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wdp" ContentType="image/vnd.ms-photo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59" r:id="rId3"/>
    <p:sldId id="267" r:id="rId4"/>
    <p:sldId id="257" r:id="rId5"/>
    <p:sldId id="268" r:id="rId6"/>
    <p:sldId id="269" r:id="rId7"/>
    <p:sldId id="270" r:id="rId8"/>
    <p:sldId id="271" r:id="rId9"/>
    <p:sldId id="272" r:id="rId10"/>
    <p:sldId id="27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01DFFE-EC9D-4CCC-A96C-DADE85C19A0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7. 12. 2014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02BB1-F5E5-4CB6-92A3-5E63012266C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51579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01DFFE-EC9D-4CCC-A96C-DADE85C19A0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7. 12. 2014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02BB1-F5E5-4CB6-92A3-5E63012266C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99015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01DFFE-EC9D-4CCC-A96C-DADE85C19A0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7. 12. 2014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02BB1-F5E5-4CB6-92A3-5E63012266C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44298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01DFFE-EC9D-4CCC-A96C-DADE85C19A0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7. 12. 2014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02BB1-F5E5-4CB6-92A3-5E63012266C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14452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01DFFE-EC9D-4CCC-A96C-DADE85C19A0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7. 12. 2014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02BB1-F5E5-4CB6-92A3-5E63012266C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63675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01DFFE-EC9D-4CCC-A96C-DADE85C19A0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7. 12. 2014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02BB1-F5E5-4CB6-92A3-5E63012266C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69636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01DFFE-EC9D-4CCC-A96C-DADE85C19A0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7. 12. 2014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02BB1-F5E5-4CB6-92A3-5E63012266C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99927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01DFFE-EC9D-4CCC-A96C-DADE85C19A0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7. 12. 2014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02BB1-F5E5-4CB6-92A3-5E63012266C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91652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01DFFE-EC9D-4CCC-A96C-DADE85C19A0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7. 12. 2014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02BB1-F5E5-4CB6-92A3-5E63012266C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48061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01DFFE-EC9D-4CCC-A96C-DADE85C19A0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7. 12. 2014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02BB1-F5E5-4CB6-92A3-5E63012266C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6059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01DFFE-EC9D-4CCC-A96C-DADE85C19A0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7. 12. 2014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02BB1-F5E5-4CB6-92A3-5E63012266C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83266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01DFFE-EC9D-4CCC-A96C-DADE85C19A0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7. 12. 2014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B02BB1-F5E5-4CB6-92A3-5E63012266C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81713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1.emf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package" Target="../embeddings/Microsoft_Word_Document1.docx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microsoft.com/office/2007/relationships/hdphoto" Target="../media/hdphoto2.wdp"/><Relationship Id="rId7" Type="http://schemas.openxmlformats.org/officeDocument/2006/relationships/image" Target="../media/image4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microsoft.com/office/2007/relationships/hdphoto" Target="../media/hdphoto1.wdp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openxmlformats.org/officeDocument/2006/relationships/image" Target="../media/image16.wmf"/><Relationship Id="rId3" Type="http://schemas.openxmlformats.org/officeDocument/2006/relationships/image" Target="../media/image8.wmf"/><Relationship Id="rId7" Type="http://schemas.openxmlformats.org/officeDocument/2006/relationships/image" Target="../media/image12.png"/><Relationship Id="rId12" Type="http://schemas.microsoft.com/office/2007/relationships/hdphoto" Target="../media/hdphoto4.wdp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wmf"/><Relationship Id="rId11" Type="http://schemas.openxmlformats.org/officeDocument/2006/relationships/image" Target="../media/image15.png"/><Relationship Id="rId5" Type="http://schemas.openxmlformats.org/officeDocument/2006/relationships/image" Target="../media/image10.wmf"/><Relationship Id="rId10" Type="http://schemas.openxmlformats.org/officeDocument/2006/relationships/image" Target="../media/image14.wmf"/><Relationship Id="rId4" Type="http://schemas.openxmlformats.org/officeDocument/2006/relationships/image" Target="../media/image9.wmf"/><Relationship Id="rId9" Type="http://schemas.openxmlformats.org/officeDocument/2006/relationships/image" Target="../media/image13.wmf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openxmlformats.org/officeDocument/2006/relationships/image" Target="../media/image16.wmf"/><Relationship Id="rId3" Type="http://schemas.openxmlformats.org/officeDocument/2006/relationships/image" Target="../media/image8.wmf"/><Relationship Id="rId7" Type="http://schemas.openxmlformats.org/officeDocument/2006/relationships/image" Target="../media/image12.png"/><Relationship Id="rId12" Type="http://schemas.microsoft.com/office/2007/relationships/hdphoto" Target="../media/hdphoto4.wdp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wmf"/><Relationship Id="rId11" Type="http://schemas.openxmlformats.org/officeDocument/2006/relationships/image" Target="../media/image15.png"/><Relationship Id="rId5" Type="http://schemas.openxmlformats.org/officeDocument/2006/relationships/image" Target="../media/image10.wmf"/><Relationship Id="rId10" Type="http://schemas.openxmlformats.org/officeDocument/2006/relationships/image" Target="../media/image14.wmf"/><Relationship Id="rId4" Type="http://schemas.openxmlformats.org/officeDocument/2006/relationships/image" Target="../media/image9.wmf"/><Relationship Id="rId9" Type="http://schemas.openxmlformats.org/officeDocument/2006/relationships/image" Target="../media/image13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13" Type="http://schemas.openxmlformats.org/officeDocument/2006/relationships/image" Target="../media/image24.png"/><Relationship Id="rId3" Type="http://schemas.openxmlformats.org/officeDocument/2006/relationships/image" Target="../media/image17.wmf"/><Relationship Id="rId7" Type="http://schemas.openxmlformats.org/officeDocument/2006/relationships/image" Target="../media/image19.wmf"/><Relationship Id="rId12" Type="http://schemas.openxmlformats.org/officeDocument/2006/relationships/image" Target="../media/image2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wmf"/><Relationship Id="rId11" Type="http://schemas.openxmlformats.org/officeDocument/2006/relationships/image" Target="../media/image22.wmf"/><Relationship Id="rId5" Type="http://schemas.microsoft.com/office/2007/relationships/hdphoto" Target="../media/hdphoto1.wdp"/><Relationship Id="rId15" Type="http://schemas.openxmlformats.org/officeDocument/2006/relationships/image" Target="../media/image25.wmf"/><Relationship Id="rId10" Type="http://schemas.openxmlformats.org/officeDocument/2006/relationships/image" Target="../media/image21.wmf"/><Relationship Id="rId4" Type="http://schemas.openxmlformats.org/officeDocument/2006/relationships/image" Target="../media/image3.png"/><Relationship Id="rId9" Type="http://schemas.microsoft.com/office/2007/relationships/hdphoto" Target="../media/hdphoto5.wdp"/><Relationship Id="rId14" Type="http://schemas.microsoft.com/office/2007/relationships/hdphoto" Target="../media/hdphoto6.wdp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hdphoto" Target="../media/hdphoto5.wdp"/><Relationship Id="rId13" Type="http://schemas.openxmlformats.org/officeDocument/2006/relationships/image" Target="../media/image24.png"/><Relationship Id="rId3" Type="http://schemas.openxmlformats.org/officeDocument/2006/relationships/image" Target="../media/image3.png"/><Relationship Id="rId7" Type="http://schemas.openxmlformats.org/officeDocument/2006/relationships/image" Target="../media/image20.png"/><Relationship Id="rId12" Type="http://schemas.openxmlformats.org/officeDocument/2006/relationships/image" Target="../media/image2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wmf"/><Relationship Id="rId11" Type="http://schemas.openxmlformats.org/officeDocument/2006/relationships/image" Target="../media/image22.wmf"/><Relationship Id="rId5" Type="http://schemas.openxmlformats.org/officeDocument/2006/relationships/image" Target="../media/image18.wmf"/><Relationship Id="rId15" Type="http://schemas.openxmlformats.org/officeDocument/2006/relationships/image" Target="../media/image25.wmf"/><Relationship Id="rId10" Type="http://schemas.openxmlformats.org/officeDocument/2006/relationships/image" Target="../media/image17.wmf"/><Relationship Id="rId4" Type="http://schemas.microsoft.com/office/2007/relationships/hdphoto" Target="../media/hdphoto1.wdp"/><Relationship Id="rId9" Type="http://schemas.openxmlformats.org/officeDocument/2006/relationships/image" Target="../media/image21.wmf"/><Relationship Id="rId14" Type="http://schemas.microsoft.com/office/2007/relationships/hdphoto" Target="../media/hdphoto6.wdp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hdphoto" Target="../media/hdphoto5.wdp"/><Relationship Id="rId13" Type="http://schemas.openxmlformats.org/officeDocument/2006/relationships/image" Target="../media/image26.png"/><Relationship Id="rId3" Type="http://schemas.openxmlformats.org/officeDocument/2006/relationships/image" Target="../media/image3.png"/><Relationship Id="rId7" Type="http://schemas.openxmlformats.org/officeDocument/2006/relationships/image" Target="../media/image20.png"/><Relationship Id="rId12" Type="http://schemas.openxmlformats.org/officeDocument/2006/relationships/image" Target="../media/image25.wmf"/><Relationship Id="rId2" Type="http://schemas.openxmlformats.org/officeDocument/2006/relationships/image" Target="../media/image2.jpeg"/><Relationship Id="rId16" Type="http://schemas.openxmlformats.org/officeDocument/2006/relationships/image" Target="../media/image27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wmf"/><Relationship Id="rId11" Type="http://schemas.openxmlformats.org/officeDocument/2006/relationships/image" Target="../media/image23.wmf"/><Relationship Id="rId5" Type="http://schemas.openxmlformats.org/officeDocument/2006/relationships/image" Target="../media/image18.wmf"/><Relationship Id="rId15" Type="http://schemas.microsoft.com/office/2007/relationships/hdphoto" Target="../media/hdphoto4.wdp"/><Relationship Id="rId10" Type="http://schemas.openxmlformats.org/officeDocument/2006/relationships/image" Target="../media/image22.wmf"/><Relationship Id="rId4" Type="http://schemas.microsoft.com/office/2007/relationships/hdphoto" Target="../media/hdphoto1.wdp"/><Relationship Id="rId9" Type="http://schemas.openxmlformats.org/officeDocument/2006/relationships/image" Target="../media/image17.wmf"/><Relationship Id="rId14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hdphoto" Target="../media/hdphoto5.wdp"/><Relationship Id="rId13" Type="http://schemas.openxmlformats.org/officeDocument/2006/relationships/image" Target="../media/image26.png"/><Relationship Id="rId3" Type="http://schemas.openxmlformats.org/officeDocument/2006/relationships/image" Target="../media/image3.png"/><Relationship Id="rId7" Type="http://schemas.openxmlformats.org/officeDocument/2006/relationships/image" Target="../media/image20.png"/><Relationship Id="rId12" Type="http://schemas.openxmlformats.org/officeDocument/2006/relationships/image" Target="../media/image25.wmf"/><Relationship Id="rId2" Type="http://schemas.openxmlformats.org/officeDocument/2006/relationships/image" Target="../media/image2.jpeg"/><Relationship Id="rId16" Type="http://schemas.openxmlformats.org/officeDocument/2006/relationships/image" Target="../media/image28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wmf"/><Relationship Id="rId11" Type="http://schemas.openxmlformats.org/officeDocument/2006/relationships/image" Target="../media/image23.wmf"/><Relationship Id="rId5" Type="http://schemas.openxmlformats.org/officeDocument/2006/relationships/image" Target="../media/image18.wmf"/><Relationship Id="rId15" Type="http://schemas.microsoft.com/office/2007/relationships/hdphoto" Target="../media/hdphoto4.wdp"/><Relationship Id="rId10" Type="http://schemas.openxmlformats.org/officeDocument/2006/relationships/image" Target="../media/image22.wmf"/><Relationship Id="rId4" Type="http://schemas.microsoft.com/office/2007/relationships/hdphoto" Target="../media/hdphoto1.wdp"/><Relationship Id="rId9" Type="http://schemas.openxmlformats.org/officeDocument/2006/relationships/image" Target="../media/image17.wmf"/><Relationship Id="rId14" Type="http://schemas.openxmlformats.org/officeDocument/2006/relationships/image" Target="../media/image1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radoslav.pekny\AppData\Local\Microsoft\Windows\Temporary Internet Files\Content.IE5\85RFA2JX\MP90040125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4756" y="1863204"/>
            <a:ext cx="3914488" cy="3131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radoslav.pekny\AppData\Local\Microsoft\Windows\Temporary Internet Files\Content.IE5\85RFA2JX\MP90040125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4756" y="1863204"/>
            <a:ext cx="3914488" cy="3131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radoslav.pekny\AppData\Local\Microsoft\Windows\Temporary Internet Files\Content.IE5\85RFA2JX\MP900401259[1].jpg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artisticCrisscrossEtching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9354"/>
            <a:ext cx="9144000" cy="68565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Objek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7694285"/>
              </p:ext>
            </p:extLst>
          </p:nvPr>
        </p:nvGraphicFramePr>
        <p:xfrm>
          <a:off x="1614488" y="142875"/>
          <a:ext cx="5902325" cy="65897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4" name="Dokument" r:id="rId6" imgW="6101153" imgH="6798191" progId="Word.Document.12">
                  <p:embed/>
                </p:oleObj>
              </mc:Choice>
              <mc:Fallback>
                <p:oleObj name="Dokument" r:id="rId6" imgW="6101153" imgH="6798191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1614488" y="142875"/>
                        <a:ext cx="5902325" cy="658971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199352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radoslav.pekny\AppData\Local\Microsoft\Windows\Temporary Internet Files\Content.IE5\85RFA2JX\MP90040125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4756" y="1863204"/>
            <a:ext cx="3914488" cy="3131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radoslav.pekny\AppData\Local\Microsoft\Windows\Temporary Internet Files\Content.IE5\85RFA2JX\MP90040125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4756" y="1863204"/>
            <a:ext cx="3914488" cy="3131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radoslav.pekny\AppData\Local\Microsoft\Windows\Temporary Internet Files\Content.IE5\85RFA2JX\MP900401259[1].jpg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CrisscrossEtching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9144000" cy="68565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141" y="312821"/>
            <a:ext cx="7986464" cy="59898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03848" y="112474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55618" y="561472"/>
            <a:ext cx="7802453" cy="369332"/>
          </a:xfrm>
          <a:prstGeom prst="rect">
            <a:avLst/>
          </a:prstGeom>
          <a:noFill/>
          <a:ln w="5715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Co poznáváte na obrázku? Kde můžeme tento „domeček“ vidět? K čemu slouží? </a:t>
            </a:r>
            <a:endParaRPr lang="cs-CZ" b="1" dirty="0">
              <a:solidFill>
                <a:schemeClr val="bg1"/>
              </a:solidFill>
            </a:endParaRPr>
          </a:p>
        </p:txBody>
      </p:sp>
      <p:grpSp>
        <p:nvGrpSpPr>
          <p:cNvPr id="6" name="Group 6"/>
          <p:cNvGrpSpPr>
            <a:grpSpLocks noChangeAspect="1"/>
          </p:cNvGrpSpPr>
          <p:nvPr/>
        </p:nvGrpSpPr>
        <p:grpSpPr bwMode="auto">
          <a:xfrm>
            <a:off x="179512" y="4952928"/>
            <a:ext cx="1273995" cy="1870489"/>
            <a:chOff x="2540" y="1643"/>
            <a:chExt cx="692" cy="1016"/>
          </a:xfrm>
        </p:grpSpPr>
        <p:sp>
          <p:nvSpPr>
            <p:cNvPr id="14" name="Freeform 13"/>
            <p:cNvSpPr>
              <a:spLocks/>
            </p:cNvSpPr>
            <p:nvPr/>
          </p:nvSpPr>
          <p:spPr bwMode="auto">
            <a:xfrm>
              <a:off x="2950" y="2585"/>
              <a:ext cx="100" cy="46"/>
            </a:xfrm>
            <a:custGeom>
              <a:avLst/>
              <a:gdLst>
                <a:gd name="T0" fmla="*/ 0 w 100"/>
                <a:gd name="T1" fmla="*/ 6 h 46"/>
                <a:gd name="T2" fmla="*/ 0 w 100"/>
                <a:gd name="T3" fmla="*/ 6 h 46"/>
                <a:gd name="T4" fmla="*/ 0 w 100"/>
                <a:gd name="T5" fmla="*/ 10 h 46"/>
                <a:gd name="T6" fmla="*/ 4 w 100"/>
                <a:gd name="T7" fmla="*/ 18 h 46"/>
                <a:gd name="T8" fmla="*/ 8 w 100"/>
                <a:gd name="T9" fmla="*/ 24 h 46"/>
                <a:gd name="T10" fmla="*/ 14 w 100"/>
                <a:gd name="T11" fmla="*/ 30 h 46"/>
                <a:gd name="T12" fmla="*/ 24 w 100"/>
                <a:gd name="T13" fmla="*/ 36 h 46"/>
                <a:gd name="T14" fmla="*/ 36 w 100"/>
                <a:gd name="T15" fmla="*/ 40 h 46"/>
                <a:gd name="T16" fmla="*/ 36 w 100"/>
                <a:gd name="T17" fmla="*/ 40 h 46"/>
                <a:gd name="T18" fmla="*/ 50 w 100"/>
                <a:gd name="T19" fmla="*/ 44 h 46"/>
                <a:gd name="T20" fmla="*/ 64 w 100"/>
                <a:gd name="T21" fmla="*/ 46 h 46"/>
                <a:gd name="T22" fmla="*/ 78 w 100"/>
                <a:gd name="T23" fmla="*/ 46 h 46"/>
                <a:gd name="T24" fmla="*/ 88 w 100"/>
                <a:gd name="T25" fmla="*/ 44 h 46"/>
                <a:gd name="T26" fmla="*/ 96 w 100"/>
                <a:gd name="T27" fmla="*/ 42 h 46"/>
                <a:gd name="T28" fmla="*/ 100 w 100"/>
                <a:gd name="T29" fmla="*/ 38 h 46"/>
                <a:gd name="T30" fmla="*/ 100 w 100"/>
                <a:gd name="T31" fmla="*/ 36 h 46"/>
                <a:gd name="T32" fmla="*/ 100 w 100"/>
                <a:gd name="T33" fmla="*/ 32 h 46"/>
                <a:gd name="T34" fmla="*/ 94 w 100"/>
                <a:gd name="T35" fmla="*/ 28 h 46"/>
                <a:gd name="T36" fmla="*/ 94 w 100"/>
                <a:gd name="T37" fmla="*/ 28 h 46"/>
                <a:gd name="T38" fmla="*/ 70 w 100"/>
                <a:gd name="T39" fmla="*/ 14 h 46"/>
                <a:gd name="T40" fmla="*/ 42 w 100"/>
                <a:gd name="T41" fmla="*/ 4 h 46"/>
                <a:gd name="T42" fmla="*/ 28 w 100"/>
                <a:gd name="T43" fmla="*/ 0 h 46"/>
                <a:gd name="T44" fmla="*/ 16 w 100"/>
                <a:gd name="T45" fmla="*/ 0 h 46"/>
                <a:gd name="T46" fmla="*/ 6 w 100"/>
                <a:gd name="T47" fmla="*/ 0 h 46"/>
                <a:gd name="T48" fmla="*/ 2 w 100"/>
                <a:gd name="T49" fmla="*/ 2 h 46"/>
                <a:gd name="T50" fmla="*/ 0 w 100"/>
                <a:gd name="T51" fmla="*/ 6 h 46"/>
                <a:gd name="T52" fmla="*/ 0 w 100"/>
                <a:gd name="T53" fmla="*/ 6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100" h="46">
                  <a:moveTo>
                    <a:pt x="0" y="6"/>
                  </a:moveTo>
                  <a:lnTo>
                    <a:pt x="0" y="6"/>
                  </a:lnTo>
                  <a:lnTo>
                    <a:pt x="0" y="10"/>
                  </a:lnTo>
                  <a:lnTo>
                    <a:pt x="4" y="18"/>
                  </a:lnTo>
                  <a:lnTo>
                    <a:pt x="8" y="24"/>
                  </a:lnTo>
                  <a:lnTo>
                    <a:pt x="14" y="30"/>
                  </a:lnTo>
                  <a:lnTo>
                    <a:pt x="24" y="36"/>
                  </a:lnTo>
                  <a:lnTo>
                    <a:pt x="36" y="40"/>
                  </a:lnTo>
                  <a:lnTo>
                    <a:pt x="36" y="40"/>
                  </a:lnTo>
                  <a:lnTo>
                    <a:pt x="50" y="44"/>
                  </a:lnTo>
                  <a:lnTo>
                    <a:pt x="64" y="46"/>
                  </a:lnTo>
                  <a:lnTo>
                    <a:pt x="78" y="46"/>
                  </a:lnTo>
                  <a:lnTo>
                    <a:pt x="88" y="44"/>
                  </a:lnTo>
                  <a:lnTo>
                    <a:pt x="96" y="42"/>
                  </a:lnTo>
                  <a:lnTo>
                    <a:pt x="100" y="38"/>
                  </a:lnTo>
                  <a:lnTo>
                    <a:pt x="100" y="36"/>
                  </a:lnTo>
                  <a:lnTo>
                    <a:pt x="100" y="32"/>
                  </a:lnTo>
                  <a:lnTo>
                    <a:pt x="94" y="28"/>
                  </a:lnTo>
                  <a:lnTo>
                    <a:pt x="94" y="28"/>
                  </a:lnTo>
                  <a:lnTo>
                    <a:pt x="70" y="14"/>
                  </a:lnTo>
                  <a:lnTo>
                    <a:pt x="42" y="4"/>
                  </a:lnTo>
                  <a:lnTo>
                    <a:pt x="28" y="0"/>
                  </a:lnTo>
                  <a:lnTo>
                    <a:pt x="16" y="0"/>
                  </a:lnTo>
                  <a:lnTo>
                    <a:pt x="6" y="0"/>
                  </a:lnTo>
                  <a:lnTo>
                    <a:pt x="2" y="2"/>
                  </a:lnTo>
                  <a:lnTo>
                    <a:pt x="0" y="6"/>
                  </a:lnTo>
                  <a:lnTo>
                    <a:pt x="0" y="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Freeform 14"/>
            <p:cNvSpPr>
              <a:spLocks/>
            </p:cNvSpPr>
            <p:nvPr/>
          </p:nvSpPr>
          <p:spPr bwMode="auto">
            <a:xfrm>
              <a:off x="2722" y="2457"/>
              <a:ext cx="112" cy="152"/>
            </a:xfrm>
            <a:custGeom>
              <a:avLst/>
              <a:gdLst>
                <a:gd name="T0" fmla="*/ 8 w 112"/>
                <a:gd name="T1" fmla="*/ 4 h 152"/>
                <a:gd name="T2" fmla="*/ 8 w 112"/>
                <a:gd name="T3" fmla="*/ 4 h 152"/>
                <a:gd name="T4" fmla="*/ 4 w 112"/>
                <a:gd name="T5" fmla="*/ 18 h 152"/>
                <a:gd name="T6" fmla="*/ 0 w 112"/>
                <a:gd name="T7" fmla="*/ 32 h 152"/>
                <a:gd name="T8" fmla="*/ 0 w 112"/>
                <a:gd name="T9" fmla="*/ 52 h 152"/>
                <a:gd name="T10" fmla="*/ 0 w 112"/>
                <a:gd name="T11" fmla="*/ 62 h 152"/>
                <a:gd name="T12" fmla="*/ 2 w 112"/>
                <a:gd name="T13" fmla="*/ 74 h 152"/>
                <a:gd name="T14" fmla="*/ 6 w 112"/>
                <a:gd name="T15" fmla="*/ 86 h 152"/>
                <a:gd name="T16" fmla="*/ 12 w 112"/>
                <a:gd name="T17" fmla="*/ 98 h 152"/>
                <a:gd name="T18" fmla="*/ 20 w 112"/>
                <a:gd name="T19" fmla="*/ 112 h 152"/>
                <a:gd name="T20" fmla="*/ 28 w 112"/>
                <a:gd name="T21" fmla="*/ 126 h 152"/>
                <a:gd name="T22" fmla="*/ 40 w 112"/>
                <a:gd name="T23" fmla="*/ 138 h 152"/>
                <a:gd name="T24" fmla="*/ 56 w 112"/>
                <a:gd name="T25" fmla="*/ 152 h 152"/>
                <a:gd name="T26" fmla="*/ 56 w 112"/>
                <a:gd name="T27" fmla="*/ 152 h 152"/>
                <a:gd name="T28" fmla="*/ 66 w 112"/>
                <a:gd name="T29" fmla="*/ 150 h 152"/>
                <a:gd name="T30" fmla="*/ 74 w 112"/>
                <a:gd name="T31" fmla="*/ 146 h 152"/>
                <a:gd name="T32" fmla="*/ 82 w 112"/>
                <a:gd name="T33" fmla="*/ 138 h 152"/>
                <a:gd name="T34" fmla="*/ 82 w 112"/>
                <a:gd name="T35" fmla="*/ 138 h 152"/>
                <a:gd name="T36" fmla="*/ 86 w 112"/>
                <a:gd name="T37" fmla="*/ 130 h 152"/>
                <a:gd name="T38" fmla="*/ 90 w 112"/>
                <a:gd name="T39" fmla="*/ 122 h 152"/>
                <a:gd name="T40" fmla="*/ 94 w 112"/>
                <a:gd name="T41" fmla="*/ 96 h 152"/>
                <a:gd name="T42" fmla="*/ 100 w 112"/>
                <a:gd name="T43" fmla="*/ 68 h 152"/>
                <a:gd name="T44" fmla="*/ 104 w 112"/>
                <a:gd name="T45" fmla="*/ 56 h 152"/>
                <a:gd name="T46" fmla="*/ 110 w 112"/>
                <a:gd name="T47" fmla="*/ 48 h 152"/>
                <a:gd name="T48" fmla="*/ 110 w 112"/>
                <a:gd name="T49" fmla="*/ 48 h 152"/>
                <a:gd name="T50" fmla="*/ 112 w 112"/>
                <a:gd name="T51" fmla="*/ 44 h 152"/>
                <a:gd name="T52" fmla="*/ 110 w 112"/>
                <a:gd name="T53" fmla="*/ 40 h 152"/>
                <a:gd name="T54" fmla="*/ 108 w 112"/>
                <a:gd name="T55" fmla="*/ 36 h 152"/>
                <a:gd name="T56" fmla="*/ 102 w 112"/>
                <a:gd name="T57" fmla="*/ 30 h 152"/>
                <a:gd name="T58" fmla="*/ 88 w 112"/>
                <a:gd name="T59" fmla="*/ 20 h 152"/>
                <a:gd name="T60" fmla="*/ 68 w 112"/>
                <a:gd name="T61" fmla="*/ 12 h 152"/>
                <a:gd name="T62" fmla="*/ 50 w 112"/>
                <a:gd name="T63" fmla="*/ 4 h 152"/>
                <a:gd name="T64" fmla="*/ 30 w 112"/>
                <a:gd name="T65" fmla="*/ 0 h 152"/>
                <a:gd name="T66" fmla="*/ 16 w 112"/>
                <a:gd name="T67" fmla="*/ 0 h 152"/>
                <a:gd name="T68" fmla="*/ 12 w 112"/>
                <a:gd name="T69" fmla="*/ 2 h 152"/>
                <a:gd name="T70" fmla="*/ 8 w 112"/>
                <a:gd name="T71" fmla="*/ 4 h 152"/>
                <a:gd name="T72" fmla="*/ 8 w 112"/>
                <a:gd name="T73" fmla="*/ 4 h 1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112" h="152">
                  <a:moveTo>
                    <a:pt x="8" y="4"/>
                  </a:moveTo>
                  <a:lnTo>
                    <a:pt x="8" y="4"/>
                  </a:lnTo>
                  <a:lnTo>
                    <a:pt x="4" y="18"/>
                  </a:lnTo>
                  <a:lnTo>
                    <a:pt x="0" y="32"/>
                  </a:lnTo>
                  <a:lnTo>
                    <a:pt x="0" y="52"/>
                  </a:lnTo>
                  <a:lnTo>
                    <a:pt x="0" y="62"/>
                  </a:lnTo>
                  <a:lnTo>
                    <a:pt x="2" y="74"/>
                  </a:lnTo>
                  <a:lnTo>
                    <a:pt x="6" y="86"/>
                  </a:lnTo>
                  <a:lnTo>
                    <a:pt x="12" y="98"/>
                  </a:lnTo>
                  <a:lnTo>
                    <a:pt x="20" y="112"/>
                  </a:lnTo>
                  <a:lnTo>
                    <a:pt x="28" y="126"/>
                  </a:lnTo>
                  <a:lnTo>
                    <a:pt x="40" y="138"/>
                  </a:lnTo>
                  <a:lnTo>
                    <a:pt x="56" y="152"/>
                  </a:lnTo>
                  <a:lnTo>
                    <a:pt x="56" y="152"/>
                  </a:lnTo>
                  <a:lnTo>
                    <a:pt x="66" y="150"/>
                  </a:lnTo>
                  <a:lnTo>
                    <a:pt x="74" y="146"/>
                  </a:lnTo>
                  <a:lnTo>
                    <a:pt x="82" y="138"/>
                  </a:lnTo>
                  <a:lnTo>
                    <a:pt x="82" y="138"/>
                  </a:lnTo>
                  <a:lnTo>
                    <a:pt x="86" y="130"/>
                  </a:lnTo>
                  <a:lnTo>
                    <a:pt x="90" y="122"/>
                  </a:lnTo>
                  <a:lnTo>
                    <a:pt x="94" y="96"/>
                  </a:lnTo>
                  <a:lnTo>
                    <a:pt x="100" y="68"/>
                  </a:lnTo>
                  <a:lnTo>
                    <a:pt x="104" y="56"/>
                  </a:lnTo>
                  <a:lnTo>
                    <a:pt x="110" y="48"/>
                  </a:lnTo>
                  <a:lnTo>
                    <a:pt x="110" y="48"/>
                  </a:lnTo>
                  <a:lnTo>
                    <a:pt x="112" y="44"/>
                  </a:lnTo>
                  <a:lnTo>
                    <a:pt x="110" y="40"/>
                  </a:lnTo>
                  <a:lnTo>
                    <a:pt x="108" y="36"/>
                  </a:lnTo>
                  <a:lnTo>
                    <a:pt x="102" y="30"/>
                  </a:lnTo>
                  <a:lnTo>
                    <a:pt x="88" y="20"/>
                  </a:lnTo>
                  <a:lnTo>
                    <a:pt x="68" y="12"/>
                  </a:lnTo>
                  <a:lnTo>
                    <a:pt x="50" y="4"/>
                  </a:lnTo>
                  <a:lnTo>
                    <a:pt x="30" y="0"/>
                  </a:lnTo>
                  <a:lnTo>
                    <a:pt x="16" y="0"/>
                  </a:lnTo>
                  <a:lnTo>
                    <a:pt x="12" y="2"/>
                  </a:lnTo>
                  <a:lnTo>
                    <a:pt x="8" y="4"/>
                  </a:lnTo>
                  <a:lnTo>
                    <a:pt x="8" y="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" name="Freeform 15"/>
            <p:cNvSpPr>
              <a:spLocks/>
            </p:cNvSpPr>
            <p:nvPr/>
          </p:nvSpPr>
          <p:spPr bwMode="auto">
            <a:xfrm>
              <a:off x="2932" y="2457"/>
              <a:ext cx="96" cy="150"/>
            </a:xfrm>
            <a:custGeom>
              <a:avLst/>
              <a:gdLst>
                <a:gd name="T0" fmla="*/ 0 w 96"/>
                <a:gd name="T1" fmla="*/ 30 h 150"/>
                <a:gd name="T2" fmla="*/ 0 w 96"/>
                <a:gd name="T3" fmla="*/ 30 h 150"/>
                <a:gd name="T4" fmla="*/ 6 w 96"/>
                <a:gd name="T5" fmla="*/ 36 h 150"/>
                <a:gd name="T6" fmla="*/ 16 w 96"/>
                <a:gd name="T7" fmla="*/ 52 h 150"/>
                <a:gd name="T8" fmla="*/ 22 w 96"/>
                <a:gd name="T9" fmla="*/ 62 h 150"/>
                <a:gd name="T10" fmla="*/ 24 w 96"/>
                <a:gd name="T11" fmla="*/ 74 h 150"/>
                <a:gd name="T12" fmla="*/ 26 w 96"/>
                <a:gd name="T13" fmla="*/ 86 h 150"/>
                <a:gd name="T14" fmla="*/ 24 w 96"/>
                <a:gd name="T15" fmla="*/ 100 h 150"/>
                <a:gd name="T16" fmla="*/ 24 w 96"/>
                <a:gd name="T17" fmla="*/ 100 h 150"/>
                <a:gd name="T18" fmla="*/ 20 w 96"/>
                <a:gd name="T19" fmla="*/ 112 h 150"/>
                <a:gd name="T20" fmla="*/ 20 w 96"/>
                <a:gd name="T21" fmla="*/ 124 h 150"/>
                <a:gd name="T22" fmla="*/ 20 w 96"/>
                <a:gd name="T23" fmla="*/ 132 h 150"/>
                <a:gd name="T24" fmla="*/ 22 w 96"/>
                <a:gd name="T25" fmla="*/ 140 h 150"/>
                <a:gd name="T26" fmla="*/ 26 w 96"/>
                <a:gd name="T27" fmla="*/ 146 h 150"/>
                <a:gd name="T28" fmla="*/ 32 w 96"/>
                <a:gd name="T29" fmla="*/ 148 h 150"/>
                <a:gd name="T30" fmla="*/ 38 w 96"/>
                <a:gd name="T31" fmla="*/ 150 h 150"/>
                <a:gd name="T32" fmla="*/ 44 w 96"/>
                <a:gd name="T33" fmla="*/ 150 h 150"/>
                <a:gd name="T34" fmla="*/ 44 w 96"/>
                <a:gd name="T35" fmla="*/ 150 h 150"/>
                <a:gd name="T36" fmla="*/ 50 w 96"/>
                <a:gd name="T37" fmla="*/ 146 h 150"/>
                <a:gd name="T38" fmla="*/ 58 w 96"/>
                <a:gd name="T39" fmla="*/ 140 h 150"/>
                <a:gd name="T40" fmla="*/ 66 w 96"/>
                <a:gd name="T41" fmla="*/ 132 h 150"/>
                <a:gd name="T42" fmla="*/ 74 w 96"/>
                <a:gd name="T43" fmla="*/ 120 h 150"/>
                <a:gd name="T44" fmla="*/ 80 w 96"/>
                <a:gd name="T45" fmla="*/ 108 h 150"/>
                <a:gd name="T46" fmla="*/ 86 w 96"/>
                <a:gd name="T47" fmla="*/ 94 h 150"/>
                <a:gd name="T48" fmla="*/ 92 w 96"/>
                <a:gd name="T49" fmla="*/ 78 h 150"/>
                <a:gd name="T50" fmla="*/ 94 w 96"/>
                <a:gd name="T51" fmla="*/ 62 h 150"/>
                <a:gd name="T52" fmla="*/ 94 w 96"/>
                <a:gd name="T53" fmla="*/ 62 h 150"/>
                <a:gd name="T54" fmla="*/ 96 w 96"/>
                <a:gd name="T55" fmla="*/ 34 h 150"/>
                <a:gd name="T56" fmla="*/ 96 w 96"/>
                <a:gd name="T57" fmla="*/ 16 h 150"/>
                <a:gd name="T58" fmla="*/ 94 w 96"/>
                <a:gd name="T59" fmla="*/ 4 h 150"/>
                <a:gd name="T60" fmla="*/ 92 w 96"/>
                <a:gd name="T61" fmla="*/ 0 h 150"/>
                <a:gd name="T62" fmla="*/ 92 w 96"/>
                <a:gd name="T63" fmla="*/ 0 h 150"/>
                <a:gd name="T64" fmla="*/ 50 w 96"/>
                <a:gd name="T65" fmla="*/ 12 h 150"/>
                <a:gd name="T66" fmla="*/ 18 w 96"/>
                <a:gd name="T67" fmla="*/ 22 h 150"/>
                <a:gd name="T68" fmla="*/ 6 w 96"/>
                <a:gd name="T69" fmla="*/ 26 h 150"/>
                <a:gd name="T70" fmla="*/ 0 w 96"/>
                <a:gd name="T71" fmla="*/ 30 h 150"/>
                <a:gd name="T72" fmla="*/ 0 w 96"/>
                <a:gd name="T73" fmla="*/ 30 h 1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96" h="150">
                  <a:moveTo>
                    <a:pt x="0" y="30"/>
                  </a:moveTo>
                  <a:lnTo>
                    <a:pt x="0" y="30"/>
                  </a:lnTo>
                  <a:lnTo>
                    <a:pt x="6" y="36"/>
                  </a:lnTo>
                  <a:lnTo>
                    <a:pt x="16" y="52"/>
                  </a:lnTo>
                  <a:lnTo>
                    <a:pt x="22" y="62"/>
                  </a:lnTo>
                  <a:lnTo>
                    <a:pt x="24" y="74"/>
                  </a:lnTo>
                  <a:lnTo>
                    <a:pt x="26" y="86"/>
                  </a:lnTo>
                  <a:lnTo>
                    <a:pt x="24" y="100"/>
                  </a:lnTo>
                  <a:lnTo>
                    <a:pt x="24" y="100"/>
                  </a:lnTo>
                  <a:lnTo>
                    <a:pt x="20" y="112"/>
                  </a:lnTo>
                  <a:lnTo>
                    <a:pt x="20" y="124"/>
                  </a:lnTo>
                  <a:lnTo>
                    <a:pt x="20" y="132"/>
                  </a:lnTo>
                  <a:lnTo>
                    <a:pt x="22" y="140"/>
                  </a:lnTo>
                  <a:lnTo>
                    <a:pt x="26" y="146"/>
                  </a:lnTo>
                  <a:lnTo>
                    <a:pt x="32" y="148"/>
                  </a:lnTo>
                  <a:lnTo>
                    <a:pt x="38" y="150"/>
                  </a:lnTo>
                  <a:lnTo>
                    <a:pt x="44" y="150"/>
                  </a:lnTo>
                  <a:lnTo>
                    <a:pt x="44" y="150"/>
                  </a:lnTo>
                  <a:lnTo>
                    <a:pt x="50" y="146"/>
                  </a:lnTo>
                  <a:lnTo>
                    <a:pt x="58" y="140"/>
                  </a:lnTo>
                  <a:lnTo>
                    <a:pt x="66" y="132"/>
                  </a:lnTo>
                  <a:lnTo>
                    <a:pt x="74" y="120"/>
                  </a:lnTo>
                  <a:lnTo>
                    <a:pt x="80" y="108"/>
                  </a:lnTo>
                  <a:lnTo>
                    <a:pt x="86" y="94"/>
                  </a:lnTo>
                  <a:lnTo>
                    <a:pt x="92" y="78"/>
                  </a:lnTo>
                  <a:lnTo>
                    <a:pt x="94" y="62"/>
                  </a:lnTo>
                  <a:lnTo>
                    <a:pt x="94" y="62"/>
                  </a:lnTo>
                  <a:lnTo>
                    <a:pt x="96" y="34"/>
                  </a:lnTo>
                  <a:lnTo>
                    <a:pt x="96" y="16"/>
                  </a:lnTo>
                  <a:lnTo>
                    <a:pt x="94" y="4"/>
                  </a:lnTo>
                  <a:lnTo>
                    <a:pt x="92" y="0"/>
                  </a:lnTo>
                  <a:lnTo>
                    <a:pt x="92" y="0"/>
                  </a:lnTo>
                  <a:lnTo>
                    <a:pt x="50" y="12"/>
                  </a:lnTo>
                  <a:lnTo>
                    <a:pt x="18" y="22"/>
                  </a:lnTo>
                  <a:lnTo>
                    <a:pt x="6" y="26"/>
                  </a:lnTo>
                  <a:lnTo>
                    <a:pt x="0" y="30"/>
                  </a:lnTo>
                  <a:lnTo>
                    <a:pt x="0" y="3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" name="Freeform 16"/>
            <p:cNvSpPr>
              <a:spLocks/>
            </p:cNvSpPr>
            <p:nvPr/>
          </p:nvSpPr>
          <p:spPr bwMode="auto">
            <a:xfrm>
              <a:off x="2690" y="2153"/>
              <a:ext cx="398" cy="372"/>
            </a:xfrm>
            <a:custGeom>
              <a:avLst/>
              <a:gdLst>
                <a:gd name="T0" fmla="*/ 40 w 398"/>
                <a:gd name="T1" fmla="*/ 24 h 372"/>
                <a:gd name="T2" fmla="*/ 40 w 398"/>
                <a:gd name="T3" fmla="*/ 24 h 372"/>
                <a:gd name="T4" fmla="*/ 28 w 398"/>
                <a:gd name="T5" fmla="*/ 46 h 372"/>
                <a:gd name="T6" fmla="*/ 18 w 398"/>
                <a:gd name="T7" fmla="*/ 68 h 372"/>
                <a:gd name="T8" fmla="*/ 8 w 398"/>
                <a:gd name="T9" fmla="*/ 96 h 372"/>
                <a:gd name="T10" fmla="*/ 4 w 398"/>
                <a:gd name="T11" fmla="*/ 112 h 372"/>
                <a:gd name="T12" fmla="*/ 2 w 398"/>
                <a:gd name="T13" fmla="*/ 128 h 372"/>
                <a:gd name="T14" fmla="*/ 0 w 398"/>
                <a:gd name="T15" fmla="*/ 142 h 372"/>
                <a:gd name="T16" fmla="*/ 2 w 398"/>
                <a:gd name="T17" fmla="*/ 158 h 372"/>
                <a:gd name="T18" fmla="*/ 6 w 398"/>
                <a:gd name="T19" fmla="*/ 174 h 372"/>
                <a:gd name="T20" fmla="*/ 12 w 398"/>
                <a:gd name="T21" fmla="*/ 188 h 372"/>
                <a:gd name="T22" fmla="*/ 22 w 398"/>
                <a:gd name="T23" fmla="*/ 202 h 372"/>
                <a:gd name="T24" fmla="*/ 36 w 398"/>
                <a:gd name="T25" fmla="*/ 216 h 372"/>
                <a:gd name="T26" fmla="*/ 10 w 398"/>
                <a:gd name="T27" fmla="*/ 290 h 372"/>
                <a:gd name="T28" fmla="*/ 10 w 398"/>
                <a:gd name="T29" fmla="*/ 290 h 372"/>
                <a:gd name="T30" fmla="*/ 54 w 398"/>
                <a:gd name="T31" fmla="*/ 310 h 372"/>
                <a:gd name="T32" fmla="*/ 94 w 398"/>
                <a:gd name="T33" fmla="*/ 330 h 372"/>
                <a:gd name="T34" fmla="*/ 132 w 398"/>
                <a:gd name="T35" fmla="*/ 350 h 372"/>
                <a:gd name="T36" fmla="*/ 132 w 398"/>
                <a:gd name="T37" fmla="*/ 350 h 372"/>
                <a:gd name="T38" fmla="*/ 150 w 398"/>
                <a:gd name="T39" fmla="*/ 358 h 372"/>
                <a:gd name="T40" fmla="*/ 170 w 398"/>
                <a:gd name="T41" fmla="*/ 366 h 372"/>
                <a:gd name="T42" fmla="*/ 190 w 398"/>
                <a:gd name="T43" fmla="*/ 370 h 372"/>
                <a:gd name="T44" fmla="*/ 210 w 398"/>
                <a:gd name="T45" fmla="*/ 372 h 372"/>
                <a:gd name="T46" fmla="*/ 230 w 398"/>
                <a:gd name="T47" fmla="*/ 372 h 372"/>
                <a:gd name="T48" fmla="*/ 250 w 398"/>
                <a:gd name="T49" fmla="*/ 368 h 372"/>
                <a:gd name="T50" fmla="*/ 268 w 398"/>
                <a:gd name="T51" fmla="*/ 362 h 372"/>
                <a:gd name="T52" fmla="*/ 286 w 398"/>
                <a:gd name="T53" fmla="*/ 354 h 372"/>
                <a:gd name="T54" fmla="*/ 286 w 398"/>
                <a:gd name="T55" fmla="*/ 354 h 372"/>
                <a:gd name="T56" fmla="*/ 316 w 398"/>
                <a:gd name="T57" fmla="*/ 334 h 372"/>
                <a:gd name="T58" fmla="*/ 340 w 398"/>
                <a:gd name="T59" fmla="*/ 322 h 372"/>
                <a:gd name="T60" fmla="*/ 360 w 398"/>
                <a:gd name="T61" fmla="*/ 312 h 372"/>
                <a:gd name="T62" fmla="*/ 330 w 398"/>
                <a:gd name="T63" fmla="*/ 250 h 372"/>
                <a:gd name="T64" fmla="*/ 366 w 398"/>
                <a:gd name="T65" fmla="*/ 188 h 372"/>
                <a:gd name="T66" fmla="*/ 366 w 398"/>
                <a:gd name="T67" fmla="*/ 188 h 372"/>
                <a:gd name="T68" fmla="*/ 372 w 398"/>
                <a:gd name="T69" fmla="*/ 180 h 372"/>
                <a:gd name="T70" fmla="*/ 384 w 398"/>
                <a:gd name="T71" fmla="*/ 156 h 372"/>
                <a:gd name="T72" fmla="*/ 392 w 398"/>
                <a:gd name="T73" fmla="*/ 142 h 372"/>
                <a:gd name="T74" fmla="*/ 396 w 398"/>
                <a:gd name="T75" fmla="*/ 124 h 372"/>
                <a:gd name="T76" fmla="*/ 398 w 398"/>
                <a:gd name="T77" fmla="*/ 108 h 372"/>
                <a:gd name="T78" fmla="*/ 396 w 398"/>
                <a:gd name="T79" fmla="*/ 90 h 372"/>
                <a:gd name="T80" fmla="*/ 396 w 398"/>
                <a:gd name="T81" fmla="*/ 90 h 372"/>
                <a:gd name="T82" fmla="*/ 390 w 398"/>
                <a:gd name="T83" fmla="*/ 72 h 372"/>
                <a:gd name="T84" fmla="*/ 380 w 398"/>
                <a:gd name="T85" fmla="*/ 56 h 372"/>
                <a:gd name="T86" fmla="*/ 368 w 398"/>
                <a:gd name="T87" fmla="*/ 42 h 372"/>
                <a:gd name="T88" fmla="*/ 356 w 398"/>
                <a:gd name="T89" fmla="*/ 30 h 372"/>
                <a:gd name="T90" fmla="*/ 332 w 398"/>
                <a:gd name="T91" fmla="*/ 14 h 372"/>
                <a:gd name="T92" fmla="*/ 322 w 398"/>
                <a:gd name="T93" fmla="*/ 8 h 372"/>
                <a:gd name="T94" fmla="*/ 322 w 398"/>
                <a:gd name="T95" fmla="*/ 8 h 372"/>
                <a:gd name="T96" fmla="*/ 284 w 398"/>
                <a:gd name="T97" fmla="*/ 4 h 372"/>
                <a:gd name="T98" fmla="*/ 244 w 398"/>
                <a:gd name="T99" fmla="*/ 2 h 372"/>
                <a:gd name="T100" fmla="*/ 196 w 398"/>
                <a:gd name="T101" fmla="*/ 0 h 372"/>
                <a:gd name="T102" fmla="*/ 148 w 398"/>
                <a:gd name="T103" fmla="*/ 2 h 372"/>
                <a:gd name="T104" fmla="*/ 102 w 398"/>
                <a:gd name="T105" fmla="*/ 4 h 372"/>
                <a:gd name="T106" fmla="*/ 82 w 398"/>
                <a:gd name="T107" fmla="*/ 8 h 372"/>
                <a:gd name="T108" fmla="*/ 64 w 398"/>
                <a:gd name="T109" fmla="*/ 12 h 372"/>
                <a:gd name="T110" fmla="*/ 50 w 398"/>
                <a:gd name="T111" fmla="*/ 18 h 372"/>
                <a:gd name="T112" fmla="*/ 40 w 398"/>
                <a:gd name="T113" fmla="*/ 24 h 372"/>
                <a:gd name="T114" fmla="*/ 40 w 398"/>
                <a:gd name="T115" fmla="*/ 24 h 3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98" h="372">
                  <a:moveTo>
                    <a:pt x="40" y="24"/>
                  </a:moveTo>
                  <a:lnTo>
                    <a:pt x="40" y="24"/>
                  </a:lnTo>
                  <a:lnTo>
                    <a:pt x="28" y="46"/>
                  </a:lnTo>
                  <a:lnTo>
                    <a:pt x="18" y="68"/>
                  </a:lnTo>
                  <a:lnTo>
                    <a:pt x="8" y="96"/>
                  </a:lnTo>
                  <a:lnTo>
                    <a:pt x="4" y="112"/>
                  </a:lnTo>
                  <a:lnTo>
                    <a:pt x="2" y="128"/>
                  </a:lnTo>
                  <a:lnTo>
                    <a:pt x="0" y="142"/>
                  </a:lnTo>
                  <a:lnTo>
                    <a:pt x="2" y="158"/>
                  </a:lnTo>
                  <a:lnTo>
                    <a:pt x="6" y="174"/>
                  </a:lnTo>
                  <a:lnTo>
                    <a:pt x="12" y="188"/>
                  </a:lnTo>
                  <a:lnTo>
                    <a:pt x="22" y="202"/>
                  </a:lnTo>
                  <a:lnTo>
                    <a:pt x="36" y="216"/>
                  </a:lnTo>
                  <a:lnTo>
                    <a:pt x="10" y="290"/>
                  </a:lnTo>
                  <a:lnTo>
                    <a:pt x="10" y="290"/>
                  </a:lnTo>
                  <a:lnTo>
                    <a:pt x="54" y="310"/>
                  </a:lnTo>
                  <a:lnTo>
                    <a:pt x="94" y="330"/>
                  </a:lnTo>
                  <a:lnTo>
                    <a:pt x="132" y="350"/>
                  </a:lnTo>
                  <a:lnTo>
                    <a:pt x="132" y="350"/>
                  </a:lnTo>
                  <a:lnTo>
                    <a:pt x="150" y="358"/>
                  </a:lnTo>
                  <a:lnTo>
                    <a:pt x="170" y="366"/>
                  </a:lnTo>
                  <a:lnTo>
                    <a:pt x="190" y="370"/>
                  </a:lnTo>
                  <a:lnTo>
                    <a:pt x="210" y="372"/>
                  </a:lnTo>
                  <a:lnTo>
                    <a:pt x="230" y="372"/>
                  </a:lnTo>
                  <a:lnTo>
                    <a:pt x="250" y="368"/>
                  </a:lnTo>
                  <a:lnTo>
                    <a:pt x="268" y="362"/>
                  </a:lnTo>
                  <a:lnTo>
                    <a:pt x="286" y="354"/>
                  </a:lnTo>
                  <a:lnTo>
                    <a:pt x="286" y="354"/>
                  </a:lnTo>
                  <a:lnTo>
                    <a:pt x="316" y="334"/>
                  </a:lnTo>
                  <a:lnTo>
                    <a:pt x="340" y="322"/>
                  </a:lnTo>
                  <a:lnTo>
                    <a:pt x="360" y="312"/>
                  </a:lnTo>
                  <a:lnTo>
                    <a:pt x="330" y="250"/>
                  </a:lnTo>
                  <a:lnTo>
                    <a:pt x="366" y="188"/>
                  </a:lnTo>
                  <a:lnTo>
                    <a:pt x="366" y="188"/>
                  </a:lnTo>
                  <a:lnTo>
                    <a:pt x="372" y="180"/>
                  </a:lnTo>
                  <a:lnTo>
                    <a:pt x="384" y="156"/>
                  </a:lnTo>
                  <a:lnTo>
                    <a:pt x="392" y="142"/>
                  </a:lnTo>
                  <a:lnTo>
                    <a:pt x="396" y="124"/>
                  </a:lnTo>
                  <a:lnTo>
                    <a:pt x="398" y="108"/>
                  </a:lnTo>
                  <a:lnTo>
                    <a:pt x="396" y="90"/>
                  </a:lnTo>
                  <a:lnTo>
                    <a:pt x="396" y="90"/>
                  </a:lnTo>
                  <a:lnTo>
                    <a:pt x="390" y="72"/>
                  </a:lnTo>
                  <a:lnTo>
                    <a:pt x="380" y="56"/>
                  </a:lnTo>
                  <a:lnTo>
                    <a:pt x="368" y="42"/>
                  </a:lnTo>
                  <a:lnTo>
                    <a:pt x="356" y="30"/>
                  </a:lnTo>
                  <a:lnTo>
                    <a:pt x="332" y="14"/>
                  </a:lnTo>
                  <a:lnTo>
                    <a:pt x="322" y="8"/>
                  </a:lnTo>
                  <a:lnTo>
                    <a:pt x="322" y="8"/>
                  </a:lnTo>
                  <a:lnTo>
                    <a:pt x="284" y="4"/>
                  </a:lnTo>
                  <a:lnTo>
                    <a:pt x="244" y="2"/>
                  </a:lnTo>
                  <a:lnTo>
                    <a:pt x="196" y="0"/>
                  </a:lnTo>
                  <a:lnTo>
                    <a:pt x="148" y="2"/>
                  </a:lnTo>
                  <a:lnTo>
                    <a:pt x="102" y="4"/>
                  </a:lnTo>
                  <a:lnTo>
                    <a:pt x="82" y="8"/>
                  </a:lnTo>
                  <a:lnTo>
                    <a:pt x="64" y="12"/>
                  </a:lnTo>
                  <a:lnTo>
                    <a:pt x="50" y="18"/>
                  </a:lnTo>
                  <a:lnTo>
                    <a:pt x="40" y="24"/>
                  </a:lnTo>
                  <a:lnTo>
                    <a:pt x="40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" name="Freeform 17"/>
            <p:cNvSpPr>
              <a:spLocks/>
            </p:cNvSpPr>
            <p:nvPr/>
          </p:nvSpPr>
          <p:spPr bwMode="auto">
            <a:xfrm>
              <a:off x="2718" y="1963"/>
              <a:ext cx="326" cy="496"/>
            </a:xfrm>
            <a:custGeom>
              <a:avLst/>
              <a:gdLst>
                <a:gd name="T0" fmla="*/ 44 w 326"/>
                <a:gd name="T1" fmla="*/ 42 h 496"/>
                <a:gd name="T2" fmla="*/ 44 w 326"/>
                <a:gd name="T3" fmla="*/ 42 h 496"/>
                <a:gd name="T4" fmla="*/ 32 w 326"/>
                <a:gd name="T5" fmla="*/ 72 h 496"/>
                <a:gd name="T6" fmla="*/ 20 w 326"/>
                <a:gd name="T7" fmla="*/ 104 h 496"/>
                <a:gd name="T8" fmla="*/ 10 w 326"/>
                <a:gd name="T9" fmla="*/ 144 h 496"/>
                <a:gd name="T10" fmla="*/ 4 w 326"/>
                <a:gd name="T11" fmla="*/ 166 h 496"/>
                <a:gd name="T12" fmla="*/ 2 w 326"/>
                <a:gd name="T13" fmla="*/ 190 h 496"/>
                <a:gd name="T14" fmla="*/ 0 w 326"/>
                <a:gd name="T15" fmla="*/ 214 h 496"/>
                <a:gd name="T16" fmla="*/ 2 w 326"/>
                <a:gd name="T17" fmla="*/ 238 h 496"/>
                <a:gd name="T18" fmla="*/ 6 w 326"/>
                <a:gd name="T19" fmla="*/ 260 h 496"/>
                <a:gd name="T20" fmla="*/ 12 w 326"/>
                <a:gd name="T21" fmla="*/ 282 h 496"/>
                <a:gd name="T22" fmla="*/ 22 w 326"/>
                <a:gd name="T23" fmla="*/ 304 h 496"/>
                <a:gd name="T24" fmla="*/ 34 w 326"/>
                <a:gd name="T25" fmla="*/ 324 h 496"/>
                <a:gd name="T26" fmla="*/ 34 w 326"/>
                <a:gd name="T27" fmla="*/ 324 h 496"/>
                <a:gd name="T28" fmla="*/ 64 w 326"/>
                <a:gd name="T29" fmla="*/ 358 h 496"/>
                <a:gd name="T30" fmla="*/ 94 w 326"/>
                <a:gd name="T31" fmla="*/ 386 h 496"/>
                <a:gd name="T32" fmla="*/ 122 w 326"/>
                <a:gd name="T33" fmla="*/ 408 h 496"/>
                <a:gd name="T34" fmla="*/ 146 w 326"/>
                <a:gd name="T35" fmla="*/ 426 h 496"/>
                <a:gd name="T36" fmla="*/ 166 w 326"/>
                <a:gd name="T37" fmla="*/ 444 h 496"/>
                <a:gd name="T38" fmla="*/ 182 w 326"/>
                <a:gd name="T39" fmla="*/ 460 h 496"/>
                <a:gd name="T40" fmla="*/ 186 w 326"/>
                <a:gd name="T41" fmla="*/ 468 h 496"/>
                <a:gd name="T42" fmla="*/ 192 w 326"/>
                <a:gd name="T43" fmla="*/ 476 h 496"/>
                <a:gd name="T44" fmla="*/ 194 w 326"/>
                <a:gd name="T45" fmla="*/ 486 h 496"/>
                <a:gd name="T46" fmla="*/ 194 w 326"/>
                <a:gd name="T47" fmla="*/ 496 h 496"/>
                <a:gd name="T48" fmla="*/ 194 w 326"/>
                <a:gd name="T49" fmla="*/ 496 h 496"/>
                <a:gd name="T50" fmla="*/ 230 w 326"/>
                <a:gd name="T51" fmla="*/ 448 h 496"/>
                <a:gd name="T52" fmla="*/ 260 w 326"/>
                <a:gd name="T53" fmla="*/ 404 h 496"/>
                <a:gd name="T54" fmla="*/ 292 w 326"/>
                <a:gd name="T55" fmla="*/ 356 h 496"/>
                <a:gd name="T56" fmla="*/ 292 w 326"/>
                <a:gd name="T57" fmla="*/ 356 h 496"/>
                <a:gd name="T58" fmla="*/ 304 w 326"/>
                <a:gd name="T59" fmla="*/ 332 h 496"/>
                <a:gd name="T60" fmla="*/ 314 w 326"/>
                <a:gd name="T61" fmla="*/ 304 h 496"/>
                <a:gd name="T62" fmla="*/ 322 w 326"/>
                <a:gd name="T63" fmla="*/ 274 h 496"/>
                <a:gd name="T64" fmla="*/ 326 w 326"/>
                <a:gd name="T65" fmla="*/ 244 h 496"/>
                <a:gd name="T66" fmla="*/ 326 w 326"/>
                <a:gd name="T67" fmla="*/ 212 h 496"/>
                <a:gd name="T68" fmla="*/ 322 w 326"/>
                <a:gd name="T69" fmla="*/ 180 h 496"/>
                <a:gd name="T70" fmla="*/ 314 w 326"/>
                <a:gd name="T71" fmla="*/ 150 h 496"/>
                <a:gd name="T72" fmla="*/ 310 w 326"/>
                <a:gd name="T73" fmla="*/ 134 h 496"/>
                <a:gd name="T74" fmla="*/ 302 w 326"/>
                <a:gd name="T75" fmla="*/ 118 h 496"/>
                <a:gd name="T76" fmla="*/ 302 w 326"/>
                <a:gd name="T77" fmla="*/ 118 h 496"/>
                <a:gd name="T78" fmla="*/ 290 w 326"/>
                <a:gd name="T79" fmla="*/ 92 h 496"/>
                <a:gd name="T80" fmla="*/ 280 w 326"/>
                <a:gd name="T81" fmla="*/ 70 h 496"/>
                <a:gd name="T82" fmla="*/ 276 w 326"/>
                <a:gd name="T83" fmla="*/ 52 h 496"/>
                <a:gd name="T84" fmla="*/ 274 w 326"/>
                <a:gd name="T85" fmla="*/ 40 h 496"/>
                <a:gd name="T86" fmla="*/ 274 w 326"/>
                <a:gd name="T87" fmla="*/ 32 h 496"/>
                <a:gd name="T88" fmla="*/ 274 w 326"/>
                <a:gd name="T89" fmla="*/ 26 h 496"/>
                <a:gd name="T90" fmla="*/ 276 w 326"/>
                <a:gd name="T91" fmla="*/ 24 h 496"/>
                <a:gd name="T92" fmla="*/ 276 w 326"/>
                <a:gd name="T93" fmla="*/ 24 h 496"/>
                <a:gd name="T94" fmla="*/ 272 w 326"/>
                <a:gd name="T95" fmla="*/ 20 h 496"/>
                <a:gd name="T96" fmla="*/ 260 w 326"/>
                <a:gd name="T97" fmla="*/ 14 h 496"/>
                <a:gd name="T98" fmla="*/ 240 w 326"/>
                <a:gd name="T99" fmla="*/ 8 h 496"/>
                <a:gd name="T100" fmla="*/ 214 w 326"/>
                <a:gd name="T101" fmla="*/ 2 h 496"/>
                <a:gd name="T102" fmla="*/ 198 w 326"/>
                <a:gd name="T103" fmla="*/ 0 h 496"/>
                <a:gd name="T104" fmla="*/ 182 w 326"/>
                <a:gd name="T105" fmla="*/ 0 h 496"/>
                <a:gd name="T106" fmla="*/ 162 w 326"/>
                <a:gd name="T107" fmla="*/ 2 h 496"/>
                <a:gd name="T108" fmla="*/ 142 w 326"/>
                <a:gd name="T109" fmla="*/ 4 h 496"/>
                <a:gd name="T110" fmla="*/ 120 w 326"/>
                <a:gd name="T111" fmla="*/ 10 h 496"/>
                <a:gd name="T112" fmla="*/ 96 w 326"/>
                <a:gd name="T113" fmla="*/ 18 h 496"/>
                <a:gd name="T114" fmla="*/ 72 w 326"/>
                <a:gd name="T115" fmla="*/ 28 h 496"/>
                <a:gd name="T116" fmla="*/ 44 w 326"/>
                <a:gd name="T117" fmla="*/ 42 h 496"/>
                <a:gd name="T118" fmla="*/ 44 w 326"/>
                <a:gd name="T119" fmla="*/ 42 h 4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326" h="496">
                  <a:moveTo>
                    <a:pt x="44" y="42"/>
                  </a:moveTo>
                  <a:lnTo>
                    <a:pt x="44" y="42"/>
                  </a:lnTo>
                  <a:lnTo>
                    <a:pt x="32" y="72"/>
                  </a:lnTo>
                  <a:lnTo>
                    <a:pt x="20" y="104"/>
                  </a:lnTo>
                  <a:lnTo>
                    <a:pt x="10" y="144"/>
                  </a:lnTo>
                  <a:lnTo>
                    <a:pt x="4" y="166"/>
                  </a:lnTo>
                  <a:lnTo>
                    <a:pt x="2" y="190"/>
                  </a:lnTo>
                  <a:lnTo>
                    <a:pt x="0" y="214"/>
                  </a:lnTo>
                  <a:lnTo>
                    <a:pt x="2" y="238"/>
                  </a:lnTo>
                  <a:lnTo>
                    <a:pt x="6" y="260"/>
                  </a:lnTo>
                  <a:lnTo>
                    <a:pt x="12" y="282"/>
                  </a:lnTo>
                  <a:lnTo>
                    <a:pt x="22" y="304"/>
                  </a:lnTo>
                  <a:lnTo>
                    <a:pt x="34" y="324"/>
                  </a:lnTo>
                  <a:lnTo>
                    <a:pt x="34" y="324"/>
                  </a:lnTo>
                  <a:lnTo>
                    <a:pt x="64" y="358"/>
                  </a:lnTo>
                  <a:lnTo>
                    <a:pt x="94" y="386"/>
                  </a:lnTo>
                  <a:lnTo>
                    <a:pt x="122" y="408"/>
                  </a:lnTo>
                  <a:lnTo>
                    <a:pt x="146" y="426"/>
                  </a:lnTo>
                  <a:lnTo>
                    <a:pt x="166" y="444"/>
                  </a:lnTo>
                  <a:lnTo>
                    <a:pt x="182" y="460"/>
                  </a:lnTo>
                  <a:lnTo>
                    <a:pt x="186" y="468"/>
                  </a:lnTo>
                  <a:lnTo>
                    <a:pt x="192" y="476"/>
                  </a:lnTo>
                  <a:lnTo>
                    <a:pt x="194" y="486"/>
                  </a:lnTo>
                  <a:lnTo>
                    <a:pt x="194" y="496"/>
                  </a:lnTo>
                  <a:lnTo>
                    <a:pt x="194" y="496"/>
                  </a:lnTo>
                  <a:lnTo>
                    <a:pt x="230" y="448"/>
                  </a:lnTo>
                  <a:lnTo>
                    <a:pt x="260" y="404"/>
                  </a:lnTo>
                  <a:lnTo>
                    <a:pt x="292" y="356"/>
                  </a:lnTo>
                  <a:lnTo>
                    <a:pt x="292" y="356"/>
                  </a:lnTo>
                  <a:lnTo>
                    <a:pt x="304" y="332"/>
                  </a:lnTo>
                  <a:lnTo>
                    <a:pt x="314" y="304"/>
                  </a:lnTo>
                  <a:lnTo>
                    <a:pt x="322" y="274"/>
                  </a:lnTo>
                  <a:lnTo>
                    <a:pt x="326" y="244"/>
                  </a:lnTo>
                  <a:lnTo>
                    <a:pt x="326" y="212"/>
                  </a:lnTo>
                  <a:lnTo>
                    <a:pt x="322" y="180"/>
                  </a:lnTo>
                  <a:lnTo>
                    <a:pt x="314" y="150"/>
                  </a:lnTo>
                  <a:lnTo>
                    <a:pt x="310" y="134"/>
                  </a:lnTo>
                  <a:lnTo>
                    <a:pt x="302" y="118"/>
                  </a:lnTo>
                  <a:lnTo>
                    <a:pt x="302" y="118"/>
                  </a:lnTo>
                  <a:lnTo>
                    <a:pt x="290" y="92"/>
                  </a:lnTo>
                  <a:lnTo>
                    <a:pt x="280" y="70"/>
                  </a:lnTo>
                  <a:lnTo>
                    <a:pt x="276" y="52"/>
                  </a:lnTo>
                  <a:lnTo>
                    <a:pt x="274" y="40"/>
                  </a:lnTo>
                  <a:lnTo>
                    <a:pt x="274" y="32"/>
                  </a:lnTo>
                  <a:lnTo>
                    <a:pt x="274" y="26"/>
                  </a:lnTo>
                  <a:lnTo>
                    <a:pt x="276" y="24"/>
                  </a:lnTo>
                  <a:lnTo>
                    <a:pt x="276" y="24"/>
                  </a:lnTo>
                  <a:lnTo>
                    <a:pt x="272" y="20"/>
                  </a:lnTo>
                  <a:lnTo>
                    <a:pt x="260" y="14"/>
                  </a:lnTo>
                  <a:lnTo>
                    <a:pt x="240" y="8"/>
                  </a:lnTo>
                  <a:lnTo>
                    <a:pt x="214" y="2"/>
                  </a:lnTo>
                  <a:lnTo>
                    <a:pt x="198" y="0"/>
                  </a:lnTo>
                  <a:lnTo>
                    <a:pt x="182" y="0"/>
                  </a:lnTo>
                  <a:lnTo>
                    <a:pt x="162" y="2"/>
                  </a:lnTo>
                  <a:lnTo>
                    <a:pt x="142" y="4"/>
                  </a:lnTo>
                  <a:lnTo>
                    <a:pt x="120" y="10"/>
                  </a:lnTo>
                  <a:lnTo>
                    <a:pt x="96" y="18"/>
                  </a:lnTo>
                  <a:lnTo>
                    <a:pt x="72" y="28"/>
                  </a:lnTo>
                  <a:lnTo>
                    <a:pt x="44" y="42"/>
                  </a:lnTo>
                  <a:lnTo>
                    <a:pt x="44" y="42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18"/>
            <p:cNvSpPr>
              <a:spLocks/>
            </p:cNvSpPr>
            <p:nvPr/>
          </p:nvSpPr>
          <p:spPr bwMode="auto">
            <a:xfrm>
              <a:off x="2762" y="1649"/>
              <a:ext cx="236" cy="356"/>
            </a:xfrm>
            <a:custGeom>
              <a:avLst/>
              <a:gdLst>
                <a:gd name="T0" fmla="*/ 0 w 236"/>
                <a:gd name="T1" fmla="*/ 356 h 356"/>
                <a:gd name="T2" fmla="*/ 0 w 236"/>
                <a:gd name="T3" fmla="*/ 356 h 356"/>
                <a:gd name="T4" fmla="*/ 10 w 236"/>
                <a:gd name="T5" fmla="*/ 312 h 356"/>
                <a:gd name="T6" fmla="*/ 32 w 236"/>
                <a:gd name="T7" fmla="*/ 208 h 356"/>
                <a:gd name="T8" fmla="*/ 48 w 236"/>
                <a:gd name="T9" fmla="*/ 148 h 356"/>
                <a:gd name="T10" fmla="*/ 64 w 236"/>
                <a:gd name="T11" fmla="*/ 90 h 356"/>
                <a:gd name="T12" fmla="*/ 80 w 236"/>
                <a:gd name="T13" fmla="*/ 40 h 356"/>
                <a:gd name="T14" fmla="*/ 88 w 236"/>
                <a:gd name="T15" fmla="*/ 18 h 356"/>
                <a:gd name="T16" fmla="*/ 96 w 236"/>
                <a:gd name="T17" fmla="*/ 0 h 356"/>
                <a:gd name="T18" fmla="*/ 96 w 236"/>
                <a:gd name="T19" fmla="*/ 0 h 356"/>
                <a:gd name="T20" fmla="*/ 108 w 236"/>
                <a:gd name="T21" fmla="*/ 14 h 356"/>
                <a:gd name="T22" fmla="*/ 122 w 236"/>
                <a:gd name="T23" fmla="*/ 32 h 356"/>
                <a:gd name="T24" fmla="*/ 142 w 236"/>
                <a:gd name="T25" fmla="*/ 56 h 356"/>
                <a:gd name="T26" fmla="*/ 142 w 236"/>
                <a:gd name="T27" fmla="*/ 56 h 356"/>
                <a:gd name="T28" fmla="*/ 152 w 236"/>
                <a:gd name="T29" fmla="*/ 80 h 356"/>
                <a:gd name="T30" fmla="*/ 168 w 236"/>
                <a:gd name="T31" fmla="*/ 114 h 356"/>
                <a:gd name="T32" fmla="*/ 198 w 236"/>
                <a:gd name="T33" fmla="*/ 202 h 356"/>
                <a:gd name="T34" fmla="*/ 226 w 236"/>
                <a:gd name="T35" fmla="*/ 284 h 356"/>
                <a:gd name="T36" fmla="*/ 236 w 236"/>
                <a:gd name="T37" fmla="*/ 320 h 356"/>
                <a:gd name="T38" fmla="*/ 236 w 236"/>
                <a:gd name="T39" fmla="*/ 320 h 356"/>
                <a:gd name="T40" fmla="*/ 210 w 236"/>
                <a:gd name="T41" fmla="*/ 320 h 356"/>
                <a:gd name="T42" fmla="*/ 180 w 236"/>
                <a:gd name="T43" fmla="*/ 320 h 356"/>
                <a:gd name="T44" fmla="*/ 146 w 236"/>
                <a:gd name="T45" fmla="*/ 322 h 356"/>
                <a:gd name="T46" fmla="*/ 106 w 236"/>
                <a:gd name="T47" fmla="*/ 324 h 356"/>
                <a:gd name="T48" fmla="*/ 68 w 236"/>
                <a:gd name="T49" fmla="*/ 330 h 356"/>
                <a:gd name="T50" fmla="*/ 50 w 236"/>
                <a:gd name="T51" fmla="*/ 336 h 356"/>
                <a:gd name="T52" fmla="*/ 32 w 236"/>
                <a:gd name="T53" fmla="*/ 340 h 356"/>
                <a:gd name="T54" fmla="*/ 16 w 236"/>
                <a:gd name="T55" fmla="*/ 348 h 356"/>
                <a:gd name="T56" fmla="*/ 0 w 236"/>
                <a:gd name="T57" fmla="*/ 356 h 356"/>
                <a:gd name="T58" fmla="*/ 0 w 236"/>
                <a:gd name="T59" fmla="*/ 356 h 3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236" h="356">
                  <a:moveTo>
                    <a:pt x="0" y="356"/>
                  </a:moveTo>
                  <a:lnTo>
                    <a:pt x="0" y="356"/>
                  </a:lnTo>
                  <a:lnTo>
                    <a:pt x="10" y="312"/>
                  </a:lnTo>
                  <a:lnTo>
                    <a:pt x="32" y="208"/>
                  </a:lnTo>
                  <a:lnTo>
                    <a:pt x="48" y="148"/>
                  </a:lnTo>
                  <a:lnTo>
                    <a:pt x="64" y="90"/>
                  </a:lnTo>
                  <a:lnTo>
                    <a:pt x="80" y="40"/>
                  </a:lnTo>
                  <a:lnTo>
                    <a:pt x="88" y="18"/>
                  </a:lnTo>
                  <a:lnTo>
                    <a:pt x="96" y="0"/>
                  </a:lnTo>
                  <a:lnTo>
                    <a:pt x="96" y="0"/>
                  </a:lnTo>
                  <a:lnTo>
                    <a:pt x="108" y="14"/>
                  </a:lnTo>
                  <a:lnTo>
                    <a:pt x="122" y="32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52" y="80"/>
                  </a:lnTo>
                  <a:lnTo>
                    <a:pt x="168" y="114"/>
                  </a:lnTo>
                  <a:lnTo>
                    <a:pt x="198" y="202"/>
                  </a:lnTo>
                  <a:lnTo>
                    <a:pt x="226" y="284"/>
                  </a:lnTo>
                  <a:lnTo>
                    <a:pt x="236" y="320"/>
                  </a:lnTo>
                  <a:lnTo>
                    <a:pt x="236" y="320"/>
                  </a:lnTo>
                  <a:lnTo>
                    <a:pt x="210" y="320"/>
                  </a:lnTo>
                  <a:lnTo>
                    <a:pt x="180" y="320"/>
                  </a:lnTo>
                  <a:lnTo>
                    <a:pt x="146" y="322"/>
                  </a:lnTo>
                  <a:lnTo>
                    <a:pt x="106" y="324"/>
                  </a:lnTo>
                  <a:lnTo>
                    <a:pt x="68" y="330"/>
                  </a:lnTo>
                  <a:lnTo>
                    <a:pt x="50" y="336"/>
                  </a:lnTo>
                  <a:lnTo>
                    <a:pt x="32" y="340"/>
                  </a:lnTo>
                  <a:lnTo>
                    <a:pt x="16" y="348"/>
                  </a:lnTo>
                  <a:lnTo>
                    <a:pt x="0" y="356"/>
                  </a:lnTo>
                  <a:lnTo>
                    <a:pt x="0" y="35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" name="Freeform 19"/>
            <p:cNvSpPr>
              <a:spLocks/>
            </p:cNvSpPr>
            <p:nvPr/>
          </p:nvSpPr>
          <p:spPr bwMode="auto">
            <a:xfrm>
              <a:off x="2764" y="1955"/>
              <a:ext cx="248" cy="176"/>
            </a:xfrm>
            <a:custGeom>
              <a:avLst/>
              <a:gdLst>
                <a:gd name="T0" fmla="*/ 18 w 248"/>
                <a:gd name="T1" fmla="*/ 46 h 176"/>
                <a:gd name="T2" fmla="*/ 6 w 248"/>
                <a:gd name="T3" fmla="*/ 76 h 176"/>
                <a:gd name="T4" fmla="*/ 0 w 248"/>
                <a:gd name="T5" fmla="*/ 114 h 176"/>
                <a:gd name="T6" fmla="*/ 2 w 248"/>
                <a:gd name="T7" fmla="*/ 144 h 176"/>
                <a:gd name="T8" fmla="*/ 10 w 248"/>
                <a:gd name="T9" fmla="*/ 158 h 176"/>
                <a:gd name="T10" fmla="*/ 16 w 248"/>
                <a:gd name="T11" fmla="*/ 164 h 176"/>
                <a:gd name="T12" fmla="*/ 38 w 248"/>
                <a:gd name="T13" fmla="*/ 174 h 176"/>
                <a:gd name="T14" fmla="*/ 56 w 248"/>
                <a:gd name="T15" fmla="*/ 174 h 176"/>
                <a:gd name="T16" fmla="*/ 70 w 248"/>
                <a:gd name="T17" fmla="*/ 164 h 176"/>
                <a:gd name="T18" fmla="*/ 86 w 248"/>
                <a:gd name="T19" fmla="*/ 152 h 176"/>
                <a:gd name="T20" fmla="*/ 104 w 248"/>
                <a:gd name="T21" fmla="*/ 144 h 176"/>
                <a:gd name="T22" fmla="*/ 136 w 248"/>
                <a:gd name="T23" fmla="*/ 144 h 176"/>
                <a:gd name="T24" fmla="*/ 146 w 248"/>
                <a:gd name="T25" fmla="*/ 142 h 176"/>
                <a:gd name="T26" fmla="*/ 174 w 248"/>
                <a:gd name="T27" fmla="*/ 140 h 176"/>
                <a:gd name="T28" fmla="*/ 200 w 248"/>
                <a:gd name="T29" fmla="*/ 148 h 176"/>
                <a:gd name="T30" fmla="*/ 208 w 248"/>
                <a:gd name="T31" fmla="*/ 154 h 176"/>
                <a:gd name="T32" fmla="*/ 222 w 248"/>
                <a:gd name="T33" fmla="*/ 160 h 176"/>
                <a:gd name="T34" fmla="*/ 230 w 248"/>
                <a:gd name="T35" fmla="*/ 156 h 176"/>
                <a:gd name="T36" fmla="*/ 244 w 248"/>
                <a:gd name="T37" fmla="*/ 138 h 176"/>
                <a:gd name="T38" fmla="*/ 248 w 248"/>
                <a:gd name="T39" fmla="*/ 132 h 176"/>
                <a:gd name="T40" fmla="*/ 242 w 248"/>
                <a:gd name="T41" fmla="*/ 98 h 176"/>
                <a:gd name="T42" fmla="*/ 234 w 248"/>
                <a:gd name="T43" fmla="*/ 60 h 176"/>
                <a:gd name="T44" fmla="*/ 236 w 248"/>
                <a:gd name="T45" fmla="*/ 50 h 176"/>
                <a:gd name="T46" fmla="*/ 234 w 248"/>
                <a:gd name="T47" fmla="*/ 34 h 176"/>
                <a:gd name="T48" fmla="*/ 226 w 248"/>
                <a:gd name="T49" fmla="*/ 20 h 176"/>
                <a:gd name="T50" fmla="*/ 214 w 248"/>
                <a:gd name="T51" fmla="*/ 8 h 176"/>
                <a:gd name="T52" fmla="*/ 198 w 248"/>
                <a:gd name="T53" fmla="*/ 2 h 176"/>
                <a:gd name="T54" fmla="*/ 184 w 248"/>
                <a:gd name="T55" fmla="*/ 0 h 176"/>
                <a:gd name="T56" fmla="*/ 136 w 248"/>
                <a:gd name="T57" fmla="*/ 8 h 176"/>
                <a:gd name="T58" fmla="*/ 76 w 248"/>
                <a:gd name="T59" fmla="*/ 20 h 176"/>
                <a:gd name="T60" fmla="*/ 28 w 248"/>
                <a:gd name="T61" fmla="*/ 38 h 176"/>
                <a:gd name="T62" fmla="*/ 18 w 248"/>
                <a:gd name="T63" fmla="*/ 46 h 1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248" h="176">
                  <a:moveTo>
                    <a:pt x="18" y="46"/>
                  </a:moveTo>
                  <a:lnTo>
                    <a:pt x="18" y="46"/>
                  </a:lnTo>
                  <a:lnTo>
                    <a:pt x="12" y="60"/>
                  </a:lnTo>
                  <a:lnTo>
                    <a:pt x="6" y="76"/>
                  </a:lnTo>
                  <a:lnTo>
                    <a:pt x="2" y="96"/>
                  </a:lnTo>
                  <a:lnTo>
                    <a:pt x="0" y="114"/>
                  </a:lnTo>
                  <a:lnTo>
                    <a:pt x="0" y="134"/>
                  </a:lnTo>
                  <a:lnTo>
                    <a:pt x="2" y="144"/>
                  </a:lnTo>
                  <a:lnTo>
                    <a:pt x="4" y="152"/>
                  </a:lnTo>
                  <a:lnTo>
                    <a:pt x="10" y="158"/>
                  </a:lnTo>
                  <a:lnTo>
                    <a:pt x="16" y="164"/>
                  </a:lnTo>
                  <a:lnTo>
                    <a:pt x="16" y="164"/>
                  </a:lnTo>
                  <a:lnTo>
                    <a:pt x="28" y="172"/>
                  </a:lnTo>
                  <a:lnTo>
                    <a:pt x="38" y="174"/>
                  </a:lnTo>
                  <a:lnTo>
                    <a:pt x="48" y="176"/>
                  </a:lnTo>
                  <a:lnTo>
                    <a:pt x="56" y="174"/>
                  </a:lnTo>
                  <a:lnTo>
                    <a:pt x="64" y="170"/>
                  </a:lnTo>
                  <a:lnTo>
                    <a:pt x="70" y="164"/>
                  </a:lnTo>
                  <a:lnTo>
                    <a:pt x="86" y="152"/>
                  </a:lnTo>
                  <a:lnTo>
                    <a:pt x="86" y="152"/>
                  </a:lnTo>
                  <a:lnTo>
                    <a:pt x="96" y="148"/>
                  </a:lnTo>
                  <a:lnTo>
                    <a:pt x="104" y="144"/>
                  </a:lnTo>
                  <a:lnTo>
                    <a:pt x="120" y="144"/>
                  </a:lnTo>
                  <a:lnTo>
                    <a:pt x="136" y="144"/>
                  </a:lnTo>
                  <a:lnTo>
                    <a:pt x="146" y="142"/>
                  </a:lnTo>
                  <a:lnTo>
                    <a:pt x="146" y="142"/>
                  </a:lnTo>
                  <a:lnTo>
                    <a:pt x="158" y="140"/>
                  </a:lnTo>
                  <a:lnTo>
                    <a:pt x="174" y="140"/>
                  </a:lnTo>
                  <a:lnTo>
                    <a:pt x="192" y="144"/>
                  </a:lnTo>
                  <a:lnTo>
                    <a:pt x="200" y="148"/>
                  </a:lnTo>
                  <a:lnTo>
                    <a:pt x="208" y="154"/>
                  </a:lnTo>
                  <a:lnTo>
                    <a:pt x="208" y="154"/>
                  </a:lnTo>
                  <a:lnTo>
                    <a:pt x="216" y="158"/>
                  </a:lnTo>
                  <a:lnTo>
                    <a:pt x="222" y="160"/>
                  </a:lnTo>
                  <a:lnTo>
                    <a:pt x="226" y="160"/>
                  </a:lnTo>
                  <a:lnTo>
                    <a:pt x="230" y="156"/>
                  </a:lnTo>
                  <a:lnTo>
                    <a:pt x="238" y="148"/>
                  </a:lnTo>
                  <a:lnTo>
                    <a:pt x="244" y="138"/>
                  </a:lnTo>
                  <a:lnTo>
                    <a:pt x="244" y="138"/>
                  </a:lnTo>
                  <a:lnTo>
                    <a:pt x="248" y="132"/>
                  </a:lnTo>
                  <a:lnTo>
                    <a:pt x="248" y="122"/>
                  </a:lnTo>
                  <a:lnTo>
                    <a:pt x="242" y="98"/>
                  </a:lnTo>
                  <a:lnTo>
                    <a:pt x="236" y="70"/>
                  </a:lnTo>
                  <a:lnTo>
                    <a:pt x="234" y="60"/>
                  </a:lnTo>
                  <a:lnTo>
                    <a:pt x="236" y="50"/>
                  </a:lnTo>
                  <a:lnTo>
                    <a:pt x="236" y="50"/>
                  </a:lnTo>
                  <a:lnTo>
                    <a:pt x="236" y="42"/>
                  </a:lnTo>
                  <a:lnTo>
                    <a:pt x="234" y="34"/>
                  </a:lnTo>
                  <a:lnTo>
                    <a:pt x="230" y="28"/>
                  </a:lnTo>
                  <a:lnTo>
                    <a:pt x="226" y="20"/>
                  </a:lnTo>
                  <a:lnTo>
                    <a:pt x="220" y="14"/>
                  </a:lnTo>
                  <a:lnTo>
                    <a:pt x="214" y="8"/>
                  </a:lnTo>
                  <a:lnTo>
                    <a:pt x="206" y="4"/>
                  </a:lnTo>
                  <a:lnTo>
                    <a:pt x="198" y="2"/>
                  </a:lnTo>
                  <a:lnTo>
                    <a:pt x="198" y="2"/>
                  </a:lnTo>
                  <a:lnTo>
                    <a:pt x="184" y="0"/>
                  </a:lnTo>
                  <a:lnTo>
                    <a:pt x="162" y="4"/>
                  </a:lnTo>
                  <a:lnTo>
                    <a:pt x="136" y="8"/>
                  </a:lnTo>
                  <a:lnTo>
                    <a:pt x="106" y="12"/>
                  </a:lnTo>
                  <a:lnTo>
                    <a:pt x="76" y="20"/>
                  </a:lnTo>
                  <a:lnTo>
                    <a:pt x="50" y="28"/>
                  </a:lnTo>
                  <a:lnTo>
                    <a:pt x="28" y="38"/>
                  </a:lnTo>
                  <a:lnTo>
                    <a:pt x="22" y="42"/>
                  </a:lnTo>
                  <a:lnTo>
                    <a:pt x="18" y="46"/>
                  </a:lnTo>
                  <a:lnTo>
                    <a:pt x="18" y="4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" name="Freeform 20"/>
            <p:cNvSpPr>
              <a:spLocks/>
            </p:cNvSpPr>
            <p:nvPr/>
          </p:nvSpPr>
          <p:spPr bwMode="auto">
            <a:xfrm>
              <a:off x="2986" y="1991"/>
              <a:ext cx="50" cy="86"/>
            </a:xfrm>
            <a:custGeom>
              <a:avLst/>
              <a:gdLst>
                <a:gd name="T0" fmla="*/ 0 w 50"/>
                <a:gd name="T1" fmla="*/ 44 h 86"/>
                <a:gd name="T2" fmla="*/ 0 w 50"/>
                <a:gd name="T3" fmla="*/ 44 h 86"/>
                <a:gd name="T4" fmla="*/ 2 w 50"/>
                <a:gd name="T5" fmla="*/ 36 h 86"/>
                <a:gd name="T6" fmla="*/ 8 w 50"/>
                <a:gd name="T7" fmla="*/ 22 h 86"/>
                <a:gd name="T8" fmla="*/ 12 w 50"/>
                <a:gd name="T9" fmla="*/ 14 h 86"/>
                <a:gd name="T10" fmla="*/ 20 w 50"/>
                <a:gd name="T11" fmla="*/ 6 h 86"/>
                <a:gd name="T12" fmla="*/ 28 w 50"/>
                <a:gd name="T13" fmla="*/ 2 h 86"/>
                <a:gd name="T14" fmla="*/ 38 w 50"/>
                <a:gd name="T15" fmla="*/ 0 h 86"/>
                <a:gd name="T16" fmla="*/ 38 w 50"/>
                <a:gd name="T17" fmla="*/ 0 h 86"/>
                <a:gd name="T18" fmla="*/ 42 w 50"/>
                <a:gd name="T19" fmla="*/ 2 h 86"/>
                <a:gd name="T20" fmla="*/ 46 w 50"/>
                <a:gd name="T21" fmla="*/ 4 h 86"/>
                <a:gd name="T22" fmla="*/ 48 w 50"/>
                <a:gd name="T23" fmla="*/ 10 h 86"/>
                <a:gd name="T24" fmla="*/ 50 w 50"/>
                <a:gd name="T25" fmla="*/ 14 h 86"/>
                <a:gd name="T26" fmla="*/ 50 w 50"/>
                <a:gd name="T27" fmla="*/ 28 h 86"/>
                <a:gd name="T28" fmla="*/ 46 w 50"/>
                <a:gd name="T29" fmla="*/ 42 h 86"/>
                <a:gd name="T30" fmla="*/ 40 w 50"/>
                <a:gd name="T31" fmla="*/ 58 h 86"/>
                <a:gd name="T32" fmla="*/ 34 w 50"/>
                <a:gd name="T33" fmla="*/ 70 h 86"/>
                <a:gd name="T34" fmla="*/ 26 w 50"/>
                <a:gd name="T35" fmla="*/ 80 h 86"/>
                <a:gd name="T36" fmla="*/ 20 w 50"/>
                <a:gd name="T37" fmla="*/ 86 h 86"/>
                <a:gd name="T38" fmla="*/ 20 w 50"/>
                <a:gd name="T39" fmla="*/ 86 h 86"/>
                <a:gd name="T40" fmla="*/ 14 w 50"/>
                <a:gd name="T41" fmla="*/ 86 h 86"/>
                <a:gd name="T42" fmla="*/ 10 w 50"/>
                <a:gd name="T43" fmla="*/ 82 h 86"/>
                <a:gd name="T44" fmla="*/ 6 w 50"/>
                <a:gd name="T45" fmla="*/ 74 h 86"/>
                <a:gd name="T46" fmla="*/ 4 w 50"/>
                <a:gd name="T47" fmla="*/ 66 h 86"/>
                <a:gd name="T48" fmla="*/ 0 w 50"/>
                <a:gd name="T49" fmla="*/ 50 h 86"/>
                <a:gd name="T50" fmla="*/ 0 w 50"/>
                <a:gd name="T51" fmla="*/ 44 h 86"/>
                <a:gd name="T52" fmla="*/ 0 w 50"/>
                <a:gd name="T53" fmla="*/ 44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50" h="86">
                  <a:moveTo>
                    <a:pt x="0" y="44"/>
                  </a:moveTo>
                  <a:lnTo>
                    <a:pt x="0" y="44"/>
                  </a:lnTo>
                  <a:lnTo>
                    <a:pt x="2" y="36"/>
                  </a:lnTo>
                  <a:lnTo>
                    <a:pt x="8" y="22"/>
                  </a:lnTo>
                  <a:lnTo>
                    <a:pt x="12" y="14"/>
                  </a:lnTo>
                  <a:lnTo>
                    <a:pt x="20" y="6"/>
                  </a:lnTo>
                  <a:lnTo>
                    <a:pt x="28" y="2"/>
                  </a:lnTo>
                  <a:lnTo>
                    <a:pt x="38" y="0"/>
                  </a:lnTo>
                  <a:lnTo>
                    <a:pt x="38" y="0"/>
                  </a:lnTo>
                  <a:lnTo>
                    <a:pt x="42" y="2"/>
                  </a:lnTo>
                  <a:lnTo>
                    <a:pt x="46" y="4"/>
                  </a:lnTo>
                  <a:lnTo>
                    <a:pt x="48" y="10"/>
                  </a:lnTo>
                  <a:lnTo>
                    <a:pt x="50" y="14"/>
                  </a:lnTo>
                  <a:lnTo>
                    <a:pt x="50" y="28"/>
                  </a:lnTo>
                  <a:lnTo>
                    <a:pt x="46" y="42"/>
                  </a:lnTo>
                  <a:lnTo>
                    <a:pt x="40" y="58"/>
                  </a:lnTo>
                  <a:lnTo>
                    <a:pt x="34" y="70"/>
                  </a:lnTo>
                  <a:lnTo>
                    <a:pt x="26" y="80"/>
                  </a:lnTo>
                  <a:lnTo>
                    <a:pt x="20" y="86"/>
                  </a:lnTo>
                  <a:lnTo>
                    <a:pt x="20" y="86"/>
                  </a:lnTo>
                  <a:lnTo>
                    <a:pt x="14" y="86"/>
                  </a:lnTo>
                  <a:lnTo>
                    <a:pt x="10" y="82"/>
                  </a:lnTo>
                  <a:lnTo>
                    <a:pt x="6" y="74"/>
                  </a:lnTo>
                  <a:lnTo>
                    <a:pt x="4" y="66"/>
                  </a:lnTo>
                  <a:lnTo>
                    <a:pt x="0" y="50"/>
                  </a:lnTo>
                  <a:lnTo>
                    <a:pt x="0" y="44"/>
                  </a:lnTo>
                  <a:lnTo>
                    <a:pt x="0" y="4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21"/>
            <p:cNvSpPr>
              <a:spLocks/>
            </p:cNvSpPr>
            <p:nvPr/>
          </p:nvSpPr>
          <p:spPr bwMode="auto">
            <a:xfrm>
              <a:off x="2718" y="2023"/>
              <a:ext cx="64" cy="72"/>
            </a:xfrm>
            <a:custGeom>
              <a:avLst/>
              <a:gdLst>
                <a:gd name="T0" fmla="*/ 48 w 64"/>
                <a:gd name="T1" fmla="*/ 40 h 72"/>
                <a:gd name="T2" fmla="*/ 48 w 64"/>
                <a:gd name="T3" fmla="*/ 40 h 72"/>
                <a:gd name="T4" fmla="*/ 46 w 64"/>
                <a:gd name="T5" fmla="*/ 32 h 72"/>
                <a:gd name="T6" fmla="*/ 40 w 64"/>
                <a:gd name="T7" fmla="*/ 16 h 72"/>
                <a:gd name="T8" fmla="*/ 34 w 64"/>
                <a:gd name="T9" fmla="*/ 8 h 72"/>
                <a:gd name="T10" fmla="*/ 26 w 64"/>
                <a:gd name="T11" fmla="*/ 2 h 72"/>
                <a:gd name="T12" fmla="*/ 18 w 64"/>
                <a:gd name="T13" fmla="*/ 0 h 72"/>
                <a:gd name="T14" fmla="*/ 14 w 64"/>
                <a:gd name="T15" fmla="*/ 0 h 72"/>
                <a:gd name="T16" fmla="*/ 8 w 64"/>
                <a:gd name="T17" fmla="*/ 0 h 72"/>
                <a:gd name="T18" fmla="*/ 8 w 64"/>
                <a:gd name="T19" fmla="*/ 0 h 72"/>
                <a:gd name="T20" fmla="*/ 4 w 64"/>
                <a:gd name="T21" fmla="*/ 4 h 72"/>
                <a:gd name="T22" fmla="*/ 2 w 64"/>
                <a:gd name="T23" fmla="*/ 8 h 72"/>
                <a:gd name="T24" fmla="*/ 0 w 64"/>
                <a:gd name="T25" fmla="*/ 12 h 72"/>
                <a:gd name="T26" fmla="*/ 0 w 64"/>
                <a:gd name="T27" fmla="*/ 18 h 72"/>
                <a:gd name="T28" fmla="*/ 2 w 64"/>
                <a:gd name="T29" fmla="*/ 30 h 72"/>
                <a:gd name="T30" fmla="*/ 10 w 64"/>
                <a:gd name="T31" fmla="*/ 42 h 72"/>
                <a:gd name="T32" fmla="*/ 20 w 64"/>
                <a:gd name="T33" fmla="*/ 54 h 72"/>
                <a:gd name="T34" fmla="*/ 30 w 64"/>
                <a:gd name="T35" fmla="*/ 64 h 72"/>
                <a:gd name="T36" fmla="*/ 42 w 64"/>
                <a:gd name="T37" fmla="*/ 70 h 72"/>
                <a:gd name="T38" fmla="*/ 48 w 64"/>
                <a:gd name="T39" fmla="*/ 72 h 72"/>
                <a:gd name="T40" fmla="*/ 54 w 64"/>
                <a:gd name="T41" fmla="*/ 72 h 72"/>
                <a:gd name="T42" fmla="*/ 54 w 64"/>
                <a:gd name="T43" fmla="*/ 72 h 72"/>
                <a:gd name="T44" fmla="*/ 62 w 64"/>
                <a:gd name="T45" fmla="*/ 70 h 72"/>
                <a:gd name="T46" fmla="*/ 64 w 64"/>
                <a:gd name="T47" fmla="*/ 66 h 72"/>
                <a:gd name="T48" fmla="*/ 64 w 64"/>
                <a:gd name="T49" fmla="*/ 60 h 72"/>
                <a:gd name="T50" fmla="*/ 62 w 64"/>
                <a:gd name="T51" fmla="*/ 56 h 72"/>
                <a:gd name="T52" fmla="*/ 52 w 64"/>
                <a:gd name="T53" fmla="*/ 46 h 72"/>
                <a:gd name="T54" fmla="*/ 48 w 64"/>
                <a:gd name="T55" fmla="*/ 40 h 72"/>
                <a:gd name="T56" fmla="*/ 48 w 64"/>
                <a:gd name="T57" fmla="*/ 40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64" h="72">
                  <a:moveTo>
                    <a:pt x="48" y="40"/>
                  </a:moveTo>
                  <a:lnTo>
                    <a:pt x="48" y="40"/>
                  </a:lnTo>
                  <a:lnTo>
                    <a:pt x="46" y="32"/>
                  </a:lnTo>
                  <a:lnTo>
                    <a:pt x="40" y="16"/>
                  </a:lnTo>
                  <a:lnTo>
                    <a:pt x="34" y="8"/>
                  </a:lnTo>
                  <a:lnTo>
                    <a:pt x="26" y="2"/>
                  </a:lnTo>
                  <a:lnTo>
                    <a:pt x="18" y="0"/>
                  </a:lnTo>
                  <a:lnTo>
                    <a:pt x="14" y="0"/>
                  </a:lnTo>
                  <a:lnTo>
                    <a:pt x="8" y="0"/>
                  </a:lnTo>
                  <a:lnTo>
                    <a:pt x="8" y="0"/>
                  </a:lnTo>
                  <a:lnTo>
                    <a:pt x="4" y="4"/>
                  </a:lnTo>
                  <a:lnTo>
                    <a:pt x="2" y="8"/>
                  </a:lnTo>
                  <a:lnTo>
                    <a:pt x="0" y="12"/>
                  </a:lnTo>
                  <a:lnTo>
                    <a:pt x="0" y="18"/>
                  </a:lnTo>
                  <a:lnTo>
                    <a:pt x="2" y="30"/>
                  </a:lnTo>
                  <a:lnTo>
                    <a:pt x="10" y="42"/>
                  </a:lnTo>
                  <a:lnTo>
                    <a:pt x="20" y="54"/>
                  </a:lnTo>
                  <a:lnTo>
                    <a:pt x="30" y="64"/>
                  </a:lnTo>
                  <a:lnTo>
                    <a:pt x="42" y="70"/>
                  </a:lnTo>
                  <a:lnTo>
                    <a:pt x="48" y="72"/>
                  </a:lnTo>
                  <a:lnTo>
                    <a:pt x="54" y="72"/>
                  </a:lnTo>
                  <a:lnTo>
                    <a:pt x="54" y="72"/>
                  </a:lnTo>
                  <a:lnTo>
                    <a:pt x="62" y="70"/>
                  </a:lnTo>
                  <a:lnTo>
                    <a:pt x="64" y="66"/>
                  </a:lnTo>
                  <a:lnTo>
                    <a:pt x="64" y="60"/>
                  </a:lnTo>
                  <a:lnTo>
                    <a:pt x="62" y="56"/>
                  </a:lnTo>
                  <a:lnTo>
                    <a:pt x="52" y="46"/>
                  </a:lnTo>
                  <a:lnTo>
                    <a:pt x="48" y="40"/>
                  </a:lnTo>
                  <a:lnTo>
                    <a:pt x="48" y="4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" name="Freeform 22"/>
            <p:cNvSpPr>
              <a:spLocks/>
            </p:cNvSpPr>
            <p:nvPr/>
          </p:nvSpPr>
          <p:spPr bwMode="auto">
            <a:xfrm>
              <a:off x="2740" y="2613"/>
              <a:ext cx="98" cy="38"/>
            </a:xfrm>
            <a:custGeom>
              <a:avLst/>
              <a:gdLst>
                <a:gd name="T0" fmla="*/ 96 w 98"/>
                <a:gd name="T1" fmla="*/ 14 h 38"/>
                <a:gd name="T2" fmla="*/ 96 w 98"/>
                <a:gd name="T3" fmla="*/ 14 h 38"/>
                <a:gd name="T4" fmla="*/ 60 w 98"/>
                <a:gd name="T5" fmla="*/ 26 h 38"/>
                <a:gd name="T6" fmla="*/ 32 w 98"/>
                <a:gd name="T7" fmla="*/ 34 h 38"/>
                <a:gd name="T8" fmla="*/ 20 w 98"/>
                <a:gd name="T9" fmla="*/ 38 h 38"/>
                <a:gd name="T10" fmla="*/ 10 w 98"/>
                <a:gd name="T11" fmla="*/ 38 h 38"/>
                <a:gd name="T12" fmla="*/ 10 w 98"/>
                <a:gd name="T13" fmla="*/ 38 h 38"/>
                <a:gd name="T14" fmla="*/ 2 w 98"/>
                <a:gd name="T15" fmla="*/ 36 h 38"/>
                <a:gd name="T16" fmla="*/ 0 w 98"/>
                <a:gd name="T17" fmla="*/ 32 h 38"/>
                <a:gd name="T18" fmla="*/ 2 w 98"/>
                <a:gd name="T19" fmla="*/ 28 h 38"/>
                <a:gd name="T20" fmla="*/ 8 w 98"/>
                <a:gd name="T21" fmla="*/ 22 h 38"/>
                <a:gd name="T22" fmla="*/ 16 w 98"/>
                <a:gd name="T23" fmla="*/ 18 h 38"/>
                <a:gd name="T24" fmla="*/ 28 w 98"/>
                <a:gd name="T25" fmla="*/ 12 h 38"/>
                <a:gd name="T26" fmla="*/ 40 w 98"/>
                <a:gd name="T27" fmla="*/ 6 h 38"/>
                <a:gd name="T28" fmla="*/ 54 w 98"/>
                <a:gd name="T29" fmla="*/ 2 h 38"/>
                <a:gd name="T30" fmla="*/ 54 w 98"/>
                <a:gd name="T31" fmla="*/ 2 h 38"/>
                <a:gd name="T32" fmla="*/ 78 w 98"/>
                <a:gd name="T33" fmla="*/ 0 h 38"/>
                <a:gd name="T34" fmla="*/ 88 w 98"/>
                <a:gd name="T35" fmla="*/ 0 h 38"/>
                <a:gd name="T36" fmla="*/ 94 w 98"/>
                <a:gd name="T37" fmla="*/ 2 h 38"/>
                <a:gd name="T38" fmla="*/ 96 w 98"/>
                <a:gd name="T39" fmla="*/ 4 h 38"/>
                <a:gd name="T40" fmla="*/ 98 w 98"/>
                <a:gd name="T41" fmla="*/ 6 h 38"/>
                <a:gd name="T42" fmla="*/ 98 w 98"/>
                <a:gd name="T43" fmla="*/ 10 h 38"/>
                <a:gd name="T44" fmla="*/ 96 w 98"/>
                <a:gd name="T45" fmla="*/ 14 h 38"/>
                <a:gd name="T46" fmla="*/ 96 w 98"/>
                <a:gd name="T47" fmla="*/ 14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98" h="38">
                  <a:moveTo>
                    <a:pt x="96" y="14"/>
                  </a:moveTo>
                  <a:lnTo>
                    <a:pt x="96" y="14"/>
                  </a:lnTo>
                  <a:lnTo>
                    <a:pt x="60" y="26"/>
                  </a:lnTo>
                  <a:lnTo>
                    <a:pt x="32" y="34"/>
                  </a:lnTo>
                  <a:lnTo>
                    <a:pt x="20" y="38"/>
                  </a:lnTo>
                  <a:lnTo>
                    <a:pt x="10" y="38"/>
                  </a:lnTo>
                  <a:lnTo>
                    <a:pt x="10" y="38"/>
                  </a:lnTo>
                  <a:lnTo>
                    <a:pt x="2" y="36"/>
                  </a:lnTo>
                  <a:lnTo>
                    <a:pt x="0" y="32"/>
                  </a:lnTo>
                  <a:lnTo>
                    <a:pt x="2" y="28"/>
                  </a:lnTo>
                  <a:lnTo>
                    <a:pt x="8" y="22"/>
                  </a:lnTo>
                  <a:lnTo>
                    <a:pt x="16" y="18"/>
                  </a:lnTo>
                  <a:lnTo>
                    <a:pt x="28" y="12"/>
                  </a:lnTo>
                  <a:lnTo>
                    <a:pt x="40" y="6"/>
                  </a:lnTo>
                  <a:lnTo>
                    <a:pt x="54" y="2"/>
                  </a:lnTo>
                  <a:lnTo>
                    <a:pt x="54" y="2"/>
                  </a:lnTo>
                  <a:lnTo>
                    <a:pt x="78" y="0"/>
                  </a:lnTo>
                  <a:lnTo>
                    <a:pt x="88" y="0"/>
                  </a:lnTo>
                  <a:lnTo>
                    <a:pt x="94" y="2"/>
                  </a:lnTo>
                  <a:lnTo>
                    <a:pt x="96" y="4"/>
                  </a:lnTo>
                  <a:lnTo>
                    <a:pt x="98" y="6"/>
                  </a:lnTo>
                  <a:lnTo>
                    <a:pt x="98" y="10"/>
                  </a:lnTo>
                  <a:lnTo>
                    <a:pt x="96" y="14"/>
                  </a:lnTo>
                  <a:lnTo>
                    <a:pt x="96" y="14"/>
                  </a:lnTo>
                  <a:close/>
                </a:path>
              </a:pathLst>
            </a:custGeom>
            <a:solidFill>
              <a:srgbClr val="D38C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" name="Freeform 23"/>
            <p:cNvSpPr>
              <a:spLocks/>
            </p:cNvSpPr>
            <p:nvPr/>
          </p:nvSpPr>
          <p:spPr bwMode="auto">
            <a:xfrm>
              <a:off x="2980" y="2595"/>
              <a:ext cx="102" cy="46"/>
            </a:xfrm>
            <a:custGeom>
              <a:avLst/>
              <a:gdLst>
                <a:gd name="T0" fmla="*/ 0 w 102"/>
                <a:gd name="T1" fmla="*/ 6 h 46"/>
                <a:gd name="T2" fmla="*/ 0 w 102"/>
                <a:gd name="T3" fmla="*/ 6 h 46"/>
                <a:gd name="T4" fmla="*/ 0 w 102"/>
                <a:gd name="T5" fmla="*/ 10 h 46"/>
                <a:gd name="T6" fmla="*/ 4 w 102"/>
                <a:gd name="T7" fmla="*/ 20 h 46"/>
                <a:gd name="T8" fmla="*/ 8 w 102"/>
                <a:gd name="T9" fmla="*/ 26 h 46"/>
                <a:gd name="T10" fmla="*/ 16 w 102"/>
                <a:gd name="T11" fmla="*/ 32 h 46"/>
                <a:gd name="T12" fmla="*/ 24 w 102"/>
                <a:gd name="T13" fmla="*/ 36 h 46"/>
                <a:gd name="T14" fmla="*/ 38 w 102"/>
                <a:gd name="T15" fmla="*/ 42 h 46"/>
                <a:gd name="T16" fmla="*/ 38 w 102"/>
                <a:gd name="T17" fmla="*/ 42 h 46"/>
                <a:gd name="T18" fmla="*/ 52 w 102"/>
                <a:gd name="T19" fmla="*/ 44 h 46"/>
                <a:gd name="T20" fmla="*/ 66 w 102"/>
                <a:gd name="T21" fmla="*/ 46 h 46"/>
                <a:gd name="T22" fmla="*/ 78 w 102"/>
                <a:gd name="T23" fmla="*/ 46 h 46"/>
                <a:gd name="T24" fmla="*/ 90 w 102"/>
                <a:gd name="T25" fmla="*/ 46 h 46"/>
                <a:gd name="T26" fmla="*/ 98 w 102"/>
                <a:gd name="T27" fmla="*/ 42 h 46"/>
                <a:gd name="T28" fmla="*/ 102 w 102"/>
                <a:gd name="T29" fmla="*/ 38 h 46"/>
                <a:gd name="T30" fmla="*/ 102 w 102"/>
                <a:gd name="T31" fmla="*/ 36 h 46"/>
                <a:gd name="T32" fmla="*/ 100 w 102"/>
                <a:gd name="T33" fmla="*/ 34 h 46"/>
                <a:gd name="T34" fmla="*/ 94 w 102"/>
                <a:gd name="T35" fmla="*/ 28 h 46"/>
                <a:gd name="T36" fmla="*/ 94 w 102"/>
                <a:gd name="T37" fmla="*/ 28 h 46"/>
                <a:gd name="T38" fmla="*/ 72 w 102"/>
                <a:gd name="T39" fmla="*/ 16 h 46"/>
                <a:gd name="T40" fmla="*/ 42 w 102"/>
                <a:gd name="T41" fmla="*/ 4 h 46"/>
                <a:gd name="T42" fmla="*/ 28 w 102"/>
                <a:gd name="T43" fmla="*/ 2 h 46"/>
                <a:gd name="T44" fmla="*/ 16 w 102"/>
                <a:gd name="T45" fmla="*/ 0 h 46"/>
                <a:gd name="T46" fmla="*/ 6 w 102"/>
                <a:gd name="T47" fmla="*/ 2 h 46"/>
                <a:gd name="T48" fmla="*/ 4 w 102"/>
                <a:gd name="T49" fmla="*/ 4 h 46"/>
                <a:gd name="T50" fmla="*/ 0 w 102"/>
                <a:gd name="T51" fmla="*/ 6 h 46"/>
                <a:gd name="T52" fmla="*/ 0 w 102"/>
                <a:gd name="T53" fmla="*/ 6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102" h="46">
                  <a:moveTo>
                    <a:pt x="0" y="6"/>
                  </a:moveTo>
                  <a:lnTo>
                    <a:pt x="0" y="6"/>
                  </a:lnTo>
                  <a:lnTo>
                    <a:pt x="0" y="10"/>
                  </a:lnTo>
                  <a:lnTo>
                    <a:pt x="4" y="20"/>
                  </a:lnTo>
                  <a:lnTo>
                    <a:pt x="8" y="26"/>
                  </a:lnTo>
                  <a:lnTo>
                    <a:pt x="16" y="32"/>
                  </a:lnTo>
                  <a:lnTo>
                    <a:pt x="24" y="36"/>
                  </a:lnTo>
                  <a:lnTo>
                    <a:pt x="38" y="42"/>
                  </a:lnTo>
                  <a:lnTo>
                    <a:pt x="38" y="42"/>
                  </a:lnTo>
                  <a:lnTo>
                    <a:pt x="52" y="44"/>
                  </a:lnTo>
                  <a:lnTo>
                    <a:pt x="66" y="46"/>
                  </a:lnTo>
                  <a:lnTo>
                    <a:pt x="78" y="46"/>
                  </a:lnTo>
                  <a:lnTo>
                    <a:pt x="90" y="46"/>
                  </a:lnTo>
                  <a:lnTo>
                    <a:pt x="98" y="42"/>
                  </a:lnTo>
                  <a:lnTo>
                    <a:pt x="102" y="38"/>
                  </a:lnTo>
                  <a:lnTo>
                    <a:pt x="102" y="36"/>
                  </a:lnTo>
                  <a:lnTo>
                    <a:pt x="100" y="34"/>
                  </a:lnTo>
                  <a:lnTo>
                    <a:pt x="94" y="28"/>
                  </a:lnTo>
                  <a:lnTo>
                    <a:pt x="94" y="28"/>
                  </a:lnTo>
                  <a:lnTo>
                    <a:pt x="72" y="16"/>
                  </a:lnTo>
                  <a:lnTo>
                    <a:pt x="42" y="4"/>
                  </a:lnTo>
                  <a:lnTo>
                    <a:pt x="28" y="2"/>
                  </a:lnTo>
                  <a:lnTo>
                    <a:pt x="16" y="0"/>
                  </a:lnTo>
                  <a:lnTo>
                    <a:pt x="6" y="2"/>
                  </a:lnTo>
                  <a:lnTo>
                    <a:pt x="4" y="4"/>
                  </a:lnTo>
                  <a:lnTo>
                    <a:pt x="0" y="6"/>
                  </a:lnTo>
                  <a:lnTo>
                    <a:pt x="0" y="6"/>
                  </a:lnTo>
                  <a:close/>
                </a:path>
              </a:pathLst>
            </a:custGeom>
            <a:solidFill>
              <a:srgbClr val="D38C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" name="Freeform 24"/>
            <p:cNvSpPr>
              <a:spLocks/>
            </p:cNvSpPr>
            <p:nvPr/>
          </p:nvSpPr>
          <p:spPr bwMode="auto">
            <a:xfrm>
              <a:off x="2754" y="2469"/>
              <a:ext cx="112" cy="152"/>
            </a:xfrm>
            <a:custGeom>
              <a:avLst/>
              <a:gdLst>
                <a:gd name="T0" fmla="*/ 8 w 112"/>
                <a:gd name="T1" fmla="*/ 4 h 152"/>
                <a:gd name="T2" fmla="*/ 8 w 112"/>
                <a:gd name="T3" fmla="*/ 4 h 152"/>
                <a:gd name="T4" fmla="*/ 4 w 112"/>
                <a:gd name="T5" fmla="*/ 18 h 152"/>
                <a:gd name="T6" fmla="*/ 0 w 112"/>
                <a:gd name="T7" fmla="*/ 32 h 152"/>
                <a:gd name="T8" fmla="*/ 0 w 112"/>
                <a:gd name="T9" fmla="*/ 50 h 152"/>
                <a:gd name="T10" fmla="*/ 0 w 112"/>
                <a:gd name="T11" fmla="*/ 62 h 152"/>
                <a:gd name="T12" fmla="*/ 2 w 112"/>
                <a:gd name="T13" fmla="*/ 74 h 152"/>
                <a:gd name="T14" fmla="*/ 6 w 112"/>
                <a:gd name="T15" fmla="*/ 86 h 152"/>
                <a:gd name="T16" fmla="*/ 12 w 112"/>
                <a:gd name="T17" fmla="*/ 98 h 152"/>
                <a:gd name="T18" fmla="*/ 18 w 112"/>
                <a:gd name="T19" fmla="*/ 112 h 152"/>
                <a:gd name="T20" fmla="*/ 28 w 112"/>
                <a:gd name="T21" fmla="*/ 124 h 152"/>
                <a:gd name="T22" fmla="*/ 40 w 112"/>
                <a:gd name="T23" fmla="*/ 138 h 152"/>
                <a:gd name="T24" fmla="*/ 54 w 112"/>
                <a:gd name="T25" fmla="*/ 152 h 152"/>
                <a:gd name="T26" fmla="*/ 54 w 112"/>
                <a:gd name="T27" fmla="*/ 152 h 152"/>
                <a:gd name="T28" fmla="*/ 64 w 112"/>
                <a:gd name="T29" fmla="*/ 148 h 152"/>
                <a:gd name="T30" fmla="*/ 74 w 112"/>
                <a:gd name="T31" fmla="*/ 144 h 152"/>
                <a:gd name="T32" fmla="*/ 82 w 112"/>
                <a:gd name="T33" fmla="*/ 136 h 152"/>
                <a:gd name="T34" fmla="*/ 82 w 112"/>
                <a:gd name="T35" fmla="*/ 136 h 152"/>
                <a:gd name="T36" fmla="*/ 86 w 112"/>
                <a:gd name="T37" fmla="*/ 130 h 152"/>
                <a:gd name="T38" fmla="*/ 88 w 112"/>
                <a:gd name="T39" fmla="*/ 120 h 152"/>
                <a:gd name="T40" fmla="*/ 94 w 112"/>
                <a:gd name="T41" fmla="*/ 94 h 152"/>
                <a:gd name="T42" fmla="*/ 100 w 112"/>
                <a:gd name="T43" fmla="*/ 68 h 152"/>
                <a:gd name="T44" fmla="*/ 104 w 112"/>
                <a:gd name="T45" fmla="*/ 56 h 152"/>
                <a:gd name="T46" fmla="*/ 110 w 112"/>
                <a:gd name="T47" fmla="*/ 48 h 152"/>
                <a:gd name="T48" fmla="*/ 110 w 112"/>
                <a:gd name="T49" fmla="*/ 48 h 152"/>
                <a:gd name="T50" fmla="*/ 112 w 112"/>
                <a:gd name="T51" fmla="*/ 44 h 152"/>
                <a:gd name="T52" fmla="*/ 110 w 112"/>
                <a:gd name="T53" fmla="*/ 38 h 152"/>
                <a:gd name="T54" fmla="*/ 108 w 112"/>
                <a:gd name="T55" fmla="*/ 34 h 152"/>
                <a:gd name="T56" fmla="*/ 102 w 112"/>
                <a:gd name="T57" fmla="*/ 30 h 152"/>
                <a:gd name="T58" fmla="*/ 86 w 112"/>
                <a:gd name="T59" fmla="*/ 20 h 152"/>
                <a:gd name="T60" fmla="*/ 68 w 112"/>
                <a:gd name="T61" fmla="*/ 12 h 152"/>
                <a:gd name="T62" fmla="*/ 48 w 112"/>
                <a:gd name="T63" fmla="*/ 4 h 152"/>
                <a:gd name="T64" fmla="*/ 30 w 112"/>
                <a:gd name="T65" fmla="*/ 0 h 152"/>
                <a:gd name="T66" fmla="*/ 16 w 112"/>
                <a:gd name="T67" fmla="*/ 0 h 152"/>
                <a:gd name="T68" fmla="*/ 10 w 112"/>
                <a:gd name="T69" fmla="*/ 2 h 152"/>
                <a:gd name="T70" fmla="*/ 8 w 112"/>
                <a:gd name="T71" fmla="*/ 4 h 152"/>
                <a:gd name="T72" fmla="*/ 8 w 112"/>
                <a:gd name="T73" fmla="*/ 4 h 1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112" h="152">
                  <a:moveTo>
                    <a:pt x="8" y="4"/>
                  </a:moveTo>
                  <a:lnTo>
                    <a:pt x="8" y="4"/>
                  </a:lnTo>
                  <a:lnTo>
                    <a:pt x="4" y="18"/>
                  </a:lnTo>
                  <a:lnTo>
                    <a:pt x="0" y="32"/>
                  </a:lnTo>
                  <a:lnTo>
                    <a:pt x="0" y="50"/>
                  </a:lnTo>
                  <a:lnTo>
                    <a:pt x="0" y="62"/>
                  </a:lnTo>
                  <a:lnTo>
                    <a:pt x="2" y="74"/>
                  </a:lnTo>
                  <a:lnTo>
                    <a:pt x="6" y="86"/>
                  </a:lnTo>
                  <a:lnTo>
                    <a:pt x="12" y="98"/>
                  </a:lnTo>
                  <a:lnTo>
                    <a:pt x="18" y="112"/>
                  </a:lnTo>
                  <a:lnTo>
                    <a:pt x="28" y="124"/>
                  </a:lnTo>
                  <a:lnTo>
                    <a:pt x="40" y="138"/>
                  </a:lnTo>
                  <a:lnTo>
                    <a:pt x="54" y="152"/>
                  </a:lnTo>
                  <a:lnTo>
                    <a:pt x="54" y="152"/>
                  </a:lnTo>
                  <a:lnTo>
                    <a:pt x="64" y="148"/>
                  </a:lnTo>
                  <a:lnTo>
                    <a:pt x="74" y="144"/>
                  </a:lnTo>
                  <a:lnTo>
                    <a:pt x="82" y="136"/>
                  </a:lnTo>
                  <a:lnTo>
                    <a:pt x="82" y="136"/>
                  </a:lnTo>
                  <a:lnTo>
                    <a:pt x="86" y="130"/>
                  </a:lnTo>
                  <a:lnTo>
                    <a:pt x="88" y="120"/>
                  </a:lnTo>
                  <a:lnTo>
                    <a:pt x="94" y="94"/>
                  </a:lnTo>
                  <a:lnTo>
                    <a:pt x="100" y="68"/>
                  </a:lnTo>
                  <a:lnTo>
                    <a:pt x="104" y="56"/>
                  </a:lnTo>
                  <a:lnTo>
                    <a:pt x="110" y="48"/>
                  </a:lnTo>
                  <a:lnTo>
                    <a:pt x="110" y="48"/>
                  </a:lnTo>
                  <a:lnTo>
                    <a:pt x="112" y="44"/>
                  </a:lnTo>
                  <a:lnTo>
                    <a:pt x="110" y="38"/>
                  </a:lnTo>
                  <a:lnTo>
                    <a:pt x="108" y="34"/>
                  </a:lnTo>
                  <a:lnTo>
                    <a:pt x="102" y="30"/>
                  </a:lnTo>
                  <a:lnTo>
                    <a:pt x="86" y="20"/>
                  </a:lnTo>
                  <a:lnTo>
                    <a:pt x="68" y="12"/>
                  </a:lnTo>
                  <a:lnTo>
                    <a:pt x="48" y="4"/>
                  </a:lnTo>
                  <a:lnTo>
                    <a:pt x="30" y="0"/>
                  </a:lnTo>
                  <a:lnTo>
                    <a:pt x="16" y="0"/>
                  </a:lnTo>
                  <a:lnTo>
                    <a:pt x="10" y="2"/>
                  </a:lnTo>
                  <a:lnTo>
                    <a:pt x="8" y="4"/>
                  </a:lnTo>
                  <a:lnTo>
                    <a:pt x="8" y="4"/>
                  </a:lnTo>
                  <a:close/>
                </a:path>
              </a:pathLst>
            </a:custGeom>
            <a:solidFill>
              <a:srgbClr val="5D813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25"/>
            <p:cNvSpPr>
              <a:spLocks/>
            </p:cNvSpPr>
            <p:nvPr/>
          </p:nvSpPr>
          <p:spPr bwMode="auto">
            <a:xfrm>
              <a:off x="2964" y="2469"/>
              <a:ext cx="96" cy="150"/>
            </a:xfrm>
            <a:custGeom>
              <a:avLst/>
              <a:gdLst>
                <a:gd name="T0" fmla="*/ 0 w 96"/>
                <a:gd name="T1" fmla="*/ 30 h 150"/>
                <a:gd name="T2" fmla="*/ 0 w 96"/>
                <a:gd name="T3" fmla="*/ 30 h 150"/>
                <a:gd name="T4" fmla="*/ 4 w 96"/>
                <a:gd name="T5" fmla="*/ 36 h 150"/>
                <a:gd name="T6" fmla="*/ 16 w 96"/>
                <a:gd name="T7" fmla="*/ 52 h 150"/>
                <a:gd name="T8" fmla="*/ 20 w 96"/>
                <a:gd name="T9" fmla="*/ 62 h 150"/>
                <a:gd name="T10" fmla="*/ 24 w 96"/>
                <a:gd name="T11" fmla="*/ 72 h 150"/>
                <a:gd name="T12" fmla="*/ 26 w 96"/>
                <a:gd name="T13" fmla="*/ 86 h 150"/>
                <a:gd name="T14" fmla="*/ 22 w 96"/>
                <a:gd name="T15" fmla="*/ 98 h 150"/>
                <a:gd name="T16" fmla="*/ 22 w 96"/>
                <a:gd name="T17" fmla="*/ 98 h 150"/>
                <a:gd name="T18" fmla="*/ 20 w 96"/>
                <a:gd name="T19" fmla="*/ 112 h 150"/>
                <a:gd name="T20" fmla="*/ 18 w 96"/>
                <a:gd name="T21" fmla="*/ 122 h 150"/>
                <a:gd name="T22" fmla="*/ 20 w 96"/>
                <a:gd name="T23" fmla="*/ 132 h 150"/>
                <a:gd name="T24" fmla="*/ 22 w 96"/>
                <a:gd name="T25" fmla="*/ 140 h 150"/>
                <a:gd name="T26" fmla="*/ 26 w 96"/>
                <a:gd name="T27" fmla="*/ 144 h 150"/>
                <a:gd name="T28" fmla="*/ 32 w 96"/>
                <a:gd name="T29" fmla="*/ 148 h 150"/>
                <a:gd name="T30" fmla="*/ 36 w 96"/>
                <a:gd name="T31" fmla="*/ 150 h 150"/>
                <a:gd name="T32" fmla="*/ 44 w 96"/>
                <a:gd name="T33" fmla="*/ 148 h 150"/>
                <a:gd name="T34" fmla="*/ 44 w 96"/>
                <a:gd name="T35" fmla="*/ 148 h 150"/>
                <a:gd name="T36" fmla="*/ 50 w 96"/>
                <a:gd name="T37" fmla="*/ 146 h 150"/>
                <a:gd name="T38" fmla="*/ 58 w 96"/>
                <a:gd name="T39" fmla="*/ 140 h 150"/>
                <a:gd name="T40" fmla="*/ 66 w 96"/>
                <a:gd name="T41" fmla="*/ 130 h 150"/>
                <a:gd name="T42" fmla="*/ 72 w 96"/>
                <a:gd name="T43" fmla="*/ 120 h 150"/>
                <a:gd name="T44" fmla="*/ 80 w 96"/>
                <a:gd name="T45" fmla="*/ 106 h 150"/>
                <a:gd name="T46" fmla="*/ 86 w 96"/>
                <a:gd name="T47" fmla="*/ 92 h 150"/>
                <a:gd name="T48" fmla="*/ 90 w 96"/>
                <a:gd name="T49" fmla="*/ 78 h 150"/>
                <a:gd name="T50" fmla="*/ 94 w 96"/>
                <a:gd name="T51" fmla="*/ 62 h 150"/>
                <a:gd name="T52" fmla="*/ 94 w 96"/>
                <a:gd name="T53" fmla="*/ 62 h 150"/>
                <a:gd name="T54" fmla="*/ 96 w 96"/>
                <a:gd name="T55" fmla="*/ 34 h 150"/>
                <a:gd name="T56" fmla="*/ 96 w 96"/>
                <a:gd name="T57" fmla="*/ 14 h 150"/>
                <a:gd name="T58" fmla="*/ 94 w 96"/>
                <a:gd name="T59" fmla="*/ 4 h 150"/>
                <a:gd name="T60" fmla="*/ 92 w 96"/>
                <a:gd name="T61" fmla="*/ 0 h 150"/>
                <a:gd name="T62" fmla="*/ 92 w 96"/>
                <a:gd name="T63" fmla="*/ 0 h 150"/>
                <a:gd name="T64" fmla="*/ 48 w 96"/>
                <a:gd name="T65" fmla="*/ 10 h 150"/>
                <a:gd name="T66" fmla="*/ 18 w 96"/>
                <a:gd name="T67" fmla="*/ 20 h 150"/>
                <a:gd name="T68" fmla="*/ 6 w 96"/>
                <a:gd name="T69" fmla="*/ 26 h 150"/>
                <a:gd name="T70" fmla="*/ 0 w 96"/>
                <a:gd name="T71" fmla="*/ 30 h 150"/>
                <a:gd name="T72" fmla="*/ 0 w 96"/>
                <a:gd name="T73" fmla="*/ 30 h 1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96" h="150">
                  <a:moveTo>
                    <a:pt x="0" y="30"/>
                  </a:moveTo>
                  <a:lnTo>
                    <a:pt x="0" y="30"/>
                  </a:lnTo>
                  <a:lnTo>
                    <a:pt x="4" y="36"/>
                  </a:lnTo>
                  <a:lnTo>
                    <a:pt x="16" y="52"/>
                  </a:lnTo>
                  <a:lnTo>
                    <a:pt x="20" y="62"/>
                  </a:lnTo>
                  <a:lnTo>
                    <a:pt x="24" y="72"/>
                  </a:lnTo>
                  <a:lnTo>
                    <a:pt x="26" y="86"/>
                  </a:lnTo>
                  <a:lnTo>
                    <a:pt x="22" y="98"/>
                  </a:lnTo>
                  <a:lnTo>
                    <a:pt x="22" y="98"/>
                  </a:lnTo>
                  <a:lnTo>
                    <a:pt x="20" y="112"/>
                  </a:lnTo>
                  <a:lnTo>
                    <a:pt x="18" y="122"/>
                  </a:lnTo>
                  <a:lnTo>
                    <a:pt x="20" y="132"/>
                  </a:lnTo>
                  <a:lnTo>
                    <a:pt x="22" y="140"/>
                  </a:lnTo>
                  <a:lnTo>
                    <a:pt x="26" y="144"/>
                  </a:lnTo>
                  <a:lnTo>
                    <a:pt x="32" y="148"/>
                  </a:lnTo>
                  <a:lnTo>
                    <a:pt x="36" y="150"/>
                  </a:lnTo>
                  <a:lnTo>
                    <a:pt x="44" y="148"/>
                  </a:lnTo>
                  <a:lnTo>
                    <a:pt x="44" y="148"/>
                  </a:lnTo>
                  <a:lnTo>
                    <a:pt x="50" y="146"/>
                  </a:lnTo>
                  <a:lnTo>
                    <a:pt x="58" y="140"/>
                  </a:lnTo>
                  <a:lnTo>
                    <a:pt x="66" y="130"/>
                  </a:lnTo>
                  <a:lnTo>
                    <a:pt x="72" y="120"/>
                  </a:lnTo>
                  <a:lnTo>
                    <a:pt x="80" y="106"/>
                  </a:lnTo>
                  <a:lnTo>
                    <a:pt x="86" y="92"/>
                  </a:lnTo>
                  <a:lnTo>
                    <a:pt x="90" y="78"/>
                  </a:lnTo>
                  <a:lnTo>
                    <a:pt x="94" y="62"/>
                  </a:lnTo>
                  <a:lnTo>
                    <a:pt x="94" y="62"/>
                  </a:lnTo>
                  <a:lnTo>
                    <a:pt x="96" y="34"/>
                  </a:lnTo>
                  <a:lnTo>
                    <a:pt x="96" y="14"/>
                  </a:lnTo>
                  <a:lnTo>
                    <a:pt x="94" y="4"/>
                  </a:lnTo>
                  <a:lnTo>
                    <a:pt x="92" y="0"/>
                  </a:lnTo>
                  <a:lnTo>
                    <a:pt x="92" y="0"/>
                  </a:lnTo>
                  <a:lnTo>
                    <a:pt x="48" y="10"/>
                  </a:lnTo>
                  <a:lnTo>
                    <a:pt x="18" y="20"/>
                  </a:lnTo>
                  <a:lnTo>
                    <a:pt x="6" y="26"/>
                  </a:lnTo>
                  <a:lnTo>
                    <a:pt x="0" y="30"/>
                  </a:lnTo>
                  <a:lnTo>
                    <a:pt x="0" y="30"/>
                  </a:lnTo>
                  <a:close/>
                </a:path>
              </a:pathLst>
            </a:custGeom>
            <a:solidFill>
              <a:srgbClr val="5D813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" name="Freeform 26"/>
            <p:cNvSpPr>
              <a:spLocks/>
            </p:cNvSpPr>
            <p:nvPr/>
          </p:nvSpPr>
          <p:spPr bwMode="auto">
            <a:xfrm>
              <a:off x="2722" y="2165"/>
              <a:ext cx="398" cy="380"/>
            </a:xfrm>
            <a:custGeom>
              <a:avLst/>
              <a:gdLst>
                <a:gd name="T0" fmla="*/ 40 w 398"/>
                <a:gd name="T1" fmla="*/ 24 h 380"/>
                <a:gd name="T2" fmla="*/ 40 w 398"/>
                <a:gd name="T3" fmla="*/ 24 h 380"/>
                <a:gd name="T4" fmla="*/ 28 w 398"/>
                <a:gd name="T5" fmla="*/ 44 h 380"/>
                <a:gd name="T6" fmla="*/ 18 w 398"/>
                <a:gd name="T7" fmla="*/ 68 h 380"/>
                <a:gd name="T8" fmla="*/ 8 w 398"/>
                <a:gd name="T9" fmla="*/ 96 h 380"/>
                <a:gd name="T10" fmla="*/ 4 w 398"/>
                <a:gd name="T11" fmla="*/ 110 h 380"/>
                <a:gd name="T12" fmla="*/ 0 w 398"/>
                <a:gd name="T13" fmla="*/ 126 h 380"/>
                <a:gd name="T14" fmla="*/ 0 w 398"/>
                <a:gd name="T15" fmla="*/ 142 h 380"/>
                <a:gd name="T16" fmla="*/ 2 w 398"/>
                <a:gd name="T17" fmla="*/ 158 h 380"/>
                <a:gd name="T18" fmla="*/ 6 w 398"/>
                <a:gd name="T19" fmla="*/ 174 h 380"/>
                <a:gd name="T20" fmla="*/ 12 w 398"/>
                <a:gd name="T21" fmla="*/ 188 h 380"/>
                <a:gd name="T22" fmla="*/ 22 w 398"/>
                <a:gd name="T23" fmla="*/ 202 h 380"/>
                <a:gd name="T24" fmla="*/ 34 w 398"/>
                <a:gd name="T25" fmla="*/ 214 h 380"/>
                <a:gd name="T26" fmla="*/ 8 w 398"/>
                <a:gd name="T27" fmla="*/ 290 h 380"/>
                <a:gd name="T28" fmla="*/ 8 w 398"/>
                <a:gd name="T29" fmla="*/ 290 h 380"/>
                <a:gd name="T30" fmla="*/ 58 w 398"/>
                <a:gd name="T31" fmla="*/ 318 h 380"/>
                <a:gd name="T32" fmla="*/ 142 w 398"/>
                <a:gd name="T33" fmla="*/ 366 h 380"/>
                <a:gd name="T34" fmla="*/ 142 w 398"/>
                <a:gd name="T35" fmla="*/ 366 h 380"/>
                <a:gd name="T36" fmla="*/ 160 w 398"/>
                <a:gd name="T37" fmla="*/ 374 h 380"/>
                <a:gd name="T38" fmla="*/ 178 w 398"/>
                <a:gd name="T39" fmla="*/ 378 h 380"/>
                <a:gd name="T40" fmla="*/ 196 w 398"/>
                <a:gd name="T41" fmla="*/ 380 h 380"/>
                <a:gd name="T42" fmla="*/ 214 w 398"/>
                <a:gd name="T43" fmla="*/ 380 h 380"/>
                <a:gd name="T44" fmla="*/ 232 w 398"/>
                <a:gd name="T45" fmla="*/ 376 h 380"/>
                <a:gd name="T46" fmla="*/ 250 w 398"/>
                <a:gd name="T47" fmla="*/ 370 h 380"/>
                <a:gd name="T48" fmla="*/ 268 w 398"/>
                <a:gd name="T49" fmla="*/ 362 h 380"/>
                <a:gd name="T50" fmla="*/ 286 w 398"/>
                <a:gd name="T51" fmla="*/ 352 h 380"/>
                <a:gd name="T52" fmla="*/ 286 w 398"/>
                <a:gd name="T53" fmla="*/ 352 h 380"/>
                <a:gd name="T54" fmla="*/ 316 w 398"/>
                <a:gd name="T55" fmla="*/ 334 h 380"/>
                <a:gd name="T56" fmla="*/ 340 w 398"/>
                <a:gd name="T57" fmla="*/ 320 h 380"/>
                <a:gd name="T58" fmla="*/ 360 w 398"/>
                <a:gd name="T59" fmla="*/ 312 h 380"/>
                <a:gd name="T60" fmla="*/ 330 w 398"/>
                <a:gd name="T61" fmla="*/ 250 h 380"/>
                <a:gd name="T62" fmla="*/ 364 w 398"/>
                <a:gd name="T63" fmla="*/ 188 h 380"/>
                <a:gd name="T64" fmla="*/ 364 w 398"/>
                <a:gd name="T65" fmla="*/ 188 h 380"/>
                <a:gd name="T66" fmla="*/ 372 w 398"/>
                <a:gd name="T67" fmla="*/ 178 h 380"/>
                <a:gd name="T68" fmla="*/ 384 w 398"/>
                <a:gd name="T69" fmla="*/ 156 h 380"/>
                <a:gd name="T70" fmla="*/ 390 w 398"/>
                <a:gd name="T71" fmla="*/ 140 h 380"/>
                <a:gd name="T72" fmla="*/ 396 w 398"/>
                <a:gd name="T73" fmla="*/ 124 h 380"/>
                <a:gd name="T74" fmla="*/ 398 w 398"/>
                <a:gd name="T75" fmla="*/ 106 h 380"/>
                <a:gd name="T76" fmla="*/ 396 w 398"/>
                <a:gd name="T77" fmla="*/ 88 h 380"/>
                <a:gd name="T78" fmla="*/ 396 w 398"/>
                <a:gd name="T79" fmla="*/ 88 h 380"/>
                <a:gd name="T80" fmla="*/ 390 w 398"/>
                <a:gd name="T81" fmla="*/ 72 h 380"/>
                <a:gd name="T82" fmla="*/ 380 w 398"/>
                <a:gd name="T83" fmla="*/ 56 h 380"/>
                <a:gd name="T84" fmla="*/ 368 w 398"/>
                <a:gd name="T85" fmla="*/ 42 h 380"/>
                <a:gd name="T86" fmla="*/ 354 w 398"/>
                <a:gd name="T87" fmla="*/ 30 h 380"/>
                <a:gd name="T88" fmla="*/ 332 w 398"/>
                <a:gd name="T89" fmla="*/ 12 h 380"/>
                <a:gd name="T90" fmla="*/ 322 w 398"/>
                <a:gd name="T91" fmla="*/ 6 h 380"/>
                <a:gd name="T92" fmla="*/ 322 w 398"/>
                <a:gd name="T93" fmla="*/ 6 h 380"/>
                <a:gd name="T94" fmla="*/ 284 w 398"/>
                <a:gd name="T95" fmla="*/ 4 h 380"/>
                <a:gd name="T96" fmla="*/ 244 w 398"/>
                <a:gd name="T97" fmla="*/ 2 h 380"/>
                <a:gd name="T98" fmla="*/ 196 w 398"/>
                <a:gd name="T99" fmla="*/ 0 h 380"/>
                <a:gd name="T100" fmla="*/ 146 w 398"/>
                <a:gd name="T101" fmla="*/ 0 h 380"/>
                <a:gd name="T102" fmla="*/ 102 w 398"/>
                <a:gd name="T103" fmla="*/ 4 h 380"/>
                <a:gd name="T104" fmla="*/ 80 w 398"/>
                <a:gd name="T105" fmla="*/ 6 h 380"/>
                <a:gd name="T106" fmla="*/ 64 w 398"/>
                <a:gd name="T107" fmla="*/ 12 h 380"/>
                <a:gd name="T108" fmla="*/ 50 w 398"/>
                <a:gd name="T109" fmla="*/ 16 h 380"/>
                <a:gd name="T110" fmla="*/ 40 w 398"/>
                <a:gd name="T111" fmla="*/ 24 h 380"/>
                <a:gd name="T112" fmla="*/ 40 w 398"/>
                <a:gd name="T113" fmla="*/ 24 h 3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98" h="380">
                  <a:moveTo>
                    <a:pt x="40" y="24"/>
                  </a:moveTo>
                  <a:lnTo>
                    <a:pt x="40" y="24"/>
                  </a:lnTo>
                  <a:lnTo>
                    <a:pt x="28" y="44"/>
                  </a:lnTo>
                  <a:lnTo>
                    <a:pt x="18" y="68"/>
                  </a:lnTo>
                  <a:lnTo>
                    <a:pt x="8" y="96"/>
                  </a:lnTo>
                  <a:lnTo>
                    <a:pt x="4" y="110"/>
                  </a:lnTo>
                  <a:lnTo>
                    <a:pt x="0" y="126"/>
                  </a:lnTo>
                  <a:lnTo>
                    <a:pt x="0" y="142"/>
                  </a:lnTo>
                  <a:lnTo>
                    <a:pt x="2" y="158"/>
                  </a:lnTo>
                  <a:lnTo>
                    <a:pt x="6" y="174"/>
                  </a:lnTo>
                  <a:lnTo>
                    <a:pt x="12" y="188"/>
                  </a:lnTo>
                  <a:lnTo>
                    <a:pt x="22" y="202"/>
                  </a:lnTo>
                  <a:lnTo>
                    <a:pt x="34" y="214"/>
                  </a:lnTo>
                  <a:lnTo>
                    <a:pt x="8" y="290"/>
                  </a:lnTo>
                  <a:lnTo>
                    <a:pt x="8" y="290"/>
                  </a:lnTo>
                  <a:lnTo>
                    <a:pt x="58" y="318"/>
                  </a:lnTo>
                  <a:lnTo>
                    <a:pt x="142" y="366"/>
                  </a:lnTo>
                  <a:lnTo>
                    <a:pt x="142" y="366"/>
                  </a:lnTo>
                  <a:lnTo>
                    <a:pt x="160" y="374"/>
                  </a:lnTo>
                  <a:lnTo>
                    <a:pt x="178" y="378"/>
                  </a:lnTo>
                  <a:lnTo>
                    <a:pt x="196" y="380"/>
                  </a:lnTo>
                  <a:lnTo>
                    <a:pt x="214" y="380"/>
                  </a:lnTo>
                  <a:lnTo>
                    <a:pt x="232" y="376"/>
                  </a:lnTo>
                  <a:lnTo>
                    <a:pt x="250" y="370"/>
                  </a:lnTo>
                  <a:lnTo>
                    <a:pt x="268" y="362"/>
                  </a:lnTo>
                  <a:lnTo>
                    <a:pt x="286" y="352"/>
                  </a:lnTo>
                  <a:lnTo>
                    <a:pt x="286" y="352"/>
                  </a:lnTo>
                  <a:lnTo>
                    <a:pt x="316" y="334"/>
                  </a:lnTo>
                  <a:lnTo>
                    <a:pt x="340" y="320"/>
                  </a:lnTo>
                  <a:lnTo>
                    <a:pt x="360" y="312"/>
                  </a:lnTo>
                  <a:lnTo>
                    <a:pt x="330" y="250"/>
                  </a:lnTo>
                  <a:lnTo>
                    <a:pt x="364" y="188"/>
                  </a:lnTo>
                  <a:lnTo>
                    <a:pt x="364" y="188"/>
                  </a:lnTo>
                  <a:lnTo>
                    <a:pt x="372" y="178"/>
                  </a:lnTo>
                  <a:lnTo>
                    <a:pt x="384" y="156"/>
                  </a:lnTo>
                  <a:lnTo>
                    <a:pt x="390" y="140"/>
                  </a:lnTo>
                  <a:lnTo>
                    <a:pt x="396" y="124"/>
                  </a:lnTo>
                  <a:lnTo>
                    <a:pt x="398" y="106"/>
                  </a:lnTo>
                  <a:lnTo>
                    <a:pt x="396" y="88"/>
                  </a:lnTo>
                  <a:lnTo>
                    <a:pt x="396" y="88"/>
                  </a:lnTo>
                  <a:lnTo>
                    <a:pt x="390" y="72"/>
                  </a:lnTo>
                  <a:lnTo>
                    <a:pt x="380" y="56"/>
                  </a:lnTo>
                  <a:lnTo>
                    <a:pt x="368" y="42"/>
                  </a:lnTo>
                  <a:lnTo>
                    <a:pt x="354" y="30"/>
                  </a:lnTo>
                  <a:lnTo>
                    <a:pt x="332" y="12"/>
                  </a:lnTo>
                  <a:lnTo>
                    <a:pt x="322" y="6"/>
                  </a:lnTo>
                  <a:lnTo>
                    <a:pt x="322" y="6"/>
                  </a:lnTo>
                  <a:lnTo>
                    <a:pt x="284" y="4"/>
                  </a:lnTo>
                  <a:lnTo>
                    <a:pt x="244" y="2"/>
                  </a:lnTo>
                  <a:lnTo>
                    <a:pt x="196" y="0"/>
                  </a:lnTo>
                  <a:lnTo>
                    <a:pt x="146" y="0"/>
                  </a:lnTo>
                  <a:lnTo>
                    <a:pt x="102" y="4"/>
                  </a:lnTo>
                  <a:lnTo>
                    <a:pt x="80" y="6"/>
                  </a:lnTo>
                  <a:lnTo>
                    <a:pt x="64" y="12"/>
                  </a:lnTo>
                  <a:lnTo>
                    <a:pt x="50" y="16"/>
                  </a:lnTo>
                  <a:lnTo>
                    <a:pt x="40" y="24"/>
                  </a:lnTo>
                  <a:lnTo>
                    <a:pt x="40" y="24"/>
                  </a:lnTo>
                  <a:close/>
                </a:path>
              </a:pathLst>
            </a:custGeom>
            <a:solidFill>
              <a:srgbClr val="5CB54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" name="Freeform 27"/>
            <p:cNvSpPr>
              <a:spLocks/>
            </p:cNvSpPr>
            <p:nvPr/>
          </p:nvSpPr>
          <p:spPr bwMode="auto">
            <a:xfrm>
              <a:off x="2750" y="1975"/>
              <a:ext cx="326" cy="496"/>
            </a:xfrm>
            <a:custGeom>
              <a:avLst/>
              <a:gdLst>
                <a:gd name="T0" fmla="*/ 44 w 326"/>
                <a:gd name="T1" fmla="*/ 40 h 496"/>
                <a:gd name="T2" fmla="*/ 44 w 326"/>
                <a:gd name="T3" fmla="*/ 40 h 496"/>
                <a:gd name="T4" fmla="*/ 32 w 326"/>
                <a:gd name="T5" fmla="*/ 70 h 496"/>
                <a:gd name="T6" fmla="*/ 20 w 326"/>
                <a:gd name="T7" fmla="*/ 104 h 496"/>
                <a:gd name="T8" fmla="*/ 8 w 326"/>
                <a:gd name="T9" fmla="*/ 144 h 496"/>
                <a:gd name="T10" fmla="*/ 4 w 326"/>
                <a:gd name="T11" fmla="*/ 166 h 496"/>
                <a:gd name="T12" fmla="*/ 2 w 326"/>
                <a:gd name="T13" fmla="*/ 190 h 496"/>
                <a:gd name="T14" fmla="*/ 0 w 326"/>
                <a:gd name="T15" fmla="*/ 212 h 496"/>
                <a:gd name="T16" fmla="*/ 2 w 326"/>
                <a:gd name="T17" fmla="*/ 236 h 496"/>
                <a:gd name="T18" fmla="*/ 4 w 326"/>
                <a:gd name="T19" fmla="*/ 260 h 496"/>
                <a:gd name="T20" fmla="*/ 10 w 326"/>
                <a:gd name="T21" fmla="*/ 282 h 496"/>
                <a:gd name="T22" fmla="*/ 20 w 326"/>
                <a:gd name="T23" fmla="*/ 304 h 496"/>
                <a:gd name="T24" fmla="*/ 34 w 326"/>
                <a:gd name="T25" fmla="*/ 322 h 496"/>
                <a:gd name="T26" fmla="*/ 34 w 326"/>
                <a:gd name="T27" fmla="*/ 322 h 496"/>
                <a:gd name="T28" fmla="*/ 64 w 326"/>
                <a:gd name="T29" fmla="*/ 356 h 496"/>
                <a:gd name="T30" fmla="*/ 94 w 326"/>
                <a:gd name="T31" fmla="*/ 384 h 496"/>
                <a:gd name="T32" fmla="*/ 120 w 326"/>
                <a:gd name="T33" fmla="*/ 406 h 496"/>
                <a:gd name="T34" fmla="*/ 144 w 326"/>
                <a:gd name="T35" fmla="*/ 426 h 496"/>
                <a:gd name="T36" fmla="*/ 166 w 326"/>
                <a:gd name="T37" fmla="*/ 442 h 496"/>
                <a:gd name="T38" fmla="*/ 180 w 326"/>
                <a:gd name="T39" fmla="*/ 458 h 496"/>
                <a:gd name="T40" fmla="*/ 186 w 326"/>
                <a:gd name="T41" fmla="*/ 468 h 496"/>
                <a:gd name="T42" fmla="*/ 190 w 326"/>
                <a:gd name="T43" fmla="*/ 476 h 496"/>
                <a:gd name="T44" fmla="*/ 194 w 326"/>
                <a:gd name="T45" fmla="*/ 486 h 496"/>
                <a:gd name="T46" fmla="*/ 194 w 326"/>
                <a:gd name="T47" fmla="*/ 496 h 496"/>
                <a:gd name="T48" fmla="*/ 194 w 326"/>
                <a:gd name="T49" fmla="*/ 496 h 496"/>
                <a:gd name="T50" fmla="*/ 228 w 326"/>
                <a:gd name="T51" fmla="*/ 448 h 496"/>
                <a:gd name="T52" fmla="*/ 260 w 326"/>
                <a:gd name="T53" fmla="*/ 402 h 496"/>
                <a:gd name="T54" fmla="*/ 290 w 326"/>
                <a:gd name="T55" fmla="*/ 354 h 496"/>
                <a:gd name="T56" fmla="*/ 290 w 326"/>
                <a:gd name="T57" fmla="*/ 354 h 496"/>
                <a:gd name="T58" fmla="*/ 304 w 326"/>
                <a:gd name="T59" fmla="*/ 330 h 496"/>
                <a:gd name="T60" fmla="*/ 314 w 326"/>
                <a:gd name="T61" fmla="*/ 304 h 496"/>
                <a:gd name="T62" fmla="*/ 320 w 326"/>
                <a:gd name="T63" fmla="*/ 274 h 496"/>
                <a:gd name="T64" fmla="*/ 326 w 326"/>
                <a:gd name="T65" fmla="*/ 244 h 496"/>
                <a:gd name="T66" fmla="*/ 326 w 326"/>
                <a:gd name="T67" fmla="*/ 212 h 496"/>
                <a:gd name="T68" fmla="*/ 322 w 326"/>
                <a:gd name="T69" fmla="*/ 180 h 496"/>
                <a:gd name="T70" fmla="*/ 314 w 326"/>
                <a:gd name="T71" fmla="*/ 148 h 496"/>
                <a:gd name="T72" fmla="*/ 308 w 326"/>
                <a:gd name="T73" fmla="*/ 132 h 496"/>
                <a:gd name="T74" fmla="*/ 302 w 326"/>
                <a:gd name="T75" fmla="*/ 118 h 496"/>
                <a:gd name="T76" fmla="*/ 302 w 326"/>
                <a:gd name="T77" fmla="*/ 118 h 496"/>
                <a:gd name="T78" fmla="*/ 288 w 326"/>
                <a:gd name="T79" fmla="*/ 90 h 496"/>
                <a:gd name="T80" fmla="*/ 280 w 326"/>
                <a:gd name="T81" fmla="*/ 68 h 496"/>
                <a:gd name="T82" fmla="*/ 276 w 326"/>
                <a:gd name="T83" fmla="*/ 52 h 496"/>
                <a:gd name="T84" fmla="*/ 274 w 326"/>
                <a:gd name="T85" fmla="*/ 40 h 496"/>
                <a:gd name="T86" fmla="*/ 272 w 326"/>
                <a:gd name="T87" fmla="*/ 32 h 496"/>
                <a:gd name="T88" fmla="*/ 274 w 326"/>
                <a:gd name="T89" fmla="*/ 26 h 496"/>
                <a:gd name="T90" fmla="*/ 276 w 326"/>
                <a:gd name="T91" fmla="*/ 22 h 496"/>
                <a:gd name="T92" fmla="*/ 276 w 326"/>
                <a:gd name="T93" fmla="*/ 22 h 496"/>
                <a:gd name="T94" fmla="*/ 272 w 326"/>
                <a:gd name="T95" fmla="*/ 20 h 496"/>
                <a:gd name="T96" fmla="*/ 260 w 326"/>
                <a:gd name="T97" fmla="*/ 14 h 496"/>
                <a:gd name="T98" fmla="*/ 240 w 326"/>
                <a:gd name="T99" fmla="*/ 6 h 496"/>
                <a:gd name="T100" fmla="*/ 214 w 326"/>
                <a:gd name="T101" fmla="*/ 2 h 496"/>
                <a:gd name="T102" fmla="*/ 198 w 326"/>
                <a:gd name="T103" fmla="*/ 0 h 496"/>
                <a:gd name="T104" fmla="*/ 180 w 326"/>
                <a:gd name="T105" fmla="*/ 0 h 496"/>
                <a:gd name="T106" fmla="*/ 162 w 326"/>
                <a:gd name="T107" fmla="*/ 0 h 496"/>
                <a:gd name="T108" fmla="*/ 142 w 326"/>
                <a:gd name="T109" fmla="*/ 4 h 496"/>
                <a:gd name="T110" fmla="*/ 120 w 326"/>
                <a:gd name="T111" fmla="*/ 8 h 496"/>
                <a:gd name="T112" fmla="*/ 96 w 326"/>
                <a:gd name="T113" fmla="*/ 16 h 496"/>
                <a:gd name="T114" fmla="*/ 70 w 326"/>
                <a:gd name="T115" fmla="*/ 26 h 496"/>
                <a:gd name="T116" fmla="*/ 44 w 326"/>
                <a:gd name="T117" fmla="*/ 40 h 496"/>
                <a:gd name="T118" fmla="*/ 44 w 326"/>
                <a:gd name="T119" fmla="*/ 40 h 4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326" h="496">
                  <a:moveTo>
                    <a:pt x="44" y="40"/>
                  </a:moveTo>
                  <a:lnTo>
                    <a:pt x="44" y="40"/>
                  </a:lnTo>
                  <a:lnTo>
                    <a:pt x="32" y="70"/>
                  </a:lnTo>
                  <a:lnTo>
                    <a:pt x="20" y="104"/>
                  </a:lnTo>
                  <a:lnTo>
                    <a:pt x="8" y="144"/>
                  </a:lnTo>
                  <a:lnTo>
                    <a:pt x="4" y="166"/>
                  </a:lnTo>
                  <a:lnTo>
                    <a:pt x="2" y="190"/>
                  </a:lnTo>
                  <a:lnTo>
                    <a:pt x="0" y="212"/>
                  </a:lnTo>
                  <a:lnTo>
                    <a:pt x="2" y="236"/>
                  </a:lnTo>
                  <a:lnTo>
                    <a:pt x="4" y="260"/>
                  </a:lnTo>
                  <a:lnTo>
                    <a:pt x="10" y="282"/>
                  </a:lnTo>
                  <a:lnTo>
                    <a:pt x="20" y="304"/>
                  </a:lnTo>
                  <a:lnTo>
                    <a:pt x="34" y="322"/>
                  </a:lnTo>
                  <a:lnTo>
                    <a:pt x="34" y="322"/>
                  </a:lnTo>
                  <a:lnTo>
                    <a:pt x="64" y="356"/>
                  </a:lnTo>
                  <a:lnTo>
                    <a:pt x="94" y="384"/>
                  </a:lnTo>
                  <a:lnTo>
                    <a:pt x="120" y="406"/>
                  </a:lnTo>
                  <a:lnTo>
                    <a:pt x="144" y="426"/>
                  </a:lnTo>
                  <a:lnTo>
                    <a:pt x="166" y="442"/>
                  </a:lnTo>
                  <a:lnTo>
                    <a:pt x="180" y="458"/>
                  </a:lnTo>
                  <a:lnTo>
                    <a:pt x="186" y="468"/>
                  </a:lnTo>
                  <a:lnTo>
                    <a:pt x="190" y="476"/>
                  </a:lnTo>
                  <a:lnTo>
                    <a:pt x="194" y="486"/>
                  </a:lnTo>
                  <a:lnTo>
                    <a:pt x="194" y="496"/>
                  </a:lnTo>
                  <a:lnTo>
                    <a:pt x="194" y="496"/>
                  </a:lnTo>
                  <a:lnTo>
                    <a:pt x="228" y="448"/>
                  </a:lnTo>
                  <a:lnTo>
                    <a:pt x="260" y="402"/>
                  </a:lnTo>
                  <a:lnTo>
                    <a:pt x="290" y="354"/>
                  </a:lnTo>
                  <a:lnTo>
                    <a:pt x="290" y="354"/>
                  </a:lnTo>
                  <a:lnTo>
                    <a:pt x="304" y="330"/>
                  </a:lnTo>
                  <a:lnTo>
                    <a:pt x="314" y="304"/>
                  </a:lnTo>
                  <a:lnTo>
                    <a:pt x="320" y="274"/>
                  </a:lnTo>
                  <a:lnTo>
                    <a:pt x="326" y="244"/>
                  </a:lnTo>
                  <a:lnTo>
                    <a:pt x="326" y="212"/>
                  </a:lnTo>
                  <a:lnTo>
                    <a:pt x="322" y="180"/>
                  </a:lnTo>
                  <a:lnTo>
                    <a:pt x="314" y="148"/>
                  </a:lnTo>
                  <a:lnTo>
                    <a:pt x="308" y="132"/>
                  </a:lnTo>
                  <a:lnTo>
                    <a:pt x="302" y="118"/>
                  </a:lnTo>
                  <a:lnTo>
                    <a:pt x="302" y="118"/>
                  </a:lnTo>
                  <a:lnTo>
                    <a:pt x="288" y="90"/>
                  </a:lnTo>
                  <a:lnTo>
                    <a:pt x="280" y="68"/>
                  </a:lnTo>
                  <a:lnTo>
                    <a:pt x="276" y="52"/>
                  </a:lnTo>
                  <a:lnTo>
                    <a:pt x="274" y="40"/>
                  </a:lnTo>
                  <a:lnTo>
                    <a:pt x="272" y="32"/>
                  </a:lnTo>
                  <a:lnTo>
                    <a:pt x="274" y="26"/>
                  </a:lnTo>
                  <a:lnTo>
                    <a:pt x="276" y="22"/>
                  </a:lnTo>
                  <a:lnTo>
                    <a:pt x="276" y="22"/>
                  </a:lnTo>
                  <a:lnTo>
                    <a:pt x="272" y="20"/>
                  </a:lnTo>
                  <a:lnTo>
                    <a:pt x="260" y="14"/>
                  </a:lnTo>
                  <a:lnTo>
                    <a:pt x="240" y="6"/>
                  </a:lnTo>
                  <a:lnTo>
                    <a:pt x="214" y="2"/>
                  </a:lnTo>
                  <a:lnTo>
                    <a:pt x="198" y="0"/>
                  </a:lnTo>
                  <a:lnTo>
                    <a:pt x="180" y="0"/>
                  </a:lnTo>
                  <a:lnTo>
                    <a:pt x="162" y="0"/>
                  </a:lnTo>
                  <a:lnTo>
                    <a:pt x="142" y="4"/>
                  </a:lnTo>
                  <a:lnTo>
                    <a:pt x="120" y="8"/>
                  </a:lnTo>
                  <a:lnTo>
                    <a:pt x="96" y="16"/>
                  </a:lnTo>
                  <a:lnTo>
                    <a:pt x="70" y="26"/>
                  </a:lnTo>
                  <a:lnTo>
                    <a:pt x="44" y="40"/>
                  </a:lnTo>
                  <a:lnTo>
                    <a:pt x="44" y="4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" name="Freeform 29"/>
            <p:cNvSpPr>
              <a:spLocks/>
            </p:cNvSpPr>
            <p:nvPr/>
          </p:nvSpPr>
          <p:spPr bwMode="auto">
            <a:xfrm>
              <a:off x="2796" y="1967"/>
              <a:ext cx="246" cy="174"/>
            </a:xfrm>
            <a:custGeom>
              <a:avLst/>
              <a:gdLst>
                <a:gd name="T0" fmla="*/ 16 w 246"/>
                <a:gd name="T1" fmla="*/ 46 h 174"/>
                <a:gd name="T2" fmla="*/ 6 w 246"/>
                <a:gd name="T3" fmla="*/ 76 h 174"/>
                <a:gd name="T4" fmla="*/ 0 w 246"/>
                <a:gd name="T5" fmla="*/ 114 h 174"/>
                <a:gd name="T6" fmla="*/ 2 w 246"/>
                <a:gd name="T7" fmla="*/ 142 h 174"/>
                <a:gd name="T8" fmla="*/ 8 w 246"/>
                <a:gd name="T9" fmla="*/ 158 h 174"/>
                <a:gd name="T10" fmla="*/ 14 w 246"/>
                <a:gd name="T11" fmla="*/ 162 h 174"/>
                <a:gd name="T12" fmla="*/ 38 w 246"/>
                <a:gd name="T13" fmla="*/ 174 h 174"/>
                <a:gd name="T14" fmla="*/ 56 w 246"/>
                <a:gd name="T15" fmla="*/ 172 h 174"/>
                <a:gd name="T16" fmla="*/ 70 w 246"/>
                <a:gd name="T17" fmla="*/ 164 h 174"/>
                <a:gd name="T18" fmla="*/ 86 w 246"/>
                <a:gd name="T19" fmla="*/ 152 h 174"/>
                <a:gd name="T20" fmla="*/ 104 w 246"/>
                <a:gd name="T21" fmla="*/ 144 h 174"/>
                <a:gd name="T22" fmla="*/ 134 w 246"/>
                <a:gd name="T23" fmla="*/ 144 h 174"/>
                <a:gd name="T24" fmla="*/ 146 w 246"/>
                <a:gd name="T25" fmla="*/ 142 h 174"/>
                <a:gd name="T26" fmla="*/ 174 w 246"/>
                <a:gd name="T27" fmla="*/ 140 h 174"/>
                <a:gd name="T28" fmla="*/ 200 w 246"/>
                <a:gd name="T29" fmla="*/ 148 h 174"/>
                <a:gd name="T30" fmla="*/ 208 w 246"/>
                <a:gd name="T31" fmla="*/ 154 h 174"/>
                <a:gd name="T32" fmla="*/ 222 w 246"/>
                <a:gd name="T33" fmla="*/ 160 h 174"/>
                <a:gd name="T34" fmla="*/ 230 w 246"/>
                <a:gd name="T35" fmla="*/ 156 h 174"/>
                <a:gd name="T36" fmla="*/ 244 w 246"/>
                <a:gd name="T37" fmla="*/ 138 h 174"/>
                <a:gd name="T38" fmla="*/ 246 w 246"/>
                <a:gd name="T39" fmla="*/ 132 h 174"/>
                <a:gd name="T40" fmla="*/ 242 w 246"/>
                <a:gd name="T41" fmla="*/ 96 h 174"/>
                <a:gd name="T42" fmla="*/ 234 w 246"/>
                <a:gd name="T43" fmla="*/ 58 h 174"/>
                <a:gd name="T44" fmla="*/ 234 w 246"/>
                <a:gd name="T45" fmla="*/ 50 h 174"/>
                <a:gd name="T46" fmla="*/ 234 w 246"/>
                <a:gd name="T47" fmla="*/ 34 h 174"/>
                <a:gd name="T48" fmla="*/ 226 w 246"/>
                <a:gd name="T49" fmla="*/ 20 h 174"/>
                <a:gd name="T50" fmla="*/ 212 w 246"/>
                <a:gd name="T51" fmla="*/ 8 h 174"/>
                <a:gd name="T52" fmla="*/ 198 w 246"/>
                <a:gd name="T53" fmla="*/ 0 h 174"/>
                <a:gd name="T54" fmla="*/ 184 w 246"/>
                <a:gd name="T55" fmla="*/ 0 h 174"/>
                <a:gd name="T56" fmla="*/ 134 w 246"/>
                <a:gd name="T57" fmla="*/ 6 h 174"/>
                <a:gd name="T58" fmla="*/ 76 w 246"/>
                <a:gd name="T59" fmla="*/ 20 h 174"/>
                <a:gd name="T60" fmla="*/ 28 w 246"/>
                <a:gd name="T61" fmla="*/ 36 h 174"/>
                <a:gd name="T62" fmla="*/ 16 w 246"/>
                <a:gd name="T63" fmla="*/ 46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246" h="174">
                  <a:moveTo>
                    <a:pt x="16" y="46"/>
                  </a:moveTo>
                  <a:lnTo>
                    <a:pt x="16" y="46"/>
                  </a:lnTo>
                  <a:lnTo>
                    <a:pt x="12" y="60"/>
                  </a:lnTo>
                  <a:lnTo>
                    <a:pt x="6" y="76"/>
                  </a:lnTo>
                  <a:lnTo>
                    <a:pt x="2" y="94"/>
                  </a:lnTo>
                  <a:lnTo>
                    <a:pt x="0" y="114"/>
                  </a:lnTo>
                  <a:lnTo>
                    <a:pt x="0" y="134"/>
                  </a:lnTo>
                  <a:lnTo>
                    <a:pt x="2" y="142"/>
                  </a:lnTo>
                  <a:lnTo>
                    <a:pt x="4" y="150"/>
                  </a:lnTo>
                  <a:lnTo>
                    <a:pt x="8" y="158"/>
                  </a:lnTo>
                  <a:lnTo>
                    <a:pt x="14" y="162"/>
                  </a:lnTo>
                  <a:lnTo>
                    <a:pt x="14" y="162"/>
                  </a:lnTo>
                  <a:lnTo>
                    <a:pt x="28" y="170"/>
                  </a:lnTo>
                  <a:lnTo>
                    <a:pt x="38" y="174"/>
                  </a:lnTo>
                  <a:lnTo>
                    <a:pt x="48" y="174"/>
                  </a:lnTo>
                  <a:lnTo>
                    <a:pt x="56" y="172"/>
                  </a:lnTo>
                  <a:lnTo>
                    <a:pt x="62" y="168"/>
                  </a:lnTo>
                  <a:lnTo>
                    <a:pt x="70" y="164"/>
                  </a:lnTo>
                  <a:lnTo>
                    <a:pt x="86" y="152"/>
                  </a:lnTo>
                  <a:lnTo>
                    <a:pt x="86" y="152"/>
                  </a:lnTo>
                  <a:lnTo>
                    <a:pt x="96" y="146"/>
                  </a:lnTo>
                  <a:lnTo>
                    <a:pt x="104" y="144"/>
                  </a:lnTo>
                  <a:lnTo>
                    <a:pt x="120" y="142"/>
                  </a:lnTo>
                  <a:lnTo>
                    <a:pt x="134" y="144"/>
                  </a:lnTo>
                  <a:lnTo>
                    <a:pt x="146" y="142"/>
                  </a:lnTo>
                  <a:lnTo>
                    <a:pt x="146" y="142"/>
                  </a:lnTo>
                  <a:lnTo>
                    <a:pt x="158" y="140"/>
                  </a:lnTo>
                  <a:lnTo>
                    <a:pt x="174" y="140"/>
                  </a:lnTo>
                  <a:lnTo>
                    <a:pt x="192" y="144"/>
                  </a:lnTo>
                  <a:lnTo>
                    <a:pt x="200" y="148"/>
                  </a:lnTo>
                  <a:lnTo>
                    <a:pt x="208" y="154"/>
                  </a:lnTo>
                  <a:lnTo>
                    <a:pt x="208" y="154"/>
                  </a:lnTo>
                  <a:lnTo>
                    <a:pt x="216" y="158"/>
                  </a:lnTo>
                  <a:lnTo>
                    <a:pt x="222" y="160"/>
                  </a:lnTo>
                  <a:lnTo>
                    <a:pt x="226" y="158"/>
                  </a:lnTo>
                  <a:lnTo>
                    <a:pt x="230" y="156"/>
                  </a:lnTo>
                  <a:lnTo>
                    <a:pt x="236" y="148"/>
                  </a:lnTo>
                  <a:lnTo>
                    <a:pt x="244" y="138"/>
                  </a:lnTo>
                  <a:lnTo>
                    <a:pt x="244" y="138"/>
                  </a:lnTo>
                  <a:lnTo>
                    <a:pt x="246" y="132"/>
                  </a:lnTo>
                  <a:lnTo>
                    <a:pt x="246" y="122"/>
                  </a:lnTo>
                  <a:lnTo>
                    <a:pt x="242" y="96"/>
                  </a:lnTo>
                  <a:lnTo>
                    <a:pt x="236" y="70"/>
                  </a:lnTo>
                  <a:lnTo>
                    <a:pt x="234" y="58"/>
                  </a:lnTo>
                  <a:lnTo>
                    <a:pt x="234" y="50"/>
                  </a:lnTo>
                  <a:lnTo>
                    <a:pt x="234" y="50"/>
                  </a:lnTo>
                  <a:lnTo>
                    <a:pt x="234" y="42"/>
                  </a:lnTo>
                  <a:lnTo>
                    <a:pt x="234" y="34"/>
                  </a:lnTo>
                  <a:lnTo>
                    <a:pt x="230" y="26"/>
                  </a:lnTo>
                  <a:lnTo>
                    <a:pt x="226" y="20"/>
                  </a:lnTo>
                  <a:lnTo>
                    <a:pt x="220" y="12"/>
                  </a:lnTo>
                  <a:lnTo>
                    <a:pt x="212" y="8"/>
                  </a:lnTo>
                  <a:lnTo>
                    <a:pt x="206" y="4"/>
                  </a:lnTo>
                  <a:lnTo>
                    <a:pt x="198" y="0"/>
                  </a:lnTo>
                  <a:lnTo>
                    <a:pt x="198" y="0"/>
                  </a:lnTo>
                  <a:lnTo>
                    <a:pt x="184" y="0"/>
                  </a:lnTo>
                  <a:lnTo>
                    <a:pt x="162" y="2"/>
                  </a:lnTo>
                  <a:lnTo>
                    <a:pt x="134" y="6"/>
                  </a:lnTo>
                  <a:lnTo>
                    <a:pt x="104" y="12"/>
                  </a:lnTo>
                  <a:lnTo>
                    <a:pt x="76" y="20"/>
                  </a:lnTo>
                  <a:lnTo>
                    <a:pt x="48" y="28"/>
                  </a:lnTo>
                  <a:lnTo>
                    <a:pt x="28" y="36"/>
                  </a:lnTo>
                  <a:lnTo>
                    <a:pt x="22" y="40"/>
                  </a:lnTo>
                  <a:lnTo>
                    <a:pt x="16" y="46"/>
                  </a:lnTo>
                  <a:lnTo>
                    <a:pt x="16" y="46"/>
                  </a:lnTo>
                  <a:close/>
                </a:path>
              </a:pathLst>
            </a:custGeom>
            <a:solidFill>
              <a:srgbClr val="FDD6C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" name="Freeform 30"/>
            <p:cNvSpPr>
              <a:spLocks/>
            </p:cNvSpPr>
            <p:nvPr/>
          </p:nvSpPr>
          <p:spPr bwMode="auto">
            <a:xfrm>
              <a:off x="3016" y="2003"/>
              <a:ext cx="52" cy="86"/>
            </a:xfrm>
            <a:custGeom>
              <a:avLst/>
              <a:gdLst>
                <a:gd name="T0" fmla="*/ 0 w 52"/>
                <a:gd name="T1" fmla="*/ 42 h 86"/>
                <a:gd name="T2" fmla="*/ 0 w 52"/>
                <a:gd name="T3" fmla="*/ 42 h 86"/>
                <a:gd name="T4" fmla="*/ 2 w 52"/>
                <a:gd name="T5" fmla="*/ 36 h 86"/>
                <a:gd name="T6" fmla="*/ 8 w 52"/>
                <a:gd name="T7" fmla="*/ 20 h 86"/>
                <a:gd name="T8" fmla="*/ 14 w 52"/>
                <a:gd name="T9" fmla="*/ 12 h 86"/>
                <a:gd name="T10" fmla="*/ 20 w 52"/>
                <a:gd name="T11" fmla="*/ 6 h 86"/>
                <a:gd name="T12" fmla="*/ 28 w 52"/>
                <a:gd name="T13" fmla="*/ 2 h 86"/>
                <a:gd name="T14" fmla="*/ 40 w 52"/>
                <a:gd name="T15" fmla="*/ 0 h 86"/>
                <a:gd name="T16" fmla="*/ 40 w 52"/>
                <a:gd name="T17" fmla="*/ 0 h 86"/>
                <a:gd name="T18" fmla="*/ 44 w 52"/>
                <a:gd name="T19" fmla="*/ 2 h 86"/>
                <a:gd name="T20" fmla="*/ 48 w 52"/>
                <a:gd name="T21" fmla="*/ 4 h 86"/>
                <a:gd name="T22" fmla="*/ 50 w 52"/>
                <a:gd name="T23" fmla="*/ 8 h 86"/>
                <a:gd name="T24" fmla="*/ 52 w 52"/>
                <a:gd name="T25" fmla="*/ 14 h 86"/>
                <a:gd name="T26" fmla="*/ 52 w 52"/>
                <a:gd name="T27" fmla="*/ 26 h 86"/>
                <a:gd name="T28" fmla="*/ 48 w 52"/>
                <a:gd name="T29" fmla="*/ 42 h 86"/>
                <a:gd name="T30" fmla="*/ 42 w 52"/>
                <a:gd name="T31" fmla="*/ 56 h 86"/>
                <a:gd name="T32" fmla="*/ 36 w 52"/>
                <a:gd name="T33" fmla="*/ 70 h 86"/>
                <a:gd name="T34" fmla="*/ 28 w 52"/>
                <a:gd name="T35" fmla="*/ 80 h 86"/>
                <a:gd name="T36" fmla="*/ 22 w 52"/>
                <a:gd name="T37" fmla="*/ 86 h 86"/>
                <a:gd name="T38" fmla="*/ 22 w 52"/>
                <a:gd name="T39" fmla="*/ 86 h 86"/>
                <a:gd name="T40" fmla="*/ 16 w 52"/>
                <a:gd name="T41" fmla="*/ 84 h 86"/>
                <a:gd name="T42" fmla="*/ 10 w 52"/>
                <a:gd name="T43" fmla="*/ 80 h 86"/>
                <a:gd name="T44" fmla="*/ 8 w 52"/>
                <a:gd name="T45" fmla="*/ 74 h 86"/>
                <a:gd name="T46" fmla="*/ 4 w 52"/>
                <a:gd name="T47" fmla="*/ 66 h 86"/>
                <a:gd name="T48" fmla="*/ 2 w 52"/>
                <a:gd name="T49" fmla="*/ 50 h 86"/>
                <a:gd name="T50" fmla="*/ 0 w 52"/>
                <a:gd name="T51" fmla="*/ 42 h 86"/>
                <a:gd name="T52" fmla="*/ 0 w 52"/>
                <a:gd name="T53" fmla="*/ 42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52" h="86">
                  <a:moveTo>
                    <a:pt x="0" y="42"/>
                  </a:moveTo>
                  <a:lnTo>
                    <a:pt x="0" y="42"/>
                  </a:lnTo>
                  <a:lnTo>
                    <a:pt x="2" y="36"/>
                  </a:lnTo>
                  <a:lnTo>
                    <a:pt x="8" y="20"/>
                  </a:lnTo>
                  <a:lnTo>
                    <a:pt x="14" y="12"/>
                  </a:lnTo>
                  <a:lnTo>
                    <a:pt x="20" y="6"/>
                  </a:lnTo>
                  <a:lnTo>
                    <a:pt x="28" y="2"/>
                  </a:lnTo>
                  <a:lnTo>
                    <a:pt x="40" y="0"/>
                  </a:lnTo>
                  <a:lnTo>
                    <a:pt x="40" y="0"/>
                  </a:lnTo>
                  <a:lnTo>
                    <a:pt x="44" y="2"/>
                  </a:lnTo>
                  <a:lnTo>
                    <a:pt x="48" y="4"/>
                  </a:lnTo>
                  <a:lnTo>
                    <a:pt x="50" y="8"/>
                  </a:lnTo>
                  <a:lnTo>
                    <a:pt x="52" y="14"/>
                  </a:lnTo>
                  <a:lnTo>
                    <a:pt x="52" y="26"/>
                  </a:lnTo>
                  <a:lnTo>
                    <a:pt x="48" y="42"/>
                  </a:lnTo>
                  <a:lnTo>
                    <a:pt x="42" y="56"/>
                  </a:lnTo>
                  <a:lnTo>
                    <a:pt x="36" y="70"/>
                  </a:lnTo>
                  <a:lnTo>
                    <a:pt x="28" y="80"/>
                  </a:lnTo>
                  <a:lnTo>
                    <a:pt x="22" y="86"/>
                  </a:lnTo>
                  <a:lnTo>
                    <a:pt x="22" y="86"/>
                  </a:lnTo>
                  <a:lnTo>
                    <a:pt x="16" y="84"/>
                  </a:lnTo>
                  <a:lnTo>
                    <a:pt x="10" y="80"/>
                  </a:lnTo>
                  <a:lnTo>
                    <a:pt x="8" y="74"/>
                  </a:lnTo>
                  <a:lnTo>
                    <a:pt x="4" y="66"/>
                  </a:lnTo>
                  <a:lnTo>
                    <a:pt x="2" y="50"/>
                  </a:lnTo>
                  <a:lnTo>
                    <a:pt x="0" y="42"/>
                  </a:lnTo>
                  <a:lnTo>
                    <a:pt x="0" y="42"/>
                  </a:lnTo>
                  <a:close/>
                </a:path>
              </a:pathLst>
            </a:custGeom>
            <a:solidFill>
              <a:srgbClr val="FDD6C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" name="Freeform 31"/>
            <p:cNvSpPr>
              <a:spLocks/>
            </p:cNvSpPr>
            <p:nvPr/>
          </p:nvSpPr>
          <p:spPr bwMode="auto">
            <a:xfrm>
              <a:off x="2750" y="2033"/>
              <a:ext cx="64" cy="72"/>
            </a:xfrm>
            <a:custGeom>
              <a:avLst/>
              <a:gdLst>
                <a:gd name="T0" fmla="*/ 48 w 64"/>
                <a:gd name="T1" fmla="*/ 42 h 72"/>
                <a:gd name="T2" fmla="*/ 48 w 64"/>
                <a:gd name="T3" fmla="*/ 42 h 72"/>
                <a:gd name="T4" fmla="*/ 46 w 64"/>
                <a:gd name="T5" fmla="*/ 34 h 72"/>
                <a:gd name="T6" fmla="*/ 38 w 64"/>
                <a:gd name="T7" fmla="*/ 18 h 72"/>
                <a:gd name="T8" fmla="*/ 34 w 64"/>
                <a:gd name="T9" fmla="*/ 10 h 72"/>
                <a:gd name="T10" fmla="*/ 26 w 64"/>
                <a:gd name="T11" fmla="*/ 2 h 72"/>
                <a:gd name="T12" fmla="*/ 18 w 64"/>
                <a:gd name="T13" fmla="*/ 0 h 72"/>
                <a:gd name="T14" fmla="*/ 14 w 64"/>
                <a:gd name="T15" fmla="*/ 0 h 72"/>
                <a:gd name="T16" fmla="*/ 8 w 64"/>
                <a:gd name="T17" fmla="*/ 2 h 72"/>
                <a:gd name="T18" fmla="*/ 8 w 64"/>
                <a:gd name="T19" fmla="*/ 2 h 72"/>
                <a:gd name="T20" fmla="*/ 4 w 64"/>
                <a:gd name="T21" fmla="*/ 6 h 72"/>
                <a:gd name="T22" fmla="*/ 0 w 64"/>
                <a:gd name="T23" fmla="*/ 10 h 72"/>
                <a:gd name="T24" fmla="*/ 0 w 64"/>
                <a:gd name="T25" fmla="*/ 14 h 72"/>
                <a:gd name="T26" fmla="*/ 0 w 64"/>
                <a:gd name="T27" fmla="*/ 20 h 72"/>
                <a:gd name="T28" fmla="*/ 2 w 64"/>
                <a:gd name="T29" fmla="*/ 32 h 72"/>
                <a:gd name="T30" fmla="*/ 10 w 64"/>
                <a:gd name="T31" fmla="*/ 44 h 72"/>
                <a:gd name="T32" fmla="*/ 18 w 64"/>
                <a:gd name="T33" fmla="*/ 56 h 72"/>
                <a:gd name="T34" fmla="*/ 30 w 64"/>
                <a:gd name="T35" fmla="*/ 66 h 72"/>
                <a:gd name="T36" fmla="*/ 42 w 64"/>
                <a:gd name="T37" fmla="*/ 72 h 72"/>
                <a:gd name="T38" fmla="*/ 48 w 64"/>
                <a:gd name="T39" fmla="*/ 72 h 72"/>
                <a:gd name="T40" fmla="*/ 52 w 64"/>
                <a:gd name="T41" fmla="*/ 72 h 72"/>
                <a:gd name="T42" fmla="*/ 52 w 64"/>
                <a:gd name="T43" fmla="*/ 72 h 72"/>
                <a:gd name="T44" fmla="*/ 60 w 64"/>
                <a:gd name="T45" fmla="*/ 70 h 72"/>
                <a:gd name="T46" fmla="*/ 64 w 64"/>
                <a:gd name="T47" fmla="*/ 66 h 72"/>
                <a:gd name="T48" fmla="*/ 64 w 64"/>
                <a:gd name="T49" fmla="*/ 62 h 72"/>
                <a:gd name="T50" fmla="*/ 60 w 64"/>
                <a:gd name="T51" fmla="*/ 56 h 72"/>
                <a:gd name="T52" fmla="*/ 52 w 64"/>
                <a:gd name="T53" fmla="*/ 46 h 72"/>
                <a:gd name="T54" fmla="*/ 48 w 64"/>
                <a:gd name="T55" fmla="*/ 42 h 72"/>
                <a:gd name="T56" fmla="*/ 48 w 64"/>
                <a:gd name="T57" fmla="*/ 42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64" h="72">
                  <a:moveTo>
                    <a:pt x="48" y="42"/>
                  </a:moveTo>
                  <a:lnTo>
                    <a:pt x="48" y="42"/>
                  </a:lnTo>
                  <a:lnTo>
                    <a:pt x="46" y="34"/>
                  </a:lnTo>
                  <a:lnTo>
                    <a:pt x="38" y="18"/>
                  </a:lnTo>
                  <a:lnTo>
                    <a:pt x="34" y="10"/>
                  </a:lnTo>
                  <a:lnTo>
                    <a:pt x="26" y="2"/>
                  </a:lnTo>
                  <a:lnTo>
                    <a:pt x="18" y="0"/>
                  </a:lnTo>
                  <a:lnTo>
                    <a:pt x="14" y="0"/>
                  </a:lnTo>
                  <a:lnTo>
                    <a:pt x="8" y="2"/>
                  </a:lnTo>
                  <a:lnTo>
                    <a:pt x="8" y="2"/>
                  </a:lnTo>
                  <a:lnTo>
                    <a:pt x="4" y="6"/>
                  </a:lnTo>
                  <a:lnTo>
                    <a:pt x="0" y="10"/>
                  </a:lnTo>
                  <a:lnTo>
                    <a:pt x="0" y="14"/>
                  </a:lnTo>
                  <a:lnTo>
                    <a:pt x="0" y="20"/>
                  </a:lnTo>
                  <a:lnTo>
                    <a:pt x="2" y="32"/>
                  </a:lnTo>
                  <a:lnTo>
                    <a:pt x="10" y="44"/>
                  </a:lnTo>
                  <a:lnTo>
                    <a:pt x="18" y="56"/>
                  </a:lnTo>
                  <a:lnTo>
                    <a:pt x="30" y="66"/>
                  </a:lnTo>
                  <a:lnTo>
                    <a:pt x="42" y="72"/>
                  </a:lnTo>
                  <a:lnTo>
                    <a:pt x="48" y="72"/>
                  </a:lnTo>
                  <a:lnTo>
                    <a:pt x="52" y="72"/>
                  </a:lnTo>
                  <a:lnTo>
                    <a:pt x="52" y="72"/>
                  </a:lnTo>
                  <a:lnTo>
                    <a:pt x="60" y="70"/>
                  </a:lnTo>
                  <a:lnTo>
                    <a:pt x="64" y="66"/>
                  </a:lnTo>
                  <a:lnTo>
                    <a:pt x="64" y="62"/>
                  </a:lnTo>
                  <a:lnTo>
                    <a:pt x="60" y="56"/>
                  </a:lnTo>
                  <a:lnTo>
                    <a:pt x="52" y="46"/>
                  </a:lnTo>
                  <a:lnTo>
                    <a:pt x="48" y="42"/>
                  </a:lnTo>
                  <a:lnTo>
                    <a:pt x="48" y="42"/>
                  </a:lnTo>
                  <a:close/>
                </a:path>
              </a:pathLst>
            </a:custGeom>
            <a:solidFill>
              <a:srgbClr val="FDD6C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" name="Freeform 32"/>
            <p:cNvSpPr>
              <a:spLocks/>
            </p:cNvSpPr>
            <p:nvPr/>
          </p:nvSpPr>
          <p:spPr bwMode="auto">
            <a:xfrm>
              <a:off x="2820" y="2057"/>
              <a:ext cx="54" cy="56"/>
            </a:xfrm>
            <a:custGeom>
              <a:avLst/>
              <a:gdLst>
                <a:gd name="T0" fmla="*/ 54 w 54"/>
                <a:gd name="T1" fmla="*/ 26 h 56"/>
                <a:gd name="T2" fmla="*/ 54 w 54"/>
                <a:gd name="T3" fmla="*/ 26 h 56"/>
                <a:gd name="T4" fmla="*/ 52 w 54"/>
                <a:gd name="T5" fmla="*/ 38 h 56"/>
                <a:gd name="T6" fmla="*/ 46 w 54"/>
                <a:gd name="T7" fmla="*/ 46 h 56"/>
                <a:gd name="T8" fmla="*/ 38 w 54"/>
                <a:gd name="T9" fmla="*/ 52 h 56"/>
                <a:gd name="T10" fmla="*/ 28 w 54"/>
                <a:gd name="T11" fmla="*/ 56 h 56"/>
                <a:gd name="T12" fmla="*/ 28 w 54"/>
                <a:gd name="T13" fmla="*/ 56 h 56"/>
                <a:gd name="T14" fmla="*/ 16 w 54"/>
                <a:gd name="T15" fmla="*/ 54 h 56"/>
                <a:gd name="T16" fmla="*/ 8 w 54"/>
                <a:gd name="T17" fmla="*/ 48 h 56"/>
                <a:gd name="T18" fmla="*/ 2 w 54"/>
                <a:gd name="T19" fmla="*/ 38 h 56"/>
                <a:gd name="T20" fmla="*/ 0 w 54"/>
                <a:gd name="T21" fmla="*/ 28 h 56"/>
                <a:gd name="T22" fmla="*/ 0 w 54"/>
                <a:gd name="T23" fmla="*/ 28 h 56"/>
                <a:gd name="T24" fmla="*/ 2 w 54"/>
                <a:gd name="T25" fmla="*/ 18 h 56"/>
                <a:gd name="T26" fmla="*/ 6 w 54"/>
                <a:gd name="T27" fmla="*/ 8 h 56"/>
                <a:gd name="T28" fmla="*/ 16 w 54"/>
                <a:gd name="T29" fmla="*/ 2 h 56"/>
                <a:gd name="T30" fmla="*/ 26 w 54"/>
                <a:gd name="T31" fmla="*/ 0 h 56"/>
                <a:gd name="T32" fmla="*/ 26 w 54"/>
                <a:gd name="T33" fmla="*/ 0 h 56"/>
                <a:gd name="T34" fmla="*/ 36 w 54"/>
                <a:gd name="T35" fmla="*/ 2 h 56"/>
                <a:gd name="T36" fmla="*/ 46 w 54"/>
                <a:gd name="T37" fmla="*/ 8 h 56"/>
                <a:gd name="T38" fmla="*/ 52 w 54"/>
                <a:gd name="T39" fmla="*/ 16 h 56"/>
                <a:gd name="T40" fmla="*/ 54 w 54"/>
                <a:gd name="T41" fmla="*/ 26 h 56"/>
                <a:gd name="T42" fmla="*/ 54 w 54"/>
                <a:gd name="T43" fmla="*/ 26 h 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54" h="56">
                  <a:moveTo>
                    <a:pt x="54" y="26"/>
                  </a:moveTo>
                  <a:lnTo>
                    <a:pt x="54" y="26"/>
                  </a:lnTo>
                  <a:lnTo>
                    <a:pt x="52" y="38"/>
                  </a:lnTo>
                  <a:lnTo>
                    <a:pt x="46" y="46"/>
                  </a:lnTo>
                  <a:lnTo>
                    <a:pt x="38" y="52"/>
                  </a:lnTo>
                  <a:lnTo>
                    <a:pt x="28" y="56"/>
                  </a:lnTo>
                  <a:lnTo>
                    <a:pt x="28" y="56"/>
                  </a:lnTo>
                  <a:lnTo>
                    <a:pt x="16" y="54"/>
                  </a:lnTo>
                  <a:lnTo>
                    <a:pt x="8" y="48"/>
                  </a:lnTo>
                  <a:lnTo>
                    <a:pt x="2" y="38"/>
                  </a:lnTo>
                  <a:lnTo>
                    <a:pt x="0" y="28"/>
                  </a:lnTo>
                  <a:lnTo>
                    <a:pt x="0" y="28"/>
                  </a:lnTo>
                  <a:lnTo>
                    <a:pt x="2" y="18"/>
                  </a:lnTo>
                  <a:lnTo>
                    <a:pt x="6" y="8"/>
                  </a:lnTo>
                  <a:lnTo>
                    <a:pt x="16" y="2"/>
                  </a:lnTo>
                  <a:lnTo>
                    <a:pt x="26" y="0"/>
                  </a:lnTo>
                  <a:lnTo>
                    <a:pt x="26" y="0"/>
                  </a:lnTo>
                  <a:lnTo>
                    <a:pt x="36" y="2"/>
                  </a:lnTo>
                  <a:lnTo>
                    <a:pt x="46" y="8"/>
                  </a:lnTo>
                  <a:lnTo>
                    <a:pt x="52" y="16"/>
                  </a:lnTo>
                  <a:lnTo>
                    <a:pt x="54" y="26"/>
                  </a:lnTo>
                  <a:lnTo>
                    <a:pt x="54" y="26"/>
                  </a:lnTo>
                  <a:close/>
                </a:path>
              </a:pathLst>
            </a:custGeom>
            <a:solidFill>
              <a:srgbClr val="FCB9B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" name="Freeform 33"/>
            <p:cNvSpPr>
              <a:spLocks/>
            </p:cNvSpPr>
            <p:nvPr/>
          </p:nvSpPr>
          <p:spPr bwMode="auto">
            <a:xfrm>
              <a:off x="2980" y="2043"/>
              <a:ext cx="56" cy="54"/>
            </a:xfrm>
            <a:custGeom>
              <a:avLst/>
              <a:gdLst>
                <a:gd name="T0" fmla="*/ 56 w 56"/>
                <a:gd name="T1" fmla="*/ 26 h 54"/>
                <a:gd name="T2" fmla="*/ 56 w 56"/>
                <a:gd name="T3" fmla="*/ 26 h 54"/>
                <a:gd name="T4" fmla="*/ 54 w 56"/>
                <a:gd name="T5" fmla="*/ 36 h 54"/>
                <a:gd name="T6" fmla="*/ 48 w 56"/>
                <a:gd name="T7" fmla="*/ 46 h 54"/>
                <a:gd name="T8" fmla="*/ 40 w 56"/>
                <a:gd name="T9" fmla="*/ 52 h 54"/>
                <a:gd name="T10" fmla="*/ 28 w 56"/>
                <a:gd name="T11" fmla="*/ 54 h 54"/>
                <a:gd name="T12" fmla="*/ 28 w 56"/>
                <a:gd name="T13" fmla="*/ 54 h 54"/>
                <a:gd name="T14" fmla="*/ 18 w 56"/>
                <a:gd name="T15" fmla="*/ 52 h 54"/>
                <a:gd name="T16" fmla="*/ 8 w 56"/>
                <a:gd name="T17" fmla="*/ 46 h 54"/>
                <a:gd name="T18" fmla="*/ 2 w 56"/>
                <a:gd name="T19" fmla="*/ 38 h 54"/>
                <a:gd name="T20" fmla="*/ 0 w 56"/>
                <a:gd name="T21" fmla="*/ 28 h 54"/>
                <a:gd name="T22" fmla="*/ 0 w 56"/>
                <a:gd name="T23" fmla="*/ 28 h 54"/>
                <a:gd name="T24" fmla="*/ 2 w 56"/>
                <a:gd name="T25" fmla="*/ 16 h 54"/>
                <a:gd name="T26" fmla="*/ 8 w 56"/>
                <a:gd name="T27" fmla="*/ 8 h 54"/>
                <a:gd name="T28" fmla="*/ 16 w 56"/>
                <a:gd name="T29" fmla="*/ 2 h 54"/>
                <a:gd name="T30" fmla="*/ 28 w 56"/>
                <a:gd name="T31" fmla="*/ 0 h 54"/>
                <a:gd name="T32" fmla="*/ 28 w 56"/>
                <a:gd name="T33" fmla="*/ 0 h 54"/>
                <a:gd name="T34" fmla="*/ 38 w 56"/>
                <a:gd name="T35" fmla="*/ 2 h 54"/>
                <a:gd name="T36" fmla="*/ 46 w 56"/>
                <a:gd name="T37" fmla="*/ 6 h 54"/>
                <a:gd name="T38" fmla="*/ 52 w 56"/>
                <a:gd name="T39" fmla="*/ 16 h 54"/>
                <a:gd name="T40" fmla="*/ 56 w 56"/>
                <a:gd name="T41" fmla="*/ 26 h 54"/>
                <a:gd name="T42" fmla="*/ 56 w 56"/>
                <a:gd name="T43" fmla="*/ 26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56" h="54">
                  <a:moveTo>
                    <a:pt x="56" y="26"/>
                  </a:moveTo>
                  <a:lnTo>
                    <a:pt x="56" y="26"/>
                  </a:lnTo>
                  <a:lnTo>
                    <a:pt x="54" y="36"/>
                  </a:lnTo>
                  <a:lnTo>
                    <a:pt x="48" y="46"/>
                  </a:lnTo>
                  <a:lnTo>
                    <a:pt x="40" y="52"/>
                  </a:lnTo>
                  <a:lnTo>
                    <a:pt x="28" y="54"/>
                  </a:lnTo>
                  <a:lnTo>
                    <a:pt x="28" y="54"/>
                  </a:lnTo>
                  <a:lnTo>
                    <a:pt x="18" y="52"/>
                  </a:lnTo>
                  <a:lnTo>
                    <a:pt x="8" y="46"/>
                  </a:lnTo>
                  <a:lnTo>
                    <a:pt x="2" y="38"/>
                  </a:lnTo>
                  <a:lnTo>
                    <a:pt x="0" y="28"/>
                  </a:lnTo>
                  <a:lnTo>
                    <a:pt x="0" y="28"/>
                  </a:lnTo>
                  <a:lnTo>
                    <a:pt x="2" y="16"/>
                  </a:lnTo>
                  <a:lnTo>
                    <a:pt x="8" y="8"/>
                  </a:lnTo>
                  <a:lnTo>
                    <a:pt x="16" y="2"/>
                  </a:lnTo>
                  <a:lnTo>
                    <a:pt x="28" y="0"/>
                  </a:lnTo>
                  <a:lnTo>
                    <a:pt x="28" y="0"/>
                  </a:lnTo>
                  <a:lnTo>
                    <a:pt x="38" y="2"/>
                  </a:lnTo>
                  <a:lnTo>
                    <a:pt x="46" y="6"/>
                  </a:lnTo>
                  <a:lnTo>
                    <a:pt x="52" y="16"/>
                  </a:lnTo>
                  <a:lnTo>
                    <a:pt x="56" y="26"/>
                  </a:lnTo>
                  <a:lnTo>
                    <a:pt x="56" y="26"/>
                  </a:lnTo>
                  <a:close/>
                </a:path>
              </a:pathLst>
            </a:custGeom>
            <a:solidFill>
              <a:srgbClr val="FCB9B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" name="Freeform 34"/>
            <p:cNvSpPr>
              <a:spLocks/>
            </p:cNvSpPr>
            <p:nvPr/>
          </p:nvSpPr>
          <p:spPr bwMode="auto">
            <a:xfrm>
              <a:off x="2850" y="1923"/>
              <a:ext cx="16" cy="22"/>
            </a:xfrm>
            <a:custGeom>
              <a:avLst/>
              <a:gdLst>
                <a:gd name="T0" fmla="*/ 0 w 16"/>
                <a:gd name="T1" fmla="*/ 4 h 22"/>
                <a:gd name="T2" fmla="*/ 0 w 16"/>
                <a:gd name="T3" fmla="*/ 4 h 22"/>
                <a:gd name="T4" fmla="*/ 2 w 16"/>
                <a:gd name="T5" fmla="*/ 6 h 22"/>
                <a:gd name="T6" fmla="*/ 2 w 16"/>
                <a:gd name="T7" fmla="*/ 6 h 22"/>
                <a:gd name="T8" fmla="*/ 8 w 16"/>
                <a:gd name="T9" fmla="*/ 14 h 22"/>
                <a:gd name="T10" fmla="*/ 10 w 16"/>
                <a:gd name="T11" fmla="*/ 20 h 22"/>
                <a:gd name="T12" fmla="*/ 16 w 16"/>
                <a:gd name="T13" fmla="*/ 22 h 22"/>
                <a:gd name="T14" fmla="*/ 16 w 16"/>
                <a:gd name="T15" fmla="*/ 22 h 22"/>
                <a:gd name="T16" fmla="*/ 16 w 16"/>
                <a:gd name="T17" fmla="*/ 18 h 22"/>
                <a:gd name="T18" fmla="*/ 14 w 16"/>
                <a:gd name="T19" fmla="*/ 12 h 22"/>
                <a:gd name="T20" fmla="*/ 8 w 16"/>
                <a:gd name="T21" fmla="*/ 2 h 22"/>
                <a:gd name="T22" fmla="*/ 8 w 16"/>
                <a:gd name="T23" fmla="*/ 2 h 22"/>
                <a:gd name="T24" fmla="*/ 6 w 16"/>
                <a:gd name="T25" fmla="*/ 0 h 22"/>
                <a:gd name="T26" fmla="*/ 0 w 16"/>
                <a:gd name="T27" fmla="*/ 4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6" h="22">
                  <a:moveTo>
                    <a:pt x="0" y="4"/>
                  </a:moveTo>
                  <a:lnTo>
                    <a:pt x="0" y="4"/>
                  </a:lnTo>
                  <a:lnTo>
                    <a:pt x="2" y="6"/>
                  </a:lnTo>
                  <a:lnTo>
                    <a:pt x="2" y="6"/>
                  </a:lnTo>
                  <a:lnTo>
                    <a:pt x="8" y="14"/>
                  </a:lnTo>
                  <a:lnTo>
                    <a:pt x="10" y="20"/>
                  </a:lnTo>
                  <a:lnTo>
                    <a:pt x="16" y="22"/>
                  </a:lnTo>
                  <a:lnTo>
                    <a:pt x="16" y="22"/>
                  </a:lnTo>
                  <a:lnTo>
                    <a:pt x="16" y="18"/>
                  </a:lnTo>
                  <a:lnTo>
                    <a:pt x="14" y="12"/>
                  </a:lnTo>
                  <a:lnTo>
                    <a:pt x="8" y="2"/>
                  </a:lnTo>
                  <a:lnTo>
                    <a:pt x="8" y="2"/>
                  </a:lnTo>
                  <a:lnTo>
                    <a:pt x="6" y="0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DC193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" name="Freeform 35"/>
            <p:cNvSpPr>
              <a:spLocks/>
            </p:cNvSpPr>
            <p:nvPr/>
          </p:nvSpPr>
          <p:spPr bwMode="auto">
            <a:xfrm>
              <a:off x="2938" y="1863"/>
              <a:ext cx="20" cy="24"/>
            </a:xfrm>
            <a:custGeom>
              <a:avLst/>
              <a:gdLst>
                <a:gd name="T0" fmla="*/ 0 w 20"/>
                <a:gd name="T1" fmla="*/ 4 h 24"/>
                <a:gd name="T2" fmla="*/ 0 w 20"/>
                <a:gd name="T3" fmla="*/ 4 h 24"/>
                <a:gd name="T4" fmla="*/ 4 w 20"/>
                <a:gd name="T5" fmla="*/ 10 h 24"/>
                <a:gd name="T6" fmla="*/ 4 w 20"/>
                <a:gd name="T7" fmla="*/ 10 h 24"/>
                <a:gd name="T8" fmla="*/ 16 w 20"/>
                <a:gd name="T9" fmla="*/ 24 h 24"/>
                <a:gd name="T10" fmla="*/ 20 w 20"/>
                <a:gd name="T11" fmla="*/ 18 h 24"/>
                <a:gd name="T12" fmla="*/ 20 w 20"/>
                <a:gd name="T13" fmla="*/ 18 h 24"/>
                <a:gd name="T14" fmla="*/ 10 w 20"/>
                <a:gd name="T15" fmla="*/ 6 h 24"/>
                <a:gd name="T16" fmla="*/ 10 w 20"/>
                <a:gd name="T17" fmla="*/ 6 h 24"/>
                <a:gd name="T18" fmla="*/ 6 w 20"/>
                <a:gd name="T19" fmla="*/ 0 h 24"/>
                <a:gd name="T20" fmla="*/ 0 w 20"/>
                <a:gd name="T21" fmla="*/ 4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0" h="24">
                  <a:moveTo>
                    <a:pt x="0" y="4"/>
                  </a:moveTo>
                  <a:lnTo>
                    <a:pt x="0" y="4"/>
                  </a:lnTo>
                  <a:lnTo>
                    <a:pt x="4" y="10"/>
                  </a:lnTo>
                  <a:lnTo>
                    <a:pt x="4" y="10"/>
                  </a:lnTo>
                  <a:lnTo>
                    <a:pt x="16" y="24"/>
                  </a:lnTo>
                  <a:lnTo>
                    <a:pt x="20" y="18"/>
                  </a:lnTo>
                  <a:lnTo>
                    <a:pt x="20" y="18"/>
                  </a:lnTo>
                  <a:lnTo>
                    <a:pt x="10" y="6"/>
                  </a:lnTo>
                  <a:lnTo>
                    <a:pt x="10" y="6"/>
                  </a:lnTo>
                  <a:lnTo>
                    <a:pt x="6" y="0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DC193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" name="Freeform 36"/>
            <p:cNvSpPr>
              <a:spLocks/>
            </p:cNvSpPr>
            <p:nvPr/>
          </p:nvSpPr>
          <p:spPr bwMode="auto">
            <a:xfrm>
              <a:off x="2902" y="1905"/>
              <a:ext cx="16" cy="20"/>
            </a:xfrm>
            <a:custGeom>
              <a:avLst/>
              <a:gdLst>
                <a:gd name="T0" fmla="*/ 0 w 16"/>
                <a:gd name="T1" fmla="*/ 4 h 20"/>
                <a:gd name="T2" fmla="*/ 0 w 16"/>
                <a:gd name="T3" fmla="*/ 4 h 20"/>
                <a:gd name="T4" fmla="*/ 10 w 16"/>
                <a:gd name="T5" fmla="*/ 20 h 20"/>
                <a:gd name="T6" fmla="*/ 16 w 16"/>
                <a:gd name="T7" fmla="*/ 18 h 20"/>
                <a:gd name="T8" fmla="*/ 16 w 16"/>
                <a:gd name="T9" fmla="*/ 18 h 20"/>
                <a:gd name="T10" fmla="*/ 6 w 16"/>
                <a:gd name="T11" fmla="*/ 0 h 20"/>
                <a:gd name="T12" fmla="*/ 0 w 16"/>
                <a:gd name="T13" fmla="*/ 4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6" h="20">
                  <a:moveTo>
                    <a:pt x="0" y="4"/>
                  </a:moveTo>
                  <a:lnTo>
                    <a:pt x="0" y="4"/>
                  </a:lnTo>
                  <a:lnTo>
                    <a:pt x="10" y="20"/>
                  </a:lnTo>
                  <a:lnTo>
                    <a:pt x="16" y="18"/>
                  </a:lnTo>
                  <a:lnTo>
                    <a:pt x="16" y="18"/>
                  </a:lnTo>
                  <a:lnTo>
                    <a:pt x="6" y="0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DC193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" name="Freeform 37"/>
            <p:cNvSpPr>
              <a:spLocks/>
            </p:cNvSpPr>
            <p:nvPr/>
          </p:nvSpPr>
          <p:spPr bwMode="auto">
            <a:xfrm>
              <a:off x="2898" y="1837"/>
              <a:ext cx="18" cy="20"/>
            </a:xfrm>
            <a:custGeom>
              <a:avLst/>
              <a:gdLst>
                <a:gd name="T0" fmla="*/ 0 w 18"/>
                <a:gd name="T1" fmla="*/ 2 h 20"/>
                <a:gd name="T2" fmla="*/ 0 w 18"/>
                <a:gd name="T3" fmla="*/ 2 h 20"/>
                <a:gd name="T4" fmla="*/ 4 w 18"/>
                <a:gd name="T5" fmla="*/ 8 h 20"/>
                <a:gd name="T6" fmla="*/ 4 w 18"/>
                <a:gd name="T7" fmla="*/ 8 h 20"/>
                <a:gd name="T8" fmla="*/ 8 w 18"/>
                <a:gd name="T9" fmla="*/ 14 h 20"/>
                <a:gd name="T10" fmla="*/ 10 w 18"/>
                <a:gd name="T11" fmla="*/ 20 h 20"/>
                <a:gd name="T12" fmla="*/ 18 w 18"/>
                <a:gd name="T13" fmla="*/ 20 h 20"/>
                <a:gd name="T14" fmla="*/ 18 w 18"/>
                <a:gd name="T15" fmla="*/ 20 h 20"/>
                <a:gd name="T16" fmla="*/ 14 w 18"/>
                <a:gd name="T17" fmla="*/ 12 h 20"/>
                <a:gd name="T18" fmla="*/ 10 w 18"/>
                <a:gd name="T19" fmla="*/ 4 h 20"/>
                <a:gd name="T20" fmla="*/ 10 w 18"/>
                <a:gd name="T21" fmla="*/ 4 h 20"/>
                <a:gd name="T22" fmla="*/ 6 w 18"/>
                <a:gd name="T23" fmla="*/ 0 h 20"/>
                <a:gd name="T24" fmla="*/ 0 w 18"/>
                <a:gd name="T25" fmla="*/ 2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8" h="20">
                  <a:moveTo>
                    <a:pt x="0" y="2"/>
                  </a:moveTo>
                  <a:lnTo>
                    <a:pt x="0" y="2"/>
                  </a:lnTo>
                  <a:lnTo>
                    <a:pt x="4" y="8"/>
                  </a:lnTo>
                  <a:lnTo>
                    <a:pt x="4" y="8"/>
                  </a:lnTo>
                  <a:lnTo>
                    <a:pt x="8" y="14"/>
                  </a:lnTo>
                  <a:lnTo>
                    <a:pt x="10" y="20"/>
                  </a:lnTo>
                  <a:lnTo>
                    <a:pt x="18" y="20"/>
                  </a:lnTo>
                  <a:lnTo>
                    <a:pt x="18" y="20"/>
                  </a:lnTo>
                  <a:lnTo>
                    <a:pt x="14" y="12"/>
                  </a:lnTo>
                  <a:lnTo>
                    <a:pt x="10" y="4"/>
                  </a:lnTo>
                  <a:lnTo>
                    <a:pt x="10" y="4"/>
                  </a:lnTo>
                  <a:lnTo>
                    <a:pt x="6" y="0"/>
                  </a:lnTo>
                  <a:lnTo>
                    <a:pt x="0" y="2"/>
                  </a:lnTo>
                  <a:close/>
                </a:path>
              </a:pathLst>
            </a:custGeom>
            <a:solidFill>
              <a:srgbClr val="DC193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" name="Freeform 38"/>
            <p:cNvSpPr>
              <a:spLocks/>
            </p:cNvSpPr>
            <p:nvPr/>
          </p:nvSpPr>
          <p:spPr bwMode="auto">
            <a:xfrm>
              <a:off x="2856" y="1789"/>
              <a:ext cx="20" cy="22"/>
            </a:xfrm>
            <a:custGeom>
              <a:avLst/>
              <a:gdLst>
                <a:gd name="T0" fmla="*/ 0 w 20"/>
                <a:gd name="T1" fmla="*/ 4 h 22"/>
                <a:gd name="T2" fmla="*/ 0 w 20"/>
                <a:gd name="T3" fmla="*/ 4 h 22"/>
                <a:gd name="T4" fmla="*/ 4 w 20"/>
                <a:gd name="T5" fmla="*/ 8 h 22"/>
                <a:gd name="T6" fmla="*/ 4 w 20"/>
                <a:gd name="T7" fmla="*/ 8 h 22"/>
                <a:gd name="T8" fmla="*/ 10 w 20"/>
                <a:gd name="T9" fmla="*/ 16 h 22"/>
                <a:gd name="T10" fmla="*/ 16 w 20"/>
                <a:gd name="T11" fmla="*/ 22 h 22"/>
                <a:gd name="T12" fmla="*/ 20 w 20"/>
                <a:gd name="T13" fmla="*/ 16 h 22"/>
                <a:gd name="T14" fmla="*/ 20 w 20"/>
                <a:gd name="T15" fmla="*/ 16 h 22"/>
                <a:gd name="T16" fmla="*/ 10 w 20"/>
                <a:gd name="T17" fmla="*/ 4 h 22"/>
                <a:gd name="T18" fmla="*/ 10 w 20"/>
                <a:gd name="T19" fmla="*/ 4 h 22"/>
                <a:gd name="T20" fmla="*/ 6 w 20"/>
                <a:gd name="T21" fmla="*/ 0 h 22"/>
                <a:gd name="T22" fmla="*/ 0 w 20"/>
                <a:gd name="T23" fmla="*/ 4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0" h="22">
                  <a:moveTo>
                    <a:pt x="0" y="4"/>
                  </a:moveTo>
                  <a:lnTo>
                    <a:pt x="0" y="4"/>
                  </a:lnTo>
                  <a:lnTo>
                    <a:pt x="4" y="8"/>
                  </a:lnTo>
                  <a:lnTo>
                    <a:pt x="4" y="8"/>
                  </a:lnTo>
                  <a:lnTo>
                    <a:pt x="10" y="16"/>
                  </a:lnTo>
                  <a:lnTo>
                    <a:pt x="16" y="22"/>
                  </a:lnTo>
                  <a:lnTo>
                    <a:pt x="20" y="16"/>
                  </a:lnTo>
                  <a:lnTo>
                    <a:pt x="20" y="16"/>
                  </a:lnTo>
                  <a:lnTo>
                    <a:pt x="10" y="4"/>
                  </a:lnTo>
                  <a:lnTo>
                    <a:pt x="10" y="4"/>
                  </a:lnTo>
                  <a:lnTo>
                    <a:pt x="6" y="0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DC193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" name="Freeform 39"/>
            <p:cNvSpPr>
              <a:spLocks/>
            </p:cNvSpPr>
            <p:nvPr/>
          </p:nvSpPr>
          <p:spPr bwMode="auto">
            <a:xfrm>
              <a:off x="2890" y="1753"/>
              <a:ext cx="16" cy="18"/>
            </a:xfrm>
            <a:custGeom>
              <a:avLst/>
              <a:gdLst>
                <a:gd name="T0" fmla="*/ 0 w 16"/>
                <a:gd name="T1" fmla="*/ 4 h 18"/>
                <a:gd name="T2" fmla="*/ 0 w 16"/>
                <a:gd name="T3" fmla="*/ 4 h 18"/>
                <a:gd name="T4" fmla="*/ 12 w 16"/>
                <a:gd name="T5" fmla="*/ 18 h 18"/>
                <a:gd name="T6" fmla="*/ 16 w 16"/>
                <a:gd name="T7" fmla="*/ 12 h 18"/>
                <a:gd name="T8" fmla="*/ 16 w 16"/>
                <a:gd name="T9" fmla="*/ 12 h 18"/>
                <a:gd name="T10" fmla="*/ 4 w 16"/>
                <a:gd name="T11" fmla="*/ 0 h 18"/>
                <a:gd name="T12" fmla="*/ 0 w 16"/>
                <a:gd name="T13" fmla="*/ 4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6" h="18">
                  <a:moveTo>
                    <a:pt x="0" y="4"/>
                  </a:moveTo>
                  <a:lnTo>
                    <a:pt x="0" y="4"/>
                  </a:lnTo>
                  <a:lnTo>
                    <a:pt x="12" y="18"/>
                  </a:lnTo>
                  <a:lnTo>
                    <a:pt x="16" y="12"/>
                  </a:lnTo>
                  <a:lnTo>
                    <a:pt x="16" y="12"/>
                  </a:lnTo>
                  <a:lnTo>
                    <a:pt x="4" y="0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DC193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" name="Freeform 40"/>
            <p:cNvSpPr>
              <a:spLocks/>
            </p:cNvSpPr>
            <p:nvPr/>
          </p:nvSpPr>
          <p:spPr bwMode="auto">
            <a:xfrm>
              <a:off x="2942" y="1813"/>
              <a:ext cx="20" cy="26"/>
            </a:xfrm>
            <a:custGeom>
              <a:avLst/>
              <a:gdLst>
                <a:gd name="T0" fmla="*/ 0 w 20"/>
                <a:gd name="T1" fmla="*/ 4 h 26"/>
                <a:gd name="T2" fmla="*/ 0 w 20"/>
                <a:gd name="T3" fmla="*/ 4 h 26"/>
                <a:gd name="T4" fmla="*/ 10 w 20"/>
                <a:gd name="T5" fmla="*/ 18 h 26"/>
                <a:gd name="T6" fmla="*/ 14 w 20"/>
                <a:gd name="T7" fmla="*/ 26 h 26"/>
                <a:gd name="T8" fmla="*/ 20 w 20"/>
                <a:gd name="T9" fmla="*/ 22 h 26"/>
                <a:gd name="T10" fmla="*/ 14 w 20"/>
                <a:gd name="T11" fmla="*/ 14 h 26"/>
                <a:gd name="T12" fmla="*/ 14 w 20"/>
                <a:gd name="T13" fmla="*/ 14 h 26"/>
                <a:gd name="T14" fmla="*/ 4 w 20"/>
                <a:gd name="T15" fmla="*/ 0 h 26"/>
                <a:gd name="T16" fmla="*/ 0 w 20"/>
                <a:gd name="T17" fmla="*/ 4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0" h="26">
                  <a:moveTo>
                    <a:pt x="0" y="4"/>
                  </a:moveTo>
                  <a:lnTo>
                    <a:pt x="0" y="4"/>
                  </a:lnTo>
                  <a:lnTo>
                    <a:pt x="10" y="18"/>
                  </a:lnTo>
                  <a:lnTo>
                    <a:pt x="14" y="26"/>
                  </a:lnTo>
                  <a:lnTo>
                    <a:pt x="20" y="22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4" y="0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DC193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" name="Freeform 41"/>
            <p:cNvSpPr>
              <a:spLocks/>
            </p:cNvSpPr>
            <p:nvPr/>
          </p:nvSpPr>
          <p:spPr bwMode="auto">
            <a:xfrm>
              <a:off x="2958" y="1897"/>
              <a:ext cx="18" cy="24"/>
            </a:xfrm>
            <a:custGeom>
              <a:avLst/>
              <a:gdLst>
                <a:gd name="T0" fmla="*/ 0 w 18"/>
                <a:gd name="T1" fmla="*/ 4 h 24"/>
                <a:gd name="T2" fmla="*/ 0 w 18"/>
                <a:gd name="T3" fmla="*/ 4 h 24"/>
                <a:gd name="T4" fmla="*/ 4 w 18"/>
                <a:gd name="T5" fmla="*/ 10 h 24"/>
                <a:gd name="T6" fmla="*/ 4 w 18"/>
                <a:gd name="T7" fmla="*/ 10 h 24"/>
                <a:gd name="T8" fmla="*/ 12 w 18"/>
                <a:gd name="T9" fmla="*/ 24 h 24"/>
                <a:gd name="T10" fmla="*/ 18 w 18"/>
                <a:gd name="T11" fmla="*/ 20 h 24"/>
                <a:gd name="T12" fmla="*/ 18 w 18"/>
                <a:gd name="T13" fmla="*/ 20 h 24"/>
                <a:gd name="T14" fmla="*/ 10 w 18"/>
                <a:gd name="T15" fmla="*/ 6 h 24"/>
                <a:gd name="T16" fmla="*/ 10 w 18"/>
                <a:gd name="T17" fmla="*/ 6 h 24"/>
                <a:gd name="T18" fmla="*/ 6 w 18"/>
                <a:gd name="T19" fmla="*/ 0 h 24"/>
                <a:gd name="T20" fmla="*/ 0 w 18"/>
                <a:gd name="T21" fmla="*/ 4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8" h="24">
                  <a:moveTo>
                    <a:pt x="0" y="4"/>
                  </a:moveTo>
                  <a:lnTo>
                    <a:pt x="0" y="4"/>
                  </a:lnTo>
                  <a:lnTo>
                    <a:pt x="4" y="10"/>
                  </a:lnTo>
                  <a:lnTo>
                    <a:pt x="4" y="10"/>
                  </a:lnTo>
                  <a:lnTo>
                    <a:pt x="12" y="24"/>
                  </a:lnTo>
                  <a:lnTo>
                    <a:pt x="18" y="20"/>
                  </a:lnTo>
                  <a:lnTo>
                    <a:pt x="18" y="20"/>
                  </a:lnTo>
                  <a:lnTo>
                    <a:pt x="10" y="6"/>
                  </a:lnTo>
                  <a:lnTo>
                    <a:pt x="10" y="6"/>
                  </a:lnTo>
                  <a:lnTo>
                    <a:pt x="6" y="0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DC193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" name="Freeform 42"/>
            <p:cNvSpPr>
              <a:spLocks/>
            </p:cNvSpPr>
            <p:nvPr/>
          </p:nvSpPr>
          <p:spPr bwMode="auto">
            <a:xfrm>
              <a:off x="2994" y="1903"/>
              <a:ext cx="16" cy="24"/>
            </a:xfrm>
            <a:custGeom>
              <a:avLst/>
              <a:gdLst>
                <a:gd name="T0" fmla="*/ 0 w 16"/>
                <a:gd name="T1" fmla="*/ 4 h 24"/>
                <a:gd name="T2" fmla="*/ 0 w 16"/>
                <a:gd name="T3" fmla="*/ 4 h 24"/>
                <a:gd name="T4" fmla="*/ 8 w 16"/>
                <a:gd name="T5" fmla="*/ 20 h 24"/>
                <a:gd name="T6" fmla="*/ 8 w 16"/>
                <a:gd name="T7" fmla="*/ 20 h 24"/>
                <a:gd name="T8" fmla="*/ 8 w 16"/>
                <a:gd name="T9" fmla="*/ 22 h 24"/>
                <a:gd name="T10" fmla="*/ 8 w 16"/>
                <a:gd name="T11" fmla="*/ 22 h 24"/>
                <a:gd name="T12" fmla="*/ 10 w 16"/>
                <a:gd name="T13" fmla="*/ 24 h 24"/>
                <a:gd name="T14" fmla="*/ 16 w 16"/>
                <a:gd name="T15" fmla="*/ 22 h 24"/>
                <a:gd name="T16" fmla="*/ 16 w 16"/>
                <a:gd name="T17" fmla="*/ 22 h 24"/>
                <a:gd name="T18" fmla="*/ 16 w 16"/>
                <a:gd name="T19" fmla="*/ 20 h 24"/>
                <a:gd name="T20" fmla="*/ 12 w 16"/>
                <a:gd name="T21" fmla="*/ 16 h 24"/>
                <a:gd name="T22" fmla="*/ 14 w 16"/>
                <a:gd name="T23" fmla="*/ 16 h 24"/>
                <a:gd name="T24" fmla="*/ 14 w 16"/>
                <a:gd name="T25" fmla="*/ 16 h 24"/>
                <a:gd name="T26" fmla="*/ 6 w 16"/>
                <a:gd name="T27" fmla="*/ 0 h 24"/>
                <a:gd name="T28" fmla="*/ 0 w 16"/>
                <a:gd name="T29" fmla="*/ 4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6" h="24">
                  <a:moveTo>
                    <a:pt x="0" y="4"/>
                  </a:moveTo>
                  <a:lnTo>
                    <a:pt x="0" y="4"/>
                  </a:lnTo>
                  <a:lnTo>
                    <a:pt x="8" y="20"/>
                  </a:lnTo>
                  <a:lnTo>
                    <a:pt x="8" y="20"/>
                  </a:lnTo>
                  <a:lnTo>
                    <a:pt x="8" y="22"/>
                  </a:lnTo>
                  <a:lnTo>
                    <a:pt x="8" y="22"/>
                  </a:lnTo>
                  <a:lnTo>
                    <a:pt x="10" y="24"/>
                  </a:lnTo>
                  <a:lnTo>
                    <a:pt x="16" y="22"/>
                  </a:lnTo>
                  <a:lnTo>
                    <a:pt x="16" y="22"/>
                  </a:lnTo>
                  <a:lnTo>
                    <a:pt x="16" y="20"/>
                  </a:lnTo>
                  <a:lnTo>
                    <a:pt x="12" y="16"/>
                  </a:lnTo>
                  <a:lnTo>
                    <a:pt x="14" y="16"/>
                  </a:lnTo>
                  <a:lnTo>
                    <a:pt x="14" y="16"/>
                  </a:lnTo>
                  <a:lnTo>
                    <a:pt x="6" y="0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DC193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4" name="Freeform 43"/>
            <p:cNvSpPr>
              <a:spLocks/>
            </p:cNvSpPr>
            <p:nvPr/>
          </p:nvSpPr>
          <p:spPr bwMode="auto">
            <a:xfrm>
              <a:off x="2994" y="1947"/>
              <a:ext cx="14" cy="16"/>
            </a:xfrm>
            <a:custGeom>
              <a:avLst/>
              <a:gdLst>
                <a:gd name="T0" fmla="*/ 0 w 14"/>
                <a:gd name="T1" fmla="*/ 2 h 16"/>
                <a:gd name="T2" fmla="*/ 0 w 14"/>
                <a:gd name="T3" fmla="*/ 2 h 16"/>
                <a:gd name="T4" fmla="*/ 2 w 14"/>
                <a:gd name="T5" fmla="*/ 6 h 16"/>
                <a:gd name="T6" fmla="*/ 2 w 14"/>
                <a:gd name="T7" fmla="*/ 6 h 16"/>
                <a:gd name="T8" fmla="*/ 6 w 14"/>
                <a:gd name="T9" fmla="*/ 10 h 16"/>
                <a:gd name="T10" fmla="*/ 8 w 14"/>
                <a:gd name="T11" fmla="*/ 16 h 16"/>
                <a:gd name="T12" fmla="*/ 14 w 14"/>
                <a:gd name="T13" fmla="*/ 14 h 16"/>
                <a:gd name="T14" fmla="*/ 14 w 14"/>
                <a:gd name="T15" fmla="*/ 14 h 16"/>
                <a:gd name="T16" fmla="*/ 12 w 14"/>
                <a:gd name="T17" fmla="*/ 8 h 16"/>
                <a:gd name="T18" fmla="*/ 8 w 14"/>
                <a:gd name="T19" fmla="*/ 2 h 16"/>
                <a:gd name="T20" fmla="*/ 8 w 14"/>
                <a:gd name="T21" fmla="*/ 2 h 16"/>
                <a:gd name="T22" fmla="*/ 6 w 14"/>
                <a:gd name="T23" fmla="*/ 0 h 16"/>
                <a:gd name="T24" fmla="*/ 0 w 14"/>
                <a:gd name="T25" fmla="*/ 2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4" h="16">
                  <a:moveTo>
                    <a:pt x="0" y="2"/>
                  </a:moveTo>
                  <a:lnTo>
                    <a:pt x="0" y="2"/>
                  </a:lnTo>
                  <a:lnTo>
                    <a:pt x="2" y="6"/>
                  </a:lnTo>
                  <a:lnTo>
                    <a:pt x="2" y="6"/>
                  </a:lnTo>
                  <a:lnTo>
                    <a:pt x="6" y="10"/>
                  </a:lnTo>
                  <a:lnTo>
                    <a:pt x="8" y="16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2" y="8"/>
                  </a:lnTo>
                  <a:lnTo>
                    <a:pt x="8" y="2"/>
                  </a:lnTo>
                  <a:lnTo>
                    <a:pt x="8" y="2"/>
                  </a:lnTo>
                  <a:lnTo>
                    <a:pt x="6" y="0"/>
                  </a:lnTo>
                  <a:lnTo>
                    <a:pt x="0" y="2"/>
                  </a:lnTo>
                  <a:close/>
                </a:path>
              </a:pathLst>
            </a:custGeom>
            <a:solidFill>
              <a:srgbClr val="DC193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" name="Freeform 44"/>
            <p:cNvSpPr>
              <a:spLocks/>
            </p:cNvSpPr>
            <p:nvPr/>
          </p:nvSpPr>
          <p:spPr bwMode="auto">
            <a:xfrm>
              <a:off x="2940" y="1943"/>
              <a:ext cx="10" cy="14"/>
            </a:xfrm>
            <a:custGeom>
              <a:avLst/>
              <a:gdLst>
                <a:gd name="T0" fmla="*/ 0 w 10"/>
                <a:gd name="T1" fmla="*/ 2 h 14"/>
                <a:gd name="T2" fmla="*/ 2 w 10"/>
                <a:gd name="T3" fmla="*/ 8 h 14"/>
                <a:gd name="T4" fmla="*/ 4 w 10"/>
                <a:gd name="T5" fmla="*/ 14 h 14"/>
                <a:gd name="T6" fmla="*/ 10 w 10"/>
                <a:gd name="T7" fmla="*/ 12 h 14"/>
                <a:gd name="T8" fmla="*/ 8 w 10"/>
                <a:gd name="T9" fmla="*/ 6 h 14"/>
                <a:gd name="T10" fmla="*/ 6 w 10"/>
                <a:gd name="T11" fmla="*/ 0 h 14"/>
                <a:gd name="T12" fmla="*/ 0 w 10"/>
                <a:gd name="T13" fmla="*/ 2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" h="14">
                  <a:moveTo>
                    <a:pt x="0" y="2"/>
                  </a:moveTo>
                  <a:lnTo>
                    <a:pt x="2" y="8"/>
                  </a:lnTo>
                  <a:lnTo>
                    <a:pt x="4" y="14"/>
                  </a:lnTo>
                  <a:lnTo>
                    <a:pt x="10" y="12"/>
                  </a:lnTo>
                  <a:lnTo>
                    <a:pt x="8" y="6"/>
                  </a:lnTo>
                  <a:lnTo>
                    <a:pt x="6" y="0"/>
                  </a:lnTo>
                  <a:lnTo>
                    <a:pt x="0" y="2"/>
                  </a:lnTo>
                  <a:close/>
                </a:path>
              </a:pathLst>
            </a:custGeom>
            <a:solidFill>
              <a:srgbClr val="DC193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6" name="Freeform 45"/>
            <p:cNvSpPr>
              <a:spLocks/>
            </p:cNvSpPr>
            <p:nvPr/>
          </p:nvSpPr>
          <p:spPr bwMode="auto">
            <a:xfrm>
              <a:off x="2880" y="1955"/>
              <a:ext cx="12" cy="14"/>
            </a:xfrm>
            <a:custGeom>
              <a:avLst/>
              <a:gdLst>
                <a:gd name="T0" fmla="*/ 0 w 12"/>
                <a:gd name="T1" fmla="*/ 2 h 14"/>
                <a:gd name="T2" fmla="*/ 0 w 12"/>
                <a:gd name="T3" fmla="*/ 2 h 14"/>
                <a:gd name="T4" fmla="*/ 2 w 12"/>
                <a:gd name="T5" fmla="*/ 8 h 14"/>
                <a:gd name="T6" fmla="*/ 8 w 12"/>
                <a:gd name="T7" fmla="*/ 14 h 14"/>
                <a:gd name="T8" fmla="*/ 12 w 12"/>
                <a:gd name="T9" fmla="*/ 6 h 14"/>
                <a:gd name="T10" fmla="*/ 12 w 12"/>
                <a:gd name="T11" fmla="*/ 6 h 14"/>
                <a:gd name="T12" fmla="*/ 8 w 12"/>
                <a:gd name="T13" fmla="*/ 4 h 14"/>
                <a:gd name="T14" fmla="*/ 6 w 12"/>
                <a:gd name="T15" fmla="*/ 0 h 14"/>
                <a:gd name="T16" fmla="*/ 0 w 12"/>
                <a:gd name="T17" fmla="*/ 2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2" h="14">
                  <a:moveTo>
                    <a:pt x="0" y="2"/>
                  </a:moveTo>
                  <a:lnTo>
                    <a:pt x="0" y="2"/>
                  </a:lnTo>
                  <a:lnTo>
                    <a:pt x="2" y="8"/>
                  </a:lnTo>
                  <a:lnTo>
                    <a:pt x="8" y="14"/>
                  </a:lnTo>
                  <a:lnTo>
                    <a:pt x="12" y="6"/>
                  </a:lnTo>
                  <a:lnTo>
                    <a:pt x="12" y="6"/>
                  </a:lnTo>
                  <a:lnTo>
                    <a:pt x="8" y="4"/>
                  </a:lnTo>
                  <a:lnTo>
                    <a:pt x="6" y="0"/>
                  </a:lnTo>
                  <a:lnTo>
                    <a:pt x="0" y="2"/>
                  </a:lnTo>
                  <a:close/>
                </a:path>
              </a:pathLst>
            </a:custGeom>
            <a:solidFill>
              <a:srgbClr val="DC193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" name="Freeform 46"/>
            <p:cNvSpPr>
              <a:spLocks/>
            </p:cNvSpPr>
            <p:nvPr/>
          </p:nvSpPr>
          <p:spPr bwMode="auto">
            <a:xfrm>
              <a:off x="2804" y="1963"/>
              <a:ext cx="16" cy="18"/>
            </a:xfrm>
            <a:custGeom>
              <a:avLst/>
              <a:gdLst>
                <a:gd name="T0" fmla="*/ 0 w 16"/>
                <a:gd name="T1" fmla="*/ 4 h 18"/>
                <a:gd name="T2" fmla="*/ 0 w 16"/>
                <a:gd name="T3" fmla="*/ 4 h 18"/>
                <a:gd name="T4" fmla="*/ 10 w 16"/>
                <a:gd name="T5" fmla="*/ 18 h 18"/>
                <a:gd name="T6" fmla="*/ 16 w 16"/>
                <a:gd name="T7" fmla="*/ 14 h 18"/>
                <a:gd name="T8" fmla="*/ 16 w 16"/>
                <a:gd name="T9" fmla="*/ 14 h 18"/>
                <a:gd name="T10" fmla="*/ 6 w 16"/>
                <a:gd name="T11" fmla="*/ 0 h 18"/>
                <a:gd name="T12" fmla="*/ 0 w 16"/>
                <a:gd name="T13" fmla="*/ 4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6" h="18">
                  <a:moveTo>
                    <a:pt x="0" y="4"/>
                  </a:moveTo>
                  <a:lnTo>
                    <a:pt x="0" y="4"/>
                  </a:lnTo>
                  <a:lnTo>
                    <a:pt x="10" y="18"/>
                  </a:lnTo>
                  <a:lnTo>
                    <a:pt x="16" y="14"/>
                  </a:lnTo>
                  <a:lnTo>
                    <a:pt x="16" y="14"/>
                  </a:lnTo>
                  <a:lnTo>
                    <a:pt x="6" y="0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DC193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8" name="Freeform 47"/>
            <p:cNvSpPr>
              <a:spLocks/>
            </p:cNvSpPr>
            <p:nvPr/>
          </p:nvSpPr>
          <p:spPr bwMode="auto">
            <a:xfrm>
              <a:off x="2896" y="1703"/>
              <a:ext cx="18" cy="22"/>
            </a:xfrm>
            <a:custGeom>
              <a:avLst/>
              <a:gdLst>
                <a:gd name="T0" fmla="*/ 0 w 18"/>
                <a:gd name="T1" fmla="*/ 6 h 22"/>
                <a:gd name="T2" fmla="*/ 0 w 18"/>
                <a:gd name="T3" fmla="*/ 6 h 22"/>
                <a:gd name="T4" fmla="*/ 6 w 18"/>
                <a:gd name="T5" fmla="*/ 12 h 22"/>
                <a:gd name="T6" fmla="*/ 12 w 18"/>
                <a:gd name="T7" fmla="*/ 22 h 22"/>
                <a:gd name="T8" fmla="*/ 18 w 18"/>
                <a:gd name="T9" fmla="*/ 18 h 22"/>
                <a:gd name="T10" fmla="*/ 18 w 18"/>
                <a:gd name="T11" fmla="*/ 18 h 22"/>
                <a:gd name="T12" fmla="*/ 12 w 18"/>
                <a:gd name="T13" fmla="*/ 8 h 22"/>
                <a:gd name="T14" fmla="*/ 4 w 18"/>
                <a:gd name="T15" fmla="*/ 0 h 22"/>
                <a:gd name="T16" fmla="*/ 0 w 18"/>
                <a:gd name="T17" fmla="*/ 6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8" h="22">
                  <a:moveTo>
                    <a:pt x="0" y="6"/>
                  </a:moveTo>
                  <a:lnTo>
                    <a:pt x="0" y="6"/>
                  </a:lnTo>
                  <a:lnTo>
                    <a:pt x="6" y="12"/>
                  </a:lnTo>
                  <a:lnTo>
                    <a:pt x="12" y="22"/>
                  </a:lnTo>
                  <a:lnTo>
                    <a:pt x="18" y="18"/>
                  </a:lnTo>
                  <a:lnTo>
                    <a:pt x="18" y="18"/>
                  </a:lnTo>
                  <a:lnTo>
                    <a:pt x="12" y="8"/>
                  </a:lnTo>
                  <a:lnTo>
                    <a:pt x="4" y="0"/>
                  </a:lnTo>
                  <a:lnTo>
                    <a:pt x="0" y="6"/>
                  </a:lnTo>
                  <a:close/>
                </a:path>
              </a:pathLst>
            </a:custGeom>
            <a:solidFill>
              <a:srgbClr val="DC193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9" name="Freeform 48"/>
            <p:cNvSpPr>
              <a:spLocks/>
            </p:cNvSpPr>
            <p:nvPr/>
          </p:nvSpPr>
          <p:spPr bwMode="auto">
            <a:xfrm>
              <a:off x="2940" y="1765"/>
              <a:ext cx="20" cy="20"/>
            </a:xfrm>
            <a:custGeom>
              <a:avLst/>
              <a:gdLst>
                <a:gd name="T0" fmla="*/ 0 w 20"/>
                <a:gd name="T1" fmla="*/ 4 h 20"/>
                <a:gd name="T2" fmla="*/ 0 w 20"/>
                <a:gd name="T3" fmla="*/ 4 h 20"/>
                <a:gd name="T4" fmla="*/ 14 w 20"/>
                <a:gd name="T5" fmla="*/ 20 h 20"/>
                <a:gd name="T6" fmla="*/ 20 w 20"/>
                <a:gd name="T7" fmla="*/ 16 h 20"/>
                <a:gd name="T8" fmla="*/ 20 w 20"/>
                <a:gd name="T9" fmla="*/ 16 h 20"/>
                <a:gd name="T10" fmla="*/ 6 w 20"/>
                <a:gd name="T11" fmla="*/ 0 h 20"/>
                <a:gd name="T12" fmla="*/ 0 w 20"/>
                <a:gd name="T13" fmla="*/ 4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0" h="20">
                  <a:moveTo>
                    <a:pt x="0" y="4"/>
                  </a:moveTo>
                  <a:lnTo>
                    <a:pt x="0" y="4"/>
                  </a:lnTo>
                  <a:lnTo>
                    <a:pt x="14" y="20"/>
                  </a:lnTo>
                  <a:lnTo>
                    <a:pt x="20" y="16"/>
                  </a:lnTo>
                  <a:lnTo>
                    <a:pt x="20" y="16"/>
                  </a:lnTo>
                  <a:lnTo>
                    <a:pt x="6" y="0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DC193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0" name="Freeform 49"/>
            <p:cNvSpPr>
              <a:spLocks/>
            </p:cNvSpPr>
            <p:nvPr/>
          </p:nvSpPr>
          <p:spPr bwMode="auto">
            <a:xfrm>
              <a:off x="2796" y="2199"/>
              <a:ext cx="12" cy="30"/>
            </a:xfrm>
            <a:custGeom>
              <a:avLst/>
              <a:gdLst>
                <a:gd name="T0" fmla="*/ 6 w 12"/>
                <a:gd name="T1" fmla="*/ 0 h 30"/>
                <a:gd name="T2" fmla="*/ 6 w 12"/>
                <a:gd name="T3" fmla="*/ 0 h 30"/>
                <a:gd name="T4" fmla="*/ 4 w 12"/>
                <a:gd name="T5" fmla="*/ 8 h 30"/>
                <a:gd name="T6" fmla="*/ 4 w 12"/>
                <a:gd name="T7" fmla="*/ 8 h 30"/>
                <a:gd name="T8" fmla="*/ 0 w 12"/>
                <a:gd name="T9" fmla="*/ 18 h 30"/>
                <a:gd name="T10" fmla="*/ 0 w 12"/>
                <a:gd name="T11" fmla="*/ 28 h 30"/>
                <a:gd name="T12" fmla="*/ 6 w 12"/>
                <a:gd name="T13" fmla="*/ 30 h 30"/>
                <a:gd name="T14" fmla="*/ 6 w 12"/>
                <a:gd name="T15" fmla="*/ 30 h 30"/>
                <a:gd name="T16" fmla="*/ 8 w 12"/>
                <a:gd name="T17" fmla="*/ 20 h 30"/>
                <a:gd name="T18" fmla="*/ 10 w 12"/>
                <a:gd name="T19" fmla="*/ 10 h 30"/>
                <a:gd name="T20" fmla="*/ 10 w 12"/>
                <a:gd name="T21" fmla="*/ 10 h 30"/>
                <a:gd name="T22" fmla="*/ 12 w 12"/>
                <a:gd name="T23" fmla="*/ 2 h 30"/>
                <a:gd name="T24" fmla="*/ 6 w 12"/>
                <a:gd name="T2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" h="30">
                  <a:moveTo>
                    <a:pt x="6" y="0"/>
                  </a:moveTo>
                  <a:lnTo>
                    <a:pt x="6" y="0"/>
                  </a:lnTo>
                  <a:lnTo>
                    <a:pt x="4" y="8"/>
                  </a:lnTo>
                  <a:lnTo>
                    <a:pt x="4" y="8"/>
                  </a:lnTo>
                  <a:lnTo>
                    <a:pt x="0" y="18"/>
                  </a:lnTo>
                  <a:lnTo>
                    <a:pt x="0" y="28"/>
                  </a:lnTo>
                  <a:lnTo>
                    <a:pt x="6" y="30"/>
                  </a:lnTo>
                  <a:lnTo>
                    <a:pt x="6" y="30"/>
                  </a:lnTo>
                  <a:lnTo>
                    <a:pt x="8" y="20"/>
                  </a:lnTo>
                  <a:lnTo>
                    <a:pt x="10" y="10"/>
                  </a:lnTo>
                  <a:lnTo>
                    <a:pt x="10" y="10"/>
                  </a:lnTo>
                  <a:lnTo>
                    <a:pt x="12" y="2"/>
                  </a:lnTo>
                  <a:lnTo>
                    <a:pt x="6" y="0"/>
                  </a:lnTo>
                  <a:close/>
                </a:path>
              </a:pathLst>
            </a:custGeom>
            <a:solidFill>
              <a:srgbClr val="D4EFF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" name="Freeform 50"/>
            <p:cNvSpPr>
              <a:spLocks/>
            </p:cNvSpPr>
            <p:nvPr/>
          </p:nvSpPr>
          <p:spPr bwMode="auto">
            <a:xfrm>
              <a:off x="2818" y="2269"/>
              <a:ext cx="12" cy="26"/>
            </a:xfrm>
            <a:custGeom>
              <a:avLst/>
              <a:gdLst>
                <a:gd name="T0" fmla="*/ 4 w 12"/>
                <a:gd name="T1" fmla="*/ 0 h 26"/>
                <a:gd name="T2" fmla="*/ 4 w 12"/>
                <a:gd name="T3" fmla="*/ 6 h 26"/>
                <a:gd name="T4" fmla="*/ 4 w 12"/>
                <a:gd name="T5" fmla="*/ 6 h 26"/>
                <a:gd name="T6" fmla="*/ 0 w 12"/>
                <a:gd name="T7" fmla="*/ 26 h 26"/>
                <a:gd name="T8" fmla="*/ 8 w 12"/>
                <a:gd name="T9" fmla="*/ 26 h 26"/>
                <a:gd name="T10" fmla="*/ 8 w 12"/>
                <a:gd name="T11" fmla="*/ 26 h 26"/>
                <a:gd name="T12" fmla="*/ 10 w 12"/>
                <a:gd name="T13" fmla="*/ 8 h 26"/>
                <a:gd name="T14" fmla="*/ 12 w 12"/>
                <a:gd name="T15" fmla="*/ 2 h 26"/>
                <a:gd name="T16" fmla="*/ 4 w 12"/>
                <a:gd name="T17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2" h="26">
                  <a:moveTo>
                    <a:pt x="4" y="0"/>
                  </a:moveTo>
                  <a:lnTo>
                    <a:pt x="4" y="6"/>
                  </a:lnTo>
                  <a:lnTo>
                    <a:pt x="4" y="6"/>
                  </a:lnTo>
                  <a:lnTo>
                    <a:pt x="0" y="26"/>
                  </a:lnTo>
                  <a:lnTo>
                    <a:pt x="8" y="26"/>
                  </a:lnTo>
                  <a:lnTo>
                    <a:pt x="8" y="26"/>
                  </a:lnTo>
                  <a:lnTo>
                    <a:pt x="10" y="8"/>
                  </a:lnTo>
                  <a:lnTo>
                    <a:pt x="12" y="2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D4EFF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" name="Freeform 51"/>
            <p:cNvSpPr>
              <a:spLocks/>
            </p:cNvSpPr>
            <p:nvPr/>
          </p:nvSpPr>
          <p:spPr bwMode="auto">
            <a:xfrm>
              <a:off x="2860" y="2205"/>
              <a:ext cx="12" cy="26"/>
            </a:xfrm>
            <a:custGeom>
              <a:avLst/>
              <a:gdLst>
                <a:gd name="T0" fmla="*/ 4 w 12"/>
                <a:gd name="T1" fmla="*/ 0 h 26"/>
                <a:gd name="T2" fmla="*/ 4 w 12"/>
                <a:gd name="T3" fmla="*/ 0 h 26"/>
                <a:gd name="T4" fmla="*/ 2 w 12"/>
                <a:gd name="T5" fmla="*/ 8 h 26"/>
                <a:gd name="T6" fmla="*/ 2 w 12"/>
                <a:gd name="T7" fmla="*/ 8 h 26"/>
                <a:gd name="T8" fmla="*/ 0 w 12"/>
                <a:gd name="T9" fmla="*/ 26 h 26"/>
                <a:gd name="T10" fmla="*/ 8 w 12"/>
                <a:gd name="T11" fmla="*/ 26 h 26"/>
                <a:gd name="T12" fmla="*/ 8 w 12"/>
                <a:gd name="T13" fmla="*/ 26 h 26"/>
                <a:gd name="T14" fmla="*/ 10 w 12"/>
                <a:gd name="T15" fmla="*/ 10 h 26"/>
                <a:gd name="T16" fmla="*/ 10 w 12"/>
                <a:gd name="T17" fmla="*/ 10 h 26"/>
                <a:gd name="T18" fmla="*/ 12 w 12"/>
                <a:gd name="T19" fmla="*/ 0 h 26"/>
                <a:gd name="T20" fmla="*/ 4 w 12"/>
                <a:gd name="T21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2" h="26">
                  <a:moveTo>
                    <a:pt x="4" y="0"/>
                  </a:moveTo>
                  <a:lnTo>
                    <a:pt x="4" y="0"/>
                  </a:lnTo>
                  <a:lnTo>
                    <a:pt x="2" y="8"/>
                  </a:lnTo>
                  <a:lnTo>
                    <a:pt x="2" y="8"/>
                  </a:lnTo>
                  <a:lnTo>
                    <a:pt x="0" y="26"/>
                  </a:lnTo>
                  <a:lnTo>
                    <a:pt x="8" y="26"/>
                  </a:lnTo>
                  <a:lnTo>
                    <a:pt x="8" y="26"/>
                  </a:lnTo>
                  <a:lnTo>
                    <a:pt x="10" y="10"/>
                  </a:lnTo>
                  <a:lnTo>
                    <a:pt x="10" y="10"/>
                  </a:lnTo>
                  <a:lnTo>
                    <a:pt x="12" y="0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D4EFF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3" name="Freeform 52"/>
            <p:cNvSpPr>
              <a:spLocks/>
            </p:cNvSpPr>
            <p:nvPr/>
          </p:nvSpPr>
          <p:spPr bwMode="auto">
            <a:xfrm>
              <a:off x="2908" y="2197"/>
              <a:ext cx="8" cy="24"/>
            </a:xfrm>
            <a:custGeom>
              <a:avLst/>
              <a:gdLst>
                <a:gd name="T0" fmla="*/ 2 w 8"/>
                <a:gd name="T1" fmla="*/ 0 h 24"/>
                <a:gd name="T2" fmla="*/ 2 w 8"/>
                <a:gd name="T3" fmla="*/ 0 h 24"/>
                <a:gd name="T4" fmla="*/ 0 w 8"/>
                <a:gd name="T5" fmla="*/ 14 h 24"/>
                <a:gd name="T6" fmla="*/ 0 w 8"/>
                <a:gd name="T7" fmla="*/ 14 h 24"/>
                <a:gd name="T8" fmla="*/ 0 w 8"/>
                <a:gd name="T9" fmla="*/ 24 h 24"/>
                <a:gd name="T10" fmla="*/ 6 w 8"/>
                <a:gd name="T11" fmla="*/ 24 h 24"/>
                <a:gd name="T12" fmla="*/ 6 w 8"/>
                <a:gd name="T13" fmla="*/ 24 h 24"/>
                <a:gd name="T14" fmla="*/ 8 w 8"/>
                <a:gd name="T15" fmla="*/ 16 h 24"/>
                <a:gd name="T16" fmla="*/ 8 w 8"/>
                <a:gd name="T17" fmla="*/ 16 h 24"/>
                <a:gd name="T18" fmla="*/ 8 w 8"/>
                <a:gd name="T19" fmla="*/ 0 h 24"/>
                <a:gd name="T20" fmla="*/ 2 w 8"/>
                <a:gd name="T21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8" h="24">
                  <a:moveTo>
                    <a:pt x="2" y="0"/>
                  </a:moveTo>
                  <a:lnTo>
                    <a:pt x="2" y="0"/>
                  </a:lnTo>
                  <a:lnTo>
                    <a:pt x="0" y="14"/>
                  </a:lnTo>
                  <a:lnTo>
                    <a:pt x="0" y="14"/>
                  </a:lnTo>
                  <a:lnTo>
                    <a:pt x="0" y="24"/>
                  </a:lnTo>
                  <a:lnTo>
                    <a:pt x="6" y="24"/>
                  </a:lnTo>
                  <a:lnTo>
                    <a:pt x="6" y="24"/>
                  </a:lnTo>
                  <a:lnTo>
                    <a:pt x="8" y="16"/>
                  </a:lnTo>
                  <a:lnTo>
                    <a:pt x="8" y="16"/>
                  </a:lnTo>
                  <a:lnTo>
                    <a:pt x="8" y="0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D4EFF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4" name="Freeform 53"/>
            <p:cNvSpPr>
              <a:spLocks/>
            </p:cNvSpPr>
            <p:nvPr/>
          </p:nvSpPr>
          <p:spPr bwMode="auto">
            <a:xfrm>
              <a:off x="2882" y="2287"/>
              <a:ext cx="12" cy="24"/>
            </a:xfrm>
            <a:custGeom>
              <a:avLst/>
              <a:gdLst>
                <a:gd name="T0" fmla="*/ 6 w 12"/>
                <a:gd name="T1" fmla="*/ 0 h 24"/>
                <a:gd name="T2" fmla="*/ 6 w 12"/>
                <a:gd name="T3" fmla="*/ 0 h 24"/>
                <a:gd name="T4" fmla="*/ 4 w 12"/>
                <a:gd name="T5" fmla="*/ 12 h 24"/>
                <a:gd name="T6" fmla="*/ 0 w 12"/>
                <a:gd name="T7" fmla="*/ 22 h 24"/>
                <a:gd name="T8" fmla="*/ 6 w 12"/>
                <a:gd name="T9" fmla="*/ 24 h 24"/>
                <a:gd name="T10" fmla="*/ 6 w 12"/>
                <a:gd name="T11" fmla="*/ 24 h 24"/>
                <a:gd name="T12" fmla="*/ 10 w 12"/>
                <a:gd name="T13" fmla="*/ 14 h 24"/>
                <a:gd name="T14" fmla="*/ 12 w 12"/>
                <a:gd name="T15" fmla="*/ 2 h 24"/>
                <a:gd name="T16" fmla="*/ 6 w 12"/>
                <a:gd name="T17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2" h="24">
                  <a:moveTo>
                    <a:pt x="6" y="0"/>
                  </a:moveTo>
                  <a:lnTo>
                    <a:pt x="6" y="0"/>
                  </a:lnTo>
                  <a:lnTo>
                    <a:pt x="4" y="12"/>
                  </a:lnTo>
                  <a:lnTo>
                    <a:pt x="0" y="22"/>
                  </a:lnTo>
                  <a:lnTo>
                    <a:pt x="6" y="24"/>
                  </a:lnTo>
                  <a:lnTo>
                    <a:pt x="6" y="24"/>
                  </a:lnTo>
                  <a:lnTo>
                    <a:pt x="10" y="14"/>
                  </a:lnTo>
                  <a:lnTo>
                    <a:pt x="12" y="2"/>
                  </a:lnTo>
                  <a:lnTo>
                    <a:pt x="6" y="0"/>
                  </a:lnTo>
                  <a:close/>
                </a:path>
              </a:pathLst>
            </a:custGeom>
            <a:solidFill>
              <a:srgbClr val="D4EFF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5" name="Freeform 54"/>
            <p:cNvSpPr>
              <a:spLocks/>
            </p:cNvSpPr>
            <p:nvPr/>
          </p:nvSpPr>
          <p:spPr bwMode="auto">
            <a:xfrm>
              <a:off x="2942" y="2233"/>
              <a:ext cx="12" cy="24"/>
            </a:xfrm>
            <a:custGeom>
              <a:avLst/>
              <a:gdLst>
                <a:gd name="T0" fmla="*/ 4 w 12"/>
                <a:gd name="T1" fmla="*/ 0 h 24"/>
                <a:gd name="T2" fmla="*/ 4 w 12"/>
                <a:gd name="T3" fmla="*/ 0 h 24"/>
                <a:gd name="T4" fmla="*/ 4 w 12"/>
                <a:gd name="T5" fmla="*/ 12 h 24"/>
                <a:gd name="T6" fmla="*/ 0 w 12"/>
                <a:gd name="T7" fmla="*/ 22 h 24"/>
                <a:gd name="T8" fmla="*/ 6 w 12"/>
                <a:gd name="T9" fmla="*/ 24 h 24"/>
                <a:gd name="T10" fmla="*/ 6 w 12"/>
                <a:gd name="T11" fmla="*/ 24 h 24"/>
                <a:gd name="T12" fmla="*/ 10 w 12"/>
                <a:gd name="T13" fmla="*/ 12 h 24"/>
                <a:gd name="T14" fmla="*/ 12 w 12"/>
                <a:gd name="T15" fmla="*/ 0 h 24"/>
                <a:gd name="T16" fmla="*/ 4 w 12"/>
                <a:gd name="T17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2" h="24">
                  <a:moveTo>
                    <a:pt x="4" y="0"/>
                  </a:moveTo>
                  <a:lnTo>
                    <a:pt x="4" y="0"/>
                  </a:lnTo>
                  <a:lnTo>
                    <a:pt x="4" y="12"/>
                  </a:lnTo>
                  <a:lnTo>
                    <a:pt x="0" y="22"/>
                  </a:lnTo>
                  <a:lnTo>
                    <a:pt x="6" y="24"/>
                  </a:lnTo>
                  <a:lnTo>
                    <a:pt x="6" y="24"/>
                  </a:lnTo>
                  <a:lnTo>
                    <a:pt x="10" y="12"/>
                  </a:lnTo>
                  <a:lnTo>
                    <a:pt x="12" y="0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D4EFF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6" name="Freeform 55"/>
            <p:cNvSpPr>
              <a:spLocks/>
            </p:cNvSpPr>
            <p:nvPr/>
          </p:nvSpPr>
          <p:spPr bwMode="auto">
            <a:xfrm>
              <a:off x="2926" y="2329"/>
              <a:ext cx="8" cy="26"/>
            </a:xfrm>
            <a:custGeom>
              <a:avLst/>
              <a:gdLst>
                <a:gd name="T0" fmla="*/ 2 w 8"/>
                <a:gd name="T1" fmla="*/ 0 h 26"/>
                <a:gd name="T2" fmla="*/ 2 w 8"/>
                <a:gd name="T3" fmla="*/ 0 h 26"/>
                <a:gd name="T4" fmla="*/ 0 w 8"/>
                <a:gd name="T5" fmla="*/ 24 h 26"/>
                <a:gd name="T6" fmla="*/ 6 w 8"/>
                <a:gd name="T7" fmla="*/ 26 h 26"/>
                <a:gd name="T8" fmla="*/ 6 w 8"/>
                <a:gd name="T9" fmla="*/ 26 h 26"/>
                <a:gd name="T10" fmla="*/ 6 w 8"/>
                <a:gd name="T11" fmla="*/ 26 h 26"/>
                <a:gd name="T12" fmla="*/ 8 w 8"/>
                <a:gd name="T13" fmla="*/ 2 h 26"/>
                <a:gd name="T14" fmla="*/ 2 w 8"/>
                <a:gd name="T1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8" h="26">
                  <a:moveTo>
                    <a:pt x="2" y="0"/>
                  </a:moveTo>
                  <a:lnTo>
                    <a:pt x="2" y="0"/>
                  </a:lnTo>
                  <a:lnTo>
                    <a:pt x="0" y="24"/>
                  </a:lnTo>
                  <a:lnTo>
                    <a:pt x="6" y="26"/>
                  </a:lnTo>
                  <a:lnTo>
                    <a:pt x="6" y="26"/>
                  </a:lnTo>
                  <a:lnTo>
                    <a:pt x="6" y="26"/>
                  </a:lnTo>
                  <a:lnTo>
                    <a:pt x="8" y="2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D4EFF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7" name="Freeform 56"/>
            <p:cNvSpPr>
              <a:spLocks/>
            </p:cNvSpPr>
            <p:nvPr/>
          </p:nvSpPr>
          <p:spPr bwMode="auto">
            <a:xfrm>
              <a:off x="2868" y="2349"/>
              <a:ext cx="10" cy="16"/>
            </a:xfrm>
            <a:custGeom>
              <a:avLst/>
              <a:gdLst>
                <a:gd name="T0" fmla="*/ 2 w 10"/>
                <a:gd name="T1" fmla="*/ 0 h 16"/>
                <a:gd name="T2" fmla="*/ 2 w 10"/>
                <a:gd name="T3" fmla="*/ 0 h 16"/>
                <a:gd name="T4" fmla="*/ 0 w 10"/>
                <a:gd name="T5" fmla="*/ 16 h 16"/>
                <a:gd name="T6" fmla="*/ 8 w 10"/>
                <a:gd name="T7" fmla="*/ 16 h 16"/>
                <a:gd name="T8" fmla="*/ 8 w 10"/>
                <a:gd name="T9" fmla="*/ 16 h 16"/>
                <a:gd name="T10" fmla="*/ 10 w 10"/>
                <a:gd name="T11" fmla="*/ 2 h 16"/>
                <a:gd name="T12" fmla="*/ 2 w 10"/>
                <a:gd name="T13" fmla="*/ 0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" h="16">
                  <a:moveTo>
                    <a:pt x="2" y="0"/>
                  </a:moveTo>
                  <a:lnTo>
                    <a:pt x="2" y="0"/>
                  </a:lnTo>
                  <a:lnTo>
                    <a:pt x="0" y="16"/>
                  </a:lnTo>
                  <a:lnTo>
                    <a:pt x="8" y="16"/>
                  </a:lnTo>
                  <a:lnTo>
                    <a:pt x="8" y="16"/>
                  </a:lnTo>
                  <a:lnTo>
                    <a:pt x="10" y="2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D4EFF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8" name="Rectangle 57"/>
            <p:cNvSpPr>
              <a:spLocks noChangeArrowheads="1"/>
            </p:cNvSpPr>
            <p:nvPr/>
          </p:nvSpPr>
          <p:spPr bwMode="auto">
            <a:xfrm>
              <a:off x="2936" y="2373"/>
              <a:ext cx="6" cy="22"/>
            </a:xfrm>
            <a:prstGeom prst="rect">
              <a:avLst/>
            </a:prstGeom>
            <a:solidFill>
              <a:srgbClr val="D4EFF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9" name="Freeform 58"/>
            <p:cNvSpPr>
              <a:spLocks/>
            </p:cNvSpPr>
            <p:nvPr/>
          </p:nvSpPr>
          <p:spPr bwMode="auto">
            <a:xfrm>
              <a:off x="2992" y="2325"/>
              <a:ext cx="12" cy="32"/>
            </a:xfrm>
            <a:custGeom>
              <a:avLst/>
              <a:gdLst>
                <a:gd name="T0" fmla="*/ 4 w 12"/>
                <a:gd name="T1" fmla="*/ 2 h 32"/>
                <a:gd name="T2" fmla="*/ 4 w 12"/>
                <a:gd name="T3" fmla="*/ 2 h 32"/>
                <a:gd name="T4" fmla="*/ 4 w 12"/>
                <a:gd name="T5" fmla="*/ 12 h 32"/>
                <a:gd name="T6" fmla="*/ 2 w 12"/>
                <a:gd name="T7" fmla="*/ 22 h 32"/>
                <a:gd name="T8" fmla="*/ 4 w 12"/>
                <a:gd name="T9" fmla="*/ 22 h 32"/>
                <a:gd name="T10" fmla="*/ 4 w 12"/>
                <a:gd name="T11" fmla="*/ 22 h 32"/>
                <a:gd name="T12" fmla="*/ 0 w 12"/>
                <a:gd name="T13" fmla="*/ 32 h 32"/>
                <a:gd name="T14" fmla="*/ 8 w 12"/>
                <a:gd name="T15" fmla="*/ 32 h 32"/>
                <a:gd name="T16" fmla="*/ 8 w 12"/>
                <a:gd name="T17" fmla="*/ 32 h 32"/>
                <a:gd name="T18" fmla="*/ 10 w 12"/>
                <a:gd name="T19" fmla="*/ 24 h 32"/>
                <a:gd name="T20" fmla="*/ 10 w 12"/>
                <a:gd name="T21" fmla="*/ 24 h 32"/>
                <a:gd name="T22" fmla="*/ 10 w 12"/>
                <a:gd name="T23" fmla="*/ 24 h 32"/>
                <a:gd name="T24" fmla="*/ 10 w 12"/>
                <a:gd name="T25" fmla="*/ 24 h 32"/>
                <a:gd name="T26" fmla="*/ 12 w 12"/>
                <a:gd name="T27" fmla="*/ 12 h 32"/>
                <a:gd name="T28" fmla="*/ 12 w 12"/>
                <a:gd name="T29" fmla="*/ 0 h 32"/>
                <a:gd name="T30" fmla="*/ 4 w 12"/>
                <a:gd name="T31" fmla="*/ 2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2" h="32">
                  <a:moveTo>
                    <a:pt x="4" y="2"/>
                  </a:moveTo>
                  <a:lnTo>
                    <a:pt x="4" y="2"/>
                  </a:lnTo>
                  <a:lnTo>
                    <a:pt x="4" y="12"/>
                  </a:lnTo>
                  <a:lnTo>
                    <a:pt x="2" y="22"/>
                  </a:lnTo>
                  <a:lnTo>
                    <a:pt x="4" y="22"/>
                  </a:lnTo>
                  <a:lnTo>
                    <a:pt x="4" y="22"/>
                  </a:lnTo>
                  <a:lnTo>
                    <a:pt x="0" y="32"/>
                  </a:lnTo>
                  <a:lnTo>
                    <a:pt x="8" y="32"/>
                  </a:lnTo>
                  <a:lnTo>
                    <a:pt x="8" y="32"/>
                  </a:lnTo>
                  <a:lnTo>
                    <a:pt x="10" y="24"/>
                  </a:lnTo>
                  <a:lnTo>
                    <a:pt x="10" y="24"/>
                  </a:lnTo>
                  <a:lnTo>
                    <a:pt x="10" y="24"/>
                  </a:lnTo>
                  <a:lnTo>
                    <a:pt x="10" y="24"/>
                  </a:lnTo>
                  <a:lnTo>
                    <a:pt x="12" y="12"/>
                  </a:lnTo>
                  <a:lnTo>
                    <a:pt x="12" y="0"/>
                  </a:lnTo>
                  <a:lnTo>
                    <a:pt x="4" y="2"/>
                  </a:lnTo>
                  <a:close/>
                </a:path>
              </a:pathLst>
            </a:custGeom>
            <a:solidFill>
              <a:srgbClr val="D4EFF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0" name="Rectangle 59"/>
            <p:cNvSpPr>
              <a:spLocks noChangeArrowheads="1"/>
            </p:cNvSpPr>
            <p:nvPr/>
          </p:nvSpPr>
          <p:spPr bwMode="auto">
            <a:xfrm>
              <a:off x="3004" y="2251"/>
              <a:ext cx="8" cy="24"/>
            </a:xfrm>
            <a:prstGeom prst="rect">
              <a:avLst/>
            </a:prstGeom>
            <a:solidFill>
              <a:srgbClr val="D4EFF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1" name="Freeform 60"/>
            <p:cNvSpPr>
              <a:spLocks/>
            </p:cNvSpPr>
            <p:nvPr/>
          </p:nvSpPr>
          <p:spPr bwMode="auto">
            <a:xfrm>
              <a:off x="3042" y="2239"/>
              <a:ext cx="10" cy="28"/>
            </a:xfrm>
            <a:custGeom>
              <a:avLst/>
              <a:gdLst>
                <a:gd name="T0" fmla="*/ 2 w 10"/>
                <a:gd name="T1" fmla="*/ 0 h 28"/>
                <a:gd name="T2" fmla="*/ 2 w 10"/>
                <a:gd name="T3" fmla="*/ 0 h 28"/>
                <a:gd name="T4" fmla="*/ 2 w 10"/>
                <a:gd name="T5" fmla="*/ 10 h 28"/>
                <a:gd name="T6" fmla="*/ 2 w 10"/>
                <a:gd name="T7" fmla="*/ 10 h 28"/>
                <a:gd name="T8" fmla="*/ 0 w 10"/>
                <a:gd name="T9" fmla="*/ 28 h 28"/>
                <a:gd name="T10" fmla="*/ 8 w 10"/>
                <a:gd name="T11" fmla="*/ 28 h 28"/>
                <a:gd name="T12" fmla="*/ 8 w 10"/>
                <a:gd name="T13" fmla="*/ 28 h 28"/>
                <a:gd name="T14" fmla="*/ 8 w 10"/>
                <a:gd name="T15" fmla="*/ 10 h 28"/>
                <a:gd name="T16" fmla="*/ 8 w 10"/>
                <a:gd name="T17" fmla="*/ 10 h 28"/>
                <a:gd name="T18" fmla="*/ 10 w 10"/>
                <a:gd name="T19" fmla="*/ 0 h 28"/>
                <a:gd name="T20" fmla="*/ 2 w 10"/>
                <a:gd name="T21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0" h="28">
                  <a:moveTo>
                    <a:pt x="2" y="0"/>
                  </a:moveTo>
                  <a:lnTo>
                    <a:pt x="2" y="0"/>
                  </a:lnTo>
                  <a:lnTo>
                    <a:pt x="2" y="10"/>
                  </a:lnTo>
                  <a:lnTo>
                    <a:pt x="2" y="10"/>
                  </a:lnTo>
                  <a:lnTo>
                    <a:pt x="0" y="28"/>
                  </a:lnTo>
                  <a:lnTo>
                    <a:pt x="8" y="28"/>
                  </a:lnTo>
                  <a:lnTo>
                    <a:pt x="8" y="28"/>
                  </a:lnTo>
                  <a:lnTo>
                    <a:pt x="8" y="10"/>
                  </a:lnTo>
                  <a:lnTo>
                    <a:pt x="8" y="10"/>
                  </a:lnTo>
                  <a:lnTo>
                    <a:pt x="10" y="0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D4EFF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2" name="Freeform 61"/>
            <p:cNvSpPr>
              <a:spLocks/>
            </p:cNvSpPr>
            <p:nvPr/>
          </p:nvSpPr>
          <p:spPr bwMode="auto">
            <a:xfrm>
              <a:off x="3040" y="2189"/>
              <a:ext cx="10" cy="28"/>
            </a:xfrm>
            <a:custGeom>
              <a:avLst/>
              <a:gdLst>
                <a:gd name="T0" fmla="*/ 4 w 10"/>
                <a:gd name="T1" fmla="*/ 0 h 28"/>
                <a:gd name="T2" fmla="*/ 4 w 10"/>
                <a:gd name="T3" fmla="*/ 0 h 28"/>
                <a:gd name="T4" fmla="*/ 2 w 10"/>
                <a:gd name="T5" fmla="*/ 14 h 28"/>
                <a:gd name="T6" fmla="*/ 2 w 10"/>
                <a:gd name="T7" fmla="*/ 14 h 28"/>
                <a:gd name="T8" fmla="*/ 0 w 10"/>
                <a:gd name="T9" fmla="*/ 28 h 28"/>
                <a:gd name="T10" fmla="*/ 6 w 10"/>
                <a:gd name="T11" fmla="*/ 28 h 28"/>
                <a:gd name="T12" fmla="*/ 6 w 10"/>
                <a:gd name="T13" fmla="*/ 28 h 28"/>
                <a:gd name="T14" fmla="*/ 8 w 10"/>
                <a:gd name="T15" fmla="*/ 16 h 28"/>
                <a:gd name="T16" fmla="*/ 8 w 10"/>
                <a:gd name="T17" fmla="*/ 16 h 28"/>
                <a:gd name="T18" fmla="*/ 10 w 10"/>
                <a:gd name="T19" fmla="*/ 0 h 28"/>
                <a:gd name="T20" fmla="*/ 4 w 10"/>
                <a:gd name="T21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0" h="28">
                  <a:moveTo>
                    <a:pt x="4" y="0"/>
                  </a:moveTo>
                  <a:lnTo>
                    <a:pt x="4" y="0"/>
                  </a:lnTo>
                  <a:lnTo>
                    <a:pt x="2" y="14"/>
                  </a:lnTo>
                  <a:lnTo>
                    <a:pt x="2" y="14"/>
                  </a:lnTo>
                  <a:lnTo>
                    <a:pt x="0" y="28"/>
                  </a:lnTo>
                  <a:lnTo>
                    <a:pt x="6" y="28"/>
                  </a:lnTo>
                  <a:lnTo>
                    <a:pt x="6" y="28"/>
                  </a:lnTo>
                  <a:lnTo>
                    <a:pt x="8" y="16"/>
                  </a:lnTo>
                  <a:lnTo>
                    <a:pt x="8" y="16"/>
                  </a:lnTo>
                  <a:lnTo>
                    <a:pt x="10" y="0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D4EFF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3" name="Freeform 62"/>
            <p:cNvSpPr>
              <a:spLocks/>
            </p:cNvSpPr>
            <p:nvPr/>
          </p:nvSpPr>
          <p:spPr bwMode="auto">
            <a:xfrm>
              <a:off x="3002" y="2169"/>
              <a:ext cx="10" cy="24"/>
            </a:xfrm>
            <a:custGeom>
              <a:avLst/>
              <a:gdLst>
                <a:gd name="T0" fmla="*/ 2 w 10"/>
                <a:gd name="T1" fmla="*/ 0 h 24"/>
                <a:gd name="T2" fmla="*/ 2 w 10"/>
                <a:gd name="T3" fmla="*/ 4 h 24"/>
                <a:gd name="T4" fmla="*/ 2 w 10"/>
                <a:gd name="T5" fmla="*/ 4 h 24"/>
                <a:gd name="T6" fmla="*/ 0 w 10"/>
                <a:gd name="T7" fmla="*/ 14 h 24"/>
                <a:gd name="T8" fmla="*/ 0 w 10"/>
                <a:gd name="T9" fmla="*/ 24 h 24"/>
                <a:gd name="T10" fmla="*/ 8 w 10"/>
                <a:gd name="T11" fmla="*/ 22 h 24"/>
                <a:gd name="T12" fmla="*/ 8 w 10"/>
                <a:gd name="T13" fmla="*/ 22 h 24"/>
                <a:gd name="T14" fmla="*/ 8 w 10"/>
                <a:gd name="T15" fmla="*/ 14 h 24"/>
                <a:gd name="T16" fmla="*/ 8 w 10"/>
                <a:gd name="T17" fmla="*/ 6 h 24"/>
                <a:gd name="T18" fmla="*/ 10 w 10"/>
                <a:gd name="T19" fmla="*/ 2 h 24"/>
                <a:gd name="T20" fmla="*/ 2 w 10"/>
                <a:gd name="T21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0" h="24">
                  <a:moveTo>
                    <a:pt x="2" y="0"/>
                  </a:moveTo>
                  <a:lnTo>
                    <a:pt x="2" y="4"/>
                  </a:lnTo>
                  <a:lnTo>
                    <a:pt x="2" y="4"/>
                  </a:lnTo>
                  <a:lnTo>
                    <a:pt x="0" y="14"/>
                  </a:lnTo>
                  <a:lnTo>
                    <a:pt x="0" y="24"/>
                  </a:lnTo>
                  <a:lnTo>
                    <a:pt x="8" y="22"/>
                  </a:lnTo>
                  <a:lnTo>
                    <a:pt x="8" y="22"/>
                  </a:lnTo>
                  <a:lnTo>
                    <a:pt x="8" y="14"/>
                  </a:lnTo>
                  <a:lnTo>
                    <a:pt x="8" y="6"/>
                  </a:lnTo>
                  <a:lnTo>
                    <a:pt x="10" y="2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D4EFF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4" name="Freeform 63"/>
            <p:cNvSpPr>
              <a:spLocks/>
            </p:cNvSpPr>
            <p:nvPr/>
          </p:nvSpPr>
          <p:spPr bwMode="auto">
            <a:xfrm>
              <a:off x="2956" y="2175"/>
              <a:ext cx="12" cy="28"/>
            </a:xfrm>
            <a:custGeom>
              <a:avLst/>
              <a:gdLst>
                <a:gd name="T0" fmla="*/ 6 w 12"/>
                <a:gd name="T1" fmla="*/ 0 h 28"/>
                <a:gd name="T2" fmla="*/ 6 w 12"/>
                <a:gd name="T3" fmla="*/ 0 h 28"/>
                <a:gd name="T4" fmla="*/ 4 w 12"/>
                <a:gd name="T5" fmla="*/ 8 h 28"/>
                <a:gd name="T6" fmla="*/ 4 w 12"/>
                <a:gd name="T7" fmla="*/ 8 h 28"/>
                <a:gd name="T8" fmla="*/ 2 w 12"/>
                <a:gd name="T9" fmla="*/ 18 h 28"/>
                <a:gd name="T10" fmla="*/ 0 w 12"/>
                <a:gd name="T11" fmla="*/ 26 h 28"/>
                <a:gd name="T12" fmla="*/ 6 w 12"/>
                <a:gd name="T13" fmla="*/ 28 h 28"/>
                <a:gd name="T14" fmla="*/ 6 w 12"/>
                <a:gd name="T15" fmla="*/ 28 h 28"/>
                <a:gd name="T16" fmla="*/ 10 w 12"/>
                <a:gd name="T17" fmla="*/ 20 h 28"/>
                <a:gd name="T18" fmla="*/ 10 w 12"/>
                <a:gd name="T19" fmla="*/ 10 h 28"/>
                <a:gd name="T20" fmla="*/ 10 w 12"/>
                <a:gd name="T21" fmla="*/ 10 h 28"/>
                <a:gd name="T22" fmla="*/ 12 w 12"/>
                <a:gd name="T23" fmla="*/ 2 h 28"/>
                <a:gd name="T24" fmla="*/ 6 w 12"/>
                <a:gd name="T2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" h="28">
                  <a:moveTo>
                    <a:pt x="6" y="0"/>
                  </a:moveTo>
                  <a:lnTo>
                    <a:pt x="6" y="0"/>
                  </a:lnTo>
                  <a:lnTo>
                    <a:pt x="4" y="8"/>
                  </a:lnTo>
                  <a:lnTo>
                    <a:pt x="4" y="8"/>
                  </a:lnTo>
                  <a:lnTo>
                    <a:pt x="2" y="18"/>
                  </a:lnTo>
                  <a:lnTo>
                    <a:pt x="0" y="26"/>
                  </a:lnTo>
                  <a:lnTo>
                    <a:pt x="6" y="28"/>
                  </a:lnTo>
                  <a:lnTo>
                    <a:pt x="6" y="28"/>
                  </a:lnTo>
                  <a:lnTo>
                    <a:pt x="10" y="20"/>
                  </a:lnTo>
                  <a:lnTo>
                    <a:pt x="10" y="10"/>
                  </a:lnTo>
                  <a:lnTo>
                    <a:pt x="10" y="10"/>
                  </a:lnTo>
                  <a:lnTo>
                    <a:pt x="12" y="2"/>
                  </a:lnTo>
                  <a:lnTo>
                    <a:pt x="6" y="0"/>
                  </a:lnTo>
                  <a:close/>
                </a:path>
              </a:pathLst>
            </a:custGeom>
            <a:solidFill>
              <a:srgbClr val="D4EFF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5" name="Freeform 64"/>
            <p:cNvSpPr>
              <a:spLocks/>
            </p:cNvSpPr>
            <p:nvPr/>
          </p:nvSpPr>
          <p:spPr bwMode="auto">
            <a:xfrm>
              <a:off x="2926" y="2157"/>
              <a:ext cx="10" cy="22"/>
            </a:xfrm>
            <a:custGeom>
              <a:avLst/>
              <a:gdLst>
                <a:gd name="T0" fmla="*/ 4 w 10"/>
                <a:gd name="T1" fmla="*/ 0 h 22"/>
                <a:gd name="T2" fmla="*/ 4 w 10"/>
                <a:gd name="T3" fmla="*/ 0 h 22"/>
                <a:gd name="T4" fmla="*/ 4 w 10"/>
                <a:gd name="T5" fmla="*/ 4 h 22"/>
                <a:gd name="T6" fmla="*/ 4 w 10"/>
                <a:gd name="T7" fmla="*/ 4 h 22"/>
                <a:gd name="T8" fmla="*/ 2 w 10"/>
                <a:gd name="T9" fmla="*/ 12 h 22"/>
                <a:gd name="T10" fmla="*/ 0 w 10"/>
                <a:gd name="T11" fmla="*/ 18 h 22"/>
                <a:gd name="T12" fmla="*/ 6 w 10"/>
                <a:gd name="T13" fmla="*/ 22 h 22"/>
                <a:gd name="T14" fmla="*/ 6 w 10"/>
                <a:gd name="T15" fmla="*/ 22 h 22"/>
                <a:gd name="T16" fmla="*/ 8 w 10"/>
                <a:gd name="T17" fmla="*/ 18 h 22"/>
                <a:gd name="T18" fmla="*/ 10 w 10"/>
                <a:gd name="T19" fmla="*/ 14 h 22"/>
                <a:gd name="T20" fmla="*/ 10 w 10"/>
                <a:gd name="T21" fmla="*/ 4 h 22"/>
                <a:gd name="T22" fmla="*/ 10 w 10"/>
                <a:gd name="T23" fmla="*/ 4 h 22"/>
                <a:gd name="T24" fmla="*/ 10 w 10"/>
                <a:gd name="T25" fmla="*/ 2 h 22"/>
                <a:gd name="T26" fmla="*/ 4 w 10"/>
                <a:gd name="T27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0" h="22">
                  <a:moveTo>
                    <a:pt x="4" y="0"/>
                  </a:moveTo>
                  <a:lnTo>
                    <a:pt x="4" y="0"/>
                  </a:lnTo>
                  <a:lnTo>
                    <a:pt x="4" y="4"/>
                  </a:lnTo>
                  <a:lnTo>
                    <a:pt x="4" y="4"/>
                  </a:lnTo>
                  <a:lnTo>
                    <a:pt x="2" y="12"/>
                  </a:lnTo>
                  <a:lnTo>
                    <a:pt x="0" y="18"/>
                  </a:lnTo>
                  <a:lnTo>
                    <a:pt x="6" y="22"/>
                  </a:lnTo>
                  <a:lnTo>
                    <a:pt x="6" y="22"/>
                  </a:lnTo>
                  <a:lnTo>
                    <a:pt x="8" y="18"/>
                  </a:lnTo>
                  <a:lnTo>
                    <a:pt x="10" y="14"/>
                  </a:lnTo>
                  <a:lnTo>
                    <a:pt x="10" y="4"/>
                  </a:lnTo>
                  <a:lnTo>
                    <a:pt x="10" y="4"/>
                  </a:lnTo>
                  <a:lnTo>
                    <a:pt x="10" y="2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D4EFF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9" name="Freeform 65"/>
            <p:cNvSpPr>
              <a:spLocks/>
            </p:cNvSpPr>
            <p:nvPr/>
          </p:nvSpPr>
          <p:spPr bwMode="auto">
            <a:xfrm>
              <a:off x="2890" y="2127"/>
              <a:ext cx="12" cy="20"/>
            </a:xfrm>
            <a:custGeom>
              <a:avLst/>
              <a:gdLst>
                <a:gd name="T0" fmla="*/ 6 w 12"/>
                <a:gd name="T1" fmla="*/ 0 h 20"/>
                <a:gd name="T2" fmla="*/ 6 w 12"/>
                <a:gd name="T3" fmla="*/ 0 h 20"/>
                <a:gd name="T4" fmla="*/ 6 w 12"/>
                <a:gd name="T5" fmla="*/ 2 h 20"/>
                <a:gd name="T6" fmla="*/ 6 w 12"/>
                <a:gd name="T7" fmla="*/ 2 h 20"/>
                <a:gd name="T8" fmla="*/ 4 w 12"/>
                <a:gd name="T9" fmla="*/ 10 h 20"/>
                <a:gd name="T10" fmla="*/ 0 w 12"/>
                <a:gd name="T11" fmla="*/ 16 h 20"/>
                <a:gd name="T12" fmla="*/ 6 w 12"/>
                <a:gd name="T13" fmla="*/ 20 h 20"/>
                <a:gd name="T14" fmla="*/ 6 w 12"/>
                <a:gd name="T15" fmla="*/ 20 h 20"/>
                <a:gd name="T16" fmla="*/ 10 w 12"/>
                <a:gd name="T17" fmla="*/ 12 h 20"/>
                <a:gd name="T18" fmla="*/ 12 w 12"/>
                <a:gd name="T19" fmla="*/ 4 h 20"/>
                <a:gd name="T20" fmla="*/ 12 w 12"/>
                <a:gd name="T21" fmla="*/ 4 h 20"/>
                <a:gd name="T22" fmla="*/ 12 w 12"/>
                <a:gd name="T23" fmla="*/ 2 h 20"/>
                <a:gd name="T24" fmla="*/ 6 w 12"/>
                <a:gd name="T25" fmla="*/ 0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" h="20">
                  <a:moveTo>
                    <a:pt x="6" y="0"/>
                  </a:moveTo>
                  <a:lnTo>
                    <a:pt x="6" y="0"/>
                  </a:lnTo>
                  <a:lnTo>
                    <a:pt x="6" y="2"/>
                  </a:lnTo>
                  <a:lnTo>
                    <a:pt x="6" y="2"/>
                  </a:lnTo>
                  <a:lnTo>
                    <a:pt x="4" y="10"/>
                  </a:lnTo>
                  <a:lnTo>
                    <a:pt x="0" y="16"/>
                  </a:lnTo>
                  <a:lnTo>
                    <a:pt x="6" y="20"/>
                  </a:lnTo>
                  <a:lnTo>
                    <a:pt x="6" y="20"/>
                  </a:lnTo>
                  <a:lnTo>
                    <a:pt x="10" y="12"/>
                  </a:lnTo>
                  <a:lnTo>
                    <a:pt x="12" y="4"/>
                  </a:lnTo>
                  <a:lnTo>
                    <a:pt x="12" y="4"/>
                  </a:lnTo>
                  <a:lnTo>
                    <a:pt x="12" y="2"/>
                  </a:lnTo>
                  <a:lnTo>
                    <a:pt x="6" y="0"/>
                  </a:lnTo>
                  <a:close/>
                </a:path>
              </a:pathLst>
            </a:custGeom>
            <a:solidFill>
              <a:srgbClr val="D4EFF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0" name="Freeform 66"/>
            <p:cNvSpPr>
              <a:spLocks/>
            </p:cNvSpPr>
            <p:nvPr/>
          </p:nvSpPr>
          <p:spPr bwMode="auto">
            <a:xfrm>
              <a:off x="2956" y="2113"/>
              <a:ext cx="10" cy="16"/>
            </a:xfrm>
            <a:custGeom>
              <a:avLst/>
              <a:gdLst>
                <a:gd name="T0" fmla="*/ 4 w 10"/>
                <a:gd name="T1" fmla="*/ 0 h 16"/>
                <a:gd name="T2" fmla="*/ 4 w 10"/>
                <a:gd name="T3" fmla="*/ 0 h 16"/>
                <a:gd name="T4" fmla="*/ 2 w 10"/>
                <a:gd name="T5" fmla="*/ 4 h 16"/>
                <a:gd name="T6" fmla="*/ 2 w 10"/>
                <a:gd name="T7" fmla="*/ 4 h 16"/>
                <a:gd name="T8" fmla="*/ 0 w 10"/>
                <a:gd name="T9" fmla="*/ 10 h 16"/>
                <a:gd name="T10" fmla="*/ 0 w 10"/>
                <a:gd name="T11" fmla="*/ 16 h 16"/>
                <a:gd name="T12" fmla="*/ 6 w 10"/>
                <a:gd name="T13" fmla="*/ 16 h 16"/>
                <a:gd name="T14" fmla="*/ 6 w 10"/>
                <a:gd name="T15" fmla="*/ 16 h 16"/>
                <a:gd name="T16" fmla="*/ 10 w 10"/>
                <a:gd name="T17" fmla="*/ 6 h 16"/>
                <a:gd name="T18" fmla="*/ 10 w 10"/>
                <a:gd name="T19" fmla="*/ 6 h 16"/>
                <a:gd name="T20" fmla="*/ 10 w 10"/>
                <a:gd name="T21" fmla="*/ 2 h 16"/>
                <a:gd name="T22" fmla="*/ 4 w 10"/>
                <a:gd name="T23" fmla="*/ 0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0" h="16">
                  <a:moveTo>
                    <a:pt x="4" y="0"/>
                  </a:moveTo>
                  <a:lnTo>
                    <a:pt x="4" y="0"/>
                  </a:lnTo>
                  <a:lnTo>
                    <a:pt x="2" y="4"/>
                  </a:lnTo>
                  <a:lnTo>
                    <a:pt x="2" y="4"/>
                  </a:lnTo>
                  <a:lnTo>
                    <a:pt x="0" y="10"/>
                  </a:lnTo>
                  <a:lnTo>
                    <a:pt x="0" y="16"/>
                  </a:lnTo>
                  <a:lnTo>
                    <a:pt x="6" y="16"/>
                  </a:lnTo>
                  <a:lnTo>
                    <a:pt x="6" y="16"/>
                  </a:lnTo>
                  <a:lnTo>
                    <a:pt x="10" y="6"/>
                  </a:lnTo>
                  <a:lnTo>
                    <a:pt x="10" y="6"/>
                  </a:lnTo>
                  <a:lnTo>
                    <a:pt x="10" y="2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D4EFF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1" name="Freeform 67"/>
            <p:cNvSpPr>
              <a:spLocks/>
            </p:cNvSpPr>
            <p:nvPr/>
          </p:nvSpPr>
          <p:spPr bwMode="auto">
            <a:xfrm>
              <a:off x="2774" y="2143"/>
              <a:ext cx="12" cy="20"/>
            </a:xfrm>
            <a:custGeom>
              <a:avLst/>
              <a:gdLst>
                <a:gd name="T0" fmla="*/ 4 w 12"/>
                <a:gd name="T1" fmla="*/ 0 h 20"/>
                <a:gd name="T2" fmla="*/ 4 w 12"/>
                <a:gd name="T3" fmla="*/ 0 h 20"/>
                <a:gd name="T4" fmla="*/ 4 w 12"/>
                <a:gd name="T5" fmla="*/ 8 h 20"/>
                <a:gd name="T6" fmla="*/ 0 w 12"/>
                <a:gd name="T7" fmla="*/ 18 h 20"/>
                <a:gd name="T8" fmla="*/ 8 w 12"/>
                <a:gd name="T9" fmla="*/ 20 h 20"/>
                <a:gd name="T10" fmla="*/ 8 w 12"/>
                <a:gd name="T11" fmla="*/ 20 h 20"/>
                <a:gd name="T12" fmla="*/ 10 w 12"/>
                <a:gd name="T13" fmla="*/ 10 h 20"/>
                <a:gd name="T14" fmla="*/ 12 w 12"/>
                <a:gd name="T15" fmla="*/ 0 h 20"/>
                <a:gd name="T16" fmla="*/ 4 w 12"/>
                <a:gd name="T17" fmla="*/ 0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2" h="20">
                  <a:moveTo>
                    <a:pt x="4" y="0"/>
                  </a:moveTo>
                  <a:lnTo>
                    <a:pt x="4" y="0"/>
                  </a:lnTo>
                  <a:lnTo>
                    <a:pt x="4" y="8"/>
                  </a:lnTo>
                  <a:lnTo>
                    <a:pt x="0" y="18"/>
                  </a:lnTo>
                  <a:lnTo>
                    <a:pt x="8" y="20"/>
                  </a:lnTo>
                  <a:lnTo>
                    <a:pt x="8" y="20"/>
                  </a:lnTo>
                  <a:lnTo>
                    <a:pt x="10" y="10"/>
                  </a:lnTo>
                  <a:lnTo>
                    <a:pt x="12" y="0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D4EFF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2" name="Freeform 68"/>
            <p:cNvSpPr>
              <a:spLocks/>
            </p:cNvSpPr>
            <p:nvPr/>
          </p:nvSpPr>
          <p:spPr bwMode="auto">
            <a:xfrm>
              <a:off x="3044" y="2123"/>
              <a:ext cx="10" cy="20"/>
            </a:xfrm>
            <a:custGeom>
              <a:avLst/>
              <a:gdLst>
                <a:gd name="T0" fmla="*/ 2 w 10"/>
                <a:gd name="T1" fmla="*/ 0 h 20"/>
                <a:gd name="T2" fmla="*/ 2 w 10"/>
                <a:gd name="T3" fmla="*/ 2 h 20"/>
                <a:gd name="T4" fmla="*/ 2 w 10"/>
                <a:gd name="T5" fmla="*/ 2 h 20"/>
                <a:gd name="T6" fmla="*/ 0 w 10"/>
                <a:gd name="T7" fmla="*/ 10 h 20"/>
                <a:gd name="T8" fmla="*/ 0 w 10"/>
                <a:gd name="T9" fmla="*/ 20 h 20"/>
                <a:gd name="T10" fmla="*/ 8 w 10"/>
                <a:gd name="T11" fmla="*/ 20 h 20"/>
                <a:gd name="T12" fmla="*/ 8 w 10"/>
                <a:gd name="T13" fmla="*/ 20 h 20"/>
                <a:gd name="T14" fmla="*/ 8 w 10"/>
                <a:gd name="T15" fmla="*/ 12 h 20"/>
                <a:gd name="T16" fmla="*/ 8 w 10"/>
                <a:gd name="T17" fmla="*/ 4 h 20"/>
                <a:gd name="T18" fmla="*/ 10 w 10"/>
                <a:gd name="T19" fmla="*/ 2 h 20"/>
                <a:gd name="T20" fmla="*/ 2 w 10"/>
                <a:gd name="T21" fmla="*/ 0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0" h="20">
                  <a:moveTo>
                    <a:pt x="2" y="0"/>
                  </a:moveTo>
                  <a:lnTo>
                    <a:pt x="2" y="2"/>
                  </a:lnTo>
                  <a:lnTo>
                    <a:pt x="2" y="2"/>
                  </a:lnTo>
                  <a:lnTo>
                    <a:pt x="0" y="10"/>
                  </a:lnTo>
                  <a:lnTo>
                    <a:pt x="0" y="20"/>
                  </a:lnTo>
                  <a:lnTo>
                    <a:pt x="8" y="20"/>
                  </a:lnTo>
                  <a:lnTo>
                    <a:pt x="8" y="20"/>
                  </a:lnTo>
                  <a:lnTo>
                    <a:pt x="8" y="12"/>
                  </a:lnTo>
                  <a:lnTo>
                    <a:pt x="8" y="4"/>
                  </a:lnTo>
                  <a:lnTo>
                    <a:pt x="10" y="2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D4EFF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3" name="Freeform 69"/>
            <p:cNvSpPr>
              <a:spLocks/>
            </p:cNvSpPr>
            <p:nvPr/>
          </p:nvSpPr>
          <p:spPr bwMode="auto">
            <a:xfrm>
              <a:off x="2772" y="2445"/>
              <a:ext cx="14" cy="20"/>
            </a:xfrm>
            <a:custGeom>
              <a:avLst/>
              <a:gdLst>
                <a:gd name="T0" fmla="*/ 0 w 14"/>
                <a:gd name="T1" fmla="*/ 4 h 20"/>
                <a:gd name="T2" fmla="*/ 0 w 14"/>
                <a:gd name="T3" fmla="*/ 4 h 20"/>
                <a:gd name="T4" fmla="*/ 2 w 14"/>
                <a:gd name="T5" fmla="*/ 4 h 20"/>
                <a:gd name="T6" fmla="*/ 2 w 14"/>
                <a:gd name="T7" fmla="*/ 4 h 20"/>
                <a:gd name="T8" fmla="*/ 8 w 14"/>
                <a:gd name="T9" fmla="*/ 14 h 20"/>
                <a:gd name="T10" fmla="*/ 8 w 14"/>
                <a:gd name="T11" fmla="*/ 16 h 20"/>
                <a:gd name="T12" fmla="*/ 8 w 14"/>
                <a:gd name="T13" fmla="*/ 16 h 20"/>
                <a:gd name="T14" fmla="*/ 8 w 14"/>
                <a:gd name="T15" fmla="*/ 16 h 20"/>
                <a:gd name="T16" fmla="*/ 14 w 14"/>
                <a:gd name="T17" fmla="*/ 20 h 20"/>
                <a:gd name="T18" fmla="*/ 14 w 14"/>
                <a:gd name="T19" fmla="*/ 20 h 20"/>
                <a:gd name="T20" fmla="*/ 14 w 14"/>
                <a:gd name="T21" fmla="*/ 16 h 20"/>
                <a:gd name="T22" fmla="*/ 14 w 14"/>
                <a:gd name="T23" fmla="*/ 10 h 20"/>
                <a:gd name="T24" fmla="*/ 8 w 14"/>
                <a:gd name="T25" fmla="*/ 0 h 20"/>
                <a:gd name="T26" fmla="*/ 8 w 14"/>
                <a:gd name="T27" fmla="*/ 0 h 20"/>
                <a:gd name="T28" fmla="*/ 6 w 14"/>
                <a:gd name="T29" fmla="*/ 0 h 20"/>
                <a:gd name="T30" fmla="*/ 0 w 14"/>
                <a:gd name="T31" fmla="*/ 4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4" h="20">
                  <a:moveTo>
                    <a:pt x="0" y="4"/>
                  </a:moveTo>
                  <a:lnTo>
                    <a:pt x="0" y="4"/>
                  </a:lnTo>
                  <a:lnTo>
                    <a:pt x="2" y="4"/>
                  </a:lnTo>
                  <a:lnTo>
                    <a:pt x="2" y="4"/>
                  </a:lnTo>
                  <a:lnTo>
                    <a:pt x="8" y="14"/>
                  </a:lnTo>
                  <a:lnTo>
                    <a:pt x="8" y="16"/>
                  </a:lnTo>
                  <a:lnTo>
                    <a:pt x="8" y="16"/>
                  </a:lnTo>
                  <a:lnTo>
                    <a:pt x="8" y="16"/>
                  </a:lnTo>
                  <a:lnTo>
                    <a:pt x="14" y="20"/>
                  </a:lnTo>
                  <a:lnTo>
                    <a:pt x="14" y="20"/>
                  </a:lnTo>
                  <a:lnTo>
                    <a:pt x="14" y="16"/>
                  </a:lnTo>
                  <a:lnTo>
                    <a:pt x="14" y="10"/>
                  </a:lnTo>
                  <a:lnTo>
                    <a:pt x="8" y="0"/>
                  </a:lnTo>
                  <a:lnTo>
                    <a:pt x="8" y="0"/>
                  </a:lnTo>
                  <a:lnTo>
                    <a:pt x="6" y="0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5D93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4" name="Freeform 70"/>
            <p:cNvSpPr>
              <a:spLocks/>
            </p:cNvSpPr>
            <p:nvPr/>
          </p:nvSpPr>
          <p:spPr bwMode="auto">
            <a:xfrm>
              <a:off x="2776" y="2363"/>
              <a:ext cx="16" cy="22"/>
            </a:xfrm>
            <a:custGeom>
              <a:avLst/>
              <a:gdLst>
                <a:gd name="T0" fmla="*/ 0 w 16"/>
                <a:gd name="T1" fmla="*/ 4 h 22"/>
                <a:gd name="T2" fmla="*/ 0 w 16"/>
                <a:gd name="T3" fmla="*/ 4 h 22"/>
                <a:gd name="T4" fmla="*/ 10 w 16"/>
                <a:gd name="T5" fmla="*/ 22 h 22"/>
                <a:gd name="T6" fmla="*/ 16 w 16"/>
                <a:gd name="T7" fmla="*/ 20 h 22"/>
                <a:gd name="T8" fmla="*/ 16 w 16"/>
                <a:gd name="T9" fmla="*/ 20 h 22"/>
                <a:gd name="T10" fmla="*/ 6 w 16"/>
                <a:gd name="T11" fmla="*/ 0 h 22"/>
                <a:gd name="T12" fmla="*/ 0 w 16"/>
                <a:gd name="T13" fmla="*/ 4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6" h="22">
                  <a:moveTo>
                    <a:pt x="0" y="4"/>
                  </a:moveTo>
                  <a:lnTo>
                    <a:pt x="0" y="4"/>
                  </a:lnTo>
                  <a:lnTo>
                    <a:pt x="10" y="22"/>
                  </a:lnTo>
                  <a:lnTo>
                    <a:pt x="16" y="20"/>
                  </a:lnTo>
                  <a:lnTo>
                    <a:pt x="16" y="20"/>
                  </a:lnTo>
                  <a:lnTo>
                    <a:pt x="6" y="0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5D93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5" name="Freeform 71"/>
            <p:cNvSpPr>
              <a:spLocks/>
            </p:cNvSpPr>
            <p:nvPr/>
          </p:nvSpPr>
          <p:spPr bwMode="auto">
            <a:xfrm>
              <a:off x="2826" y="2401"/>
              <a:ext cx="16" cy="20"/>
            </a:xfrm>
            <a:custGeom>
              <a:avLst/>
              <a:gdLst>
                <a:gd name="T0" fmla="*/ 0 w 16"/>
                <a:gd name="T1" fmla="*/ 2 h 20"/>
                <a:gd name="T2" fmla="*/ 0 w 16"/>
                <a:gd name="T3" fmla="*/ 2 h 20"/>
                <a:gd name="T4" fmla="*/ 0 w 16"/>
                <a:gd name="T5" fmla="*/ 2 h 20"/>
                <a:gd name="T6" fmla="*/ 2 w 16"/>
                <a:gd name="T7" fmla="*/ 4 h 20"/>
                <a:gd name="T8" fmla="*/ 2 w 16"/>
                <a:gd name="T9" fmla="*/ 4 h 20"/>
                <a:gd name="T10" fmla="*/ 10 w 16"/>
                <a:gd name="T11" fmla="*/ 18 h 20"/>
                <a:gd name="T12" fmla="*/ 12 w 16"/>
                <a:gd name="T13" fmla="*/ 20 h 20"/>
                <a:gd name="T14" fmla="*/ 16 w 16"/>
                <a:gd name="T15" fmla="*/ 20 h 20"/>
                <a:gd name="T16" fmla="*/ 16 w 16"/>
                <a:gd name="T17" fmla="*/ 14 h 20"/>
                <a:gd name="T18" fmla="*/ 16 w 16"/>
                <a:gd name="T19" fmla="*/ 14 h 20"/>
                <a:gd name="T20" fmla="*/ 16 w 16"/>
                <a:gd name="T21" fmla="*/ 14 h 20"/>
                <a:gd name="T22" fmla="*/ 16 w 16"/>
                <a:gd name="T23" fmla="*/ 14 h 20"/>
                <a:gd name="T24" fmla="*/ 14 w 16"/>
                <a:gd name="T25" fmla="*/ 12 h 20"/>
                <a:gd name="T26" fmla="*/ 8 w 16"/>
                <a:gd name="T27" fmla="*/ 0 h 20"/>
                <a:gd name="T28" fmla="*/ 8 w 16"/>
                <a:gd name="T29" fmla="*/ 0 h 20"/>
                <a:gd name="T30" fmla="*/ 6 w 16"/>
                <a:gd name="T31" fmla="*/ 0 h 20"/>
                <a:gd name="T32" fmla="*/ 0 w 16"/>
                <a:gd name="T33" fmla="*/ 2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6" h="20">
                  <a:moveTo>
                    <a:pt x="0" y="2"/>
                  </a:moveTo>
                  <a:lnTo>
                    <a:pt x="0" y="2"/>
                  </a:lnTo>
                  <a:lnTo>
                    <a:pt x="0" y="2"/>
                  </a:lnTo>
                  <a:lnTo>
                    <a:pt x="2" y="4"/>
                  </a:lnTo>
                  <a:lnTo>
                    <a:pt x="2" y="4"/>
                  </a:lnTo>
                  <a:lnTo>
                    <a:pt x="10" y="18"/>
                  </a:lnTo>
                  <a:lnTo>
                    <a:pt x="12" y="20"/>
                  </a:lnTo>
                  <a:lnTo>
                    <a:pt x="16" y="20"/>
                  </a:lnTo>
                  <a:lnTo>
                    <a:pt x="16" y="14"/>
                  </a:lnTo>
                  <a:lnTo>
                    <a:pt x="16" y="14"/>
                  </a:lnTo>
                  <a:lnTo>
                    <a:pt x="16" y="14"/>
                  </a:lnTo>
                  <a:lnTo>
                    <a:pt x="16" y="14"/>
                  </a:lnTo>
                  <a:lnTo>
                    <a:pt x="14" y="12"/>
                  </a:lnTo>
                  <a:lnTo>
                    <a:pt x="8" y="0"/>
                  </a:lnTo>
                  <a:lnTo>
                    <a:pt x="8" y="0"/>
                  </a:lnTo>
                  <a:lnTo>
                    <a:pt x="6" y="0"/>
                  </a:lnTo>
                  <a:lnTo>
                    <a:pt x="0" y="2"/>
                  </a:lnTo>
                  <a:close/>
                </a:path>
              </a:pathLst>
            </a:custGeom>
            <a:solidFill>
              <a:srgbClr val="5D93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6" name="Freeform 72"/>
            <p:cNvSpPr>
              <a:spLocks/>
            </p:cNvSpPr>
            <p:nvPr/>
          </p:nvSpPr>
          <p:spPr bwMode="auto">
            <a:xfrm>
              <a:off x="2874" y="2407"/>
              <a:ext cx="16" cy="20"/>
            </a:xfrm>
            <a:custGeom>
              <a:avLst/>
              <a:gdLst>
                <a:gd name="T0" fmla="*/ 0 w 16"/>
                <a:gd name="T1" fmla="*/ 2 h 20"/>
                <a:gd name="T2" fmla="*/ 0 w 16"/>
                <a:gd name="T3" fmla="*/ 2 h 20"/>
                <a:gd name="T4" fmla="*/ 2 w 16"/>
                <a:gd name="T5" fmla="*/ 6 h 20"/>
                <a:gd name="T6" fmla="*/ 2 w 16"/>
                <a:gd name="T7" fmla="*/ 6 h 20"/>
                <a:gd name="T8" fmla="*/ 10 w 16"/>
                <a:gd name="T9" fmla="*/ 20 h 20"/>
                <a:gd name="T10" fmla="*/ 16 w 16"/>
                <a:gd name="T11" fmla="*/ 16 h 20"/>
                <a:gd name="T12" fmla="*/ 16 w 16"/>
                <a:gd name="T13" fmla="*/ 16 h 20"/>
                <a:gd name="T14" fmla="*/ 10 w 16"/>
                <a:gd name="T15" fmla="*/ 4 h 20"/>
                <a:gd name="T16" fmla="*/ 10 w 16"/>
                <a:gd name="T17" fmla="*/ 4 h 20"/>
                <a:gd name="T18" fmla="*/ 6 w 16"/>
                <a:gd name="T19" fmla="*/ 0 h 20"/>
                <a:gd name="T20" fmla="*/ 0 w 16"/>
                <a:gd name="T21" fmla="*/ 2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6" h="20">
                  <a:moveTo>
                    <a:pt x="0" y="2"/>
                  </a:moveTo>
                  <a:lnTo>
                    <a:pt x="0" y="2"/>
                  </a:lnTo>
                  <a:lnTo>
                    <a:pt x="2" y="6"/>
                  </a:lnTo>
                  <a:lnTo>
                    <a:pt x="2" y="6"/>
                  </a:lnTo>
                  <a:lnTo>
                    <a:pt x="10" y="20"/>
                  </a:lnTo>
                  <a:lnTo>
                    <a:pt x="16" y="16"/>
                  </a:lnTo>
                  <a:lnTo>
                    <a:pt x="16" y="16"/>
                  </a:lnTo>
                  <a:lnTo>
                    <a:pt x="10" y="4"/>
                  </a:lnTo>
                  <a:lnTo>
                    <a:pt x="10" y="4"/>
                  </a:lnTo>
                  <a:lnTo>
                    <a:pt x="6" y="0"/>
                  </a:lnTo>
                  <a:lnTo>
                    <a:pt x="0" y="2"/>
                  </a:lnTo>
                  <a:close/>
                </a:path>
              </a:pathLst>
            </a:custGeom>
            <a:solidFill>
              <a:srgbClr val="5D93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7" name="Freeform 73"/>
            <p:cNvSpPr>
              <a:spLocks/>
            </p:cNvSpPr>
            <p:nvPr/>
          </p:nvSpPr>
          <p:spPr bwMode="auto">
            <a:xfrm>
              <a:off x="2826" y="2479"/>
              <a:ext cx="16" cy="20"/>
            </a:xfrm>
            <a:custGeom>
              <a:avLst/>
              <a:gdLst>
                <a:gd name="T0" fmla="*/ 6 w 16"/>
                <a:gd name="T1" fmla="*/ 2 h 20"/>
                <a:gd name="T2" fmla="*/ 6 w 16"/>
                <a:gd name="T3" fmla="*/ 2 h 20"/>
                <a:gd name="T4" fmla="*/ 6 w 16"/>
                <a:gd name="T5" fmla="*/ 6 h 20"/>
                <a:gd name="T6" fmla="*/ 0 w 16"/>
                <a:gd name="T7" fmla="*/ 6 h 20"/>
                <a:gd name="T8" fmla="*/ 0 w 16"/>
                <a:gd name="T9" fmla="*/ 6 h 20"/>
                <a:gd name="T10" fmla="*/ 10 w 16"/>
                <a:gd name="T11" fmla="*/ 20 h 20"/>
                <a:gd name="T12" fmla="*/ 10 w 16"/>
                <a:gd name="T13" fmla="*/ 20 h 20"/>
                <a:gd name="T14" fmla="*/ 10 w 16"/>
                <a:gd name="T15" fmla="*/ 18 h 20"/>
                <a:gd name="T16" fmla="*/ 16 w 16"/>
                <a:gd name="T17" fmla="*/ 18 h 20"/>
                <a:gd name="T18" fmla="*/ 16 w 16"/>
                <a:gd name="T19" fmla="*/ 18 h 20"/>
                <a:gd name="T20" fmla="*/ 12 w 16"/>
                <a:gd name="T21" fmla="*/ 10 h 20"/>
                <a:gd name="T22" fmla="*/ 4 w 16"/>
                <a:gd name="T23" fmla="*/ 0 h 20"/>
                <a:gd name="T24" fmla="*/ 2 w 16"/>
                <a:gd name="T25" fmla="*/ 0 h 20"/>
                <a:gd name="T26" fmla="*/ 0 w 16"/>
                <a:gd name="T27" fmla="*/ 2 h 20"/>
                <a:gd name="T28" fmla="*/ 0 w 16"/>
                <a:gd name="T29" fmla="*/ 2 h 20"/>
                <a:gd name="T30" fmla="*/ 0 w 16"/>
                <a:gd name="T31" fmla="*/ 4 h 20"/>
                <a:gd name="T32" fmla="*/ 0 w 16"/>
                <a:gd name="T33" fmla="*/ 6 h 20"/>
                <a:gd name="T34" fmla="*/ 6 w 16"/>
                <a:gd name="T35" fmla="*/ 2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6" h="20">
                  <a:moveTo>
                    <a:pt x="6" y="2"/>
                  </a:moveTo>
                  <a:lnTo>
                    <a:pt x="6" y="2"/>
                  </a:lnTo>
                  <a:lnTo>
                    <a:pt x="6" y="6"/>
                  </a:lnTo>
                  <a:lnTo>
                    <a:pt x="0" y="6"/>
                  </a:lnTo>
                  <a:lnTo>
                    <a:pt x="0" y="6"/>
                  </a:lnTo>
                  <a:lnTo>
                    <a:pt x="10" y="20"/>
                  </a:lnTo>
                  <a:lnTo>
                    <a:pt x="10" y="20"/>
                  </a:lnTo>
                  <a:lnTo>
                    <a:pt x="10" y="18"/>
                  </a:lnTo>
                  <a:lnTo>
                    <a:pt x="16" y="18"/>
                  </a:lnTo>
                  <a:lnTo>
                    <a:pt x="16" y="18"/>
                  </a:lnTo>
                  <a:lnTo>
                    <a:pt x="12" y="10"/>
                  </a:lnTo>
                  <a:lnTo>
                    <a:pt x="4" y="0"/>
                  </a:lnTo>
                  <a:lnTo>
                    <a:pt x="2" y="0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4"/>
                  </a:lnTo>
                  <a:lnTo>
                    <a:pt x="0" y="6"/>
                  </a:lnTo>
                  <a:lnTo>
                    <a:pt x="6" y="2"/>
                  </a:lnTo>
                  <a:close/>
                </a:path>
              </a:pathLst>
            </a:custGeom>
            <a:solidFill>
              <a:srgbClr val="5D93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8" name="Freeform 74"/>
            <p:cNvSpPr>
              <a:spLocks/>
            </p:cNvSpPr>
            <p:nvPr/>
          </p:nvSpPr>
          <p:spPr bwMode="auto">
            <a:xfrm>
              <a:off x="2876" y="2473"/>
              <a:ext cx="16" cy="18"/>
            </a:xfrm>
            <a:custGeom>
              <a:avLst/>
              <a:gdLst>
                <a:gd name="T0" fmla="*/ 0 w 16"/>
                <a:gd name="T1" fmla="*/ 4 h 18"/>
                <a:gd name="T2" fmla="*/ 0 w 16"/>
                <a:gd name="T3" fmla="*/ 4 h 18"/>
                <a:gd name="T4" fmla="*/ 2 w 16"/>
                <a:gd name="T5" fmla="*/ 6 h 18"/>
                <a:gd name="T6" fmla="*/ 2 w 16"/>
                <a:gd name="T7" fmla="*/ 6 h 18"/>
                <a:gd name="T8" fmla="*/ 8 w 16"/>
                <a:gd name="T9" fmla="*/ 16 h 18"/>
                <a:gd name="T10" fmla="*/ 10 w 16"/>
                <a:gd name="T11" fmla="*/ 18 h 18"/>
                <a:gd name="T12" fmla="*/ 10 w 16"/>
                <a:gd name="T13" fmla="*/ 18 h 18"/>
                <a:gd name="T14" fmla="*/ 10 w 16"/>
                <a:gd name="T15" fmla="*/ 18 h 18"/>
                <a:gd name="T16" fmla="*/ 16 w 16"/>
                <a:gd name="T17" fmla="*/ 18 h 18"/>
                <a:gd name="T18" fmla="*/ 16 w 16"/>
                <a:gd name="T19" fmla="*/ 18 h 18"/>
                <a:gd name="T20" fmla="*/ 16 w 16"/>
                <a:gd name="T21" fmla="*/ 12 h 18"/>
                <a:gd name="T22" fmla="*/ 6 w 16"/>
                <a:gd name="T23" fmla="*/ 0 h 18"/>
                <a:gd name="T24" fmla="*/ 6 w 16"/>
                <a:gd name="T25" fmla="*/ 0 h 18"/>
                <a:gd name="T26" fmla="*/ 6 w 16"/>
                <a:gd name="T27" fmla="*/ 0 h 18"/>
                <a:gd name="T28" fmla="*/ 0 w 16"/>
                <a:gd name="T29" fmla="*/ 4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6" h="18">
                  <a:moveTo>
                    <a:pt x="0" y="4"/>
                  </a:moveTo>
                  <a:lnTo>
                    <a:pt x="0" y="4"/>
                  </a:lnTo>
                  <a:lnTo>
                    <a:pt x="2" y="6"/>
                  </a:lnTo>
                  <a:lnTo>
                    <a:pt x="2" y="6"/>
                  </a:lnTo>
                  <a:lnTo>
                    <a:pt x="8" y="16"/>
                  </a:lnTo>
                  <a:lnTo>
                    <a:pt x="10" y="18"/>
                  </a:lnTo>
                  <a:lnTo>
                    <a:pt x="10" y="18"/>
                  </a:lnTo>
                  <a:lnTo>
                    <a:pt x="10" y="18"/>
                  </a:lnTo>
                  <a:lnTo>
                    <a:pt x="16" y="18"/>
                  </a:lnTo>
                  <a:lnTo>
                    <a:pt x="16" y="18"/>
                  </a:lnTo>
                  <a:lnTo>
                    <a:pt x="16" y="12"/>
                  </a:lnTo>
                  <a:lnTo>
                    <a:pt x="6" y="0"/>
                  </a:lnTo>
                  <a:lnTo>
                    <a:pt x="6" y="0"/>
                  </a:lnTo>
                  <a:lnTo>
                    <a:pt x="6" y="0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5D93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9" name="Freeform 75"/>
            <p:cNvSpPr>
              <a:spLocks/>
            </p:cNvSpPr>
            <p:nvPr/>
          </p:nvSpPr>
          <p:spPr bwMode="auto">
            <a:xfrm>
              <a:off x="2896" y="2513"/>
              <a:ext cx="16" cy="24"/>
            </a:xfrm>
            <a:custGeom>
              <a:avLst/>
              <a:gdLst>
                <a:gd name="T0" fmla="*/ 0 w 16"/>
                <a:gd name="T1" fmla="*/ 4 h 24"/>
                <a:gd name="T2" fmla="*/ 0 w 16"/>
                <a:gd name="T3" fmla="*/ 4 h 24"/>
                <a:gd name="T4" fmla="*/ 2 w 16"/>
                <a:gd name="T5" fmla="*/ 8 h 24"/>
                <a:gd name="T6" fmla="*/ 2 w 16"/>
                <a:gd name="T7" fmla="*/ 8 h 24"/>
                <a:gd name="T8" fmla="*/ 8 w 16"/>
                <a:gd name="T9" fmla="*/ 18 h 24"/>
                <a:gd name="T10" fmla="*/ 12 w 16"/>
                <a:gd name="T11" fmla="*/ 22 h 24"/>
                <a:gd name="T12" fmla="*/ 16 w 16"/>
                <a:gd name="T13" fmla="*/ 24 h 24"/>
                <a:gd name="T14" fmla="*/ 16 w 16"/>
                <a:gd name="T15" fmla="*/ 18 h 24"/>
                <a:gd name="T16" fmla="*/ 16 w 16"/>
                <a:gd name="T17" fmla="*/ 18 h 24"/>
                <a:gd name="T18" fmla="*/ 16 w 16"/>
                <a:gd name="T19" fmla="*/ 18 h 24"/>
                <a:gd name="T20" fmla="*/ 14 w 16"/>
                <a:gd name="T21" fmla="*/ 16 h 24"/>
                <a:gd name="T22" fmla="*/ 8 w 16"/>
                <a:gd name="T23" fmla="*/ 4 h 24"/>
                <a:gd name="T24" fmla="*/ 8 w 16"/>
                <a:gd name="T25" fmla="*/ 4 h 24"/>
                <a:gd name="T26" fmla="*/ 6 w 16"/>
                <a:gd name="T27" fmla="*/ 0 h 24"/>
                <a:gd name="T28" fmla="*/ 0 w 16"/>
                <a:gd name="T29" fmla="*/ 4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6" h="24">
                  <a:moveTo>
                    <a:pt x="0" y="4"/>
                  </a:moveTo>
                  <a:lnTo>
                    <a:pt x="0" y="4"/>
                  </a:lnTo>
                  <a:lnTo>
                    <a:pt x="2" y="8"/>
                  </a:lnTo>
                  <a:lnTo>
                    <a:pt x="2" y="8"/>
                  </a:lnTo>
                  <a:lnTo>
                    <a:pt x="8" y="18"/>
                  </a:lnTo>
                  <a:lnTo>
                    <a:pt x="12" y="22"/>
                  </a:lnTo>
                  <a:lnTo>
                    <a:pt x="16" y="24"/>
                  </a:lnTo>
                  <a:lnTo>
                    <a:pt x="16" y="18"/>
                  </a:lnTo>
                  <a:lnTo>
                    <a:pt x="16" y="18"/>
                  </a:lnTo>
                  <a:lnTo>
                    <a:pt x="16" y="18"/>
                  </a:lnTo>
                  <a:lnTo>
                    <a:pt x="14" y="16"/>
                  </a:lnTo>
                  <a:lnTo>
                    <a:pt x="8" y="4"/>
                  </a:lnTo>
                  <a:lnTo>
                    <a:pt x="8" y="4"/>
                  </a:lnTo>
                  <a:lnTo>
                    <a:pt x="6" y="0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5D93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0" name="Freeform 76"/>
            <p:cNvSpPr>
              <a:spLocks/>
            </p:cNvSpPr>
            <p:nvPr/>
          </p:nvSpPr>
          <p:spPr bwMode="auto">
            <a:xfrm>
              <a:off x="2978" y="2497"/>
              <a:ext cx="16" cy="16"/>
            </a:xfrm>
            <a:custGeom>
              <a:avLst/>
              <a:gdLst>
                <a:gd name="T0" fmla="*/ 0 w 16"/>
                <a:gd name="T1" fmla="*/ 4 h 16"/>
                <a:gd name="T2" fmla="*/ 0 w 16"/>
                <a:gd name="T3" fmla="*/ 4 h 16"/>
                <a:gd name="T4" fmla="*/ 2 w 16"/>
                <a:gd name="T5" fmla="*/ 6 h 16"/>
                <a:gd name="T6" fmla="*/ 2 w 16"/>
                <a:gd name="T7" fmla="*/ 6 h 16"/>
                <a:gd name="T8" fmla="*/ 8 w 16"/>
                <a:gd name="T9" fmla="*/ 12 h 16"/>
                <a:gd name="T10" fmla="*/ 8 w 16"/>
                <a:gd name="T11" fmla="*/ 16 h 16"/>
                <a:gd name="T12" fmla="*/ 8 w 16"/>
                <a:gd name="T13" fmla="*/ 16 h 16"/>
                <a:gd name="T14" fmla="*/ 8 w 16"/>
                <a:gd name="T15" fmla="*/ 16 h 16"/>
                <a:gd name="T16" fmla="*/ 16 w 16"/>
                <a:gd name="T17" fmla="*/ 16 h 16"/>
                <a:gd name="T18" fmla="*/ 16 w 16"/>
                <a:gd name="T19" fmla="*/ 16 h 16"/>
                <a:gd name="T20" fmla="*/ 16 w 16"/>
                <a:gd name="T21" fmla="*/ 14 h 16"/>
                <a:gd name="T22" fmla="*/ 14 w 16"/>
                <a:gd name="T23" fmla="*/ 10 h 16"/>
                <a:gd name="T24" fmla="*/ 6 w 16"/>
                <a:gd name="T25" fmla="*/ 0 h 16"/>
                <a:gd name="T26" fmla="*/ 6 w 16"/>
                <a:gd name="T27" fmla="*/ 0 h 16"/>
                <a:gd name="T28" fmla="*/ 6 w 16"/>
                <a:gd name="T29" fmla="*/ 0 h 16"/>
                <a:gd name="T30" fmla="*/ 0 w 16"/>
                <a:gd name="T31" fmla="*/ 4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6" h="16">
                  <a:moveTo>
                    <a:pt x="0" y="4"/>
                  </a:moveTo>
                  <a:lnTo>
                    <a:pt x="0" y="4"/>
                  </a:lnTo>
                  <a:lnTo>
                    <a:pt x="2" y="6"/>
                  </a:lnTo>
                  <a:lnTo>
                    <a:pt x="2" y="6"/>
                  </a:lnTo>
                  <a:lnTo>
                    <a:pt x="8" y="12"/>
                  </a:lnTo>
                  <a:lnTo>
                    <a:pt x="8" y="16"/>
                  </a:lnTo>
                  <a:lnTo>
                    <a:pt x="8" y="16"/>
                  </a:lnTo>
                  <a:lnTo>
                    <a:pt x="8" y="16"/>
                  </a:lnTo>
                  <a:lnTo>
                    <a:pt x="16" y="16"/>
                  </a:lnTo>
                  <a:lnTo>
                    <a:pt x="16" y="16"/>
                  </a:lnTo>
                  <a:lnTo>
                    <a:pt x="16" y="14"/>
                  </a:lnTo>
                  <a:lnTo>
                    <a:pt x="14" y="10"/>
                  </a:lnTo>
                  <a:lnTo>
                    <a:pt x="6" y="0"/>
                  </a:lnTo>
                  <a:lnTo>
                    <a:pt x="6" y="0"/>
                  </a:lnTo>
                  <a:lnTo>
                    <a:pt x="6" y="0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5D93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1" name="Freeform 77"/>
            <p:cNvSpPr>
              <a:spLocks/>
            </p:cNvSpPr>
            <p:nvPr/>
          </p:nvSpPr>
          <p:spPr bwMode="auto">
            <a:xfrm>
              <a:off x="2990" y="2465"/>
              <a:ext cx="18" cy="16"/>
            </a:xfrm>
            <a:custGeom>
              <a:avLst/>
              <a:gdLst>
                <a:gd name="T0" fmla="*/ 0 w 18"/>
                <a:gd name="T1" fmla="*/ 4 h 16"/>
                <a:gd name="T2" fmla="*/ 0 w 18"/>
                <a:gd name="T3" fmla="*/ 4 h 16"/>
                <a:gd name="T4" fmla="*/ 2 w 18"/>
                <a:gd name="T5" fmla="*/ 8 h 16"/>
                <a:gd name="T6" fmla="*/ 2 w 18"/>
                <a:gd name="T7" fmla="*/ 8 h 16"/>
                <a:gd name="T8" fmla="*/ 8 w 18"/>
                <a:gd name="T9" fmla="*/ 12 h 16"/>
                <a:gd name="T10" fmla="*/ 10 w 18"/>
                <a:gd name="T11" fmla="*/ 16 h 16"/>
                <a:gd name="T12" fmla="*/ 18 w 18"/>
                <a:gd name="T13" fmla="*/ 16 h 16"/>
                <a:gd name="T14" fmla="*/ 18 w 18"/>
                <a:gd name="T15" fmla="*/ 16 h 16"/>
                <a:gd name="T16" fmla="*/ 16 w 18"/>
                <a:gd name="T17" fmla="*/ 12 h 16"/>
                <a:gd name="T18" fmla="*/ 14 w 18"/>
                <a:gd name="T19" fmla="*/ 8 h 16"/>
                <a:gd name="T20" fmla="*/ 6 w 18"/>
                <a:gd name="T21" fmla="*/ 2 h 16"/>
                <a:gd name="T22" fmla="*/ 6 w 18"/>
                <a:gd name="T23" fmla="*/ 2 h 16"/>
                <a:gd name="T24" fmla="*/ 4 w 18"/>
                <a:gd name="T25" fmla="*/ 0 h 16"/>
                <a:gd name="T26" fmla="*/ 0 w 18"/>
                <a:gd name="T27" fmla="*/ 4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8" h="16">
                  <a:moveTo>
                    <a:pt x="0" y="4"/>
                  </a:moveTo>
                  <a:lnTo>
                    <a:pt x="0" y="4"/>
                  </a:lnTo>
                  <a:lnTo>
                    <a:pt x="2" y="8"/>
                  </a:lnTo>
                  <a:lnTo>
                    <a:pt x="2" y="8"/>
                  </a:lnTo>
                  <a:lnTo>
                    <a:pt x="8" y="12"/>
                  </a:lnTo>
                  <a:lnTo>
                    <a:pt x="10" y="16"/>
                  </a:lnTo>
                  <a:lnTo>
                    <a:pt x="18" y="16"/>
                  </a:lnTo>
                  <a:lnTo>
                    <a:pt x="18" y="16"/>
                  </a:lnTo>
                  <a:lnTo>
                    <a:pt x="16" y="12"/>
                  </a:lnTo>
                  <a:lnTo>
                    <a:pt x="14" y="8"/>
                  </a:lnTo>
                  <a:lnTo>
                    <a:pt x="6" y="2"/>
                  </a:lnTo>
                  <a:lnTo>
                    <a:pt x="6" y="2"/>
                  </a:lnTo>
                  <a:lnTo>
                    <a:pt x="4" y="0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5D93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2" name="Freeform 78"/>
            <p:cNvSpPr>
              <a:spLocks/>
            </p:cNvSpPr>
            <p:nvPr/>
          </p:nvSpPr>
          <p:spPr bwMode="auto">
            <a:xfrm>
              <a:off x="3028" y="2467"/>
              <a:ext cx="14" cy="18"/>
            </a:xfrm>
            <a:custGeom>
              <a:avLst/>
              <a:gdLst>
                <a:gd name="T0" fmla="*/ 0 w 14"/>
                <a:gd name="T1" fmla="*/ 4 h 18"/>
                <a:gd name="T2" fmla="*/ 0 w 14"/>
                <a:gd name="T3" fmla="*/ 4 h 18"/>
                <a:gd name="T4" fmla="*/ 2 w 14"/>
                <a:gd name="T5" fmla="*/ 8 h 18"/>
                <a:gd name="T6" fmla="*/ 2 w 14"/>
                <a:gd name="T7" fmla="*/ 8 h 18"/>
                <a:gd name="T8" fmla="*/ 10 w 14"/>
                <a:gd name="T9" fmla="*/ 18 h 18"/>
                <a:gd name="T10" fmla="*/ 14 w 14"/>
                <a:gd name="T11" fmla="*/ 14 h 18"/>
                <a:gd name="T12" fmla="*/ 14 w 14"/>
                <a:gd name="T13" fmla="*/ 14 h 18"/>
                <a:gd name="T14" fmla="*/ 8 w 14"/>
                <a:gd name="T15" fmla="*/ 4 h 18"/>
                <a:gd name="T16" fmla="*/ 8 w 14"/>
                <a:gd name="T17" fmla="*/ 4 h 18"/>
                <a:gd name="T18" fmla="*/ 4 w 14"/>
                <a:gd name="T19" fmla="*/ 0 h 18"/>
                <a:gd name="T20" fmla="*/ 0 w 14"/>
                <a:gd name="T21" fmla="*/ 4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4" h="18">
                  <a:moveTo>
                    <a:pt x="0" y="4"/>
                  </a:moveTo>
                  <a:lnTo>
                    <a:pt x="0" y="4"/>
                  </a:lnTo>
                  <a:lnTo>
                    <a:pt x="2" y="8"/>
                  </a:lnTo>
                  <a:lnTo>
                    <a:pt x="2" y="8"/>
                  </a:lnTo>
                  <a:lnTo>
                    <a:pt x="10" y="18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8" y="4"/>
                  </a:lnTo>
                  <a:lnTo>
                    <a:pt x="8" y="4"/>
                  </a:lnTo>
                  <a:lnTo>
                    <a:pt x="4" y="0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5D93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3" name="Freeform 79"/>
            <p:cNvSpPr>
              <a:spLocks/>
            </p:cNvSpPr>
            <p:nvPr/>
          </p:nvSpPr>
          <p:spPr bwMode="auto">
            <a:xfrm>
              <a:off x="3014" y="2401"/>
              <a:ext cx="14" cy="16"/>
            </a:xfrm>
            <a:custGeom>
              <a:avLst/>
              <a:gdLst>
                <a:gd name="T0" fmla="*/ 0 w 14"/>
                <a:gd name="T1" fmla="*/ 4 h 16"/>
                <a:gd name="T2" fmla="*/ 0 w 14"/>
                <a:gd name="T3" fmla="*/ 4 h 16"/>
                <a:gd name="T4" fmla="*/ 10 w 14"/>
                <a:gd name="T5" fmla="*/ 16 h 16"/>
                <a:gd name="T6" fmla="*/ 14 w 14"/>
                <a:gd name="T7" fmla="*/ 10 h 16"/>
                <a:gd name="T8" fmla="*/ 14 w 14"/>
                <a:gd name="T9" fmla="*/ 10 h 16"/>
                <a:gd name="T10" fmla="*/ 6 w 14"/>
                <a:gd name="T11" fmla="*/ 0 h 16"/>
                <a:gd name="T12" fmla="*/ 0 w 14"/>
                <a:gd name="T13" fmla="*/ 4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4" h="16">
                  <a:moveTo>
                    <a:pt x="0" y="4"/>
                  </a:moveTo>
                  <a:lnTo>
                    <a:pt x="0" y="4"/>
                  </a:lnTo>
                  <a:lnTo>
                    <a:pt x="10" y="16"/>
                  </a:lnTo>
                  <a:lnTo>
                    <a:pt x="14" y="10"/>
                  </a:lnTo>
                  <a:lnTo>
                    <a:pt x="14" y="10"/>
                  </a:lnTo>
                  <a:lnTo>
                    <a:pt x="6" y="0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5D93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4" name="Freeform 80"/>
            <p:cNvSpPr>
              <a:spLocks/>
            </p:cNvSpPr>
            <p:nvPr/>
          </p:nvSpPr>
          <p:spPr bwMode="auto">
            <a:xfrm>
              <a:off x="3048" y="2351"/>
              <a:ext cx="18" cy="20"/>
            </a:xfrm>
            <a:custGeom>
              <a:avLst/>
              <a:gdLst>
                <a:gd name="T0" fmla="*/ 0 w 18"/>
                <a:gd name="T1" fmla="*/ 4 h 20"/>
                <a:gd name="T2" fmla="*/ 0 w 18"/>
                <a:gd name="T3" fmla="*/ 4 h 20"/>
                <a:gd name="T4" fmla="*/ 2 w 18"/>
                <a:gd name="T5" fmla="*/ 8 h 20"/>
                <a:gd name="T6" fmla="*/ 2 w 18"/>
                <a:gd name="T7" fmla="*/ 8 h 20"/>
                <a:gd name="T8" fmla="*/ 8 w 18"/>
                <a:gd name="T9" fmla="*/ 14 h 20"/>
                <a:gd name="T10" fmla="*/ 14 w 18"/>
                <a:gd name="T11" fmla="*/ 20 h 20"/>
                <a:gd name="T12" fmla="*/ 18 w 18"/>
                <a:gd name="T13" fmla="*/ 14 h 20"/>
                <a:gd name="T14" fmla="*/ 18 w 18"/>
                <a:gd name="T15" fmla="*/ 14 h 20"/>
                <a:gd name="T16" fmla="*/ 8 w 18"/>
                <a:gd name="T17" fmla="*/ 4 h 20"/>
                <a:gd name="T18" fmla="*/ 8 w 18"/>
                <a:gd name="T19" fmla="*/ 4 h 20"/>
                <a:gd name="T20" fmla="*/ 6 w 18"/>
                <a:gd name="T21" fmla="*/ 0 h 20"/>
                <a:gd name="T22" fmla="*/ 0 w 18"/>
                <a:gd name="T23" fmla="*/ 4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8" h="20">
                  <a:moveTo>
                    <a:pt x="0" y="4"/>
                  </a:moveTo>
                  <a:lnTo>
                    <a:pt x="0" y="4"/>
                  </a:lnTo>
                  <a:lnTo>
                    <a:pt x="2" y="8"/>
                  </a:lnTo>
                  <a:lnTo>
                    <a:pt x="2" y="8"/>
                  </a:lnTo>
                  <a:lnTo>
                    <a:pt x="8" y="14"/>
                  </a:lnTo>
                  <a:lnTo>
                    <a:pt x="14" y="20"/>
                  </a:lnTo>
                  <a:lnTo>
                    <a:pt x="18" y="14"/>
                  </a:lnTo>
                  <a:lnTo>
                    <a:pt x="18" y="14"/>
                  </a:lnTo>
                  <a:lnTo>
                    <a:pt x="8" y="4"/>
                  </a:lnTo>
                  <a:lnTo>
                    <a:pt x="8" y="4"/>
                  </a:lnTo>
                  <a:lnTo>
                    <a:pt x="6" y="0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5D93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5" name="Freeform 81"/>
            <p:cNvSpPr>
              <a:spLocks/>
            </p:cNvSpPr>
            <p:nvPr/>
          </p:nvSpPr>
          <p:spPr bwMode="auto">
            <a:xfrm>
              <a:off x="3090" y="2263"/>
              <a:ext cx="14" cy="18"/>
            </a:xfrm>
            <a:custGeom>
              <a:avLst/>
              <a:gdLst>
                <a:gd name="T0" fmla="*/ 0 w 14"/>
                <a:gd name="T1" fmla="*/ 2 h 18"/>
                <a:gd name="T2" fmla="*/ 0 w 14"/>
                <a:gd name="T3" fmla="*/ 2 h 18"/>
                <a:gd name="T4" fmla="*/ 4 w 14"/>
                <a:gd name="T5" fmla="*/ 10 h 18"/>
                <a:gd name="T6" fmla="*/ 10 w 14"/>
                <a:gd name="T7" fmla="*/ 18 h 18"/>
                <a:gd name="T8" fmla="*/ 10 w 14"/>
                <a:gd name="T9" fmla="*/ 18 h 18"/>
                <a:gd name="T10" fmla="*/ 10 w 14"/>
                <a:gd name="T11" fmla="*/ 18 h 18"/>
                <a:gd name="T12" fmla="*/ 12 w 14"/>
                <a:gd name="T13" fmla="*/ 18 h 18"/>
                <a:gd name="T14" fmla="*/ 14 w 14"/>
                <a:gd name="T15" fmla="*/ 18 h 18"/>
                <a:gd name="T16" fmla="*/ 14 w 14"/>
                <a:gd name="T17" fmla="*/ 12 h 18"/>
                <a:gd name="T18" fmla="*/ 12 w 14"/>
                <a:gd name="T19" fmla="*/ 12 h 18"/>
                <a:gd name="T20" fmla="*/ 14 w 14"/>
                <a:gd name="T21" fmla="*/ 12 h 18"/>
                <a:gd name="T22" fmla="*/ 14 w 14"/>
                <a:gd name="T23" fmla="*/ 12 h 18"/>
                <a:gd name="T24" fmla="*/ 10 w 14"/>
                <a:gd name="T25" fmla="*/ 6 h 18"/>
                <a:gd name="T26" fmla="*/ 8 w 14"/>
                <a:gd name="T27" fmla="*/ 0 h 18"/>
                <a:gd name="T28" fmla="*/ 0 w 14"/>
                <a:gd name="T29" fmla="*/ 2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4" h="18">
                  <a:moveTo>
                    <a:pt x="0" y="2"/>
                  </a:moveTo>
                  <a:lnTo>
                    <a:pt x="0" y="2"/>
                  </a:lnTo>
                  <a:lnTo>
                    <a:pt x="4" y="10"/>
                  </a:lnTo>
                  <a:lnTo>
                    <a:pt x="10" y="18"/>
                  </a:lnTo>
                  <a:lnTo>
                    <a:pt x="10" y="18"/>
                  </a:lnTo>
                  <a:lnTo>
                    <a:pt x="10" y="18"/>
                  </a:lnTo>
                  <a:lnTo>
                    <a:pt x="12" y="18"/>
                  </a:lnTo>
                  <a:lnTo>
                    <a:pt x="14" y="18"/>
                  </a:lnTo>
                  <a:lnTo>
                    <a:pt x="14" y="12"/>
                  </a:lnTo>
                  <a:lnTo>
                    <a:pt x="12" y="12"/>
                  </a:lnTo>
                  <a:lnTo>
                    <a:pt x="14" y="12"/>
                  </a:lnTo>
                  <a:lnTo>
                    <a:pt x="14" y="12"/>
                  </a:lnTo>
                  <a:lnTo>
                    <a:pt x="10" y="6"/>
                  </a:lnTo>
                  <a:lnTo>
                    <a:pt x="8" y="0"/>
                  </a:lnTo>
                  <a:lnTo>
                    <a:pt x="0" y="2"/>
                  </a:lnTo>
                  <a:close/>
                </a:path>
              </a:pathLst>
            </a:custGeom>
            <a:solidFill>
              <a:srgbClr val="5D93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6" name="Freeform 82"/>
            <p:cNvSpPr>
              <a:spLocks/>
            </p:cNvSpPr>
            <p:nvPr/>
          </p:nvSpPr>
          <p:spPr bwMode="auto">
            <a:xfrm>
              <a:off x="2730" y="2273"/>
              <a:ext cx="16" cy="20"/>
            </a:xfrm>
            <a:custGeom>
              <a:avLst/>
              <a:gdLst>
                <a:gd name="T0" fmla="*/ 0 w 16"/>
                <a:gd name="T1" fmla="*/ 4 h 20"/>
                <a:gd name="T2" fmla="*/ 0 w 16"/>
                <a:gd name="T3" fmla="*/ 4 h 20"/>
                <a:gd name="T4" fmla="*/ 0 w 16"/>
                <a:gd name="T5" fmla="*/ 4 h 20"/>
                <a:gd name="T6" fmla="*/ 0 w 16"/>
                <a:gd name="T7" fmla="*/ 4 h 20"/>
                <a:gd name="T8" fmla="*/ 0 w 16"/>
                <a:gd name="T9" fmla="*/ 4 h 20"/>
                <a:gd name="T10" fmla="*/ 8 w 16"/>
                <a:gd name="T11" fmla="*/ 16 h 20"/>
                <a:gd name="T12" fmla="*/ 12 w 16"/>
                <a:gd name="T13" fmla="*/ 20 h 20"/>
                <a:gd name="T14" fmla="*/ 16 w 16"/>
                <a:gd name="T15" fmla="*/ 20 h 20"/>
                <a:gd name="T16" fmla="*/ 14 w 16"/>
                <a:gd name="T17" fmla="*/ 14 h 20"/>
                <a:gd name="T18" fmla="*/ 14 w 16"/>
                <a:gd name="T19" fmla="*/ 14 h 20"/>
                <a:gd name="T20" fmla="*/ 14 w 16"/>
                <a:gd name="T21" fmla="*/ 14 h 20"/>
                <a:gd name="T22" fmla="*/ 14 w 16"/>
                <a:gd name="T23" fmla="*/ 14 h 20"/>
                <a:gd name="T24" fmla="*/ 12 w 16"/>
                <a:gd name="T25" fmla="*/ 12 h 20"/>
                <a:gd name="T26" fmla="*/ 6 w 16"/>
                <a:gd name="T27" fmla="*/ 2 h 20"/>
                <a:gd name="T28" fmla="*/ 6 w 16"/>
                <a:gd name="T29" fmla="*/ 2 h 20"/>
                <a:gd name="T30" fmla="*/ 6 w 16"/>
                <a:gd name="T31" fmla="*/ 0 h 20"/>
                <a:gd name="T32" fmla="*/ 0 w 16"/>
                <a:gd name="T33" fmla="*/ 4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6" h="20">
                  <a:moveTo>
                    <a:pt x="0" y="4"/>
                  </a:moveTo>
                  <a:lnTo>
                    <a:pt x="0" y="4"/>
                  </a:lnTo>
                  <a:lnTo>
                    <a:pt x="0" y="4"/>
                  </a:lnTo>
                  <a:lnTo>
                    <a:pt x="0" y="4"/>
                  </a:lnTo>
                  <a:lnTo>
                    <a:pt x="0" y="4"/>
                  </a:lnTo>
                  <a:lnTo>
                    <a:pt x="8" y="16"/>
                  </a:lnTo>
                  <a:lnTo>
                    <a:pt x="12" y="20"/>
                  </a:lnTo>
                  <a:lnTo>
                    <a:pt x="16" y="20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2" y="12"/>
                  </a:lnTo>
                  <a:lnTo>
                    <a:pt x="6" y="2"/>
                  </a:lnTo>
                  <a:lnTo>
                    <a:pt x="6" y="2"/>
                  </a:lnTo>
                  <a:lnTo>
                    <a:pt x="6" y="0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5D93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7" name="Freeform 83"/>
            <p:cNvSpPr>
              <a:spLocks/>
            </p:cNvSpPr>
            <p:nvPr/>
          </p:nvSpPr>
          <p:spPr bwMode="auto">
            <a:xfrm>
              <a:off x="2788" y="1643"/>
              <a:ext cx="100" cy="376"/>
            </a:xfrm>
            <a:custGeom>
              <a:avLst/>
              <a:gdLst>
                <a:gd name="T0" fmla="*/ 98 w 100"/>
                <a:gd name="T1" fmla="*/ 0 h 376"/>
                <a:gd name="T2" fmla="*/ 98 w 100"/>
                <a:gd name="T3" fmla="*/ 0 h 376"/>
                <a:gd name="T4" fmla="*/ 78 w 100"/>
                <a:gd name="T5" fmla="*/ 44 h 376"/>
                <a:gd name="T6" fmla="*/ 62 w 100"/>
                <a:gd name="T7" fmla="*/ 86 h 376"/>
                <a:gd name="T8" fmla="*/ 48 w 100"/>
                <a:gd name="T9" fmla="*/ 130 h 376"/>
                <a:gd name="T10" fmla="*/ 36 w 100"/>
                <a:gd name="T11" fmla="*/ 174 h 376"/>
                <a:gd name="T12" fmla="*/ 36 w 100"/>
                <a:gd name="T13" fmla="*/ 174 h 376"/>
                <a:gd name="T14" fmla="*/ 14 w 100"/>
                <a:gd name="T15" fmla="*/ 272 h 376"/>
                <a:gd name="T16" fmla="*/ 4 w 100"/>
                <a:gd name="T17" fmla="*/ 322 h 376"/>
                <a:gd name="T18" fmla="*/ 0 w 100"/>
                <a:gd name="T19" fmla="*/ 372 h 376"/>
                <a:gd name="T20" fmla="*/ 0 w 100"/>
                <a:gd name="T21" fmla="*/ 372 h 376"/>
                <a:gd name="T22" fmla="*/ 0 w 100"/>
                <a:gd name="T23" fmla="*/ 374 h 376"/>
                <a:gd name="T24" fmla="*/ 2 w 100"/>
                <a:gd name="T25" fmla="*/ 376 h 376"/>
                <a:gd name="T26" fmla="*/ 6 w 100"/>
                <a:gd name="T27" fmla="*/ 374 h 376"/>
                <a:gd name="T28" fmla="*/ 8 w 100"/>
                <a:gd name="T29" fmla="*/ 372 h 376"/>
                <a:gd name="T30" fmla="*/ 8 w 100"/>
                <a:gd name="T31" fmla="*/ 372 h 376"/>
                <a:gd name="T32" fmla="*/ 14 w 100"/>
                <a:gd name="T33" fmla="*/ 324 h 376"/>
                <a:gd name="T34" fmla="*/ 24 w 100"/>
                <a:gd name="T35" fmla="*/ 278 h 376"/>
                <a:gd name="T36" fmla="*/ 44 w 100"/>
                <a:gd name="T37" fmla="*/ 184 h 376"/>
                <a:gd name="T38" fmla="*/ 44 w 100"/>
                <a:gd name="T39" fmla="*/ 184 h 376"/>
                <a:gd name="T40" fmla="*/ 54 w 100"/>
                <a:gd name="T41" fmla="*/ 138 h 376"/>
                <a:gd name="T42" fmla="*/ 68 w 100"/>
                <a:gd name="T43" fmla="*/ 92 h 376"/>
                <a:gd name="T44" fmla="*/ 82 w 100"/>
                <a:gd name="T45" fmla="*/ 46 h 376"/>
                <a:gd name="T46" fmla="*/ 90 w 100"/>
                <a:gd name="T47" fmla="*/ 24 h 376"/>
                <a:gd name="T48" fmla="*/ 100 w 100"/>
                <a:gd name="T49" fmla="*/ 2 h 376"/>
                <a:gd name="T50" fmla="*/ 100 w 100"/>
                <a:gd name="T51" fmla="*/ 2 h 376"/>
                <a:gd name="T52" fmla="*/ 100 w 100"/>
                <a:gd name="T53" fmla="*/ 0 h 376"/>
                <a:gd name="T54" fmla="*/ 98 w 100"/>
                <a:gd name="T55" fmla="*/ 0 h 376"/>
                <a:gd name="T56" fmla="*/ 98 w 100"/>
                <a:gd name="T57" fmla="*/ 0 h 3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100" h="376">
                  <a:moveTo>
                    <a:pt x="98" y="0"/>
                  </a:moveTo>
                  <a:lnTo>
                    <a:pt x="98" y="0"/>
                  </a:lnTo>
                  <a:lnTo>
                    <a:pt x="78" y="44"/>
                  </a:lnTo>
                  <a:lnTo>
                    <a:pt x="62" y="86"/>
                  </a:lnTo>
                  <a:lnTo>
                    <a:pt x="48" y="130"/>
                  </a:lnTo>
                  <a:lnTo>
                    <a:pt x="36" y="174"/>
                  </a:lnTo>
                  <a:lnTo>
                    <a:pt x="36" y="174"/>
                  </a:lnTo>
                  <a:lnTo>
                    <a:pt x="14" y="272"/>
                  </a:lnTo>
                  <a:lnTo>
                    <a:pt x="4" y="322"/>
                  </a:lnTo>
                  <a:lnTo>
                    <a:pt x="0" y="372"/>
                  </a:lnTo>
                  <a:lnTo>
                    <a:pt x="0" y="372"/>
                  </a:lnTo>
                  <a:lnTo>
                    <a:pt x="0" y="374"/>
                  </a:lnTo>
                  <a:lnTo>
                    <a:pt x="2" y="376"/>
                  </a:lnTo>
                  <a:lnTo>
                    <a:pt x="6" y="374"/>
                  </a:lnTo>
                  <a:lnTo>
                    <a:pt x="8" y="372"/>
                  </a:lnTo>
                  <a:lnTo>
                    <a:pt x="8" y="372"/>
                  </a:lnTo>
                  <a:lnTo>
                    <a:pt x="14" y="324"/>
                  </a:lnTo>
                  <a:lnTo>
                    <a:pt x="24" y="278"/>
                  </a:lnTo>
                  <a:lnTo>
                    <a:pt x="44" y="184"/>
                  </a:lnTo>
                  <a:lnTo>
                    <a:pt x="44" y="184"/>
                  </a:lnTo>
                  <a:lnTo>
                    <a:pt x="54" y="138"/>
                  </a:lnTo>
                  <a:lnTo>
                    <a:pt x="68" y="92"/>
                  </a:lnTo>
                  <a:lnTo>
                    <a:pt x="82" y="46"/>
                  </a:lnTo>
                  <a:lnTo>
                    <a:pt x="90" y="24"/>
                  </a:lnTo>
                  <a:lnTo>
                    <a:pt x="100" y="2"/>
                  </a:lnTo>
                  <a:lnTo>
                    <a:pt x="100" y="2"/>
                  </a:lnTo>
                  <a:lnTo>
                    <a:pt x="100" y="0"/>
                  </a:lnTo>
                  <a:lnTo>
                    <a:pt x="98" y="0"/>
                  </a:lnTo>
                  <a:lnTo>
                    <a:pt x="98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8" name="Freeform 84"/>
            <p:cNvSpPr>
              <a:spLocks/>
            </p:cNvSpPr>
            <p:nvPr/>
          </p:nvSpPr>
          <p:spPr bwMode="auto">
            <a:xfrm>
              <a:off x="2868" y="1643"/>
              <a:ext cx="166" cy="354"/>
            </a:xfrm>
            <a:custGeom>
              <a:avLst/>
              <a:gdLst>
                <a:gd name="T0" fmla="*/ 2 w 166"/>
                <a:gd name="T1" fmla="*/ 2 h 354"/>
                <a:gd name="T2" fmla="*/ 2 w 166"/>
                <a:gd name="T3" fmla="*/ 2 h 354"/>
                <a:gd name="T4" fmla="*/ 20 w 166"/>
                <a:gd name="T5" fmla="*/ 12 h 354"/>
                <a:gd name="T6" fmla="*/ 28 w 166"/>
                <a:gd name="T7" fmla="*/ 20 h 354"/>
                <a:gd name="T8" fmla="*/ 36 w 166"/>
                <a:gd name="T9" fmla="*/ 28 h 354"/>
                <a:gd name="T10" fmla="*/ 36 w 166"/>
                <a:gd name="T11" fmla="*/ 28 h 354"/>
                <a:gd name="T12" fmla="*/ 52 w 166"/>
                <a:gd name="T13" fmla="*/ 50 h 354"/>
                <a:gd name="T14" fmla="*/ 66 w 166"/>
                <a:gd name="T15" fmla="*/ 74 h 354"/>
                <a:gd name="T16" fmla="*/ 66 w 166"/>
                <a:gd name="T17" fmla="*/ 74 h 354"/>
                <a:gd name="T18" fmla="*/ 78 w 166"/>
                <a:gd name="T19" fmla="*/ 94 h 354"/>
                <a:gd name="T20" fmla="*/ 88 w 166"/>
                <a:gd name="T21" fmla="*/ 116 h 354"/>
                <a:gd name="T22" fmla="*/ 106 w 166"/>
                <a:gd name="T23" fmla="*/ 160 h 354"/>
                <a:gd name="T24" fmla="*/ 106 w 166"/>
                <a:gd name="T25" fmla="*/ 160 h 354"/>
                <a:gd name="T26" fmla="*/ 124 w 166"/>
                <a:gd name="T27" fmla="*/ 208 h 354"/>
                <a:gd name="T28" fmla="*/ 142 w 166"/>
                <a:gd name="T29" fmla="*/ 256 h 354"/>
                <a:gd name="T30" fmla="*/ 156 w 166"/>
                <a:gd name="T31" fmla="*/ 304 h 354"/>
                <a:gd name="T32" fmla="*/ 166 w 166"/>
                <a:gd name="T33" fmla="*/ 354 h 354"/>
                <a:gd name="T34" fmla="*/ 166 w 166"/>
                <a:gd name="T35" fmla="*/ 354 h 354"/>
                <a:gd name="T36" fmla="*/ 166 w 166"/>
                <a:gd name="T37" fmla="*/ 354 h 354"/>
                <a:gd name="T38" fmla="*/ 166 w 166"/>
                <a:gd name="T39" fmla="*/ 354 h 354"/>
                <a:gd name="T40" fmla="*/ 162 w 166"/>
                <a:gd name="T41" fmla="*/ 328 h 354"/>
                <a:gd name="T42" fmla="*/ 156 w 166"/>
                <a:gd name="T43" fmla="*/ 302 h 354"/>
                <a:gd name="T44" fmla="*/ 142 w 166"/>
                <a:gd name="T45" fmla="*/ 252 h 354"/>
                <a:gd name="T46" fmla="*/ 124 w 166"/>
                <a:gd name="T47" fmla="*/ 202 h 354"/>
                <a:gd name="T48" fmla="*/ 106 w 166"/>
                <a:gd name="T49" fmla="*/ 154 h 354"/>
                <a:gd name="T50" fmla="*/ 106 w 166"/>
                <a:gd name="T51" fmla="*/ 154 h 354"/>
                <a:gd name="T52" fmla="*/ 84 w 166"/>
                <a:gd name="T53" fmla="*/ 104 h 354"/>
                <a:gd name="T54" fmla="*/ 72 w 166"/>
                <a:gd name="T55" fmla="*/ 80 h 354"/>
                <a:gd name="T56" fmla="*/ 58 w 166"/>
                <a:gd name="T57" fmla="*/ 58 h 354"/>
                <a:gd name="T58" fmla="*/ 58 w 166"/>
                <a:gd name="T59" fmla="*/ 58 h 354"/>
                <a:gd name="T60" fmla="*/ 46 w 166"/>
                <a:gd name="T61" fmla="*/ 38 h 354"/>
                <a:gd name="T62" fmla="*/ 30 w 166"/>
                <a:gd name="T63" fmla="*/ 18 h 354"/>
                <a:gd name="T64" fmla="*/ 30 w 166"/>
                <a:gd name="T65" fmla="*/ 18 h 354"/>
                <a:gd name="T66" fmla="*/ 24 w 166"/>
                <a:gd name="T67" fmla="*/ 12 h 354"/>
                <a:gd name="T68" fmla="*/ 18 w 166"/>
                <a:gd name="T69" fmla="*/ 8 h 354"/>
                <a:gd name="T70" fmla="*/ 2 w 166"/>
                <a:gd name="T71" fmla="*/ 0 h 354"/>
                <a:gd name="T72" fmla="*/ 2 w 166"/>
                <a:gd name="T73" fmla="*/ 0 h 354"/>
                <a:gd name="T74" fmla="*/ 0 w 166"/>
                <a:gd name="T75" fmla="*/ 0 h 354"/>
                <a:gd name="T76" fmla="*/ 2 w 166"/>
                <a:gd name="T77" fmla="*/ 2 h 354"/>
                <a:gd name="T78" fmla="*/ 2 w 166"/>
                <a:gd name="T79" fmla="*/ 2 h 3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166" h="354">
                  <a:moveTo>
                    <a:pt x="2" y="2"/>
                  </a:moveTo>
                  <a:lnTo>
                    <a:pt x="2" y="2"/>
                  </a:lnTo>
                  <a:lnTo>
                    <a:pt x="20" y="12"/>
                  </a:lnTo>
                  <a:lnTo>
                    <a:pt x="28" y="20"/>
                  </a:lnTo>
                  <a:lnTo>
                    <a:pt x="36" y="28"/>
                  </a:lnTo>
                  <a:lnTo>
                    <a:pt x="36" y="28"/>
                  </a:lnTo>
                  <a:lnTo>
                    <a:pt x="52" y="50"/>
                  </a:lnTo>
                  <a:lnTo>
                    <a:pt x="66" y="74"/>
                  </a:lnTo>
                  <a:lnTo>
                    <a:pt x="66" y="74"/>
                  </a:lnTo>
                  <a:lnTo>
                    <a:pt x="78" y="94"/>
                  </a:lnTo>
                  <a:lnTo>
                    <a:pt x="88" y="116"/>
                  </a:lnTo>
                  <a:lnTo>
                    <a:pt x="106" y="160"/>
                  </a:lnTo>
                  <a:lnTo>
                    <a:pt x="106" y="160"/>
                  </a:lnTo>
                  <a:lnTo>
                    <a:pt x="124" y="208"/>
                  </a:lnTo>
                  <a:lnTo>
                    <a:pt x="142" y="256"/>
                  </a:lnTo>
                  <a:lnTo>
                    <a:pt x="156" y="304"/>
                  </a:lnTo>
                  <a:lnTo>
                    <a:pt x="166" y="354"/>
                  </a:lnTo>
                  <a:lnTo>
                    <a:pt x="166" y="354"/>
                  </a:lnTo>
                  <a:lnTo>
                    <a:pt x="166" y="354"/>
                  </a:lnTo>
                  <a:lnTo>
                    <a:pt x="166" y="354"/>
                  </a:lnTo>
                  <a:lnTo>
                    <a:pt x="162" y="328"/>
                  </a:lnTo>
                  <a:lnTo>
                    <a:pt x="156" y="302"/>
                  </a:lnTo>
                  <a:lnTo>
                    <a:pt x="142" y="252"/>
                  </a:lnTo>
                  <a:lnTo>
                    <a:pt x="124" y="202"/>
                  </a:lnTo>
                  <a:lnTo>
                    <a:pt x="106" y="154"/>
                  </a:lnTo>
                  <a:lnTo>
                    <a:pt x="106" y="154"/>
                  </a:lnTo>
                  <a:lnTo>
                    <a:pt x="84" y="104"/>
                  </a:lnTo>
                  <a:lnTo>
                    <a:pt x="72" y="80"/>
                  </a:lnTo>
                  <a:lnTo>
                    <a:pt x="58" y="58"/>
                  </a:lnTo>
                  <a:lnTo>
                    <a:pt x="58" y="58"/>
                  </a:lnTo>
                  <a:lnTo>
                    <a:pt x="46" y="38"/>
                  </a:lnTo>
                  <a:lnTo>
                    <a:pt x="30" y="18"/>
                  </a:lnTo>
                  <a:lnTo>
                    <a:pt x="30" y="18"/>
                  </a:lnTo>
                  <a:lnTo>
                    <a:pt x="24" y="12"/>
                  </a:lnTo>
                  <a:lnTo>
                    <a:pt x="18" y="8"/>
                  </a:lnTo>
                  <a:lnTo>
                    <a:pt x="2" y="0"/>
                  </a:lnTo>
                  <a:lnTo>
                    <a:pt x="2" y="0"/>
                  </a:lnTo>
                  <a:lnTo>
                    <a:pt x="0" y="0"/>
                  </a:lnTo>
                  <a:lnTo>
                    <a:pt x="2" y="2"/>
                  </a:lnTo>
                  <a:lnTo>
                    <a:pt x="2" y="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9" name="Freeform 85"/>
            <p:cNvSpPr>
              <a:spLocks/>
            </p:cNvSpPr>
            <p:nvPr/>
          </p:nvSpPr>
          <p:spPr bwMode="auto">
            <a:xfrm>
              <a:off x="2784" y="1965"/>
              <a:ext cx="264" cy="60"/>
            </a:xfrm>
            <a:custGeom>
              <a:avLst/>
              <a:gdLst>
                <a:gd name="T0" fmla="*/ 2 w 264"/>
                <a:gd name="T1" fmla="*/ 60 h 60"/>
                <a:gd name="T2" fmla="*/ 2 w 264"/>
                <a:gd name="T3" fmla="*/ 60 h 60"/>
                <a:gd name="T4" fmla="*/ 30 w 264"/>
                <a:gd name="T5" fmla="*/ 42 h 60"/>
                <a:gd name="T6" fmla="*/ 60 w 264"/>
                <a:gd name="T7" fmla="*/ 30 h 60"/>
                <a:gd name="T8" fmla="*/ 90 w 264"/>
                <a:gd name="T9" fmla="*/ 18 h 60"/>
                <a:gd name="T10" fmla="*/ 122 w 264"/>
                <a:gd name="T11" fmla="*/ 12 h 60"/>
                <a:gd name="T12" fmla="*/ 122 w 264"/>
                <a:gd name="T13" fmla="*/ 12 h 60"/>
                <a:gd name="T14" fmla="*/ 156 w 264"/>
                <a:gd name="T15" fmla="*/ 8 h 60"/>
                <a:gd name="T16" fmla="*/ 192 w 264"/>
                <a:gd name="T17" fmla="*/ 8 h 60"/>
                <a:gd name="T18" fmla="*/ 210 w 264"/>
                <a:gd name="T19" fmla="*/ 10 h 60"/>
                <a:gd name="T20" fmla="*/ 226 w 264"/>
                <a:gd name="T21" fmla="*/ 14 h 60"/>
                <a:gd name="T22" fmla="*/ 244 w 264"/>
                <a:gd name="T23" fmla="*/ 18 h 60"/>
                <a:gd name="T24" fmla="*/ 258 w 264"/>
                <a:gd name="T25" fmla="*/ 24 h 60"/>
                <a:gd name="T26" fmla="*/ 258 w 264"/>
                <a:gd name="T27" fmla="*/ 24 h 60"/>
                <a:gd name="T28" fmla="*/ 262 w 264"/>
                <a:gd name="T29" fmla="*/ 24 h 60"/>
                <a:gd name="T30" fmla="*/ 262 w 264"/>
                <a:gd name="T31" fmla="*/ 22 h 60"/>
                <a:gd name="T32" fmla="*/ 264 w 264"/>
                <a:gd name="T33" fmla="*/ 20 h 60"/>
                <a:gd name="T34" fmla="*/ 262 w 264"/>
                <a:gd name="T35" fmla="*/ 18 h 60"/>
                <a:gd name="T36" fmla="*/ 262 w 264"/>
                <a:gd name="T37" fmla="*/ 18 h 60"/>
                <a:gd name="T38" fmla="*/ 250 w 264"/>
                <a:gd name="T39" fmla="*/ 12 h 60"/>
                <a:gd name="T40" fmla="*/ 236 w 264"/>
                <a:gd name="T41" fmla="*/ 6 h 60"/>
                <a:gd name="T42" fmla="*/ 210 w 264"/>
                <a:gd name="T43" fmla="*/ 2 h 60"/>
                <a:gd name="T44" fmla="*/ 210 w 264"/>
                <a:gd name="T45" fmla="*/ 2 h 60"/>
                <a:gd name="T46" fmla="*/ 170 w 264"/>
                <a:gd name="T47" fmla="*/ 0 h 60"/>
                <a:gd name="T48" fmla="*/ 132 w 264"/>
                <a:gd name="T49" fmla="*/ 2 h 60"/>
                <a:gd name="T50" fmla="*/ 132 w 264"/>
                <a:gd name="T51" fmla="*/ 2 h 60"/>
                <a:gd name="T52" fmla="*/ 114 w 264"/>
                <a:gd name="T53" fmla="*/ 4 h 60"/>
                <a:gd name="T54" fmla="*/ 98 w 264"/>
                <a:gd name="T55" fmla="*/ 10 h 60"/>
                <a:gd name="T56" fmla="*/ 80 w 264"/>
                <a:gd name="T57" fmla="*/ 14 h 60"/>
                <a:gd name="T58" fmla="*/ 62 w 264"/>
                <a:gd name="T59" fmla="*/ 22 h 60"/>
                <a:gd name="T60" fmla="*/ 30 w 264"/>
                <a:gd name="T61" fmla="*/ 38 h 60"/>
                <a:gd name="T62" fmla="*/ 0 w 264"/>
                <a:gd name="T63" fmla="*/ 56 h 60"/>
                <a:gd name="T64" fmla="*/ 0 w 264"/>
                <a:gd name="T65" fmla="*/ 56 h 60"/>
                <a:gd name="T66" fmla="*/ 0 w 264"/>
                <a:gd name="T67" fmla="*/ 58 h 60"/>
                <a:gd name="T68" fmla="*/ 2 w 264"/>
                <a:gd name="T69" fmla="*/ 60 h 60"/>
                <a:gd name="T70" fmla="*/ 2 w 264"/>
                <a:gd name="T71" fmla="*/ 60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264" h="60">
                  <a:moveTo>
                    <a:pt x="2" y="60"/>
                  </a:moveTo>
                  <a:lnTo>
                    <a:pt x="2" y="60"/>
                  </a:lnTo>
                  <a:lnTo>
                    <a:pt x="30" y="42"/>
                  </a:lnTo>
                  <a:lnTo>
                    <a:pt x="60" y="30"/>
                  </a:lnTo>
                  <a:lnTo>
                    <a:pt x="90" y="18"/>
                  </a:lnTo>
                  <a:lnTo>
                    <a:pt x="122" y="12"/>
                  </a:lnTo>
                  <a:lnTo>
                    <a:pt x="122" y="12"/>
                  </a:lnTo>
                  <a:lnTo>
                    <a:pt x="156" y="8"/>
                  </a:lnTo>
                  <a:lnTo>
                    <a:pt x="192" y="8"/>
                  </a:lnTo>
                  <a:lnTo>
                    <a:pt x="210" y="10"/>
                  </a:lnTo>
                  <a:lnTo>
                    <a:pt x="226" y="14"/>
                  </a:lnTo>
                  <a:lnTo>
                    <a:pt x="244" y="18"/>
                  </a:lnTo>
                  <a:lnTo>
                    <a:pt x="258" y="24"/>
                  </a:lnTo>
                  <a:lnTo>
                    <a:pt x="258" y="24"/>
                  </a:lnTo>
                  <a:lnTo>
                    <a:pt x="262" y="24"/>
                  </a:lnTo>
                  <a:lnTo>
                    <a:pt x="262" y="22"/>
                  </a:lnTo>
                  <a:lnTo>
                    <a:pt x="264" y="20"/>
                  </a:lnTo>
                  <a:lnTo>
                    <a:pt x="262" y="18"/>
                  </a:lnTo>
                  <a:lnTo>
                    <a:pt x="262" y="18"/>
                  </a:lnTo>
                  <a:lnTo>
                    <a:pt x="250" y="12"/>
                  </a:lnTo>
                  <a:lnTo>
                    <a:pt x="236" y="6"/>
                  </a:lnTo>
                  <a:lnTo>
                    <a:pt x="210" y="2"/>
                  </a:lnTo>
                  <a:lnTo>
                    <a:pt x="210" y="2"/>
                  </a:lnTo>
                  <a:lnTo>
                    <a:pt x="170" y="0"/>
                  </a:lnTo>
                  <a:lnTo>
                    <a:pt x="132" y="2"/>
                  </a:lnTo>
                  <a:lnTo>
                    <a:pt x="132" y="2"/>
                  </a:lnTo>
                  <a:lnTo>
                    <a:pt x="114" y="4"/>
                  </a:lnTo>
                  <a:lnTo>
                    <a:pt x="98" y="10"/>
                  </a:lnTo>
                  <a:lnTo>
                    <a:pt x="80" y="14"/>
                  </a:lnTo>
                  <a:lnTo>
                    <a:pt x="62" y="22"/>
                  </a:lnTo>
                  <a:lnTo>
                    <a:pt x="30" y="38"/>
                  </a:lnTo>
                  <a:lnTo>
                    <a:pt x="0" y="56"/>
                  </a:lnTo>
                  <a:lnTo>
                    <a:pt x="0" y="56"/>
                  </a:lnTo>
                  <a:lnTo>
                    <a:pt x="0" y="58"/>
                  </a:lnTo>
                  <a:lnTo>
                    <a:pt x="2" y="60"/>
                  </a:lnTo>
                  <a:lnTo>
                    <a:pt x="2" y="6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0" name="Freeform 86"/>
            <p:cNvSpPr>
              <a:spLocks/>
            </p:cNvSpPr>
            <p:nvPr/>
          </p:nvSpPr>
          <p:spPr bwMode="auto">
            <a:xfrm>
              <a:off x="2740" y="2035"/>
              <a:ext cx="48" cy="68"/>
            </a:xfrm>
            <a:custGeom>
              <a:avLst/>
              <a:gdLst>
                <a:gd name="T0" fmla="*/ 18 w 48"/>
                <a:gd name="T1" fmla="*/ 22 h 68"/>
                <a:gd name="T2" fmla="*/ 28 w 48"/>
                <a:gd name="T3" fmla="*/ 34 h 68"/>
                <a:gd name="T4" fmla="*/ 36 w 48"/>
                <a:gd name="T5" fmla="*/ 36 h 68"/>
                <a:gd name="T6" fmla="*/ 42 w 48"/>
                <a:gd name="T7" fmla="*/ 32 h 68"/>
                <a:gd name="T8" fmla="*/ 44 w 48"/>
                <a:gd name="T9" fmla="*/ 26 h 68"/>
                <a:gd name="T10" fmla="*/ 42 w 48"/>
                <a:gd name="T11" fmla="*/ 16 h 68"/>
                <a:gd name="T12" fmla="*/ 28 w 48"/>
                <a:gd name="T13" fmla="*/ 4 h 68"/>
                <a:gd name="T14" fmla="*/ 18 w 48"/>
                <a:gd name="T15" fmla="*/ 0 h 68"/>
                <a:gd name="T16" fmla="*/ 12 w 48"/>
                <a:gd name="T17" fmla="*/ 0 h 68"/>
                <a:gd name="T18" fmla="*/ 4 w 48"/>
                <a:gd name="T19" fmla="*/ 8 h 68"/>
                <a:gd name="T20" fmla="*/ 0 w 48"/>
                <a:gd name="T21" fmla="*/ 22 h 68"/>
                <a:gd name="T22" fmla="*/ 0 w 48"/>
                <a:gd name="T23" fmla="*/ 34 h 68"/>
                <a:gd name="T24" fmla="*/ 8 w 48"/>
                <a:gd name="T25" fmla="*/ 48 h 68"/>
                <a:gd name="T26" fmla="*/ 18 w 48"/>
                <a:gd name="T27" fmla="*/ 58 h 68"/>
                <a:gd name="T28" fmla="*/ 46 w 48"/>
                <a:gd name="T29" fmla="*/ 68 h 68"/>
                <a:gd name="T30" fmla="*/ 48 w 48"/>
                <a:gd name="T31" fmla="*/ 68 h 68"/>
                <a:gd name="T32" fmla="*/ 48 w 48"/>
                <a:gd name="T33" fmla="*/ 64 h 68"/>
                <a:gd name="T34" fmla="*/ 46 w 48"/>
                <a:gd name="T35" fmla="*/ 64 h 68"/>
                <a:gd name="T36" fmla="*/ 18 w 48"/>
                <a:gd name="T37" fmla="*/ 50 h 68"/>
                <a:gd name="T38" fmla="*/ 8 w 48"/>
                <a:gd name="T39" fmla="*/ 38 h 68"/>
                <a:gd name="T40" fmla="*/ 4 w 48"/>
                <a:gd name="T41" fmla="*/ 24 h 68"/>
                <a:gd name="T42" fmla="*/ 4 w 48"/>
                <a:gd name="T43" fmla="*/ 18 h 68"/>
                <a:gd name="T44" fmla="*/ 8 w 48"/>
                <a:gd name="T45" fmla="*/ 6 h 68"/>
                <a:gd name="T46" fmla="*/ 14 w 48"/>
                <a:gd name="T47" fmla="*/ 4 h 68"/>
                <a:gd name="T48" fmla="*/ 22 w 48"/>
                <a:gd name="T49" fmla="*/ 4 h 68"/>
                <a:gd name="T50" fmla="*/ 32 w 48"/>
                <a:gd name="T51" fmla="*/ 8 h 68"/>
                <a:gd name="T52" fmla="*/ 40 w 48"/>
                <a:gd name="T53" fmla="*/ 16 h 68"/>
                <a:gd name="T54" fmla="*/ 42 w 48"/>
                <a:gd name="T55" fmla="*/ 24 h 68"/>
                <a:gd name="T56" fmla="*/ 36 w 48"/>
                <a:gd name="T57" fmla="*/ 32 h 68"/>
                <a:gd name="T58" fmla="*/ 30 w 48"/>
                <a:gd name="T59" fmla="*/ 34 h 68"/>
                <a:gd name="T60" fmla="*/ 20 w 48"/>
                <a:gd name="T61" fmla="*/ 20 h 68"/>
                <a:gd name="T62" fmla="*/ 18 w 48"/>
                <a:gd name="T63" fmla="*/ 20 h 68"/>
                <a:gd name="T64" fmla="*/ 18 w 48"/>
                <a:gd name="T65" fmla="*/ 22 h 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48" h="68">
                  <a:moveTo>
                    <a:pt x="18" y="22"/>
                  </a:moveTo>
                  <a:lnTo>
                    <a:pt x="18" y="22"/>
                  </a:lnTo>
                  <a:lnTo>
                    <a:pt x="24" y="28"/>
                  </a:lnTo>
                  <a:lnTo>
                    <a:pt x="28" y="34"/>
                  </a:lnTo>
                  <a:lnTo>
                    <a:pt x="32" y="36"/>
                  </a:lnTo>
                  <a:lnTo>
                    <a:pt x="36" y="36"/>
                  </a:lnTo>
                  <a:lnTo>
                    <a:pt x="38" y="36"/>
                  </a:lnTo>
                  <a:lnTo>
                    <a:pt x="42" y="32"/>
                  </a:lnTo>
                  <a:lnTo>
                    <a:pt x="42" y="32"/>
                  </a:lnTo>
                  <a:lnTo>
                    <a:pt x="44" y="26"/>
                  </a:lnTo>
                  <a:lnTo>
                    <a:pt x="44" y="20"/>
                  </a:lnTo>
                  <a:lnTo>
                    <a:pt x="42" y="16"/>
                  </a:lnTo>
                  <a:lnTo>
                    <a:pt x="38" y="10"/>
                  </a:lnTo>
                  <a:lnTo>
                    <a:pt x="28" y="4"/>
                  </a:lnTo>
                  <a:lnTo>
                    <a:pt x="24" y="2"/>
                  </a:lnTo>
                  <a:lnTo>
                    <a:pt x="18" y="0"/>
                  </a:lnTo>
                  <a:lnTo>
                    <a:pt x="18" y="0"/>
                  </a:lnTo>
                  <a:lnTo>
                    <a:pt x="12" y="0"/>
                  </a:lnTo>
                  <a:lnTo>
                    <a:pt x="8" y="4"/>
                  </a:lnTo>
                  <a:lnTo>
                    <a:pt x="4" y="8"/>
                  </a:lnTo>
                  <a:lnTo>
                    <a:pt x="2" y="12"/>
                  </a:lnTo>
                  <a:lnTo>
                    <a:pt x="0" y="22"/>
                  </a:lnTo>
                  <a:lnTo>
                    <a:pt x="0" y="34"/>
                  </a:lnTo>
                  <a:lnTo>
                    <a:pt x="0" y="34"/>
                  </a:lnTo>
                  <a:lnTo>
                    <a:pt x="4" y="42"/>
                  </a:lnTo>
                  <a:lnTo>
                    <a:pt x="8" y="48"/>
                  </a:lnTo>
                  <a:lnTo>
                    <a:pt x="12" y="52"/>
                  </a:lnTo>
                  <a:lnTo>
                    <a:pt x="18" y="58"/>
                  </a:lnTo>
                  <a:lnTo>
                    <a:pt x="32" y="64"/>
                  </a:lnTo>
                  <a:lnTo>
                    <a:pt x="46" y="68"/>
                  </a:lnTo>
                  <a:lnTo>
                    <a:pt x="46" y="68"/>
                  </a:lnTo>
                  <a:lnTo>
                    <a:pt x="48" y="68"/>
                  </a:lnTo>
                  <a:lnTo>
                    <a:pt x="48" y="66"/>
                  </a:lnTo>
                  <a:lnTo>
                    <a:pt x="48" y="64"/>
                  </a:lnTo>
                  <a:lnTo>
                    <a:pt x="46" y="64"/>
                  </a:lnTo>
                  <a:lnTo>
                    <a:pt x="46" y="64"/>
                  </a:lnTo>
                  <a:lnTo>
                    <a:pt x="32" y="58"/>
                  </a:lnTo>
                  <a:lnTo>
                    <a:pt x="18" y="50"/>
                  </a:lnTo>
                  <a:lnTo>
                    <a:pt x="12" y="44"/>
                  </a:lnTo>
                  <a:lnTo>
                    <a:pt x="8" y="38"/>
                  </a:lnTo>
                  <a:lnTo>
                    <a:pt x="6" y="32"/>
                  </a:lnTo>
                  <a:lnTo>
                    <a:pt x="4" y="24"/>
                  </a:lnTo>
                  <a:lnTo>
                    <a:pt x="4" y="24"/>
                  </a:lnTo>
                  <a:lnTo>
                    <a:pt x="4" y="18"/>
                  </a:lnTo>
                  <a:lnTo>
                    <a:pt x="6" y="12"/>
                  </a:lnTo>
                  <a:lnTo>
                    <a:pt x="8" y="6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18" y="4"/>
                  </a:lnTo>
                  <a:lnTo>
                    <a:pt x="22" y="4"/>
                  </a:lnTo>
                  <a:lnTo>
                    <a:pt x="32" y="8"/>
                  </a:lnTo>
                  <a:lnTo>
                    <a:pt x="32" y="8"/>
                  </a:lnTo>
                  <a:lnTo>
                    <a:pt x="36" y="12"/>
                  </a:lnTo>
                  <a:lnTo>
                    <a:pt x="40" y="16"/>
                  </a:lnTo>
                  <a:lnTo>
                    <a:pt x="40" y="16"/>
                  </a:lnTo>
                  <a:lnTo>
                    <a:pt x="42" y="24"/>
                  </a:lnTo>
                  <a:lnTo>
                    <a:pt x="40" y="28"/>
                  </a:lnTo>
                  <a:lnTo>
                    <a:pt x="36" y="32"/>
                  </a:lnTo>
                  <a:lnTo>
                    <a:pt x="30" y="34"/>
                  </a:lnTo>
                  <a:lnTo>
                    <a:pt x="30" y="34"/>
                  </a:lnTo>
                  <a:lnTo>
                    <a:pt x="24" y="28"/>
                  </a:lnTo>
                  <a:lnTo>
                    <a:pt x="20" y="20"/>
                  </a:lnTo>
                  <a:lnTo>
                    <a:pt x="20" y="20"/>
                  </a:lnTo>
                  <a:lnTo>
                    <a:pt x="18" y="20"/>
                  </a:lnTo>
                  <a:lnTo>
                    <a:pt x="18" y="22"/>
                  </a:lnTo>
                  <a:lnTo>
                    <a:pt x="18" y="2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1" name="Freeform 87"/>
            <p:cNvSpPr>
              <a:spLocks/>
            </p:cNvSpPr>
            <p:nvPr/>
          </p:nvSpPr>
          <p:spPr bwMode="auto">
            <a:xfrm>
              <a:off x="3036" y="1999"/>
              <a:ext cx="40" cy="86"/>
            </a:xfrm>
            <a:custGeom>
              <a:avLst/>
              <a:gdLst>
                <a:gd name="T0" fmla="*/ 14 w 40"/>
                <a:gd name="T1" fmla="*/ 40 h 86"/>
                <a:gd name="T2" fmla="*/ 14 w 40"/>
                <a:gd name="T3" fmla="*/ 40 h 86"/>
                <a:gd name="T4" fmla="*/ 8 w 40"/>
                <a:gd name="T5" fmla="*/ 42 h 86"/>
                <a:gd name="T6" fmla="*/ 4 w 40"/>
                <a:gd name="T7" fmla="*/ 42 h 86"/>
                <a:gd name="T8" fmla="*/ 2 w 40"/>
                <a:gd name="T9" fmla="*/ 38 h 86"/>
                <a:gd name="T10" fmla="*/ 2 w 40"/>
                <a:gd name="T11" fmla="*/ 32 h 86"/>
                <a:gd name="T12" fmla="*/ 6 w 40"/>
                <a:gd name="T13" fmla="*/ 22 h 86"/>
                <a:gd name="T14" fmla="*/ 8 w 40"/>
                <a:gd name="T15" fmla="*/ 14 h 86"/>
                <a:gd name="T16" fmla="*/ 8 w 40"/>
                <a:gd name="T17" fmla="*/ 14 h 86"/>
                <a:gd name="T18" fmla="*/ 14 w 40"/>
                <a:gd name="T19" fmla="*/ 8 h 86"/>
                <a:gd name="T20" fmla="*/ 20 w 40"/>
                <a:gd name="T21" fmla="*/ 4 h 86"/>
                <a:gd name="T22" fmla="*/ 20 w 40"/>
                <a:gd name="T23" fmla="*/ 4 h 86"/>
                <a:gd name="T24" fmla="*/ 24 w 40"/>
                <a:gd name="T25" fmla="*/ 2 h 86"/>
                <a:gd name="T26" fmla="*/ 28 w 40"/>
                <a:gd name="T27" fmla="*/ 2 h 86"/>
                <a:gd name="T28" fmla="*/ 32 w 40"/>
                <a:gd name="T29" fmla="*/ 4 h 86"/>
                <a:gd name="T30" fmla="*/ 34 w 40"/>
                <a:gd name="T31" fmla="*/ 8 h 86"/>
                <a:gd name="T32" fmla="*/ 36 w 40"/>
                <a:gd name="T33" fmla="*/ 18 h 86"/>
                <a:gd name="T34" fmla="*/ 36 w 40"/>
                <a:gd name="T35" fmla="*/ 24 h 86"/>
                <a:gd name="T36" fmla="*/ 36 w 40"/>
                <a:gd name="T37" fmla="*/ 24 h 86"/>
                <a:gd name="T38" fmla="*/ 36 w 40"/>
                <a:gd name="T39" fmla="*/ 42 h 86"/>
                <a:gd name="T40" fmla="*/ 30 w 40"/>
                <a:gd name="T41" fmla="*/ 56 h 86"/>
                <a:gd name="T42" fmla="*/ 22 w 40"/>
                <a:gd name="T43" fmla="*/ 70 h 86"/>
                <a:gd name="T44" fmla="*/ 10 w 40"/>
                <a:gd name="T45" fmla="*/ 84 h 86"/>
                <a:gd name="T46" fmla="*/ 10 w 40"/>
                <a:gd name="T47" fmla="*/ 84 h 86"/>
                <a:gd name="T48" fmla="*/ 10 w 40"/>
                <a:gd name="T49" fmla="*/ 86 h 86"/>
                <a:gd name="T50" fmla="*/ 12 w 40"/>
                <a:gd name="T51" fmla="*/ 86 h 86"/>
                <a:gd name="T52" fmla="*/ 12 w 40"/>
                <a:gd name="T53" fmla="*/ 86 h 86"/>
                <a:gd name="T54" fmla="*/ 24 w 40"/>
                <a:gd name="T55" fmla="*/ 74 h 86"/>
                <a:gd name="T56" fmla="*/ 32 w 40"/>
                <a:gd name="T57" fmla="*/ 62 h 86"/>
                <a:gd name="T58" fmla="*/ 38 w 40"/>
                <a:gd name="T59" fmla="*/ 48 h 86"/>
                <a:gd name="T60" fmla="*/ 40 w 40"/>
                <a:gd name="T61" fmla="*/ 34 h 86"/>
                <a:gd name="T62" fmla="*/ 40 w 40"/>
                <a:gd name="T63" fmla="*/ 34 h 86"/>
                <a:gd name="T64" fmla="*/ 40 w 40"/>
                <a:gd name="T65" fmla="*/ 22 h 86"/>
                <a:gd name="T66" fmla="*/ 38 w 40"/>
                <a:gd name="T67" fmla="*/ 12 h 86"/>
                <a:gd name="T68" fmla="*/ 36 w 40"/>
                <a:gd name="T69" fmla="*/ 6 h 86"/>
                <a:gd name="T70" fmla="*/ 34 w 40"/>
                <a:gd name="T71" fmla="*/ 2 h 86"/>
                <a:gd name="T72" fmla="*/ 28 w 40"/>
                <a:gd name="T73" fmla="*/ 0 h 86"/>
                <a:gd name="T74" fmla="*/ 24 w 40"/>
                <a:gd name="T75" fmla="*/ 0 h 86"/>
                <a:gd name="T76" fmla="*/ 24 w 40"/>
                <a:gd name="T77" fmla="*/ 0 h 86"/>
                <a:gd name="T78" fmla="*/ 18 w 40"/>
                <a:gd name="T79" fmla="*/ 0 h 86"/>
                <a:gd name="T80" fmla="*/ 14 w 40"/>
                <a:gd name="T81" fmla="*/ 4 h 86"/>
                <a:gd name="T82" fmla="*/ 8 w 40"/>
                <a:gd name="T83" fmla="*/ 10 h 86"/>
                <a:gd name="T84" fmla="*/ 4 w 40"/>
                <a:gd name="T85" fmla="*/ 20 h 86"/>
                <a:gd name="T86" fmla="*/ 2 w 40"/>
                <a:gd name="T87" fmla="*/ 28 h 86"/>
                <a:gd name="T88" fmla="*/ 2 w 40"/>
                <a:gd name="T89" fmla="*/ 28 h 86"/>
                <a:gd name="T90" fmla="*/ 0 w 40"/>
                <a:gd name="T91" fmla="*/ 36 h 86"/>
                <a:gd name="T92" fmla="*/ 2 w 40"/>
                <a:gd name="T93" fmla="*/ 42 h 86"/>
                <a:gd name="T94" fmla="*/ 6 w 40"/>
                <a:gd name="T95" fmla="*/ 44 h 86"/>
                <a:gd name="T96" fmla="*/ 14 w 40"/>
                <a:gd name="T97" fmla="*/ 42 h 86"/>
                <a:gd name="T98" fmla="*/ 14 w 40"/>
                <a:gd name="T99" fmla="*/ 42 h 86"/>
                <a:gd name="T100" fmla="*/ 14 w 40"/>
                <a:gd name="T101" fmla="*/ 40 h 86"/>
                <a:gd name="T102" fmla="*/ 14 w 40"/>
                <a:gd name="T103" fmla="*/ 40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40" h="86">
                  <a:moveTo>
                    <a:pt x="14" y="40"/>
                  </a:moveTo>
                  <a:lnTo>
                    <a:pt x="14" y="40"/>
                  </a:lnTo>
                  <a:lnTo>
                    <a:pt x="8" y="42"/>
                  </a:lnTo>
                  <a:lnTo>
                    <a:pt x="4" y="42"/>
                  </a:lnTo>
                  <a:lnTo>
                    <a:pt x="2" y="38"/>
                  </a:lnTo>
                  <a:lnTo>
                    <a:pt x="2" y="32"/>
                  </a:lnTo>
                  <a:lnTo>
                    <a:pt x="6" y="22"/>
                  </a:lnTo>
                  <a:lnTo>
                    <a:pt x="8" y="14"/>
                  </a:lnTo>
                  <a:lnTo>
                    <a:pt x="8" y="14"/>
                  </a:lnTo>
                  <a:lnTo>
                    <a:pt x="14" y="8"/>
                  </a:lnTo>
                  <a:lnTo>
                    <a:pt x="20" y="4"/>
                  </a:lnTo>
                  <a:lnTo>
                    <a:pt x="20" y="4"/>
                  </a:lnTo>
                  <a:lnTo>
                    <a:pt x="24" y="2"/>
                  </a:lnTo>
                  <a:lnTo>
                    <a:pt x="28" y="2"/>
                  </a:lnTo>
                  <a:lnTo>
                    <a:pt x="32" y="4"/>
                  </a:lnTo>
                  <a:lnTo>
                    <a:pt x="34" y="8"/>
                  </a:lnTo>
                  <a:lnTo>
                    <a:pt x="36" y="18"/>
                  </a:lnTo>
                  <a:lnTo>
                    <a:pt x="36" y="24"/>
                  </a:lnTo>
                  <a:lnTo>
                    <a:pt x="36" y="24"/>
                  </a:lnTo>
                  <a:lnTo>
                    <a:pt x="36" y="42"/>
                  </a:lnTo>
                  <a:lnTo>
                    <a:pt x="30" y="56"/>
                  </a:lnTo>
                  <a:lnTo>
                    <a:pt x="22" y="70"/>
                  </a:lnTo>
                  <a:lnTo>
                    <a:pt x="10" y="84"/>
                  </a:lnTo>
                  <a:lnTo>
                    <a:pt x="10" y="84"/>
                  </a:lnTo>
                  <a:lnTo>
                    <a:pt x="10" y="86"/>
                  </a:lnTo>
                  <a:lnTo>
                    <a:pt x="12" y="86"/>
                  </a:lnTo>
                  <a:lnTo>
                    <a:pt x="12" y="86"/>
                  </a:lnTo>
                  <a:lnTo>
                    <a:pt x="24" y="74"/>
                  </a:lnTo>
                  <a:lnTo>
                    <a:pt x="32" y="62"/>
                  </a:lnTo>
                  <a:lnTo>
                    <a:pt x="38" y="48"/>
                  </a:lnTo>
                  <a:lnTo>
                    <a:pt x="40" y="34"/>
                  </a:lnTo>
                  <a:lnTo>
                    <a:pt x="40" y="34"/>
                  </a:lnTo>
                  <a:lnTo>
                    <a:pt x="40" y="22"/>
                  </a:lnTo>
                  <a:lnTo>
                    <a:pt x="38" y="12"/>
                  </a:lnTo>
                  <a:lnTo>
                    <a:pt x="36" y="6"/>
                  </a:lnTo>
                  <a:lnTo>
                    <a:pt x="34" y="2"/>
                  </a:lnTo>
                  <a:lnTo>
                    <a:pt x="28" y="0"/>
                  </a:lnTo>
                  <a:lnTo>
                    <a:pt x="24" y="0"/>
                  </a:lnTo>
                  <a:lnTo>
                    <a:pt x="24" y="0"/>
                  </a:lnTo>
                  <a:lnTo>
                    <a:pt x="18" y="0"/>
                  </a:lnTo>
                  <a:lnTo>
                    <a:pt x="14" y="4"/>
                  </a:lnTo>
                  <a:lnTo>
                    <a:pt x="8" y="10"/>
                  </a:lnTo>
                  <a:lnTo>
                    <a:pt x="4" y="20"/>
                  </a:lnTo>
                  <a:lnTo>
                    <a:pt x="2" y="28"/>
                  </a:lnTo>
                  <a:lnTo>
                    <a:pt x="2" y="28"/>
                  </a:lnTo>
                  <a:lnTo>
                    <a:pt x="0" y="36"/>
                  </a:lnTo>
                  <a:lnTo>
                    <a:pt x="2" y="42"/>
                  </a:lnTo>
                  <a:lnTo>
                    <a:pt x="6" y="44"/>
                  </a:lnTo>
                  <a:lnTo>
                    <a:pt x="14" y="42"/>
                  </a:lnTo>
                  <a:lnTo>
                    <a:pt x="14" y="42"/>
                  </a:lnTo>
                  <a:lnTo>
                    <a:pt x="14" y="40"/>
                  </a:lnTo>
                  <a:lnTo>
                    <a:pt x="14" y="4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2" name="Freeform 88"/>
            <p:cNvSpPr>
              <a:spLocks/>
            </p:cNvSpPr>
            <p:nvPr/>
          </p:nvSpPr>
          <p:spPr bwMode="auto">
            <a:xfrm>
              <a:off x="2792" y="2003"/>
              <a:ext cx="42" cy="136"/>
            </a:xfrm>
            <a:custGeom>
              <a:avLst/>
              <a:gdLst>
                <a:gd name="T0" fmla="*/ 22 w 42"/>
                <a:gd name="T1" fmla="*/ 2 h 136"/>
                <a:gd name="T2" fmla="*/ 22 w 42"/>
                <a:gd name="T3" fmla="*/ 2 h 136"/>
                <a:gd name="T4" fmla="*/ 16 w 42"/>
                <a:gd name="T5" fmla="*/ 24 h 136"/>
                <a:gd name="T6" fmla="*/ 6 w 42"/>
                <a:gd name="T7" fmla="*/ 44 h 136"/>
                <a:gd name="T8" fmla="*/ 0 w 42"/>
                <a:gd name="T9" fmla="*/ 66 h 136"/>
                <a:gd name="T10" fmla="*/ 0 w 42"/>
                <a:gd name="T11" fmla="*/ 78 h 136"/>
                <a:gd name="T12" fmla="*/ 0 w 42"/>
                <a:gd name="T13" fmla="*/ 90 h 136"/>
                <a:gd name="T14" fmla="*/ 0 w 42"/>
                <a:gd name="T15" fmla="*/ 90 h 136"/>
                <a:gd name="T16" fmla="*/ 0 w 42"/>
                <a:gd name="T17" fmla="*/ 98 h 136"/>
                <a:gd name="T18" fmla="*/ 4 w 42"/>
                <a:gd name="T19" fmla="*/ 106 h 136"/>
                <a:gd name="T20" fmla="*/ 8 w 42"/>
                <a:gd name="T21" fmla="*/ 114 h 136"/>
                <a:gd name="T22" fmla="*/ 12 w 42"/>
                <a:gd name="T23" fmla="*/ 120 h 136"/>
                <a:gd name="T24" fmla="*/ 24 w 42"/>
                <a:gd name="T25" fmla="*/ 130 h 136"/>
                <a:gd name="T26" fmla="*/ 40 w 42"/>
                <a:gd name="T27" fmla="*/ 136 h 136"/>
                <a:gd name="T28" fmla="*/ 40 w 42"/>
                <a:gd name="T29" fmla="*/ 136 h 136"/>
                <a:gd name="T30" fmla="*/ 42 w 42"/>
                <a:gd name="T31" fmla="*/ 136 h 136"/>
                <a:gd name="T32" fmla="*/ 42 w 42"/>
                <a:gd name="T33" fmla="*/ 136 h 136"/>
                <a:gd name="T34" fmla="*/ 42 w 42"/>
                <a:gd name="T35" fmla="*/ 134 h 136"/>
                <a:gd name="T36" fmla="*/ 42 w 42"/>
                <a:gd name="T37" fmla="*/ 132 h 136"/>
                <a:gd name="T38" fmla="*/ 42 w 42"/>
                <a:gd name="T39" fmla="*/ 132 h 136"/>
                <a:gd name="T40" fmla="*/ 32 w 42"/>
                <a:gd name="T41" fmla="*/ 126 h 136"/>
                <a:gd name="T42" fmla="*/ 24 w 42"/>
                <a:gd name="T43" fmla="*/ 120 h 136"/>
                <a:gd name="T44" fmla="*/ 16 w 42"/>
                <a:gd name="T45" fmla="*/ 112 h 136"/>
                <a:gd name="T46" fmla="*/ 12 w 42"/>
                <a:gd name="T47" fmla="*/ 104 h 136"/>
                <a:gd name="T48" fmla="*/ 8 w 42"/>
                <a:gd name="T49" fmla="*/ 94 h 136"/>
                <a:gd name="T50" fmla="*/ 6 w 42"/>
                <a:gd name="T51" fmla="*/ 86 h 136"/>
                <a:gd name="T52" fmla="*/ 6 w 42"/>
                <a:gd name="T53" fmla="*/ 74 h 136"/>
                <a:gd name="T54" fmla="*/ 8 w 42"/>
                <a:gd name="T55" fmla="*/ 62 h 136"/>
                <a:gd name="T56" fmla="*/ 8 w 42"/>
                <a:gd name="T57" fmla="*/ 62 h 136"/>
                <a:gd name="T58" fmla="*/ 18 w 42"/>
                <a:gd name="T59" fmla="*/ 32 h 136"/>
                <a:gd name="T60" fmla="*/ 22 w 42"/>
                <a:gd name="T61" fmla="*/ 18 h 136"/>
                <a:gd name="T62" fmla="*/ 26 w 42"/>
                <a:gd name="T63" fmla="*/ 2 h 136"/>
                <a:gd name="T64" fmla="*/ 26 w 42"/>
                <a:gd name="T65" fmla="*/ 2 h 136"/>
                <a:gd name="T66" fmla="*/ 26 w 42"/>
                <a:gd name="T67" fmla="*/ 0 h 136"/>
                <a:gd name="T68" fmla="*/ 24 w 42"/>
                <a:gd name="T69" fmla="*/ 0 h 136"/>
                <a:gd name="T70" fmla="*/ 24 w 42"/>
                <a:gd name="T71" fmla="*/ 0 h 136"/>
                <a:gd name="T72" fmla="*/ 22 w 42"/>
                <a:gd name="T73" fmla="*/ 2 h 136"/>
                <a:gd name="T74" fmla="*/ 22 w 42"/>
                <a:gd name="T75" fmla="*/ 2 h 1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42" h="136">
                  <a:moveTo>
                    <a:pt x="22" y="2"/>
                  </a:moveTo>
                  <a:lnTo>
                    <a:pt x="22" y="2"/>
                  </a:lnTo>
                  <a:lnTo>
                    <a:pt x="16" y="24"/>
                  </a:lnTo>
                  <a:lnTo>
                    <a:pt x="6" y="44"/>
                  </a:lnTo>
                  <a:lnTo>
                    <a:pt x="0" y="66"/>
                  </a:lnTo>
                  <a:lnTo>
                    <a:pt x="0" y="78"/>
                  </a:lnTo>
                  <a:lnTo>
                    <a:pt x="0" y="90"/>
                  </a:lnTo>
                  <a:lnTo>
                    <a:pt x="0" y="90"/>
                  </a:lnTo>
                  <a:lnTo>
                    <a:pt x="0" y="98"/>
                  </a:lnTo>
                  <a:lnTo>
                    <a:pt x="4" y="106"/>
                  </a:lnTo>
                  <a:lnTo>
                    <a:pt x="8" y="114"/>
                  </a:lnTo>
                  <a:lnTo>
                    <a:pt x="12" y="120"/>
                  </a:lnTo>
                  <a:lnTo>
                    <a:pt x="24" y="130"/>
                  </a:lnTo>
                  <a:lnTo>
                    <a:pt x="40" y="136"/>
                  </a:lnTo>
                  <a:lnTo>
                    <a:pt x="40" y="136"/>
                  </a:lnTo>
                  <a:lnTo>
                    <a:pt x="42" y="136"/>
                  </a:lnTo>
                  <a:lnTo>
                    <a:pt x="42" y="136"/>
                  </a:lnTo>
                  <a:lnTo>
                    <a:pt x="42" y="134"/>
                  </a:lnTo>
                  <a:lnTo>
                    <a:pt x="42" y="132"/>
                  </a:lnTo>
                  <a:lnTo>
                    <a:pt x="42" y="132"/>
                  </a:lnTo>
                  <a:lnTo>
                    <a:pt x="32" y="126"/>
                  </a:lnTo>
                  <a:lnTo>
                    <a:pt x="24" y="120"/>
                  </a:lnTo>
                  <a:lnTo>
                    <a:pt x="16" y="112"/>
                  </a:lnTo>
                  <a:lnTo>
                    <a:pt x="12" y="104"/>
                  </a:lnTo>
                  <a:lnTo>
                    <a:pt x="8" y="94"/>
                  </a:lnTo>
                  <a:lnTo>
                    <a:pt x="6" y="86"/>
                  </a:lnTo>
                  <a:lnTo>
                    <a:pt x="6" y="74"/>
                  </a:lnTo>
                  <a:lnTo>
                    <a:pt x="8" y="62"/>
                  </a:lnTo>
                  <a:lnTo>
                    <a:pt x="8" y="62"/>
                  </a:lnTo>
                  <a:lnTo>
                    <a:pt x="18" y="32"/>
                  </a:lnTo>
                  <a:lnTo>
                    <a:pt x="22" y="18"/>
                  </a:lnTo>
                  <a:lnTo>
                    <a:pt x="26" y="2"/>
                  </a:lnTo>
                  <a:lnTo>
                    <a:pt x="26" y="2"/>
                  </a:lnTo>
                  <a:lnTo>
                    <a:pt x="26" y="0"/>
                  </a:lnTo>
                  <a:lnTo>
                    <a:pt x="24" y="0"/>
                  </a:lnTo>
                  <a:lnTo>
                    <a:pt x="24" y="0"/>
                  </a:lnTo>
                  <a:lnTo>
                    <a:pt x="22" y="2"/>
                  </a:lnTo>
                  <a:lnTo>
                    <a:pt x="22" y="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3" name="Freeform 89"/>
            <p:cNvSpPr>
              <a:spLocks/>
            </p:cNvSpPr>
            <p:nvPr/>
          </p:nvSpPr>
          <p:spPr bwMode="auto">
            <a:xfrm>
              <a:off x="2924" y="2051"/>
              <a:ext cx="168" cy="450"/>
            </a:xfrm>
            <a:custGeom>
              <a:avLst/>
              <a:gdLst>
                <a:gd name="T0" fmla="*/ 112 w 168"/>
                <a:gd name="T1" fmla="*/ 0 h 450"/>
                <a:gd name="T2" fmla="*/ 126 w 168"/>
                <a:gd name="T3" fmla="*/ 28 h 450"/>
                <a:gd name="T4" fmla="*/ 142 w 168"/>
                <a:gd name="T5" fmla="*/ 54 h 450"/>
                <a:gd name="T6" fmla="*/ 158 w 168"/>
                <a:gd name="T7" fmla="*/ 88 h 450"/>
                <a:gd name="T8" fmla="*/ 166 w 168"/>
                <a:gd name="T9" fmla="*/ 124 h 450"/>
                <a:gd name="T10" fmla="*/ 166 w 168"/>
                <a:gd name="T11" fmla="*/ 142 h 450"/>
                <a:gd name="T12" fmla="*/ 162 w 168"/>
                <a:gd name="T13" fmla="*/ 174 h 450"/>
                <a:gd name="T14" fmla="*/ 150 w 168"/>
                <a:gd name="T15" fmla="*/ 224 h 450"/>
                <a:gd name="T16" fmla="*/ 138 w 168"/>
                <a:gd name="T17" fmla="*/ 254 h 450"/>
                <a:gd name="T18" fmla="*/ 106 w 168"/>
                <a:gd name="T19" fmla="*/ 314 h 450"/>
                <a:gd name="T20" fmla="*/ 66 w 168"/>
                <a:gd name="T21" fmla="*/ 366 h 450"/>
                <a:gd name="T22" fmla="*/ 48 w 168"/>
                <a:gd name="T23" fmla="*/ 384 h 450"/>
                <a:gd name="T24" fmla="*/ 16 w 168"/>
                <a:gd name="T25" fmla="*/ 414 h 450"/>
                <a:gd name="T26" fmla="*/ 2 w 168"/>
                <a:gd name="T27" fmla="*/ 436 h 450"/>
                <a:gd name="T28" fmla="*/ 0 w 168"/>
                <a:gd name="T29" fmla="*/ 450 h 450"/>
                <a:gd name="T30" fmla="*/ 2 w 168"/>
                <a:gd name="T31" fmla="*/ 450 h 450"/>
                <a:gd name="T32" fmla="*/ 4 w 168"/>
                <a:gd name="T33" fmla="*/ 440 h 450"/>
                <a:gd name="T34" fmla="*/ 20 w 168"/>
                <a:gd name="T35" fmla="*/ 416 h 450"/>
                <a:gd name="T36" fmla="*/ 46 w 168"/>
                <a:gd name="T37" fmla="*/ 390 h 450"/>
                <a:gd name="T38" fmla="*/ 70 w 168"/>
                <a:gd name="T39" fmla="*/ 366 h 450"/>
                <a:gd name="T40" fmla="*/ 90 w 168"/>
                <a:gd name="T41" fmla="*/ 342 h 450"/>
                <a:gd name="T42" fmla="*/ 124 w 168"/>
                <a:gd name="T43" fmla="*/ 290 h 450"/>
                <a:gd name="T44" fmla="*/ 148 w 168"/>
                <a:gd name="T45" fmla="*/ 234 h 450"/>
                <a:gd name="T46" fmla="*/ 158 w 168"/>
                <a:gd name="T47" fmla="*/ 204 h 450"/>
                <a:gd name="T48" fmla="*/ 168 w 168"/>
                <a:gd name="T49" fmla="*/ 158 h 450"/>
                <a:gd name="T50" fmla="*/ 168 w 168"/>
                <a:gd name="T51" fmla="*/ 128 h 450"/>
                <a:gd name="T52" fmla="*/ 166 w 168"/>
                <a:gd name="T53" fmla="*/ 112 h 450"/>
                <a:gd name="T54" fmla="*/ 160 w 168"/>
                <a:gd name="T55" fmla="*/ 84 h 450"/>
                <a:gd name="T56" fmla="*/ 146 w 168"/>
                <a:gd name="T57" fmla="*/ 58 h 450"/>
                <a:gd name="T58" fmla="*/ 128 w 168"/>
                <a:gd name="T59" fmla="*/ 30 h 450"/>
                <a:gd name="T60" fmla="*/ 114 w 168"/>
                <a:gd name="T61" fmla="*/ 0 h 450"/>
                <a:gd name="T62" fmla="*/ 112 w 168"/>
                <a:gd name="T63" fmla="*/ 0 h 4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68" h="450">
                  <a:moveTo>
                    <a:pt x="112" y="0"/>
                  </a:moveTo>
                  <a:lnTo>
                    <a:pt x="112" y="0"/>
                  </a:lnTo>
                  <a:lnTo>
                    <a:pt x="118" y="14"/>
                  </a:lnTo>
                  <a:lnTo>
                    <a:pt x="126" y="28"/>
                  </a:lnTo>
                  <a:lnTo>
                    <a:pt x="142" y="54"/>
                  </a:lnTo>
                  <a:lnTo>
                    <a:pt x="142" y="54"/>
                  </a:lnTo>
                  <a:lnTo>
                    <a:pt x="150" y="70"/>
                  </a:lnTo>
                  <a:lnTo>
                    <a:pt x="158" y="88"/>
                  </a:lnTo>
                  <a:lnTo>
                    <a:pt x="162" y="106"/>
                  </a:lnTo>
                  <a:lnTo>
                    <a:pt x="166" y="124"/>
                  </a:lnTo>
                  <a:lnTo>
                    <a:pt x="166" y="124"/>
                  </a:lnTo>
                  <a:lnTo>
                    <a:pt x="166" y="142"/>
                  </a:lnTo>
                  <a:lnTo>
                    <a:pt x="164" y="158"/>
                  </a:lnTo>
                  <a:lnTo>
                    <a:pt x="162" y="174"/>
                  </a:lnTo>
                  <a:lnTo>
                    <a:pt x="158" y="192"/>
                  </a:lnTo>
                  <a:lnTo>
                    <a:pt x="150" y="224"/>
                  </a:lnTo>
                  <a:lnTo>
                    <a:pt x="138" y="254"/>
                  </a:lnTo>
                  <a:lnTo>
                    <a:pt x="138" y="254"/>
                  </a:lnTo>
                  <a:lnTo>
                    <a:pt x="124" y="286"/>
                  </a:lnTo>
                  <a:lnTo>
                    <a:pt x="106" y="314"/>
                  </a:lnTo>
                  <a:lnTo>
                    <a:pt x="88" y="340"/>
                  </a:lnTo>
                  <a:lnTo>
                    <a:pt x="66" y="366"/>
                  </a:lnTo>
                  <a:lnTo>
                    <a:pt x="66" y="366"/>
                  </a:lnTo>
                  <a:lnTo>
                    <a:pt x="48" y="384"/>
                  </a:lnTo>
                  <a:lnTo>
                    <a:pt x="26" y="404"/>
                  </a:lnTo>
                  <a:lnTo>
                    <a:pt x="16" y="414"/>
                  </a:lnTo>
                  <a:lnTo>
                    <a:pt x="8" y="426"/>
                  </a:lnTo>
                  <a:lnTo>
                    <a:pt x="2" y="436"/>
                  </a:lnTo>
                  <a:lnTo>
                    <a:pt x="0" y="450"/>
                  </a:lnTo>
                  <a:lnTo>
                    <a:pt x="0" y="450"/>
                  </a:lnTo>
                  <a:lnTo>
                    <a:pt x="0" y="450"/>
                  </a:lnTo>
                  <a:lnTo>
                    <a:pt x="2" y="450"/>
                  </a:lnTo>
                  <a:lnTo>
                    <a:pt x="2" y="450"/>
                  </a:lnTo>
                  <a:lnTo>
                    <a:pt x="4" y="440"/>
                  </a:lnTo>
                  <a:lnTo>
                    <a:pt x="8" y="432"/>
                  </a:lnTo>
                  <a:lnTo>
                    <a:pt x="20" y="416"/>
                  </a:lnTo>
                  <a:lnTo>
                    <a:pt x="32" y="402"/>
                  </a:lnTo>
                  <a:lnTo>
                    <a:pt x="46" y="390"/>
                  </a:lnTo>
                  <a:lnTo>
                    <a:pt x="46" y="390"/>
                  </a:lnTo>
                  <a:lnTo>
                    <a:pt x="70" y="366"/>
                  </a:lnTo>
                  <a:lnTo>
                    <a:pt x="90" y="342"/>
                  </a:lnTo>
                  <a:lnTo>
                    <a:pt x="90" y="342"/>
                  </a:lnTo>
                  <a:lnTo>
                    <a:pt x="108" y="316"/>
                  </a:lnTo>
                  <a:lnTo>
                    <a:pt x="124" y="290"/>
                  </a:lnTo>
                  <a:lnTo>
                    <a:pt x="138" y="262"/>
                  </a:lnTo>
                  <a:lnTo>
                    <a:pt x="148" y="234"/>
                  </a:lnTo>
                  <a:lnTo>
                    <a:pt x="148" y="234"/>
                  </a:lnTo>
                  <a:lnTo>
                    <a:pt x="158" y="204"/>
                  </a:lnTo>
                  <a:lnTo>
                    <a:pt x="164" y="174"/>
                  </a:lnTo>
                  <a:lnTo>
                    <a:pt x="168" y="158"/>
                  </a:lnTo>
                  <a:lnTo>
                    <a:pt x="168" y="144"/>
                  </a:lnTo>
                  <a:lnTo>
                    <a:pt x="168" y="128"/>
                  </a:lnTo>
                  <a:lnTo>
                    <a:pt x="166" y="112"/>
                  </a:lnTo>
                  <a:lnTo>
                    <a:pt x="166" y="112"/>
                  </a:lnTo>
                  <a:lnTo>
                    <a:pt x="164" y="98"/>
                  </a:lnTo>
                  <a:lnTo>
                    <a:pt x="160" y="84"/>
                  </a:lnTo>
                  <a:lnTo>
                    <a:pt x="154" y="70"/>
                  </a:lnTo>
                  <a:lnTo>
                    <a:pt x="146" y="58"/>
                  </a:lnTo>
                  <a:lnTo>
                    <a:pt x="146" y="58"/>
                  </a:lnTo>
                  <a:lnTo>
                    <a:pt x="128" y="30"/>
                  </a:lnTo>
                  <a:lnTo>
                    <a:pt x="120" y="16"/>
                  </a:lnTo>
                  <a:lnTo>
                    <a:pt x="114" y="0"/>
                  </a:lnTo>
                  <a:lnTo>
                    <a:pt x="114" y="0"/>
                  </a:lnTo>
                  <a:lnTo>
                    <a:pt x="112" y="0"/>
                  </a:lnTo>
                  <a:lnTo>
                    <a:pt x="112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4" name="Freeform 90"/>
            <p:cNvSpPr>
              <a:spLocks/>
            </p:cNvSpPr>
            <p:nvPr/>
          </p:nvSpPr>
          <p:spPr bwMode="auto">
            <a:xfrm>
              <a:off x="3028" y="1991"/>
              <a:ext cx="30" cy="144"/>
            </a:xfrm>
            <a:custGeom>
              <a:avLst/>
              <a:gdLst>
                <a:gd name="T0" fmla="*/ 2 w 30"/>
                <a:gd name="T1" fmla="*/ 0 h 144"/>
                <a:gd name="T2" fmla="*/ 2 w 30"/>
                <a:gd name="T3" fmla="*/ 0 h 144"/>
                <a:gd name="T4" fmla="*/ 2 w 30"/>
                <a:gd name="T5" fmla="*/ 16 h 144"/>
                <a:gd name="T6" fmla="*/ 4 w 30"/>
                <a:gd name="T7" fmla="*/ 32 h 144"/>
                <a:gd name="T8" fmla="*/ 6 w 30"/>
                <a:gd name="T9" fmla="*/ 48 h 144"/>
                <a:gd name="T10" fmla="*/ 12 w 30"/>
                <a:gd name="T11" fmla="*/ 62 h 144"/>
                <a:gd name="T12" fmla="*/ 12 w 30"/>
                <a:gd name="T13" fmla="*/ 62 h 144"/>
                <a:gd name="T14" fmla="*/ 18 w 30"/>
                <a:gd name="T15" fmla="*/ 84 h 144"/>
                <a:gd name="T16" fmla="*/ 20 w 30"/>
                <a:gd name="T17" fmla="*/ 96 h 144"/>
                <a:gd name="T18" fmla="*/ 18 w 30"/>
                <a:gd name="T19" fmla="*/ 108 h 144"/>
                <a:gd name="T20" fmla="*/ 18 w 30"/>
                <a:gd name="T21" fmla="*/ 108 h 144"/>
                <a:gd name="T22" fmla="*/ 16 w 30"/>
                <a:gd name="T23" fmla="*/ 116 h 144"/>
                <a:gd name="T24" fmla="*/ 12 w 30"/>
                <a:gd name="T25" fmla="*/ 124 h 144"/>
                <a:gd name="T26" fmla="*/ 0 w 30"/>
                <a:gd name="T27" fmla="*/ 138 h 144"/>
                <a:gd name="T28" fmla="*/ 0 w 30"/>
                <a:gd name="T29" fmla="*/ 138 h 144"/>
                <a:gd name="T30" fmla="*/ 0 w 30"/>
                <a:gd name="T31" fmla="*/ 142 h 144"/>
                <a:gd name="T32" fmla="*/ 0 w 30"/>
                <a:gd name="T33" fmla="*/ 144 h 144"/>
                <a:gd name="T34" fmla="*/ 2 w 30"/>
                <a:gd name="T35" fmla="*/ 144 h 144"/>
                <a:gd name="T36" fmla="*/ 4 w 30"/>
                <a:gd name="T37" fmla="*/ 144 h 144"/>
                <a:gd name="T38" fmla="*/ 4 w 30"/>
                <a:gd name="T39" fmla="*/ 144 h 144"/>
                <a:gd name="T40" fmla="*/ 14 w 30"/>
                <a:gd name="T41" fmla="*/ 136 h 144"/>
                <a:gd name="T42" fmla="*/ 24 w 30"/>
                <a:gd name="T43" fmla="*/ 124 h 144"/>
                <a:gd name="T44" fmla="*/ 28 w 30"/>
                <a:gd name="T45" fmla="*/ 110 h 144"/>
                <a:gd name="T46" fmla="*/ 30 w 30"/>
                <a:gd name="T47" fmla="*/ 96 h 144"/>
                <a:gd name="T48" fmla="*/ 30 w 30"/>
                <a:gd name="T49" fmla="*/ 96 h 144"/>
                <a:gd name="T50" fmla="*/ 28 w 30"/>
                <a:gd name="T51" fmla="*/ 82 h 144"/>
                <a:gd name="T52" fmla="*/ 24 w 30"/>
                <a:gd name="T53" fmla="*/ 70 h 144"/>
                <a:gd name="T54" fmla="*/ 14 w 30"/>
                <a:gd name="T55" fmla="*/ 44 h 144"/>
                <a:gd name="T56" fmla="*/ 14 w 30"/>
                <a:gd name="T57" fmla="*/ 44 h 144"/>
                <a:gd name="T58" fmla="*/ 8 w 30"/>
                <a:gd name="T59" fmla="*/ 22 h 144"/>
                <a:gd name="T60" fmla="*/ 4 w 30"/>
                <a:gd name="T61" fmla="*/ 0 h 144"/>
                <a:gd name="T62" fmla="*/ 4 w 30"/>
                <a:gd name="T63" fmla="*/ 0 h 144"/>
                <a:gd name="T64" fmla="*/ 4 w 30"/>
                <a:gd name="T65" fmla="*/ 0 h 144"/>
                <a:gd name="T66" fmla="*/ 2 w 30"/>
                <a:gd name="T67" fmla="*/ 0 h 144"/>
                <a:gd name="T68" fmla="*/ 2 w 30"/>
                <a:gd name="T69" fmla="*/ 0 h 1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30" h="144">
                  <a:moveTo>
                    <a:pt x="2" y="0"/>
                  </a:moveTo>
                  <a:lnTo>
                    <a:pt x="2" y="0"/>
                  </a:lnTo>
                  <a:lnTo>
                    <a:pt x="2" y="16"/>
                  </a:lnTo>
                  <a:lnTo>
                    <a:pt x="4" y="32"/>
                  </a:lnTo>
                  <a:lnTo>
                    <a:pt x="6" y="48"/>
                  </a:lnTo>
                  <a:lnTo>
                    <a:pt x="12" y="62"/>
                  </a:lnTo>
                  <a:lnTo>
                    <a:pt x="12" y="62"/>
                  </a:lnTo>
                  <a:lnTo>
                    <a:pt x="18" y="84"/>
                  </a:lnTo>
                  <a:lnTo>
                    <a:pt x="20" y="96"/>
                  </a:lnTo>
                  <a:lnTo>
                    <a:pt x="18" y="108"/>
                  </a:lnTo>
                  <a:lnTo>
                    <a:pt x="18" y="108"/>
                  </a:lnTo>
                  <a:lnTo>
                    <a:pt x="16" y="116"/>
                  </a:lnTo>
                  <a:lnTo>
                    <a:pt x="12" y="124"/>
                  </a:lnTo>
                  <a:lnTo>
                    <a:pt x="0" y="138"/>
                  </a:lnTo>
                  <a:lnTo>
                    <a:pt x="0" y="138"/>
                  </a:lnTo>
                  <a:lnTo>
                    <a:pt x="0" y="142"/>
                  </a:lnTo>
                  <a:lnTo>
                    <a:pt x="0" y="144"/>
                  </a:lnTo>
                  <a:lnTo>
                    <a:pt x="2" y="144"/>
                  </a:lnTo>
                  <a:lnTo>
                    <a:pt x="4" y="144"/>
                  </a:lnTo>
                  <a:lnTo>
                    <a:pt x="4" y="144"/>
                  </a:lnTo>
                  <a:lnTo>
                    <a:pt x="14" y="136"/>
                  </a:lnTo>
                  <a:lnTo>
                    <a:pt x="24" y="124"/>
                  </a:lnTo>
                  <a:lnTo>
                    <a:pt x="28" y="110"/>
                  </a:lnTo>
                  <a:lnTo>
                    <a:pt x="30" y="96"/>
                  </a:lnTo>
                  <a:lnTo>
                    <a:pt x="30" y="96"/>
                  </a:lnTo>
                  <a:lnTo>
                    <a:pt x="28" y="82"/>
                  </a:lnTo>
                  <a:lnTo>
                    <a:pt x="24" y="70"/>
                  </a:lnTo>
                  <a:lnTo>
                    <a:pt x="14" y="44"/>
                  </a:lnTo>
                  <a:lnTo>
                    <a:pt x="14" y="44"/>
                  </a:lnTo>
                  <a:lnTo>
                    <a:pt x="8" y="22"/>
                  </a:lnTo>
                  <a:lnTo>
                    <a:pt x="4" y="0"/>
                  </a:lnTo>
                  <a:lnTo>
                    <a:pt x="4" y="0"/>
                  </a:lnTo>
                  <a:lnTo>
                    <a:pt x="4" y="0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5" name="Freeform 91"/>
            <p:cNvSpPr>
              <a:spLocks/>
            </p:cNvSpPr>
            <p:nvPr/>
          </p:nvSpPr>
          <p:spPr bwMode="auto">
            <a:xfrm>
              <a:off x="2910" y="2061"/>
              <a:ext cx="62" cy="48"/>
            </a:xfrm>
            <a:custGeom>
              <a:avLst/>
              <a:gdLst>
                <a:gd name="T0" fmla="*/ 22 w 62"/>
                <a:gd name="T1" fmla="*/ 0 h 48"/>
                <a:gd name="T2" fmla="*/ 22 w 62"/>
                <a:gd name="T3" fmla="*/ 0 h 48"/>
                <a:gd name="T4" fmla="*/ 12 w 62"/>
                <a:gd name="T5" fmla="*/ 8 h 48"/>
                <a:gd name="T6" fmla="*/ 4 w 62"/>
                <a:gd name="T7" fmla="*/ 16 h 48"/>
                <a:gd name="T8" fmla="*/ 2 w 62"/>
                <a:gd name="T9" fmla="*/ 20 h 48"/>
                <a:gd name="T10" fmla="*/ 0 w 62"/>
                <a:gd name="T11" fmla="*/ 26 h 48"/>
                <a:gd name="T12" fmla="*/ 0 w 62"/>
                <a:gd name="T13" fmla="*/ 30 h 48"/>
                <a:gd name="T14" fmla="*/ 2 w 62"/>
                <a:gd name="T15" fmla="*/ 36 h 48"/>
                <a:gd name="T16" fmla="*/ 2 w 62"/>
                <a:gd name="T17" fmla="*/ 36 h 48"/>
                <a:gd name="T18" fmla="*/ 4 w 62"/>
                <a:gd name="T19" fmla="*/ 40 h 48"/>
                <a:gd name="T20" fmla="*/ 8 w 62"/>
                <a:gd name="T21" fmla="*/ 44 h 48"/>
                <a:gd name="T22" fmla="*/ 18 w 62"/>
                <a:gd name="T23" fmla="*/ 48 h 48"/>
                <a:gd name="T24" fmla="*/ 28 w 62"/>
                <a:gd name="T25" fmla="*/ 48 h 48"/>
                <a:gd name="T26" fmla="*/ 38 w 62"/>
                <a:gd name="T27" fmla="*/ 48 h 48"/>
                <a:gd name="T28" fmla="*/ 38 w 62"/>
                <a:gd name="T29" fmla="*/ 48 h 48"/>
                <a:gd name="T30" fmla="*/ 48 w 62"/>
                <a:gd name="T31" fmla="*/ 44 h 48"/>
                <a:gd name="T32" fmla="*/ 58 w 62"/>
                <a:gd name="T33" fmla="*/ 38 h 48"/>
                <a:gd name="T34" fmla="*/ 60 w 62"/>
                <a:gd name="T35" fmla="*/ 34 h 48"/>
                <a:gd name="T36" fmla="*/ 62 w 62"/>
                <a:gd name="T37" fmla="*/ 28 h 48"/>
                <a:gd name="T38" fmla="*/ 62 w 62"/>
                <a:gd name="T39" fmla="*/ 24 h 48"/>
                <a:gd name="T40" fmla="*/ 60 w 62"/>
                <a:gd name="T41" fmla="*/ 18 h 48"/>
                <a:gd name="T42" fmla="*/ 60 w 62"/>
                <a:gd name="T43" fmla="*/ 18 h 48"/>
                <a:gd name="T44" fmla="*/ 54 w 62"/>
                <a:gd name="T45" fmla="*/ 10 h 48"/>
                <a:gd name="T46" fmla="*/ 46 w 62"/>
                <a:gd name="T47" fmla="*/ 4 h 48"/>
                <a:gd name="T48" fmla="*/ 36 w 62"/>
                <a:gd name="T49" fmla="*/ 4 h 48"/>
                <a:gd name="T50" fmla="*/ 30 w 62"/>
                <a:gd name="T51" fmla="*/ 6 h 48"/>
                <a:gd name="T52" fmla="*/ 26 w 62"/>
                <a:gd name="T53" fmla="*/ 8 h 48"/>
                <a:gd name="T54" fmla="*/ 26 w 62"/>
                <a:gd name="T55" fmla="*/ 8 h 48"/>
                <a:gd name="T56" fmla="*/ 26 w 62"/>
                <a:gd name="T57" fmla="*/ 12 h 48"/>
                <a:gd name="T58" fmla="*/ 26 w 62"/>
                <a:gd name="T59" fmla="*/ 12 h 48"/>
                <a:gd name="T60" fmla="*/ 28 w 62"/>
                <a:gd name="T61" fmla="*/ 12 h 48"/>
                <a:gd name="T62" fmla="*/ 28 w 62"/>
                <a:gd name="T63" fmla="*/ 12 h 48"/>
                <a:gd name="T64" fmla="*/ 34 w 62"/>
                <a:gd name="T65" fmla="*/ 8 h 48"/>
                <a:gd name="T66" fmla="*/ 42 w 62"/>
                <a:gd name="T67" fmla="*/ 8 h 48"/>
                <a:gd name="T68" fmla="*/ 50 w 62"/>
                <a:gd name="T69" fmla="*/ 10 h 48"/>
                <a:gd name="T70" fmla="*/ 56 w 62"/>
                <a:gd name="T71" fmla="*/ 16 h 48"/>
                <a:gd name="T72" fmla="*/ 56 w 62"/>
                <a:gd name="T73" fmla="*/ 16 h 48"/>
                <a:gd name="T74" fmla="*/ 60 w 62"/>
                <a:gd name="T75" fmla="*/ 22 h 48"/>
                <a:gd name="T76" fmla="*/ 60 w 62"/>
                <a:gd name="T77" fmla="*/ 28 h 48"/>
                <a:gd name="T78" fmla="*/ 56 w 62"/>
                <a:gd name="T79" fmla="*/ 32 h 48"/>
                <a:gd name="T80" fmla="*/ 52 w 62"/>
                <a:gd name="T81" fmla="*/ 36 h 48"/>
                <a:gd name="T82" fmla="*/ 40 w 62"/>
                <a:gd name="T83" fmla="*/ 42 h 48"/>
                <a:gd name="T84" fmla="*/ 30 w 62"/>
                <a:gd name="T85" fmla="*/ 44 h 48"/>
                <a:gd name="T86" fmla="*/ 30 w 62"/>
                <a:gd name="T87" fmla="*/ 44 h 48"/>
                <a:gd name="T88" fmla="*/ 22 w 62"/>
                <a:gd name="T89" fmla="*/ 42 h 48"/>
                <a:gd name="T90" fmla="*/ 16 w 62"/>
                <a:gd name="T91" fmla="*/ 42 h 48"/>
                <a:gd name="T92" fmla="*/ 10 w 62"/>
                <a:gd name="T93" fmla="*/ 38 h 48"/>
                <a:gd name="T94" fmla="*/ 6 w 62"/>
                <a:gd name="T95" fmla="*/ 34 h 48"/>
                <a:gd name="T96" fmla="*/ 6 w 62"/>
                <a:gd name="T97" fmla="*/ 34 h 48"/>
                <a:gd name="T98" fmla="*/ 4 w 62"/>
                <a:gd name="T99" fmla="*/ 30 h 48"/>
                <a:gd name="T100" fmla="*/ 2 w 62"/>
                <a:gd name="T101" fmla="*/ 26 h 48"/>
                <a:gd name="T102" fmla="*/ 4 w 62"/>
                <a:gd name="T103" fmla="*/ 20 h 48"/>
                <a:gd name="T104" fmla="*/ 8 w 62"/>
                <a:gd name="T105" fmla="*/ 16 h 48"/>
                <a:gd name="T106" fmla="*/ 14 w 62"/>
                <a:gd name="T107" fmla="*/ 8 h 48"/>
                <a:gd name="T108" fmla="*/ 22 w 62"/>
                <a:gd name="T109" fmla="*/ 2 h 48"/>
                <a:gd name="T110" fmla="*/ 22 w 62"/>
                <a:gd name="T111" fmla="*/ 2 h 48"/>
                <a:gd name="T112" fmla="*/ 22 w 62"/>
                <a:gd name="T113" fmla="*/ 0 h 48"/>
                <a:gd name="T114" fmla="*/ 22 w 62"/>
                <a:gd name="T115" fmla="*/ 0 h 48"/>
                <a:gd name="T116" fmla="*/ 22 w 62"/>
                <a:gd name="T117" fmla="*/ 0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62" h="48">
                  <a:moveTo>
                    <a:pt x="22" y="0"/>
                  </a:moveTo>
                  <a:lnTo>
                    <a:pt x="22" y="0"/>
                  </a:lnTo>
                  <a:lnTo>
                    <a:pt x="12" y="8"/>
                  </a:lnTo>
                  <a:lnTo>
                    <a:pt x="4" y="16"/>
                  </a:lnTo>
                  <a:lnTo>
                    <a:pt x="2" y="20"/>
                  </a:lnTo>
                  <a:lnTo>
                    <a:pt x="0" y="26"/>
                  </a:lnTo>
                  <a:lnTo>
                    <a:pt x="0" y="30"/>
                  </a:lnTo>
                  <a:lnTo>
                    <a:pt x="2" y="36"/>
                  </a:lnTo>
                  <a:lnTo>
                    <a:pt x="2" y="36"/>
                  </a:lnTo>
                  <a:lnTo>
                    <a:pt x="4" y="40"/>
                  </a:lnTo>
                  <a:lnTo>
                    <a:pt x="8" y="44"/>
                  </a:lnTo>
                  <a:lnTo>
                    <a:pt x="18" y="48"/>
                  </a:lnTo>
                  <a:lnTo>
                    <a:pt x="28" y="48"/>
                  </a:lnTo>
                  <a:lnTo>
                    <a:pt x="38" y="48"/>
                  </a:lnTo>
                  <a:lnTo>
                    <a:pt x="38" y="48"/>
                  </a:lnTo>
                  <a:lnTo>
                    <a:pt x="48" y="44"/>
                  </a:lnTo>
                  <a:lnTo>
                    <a:pt x="58" y="38"/>
                  </a:lnTo>
                  <a:lnTo>
                    <a:pt x="60" y="34"/>
                  </a:lnTo>
                  <a:lnTo>
                    <a:pt x="62" y="28"/>
                  </a:lnTo>
                  <a:lnTo>
                    <a:pt x="62" y="24"/>
                  </a:lnTo>
                  <a:lnTo>
                    <a:pt x="60" y="18"/>
                  </a:lnTo>
                  <a:lnTo>
                    <a:pt x="60" y="18"/>
                  </a:lnTo>
                  <a:lnTo>
                    <a:pt x="54" y="10"/>
                  </a:lnTo>
                  <a:lnTo>
                    <a:pt x="46" y="4"/>
                  </a:lnTo>
                  <a:lnTo>
                    <a:pt x="36" y="4"/>
                  </a:lnTo>
                  <a:lnTo>
                    <a:pt x="30" y="6"/>
                  </a:lnTo>
                  <a:lnTo>
                    <a:pt x="26" y="8"/>
                  </a:lnTo>
                  <a:lnTo>
                    <a:pt x="26" y="8"/>
                  </a:lnTo>
                  <a:lnTo>
                    <a:pt x="26" y="12"/>
                  </a:lnTo>
                  <a:lnTo>
                    <a:pt x="26" y="12"/>
                  </a:lnTo>
                  <a:lnTo>
                    <a:pt x="28" y="12"/>
                  </a:lnTo>
                  <a:lnTo>
                    <a:pt x="28" y="12"/>
                  </a:lnTo>
                  <a:lnTo>
                    <a:pt x="34" y="8"/>
                  </a:lnTo>
                  <a:lnTo>
                    <a:pt x="42" y="8"/>
                  </a:lnTo>
                  <a:lnTo>
                    <a:pt x="50" y="10"/>
                  </a:lnTo>
                  <a:lnTo>
                    <a:pt x="56" y="16"/>
                  </a:lnTo>
                  <a:lnTo>
                    <a:pt x="56" y="16"/>
                  </a:lnTo>
                  <a:lnTo>
                    <a:pt x="60" y="22"/>
                  </a:lnTo>
                  <a:lnTo>
                    <a:pt x="60" y="28"/>
                  </a:lnTo>
                  <a:lnTo>
                    <a:pt x="56" y="32"/>
                  </a:lnTo>
                  <a:lnTo>
                    <a:pt x="52" y="36"/>
                  </a:lnTo>
                  <a:lnTo>
                    <a:pt x="40" y="42"/>
                  </a:lnTo>
                  <a:lnTo>
                    <a:pt x="30" y="44"/>
                  </a:lnTo>
                  <a:lnTo>
                    <a:pt x="30" y="44"/>
                  </a:lnTo>
                  <a:lnTo>
                    <a:pt x="22" y="42"/>
                  </a:lnTo>
                  <a:lnTo>
                    <a:pt x="16" y="42"/>
                  </a:lnTo>
                  <a:lnTo>
                    <a:pt x="10" y="38"/>
                  </a:lnTo>
                  <a:lnTo>
                    <a:pt x="6" y="34"/>
                  </a:lnTo>
                  <a:lnTo>
                    <a:pt x="6" y="34"/>
                  </a:lnTo>
                  <a:lnTo>
                    <a:pt x="4" y="30"/>
                  </a:lnTo>
                  <a:lnTo>
                    <a:pt x="2" y="26"/>
                  </a:lnTo>
                  <a:lnTo>
                    <a:pt x="4" y="20"/>
                  </a:lnTo>
                  <a:lnTo>
                    <a:pt x="8" y="16"/>
                  </a:lnTo>
                  <a:lnTo>
                    <a:pt x="14" y="8"/>
                  </a:lnTo>
                  <a:lnTo>
                    <a:pt x="22" y="2"/>
                  </a:lnTo>
                  <a:lnTo>
                    <a:pt x="22" y="2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6" name="Freeform 92"/>
            <p:cNvSpPr>
              <a:spLocks/>
            </p:cNvSpPr>
            <p:nvPr/>
          </p:nvSpPr>
          <p:spPr bwMode="auto">
            <a:xfrm>
              <a:off x="2922" y="2023"/>
              <a:ext cx="10" cy="34"/>
            </a:xfrm>
            <a:custGeom>
              <a:avLst/>
              <a:gdLst>
                <a:gd name="T0" fmla="*/ 8 w 10"/>
                <a:gd name="T1" fmla="*/ 34 h 34"/>
                <a:gd name="T2" fmla="*/ 8 w 10"/>
                <a:gd name="T3" fmla="*/ 34 h 34"/>
                <a:gd name="T4" fmla="*/ 10 w 10"/>
                <a:gd name="T5" fmla="*/ 26 h 34"/>
                <a:gd name="T6" fmla="*/ 10 w 10"/>
                <a:gd name="T7" fmla="*/ 16 h 34"/>
                <a:gd name="T8" fmla="*/ 10 w 10"/>
                <a:gd name="T9" fmla="*/ 16 h 34"/>
                <a:gd name="T10" fmla="*/ 6 w 10"/>
                <a:gd name="T11" fmla="*/ 8 h 34"/>
                <a:gd name="T12" fmla="*/ 2 w 10"/>
                <a:gd name="T13" fmla="*/ 0 h 34"/>
                <a:gd name="T14" fmla="*/ 2 w 10"/>
                <a:gd name="T15" fmla="*/ 0 h 34"/>
                <a:gd name="T16" fmla="*/ 0 w 10"/>
                <a:gd name="T17" fmla="*/ 0 h 34"/>
                <a:gd name="T18" fmla="*/ 0 w 10"/>
                <a:gd name="T19" fmla="*/ 0 h 34"/>
                <a:gd name="T20" fmla="*/ 8 w 10"/>
                <a:gd name="T21" fmla="*/ 16 h 34"/>
                <a:gd name="T22" fmla="*/ 8 w 10"/>
                <a:gd name="T23" fmla="*/ 16 h 34"/>
                <a:gd name="T24" fmla="*/ 8 w 10"/>
                <a:gd name="T25" fmla="*/ 26 h 34"/>
                <a:gd name="T26" fmla="*/ 8 w 10"/>
                <a:gd name="T27" fmla="*/ 34 h 34"/>
                <a:gd name="T28" fmla="*/ 8 w 10"/>
                <a:gd name="T29" fmla="*/ 34 h 34"/>
                <a:gd name="T30" fmla="*/ 8 w 10"/>
                <a:gd name="T31" fmla="*/ 34 h 34"/>
                <a:gd name="T32" fmla="*/ 8 w 10"/>
                <a:gd name="T33" fmla="*/ 34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0" h="34">
                  <a:moveTo>
                    <a:pt x="8" y="34"/>
                  </a:moveTo>
                  <a:lnTo>
                    <a:pt x="8" y="34"/>
                  </a:lnTo>
                  <a:lnTo>
                    <a:pt x="10" y="26"/>
                  </a:lnTo>
                  <a:lnTo>
                    <a:pt x="10" y="16"/>
                  </a:lnTo>
                  <a:lnTo>
                    <a:pt x="10" y="16"/>
                  </a:lnTo>
                  <a:lnTo>
                    <a:pt x="6" y="8"/>
                  </a:lnTo>
                  <a:lnTo>
                    <a:pt x="2" y="0"/>
                  </a:lnTo>
                  <a:lnTo>
                    <a:pt x="2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8" y="16"/>
                  </a:lnTo>
                  <a:lnTo>
                    <a:pt x="8" y="16"/>
                  </a:lnTo>
                  <a:lnTo>
                    <a:pt x="8" y="26"/>
                  </a:lnTo>
                  <a:lnTo>
                    <a:pt x="8" y="34"/>
                  </a:lnTo>
                  <a:lnTo>
                    <a:pt x="8" y="34"/>
                  </a:lnTo>
                  <a:lnTo>
                    <a:pt x="8" y="34"/>
                  </a:lnTo>
                  <a:lnTo>
                    <a:pt x="8" y="3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7" name="Freeform 93"/>
            <p:cNvSpPr>
              <a:spLocks/>
            </p:cNvSpPr>
            <p:nvPr/>
          </p:nvSpPr>
          <p:spPr bwMode="auto">
            <a:xfrm>
              <a:off x="2812" y="1997"/>
              <a:ext cx="112" cy="50"/>
            </a:xfrm>
            <a:custGeom>
              <a:avLst/>
              <a:gdLst>
                <a:gd name="T0" fmla="*/ 2 w 112"/>
                <a:gd name="T1" fmla="*/ 50 h 50"/>
                <a:gd name="T2" fmla="*/ 2 w 112"/>
                <a:gd name="T3" fmla="*/ 50 h 50"/>
                <a:gd name="T4" fmla="*/ 10 w 112"/>
                <a:gd name="T5" fmla="*/ 36 h 50"/>
                <a:gd name="T6" fmla="*/ 22 w 112"/>
                <a:gd name="T7" fmla="*/ 26 h 50"/>
                <a:gd name="T8" fmla="*/ 34 w 112"/>
                <a:gd name="T9" fmla="*/ 16 h 50"/>
                <a:gd name="T10" fmla="*/ 48 w 112"/>
                <a:gd name="T11" fmla="*/ 12 h 50"/>
                <a:gd name="T12" fmla="*/ 62 w 112"/>
                <a:gd name="T13" fmla="*/ 8 h 50"/>
                <a:gd name="T14" fmla="*/ 76 w 112"/>
                <a:gd name="T15" fmla="*/ 10 h 50"/>
                <a:gd name="T16" fmla="*/ 92 w 112"/>
                <a:gd name="T17" fmla="*/ 12 h 50"/>
                <a:gd name="T18" fmla="*/ 106 w 112"/>
                <a:gd name="T19" fmla="*/ 20 h 50"/>
                <a:gd name="T20" fmla="*/ 106 w 112"/>
                <a:gd name="T21" fmla="*/ 20 h 50"/>
                <a:gd name="T22" fmla="*/ 110 w 112"/>
                <a:gd name="T23" fmla="*/ 20 h 50"/>
                <a:gd name="T24" fmla="*/ 112 w 112"/>
                <a:gd name="T25" fmla="*/ 18 h 50"/>
                <a:gd name="T26" fmla="*/ 112 w 112"/>
                <a:gd name="T27" fmla="*/ 14 h 50"/>
                <a:gd name="T28" fmla="*/ 112 w 112"/>
                <a:gd name="T29" fmla="*/ 12 h 50"/>
                <a:gd name="T30" fmla="*/ 112 w 112"/>
                <a:gd name="T31" fmla="*/ 12 h 50"/>
                <a:gd name="T32" fmla="*/ 104 w 112"/>
                <a:gd name="T33" fmla="*/ 6 h 50"/>
                <a:gd name="T34" fmla="*/ 96 w 112"/>
                <a:gd name="T35" fmla="*/ 4 h 50"/>
                <a:gd name="T36" fmla="*/ 80 w 112"/>
                <a:gd name="T37" fmla="*/ 0 h 50"/>
                <a:gd name="T38" fmla="*/ 64 w 112"/>
                <a:gd name="T39" fmla="*/ 0 h 50"/>
                <a:gd name="T40" fmla="*/ 46 w 112"/>
                <a:gd name="T41" fmla="*/ 2 h 50"/>
                <a:gd name="T42" fmla="*/ 46 w 112"/>
                <a:gd name="T43" fmla="*/ 2 h 50"/>
                <a:gd name="T44" fmla="*/ 38 w 112"/>
                <a:gd name="T45" fmla="*/ 4 h 50"/>
                <a:gd name="T46" fmla="*/ 32 w 112"/>
                <a:gd name="T47" fmla="*/ 8 h 50"/>
                <a:gd name="T48" fmla="*/ 24 w 112"/>
                <a:gd name="T49" fmla="*/ 14 h 50"/>
                <a:gd name="T50" fmla="*/ 18 w 112"/>
                <a:gd name="T51" fmla="*/ 20 h 50"/>
                <a:gd name="T52" fmla="*/ 8 w 112"/>
                <a:gd name="T53" fmla="*/ 34 h 50"/>
                <a:gd name="T54" fmla="*/ 0 w 112"/>
                <a:gd name="T55" fmla="*/ 48 h 50"/>
                <a:gd name="T56" fmla="*/ 0 w 112"/>
                <a:gd name="T57" fmla="*/ 48 h 50"/>
                <a:gd name="T58" fmla="*/ 0 w 112"/>
                <a:gd name="T59" fmla="*/ 50 h 50"/>
                <a:gd name="T60" fmla="*/ 2 w 112"/>
                <a:gd name="T61" fmla="*/ 50 h 50"/>
                <a:gd name="T62" fmla="*/ 2 w 112"/>
                <a:gd name="T63" fmla="*/ 5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12" h="50">
                  <a:moveTo>
                    <a:pt x="2" y="50"/>
                  </a:moveTo>
                  <a:lnTo>
                    <a:pt x="2" y="50"/>
                  </a:lnTo>
                  <a:lnTo>
                    <a:pt x="10" y="36"/>
                  </a:lnTo>
                  <a:lnTo>
                    <a:pt x="22" y="26"/>
                  </a:lnTo>
                  <a:lnTo>
                    <a:pt x="34" y="16"/>
                  </a:lnTo>
                  <a:lnTo>
                    <a:pt x="48" y="12"/>
                  </a:lnTo>
                  <a:lnTo>
                    <a:pt x="62" y="8"/>
                  </a:lnTo>
                  <a:lnTo>
                    <a:pt x="76" y="10"/>
                  </a:lnTo>
                  <a:lnTo>
                    <a:pt x="92" y="12"/>
                  </a:lnTo>
                  <a:lnTo>
                    <a:pt x="106" y="20"/>
                  </a:lnTo>
                  <a:lnTo>
                    <a:pt x="106" y="20"/>
                  </a:lnTo>
                  <a:lnTo>
                    <a:pt x="110" y="20"/>
                  </a:lnTo>
                  <a:lnTo>
                    <a:pt x="112" y="18"/>
                  </a:lnTo>
                  <a:lnTo>
                    <a:pt x="112" y="14"/>
                  </a:lnTo>
                  <a:lnTo>
                    <a:pt x="112" y="12"/>
                  </a:lnTo>
                  <a:lnTo>
                    <a:pt x="112" y="12"/>
                  </a:lnTo>
                  <a:lnTo>
                    <a:pt x="104" y="6"/>
                  </a:lnTo>
                  <a:lnTo>
                    <a:pt x="96" y="4"/>
                  </a:lnTo>
                  <a:lnTo>
                    <a:pt x="80" y="0"/>
                  </a:lnTo>
                  <a:lnTo>
                    <a:pt x="64" y="0"/>
                  </a:lnTo>
                  <a:lnTo>
                    <a:pt x="46" y="2"/>
                  </a:lnTo>
                  <a:lnTo>
                    <a:pt x="46" y="2"/>
                  </a:lnTo>
                  <a:lnTo>
                    <a:pt x="38" y="4"/>
                  </a:lnTo>
                  <a:lnTo>
                    <a:pt x="32" y="8"/>
                  </a:lnTo>
                  <a:lnTo>
                    <a:pt x="24" y="14"/>
                  </a:lnTo>
                  <a:lnTo>
                    <a:pt x="18" y="20"/>
                  </a:lnTo>
                  <a:lnTo>
                    <a:pt x="8" y="34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0" y="50"/>
                  </a:lnTo>
                  <a:lnTo>
                    <a:pt x="2" y="50"/>
                  </a:lnTo>
                  <a:lnTo>
                    <a:pt x="2" y="5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8" name="Freeform 94"/>
            <p:cNvSpPr>
              <a:spLocks/>
            </p:cNvSpPr>
            <p:nvPr/>
          </p:nvSpPr>
          <p:spPr bwMode="auto">
            <a:xfrm>
              <a:off x="2946" y="1995"/>
              <a:ext cx="94" cy="56"/>
            </a:xfrm>
            <a:custGeom>
              <a:avLst/>
              <a:gdLst>
                <a:gd name="T0" fmla="*/ 94 w 94"/>
                <a:gd name="T1" fmla="*/ 56 h 56"/>
                <a:gd name="T2" fmla="*/ 94 w 94"/>
                <a:gd name="T3" fmla="*/ 56 h 56"/>
                <a:gd name="T4" fmla="*/ 88 w 94"/>
                <a:gd name="T5" fmla="*/ 40 h 56"/>
                <a:gd name="T6" fmla="*/ 80 w 94"/>
                <a:gd name="T7" fmla="*/ 28 h 56"/>
                <a:gd name="T8" fmla="*/ 72 w 94"/>
                <a:gd name="T9" fmla="*/ 16 h 56"/>
                <a:gd name="T10" fmla="*/ 66 w 94"/>
                <a:gd name="T11" fmla="*/ 10 h 56"/>
                <a:gd name="T12" fmla="*/ 58 w 94"/>
                <a:gd name="T13" fmla="*/ 6 h 56"/>
                <a:gd name="T14" fmla="*/ 58 w 94"/>
                <a:gd name="T15" fmla="*/ 6 h 56"/>
                <a:gd name="T16" fmla="*/ 44 w 94"/>
                <a:gd name="T17" fmla="*/ 0 h 56"/>
                <a:gd name="T18" fmla="*/ 30 w 94"/>
                <a:gd name="T19" fmla="*/ 0 h 56"/>
                <a:gd name="T20" fmla="*/ 16 w 94"/>
                <a:gd name="T21" fmla="*/ 2 h 56"/>
                <a:gd name="T22" fmla="*/ 2 w 94"/>
                <a:gd name="T23" fmla="*/ 10 h 56"/>
                <a:gd name="T24" fmla="*/ 2 w 94"/>
                <a:gd name="T25" fmla="*/ 10 h 56"/>
                <a:gd name="T26" fmla="*/ 0 w 94"/>
                <a:gd name="T27" fmla="*/ 12 h 56"/>
                <a:gd name="T28" fmla="*/ 0 w 94"/>
                <a:gd name="T29" fmla="*/ 14 h 56"/>
                <a:gd name="T30" fmla="*/ 2 w 94"/>
                <a:gd name="T31" fmla="*/ 16 h 56"/>
                <a:gd name="T32" fmla="*/ 4 w 94"/>
                <a:gd name="T33" fmla="*/ 16 h 56"/>
                <a:gd name="T34" fmla="*/ 4 w 94"/>
                <a:gd name="T35" fmla="*/ 16 h 56"/>
                <a:gd name="T36" fmla="*/ 22 w 94"/>
                <a:gd name="T37" fmla="*/ 8 h 56"/>
                <a:gd name="T38" fmla="*/ 22 w 94"/>
                <a:gd name="T39" fmla="*/ 8 h 56"/>
                <a:gd name="T40" fmla="*/ 32 w 94"/>
                <a:gd name="T41" fmla="*/ 6 h 56"/>
                <a:gd name="T42" fmla="*/ 42 w 94"/>
                <a:gd name="T43" fmla="*/ 8 h 56"/>
                <a:gd name="T44" fmla="*/ 52 w 94"/>
                <a:gd name="T45" fmla="*/ 10 h 56"/>
                <a:gd name="T46" fmla="*/ 60 w 94"/>
                <a:gd name="T47" fmla="*/ 16 h 56"/>
                <a:gd name="T48" fmla="*/ 60 w 94"/>
                <a:gd name="T49" fmla="*/ 16 h 56"/>
                <a:gd name="T50" fmla="*/ 70 w 94"/>
                <a:gd name="T51" fmla="*/ 24 h 56"/>
                <a:gd name="T52" fmla="*/ 80 w 94"/>
                <a:gd name="T53" fmla="*/ 34 h 56"/>
                <a:gd name="T54" fmla="*/ 86 w 94"/>
                <a:gd name="T55" fmla="*/ 44 h 56"/>
                <a:gd name="T56" fmla="*/ 92 w 94"/>
                <a:gd name="T57" fmla="*/ 56 h 56"/>
                <a:gd name="T58" fmla="*/ 92 w 94"/>
                <a:gd name="T59" fmla="*/ 56 h 56"/>
                <a:gd name="T60" fmla="*/ 94 w 94"/>
                <a:gd name="T61" fmla="*/ 56 h 56"/>
                <a:gd name="T62" fmla="*/ 94 w 94"/>
                <a:gd name="T63" fmla="*/ 56 h 56"/>
                <a:gd name="T64" fmla="*/ 94 w 94"/>
                <a:gd name="T65" fmla="*/ 56 h 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4" h="56">
                  <a:moveTo>
                    <a:pt x="94" y="56"/>
                  </a:moveTo>
                  <a:lnTo>
                    <a:pt x="94" y="56"/>
                  </a:lnTo>
                  <a:lnTo>
                    <a:pt x="88" y="40"/>
                  </a:lnTo>
                  <a:lnTo>
                    <a:pt x="80" y="28"/>
                  </a:lnTo>
                  <a:lnTo>
                    <a:pt x="72" y="16"/>
                  </a:lnTo>
                  <a:lnTo>
                    <a:pt x="66" y="10"/>
                  </a:lnTo>
                  <a:lnTo>
                    <a:pt x="58" y="6"/>
                  </a:lnTo>
                  <a:lnTo>
                    <a:pt x="58" y="6"/>
                  </a:lnTo>
                  <a:lnTo>
                    <a:pt x="44" y="0"/>
                  </a:lnTo>
                  <a:lnTo>
                    <a:pt x="30" y="0"/>
                  </a:lnTo>
                  <a:lnTo>
                    <a:pt x="16" y="2"/>
                  </a:lnTo>
                  <a:lnTo>
                    <a:pt x="2" y="10"/>
                  </a:lnTo>
                  <a:lnTo>
                    <a:pt x="2" y="10"/>
                  </a:lnTo>
                  <a:lnTo>
                    <a:pt x="0" y="12"/>
                  </a:lnTo>
                  <a:lnTo>
                    <a:pt x="0" y="14"/>
                  </a:lnTo>
                  <a:lnTo>
                    <a:pt x="2" y="16"/>
                  </a:lnTo>
                  <a:lnTo>
                    <a:pt x="4" y="16"/>
                  </a:lnTo>
                  <a:lnTo>
                    <a:pt x="4" y="16"/>
                  </a:lnTo>
                  <a:lnTo>
                    <a:pt x="22" y="8"/>
                  </a:lnTo>
                  <a:lnTo>
                    <a:pt x="22" y="8"/>
                  </a:lnTo>
                  <a:lnTo>
                    <a:pt x="32" y="6"/>
                  </a:lnTo>
                  <a:lnTo>
                    <a:pt x="42" y="8"/>
                  </a:lnTo>
                  <a:lnTo>
                    <a:pt x="52" y="10"/>
                  </a:lnTo>
                  <a:lnTo>
                    <a:pt x="60" y="16"/>
                  </a:lnTo>
                  <a:lnTo>
                    <a:pt x="60" y="16"/>
                  </a:lnTo>
                  <a:lnTo>
                    <a:pt x="70" y="24"/>
                  </a:lnTo>
                  <a:lnTo>
                    <a:pt x="80" y="34"/>
                  </a:lnTo>
                  <a:lnTo>
                    <a:pt x="86" y="44"/>
                  </a:lnTo>
                  <a:lnTo>
                    <a:pt x="92" y="56"/>
                  </a:lnTo>
                  <a:lnTo>
                    <a:pt x="92" y="56"/>
                  </a:lnTo>
                  <a:lnTo>
                    <a:pt x="94" y="56"/>
                  </a:lnTo>
                  <a:lnTo>
                    <a:pt x="94" y="56"/>
                  </a:lnTo>
                  <a:lnTo>
                    <a:pt x="94" y="5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9" name="Freeform 95"/>
            <p:cNvSpPr>
              <a:spLocks/>
            </p:cNvSpPr>
            <p:nvPr/>
          </p:nvSpPr>
          <p:spPr bwMode="auto">
            <a:xfrm>
              <a:off x="2872" y="2029"/>
              <a:ext cx="22" cy="16"/>
            </a:xfrm>
            <a:custGeom>
              <a:avLst/>
              <a:gdLst>
                <a:gd name="T0" fmla="*/ 22 w 22"/>
                <a:gd name="T1" fmla="*/ 4 h 16"/>
                <a:gd name="T2" fmla="*/ 22 w 22"/>
                <a:gd name="T3" fmla="*/ 4 h 16"/>
                <a:gd name="T4" fmla="*/ 14 w 22"/>
                <a:gd name="T5" fmla="*/ 0 h 16"/>
                <a:gd name="T6" fmla="*/ 10 w 22"/>
                <a:gd name="T7" fmla="*/ 0 h 16"/>
                <a:gd name="T8" fmla="*/ 4 w 22"/>
                <a:gd name="T9" fmla="*/ 2 h 16"/>
                <a:gd name="T10" fmla="*/ 4 w 22"/>
                <a:gd name="T11" fmla="*/ 2 h 16"/>
                <a:gd name="T12" fmla="*/ 2 w 22"/>
                <a:gd name="T13" fmla="*/ 8 h 16"/>
                <a:gd name="T14" fmla="*/ 0 w 22"/>
                <a:gd name="T15" fmla="*/ 12 h 16"/>
                <a:gd name="T16" fmla="*/ 2 w 22"/>
                <a:gd name="T17" fmla="*/ 14 h 16"/>
                <a:gd name="T18" fmla="*/ 2 w 22"/>
                <a:gd name="T19" fmla="*/ 14 h 16"/>
                <a:gd name="T20" fmla="*/ 8 w 22"/>
                <a:gd name="T21" fmla="*/ 16 h 16"/>
                <a:gd name="T22" fmla="*/ 14 w 22"/>
                <a:gd name="T23" fmla="*/ 14 h 16"/>
                <a:gd name="T24" fmla="*/ 14 w 22"/>
                <a:gd name="T25" fmla="*/ 14 h 16"/>
                <a:gd name="T26" fmla="*/ 16 w 22"/>
                <a:gd name="T27" fmla="*/ 12 h 16"/>
                <a:gd name="T28" fmla="*/ 16 w 22"/>
                <a:gd name="T29" fmla="*/ 8 h 16"/>
                <a:gd name="T30" fmla="*/ 14 w 22"/>
                <a:gd name="T31" fmla="*/ 8 h 16"/>
                <a:gd name="T32" fmla="*/ 12 w 22"/>
                <a:gd name="T33" fmla="*/ 6 h 16"/>
                <a:gd name="T34" fmla="*/ 12 w 22"/>
                <a:gd name="T35" fmla="*/ 6 h 16"/>
                <a:gd name="T36" fmla="*/ 10 w 22"/>
                <a:gd name="T37" fmla="*/ 8 h 16"/>
                <a:gd name="T38" fmla="*/ 12 w 22"/>
                <a:gd name="T39" fmla="*/ 10 h 16"/>
                <a:gd name="T40" fmla="*/ 12 w 22"/>
                <a:gd name="T41" fmla="*/ 10 h 16"/>
                <a:gd name="T42" fmla="*/ 12 w 22"/>
                <a:gd name="T43" fmla="*/ 10 h 16"/>
                <a:gd name="T44" fmla="*/ 12 w 22"/>
                <a:gd name="T45" fmla="*/ 10 h 16"/>
                <a:gd name="T46" fmla="*/ 8 w 22"/>
                <a:gd name="T47" fmla="*/ 12 h 16"/>
                <a:gd name="T48" fmla="*/ 8 w 22"/>
                <a:gd name="T49" fmla="*/ 12 h 16"/>
                <a:gd name="T50" fmla="*/ 6 w 22"/>
                <a:gd name="T51" fmla="*/ 12 h 16"/>
                <a:gd name="T52" fmla="*/ 6 w 22"/>
                <a:gd name="T53" fmla="*/ 8 h 16"/>
                <a:gd name="T54" fmla="*/ 6 w 22"/>
                <a:gd name="T55" fmla="*/ 8 h 16"/>
                <a:gd name="T56" fmla="*/ 8 w 22"/>
                <a:gd name="T57" fmla="*/ 6 h 16"/>
                <a:gd name="T58" fmla="*/ 12 w 22"/>
                <a:gd name="T59" fmla="*/ 4 h 16"/>
                <a:gd name="T60" fmla="*/ 22 w 22"/>
                <a:gd name="T61" fmla="*/ 6 h 16"/>
                <a:gd name="T62" fmla="*/ 22 w 22"/>
                <a:gd name="T63" fmla="*/ 6 h 16"/>
                <a:gd name="T64" fmla="*/ 22 w 22"/>
                <a:gd name="T65" fmla="*/ 4 h 16"/>
                <a:gd name="T66" fmla="*/ 22 w 22"/>
                <a:gd name="T67" fmla="*/ 4 h 16"/>
                <a:gd name="T68" fmla="*/ 22 w 22"/>
                <a:gd name="T69" fmla="*/ 4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22" h="16">
                  <a:moveTo>
                    <a:pt x="22" y="4"/>
                  </a:moveTo>
                  <a:lnTo>
                    <a:pt x="22" y="4"/>
                  </a:lnTo>
                  <a:lnTo>
                    <a:pt x="14" y="0"/>
                  </a:lnTo>
                  <a:lnTo>
                    <a:pt x="10" y="0"/>
                  </a:lnTo>
                  <a:lnTo>
                    <a:pt x="4" y="2"/>
                  </a:lnTo>
                  <a:lnTo>
                    <a:pt x="4" y="2"/>
                  </a:lnTo>
                  <a:lnTo>
                    <a:pt x="2" y="8"/>
                  </a:lnTo>
                  <a:lnTo>
                    <a:pt x="0" y="12"/>
                  </a:lnTo>
                  <a:lnTo>
                    <a:pt x="2" y="14"/>
                  </a:lnTo>
                  <a:lnTo>
                    <a:pt x="2" y="14"/>
                  </a:lnTo>
                  <a:lnTo>
                    <a:pt x="8" y="16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6" y="12"/>
                  </a:lnTo>
                  <a:lnTo>
                    <a:pt x="16" y="8"/>
                  </a:lnTo>
                  <a:lnTo>
                    <a:pt x="14" y="8"/>
                  </a:lnTo>
                  <a:lnTo>
                    <a:pt x="12" y="6"/>
                  </a:lnTo>
                  <a:lnTo>
                    <a:pt x="12" y="6"/>
                  </a:lnTo>
                  <a:lnTo>
                    <a:pt x="10" y="8"/>
                  </a:lnTo>
                  <a:lnTo>
                    <a:pt x="12" y="10"/>
                  </a:lnTo>
                  <a:lnTo>
                    <a:pt x="12" y="10"/>
                  </a:lnTo>
                  <a:lnTo>
                    <a:pt x="12" y="10"/>
                  </a:lnTo>
                  <a:lnTo>
                    <a:pt x="12" y="10"/>
                  </a:lnTo>
                  <a:lnTo>
                    <a:pt x="8" y="12"/>
                  </a:lnTo>
                  <a:lnTo>
                    <a:pt x="8" y="12"/>
                  </a:lnTo>
                  <a:lnTo>
                    <a:pt x="6" y="12"/>
                  </a:lnTo>
                  <a:lnTo>
                    <a:pt x="6" y="8"/>
                  </a:lnTo>
                  <a:lnTo>
                    <a:pt x="6" y="8"/>
                  </a:lnTo>
                  <a:lnTo>
                    <a:pt x="8" y="6"/>
                  </a:lnTo>
                  <a:lnTo>
                    <a:pt x="12" y="4"/>
                  </a:lnTo>
                  <a:lnTo>
                    <a:pt x="22" y="6"/>
                  </a:lnTo>
                  <a:lnTo>
                    <a:pt x="22" y="6"/>
                  </a:lnTo>
                  <a:lnTo>
                    <a:pt x="22" y="4"/>
                  </a:lnTo>
                  <a:lnTo>
                    <a:pt x="22" y="4"/>
                  </a:lnTo>
                  <a:lnTo>
                    <a:pt x="22" y="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0" name="Freeform 96"/>
            <p:cNvSpPr>
              <a:spLocks/>
            </p:cNvSpPr>
            <p:nvPr/>
          </p:nvSpPr>
          <p:spPr bwMode="auto">
            <a:xfrm>
              <a:off x="2962" y="2025"/>
              <a:ext cx="16" cy="18"/>
            </a:xfrm>
            <a:custGeom>
              <a:avLst/>
              <a:gdLst>
                <a:gd name="T0" fmla="*/ 14 w 16"/>
                <a:gd name="T1" fmla="*/ 0 h 18"/>
                <a:gd name="T2" fmla="*/ 14 w 16"/>
                <a:gd name="T3" fmla="*/ 0 h 18"/>
                <a:gd name="T4" fmla="*/ 8 w 16"/>
                <a:gd name="T5" fmla="*/ 2 h 18"/>
                <a:gd name="T6" fmla="*/ 2 w 16"/>
                <a:gd name="T7" fmla="*/ 6 h 18"/>
                <a:gd name="T8" fmla="*/ 2 w 16"/>
                <a:gd name="T9" fmla="*/ 6 h 18"/>
                <a:gd name="T10" fmla="*/ 0 w 16"/>
                <a:gd name="T11" fmla="*/ 8 h 18"/>
                <a:gd name="T12" fmla="*/ 0 w 16"/>
                <a:gd name="T13" fmla="*/ 12 h 18"/>
                <a:gd name="T14" fmla="*/ 0 w 16"/>
                <a:gd name="T15" fmla="*/ 12 h 18"/>
                <a:gd name="T16" fmla="*/ 0 w 16"/>
                <a:gd name="T17" fmla="*/ 16 h 18"/>
                <a:gd name="T18" fmla="*/ 2 w 16"/>
                <a:gd name="T19" fmla="*/ 18 h 18"/>
                <a:gd name="T20" fmla="*/ 2 w 16"/>
                <a:gd name="T21" fmla="*/ 18 h 18"/>
                <a:gd name="T22" fmla="*/ 6 w 16"/>
                <a:gd name="T23" fmla="*/ 18 h 18"/>
                <a:gd name="T24" fmla="*/ 10 w 16"/>
                <a:gd name="T25" fmla="*/ 18 h 18"/>
                <a:gd name="T26" fmla="*/ 12 w 16"/>
                <a:gd name="T27" fmla="*/ 16 h 18"/>
                <a:gd name="T28" fmla="*/ 14 w 16"/>
                <a:gd name="T29" fmla="*/ 14 h 18"/>
                <a:gd name="T30" fmla="*/ 14 w 16"/>
                <a:gd name="T31" fmla="*/ 14 h 18"/>
                <a:gd name="T32" fmla="*/ 16 w 16"/>
                <a:gd name="T33" fmla="*/ 12 h 18"/>
                <a:gd name="T34" fmla="*/ 14 w 16"/>
                <a:gd name="T35" fmla="*/ 8 h 18"/>
                <a:gd name="T36" fmla="*/ 12 w 16"/>
                <a:gd name="T37" fmla="*/ 8 h 18"/>
                <a:gd name="T38" fmla="*/ 10 w 16"/>
                <a:gd name="T39" fmla="*/ 8 h 18"/>
                <a:gd name="T40" fmla="*/ 10 w 16"/>
                <a:gd name="T41" fmla="*/ 8 h 18"/>
                <a:gd name="T42" fmla="*/ 8 w 16"/>
                <a:gd name="T43" fmla="*/ 8 h 18"/>
                <a:gd name="T44" fmla="*/ 10 w 16"/>
                <a:gd name="T45" fmla="*/ 10 h 18"/>
                <a:gd name="T46" fmla="*/ 10 w 16"/>
                <a:gd name="T47" fmla="*/ 10 h 18"/>
                <a:gd name="T48" fmla="*/ 12 w 16"/>
                <a:gd name="T49" fmla="*/ 10 h 18"/>
                <a:gd name="T50" fmla="*/ 10 w 16"/>
                <a:gd name="T51" fmla="*/ 12 h 18"/>
                <a:gd name="T52" fmla="*/ 8 w 16"/>
                <a:gd name="T53" fmla="*/ 14 h 18"/>
                <a:gd name="T54" fmla="*/ 8 w 16"/>
                <a:gd name="T55" fmla="*/ 14 h 18"/>
                <a:gd name="T56" fmla="*/ 6 w 16"/>
                <a:gd name="T57" fmla="*/ 14 h 18"/>
                <a:gd name="T58" fmla="*/ 4 w 16"/>
                <a:gd name="T59" fmla="*/ 12 h 18"/>
                <a:gd name="T60" fmla="*/ 4 w 16"/>
                <a:gd name="T61" fmla="*/ 12 h 18"/>
                <a:gd name="T62" fmla="*/ 8 w 16"/>
                <a:gd name="T63" fmla="*/ 8 h 18"/>
                <a:gd name="T64" fmla="*/ 8 w 16"/>
                <a:gd name="T65" fmla="*/ 8 h 18"/>
                <a:gd name="T66" fmla="*/ 10 w 16"/>
                <a:gd name="T67" fmla="*/ 4 h 18"/>
                <a:gd name="T68" fmla="*/ 14 w 16"/>
                <a:gd name="T69" fmla="*/ 2 h 18"/>
                <a:gd name="T70" fmla="*/ 14 w 16"/>
                <a:gd name="T71" fmla="*/ 2 h 18"/>
                <a:gd name="T72" fmla="*/ 14 w 16"/>
                <a:gd name="T73" fmla="*/ 2 h 18"/>
                <a:gd name="T74" fmla="*/ 14 w 16"/>
                <a:gd name="T75" fmla="*/ 0 h 18"/>
                <a:gd name="T76" fmla="*/ 14 w 16"/>
                <a:gd name="T77" fmla="*/ 0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16" h="18">
                  <a:moveTo>
                    <a:pt x="14" y="0"/>
                  </a:moveTo>
                  <a:lnTo>
                    <a:pt x="14" y="0"/>
                  </a:lnTo>
                  <a:lnTo>
                    <a:pt x="8" y="2"/>
                  </a:lnTo>
                  <a:lnTo>
                    <a:pt x="2" y="6"/>
                  </a:lnTo>
                  <a:lnTo>
                    <a:pt x="2" y="6"/>
                  </a:lnTo>
                  <a:lnTo>
                    <a:pt x="0" y="8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0" y="16"/>
                  </a:lnTo>
                  <a:lnTo>
                    <a:pt x="2" y="18"/>
                  </a:lnTo>
                  <a:lnTo>
                    <a:pt x="2" y="18"/>
                  </a:lnTo>
                  <a:lnTo>
                    <a:pt x="6" y="18"/>
                  </a:lnTo>
                  <a:lnTo>
                    <a:pt x="10" y="18"/>
                  </a:lnTo>
                  <a:lnTo>
                    <a:pt x="12" y="16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6" y="12"/>
                  </a:lnTo>
                  <a:lnTo>
                    <a:pt x="14" y="8"/>
                  </a:lnTo>
                  <a:lnTo>
                    <a:pt x="12" y="8"/>
                  </a:lnTo>
                  <a:lnTo>
                    <a:pt x="10" y="8"/>
                  </a:lnTo>
                  <a:lnTo>
                    <a:pt x="10" y="8"/>
                  </a:lnTo>
                  <a:lnTo>
                    <a:pt x="8" y="8"/>
                  </a:lnTo>
                  <a:lnTo>
                    <a:pt x="10" y="10"/>
                  </a:lnTo>
                  <a:lnTo>
                    <a:pt x="10" y="10"/>
                  </a:lnTo>
                  <a:lnTo>
                    <a:pt x="12" y="10"/>
                  </a:lnTo>
                  <a:lnTo>
                    <a:pt x="10" y="12"/>
                  </a:lnTo>
                  <a:lnTo>
                    <a:pt x="8" y="14"/>
                  </a:lnTo>
                  <a:lnTo>
                    <a:pt x="8" y="14"/>
                  </a:lnTo>
                  <a:lnTo>
                    <a:pt x="6" y="14"/>
                  </a:lnTo>
                  <a:lnTo>
                    <a:pt x="4" y="12"/>
                  </a:lnTo>
                  <a:lnTo>
                    <a:pt x="4" y="12"/>
                  </a:lnTo>
                  <a:lnTo>
                    <a:pt x="8" y="8"/>
                  </a:lnTo>
                  <a:lnTo>
                    <a:pt x="8" y="8"/>
                  </a:lnTo>
                  <a:lnTo>
                    <a:pt x="10" y="4"/>
                  </a:lnTo>
                  <a:lnTo>
                    <a:pt x="14" y="2"/>
                  </a:lnTo>
                  <a:lnTo>
                    <a:pt x="14" y="2"/>
                  </a:lnTo>
                  <a:lnTo>
                    <a:pt x="14" y="2"/>
                  </a:lnTo>
                  <a:lnTo>
                    <a:pt x="14" y="0"/>
                  </a:lnTo>
                  <a:lnTo>
                    <a:pt x="14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1" name="Freeform 97"/>
            <p:cNvSpPr>
              <a:spLocks/>
            </p:cNvSpPr>
            <p:nvPr/>
          </p:nvSpPr>
          <p:spPr bwMode="auto">
            <a:xfrm>
              <a:off x="2792" y="2101"/>
              <a:ext cx="128" cy="68"/>
            </a:xfrm>
            <a:custGeom>
              <a:avLst/>
              <a:gdLst>
                <a:gd name="T0" fmla="*/ 126 w 128"/>
                <a:gd name="T1" fmla="*/ 0 h 68"/>
                <a:gd name="T2" fmla="*/ 126 w 128"/>
                <a:gd name="T3" fmla="*/ 0 h 68"/>
                <a:gd name="T4" fmla="*/ 112 w 128"/>
                <a:gd name="T5" fmla="*/ 4 h 68"/>
                <a:gd name="T6" fmla="*/ 98 w 128"/>
                <a:gd name="T7" fmla="*/ 10 h 68"/>
                <a:gd name="T8" fmla="*/ 86 w 128"/>
                <a:gd name="T9" fmla="*/ 18 h 68"/>
                <a:gd name="T10" fmla="*/ 76 w 128"/>
                <a:gd name="T11" fmla="*/ 28 h 68"/>
                <a:gd name="T12" fmla="*/ 76 w 128"/>
                <a:gd name="T13" fmla="*/ 28 h 68"/>
                <a:gd name="T14" fmla="*/ 60 w 128"/>
                <a:gd name="T15" fmla="*/ 44 h 68"/>
                <a:gd name="T16" fmla="*/ 46 w 128"/>
                <a:gd name="T17" fmla="*/ 58 h 68"/>
                <a:gd name="T18" fmla="*/ 46 w 128"/>
                <a:gd name="T19" fmla="*/ 58 h 68"/>
                <a:gd name="T20" fmla="*/ 36 w 128"/>
                <a:gd name="T21" fmla="*/ 64 h 68"/>
                <a:gd name="T22" fmla="*/ 24 w 128"/>
                <a:gd name="T23" fmla="*/ 66 h 68"/>
                <a:gd name="T24" fmla="*/ 12 w 128"/>
                <a:gd name="T25" fmla="*/ 66 h 68"/>
                <a:gd name="T26" fmla="*/ 2 w 128"/>
                <a:gd name="T27" fmla="*/ 66 h 68"/>
                <a:gd name="T28" fmla="*/ 2 w 128"/>
                <a:gd name="T29" fmla="*/ 66 h 68"/>
                <a:gd name="T30" fmla="*/ 0 w 128"/>
                <a:gd name="T31" fmla="*/ 66 h 68"/>
                <a:gd name="T32" fmla="*/ 2 w 128"/>
                <a:gd name="T33" fmla="*/ 66 h 68"/>
                <a:gd name="T34" fmla="*/ 2 w 128"/>
                <a:gd name="T35" fmla="*/ 66 h 68"/>
                <a:gd name="T36" fmla="*/ 16 w 128"/>
                <a:gd name="T37" fmla="*/ 68 h 68"/>
                <a:gd name="T38" fmla="*/ 30 w 128"/>
                <a:gd name="T39" fmla="*/ 68 h 68"/>
                <a:gd name="T40" fmla="*/ 44 w 128"/>
                <a:gd name="T41" fmla="*/ 62 h 68"/>
                <a:gd name="T42" fmla="*/ 56 w 128"/>
                <a:gd name="T43" fmla="*/ 54 h 68"/>
                <a:gd name="T44" fmla="*/ 56 w 128"/>
                <a:gd name="T45" fmla="*/ 54 h 68"/>
                <a:gd name="T46" fmla="*/ 70 w 128"/>
                <a:gd name="T47" fmla="*/ 42 h 68"/>
                <a:gd name="T48" fmla="*/ 82 w 128"/>
                <a:gd name="T49" fmla="*/ 28 h 68"/>
                <a:gd name="T50" fmla="*/ 82 w 128"/>
                <a:gd name="T51" fmla="*/ 28 h 68"/>
                <a:gd name="T52" fmla="*/ 92 w 128"/>
                <a:gd name="T53" fmla="*/ 18 h 68"/>
                <a:gd name="T54" fmla="*/ 102 w 128"/>
                <a:gd name="T55" fmla="*/ 12 h 68"/>
                <a:gd name="T56" fmla="*/ 114 w 128"/>
                <a:gd name="T57" fmla="*/ 6 h 68"/>
                <a:gd name="T58" fmla="*/ 128 w 128"/>
                <a:gd name="T59" fmla="*/ 2 h 68"/>
                <a:gd name="T60" fmla="*/ 128 w 128"/>
                <a:gd name="T61" fmla="*/ 2 h 68"/>
                <a:gd name="T62" fmla="*/ 128 w 128"/>
                <a:gd name="T63" fmla="*/ 0 h 68"/>
                <a:gd name="T64" fmla="*/ 126 w 128"/>
                <a:gd name="T65" fmla="*/ 0 h 68"/>
                <a:gd name="T66" fmla="*/ 126 w 128"/>
                <a:gd name="T67" fmla="*/ 0 h 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28" h="68">
                  <a:moveTo>
                    <a:pt x="126" y="0"/>
                  </a:moveTo>
                  <a:lnTo>
                    <a:pt x="126" y="0"/>
                  </a:lnTo>
                  <a:lnTo>
                    <a:pt x="112" y="4"/>
                  </a:lnTo>
                  <a:lnTo>
                    <a:pt x="98" y="10"/>
                  </a:lnTo>
                  <a:lnTo>
                    <a:pt x="86" y="18"/>
                  </a:lnTo>
                  <a:lnTo>
                    <a:pt x="76" y="28"/>
                  </a:lnTo>
                  <a:lnTo>
                    <a:pt x="76" y="28"/>
                  </a:lnTo>
                  <a:lnTo>
                    <a:pt x="60" y="44"/>
                  </a:lnTo>
                  <a:lnTo>
                    <a:pt x="46" y="58"/>
                  </a:lnTo>
                  <a:lnTo>
                    <a:pt x="46" y="58"/>
                  </a:lnTo>
                  <a:lnTo>
                    <a:pt x="36" y="64"/>
                  </a:lnTo>
                  <a:lnTo>
                    <a:pt x="24" y="66"/>
                  </a:lnTo>
                  <a:lnTo>
                    <a:pt x="12" y="66"/>
                  </a:lnTo>
                  <a:lnTo>
                    <a:pt x="2" y="66"/>
                  </a:lnTo>
                  <a:lnTo>
                    <a:pt x="2" y="66"/>
                  </a:lnTo>
                  <a:lnTo>
                    <a:pt x="0" y="66"/>
                  </a:lnTo>
                  <a:lnTo>
                    <a:pt x="2" y="66"/>
                  </a:lnTo>
                  <a:lnTo>
                    <a:pt x="2" y="66"/>
                  </a:lnTo>
                  <a:lnTo>
                    <a:pt x="16" y="68"/>
                  </a:lnTo>
                  <a:lnTo>
                    <a:pt x="30" y="68"/>
                  </a:lnTo>
                  <a:lnTo>
                    <a:pt x="44" y="62"/>
                  </a:lnTo>
                  <a:lnTo>
                    <a:pt x="56" y="54"/>
                  </a:lnTo>
                  <a:lnTo>
                    <a:pt x="56" y="54"/>
                  </a:lnTo>
                  <a:lnTo>
                    <a:pt x="70" y="42"/>
                  </a:lnTo>
                  <a:lnTo>
                    <a:pt x="82" y="28"/>
                  </a:lnTo>
                  <a:lnTo>
                    <a:pt x="82" y="28"/>
                  </a:lnTo>
                  <a:lnTo>
                    <a:pt x="92" y="18"/>
                  </a:lnTo>
                  <a:lnTo>
                    <a:pt x="102" y="12"/>
                  </a:lnTo>
                  <a:lnTo>
                    <a:pt x="114" y="6"/>
                  </a:lnTo>
                  <a:lnTo>
                    <a:pt x="128" y="2"/>
                  </a:lnTo>
                  <a:lnTo>
                    <a:pt x="128" y="2"/>
                  </a:lnTo>
                  <a:lnTo>
                    <a:pt x="128" y="0"/>
                  </a:lnTo>
                  <a:lnTo>
                    <a:pt x="126" y="0"/>
                  </a:lnTo>
                  <a:lnTo>
                    <a:pt x="126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2" name="Freeform 98"/>
            <p:cNvSpPr>
              <a:spLocks/>
            </p:cNvSpPr>
            <p:nvPr/>
          </p:nvSpPr>
          <p:spPr bwMode="auto">
            <a:xfrm>
              <a:off x="2832" y="2103"/>
              <a:ext cx="112" cy="68"/>
            </a:xfrm>
            <a:custGeom>
              <a:avLst/>
              <a:gdLst>
                <a:gd name="T0" fmla="*/ 108 w 112"/>
                <a:gd name="T1" fmla="*/ 2 h 68"/>
                <a:gd name="T2" fmla="*/ 108 w 112"/>
                <a:gd name="T3" fmla="*/ 2 h 68"/>
                <a:gd name="T4" fmla="*/ 102 w 112"/>
                <a:gd name="T5" fmla="*/ 16 h 68"/>
                <a:gd name="T6" fmla="*/ 94 w 112"/>
                <a:gd name="T7" fmla="*/ 28 h 68"/>
                <a:gd name="T8" fmla="*/ 84 w 112"/>
                <a:gd name="T9" fmla="*/ 40 h 68"/>
                <a:gd name="T10" fmla="*/ 72 w 112"/>
                <a:gd name="T11" fmla="*/ 48 h 68"/>
                <a:gd name="T12" fmla="*/ 72 w 112"/>
                <a:gd name="T13" fmla="*/ 48 h 68"/>
                <a:gd name="T14" fmla="*/ 54 w 112"/>
                <a:gd name="T15" fmla="*/ 54 h 68"/>
                <a:gd name="T16" fmla="*/ 38 w 112"/>
                <a:gd name="T17" fmla="*/ 58 h 68"/>
                <a:gd name="T18" fmla="*/ 20 w 112"/>
                <a:gd name="T19" fmla="*/ 60 h 68"/>
                <a:gd name="T20" fmla="*/ 2 w 112"/>
                <a:gd name="T21" fmla="*/ 60 h 68"/>
                <a:gd name="T22" fmla="*/ 2 w 112"/>
                <a:gd name="T23" fmla="*/ 60 h 68"/>
                <a:gd name="T24" fmla="*/ 0 w 112"/>
                <a:gd name="T25" fmla="*/ 60 h 68"/>
                <a:gd name="T26" fmla="*/ 0 w 112"/>
                <a:gd name="T27" fmla="*/ 62 h 68"/>
                <a:gd name="T28" fmla="*/ 0 w 112"/>
                <a:gd name="T29" fmla="*/ 64 h 68"/>
                <a:gd name="T30" fmla="*/ 2 w 112"/>
                <a:gd name="T31" fmla="*/ 66 h 68"/>
                <a:gd name="T32" fmla="*/ 2 w 112"/>
                <a:gd name="T33" fmla="*/ 66 h 68"/>
                <a:gd name="T34" fmla="*/ 20 w 112"/>
                <a:gd name="T35" fmla="*/ 68 h 68"/>
                <a:gd name="T36" fmla="*/ 38 w 112"/>
                <a:gd name="T37" fmla="*/ 68 h 68"/>
                <a:gd name="T38" fmla="*/ 56 w 112"/>
                <a:gd name="T39" fmla="*/ 64 h 68"/>
                <a:gd name="T40" fmla="*/ 74 w 112"/>
                <a:gd name="T41" fmla="*/ 58 h 68"/>
                <a:gd name="T42" fmla="*/ 88 w 112"/>
                <a:gd name="T43" fmla="*/ 48 h 68"/>
                <a:gd name="T44" fmla="*/ 96 w 112"/>
                <a:gd name="T45" fmla="*/ 42 h 68"/>
                <a:gd name="T46" fmla="*/ 100 w 112"/>
                <a:gd name="T47" fmla="*/ 36 h 68"/>
                <a:gd name="T48" fmla="*/ 106 w 112"/>
                <a:gd name="T49" fmla="*/ 28 h 68"/>
                <a:gd name="T50" fmla="*/ 108 w 112"/>
                <a:gd name="T51" fmla="*/ 20 h 68"/>
                <a:gd name="T52" fmla="*/ 112 w 112"/>
                <a:gd name="T53" fmla="*/ 12 h 68"/>
                <a:gd name="T54" fmla="*/ 112 w 112"/>
                <a:gd name="T55" fmla="*/ 2 h 68"/>
                <a:gd name="T56" fmla="*/ 112 w 112"/>
                <a:gd name="T57" fmla="*/ 2 h 68"/>
                <a:gd name="T58" fmla="*/ 110 w 112"/>
                <a:gd name="T59" fmla="*/ 0 h 68"/>
                <a:gd name="T60" fmla="*/ 108 w 112"/>
                <a:gd name="T61" fmla="*/ 2 h 68"/>
                <a:gd name="T62" fmla="*/ 108 w 112"/>
                <a:gd name="T63" fmla="*/ 2 h 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12" h="68">
                  <a:moveTo>
                    <a:pt x="108" y="2"/>
                  </a:moveTo>
                  <a:lnTo>
                    <a:pt x="108" y="2"/>
                  </a:lnTo>
                  <a:lnTo>
                    <a:pt x="102" y="16"/>
                  </a:lnTo>
                  <a:lnTo>
                    <a:pt x="94" y="28"/>
                  </a:lnTo>
                  <a:lnTo>
                    <a:pt x="84" y="40"/>
                  </a:lnTo>
                  <a:lnTo>
                    <a:pt x="72" y="48"/>
                  </a:lnTo>
                  <a:lnTo>
                    <a:pt x="72" y="48"/>
                  </a:lnTo>
                  <a:lnTo>
                    <a:pt x="54" y="54"/>
                  </a:lnTo>
                  <a:lnTo>
                    <a:pt x="38" y="58"/>
                  </a:lnTo>
                  <a:lnTo>
                    <a:pt x="20" y="60"/>
                  </a:lnTo>
                  <a:lnTo>
                    <a:pt x="2" y="60"/>
                  </a:lnTo>
                  <a:lnTo>
                    <a:pt x="2" y="60"/>
                  </a:lnTo>
                  <a:lnTo>
                    <a:pt x="0" y="60"/>
                  </a:lnTo>
                  <a:lnTo>
                    <a:pt x="0" y="62"/>
                  </a:lnTo>
                  <a:lnTo>
                    <a:pt x="0" y="64"/>
                  </a:lnTo>
                  <a:lnTo>
                    <a:pt x="2" y="66"/>
                  </a:lnTo>
                  <a:lnTo>
                    <a:pt x="2" y="66"/>
                  </a:lnTo>
                  <a:lnTo>
                    <a:pt x="20" y="68"/>
                  </a:lnTo>
                  <a:lnTo>
                    <a:pt x="38" y="68"/>
                  </a:lnTo>
                  <a:lnTo>
                    <a:pt x="56" y="64"/>
                  </a:lnTo>
                  <a:lnTo>
                    <a:pt x="74" y="58"/>
                  </a:lnTo>
                  <a:lnTo>
                    <a:pt x="88" y="48"/>
                  </a:lnTo>
                  <a:lnTo>
                    <a:pt x="96" y="42"/>
                  </a:lnTo>
                  <a:lnTo>
                    <a:pt x="100" y="36"/>
                  </a:lnTo>
                  <a:lnTo>
                    <a:pt x="106" y="28"/>
                  </a:lnTo>
                  <a:lnTo>
                    <a:pt x="108" y="20"/>
                  </a:lnTo>
                  <a:lnTo>
                    <a:pt x="112" y="12"/>
                  </a:lnTo>
                  <a:lnTo>
                    <a:pt x="112" y="2"/>
                  </a:lnTo>
                  <a:lnTo>
                    <a:pt x="112" y="2"/>
                  </a:lnTo>
                  <a:lnTo>
                    <a:pt x="110" y="0"/>
                  </a:lnTo>
                  <a:lnTo>
                    <a:pt x="108" y="2"/>
                  </a:lnTo>
                  <a:lnTo>
                    <a:pt x="108" y="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3" name="Freeform 99"/>
            <p:cNvSpPr>
              <a:spLocks/>
            </p:cNvSpPr>
            <p:nvPr/>
          </p:nvSpPr>
          <p:spPr bwMode="auto">
            <a:xfrm>
              <a:off x="2938" y="2109"/>
              <a:ext cx="94" cy="46"/>
            </a:xfrm>
            <a:custGeom>
              <a:avLst/>
              <a:gdLst>
                <a:gd name="T0" fmla="*/ 0 w 94"/>
                <a:gd name="T1" fmla="*/ 4 h 46"/>
                <a:gd name="T2" fmla="*/ 0 w 94"/>
                <a:gd name="T3" fmla="*/ 4 h 46"/>
                <a:gd name="T4" fmla="*/ 8 w 94"/>
                <a:gd name="T5" fmla="*/ 16 h 46"/>
                <a:gd name="T6" fmla="*/ 18 w 94"/>
                <a:gd name="T7" fmla="*/ 26 h 46"/>
                <a:gd name="T8" fmla="*/ 28 w 94"/>
                <a:gd name="T9" fmla="*/ 34 h 46"/>
                <a:gd name="T10" fmla="*/ 40 w 94"/>
                <a:gd name="T11" fmla="*/ 40 h 46"/>
                <a:gd name="T12" fmla="*/ 52 w 94"/>
                <a:gd name="T13" fmla="*/ 44 h 46"/>
                <a:gd name="T14" fmla="*/ 64 w 94"/>
                <a:gd name="T15" fmla="*/ 46 h 46"/>
                <a:gd name="T16" fmla="*/ 78 w 94"/>
                <a:gd name="T17" fmla="*/ 46 h 46"/>
                <a:gd name="T18" fmla="*/ 92 w 94"/>
                <a:gd name="T19" fmla="*/ 44 h 46"/>
                <a:gd name="T20" fmla="*/ 92 w 94"/>
                <a:gd name="T21" fmla="*/ 44 h 46"/>
                <a:gd name="T22" fmla="*/ 94 w 94"/>
                <a:gd name="T23" fmla="*/ 42 h 46"/>
                <a:gd name="T24" fmla="*/ 94 w 94"/>
                <a:gd name="T25" fmla="*/ 42 h 46"/>
                <a:gd name="T26" fmla="*/ 92 w 94"/>
                <a:gd name="T27" fmla="*/ 40 h 46"/>
                <a:gd name="T28" fmla="*/ 92 w 94"/>
                <a:gd name="T29" fmla="*/ 40 h 46"/>
                <a:gd name="T30" fmla="*/ 92 w 94"/>
                <a:gd name="T31" fmla="*/ 40 h 46"/>
                <a:gd name="T32" fmla="*/ 76 w 94"/>
                <a:gd name="T33" fmla="*/ 40 h 46"/>
                <a:gd name="T34" fmla="*/ 62 w 94"/>
                <a:gd name="T35" fmla="*/ 40 h 46"/>
                <a:gd name="T36" fmla="*/ 50 w 94"/>
                <a:gd name="T37" fmla="*/ 36 h 46"/>
                <a:gd name="T38" fmla="*/ 36 w 94"/>
                <a:gd name="T39" fmla="*/ 30 h 46"/>
                <a:gd name="T40" fmla="*/ 36 w 94"/>
                <a:gd name="T41" fmla="*/ 30 h 46"/>
                <a:gd name="T42" fmla="*/ 26 w 94"/>
                <a:gd name="T43" fmla="*/ 24 h 46"/>
                <a:gd name="T44" fmla="*/ 20 w 94"/>
                <a:gd name="T45" fmla="*/ 16 h 46"/>
                <a:gd name="T46" fmla="*/ 4 w 94"/>
                <a:gd name="T47" fmla="*/ 0 h 46"/>
                <a:gd name="T48" fmla="*/ 4 w 94"/>
                <a:gd name="T49" fmla="*/ 0 h 46"/>
                <a:gd name="T50" fmla="*/ 2 w 94"/>
                <a:gd name="T51" fmla="*/ 0 h 46"/>
                <a:gd name="T52" fmla="*/ 0 w 94"/>
                <a:gd name="T53" fmla="*/ 0 h 46"/>
                <a:gd name="T54" fmla="*/ 0 w 94"/>
                <a:gd name="T55" fmla="*/ 2 h 46"/>
                <a:gd name="T56" fmla="*/ 0 w 94"/>
                <a:gd name="T57" fmla="*/ 4 h 46"/>
                <a:gd name="T58" fmla="*/ 0 w 94"/>
                <a:gd name="T59" fmla="*/ 4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94" h="46">
                  <a:moveTo>
                    <a:pt x="0" y="4"/>
                  </a:moveTo>
                  <a:lnTo>
                    <a:pt x="0" y="4"/>
                  </a:lnTo>
                  <a:lnTo>
                    <a:pt x="8" y="16"/>
                  </a:lnTo>
                  <a:lnTo>
                    <a:pt x="18" y="26"/>
                  </a:lnTo>
                  <a:lnTo>
                    <a:pt x="28" y="34"/>
                  </a:lnTo>
                  <a:lnTo>
                    <a:pt x="40" y="40"/>
                  </a:lnTo>
                  <a:lnTo>
                    <a:pt x="52" y="44"/>
                  </a:lnTo>
                  <a:lnTo>
                    <a:pt x="64" y="46"/>
                  </a:lnTo>
                  <a:lnTo>
                    <a:pt x="78" y="46"/>
                  </a:lnTo>
                  <a:lnTo>
                    <a:pt x="92" y="44"/>
                  </a:lnTo>
                  <a:lnTo>
                    <a:pt x="92" y="44"/>
                  </a:lnTo>
                  <a:lnTo>
                    <a:pt x="94" y="42"/>
                  </a:lnTo>
                  <a:lnTo>
                    <a:pt x="94" y="42"/>
                  </a:lnTo>
                  <a:lnTo>
                    <a:pt x="92" y="40"/>
                  </a:lnTo>
                  <a:lnTo>
                    <a:pt x="92" y="40"/>
                  </a:lnTo>
                  <a:lnTo>
                    <a:pt x="92" y="40"/>
                  </a:lnTo>
                  <a:lnTo>
                    <a:pt x="76" y="40"/>
                  </a:lnTo>
                  <a:lnTo>
                    <a:pt x="62" y="40"/>
                  </a:lnTo>
                  <a:lnTo>
                    <a:pt x="50" y="36"/>
                  </a:lnTo>
                  <a:lnTo>
                    <a:pt x="36" y="30"/>
                  </a:lnTo>
                  <a:lnTo>
                    <a:pt x="36" y="30"/>
                  </a:lnTo>
                  <a:lnTo>
                    <a:pt x="26" y="24"/>
                  </a:lnTo>
                  <a:lnTo>
                    <a:pt x="20" y="16"/>
                  </a:lnTo>
                  <a:lnTo>
                    <a:pt x="4" y="0"/>
                  </a:lnTo>
                  <a:lnTo>
                    <a:pt x="4" y="0"/>
                  </a:lnTo>
                  <a:lnTo>
                    <a:pt x="2" y="0"/>
                  </a:lnTo>
                  <a:lnTo>
                    <a:pt x="0" y="0"/>
                  </a:lnTo>
                  <a:lnTo>
                    <a:pt x="0" y="2"/>
                  </a:lnTo>
                  <a:lnTo>
                    <a:pt x="0" y="4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4" name="Freeform 100"/>
            <p:cNvSpPr>
              <a:spLocks/>
            </p:cNvSpPr>
            <p:nvPr/>
          </p:nvSpPr>
          <p:spPr bwMode="auto">
            <a:xfrm>
              <a:off x="2954" y="2101"/>
              <a:ext cx="102" cy="50"/>
            </a:xfrm>
            <a:custGeom>
              <a:avLst/>
              <a:gdLst>
                <a:gd name="T0" fmla="*/ 0 w 102"/>
                <a:gd name="T1" fmla="*/ 4 h 50"/>
                <a:gd name="T2" fmla="*/ 0 w 102"/>
                <a:gd name="T3" fmla="*/ 4 h 50"/>
                <a:gd name="T4" fmla="*/ 10 w 102"/>
                <a:gd name="T5" fmla="*/ 2 h 50"/>
                <a:gd name="T6" fmla="*/ 20 w 102"/>
                <a:gd name="T7" fmla="*/ 4 h 50"/>
                <a:gd name="T8" fmla="*/ 30 w 102"/>
                <a:gd name="T9" fmla="*/ 8 h 50"/>
                <a:gd name="T10" fmla="*/ 38 w 102"/>
                <a:gd name="T11" fmla="*/ 14 h 50"/>
                <a:gd name="T12" fmla="*/ 52 w 102"/>
                <a:gd name="T13" fmla="*/ 28 h 50"/>
                <a:gd name="T14" fmla="*/ 66 w 102"/>
                <a:gd name="T15" fmla="*/ 42 h 50"/>
                <a:gd name="T16" fmla="*/ 66 w 102"/>
                <a:gd name="T17" fmla="*/ 42 h 50"/>
                <a:gd name="T18" fmla="*/ 74 w 102"/>
                <a:gd name="T19" fmla="*/ 48 h 50"/>
                <a:gd name="T20" fmla="*/ 84 w 102"/>
                <a:gd name="T21" fmla="*/ 50 h 50"/>
                <a:gd name="T22" fmla="*/ 92 w 102"/>
                <a:gd name="T23" fmla="*/ 48 h 50"/>
                <a:gd name="T24" fmla="*/ 102 w 102"/>
                <a:gd name="T25" fmla="*/ 44 h 50"/>
                <a:gd name="T26" fmla="*/ 102 w 102"/>
                <a:gd name="T27" fmla="*/ 44 h 50"/>
                <a:gd name="T28" fmla="*/ 102 w 102"/>
                <a:gd name="T29" fmla="*/ 42 h 50"/>
                <a:gd name="T30" fmla="*/ 102 w 102"/>
                <a:gd name="T31" fmla="*/ 40 h 50"/>
                <a:gd name="T32" fmla="*/ 102 w 102"/>
                <a:gd name="T33" fmla="*/ 40 h 50"/>
                <a:gd name="T34" fmla="*/ 92 w 102"/>
                <a:gd name="T35" fmla="*/ 44 h 50"/>
                <a:gd name="T36" fmla="*/ 82 w 102"/>
                <a:gd name="T37" fmla="*/ 46 h 50"/>
                <a:gd name="T38" fmla="*/ 76 w 102"/>
                <a:gd name="T39" fmla="*/ 42 h 50"/>
                <a:gd name="T40" fmla="*/ 70 w 102"/>
                <a:gd name="T41" fmla="*/ 38 h 50"/>
                <a:gd name="T42" fmla="*/ 58 w 102"/>
                <a:gd name="T43" fmla="*/ 26 h 50"/>
                <a:gd name="T44" fmla="*/ 44 w 102"/>
                <a:gd name="T45" fmla="*/ 14 h 50"/>
                <a:gd name="T46" fmla="*/ 44 w 102"/>
                <a:gd name="T47" fmla="*/ 14 h 50"/>
                <a:gd name="T48" fmla="*/ 34 w 102"/>
                <a:gd name="T49" fmla="*/ 8 h 50"/>
                <a:gd name="T50" fmla="*/ 24 w 102"/>
                <a:gd name="T51" fmla="*/ 2 h 50"/>
                <a:gd name="T52" fmla="*/ 12 w 102"/>
                <a:gd name="T53" fmla="*/ 0 h 50"/>
                <a:gd name="T54" fmla="*/ 6 w 102"/>
                <a:gd name="T55" fmla="*/ 0 h 50"/>
                <a:gd name="T56" fmla="*/ 0 w 102"/>
                <a:gd name="T57" fmla="*/ 2 h 50"/>
                <a:gd name="T58" fmla="*/ 0 w 102"/>
                <a:gd name="T59" fmla="*/ 2 h 50"/>
                <a:gd name="T60" fmla="*/ 0 w 102"/>
                <a:gd name="T61" fmla="*/ 4 h 50"/>
                <a:gd name="T62" fmla="*/ 0 w 102"/>
                <a:gd name="T63" fmla="*/ 4 h 50"/>
                <a:gd name="T64" fmla="*/ 0 w 102"/>
                <a:gd name="T65" fmla="*/ 4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02" h="50">
                  <a:moveTo>
                    <a:pt x="0" y="4"/>
                  </a:moveTo>
                  <a:lnTo>
                    <a:pt x="0" y="4"/>
                  </a:lnTo>
                  <a:lnTo>
                    <a:pt x="10" y="2"/>
                  </a:lnTo>
                  <a:lnTo>
                    <a:pt x="20" y="4"/>
                  </a:lnTo>
                  <a:lnTo>
                    <a:pt x="30" y="8"/>
                  </a:lnTo>
                  <a:lnTo>
                    <a:pt x="38" y="14"/>
                  </a:lnTo>
                  <a:lnTo>
                    <a:pt x="52" y="28"/>
                  </a:lnTo>
                  <a:lnTo>
                    <a:pt x="66" y="42"/>
                  </a:lnTo>
                  <a:lnTo>
                    <a:pt x="66" y="42"/>
                  </a:lnTo>
                  <a:lnTo>
                    <a:pt x="74" y="48"/>
                  </a:lnTo>
                  <a:lnTo>
                    <a:pt x="84" y="50"/>
                  </a:lnTo>
                  <a:lnTo>
                    <a:pt x="92" y="48"/>
                  </a:lnTo>
                  <a:lnTo>
                    <a:pt x="102" y="44"/>
                  </a:lnTo>
                  <a:lnTo>
                    <a:pt x="102" y="44"/>
                  </a:lnTo>
                  <a:lnTo>
                    <a:pt x="102" y="42"/>
                  </a:lnTo>
                  <a:lnTo>
                    <a:pt x="102" y="40"/>
                  </a:lnTo>
                  <a:lnTo>
                    <a:pt x="102" y="40"/>
                  </a:lnTo>
                  <a:lnTo>
                    <a:pt x="92" y="44"/>
                  </a:lnTo>
                  <a:lnTo>
                    <a:pt x="82" y="46"/>
                  </a:lnTo>
                  <a:lnTo>
                    <a:pt x="76" y="42"/>
                  </a:lnTo>
                  <a:lnTo>
                    <a:pt x="70" y="38"/>
                  </a:lnTo>
                  <a:lnTo>
                    <a:pt x="58" y="26"/>
                  </a:lnTo>
                  <a:lnTo>
                    <a:pt x="44" y="14"/>
                  </a:lnTo>
                  <a:lnTo>
                    <a:pt x="44" y="14"/>
                  </a:lnTo>
                  <a:lnTo>
                    <a:pt x="34" y="8"/>
                  </a:lnTo>
                  <a:lnTo>
                    <a:pt x="24" y="2"/>
                  </a:lnTo>
                  <a:lnTo>
                    <a:pt x="12" y="0"/>
                  </a:lnTo>
                  <a:lnTo>
                    <a:pt x="6" y="0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4"/>
                  </a:lnTo>
                  <a:lnTo>
                    <a:pt x="0" y="4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5" name="Freeform 101"/>
            <p:cNvSpPr>
              <a:spLocks/>
            </p:cNvSpPr>
            <p:nvPr/>
          </p:nvSpPr>
          <p:spPr bwMode="auto">
            <a:xfrm>
              <a:off x="2776" y="2015"/>
              <a:ext cx="20" cy="28"/>
            </a:xfrm>
            <a:custGeom>
              <a:avLst/>
              <a:gdLst>
                <a:gd name="T0" fmla="*/ 18 w 20"/>
                <a:gd name="T1" fmla="*/ 0 h 28"/>
                <a:gd name="T2" fmla="*/ 18 w 20"/>
                <a:gd name="T3" fmla="*/ 0 h 28"/>
                <a:gd name="T4" fmla="*/ 8 w 20"/>
                <a:gd name="T5" fmla="*/ 12 h 28"/>
                <a:gd name="T6" fmla="*/ 2 w 20"/>
                <a:gd name="T7" fmla="*/ 20 h 28"/>
                <a:gd name="T8" fmla="*/ 0 w 20"/>
                <a:gd name="T9" fmla="*/ 26 h 28"/>
                <a:gd name="T10" fmla="*/ 0 w 20"/>
                <a:gd name="T11" fmla="*/ 26 h 28"/>
                <a:gd name="T12" fmla="*/ 0 w 20"/>
                <a:gd name="T13" fmla="*/ 28 h 28"/>
                <a:gd name="T14" fmla="*/ 2 w 20"/>
                <a:gd name="T15" fmla="*/ 28 h 28"/>
                <a:gd name="T16" fmla="*/ 2 w 20"/>
                <a:gd name="T17" fmla="*/ 28 h 28"/>
                <a:gd name="T18" fmla="*/ 6 w 20"/>
                <a:gd name="T19" fmla="*/ 20 h 28"/>
                <a:gd name="T20" fmla="*/ 10 w 20"/>
                <a:gd name="T21" fmla="*/ 14 h 28"/>
                <a:gd name="T22" fmla="*/ 20 w 20"/>
                <a:gd name="T23" fmla="*/ 2 h 28"/>
                <a:gd name="T24" fmla="*/ 20 w 20"/>
                <a:gd name="T25" fmla="*/ 2 h 28"/>
                <a:gd name="T26" fmla="*/ 20 w 20"/>
                <a:gd name="T27" fmla="*/ 0 h 28"/>
                <a:gd name="T28" fmla="*/ 18 w 20"/>
                <a:gd name="T29" fmla="*/ 0 h 28"/>
                <a:gd name="T30" fmla="*/ 18 w 20"/>
                <a:gd name="T31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20" h="28">
                  <a:moveTo>
                    <a:pt x="18" y="0"/>
                  </a:moveTo>
                  <a:lnTo>
                    <a:pt x="18" y="0"/>
                  </a:lnTo>
                  <a:lnTo>
                    <a:pt x="8" y="12"/>
                  </a:lnTo>
                  <a:lnTo>
                    <a:pt x="2" y="20"/>
                  </a:lnTo>
                  <a:lnTo>
                    <a:pt x="0" y="26"/>
                  </a:lnTo>
                  <a:lnTo>
                    <a:pt x="0" y="26"/>
                  </a:lnTo>
                  <a:lnTo>
                    <a:pt x="0" y="28"/>
                  </a:lnTo>
                  <a:lnTo>
                    <a:pt x="2" y="28"/>
                  </a:lnTo>
                  <a:lnTo>
                    <a:pt x="2" y="28"/>
                  </a:lnTo>
                  <a:lnTo>
                    <a:pt x="6" y="20"/>
                  </a:lnTo>
                  <a:lnTo>
                    <a:pt x="10" y="14"/>
                  </a:lnTo>
                  <a:lnTo>
                    <a:pt x="20" y="2"/>
                  </a:lnTo>
                  <a:lnTo>
                    <a:pt x="20" y="2"/>
                  </a:lnTo>
                  <a:lnTo>
                    <a:pt x="20" y="0"/>
                  </a:lnTo>
                  <a:lnTo>
                    <a:pt x="18" y="0"/>
                  </a:lnTo>
                  <a:lnTo>
                    <a:pt x="18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6" name="Freeform 102"/>
            <p:cNvSpPr>
              <a:spLocks/>
            </p:cNvSpPr>
            <p:nvPr/>
          </p:nvSpPr>
          <p:spPr bwMode="auto">
            <a:xfrm>
              <a:off x="2752" y="2057"/>
              <a:ext cx="200" cy="470"/>
            </a:xfrm>
            <a:custGeom>
              <a:avLst/>
              <a:gdLst>
                <a:gd name="T0" fmla="*/ 38 w 200"/>
                <a:gd name="T1" fmla="*/ 0 h 470"/>
                <a:gd name="T2" fmla="*/ 22 w 200"/>
                <a:gd name="T3" fmla="*/ 34 h 470"/>
                <a:gd name="T4" fmla="*/ 12 w 200"/>
                <a:gd name="T5" fmla="*/ 70 h 470"/>
                <a:gd name="T6" fmla="*/ 2 w 200"/>
                <a:gd name="T7" fmla="*/ 142 h 470"/>
                <a:gd name="T8" fmla="*/ 0 w 200"/>
                <a:gd name="T9" fmla="*/ 158 h 470"/>
                <a:gd name="T10" fmla="*/ 4 w 200"/>
                <a:gd name="T11" fmla="*/ 190 h 470"/>
                <a:gd name="T12" fmla="*/ 18 w 200"/>
                <a:gd name="T13" fmla="*/ 234 h 470"/>
                <a:gd name="T14" fmla="*/ 34 w 200"/>
                <a:gd name="T15" fmla="*/ 262 h 470"/>
                <a:gd name="T16" fmla="*/ 54 w 200"/>
                <a:gd name="T17" fmla="*/ 290 h 470"/>
                <a:gd name="T18" fmla="*/ 106 w 200"/>
                <a:gd name="T19" fmla="*/ 334 h 470"/>
                <a:gd name="T20" fmla="*/ 134 w 200"/>
                <a:gd name="T21" fmla="*/ 354 h 470"/>
                <a:gd name="T22" fmla="*/ 174 w 200"/>
                <a:gd name="T23" fmla="*/ 388 h 470"/>
                <a:gd name="T24" fmla="*/ 184 w 200"/>
                <a:gd name="T25" fmla="*/ 402 h 470"/>
                <a:gd name="T26" fmla="*/ 192 w 200"/>
                <a:gd name="T27" fmla="*/ 420 h 470"/>
                <a:gd name="T28" fmla="*/ 192 w 200"/>
                <a:gd name="T29" fmla="*/ 440 h 470"/>
                <a:gd name="T30" fmla="*/ 188 w 200"/>
                <a:gd name="T31" fmla="*/ 450 h 470"/>
                <a:gd name="T32" fmla="*/ 172 w 200"/>
                <a:gd name="T33" fmla="*/ 464 h 470"/>
                <a:gd name="T34" fmla="*/ 160 w 200"/>
                <a:gd name="T35" fmla="*/ 464 h 470"/>
                <a:gd name="T36" fmla="*/ 156 w 200"/>
                <a:gd name="T37" fmla="*/ 460 h 470"/>
                <a:gd name="T38" fmla="*/ 152 w 200"/>
                <a:gd name="T39" fmla="*/ 460 h 470"/>
                <a:gd name="T40" fmla="*/ 154 w 200"/>
                <a:gd name="T41" fmla="*/ 464 h 470"/>
                <a:gd name="T42" fmla="*/ 164 w 200"/>
                <a:gd name="T43" fmla="*/ 470 h 470"/>
                <a:gd name="T44" fmla="*/ 178 w 200"/>
                <a:gd name="T45" fmla="*/ 466 h 470"/>
                <a:gd name="T46" fmla="*/ 188 w 200"/>
                <a:gd name="T47" fmla="*/ 460 h 470"/>
                <a:gd name="T48" fmla="*/ 200 w 200"/>
                <a:gd name="T49" fmla="*/ 440 h 470"/>
                <a:gd name="T50" fmla="*/ 200 w 200"/>
                <a:gd name="T51" fmla="*/ 430 h 470"/>
                <a:gd name="T52" fmla="*/ 192 w 200"/>
                <a:gd name="T53" fmla="*/ 400 h 470"/>
                <a:gd name="T54" fmla="*/ 174 w 200"/>
                <a:gd name="T55" fmla="*/ 378 h 470"/>
                <a:gd name="T56" fmla="*/ 158 w 200"/>
                <a:gd name="T57" fmla="*/ 362 h 470"/>
                <a:gd name="T58" fmla="*/ 106 w 200"/>
                <a:gd name="T59" fmla="*/ 322 h 470"/>
                <a:gd name="T60" fmla="*/ 88 w 200"/>
                <a:gd name="T61" fmla="*/ 308 h 470"/>
                <a:gd name="T62" fmla="*/ 58 w 200"/>
                <a:gd name="T63" fmla="*/ 276 h 470"/>
                <a:gd name="T64" fmla="*/ 34 w 200"/>
                <a:gd name="T65" fmla="*/ 242 h 470"/>
                <a:gd name="T66" fmla="*/ 18 w 200"/>
                <a:gd name="T67" fmla="*/ 202 h 470"/>
                <a:gd name="T68" fmla="*/ 12 w 200"/>
                <a:gd name="T69" fmla="*/ 178 h 470"/>
                <a:gd name="T70" fmla="*/ 12 w 200"/>
                <a:gd name="T71" fmla="*/ 134 h 470"/>
                <a:gd name="T72" fmla="*/ 18 w 200"/>
                <a:gd name="T73" fmla="*/ 88 h 470"/>
                <a:gd name="T74" fmla="*/ 28 w 200"/>
                <a:gd name="T75" fmla="*/ 44 h 470"/>
                <a:gd name="T76" fmla="*/ 42 w 200"/>
                <a:gd name="T77" fmla="*/ 2 h 470"/>
                <a:gd name="T78" fmla="*/ 40 w 200"/>
                <a:gd name="T79" fmla="*/ 0 h 470"/>
                <a:gd name="T80" fmla="*/ 38 w 200"/>
                <a:gd name="T81" fmla="*/ 0 h 4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200" h="470">
                  <a:moveTo>
                    <a:pt x="38" y="0"/>
                  </a:moveTo>
                  <a:lnTo>
                    <a:pt x="38" y="0"/>
                  </a:lnTo>
                  <a:lnTo>
                    <a:pt x="30" y="16"/>
                  </a:lnTo>
                  <a:lnTo>
                    <a:pt x="22" y="34"/>
                  </a:lnTo>
                  <a:lnTo>
                    <a:pt x="16" y="52"/>
                  </a:lnTo>
                  <a:lnTo>
                    <a:pt x="12" y="70"/>
                  </a:lnTo>
                  <a:lnTo>
                    <a:pt x="4" y="106"/>
                  </a:lnTo>
                  <a:lnTo>
                    <a:pt x="2" y="142"/>
                  </a:lnTo>
                  <a:lnTo>
                    <a:pt x="2" y="142"/>
                  </a:lnTo>
                  <a:lnTo>
                    <a:pt x="0" y="158"/>
                  </a:lnTo>
                  <a:lnTo>
                    <a:pt x="2" y="174"/>
                  </a:lnTo>
                  <a:lnTo>
                    <a:pt x="4" y="190"/>
                  </a:lnTo>
                  <a:lnTo>
                    <a:pt x="8" y="204"/>
                  </a:lnTo>
                  <a:lnTo>
                    <a:pt x="18" y="234"/>
                  </a:lnTo>
                  <a:lnTo>
                    <a:pt x="34" y="262"/>
                  </a:lnTo>
                  <a:lnTo>
                    <a:pt x="34" y="262"/>
                  </a:lnTo>
                  <a:lnTo>
                    <a:pt x="42" y="276"/>
                  </a:lnTo>
                  <a:lnTo>
                    <a:pt x="54" y="290"/>
                  </a:lnTo>
                  <a:lnTo>
                    <a:pt x="78" y="312"/>
                  </a:lnTo>
                  <a:lnTo>
                    <a:pt x="106" y="334"/>
                  </a:lnTo>
                  <a:lnTo>
                    <a:pt x="134" y="354"/>
                  </a:lnTo>
                  <a:lnTo>
                    <a:pt x="134" y="354"/>
                  </a:lnTo>
                  <a:lnTo>
                    <a:pt x="160" y="376"/>
                  </a:lnTo>
                  <a:lnTo>
                    <a:pt x="174" y="388"/>
                  </a:lnTo>
                  <a:lnTo>
                    <a:pt x="184" y="402"/>
                  </a:lnTo>
                  <a:lnTo>
                    <a:pt x="184" y="402"/>
                  </a:lnTo>
                  <a:lnTo>
                    <a:pt x="190" y="410"/>
                  </a:lnTo>
                  <a:lnTo>
                    <a:pt x="192" y="420"/>
                  </a:lnTo>
                  <a:lnTo>
                    <a:pt x="194" y="430"/>
                  </a:lnTo>
                  <a:lnTo>
                    <a:pt x="192" y="440"/>
                  </a:lnTo>
                  <a:lnTo>
                    <a:pt x="192" y="440"/>
                  </a:lnTo>
                  <a:lnTo>
                    <a:pt x="188" y="450"/>
                  </a:lnTo>
                  <a:lnTo>
                    <a:pt x="178" y="460"/>
                  </a:lnTo>
                  <a:lnTo>
                    <a:pt x="172" y="464"/>
                  </a:lnTo>
                  <a:lnTo>
                    <a:pt x="166" y="464"/>
                  </a:lnTo>
                  <a:lnTo>
                    <a:pt x="160" y="464"/>
                  </a:lnTo>
                  <a:lnTo>
                    <a:pt x="156" y="460"/>
                  </a:lnTo>
                  <a:lnTo>
                    <a:pt x="156" y="460"/>
                  </a:lnTo>
                  <a:lnTo>
                    <a:pt x="154" y="458"/>
                  </a:lnTo>
                  <a:lnTo>
                    <a:pt x="152" y="460"/>
                  </a:lnTo>
                  <a:lnTo>
                    <a:pt x="152" y="460"/>
                  </a:lnTo>
                  <a:lnTo>
                    <a:pt x="154" y="464"/>
                  </a:lnTo>
                  <a:lnTo>
                    <a:pt x="156" y="466"/>
                  </a:lnTo>
                  <a:lnTo>
                    <a:pt x="164" y="470"/>
                  </a:lnTo>
                  <a:lnTo>
                    <a:pt x="172" y="470"/>
                  </a:lnTo>
                  <a:lnTo>
                    <a:pt x="178" y="466"/>
                  </a:lnTo>
                  <a:lnTo>
                    <a:pt x="178" y="466"/>
                  </a:lnTo>
                  <a:lnTo>
                    <a:pt x="188" y="460"/>
                  </a:lnTo>
                  <a:lnTo>
                    <a:pt x="196" y="452"/>
                  </a:lnTo>
                  <a:lnTo>
                    <a:pt x="200" y="440"/>
                  </a:lnTo>
                  <a:lnTo>
                    <a:pt x="200" y="430"/>
                  </a:lnTo>
                  <a:lnTo>
                    <a:pt x="200" y="430"/>
                  </a:lnTo>
                  <a:lnTo>
                    <a:pt x="198" y="414"/>
                  </a:lnTo>
                  <a:lnTo>
                    <a:pt x="192" y="400"/>
                  </a:lnTo>
                  <a:lnTo>
                    <a:pt x="184" y="388"/>
                  </a:lnTo>
                  <a:lnTo>
                    <a:pt x="174" y="378"/>
                  </a:lnTo>
                  <a:lnTo>
                    <a:pt x="174" y="378"/>
                  </a:lnTo>
                  <a:lnTo>
                    <a:pt x="158" y="362"/>
                  </a:lnTo>
                  <a:lnTo>
                    <a:pt x="140" y="348"/>
                  </a:lnTo>
                  <a:lnTo>
                    <a:pt x="106" y="322"/>
                  </a:lnTo>
                  <a:lnTo>
                    <a:pt x="106" y="322"/>
                  </a:lnTo>
                  <a:lnTo>
                    <a:pt x="88" y="308"/>
                  </a:lnTo>
                  <a:lnTo>
                    <a:pt x="72" y="292"/>
                  </a:lnTo>
                  <a:lnTo>
                    <a:pt x="58" y="276"/>
                  </a:lnTo>
                  <a:lnTo>
                    <a:pt x="44" y="260"/>
                  </a:lnTo>
                  <a:lnTo>
                    <a:pt x="34" y="242"/>
                  </a:lnTo>
                  <a:lnTo>
                    <a:pt x="24" y="222"/>
                  </a:lnTo>
                  <a:lnTo>
                    <a:pt x="18" y="202"/>
                  </a:lnTo>
                  <a:lnTo>
                    <a:pt x="12" y="178"/>
                  </a:lnTo>
                  <a:lnTo>
                    <a:pt x="12" y="178"/>
                  </a:lnTo>
                  <a:lnTo>
                    <a:pt x="12" y="156"/>
                  </a:lnTo>
                  <a:lnTo>
                    <a:pt x="12" y="134"/>
                  </a:lnTo>
                  <a:lnTo>
                    <a:pt x="14" y="110"/>
                  </a:lnTo>
                  <a:lnTo>
                    <a:pt x="18" y="88"/>
                  </a:lnTo>
                  <a:lnTo>
                    <a:pt x="18" y="88"/>
                  </a:lnTo>
                  <a:lnTo>
                    <a:pt x="28" y="44"/>
                  </a:lnTo>
                  <a:lnTo>
                    <a:pt x="34" y="24"/>
                  </a:lnTo>
                  <a:lnTo>
                    <a:pt x="42" y="2"/>
                  </a:lnTo>
                  <a:lnTo>
                    <a:pt x="42" y="2"/>
                  </a:lnTo>
                  <a:lnTo>
                    <a:pt x="40" y="0"/>
                  </a:lnTo>
                  <a:lnTo>
                    <a:pt x="40" y="0"/>
                  </a:lnTo>
                  <a:lnTo>
                    <a:pt x="38" y="0"/>
                  </a:lnTo>
                  <a:lnTo>
                    <a:pt x="38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7" name="Freeform 103"/>
            <p:cNvSpPr>
              <a:spLocks/>
            </p:cNvSpPr>
            <p:nvPr/>
          </p:nvSpPr>
          <p:spPr bwMode="auto">
            <a:xfrm>
              <a:off x="2918" y="2141"/>
              <a:ext cx="82" cy="154"/>
            </a:xfrm>
            <a:custGeom>
              <a:avLst/>
              <a:gdLst>
                <a:gd name="T0" fmla="*/ 40 w 82"/>
                <a:gd name="T1" fmla="*/ 2 h 154"/>
                <a:gd name="T2" fmla="*/ 40 w 82"/>
                <a:gd name="T3" fmla="*/ 2 h 154"/>
                <a:gd name="T4" fmla="*/ 58 w 82"/>
                <a:gd name="T5" fmla="*/ 22 h 154"/>
                <a:gd name="T6" fmla="*/ 66 w 82"/>
                <a:gd name="T7" fmla="*/ 32 h 154"/>
                <a:gd name="T8" fmla="*/ 72 w 82"/>
                <a:gd name="T9" fmla="*/ 44 h 154"/>
                <a:gd name="T10" fmla="*/ 76 w 82"/>
                <a:gd name="T11" fmla="*/ 54 h 154"/>
                <a:gd name="T12" fmla="*/ 80 w 82"/>
                <a:gd name="T13" fmla="*/ 68 h 154"/>
                <a:gd name="T14" fmla="*/ 80 w 82"/>
                <a:gd name="T15" fmla="*/ 80 h 154"/>
                <a:gd name="T16" fmla="*/ 78 w 82"/>
                <a:gd name="T17" fmla="*/ 96 h 154"/>
                <a:gd name="T18" fmla="*/ 78 w 82"/>
                <a:gd name="T19" fmla="*/ 96 h 154"/>
                <a:gd name="T20" fmla="*/ 74 w 82"/>
                <a:gd name="T21" fmla="*/ 106 h 154"/>
                <a:gd name="T22" fmla="*/ 68 w 82"/>
                <a:gd name="T23" fmla="*/ 116 h 154"/>
                <a:gd name="T24" fmla="*/ 60 w 82"/>
                <a:gd name="T25" fmla="*/ 126 h 154"/>
                <a:gd name="T26" fmla="*/ 52 w 82"/>
                <a:gd name="T27" fmla="*/ 134 h 154"/>
                <a:gd name="T28" fmla="*/ 52 w 82"/>
                <a:gd name="T29" fmla="*/ 134 h 154"/>
                <a:gd name="T30" fmla="*/ 42 w 82"/>
                <a:gd name="T31" fmla="*/ 140 h 154"/>
                <a:gd name="T32" fmla="*/ 32 w 82"/>
                <a:gd name="T33" fmla="*/ 146 h 154"/>
                <a:gd name="T34" fmla="*/ 32 w 82"/>
                <a:gd name="T35" fmla="*/ 146 h 154"/>
                <a:gd name="T36" fmla="*/ 20 w 82"/>
                <a:gd name="T37" fmla="*/ 150 h 154"/>
                <a:gd name="T38" fmla="*/ 20 w 82"/>
                <a:gd name="T39" fmla="*/ 150 h 154"/>
                <a:gd name="T40" fmla="*/ 14 w 82"/>
                <a:gd name="T41" fmla="*/ 150 h 154"/>
                <a:gd name="T42" fmla="*/ 6 w 82"/>
                <a:gd name="T43" fmla="*/ 148 h 154"/>
                <a:gd name="T44" fmla="*/ 0 w 82"/>
                <a:gd name="T45" fmla="*/ 146 h 154"/>
                <a:gd name="T46" fmla="*/ 0 w 82"/>
                <a:gd name="T47" fmla="*/ 144 h 154"/>
                <a:gd name="T48" fmla="*/ 2 w 82"/>
                <a:gd name="T49" fmla="*/ 140 h 154"/>
                <a:gd name="T50" fmla="*/ 2 w 82"/>
                <a:gd name="T51" fmla="*/ 140 h 154"/>
                <a:gd name="T52" fmla="*/ 2 w 82"/>
                <a:gd name="T53" fmla="*/ 140 h 154"/>
                <a:gd name="T54" fmla="*/ 2 w 82"/>
                <a:gd name="T55" fmla="*/ 140 h 154"/>
                <a:gd name="T56" fmla="*/ 0 w 82"/>
                <a:gd name="T57" fmla="*/ 142 h 154"/>
                <a:gd name="T58" fmla="*/ 0 w 82"/>
                <a:gd name="T59" fmla="*/ 142 h 154"/>
                <a:gd name="T60" fmla="*/ 0 w 82"/>
                <a:gd name="T61" fmla="*/ 142 h 154"/>
                <a:gd name="T62" fmla="*/ 0 w 82"/>
                <a:gd name="T63" fmla="*/ 142 h 154"/>
                <a:gd name="T64" fmla="*/ 0 w 82"/>
                <a:gd name="T65" fmla="*/ 146 h 154"/>
                <a:gd name="T66" fmla="*/ 2 w 82"/>
                <a:gd name="T67" fmla="*/ 148 h 154"/>
                <a:gd name="T68" fmla="*/ 8 w 82"/>
                <a:gd name="T69" fmla="*/ 152 h 154"/>
                <a:gd name="T70" fmla="*/ 14 w 82"/>
                <a:gd name="T71" fmla="*/ 154 h 154"/>
                <a:gd name="T72" fmla="*/ 20 w 82"/>
                <a:gd name="T73" fmla="*/ 152 h 154"/>
                <a:gd name="T74" fmla="*/ 20 w 82"/>
                <a:gd name="T75" fmla="*/ 152 h 154"/>
                <a:gd name="T76" fmla="*/ 34 w 82"/>
                <a:gd name="T77" fmla="*/ 148 h 154"/>
                <a:gd name="T78" fmla="*/ 48 w 82"/>
                <a:gd name="T79" fmla="*/ 140 h 154"/>
                <a:gd name="T80" fmla="*/ 58 w 82"/>
                <a:gd name="T81" fmla="*/ 130 h 154"/>
                <a:gd name="T82" fmla="*/ 68 w 82"/>
                <a:gd name="T83" fmla="*/ 120 h 154"/>
                <a:gd name="T84" fmla="*/ 68 w 82"/>
                <a:gd name="T85" fmla="*/ 120 h 154"/>
                <a:gd name="T86" fmla="*/ 74 w 82"/>
                <a:gd name="T87" fmla="*/ 112 h 154"/>
                <a:gd name="T88" fmla="*/ 76 w 82"/>
                <a:gd name="T89" fmla="*/ 106 h 154"/>
                <a:gd name="T90" fmla="*/ 82 w 82"/>
                <a:gd name="T91" fmla="*/ 90 h 154"/>
                <a:gd name="T92" fmla="*/ 82 w 82"/>
                <a:gd name="T93" fmla="*/ 74 h 154"/>
                <a:gd name="T94" fmla="*/ 80 w 82"/>
                <a:gd name="T95" fmla="*/ 60 h 154"/>
                <a:gd name="T96" fmla="*/ 80 w 82"/>
                <a:gd name="T97" fmla="*/ 60 h 154"/>
                <a:gd name="T98" fmla="*/ 78 w 82"/>
                <a:gd name="T99" fmla="*/ 50 h 154"/>
                <a:gd name="T100" fmla="*/ 76 w 82"/>
                <a:gd name="T101" fmla="*/ 42 h 154"/>
                <a:gd name="T102" fmla="*/ 66 w 82"/>
                <a:gd name="T103" fmla="*/ 26 h 154"/>
                <a:gd name="T104" fmla="*/ 54 w 82"/>
                <a:gd name="T105" fmla="*/ 12 h 154"/>
                <a:gd name="T106" fmla="*/ 42 w 82"/>
                <a:gd name="T107" fmla="*/ 0 h 154"/>
                <a:gd name="T108" fmla="*/ 42 w 82"/>
                <a:gd name="T109" fmla="*/ 0 h 154"/>
                <a:gd name="T110" fmla="*/ 40 w 82"/>
                <a:gd name="T111" fmla="*/ 2 h 154"/>
                <a:gd name="T112" fmla="*/ 40 w 82"/>
                <a:gd name="T113" fmla="*/ 2 h 1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82" h="154">
                  <a:moveTo>
                    <a:pt x="40" y="2"/>
                  </a:moveTo>
                  <a:lnTo>
                    <a:pt x="40" y="2"/>
                  </a:lnTo>
                  <a:lnTo>
                    <a:pt x="58" y="22"/>
                  </a:lnTo>
                  <a:lnTo>
                    <a:pt x="66" y="32"/>
                  </a:lnTo>
                  <a:lnTo>
                    <a:pt x="72" y="44"/>
                  </a:lnTo>
                  <a:lnTo>
                    <a:pt x="76" y="54"/>
                  </a:lnTo>
                  <a:lnTo>
                    <a:pt x="80" y="68"/>
                  </a:lnTo>
                  <a:lnTo>
                    <a:pt x="80" y="80"/>
                  </a:lnTo>
                  <a:lnTo>
                    <a:pt x="78" y="96"/>
                  </a:lnTo>
                  <a:lnTo>
                    <a:pt x="78" y="96"/>
                  </a:lnTo>
                  <a:lnTo>
                    <a:pt x="74" y="106"/>
                  </a:lnTo>
                  <a:lnTo>
                    <a:pt x="68" y="116"/>
                  </a:lnTo>
                  <a:lnTo>
                    <a:pt x="60" y="126"/>
                  </a:lnTo>
                  <a:lnTo>
                    <a:pt x="52" y="134"/>
                  </a:lnTo>
                  <a:lnTo>
                    <a:pt x="52" y="134"/>
                  </a:lnTo>
                  <a:lnTo>
                    <a:pt x="42" y="140"/>
                  </a:lnTo>
                  <a:lnTo>
                    <a:pt x="32" y="146"/>
                  </a:lnTo>
                  <a:lnTo>
                    <a:pt x="32" y="146"/>
                  </a:lnTo>
                  <a:lnTo>
                    <a:pt x="20" y="150"/>
                  </a:lnTo>
                  <a:lnTo>
                    <a:pt x="20" y="150"/>
                  </a:lnTo>
                  <a:lnTo>
                    <a:pt x="14" y="150"/>
                  </a:lnTo>
                  <a:lnTo>
                    <a:pt x="6" y="148"/>
                  </a:lnTo>
                  <a:lnTo>
                    <a:pt x="0" y="146"/>
                  </a:lnTo>
                  <a:lnTo>
                    <a:pt x="0" y="144"/>
                  </a:lnTo>
                  <a:lnTo>
                    <a:pt x="2" y="140"/>
                  </a:lnTo>
                  <a:lnTo>
                    <a:pt x="2" y="140"/>
                  </a:lnTo>
                  <a:lnTo>
                    <a:pt x="2" y="140"/>
                  </a:lnTo>
                  <a:lnTo>
                    <a:pt x="2" y="140"/>
                  </a:lnTo>
                  <a:lnTo>
                    <a:pt x="0" y="142"/>
                  </a:lnTo>
                  <a:lnTo>
                    <a:pt x="0" y="142"/>
                  </a:lnTo>
                  <a:lnTo>
                    <a:pt x="0" y="142"/>
                  </a:lnTo>
                  <a:lnTo>
                    <a:pt x="0" y="142"/>
                  </a:lnTo>
                  <a:lnTo>
                    <a:pt x="0" y="146"/>
                  </a:lnTo>
                  <a:lnTo>
                    <a:pt x="2" y="148"/>
                  </a:lnTo>
                  <a:lnTo>
                    <a:pt x="8" y="152"/>
                  </a:lnTo>
                  <a:lnTo>
                    <a:pt x="14" y="154"/>
                  </a:lnTo>
                  <a:lnTo>
                    <a:pt x="20" y="152"/>
                  </a:lnTo>
                  <a:lnTo>
                    <a:pt x="20" y="152"/>
                  </a:lnTo>
                  <a:lnTo>
                    <a:pt x="34" y="148"/>
                  </a:lnTo>
                  <a:lnTo>
                    <a:pt x="48" y="140"/>
                  </a:lnTo>
                  <a:lnTo>
                    <a:pt x="58" y="130"/>
                  </a:lnTo>
                  <a:lnTo>
                    <a:pt x="68" y="120"/>
                  </a:lnTo>
                  <a:lnTo>
                    <a:pt x="68" y="120"/>
                  </a:lnTo>
                  <a:lnTo>
                    <a:pt x="74" y="112"/>
                  </a:lnTo>
                  <a:lnTo>
                    <a:pt x="76" y="106"/>
                  </a:lnTo>
                  <a:lnTo>
                    <a:pt x="82" y="90"/>
                  </a:lnTo>
                  <a:lnTo>
                    <a:pt x="82" y="74"/>
                  </a:lnTo>
                  <a:lnTo>
                    <a:pt x="80" y="60"/>
                  </a:lnTo>
                  <a:lnTo>
                    <a:pt x="80" y="60"/>
                  </a:lnTo>
                  <a:lnTo>
                    <a:pt x="78" y="50"/>
                  </a:lnTo>
                  <a:lnTo>
                    <a:pt x="76" y="42"/>
                  </a:lnTo>
                  <a:lnTo>
                    <a:pt x="66" y="26"/>
                  </a:lnTo>
                  <a:lnTo>
                    <a:pt x="54" y="12"/>
                  </a:lnTo>
                  <a:lnTo>
                    <a:pt x="42" y="0"/>
                  </a:lnTo>
                  <a:lnTo>
                    <a:pt x="42" y="0"/>
                  </a:lnTo>
                  <a:lnTo>
                    <a:pt x="40" y="2"/>
                  </a:lnTo>
                  <a:lnTo>
                    <a:pt x="40" y="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8" name="Freeform 104"/>
            <p:cNvSpPr>
              <a:spLocks/>
            </p:cNvSpPr>
            <p:nvPr/>
          </p:nvSpPr>
          <p:spPr bwMode="auto">
            <a:xfrm>
              <a:off x="2702" y="2177"/>
              <a:ext cx="58" cy="202"/>
            </a:xfrm>
            <a:custGeom>
              <a:avLst/>
              <a:gdLst>
                <a:gd name="T0" fmla="*/ 54 w 58"/>
                <a:gd name="T1" fmla="*/ 0 h 202"/>
                <a:gd name="T2" fmla="*/ 54 w 58"/>
                <a:gd name="T3" fmla="*/ 0 h 202"/>
                <a:gd name="T4" fmla="*/ 44 w 58"/>
                <a:gd name="T5" fmla="*/ 12 h 202"/>
                <a:gd name="T6" fmla="*/ 34 w 58"/>
                <a:gd name="T7" fmla="*/ 26 h 202"/>
                <a:gd name="T8" fmla="*/ 34 w 58"/>
                <a:gd name="T9" fmla="*/ 26 h 202"/>
                <a:gd name="T10" fmla="*/ 20 w 58"/>
                <a:gd name="T11" fmla="*/ 52 h 202"/>
                <a:gd name="T12" fmla="*/ 20 w 58"/>
                <a:gd name="T13" fmla="*/ 52 h 202"/>
                <a:gd name="T14" fmla="*/ 12 w 58"/>
                <a:gd name="T15" fmla="*/ 68 h 202"/>
                <a:gd name="T16" fmla="*/ 8 w 58"/>
                <a:gd name="T17" fmla="*/ 84 h 202"/>
                <a:gd name="T18" fmla="*/ 2 w 58"/>
                <a:gd name="T19" fmla="*/ 116 h 202"/>
                <a:gd name="T20" fmla="*/ 2 w 58"/>
                <a:gd name="T21" fmla="*/ 116 h 202"/>
                <a:gd name="T22" fmla="*/ 0 w 58"/>
                <a:gd name="T23" fmla="*/ 132 h 202"/>
                <a:gd name="T24" fmla="*/ 2 w 58"/>
                <a:gd name="T25" fmla="*/ 146 h 202"/>
                <a:gd name="T26" fmla="*/ 4 w 58"/>
                <a:gd name="T27" fmla="*/ 158 h 202"/>
                <a:gd name="T28" fmla="*/ 10 w 58"/>
                <a:gd name="T29" fmla="*/ 170 h 202"/>
                <a:gd name="T30" fmla="*/ 18 w 58"/>
                <a:gd name="T31" fmla="*/ 182 h 202"/>
                <a:gd name="T32" fmla="*/ 28 w 58"/>
                <a:gd name="T33" fmla="*/ 190 h 202"/>
                <a:gd name="T34" fmla="*/ 40 w 58"/>
                <a:gd name="T35" fmla="*/ 198 h 202"/>
                <a:gd name="T36" fmla="*/ 54 w 58"/>
                <a:gd name="T37" fmla="*/ 202 h 202"/>
                <a:gd name="T38" fmla="*/ 54 w 58"/>
                <a:gd name="T39" fmla="*/ 202 h 202"/>
                <a:gd name="T40" fmla="*/ 56 w 58"/>
                <a:gd name="T41" fmla="*/ 202 h 202"/>
                <a:gd name="T42" fmla="*/ 56 w 58"/>
                <a:gd name="T43" fmla="*/ 200 h 202"/>
                <a:gd name="T44" fmla="*/ 56 w 58"/>
                <a:gd name="T45" fmla="*/ 200 h 202"/>
                <a:gd name="T46" fmla="*/ 42 w 58"/>
                <a:gd name="T47" fmla="*/ 194 h 202"/>
                <a:gd name="T48" fmla="*/ 30 w 58"/>
                <a:gd name="T49" fmla="*/ 186 h 202"/>
                <a:gd name="T50" fmla="*/ 20 w 58"/>
                <a:gd name="T51" fmla="*/ 176 h 202"/>
                <a:gd name="T52" fmla="*/ 12 w 58"/>
                <a:gd name="T53" fmla="*/ 164 h 202"/>
                <a:gd name="T54" fmla="*/ 12 w 58"/>
                <a:gd name="T55" fmla="*/ 164 h 202"/>
                <a:gd name="T56" fmla="*/ 6 w 58"/>
                <a:gd name="T57" fmla="*/ 150 h 202"/>
                <a:gd name="T58" fmla="*/ 6 w 58"/>
                <a:gd name="T59" fmla="*/ 136 h 202"/>
                <a:gd name="T60" fmla="*/ 6 w 58"/>
                <a:gd name="T61" fmla="*/ 122 h 202"/>
                <a:gd name="T62" fmla="*/ 8 w 58"/>
                <a:gd name="T63" fmla="*/ 106 h 202"/>
                <a:gd name="T64" fmla="*/ 8 w 58"/>
                <a:gd name="T65" fmla="*/ 106 h 202"/>
                <a:gd name="T66" fmla="*/ 14 w 58"/>
                <a:gd name="T67" fmla="*/ 80 h 202"/>
                <a:gd name="T68" fmla="*/ 26 w 58"/>
                <a:gd name="T69" fmla="*/ 54 h 202"/>
                <a:gd name="T70" fmla="*/ 26 w 58"/>
                <a:gd name="T71" fmla="*/ 54 h 202"/>
                <a:gd name="T72" fmla="*/ 42 w 58"/>
                <a:gd name="T73" fmla="*/ 24 h 202"/>
                <a:gd name="T74" fmla="*/ 42 w 58"/>
                <a:gd name="T75" fmla="*/ 24 h 202"/>
                <a:gd name="T76" fmla="*/ 50 w 58"/>
                <a:gd name="T77" fmla="*/ 14 h 202"/>
                <a:gd name="T78" fmla="*/ 58 w 58"/>
                <a:gd name="T79" fmla="*/ 4 h 202"/>
                <a:gd name="T80" fmla="*/ 58 w 58"/>
                <a:gd name="T81" fmla="*/ 4 h 202"/>
                <a:gd name="T82" fmla="*/ 58 w 58"/>
                <a:gd name="T83" fmla="*/ 2 h 202"/>
                <a:gd name="T84" fmla="*/ 58 w 58"/>
                <a:gd name="T85" fmla="*/ 0 h 202"/>
                <a:gd name="T86" fmla="*/ 56 w 58"/>
                <a:gd name="T87" fmla="*/ 0 h 202"/>
                <a:gd name="T88" fmla="*/ 54 w 58"/>
                <a:gd name="T89" fmla="*/ 0 h 202"/>
                <a:gd name="T90" fmla="*/ 54 w 58"/>
                <a:gd name="T91" fmla="*/ 0 h 2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58" h="202">
                  <a:moveTo>
                    <a:pt x="54" y="0"/>
                  </a:moveTo>
                  <a:lnTo>
                    <a:pt x="54" y="0"/>
                  </a:lnTo>
                  <a:lnTo>
                    <a:pt x="44" y="12"/>
                  </a:lnTo>
                  <a:lnTo>
                    <a:pt x="34" y="26"/>
                  </a:lnTo>
                  <a:lnTo>
                    <a:pt x="34" y="26"/>
                  </a:lnTo>
                  <a:lnTo>
                    <a:pt x="20" y="52"/>
                  </a:lnTo>
                  <a:lnTo>
                    <a:pt x="20" y="52"/>
                  </a:lnTo>
                  <a:lnTo>
                    <a:pt x="12" y="68"/>
                  </a:lnTo>
                  <a:lnTo>
                    <a:pt x="8" y="84"/>
                  </a:lnTo>
                  <a:lnTo>
                    <a:pt x="2" y="116"/>
                  </a:lnTo>
                  <a:lnTo>
                    <a:pt x="2" y="116"/>
                  </a:lnTo>
                  <a:lnTo>
                    <a:pt x="0" y="132"/>
                  </a:lnTo>
                  <a:lnTo>
                    <a:pt x="2" y="146"/>
                  </a:lnTo>
                  <a:lnTo>
                    <a:pt x="4" y="158"/>
                  </a:lnTo>
                  <a:lnTo>
                    <a:pt x="10" y="170"/>
                  </a:lnTo>
                  <a:lnTo>
                    <a:pt x="18" y="182"/>
                  </a:lnTo>
                  <a:lnTo>
                    <a:pt x="28" y="190"/>
                  </a:lnTo>
                  <a:lnTo>
                    <a:pt x="40" y="198"/>
                  </a:lnTo>
                  <a:lnTo>
                    <a:pt x="54" y="202"/>
                  </a:lnTo>
                  <a:lnTo>
                    <a:pt x="54" y="202"/>
                  </a:lnTo>
                  <a:lnTo>
                    <a:pt x="56" y="202"/>
                  </a:lnTo>
                  <a:lnTo>
                    <a:pt x="56" y="200"/>
                  </a:lnTo>
                  <a:lnTo>
                    <a:pt x="56" y="200"/>
                  </a:lnTo>
                  <a:lnTo>
                    <a:pt x="42" y="194"/>
                  </a:lnTo>
                  <a:lnTo>
                    <a:pt x="30" y="186"/>
                  </a:lnTo>
                  <a:lnTo>
                    <a:pt x="20" y="176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6" y="150"/>
                  </a:lnTo>
                  <a:lnTo>
                    <a:pt x="6" y="136"/>
                  </a:lnTo>
                  <a:lnTo>
                    <a:pt x="6" y="122"/>
                  </a:lnTo>
                  <a:lnTo>
                    <a:pt x="8" y="106"/>
                  </a:lnTo>
                  <a:lnTo>
                    <a:pt x="8" y="106"/>
                  </a:lnTo>
                  <a:lnTo>
                    <a:pt x="14" y="80"/>
                  </a:lnTo>
                  <a:lnTo>
                    <a:pt x="26" y="54"/>
                  </a:lnTo>
                  <a:lnTo>
                    <a:pt x="26" y="54"/>
                  </a:lnTo>
                  <a:lnTo>
                    <a:pt x="42" y="24"/>
                  </a:lnTo>
                  <a:lnTo>
                    <a:pt x="42" y="24"/>
                  </a:lnTo>
                  <a:lnTo>
                    <a:pt x="50" y="14"/>
                  </a:lnTo>
                  <a:lnTo>
                    <a:pt x="58" y="4"/>
                  </a:lnTo>
                  <a:lnTo>
                    <a:pt x="58" y="4"/>
                  </a:lnTo>
                  <a:lnTo>
                    <a:pt x="58" y="2"/>
                  </a:lnTo>
                  <a:lnTo>
                    <a:pt x="58" y="0"/>
                  </a:lnTo>
                  <a:lnTo>
                    <a:pt x="56" y="0"/>
                  </a:lnTo>
                  <a:lnTo>
                    <a:pt x="54" y="0"/>
                  </a:lnTo>
                  <a:lnTo>
                    <a:pt x="54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9" name="Freeform 105"/>
            <p:cNvSpPr>
              <a:spLocks/>
            </p:cNvSpPr>
            <p:nvPr/>
          </p:nvSpPr>
          <p:spPr bwMode="auto">
            <a:xfrm>
              <a:off x="3062" y="2177"/>
              <a:ext cx="66" cy="198"/>
            </a:xfrm>
            <a:custGeom>
              <a:avLst/>
              <a:gdLst>
                <a:gd name="T0" fmla="*/ 8 w 66"/>
                <a:gd name="T1" fmla="*/ 0 h 198"/>
                <a:gd name="T2" fmla="*/ 8 w 66"/>
                <a:gd name="T3" fmla="*/ 0 h 198"/>
                <a:gd name="T4" fmla="*/ 26 w 66"/>
                <a:gd name="T5" fmla="*/ 22 h 198"/>
                <a:gd name="T6" fmla="*/ 44 w 66"/>
                <a:gd name="T7" fmla="*/ 46 h 198"/>
                <a:gd name="T8" fmla="*/ 50 w 66"/>
                <a:gd name="T9" fmla="*/ 58 h 198"/>
                <a:gd name="T10" fmla="*/ 56 w 66"/>
                <a:gd name="T11" fmla="*/ 72 h 198"/>
                <a:gd name="T12" fmla="*/ 60 w 66"/>
                <a:gd name="T13" fmla="*/ 84 h 198"/>
                <a:gd name="T14" fmla="*/ 62 w 66"/>
                <a:gd name="T15" fmla="*/ 98 h 198"/>
                <a:gd name="T16" fmla="*/ 62 w 66"/>
                <a:gd name="T17" fmla="*/ 98 h 198"/>
                <a:gd name="T18" fmla="*/ 62 w 66"/>
                <a:gd name="T19" fmla="*/ 114 h 198"/>
                <a:gd name="T20" fmla="*/ 58 w 66"/>
                <a:gd name="T21" fmla="*/ 128 h 198"/>
                <a:gd name="T22" fmla="*/ 52 w 66"/>
                <a:gd name="T23" fmla="*/ 142 h 198"/>
                <a:gd name="T24" fmla="*/ 46 w 66"/>
                <a:gd name="T25" fmla="*/ 156 h 198"/>
                <a:gd name="T26" fmla="*/ 46 w 66"/>
                <a:gd name="T27" fmla="*/ 156 h 198"/>
                <a:gd name="T28" fmla="*/ 36 w 66"/>
                <a:gd name="T29" fmla="*/ 168 h 198"/>
                <a:gd name="T30" fmla="*/ 24 w 66"/>
                <a:gd name="T31" fmla="*/ 178 h 198"/>
                <a:gd name="T32" fmla="*/ 0 w 66"/>
                <a:gd name="T33" fmla="*/ 196 h 198"/>
                <a:gd name="T34" fmla="*/ 0 w 66"/>
                <a:gd name="T35" fmla="*/ 196 h 198"/>
                <a:gd name="T36" fmla="*/ 0 w 66"/>
                <a:gd name="T37" fmla="*/ 198 h 198"/>
                <a:gd name="T38" fmla="*/ 2 w 66"/>
                <a:gd name="T39" fmla="*/ 198 h 198"/>
                <a:gd name="T40" fmla="*/ 2 w 66"/>
                <a:gd name="T41" fmla="*/ 198 h 198"/>
                <a:gd name="T42" fmla="*/ 26 w 66"/>
                <a:gd name="T43" fmla="*/ 182 h 198"/>
                <a:gd name="T44" fmla="*/ 36 w 66"/>
                <a:gd name="T45" fmla="*/ 174 h 198"/>
                <a:gd name="T46" fmla="*/ 46 w 66"/>
                <a:gd name="T47" fmla="*/ 162 h 198"/>
                <a:gd name="T48" fmla="*/ 46 w 66"/>
                <a:gd name="T49" fmla="*/ 162 h 198"/>
                <a:gd name="T50" fmla="*/ 54 w 66"/>
                <a:gd name="T51" fmla="*/ 150 h 198"/>
                <a:gd name="T52" fmla="*/ 60 w 66"/>
                <a:gd name="T53" fmla="*/ 138 h 198"/>
                <a:gd name="T54" fmla="*/ 64 w 66"/>
                <a:gd name="T55" fmla="*/ 124 h 198"/>
                <a:gd name="T56" fmla="*/ 66 w 66"/>
                <a:gd name="T57" fmla="*/ 110 h 198"/>
                <a:gd name="T58" fmla="*/ 66 w 66"/>
                <a:gd name="T59" fmla="*/ 110 h 198"/>
                <a:gd name="T60" fmla="*/ 66 w 66"/>
                <a:gd name="T61" fmla="*/ 94 h 198"/>
                <a:gd name="T62" fmla="*/ 62 w 66"/>
                <a:gd name="T63" fmla="*/ 78 h 198"/>
                <a:gd name="T64" fmla="*/ 56 w 66"/>
                <a:gd name="T65" fmla="*/ 64 h 198"/>
                <a:gd name="T66" fmla="*/ 50 w 66"/>
                <a:gd name="T67" fmla="*/ 48 h 198"/>
                <a:gd name="T68" fmla="*/ 40 w 66"/>
                <a:gd name="T69" fmla="*/ 36 h 198"/>
                <a:gd name="T70" fmla="*/ 30 w 66"/>
                <a:gd name="T71" fmla="*/ 22 h 198"/>
                <a:gd name="T72" fmla="*/ 8 w 66"/>
                <a:gd name="T73" fmla="*/ 0 h 198"/>
                <a:gd name="T74" fmla="*/ 8 w 66"/>
                <a:gd name="T75" fmla="*/ 0 h 198"/>
                <a:gd name="T76" fmla="*/ 8 w 66"/>
                <a:gd name="T77" fmla="*/ 0 h 198"/>
                <a:gd name="T78" fmla="*/ 8 w 66"/>
                <a:gd name="T79" fmla="*/ 0 h 198"/>
                <a:gd name="T80" fmla="*/ 8 w 66"/>
                <a:gd name="T81" fmla="*/ 0 h 1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66" h="198">
                  <a:moveTo>
                    <a:pt x="8" y="0"/>
                  </a:moveTo>
                  <a:lnTo>
                    <a:pt x="8" y="0"/>
                  </a:lnTo>
                  <a:lnTo>
                    <a:pt x="26" y="22"/>
                  </a:lnTo>
                  <a:lnTo>
                    <a:pt x="44" y="46"/>
                  </a:lnTo>
                  <a:lnTo>
                    <a:pt x="50" y="58"/>
                  </a:lnTo>
                  <a:lnTo>
                    <a:pt x="56" y="72"/>
                  </a:lnTo>
                  <a:lnTo>
                    <a:pt x="60" y="84"/>
                  </a:lnTo>
                  <a:lnTo>
                    <a:pt x="62" y="98"/>
                  </a:lnTo>
                  <a:lnTo>
                    <a:pt x="62" y="98"/>
                  </a:lnTo>
                  <a:lnTo>
                    <a:pt x="62" y="114"/>
                  </a:lnTo>
                  <a:lnTo>
                    <a:pt x="58" y="128"/>
                  </a:lnTo>
                  <a:lnTo>
                    <a:pt x="52" y="142"/>
                  </a:lnTo>
                  <a:lnTo>
                    <a:pt x="46" y="156"/>
                  </a:lnTo>
                  <a:lnTo>
                    <a:pt x="46" y="156"/>
                  </a:lnTo>
                  <a:lnTo>
                    <a:pt x="36" y="168"/>
                  </a:lnTo>
                  <a:lnTo>
                    <a:pt x="24" y="178"/>
                  </a:lnTo>
                  <a:lnTo>
                    <a:pt x="0" y="196"/>
                  </a:lnTo>
                  <a:lnTo>
                    <a:pt x="0" y="196"/>
                  </a:lnTo>
                  <a:lnTo>
                    <a:pt x="0" y="198"/>
                  </a:lnTo>
                  <a:lnTo>
                    <a:pt x="2" y="198"/>
                  </a:lnTo>
                  <a:lnTo>
                    <a:pt x="2" y="198"/>
                  </a:lnTo>
                  <a:lnTo>
                    <a:pt x="26" y="182"/>
                  </a:lnTo>
                  <a:lnTo>
                    <a:pt x="36" y="174"/>
                  </a:lnTo>
                  <a:lnTo>
                    <a:pt x="46" y="162"/>
                  </a:lnTo>
                  <a:lnTo>
                    <a:pt x="46" y="162"/>
                  </a:lnTo>
                  <a:lnTo>
                    <a:pt x="54" y="150"/>
                  </a:lnTo>
                  <a:lnTo>
                    <a:pt x="60" y="138"/>
                  </a:lnTo>
                  <a:lnTo>
                    <a:pt x="64" y="124"/>
                  </a:lnTo>
                  <a:lnTo>
                    <a:pt x="66" y="110"/>
                  </a:lnTo>
                  <a:lnTo>
                    <a:pt x="66" y="110"/>
                  </a:lnTo>
                  <a:lnTo>
                    <a:pt x="66" y="94"/>
                  </a:lnTo>
                  <a:lnTo>
                    <a:pt x="62" y="78"/>
                  </a:lnTo>
                  <a:lnTo>
                    <a:pt x="56" y="64"/>
                  </a:lnTo>
                  <a:lnTo>
                    <a:pt x="50" y="48"/>
                  </a:lnTo>
                  <a:lnTo>
                    <a:pt x="40" y="36"/>
                  </a:lnTo>
                  <a:lnTo>
                    <a:pt x="30" y="22"/>
                  </a:lnTo>
                  <a:lnTo>
                    <a:pt x="8" y="0"/>
                  </a:lnTo>
                  <a:lnTo>
                    <a:pt x="8" y="0"/>
                  </a:lnTo>
                  <a:lnTo>
                    <a:pt x="8" y="0"/>
                  </a:lnTo>
                  <a:lnTo>
                    <a:pt x="8" y="0"/>
                  </a:lnTo>
                  <a:lnTo>
                    <a:pt x="8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0" name="Freeform 106"/>
            <p:cNvSpPr>
              <a:spLocks/>
            </p:cNvSpPr>
            <p:nvPr/>
          </p:nvSpPr>
          <p:spPr bwMode="auto">
            <a:xfrm>
              <a:off x="2746" y="2251"/>
              <a:ext cx="200" cy="210"/>
            </a:xfrm>
            <a:custGeom>
              <a:avLst/>
              <a:gdLst>
                <a:gd name="T0" fmla="*/ 22 w 200"/>
                <a:gd name="T1" fmla="*/ 2 h 210"/>
                <a:gd name="T2" fmla="*/ 22 w 200"/>
                <a:gd name="T3" fmla="*/ 2 h 210"/>
                <a:gd name="T4" fmla="*/ 18 w 200"/>
                <a:gd name="T5" fmla="*/ 12 h 210"/>
                <a:gd name="T6" fmla="*/ 14 w 200"/>
                <a:gd name="T7" fmla="*/ 20 h 210"/>
                <a:gd name="T8" fmla="*/ 14 w 200"/>
                <a:gd name="T9" fmla="*/ 20 h 210"/>
                <a:gd name="T10" fmla="*/ 10 w 200"/>
                <a:gd name="T11" fmla="*/ 28 h 210"/>
                <a:gd name="T12" fmla="*/ 8 w 200"/>
                <a:gd name="T13" fmla="*/ 38 h 210"/>
                <a:gd name="T14" fmla="*/ 8 w 200"/>
                <a:gd name="T15" fmla="*/ 38 h 210"/>
                <a:gd name="T16" fmla="*/ 2 w 200"/>
                <a:gd name="T17" fmla="*/ 60 h 210"/>
                <a:gd name="T18" fmla="*/ 0 w 200"/>
                <a:gd name="T19" fmla="*/ 82 h 210"/>
                <a:gd name="T20" fmla="*/ 0 w 200"/>
                <a:gd name="T21" fmla="*/ 82 h 210"/>
                <a:gd name="T22" fmla="*/ 0 w 200"/>
                <a:gd name="T23" fmla="*/ 92 h 210"/>
                <a:gd name="T24" fmla="*/ 2 w 200"/>
                <a:gd name="T25" fmla="*/ 102 h 210"/>
                <a:gd name="T26" fmla="*/ 6 w 200"/>
                <a:gd name="T27" fmla="*/ 122 h 210"/>
                <a:gd name="T28" fmla="*/ 16 w 200"/>
                <a:gd name="T29" fmla="*/ 140 h 210"/>
                <a:gd name="T30" fmla="*/ 28 w 200"/>
                <a:gd name="T31" fmla="*/ 156 h 210"/>
                <a:gd name="T32" fmla="*/ 28 w 200"/>
                <a:gd name="T33" fmla="*/ 156 h 210"/>
                <a:gd name="T34" fmla="*/ 44 w 200"/>
                <a:gd name="T35" fmla="*/ 172 h 210"/>
                <a:gd name="T36" fmla="*/ 62 w 200"/>
                <a:gd name="T37" fmla="*/ 186 h 210"/>
                <a:gd name="T38" fmla="*/ 84 w 200"/>
                <a:gd name="T39" fmla="*/ 196 h 210"/>
                <a:gd name="T40" fmla="*/ 106 w 200"/>
                <a:gd name="T41" fmla="*/ 204 h 210"/>
                <a:gd name="T42" fmla="*/ 128 w 200"/>
                <a:gd name="T43" fmla="*/ 208 h 210"/>
                <a:gd name="T44" fmla="*/ 152 w 200"/>
                <a:gd name="T45" fmla="*/ 210 h 210"/>
                <a:gd name="T46" fmla="*/ 176 w 200"/>
                <a:gd name="T47" fmla="*/ 210 h 210"/>
                <a:gd name="T48" fmla="*/ 198 w 200"/>
                <a:gd name="T49" fmla="*/ 206 h 210"/>
                <a:gd name="T50" fmla="*/ 198 w 200"/>
                <a:gd name="T51" fmla="*/ 206 h 210"/>
                <a:gd name="T52" fmla="*/ 200 w 200"/>
                <a:gd name="T53" fmla="*/ 204 h 210"/>
                <a:gd name="T54" fmla="*/ 198 w 200"/>
                <a:gd name="T55" fmla="*/ 204 h 210"/>
                <a:gd name="T56" fmla="*/ 198 w 200"/>
                <a:gd name="T57" fmla="*/ 204 h 210"/>
                <a:gd name="T58" fmla="*/ 176 w 200"/>
                <a:gd name="T59" fmla="*/ 206 h 210"/>
                <a:gd name="T60" fmla="*/ 152 w 200"/>
                <a:gd name="T61" fmla="*/ 206 h 210"/>
                <a:gd name="T62" fmla="*/ 130 w 200"/>
                <a:gd name="T63" fmla="*/ 202 h 210"/>
                <a:gd name="T64" fmla="*/ 106 w 200"/>
                <a:gd name="T65" fmla="*/ 198 h 210"/>
                <a:gd name="T66" fmla="*/ 106 w 200"/>
                <a:gd name="T67" fmla="*/ 198 h 210"/>
                <a:gd name="T68" fmla="*/ 94 w 200"/>
                <a:gd name="T69" fmla="*/ 194 h 210"/>
                <a:gd name="T70" fmla="*/ 82 w 200"/>
                <a:gd name="T71" fmla="*/ 188 h 210"/>
                <a:gd name="T72" fmla="*/ 70 w 200"/>
                <a:gd name="T73" fmla="*/ 182 h 210"/>
                <a:gd name="T74" fmla="*/ 60 w 200"/>
                <a:gd name="T75" fmla="*/ 176 h 210"/>
                <a:gd name="T76" fmla="*/ 40 w 200"/>
                <a:gd name="T77" fmla="*/ 158 h 210"/>
                <a:gd name="T78" fmla="*/ 24 w 200"/>
                <a:gd name="T79" fmla="*/ 136 h 210"/>
                <a:gd name="T80" fmla="*/ 24 w 200"/>
                <a:gd name="T81" fmla="*/ 136 h 210"/>
                <a:gd name="T82" fmla="*/ 16 w 200"/>
                <a:gd name="T83" fmla="*/ 120 h 210"/>
                <a:gd name="T84" fmla="*/ 12 w 200"/>
                <a:gd name="T85" fmla="*/ 100 h 210"/>
                <a:gd name="T86" fmla="*/ 10 w 200"/>
                <a:gd name="T87" fmla="*/ 82 h 210"/>
                <a:gd name="T88" fmla="*/ 12 w 200"/>
                <a:gd name="T89" fmla="*/ 62 h 210"/>
                <a:gd name="T90" fmla="*/ 12 w 200"/>
                <a:gd name="T91" fmla="*/ 62 h 210"/>
                <a:gd name="T92" fmla="*/ 16 w 200"/>
                <a:gd name="T93" fmla="*/ 42 h 210"/>
                <a:gd name="T94" fmla="*/ 20 w 200"/>
                <a:gd name="T95" fmla="*/ 30 h 210"/>
                <a:gd name="T96" fmla="*/ 24 w 200"/>
                <a:gd name="T97" fmla="*/ 20 h 210"/>
                <a:gd name="T98" fmla="*/ 24 w 200"/>
                <a:gd name="T99" fmla="*/ 20 h 210"/>
                <a:gd name="T100" fmla="*/ 26 w 200"/>
                <a:gd name="T101" fmla="*/ 12 h 210"/>
                <a:gd name="T102" fmla="*/ 28 w 200"/>
                <a:gd name="T103" fmla="*/ 4 h 210"/>
                <a:gd name="T104" fmla="*/ 28 w 200"/>
                <a:gd name="T105" fmla="*/ 4 h 210"/>
                <a:gd name="T106" fmla="*/ 28 w 200"/>
                <a:gd name="T107" fmla="*/ 0 h 210"/>
                <a:gd name="T108" fmla="*/ 26 w 200"/>
                <a:gd name="T109" fmla="*/ 0 h 210"/>
                <a:gd name="T110" fmla="*/ 24 w 200"/>
                <a:gd name="T111" fmla="*/ 0 h 210"/>
                <a:gd name="T112" fmla="*/ 22 w 200"/>
                <a:gd name="T113" fmla="*/ 2 h 210"/>
                <a:gd name="T114" fmla="*/ 22 w 200"/>
                <a:gd name="T115" fmla="*/ 2 h 2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200" h="210">
                  <a:moveTo>
                    <a:pt x="22" y="2"/>
                  </a:moveTo>
                  <a:lnTo>
                    <a:pt x="22" y="2"/>
                  </a:lnTo>
                  <a:lnTo>
                    <a:pt x="18" y="12"/>
                  </a:lnTo>
                  <a:lnTo>
                    <a:pt x="14" y="20"/>
                  </a:lnTo>
                  <a:lnTo>
                    <a:pt x="14" y="20"/>
                  </a:lnTo>
                  <a:lnTo>
                    <a:pt x="10" y="28"/>
                  </a:lnTo>
                  <a:lnTo>
                    <a:pt x="8" y="38"/>
                  </a:lnTo>
                  <a:lnTo>
                    <a:pt x="8" y="38"/>
                  </a:lnTo>
                  <a:lnTo>
                    <a:pt x="2" y="60"/>
                  </a:lnTo>
                  <a:lnTo>
                    <a:pt x="0" y="82"/>
                  </a:lnTo>
                  <a:lnTo>
                    <a:pt x="0" y="82"/>
                  </a:lnTo>
                  <a:lnTo>
                    <a:pt x="0" y="92"/>
                  </a:lnTo>
                  <a:lnTo>
                    <a:pt x="2" y="102"/>
                  </a:lnTo>
                  <a:lnTo>
                    <a:pt x="6" y="122"/>
                  </a:lnTo>
                  <a:lnTo>
                    <a:pt x="16" y="140"/>
                  </a:lnTo>
                  <a:lnTo>
                    <a:pt x="28" y="156"/>
                  </a:lnTo>
                  <a:lnTo>
                    <a:pt x="28" y="156"/>
                  </a:lnTo>
                  <a:lnTo>
                    <a:pt x="44" y="172"/>
                  </a:lnTo>
                  <a:lnTo>
                    <a:pt x="62" y="186"/>
                  </a:lnTo>
                  <a:lnTo>
                    <a:pt x="84" y="196"/>
                  </a:lnTo>
                  <a:lnTo>
                    <a:pt x="106" y="204"/>
                  </a:lnTo>
                  <a:lnTo>
                    <a:pt x="128" y="208"/>
                  </a:lnTo>
                  <a:lnTo>
                    <a:pt x="152" y="210"/>
                  </a:lnTo>
                  <a:lnTo>
                    <a:pt x="176" y="210"/>
                  </a:lnTo>
                  <a:lnTo>
                    <a:pt x="198" y="206"/>
                  </a:lnTo>
                  <a:lnTo>
                    <a:pt x="198" y="206"/>
                  </a:lnTo>
                  <a:lnTo>
                    <a:pt x="200" y="204"/>
                  </a:lnTo>
                  <a:lnTo>
                    <a:pt x="198" y="204"/>
                  </a:lnTo>
                  <a:lnTo>
                    <a:pt x="198" y="204"/>
                  </a:lnTo>
                  <a:lnTo>
                    <a:pt x="176" y="206"/>
                  </a:lnTo>
                  <a:lnTo>
                    <a:pt x="152" y="206"/>
                  </a:lnTo>
                  <a:lnTo>
                    <a:pt x="130" y="202"/>
                  </a:lnTo>
                  <a:lnTo>
                    <a:pt x="106" y="198"/>
                  </a:lnTo>
                  <a:lnTo>
                    <a:pt x="106" y="198"/>
                  </a:lnTo>
                  <a:lnTo>
                    <a:pt x="94" y="194"/>
                  </a:lnTo>
                  <a:lnTo>
                    <a:pt x="82" y="188"/>
                  </a:lnTo>
                  <a:lnTo>
                    <a:pt x="70" y="182"/>
                  </a:lnTo>
                  <a:lnTo>
                    <a:pt x="60" y="176"/>
                  </a:lnTo>
                  <a:lnTo>
                    <a:pt x="40" y="158"/>
                  </a:lnTo>
                  <a:lnTo>
                    <a:pt x="24" y="136"/>
                  </a:lnTo>
                  <a:lnTo>
                    <a:pt x="24" y="136"/>
                  </a:lnTo>
                  <a:lnTo>
                    <a:pt x="16" y="120"/>
                  </a:lnTo>
                  <a:lnTo>
                    <a:pt x="12" y="100"/>
                  </a:lnTo>
                  <a:lnTo>
                    <a:pt x="10" y="82"/>
                  </a:lnTo>
                  <a:lnTo>
                    <a:pt x="12" y="62"/>
                  </a:lnTo>
                  <a:lnTo>
                    <a:pt x="12" y="62"/>
                  </a:lnTo>
                  <a:lnTo>
                    <a:pt x="16" y="42"/>
                  </a:lnTo>
                  <a:lnTo>
                    <a:pt x="20" y="30"/>
                  </a:lnTo>
                  <a:lnTo>
                    <a:pt x="24" y="20"/>
                  </a:lnTo>
                  <a:lnTo>
                    <a:pt x="24" y="20"/>
                  </a:lnTo>
                  <a:lnTo>
                    <a:pt x="26" y="12"/>
                  </a:lnTo>
                  <a:lnTo>
                    <a:pt x="28" y="4"/>
                  </a:lnTo>
                  <a:lnTo>
                    <a:pt x="28" y="4"/>
                  </a:lnTo>
                  <a:lnTo>
                    <a:pt x="28" y="0"/>
                  </a:lnTo>
                  <a:lnTo>
                    <a:pt x="26" y="0"/>
                  </a:lnTo>
                  <a:lnTo>
                    <a:pt x="24" y="0"/>
                  </a:lnTo>
                  <a:lnTo>
                    <a:pt x="22" y="2"/>
                  </a:lnTo>
                  <a:lnTo>
                    <a:pt x="22" y="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1" name="Freeform 107"/>
            <p:cNvSpPr>
              <a:spLocks/>
            </p:cNvSpPr>
            <p:nvPr/>
          </p:nvSpPr>
          <p:spPr bwMode="auto">
            <a:xfrm>
              <a:off x="2988" y="2243"/>
              <a:ext cx="102" cy="208"/>
            </a:xfrm>
            <a:custGeom>
              <a:avLst/>
              <a:gdLst>
                <a:gd name="T0" fmla="*/ 78 w 102"/>
                <a:gd name="T1" fmla="*/ 0 h 208"/>
                <a:gd name="T2" fmla="*/ 78 w 102"/>
                <a:gd name="T3" fmla="*/ 0 h 208"/>
                <a:gd name="T4" fmla="*/ 90 w 102"/>
                <a:gd name="T5" fmla="*/ 32 h 208"/>
                <a:gd name="T6" fmla="*/ 94 w 102"/>
                <a:gd name="T7" fmla="*/ 48 h 208"/>
                <a:gd name="T8" fmla="*/ 96 w 102"/>
                <a:gd name="T9" fmla="*/ 64 h 208"/>
                <a:gd name="T10" fmla="*/ 98 w 102"/>
                <a:gd name="T11" fmla="*/ 80 h 208"/>
                <a:gd name="T12" fmla="*/ 98 w 102"/>
                <a:gd name="T13" fmla="*/ 96 h 208"/>
                <a:gd name="T14" fmla="*/ 96 w 102"/>
                <a:gd name="T15" fmla="*/ 112 h 208"/>
                <a:gd name="T16" fmla="*/ 92 w 102"/>
                <a:gd name="T17" fmla="*/ 128 h 208"/>
                <a:gd name="T18" fmla="*/ 92 w 102"/>
                <a:gd name="T19" fmla="*/ 128 h 208"/>
                <a:gd name="T20" fmla="*/ 86 w 102"/>
                <a:gd name="T21" fmla="*/ 144 h 208"/>
                <a:gd name="T22" fmla="*/ 78 w 102"/>
                <a:gd name="T23" fmla="*/ 156 h 208"/>
                <a:gd name="T24" fmla="*/ 66 w 102"/>
                <a:gd name="T25" fmla="*/ 168 h 208"/>
                <a:gd name="T26" fmla="*/ 56 w 102"/>
                <a:gd name="T27" fmla="*/ 178 h 208"/>
                <a:gd name="T28" fmla="*/ 42 w 102"/>
                <a:gd name="T29" fmla="*/ 186 h 208"/>
                <a:gd name="T30" fmla="*/ 28 w 102"/>
                <a:gd name="T31" fmla="*/ 194 h 208"/>
                <a:gd name="T32" fmla="*/ 14 w 102"/>
                <a:gd name="T33" fmla="*/ 200 h 208"/>
                <a:gd name="T34" fmla="*/ 0 w 102"/>
                <a:gd name="T35" fmla="*/ 206 h 208"/>
                <a:gd name="T36" fmla="*/ 0 w 102"/>
                <a:gd name="T37" fmla="*/ 206 h 208"/>
                <a:gd name="T38" fmla="*/ 0 w 102"/>
                <a:gd name="T39" fmla="*/ 208 h 208"/>
                <a:gd name="T40" fmla="*/ 0 w 102"/>
                <a:gd name="T41" fmla="*/ 208 h 208"/>
                <a:gd name="T42" fmla="*/ 0 w 102"/>
                <a:gd name="T43" fmla="*/ 208 h 208"/>
                <a:gd name="T44" fmla="*/ 14 w 102"/>
                <a:gd name="T45" fmla="*/ 204 h 208"/>
                <a:gd name="T46" fmla="*/ 28 w 102"/>
                <a:gd name="T47" fmla="*/ 198 h 208"/>
                <a:gd name="T48" fmla="*/ 42 w 102"/>
                <a:gd name="T49" fmla="*/ 190 h 208"/>
                <a:gd name="T50" fmla="*/ 56 w 102"/>
                <a:gd name="T51" fmla="*/ 182 h 208"/>
                <a:gd name="T52" fmla="*/ 68 w 102"/>
                <a:gd name="T53" fmla="*/ 172 h 208"/>
                <a:gd name="T54" fmla="*/ 78 w 102"/>
                <a:gd name="T55" fmla="*/ 160 h 208"/>
                <a:gd name="T56" fmla="*/ 86 w 102"/>
                <a:gd name="T57" fmla="*/ 148 h 208"/>
                <a:gd name="T58" fmla="*/ 92 w 102"/>
                <a:gd name="T59" fmla="*/ 134 h 208"/>
                <a:gd name="T60" fmla="*/ 92 w 102"/>
                <a:gd name="T61" fmla="*/ 134 h 208"/>
                <a:gd name="T62" fmla="*/ 98 w 102"/>
                <a:gd name="T63" fmla="*/ 118 h 208"/>
                <a:gd name="T64" fmla="*/ 100 w 102"/>
                <a:gd name="T65" fmla="*/ 100 h 208"/>
                <a:gd name="T66" fmla="*/ 102 w 102"/>
                <a:gd name="T67" fmla="*/ 84 h 208"/>
                <a:gd name="T68" fmla="*/ 100 w 102"/>
                <a:gd name="T69" fmla="*/ 66 h 208"/>
                <a:gd name="T70" fmla="*/ 96 w 102"/>
                <a:gd name="T71" fmla="*/ 48 h 208"/>
                <a:gd name="T72" fmla="*/ 92 w 102"/>
                <a:gd name="T73" fmla="*/ 32 h 208"/>
                <a:gd name="T74" fmla="*/ 78 w 102"/>
                <a:gd name="T75" fmla="*/ 0 h 208"/>
                <a:gd name="T76" fmla="*/ 78 w 102"/>
                <a:gd name="T77" fmla="*/ 0 h 208"/>
                <a:gd name="T78" fmla="*/ 78 w 102"/>
                <a:gd name="T79" fmla="*/ 0 h 208"/>
                <a:gd name="T80" fmla="*/ 78 w 102"/>
                <a:gd name="T81" fmla="*/ 0 h 208"/>
                <a:gd name="T82" fmla="*/ 78 w 102"/>
                <a:gd name="T83" fmla="*/ 0 h 2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102" h="208">
                  <a:moveTo>
                    <a:pt x="78" y="0"/>
                  </a:moveTo>
                  <a:lnTo>
                    <a:pt x="78" y="0"/>
                  </a:lnTo>
                  <a:lnTo>
                    <a:pt x="90" y="32"/>
                  </a:lnTo>
                  <a:lnTo>
                    <a:pt x="94" y="48"/>
                  </a:lnTo>
                  <a:lnTo>
                    <a:pt x="96" y="64"/>
                  </a:lnTo>
                  <a:lnTo>
                    <a:pt x="98" y="80"/>
                  </a:lnTo>
                  <a:lnTo>
                    <a:pt x="98" y="96"/>
                  </a:lnTo>
                  <a:lnTo>
                    <a:pt x="96" y="112"/>
                  </a:lnTo>
                  <a:lnTo>
                    <a:pt x="92" y="128"/>
                  </a:lnTo>
                  <a:lnTo>
                    <a:pt x="92" y="128"/>
                  </a:lnTo>
                  <a:lnTo>
                    <a:pt x="86" y="144"/>
                  </a:lnTo>
                  <a:lnTo>
                    <a:pt x="78" y="156"/>
                  </a:lnTo>
                  <a:lnTo>
                    <a:pt x="66" y="168"/>
                  </a:lnTo>
                  <a:lnTo>
                    <a:pt x="56" y="178"/>
                  </a:lnTo>
                  <a:lnTo>
                    <a:pt x="42" y="186"/>
                  </a:lnTo>
                  <a:lnTo>
                    <a:pt x="28" y="194"/>
                  </a:lnTo>
                  <a:lnTo>
                    <a:pt x="14" y="200"/>
                  </a:lnTo>
                  <a:lnTo>
                    <a:pt x="0" y="206"/>
                  </a:lnTo>
                  <a:lnTo>
                    <a:pt x="0" y="206"/>
                  </a:lnTo>
                  <a:lnTo>
                    <a:pt x="0" y="208"/>
                  </a:lnTo>
                  <a:lnTo>
                    <a:pt x="0" y="208"/>
                  </a:lnTo>
                  <a:lnTo>
                    <a:pt x="0" y="208"/>
                  </a:lnTo>
                  <a:lnTo>
                    <a:pt x="14" y="204"/>
                  </a:lnTo>
                  <a:lnTo>
                    <a:pt x="28" y="198"/>
                  </a:lnTo>
                  <a:lnTo>
                    <a:pt x="42" y="190"/>
                  </a:lnTo>
                  <a:lnTo>
                    <a:pt x="56" y="182"/>
                  </a:lnTo>
                  <a:lnTo>
                    <a:pt x="68" y="172"/>
                  </a:lnTo>
                  <a:lnTo>
                    <a:pt x="78" y="160"/>
                  </a:lnTo>
                  <a:lnTo>
                    <a:pt x="86" y="148"/>
                  </a:lnTo>
                  <a:lnTo>
                    <a:pt x="92" y="134"/>
                  </a:lnTo>
                  <a:lnTo>
                    <a:pt x="92" y="134"/>
                  </a:lnTo>
                  <a:lnTo>
                    <a:pt x="98" y="118"/>
                  </a:lnTo>
                  <a:lnTo>
                    <a:pt x="100" y="100"/>
                  </a:lnTo>
                  <a:lnTo>
                    <a:pt x="102" y="84"/>
                  </a:lnTo>
                  <a:lnTo>
                    <a:pt x="100" y="66"/>
                  </a:lnTo>
                  <a:lnTo>
                    <a:pt x="96" y="48"/>
                  </a:lnTo>
                  <a:lnTo>
                    <a:pt x="92" y="32"/>
                  </a:lnTo>
                  <a:lnTo>
                    <a:pt x="78" y="0"/>
                  </a:lnTo>
                  <a:lnTo>
                    <a:pt x="78" y="0"/>
                  </a:lnTo>
                  <a:lnTo>
                    <a:pt x="78" y="0"/>
                  </a:lnTo>
                  <a:lnTo>
                    <a:pt x="78" y="0"/>
                  </a:lnTo>
                  <a:lnTo>
                    <a:pt x="78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2" name="Freeform 108"/>
            <p:cNvSpPr>
              <a:spLocks/>
            </p:cNvSpPr>
            <p:nvPr/>
          </p:nvSpPr>
          <p:spPr bwMode="auto">
            <a:xfrm>
              <a:off x="2728" y="2391"/>
              <a:ext cx="38" cy="92"/>
            </a:xfrm>
            <a:custGeom>
              <a:avLst/>
              <a:gdLst>
                <a:gd name="T0" fmla="*/ 32 w 38"/>
                <a:gd name="T1" fmla="*/ 2 h 92"/>
                <a:gd name="T2" fmla="*/ 32 w 38"/>
                <a:gd name="T3" fmla="*/ 2 h 92"/>
                <a:gd name="T4" fmla="*/ 22 w 38"/>
                <a:gd name="T5" fmla="*/ 22 h 92"/>
                <a:gd name="T6" fmla="*/ 12 w 38"/>
                <a:gd name="T7" fmla="*/ 44 h 92"/>
                <a:gd name="T8" fmla="*/ 4 w 38"/>
                <a:gd name="T9" fmla="*/ 66 h 92"/>
                <a:gd name="T10" fmla="*/ 0 w 38"/>
                <a:gd name="T11" fmla="*/ 88 h 92"/>
                <a:gd name="T12" fmla="*/ 0 w 38"/>
                <a:gd name="T13" fmla="*/ 88 h 92"/>
                <a:gd name="T14" fmla="*/ 0 w 38"/>
                <a:gd name="T15" fmla="*/ 90 h 92"/>
                <a:gd name="T16" fmla="*/ 0 w 38"/>
                <a:gd name="T17" fmla="*/ 92 h 92"/>
                <a:gd name="T18" fmla="*/ 2 w 38"/>
                <a:gd name="T19" fmla="*/ 90 h 92"/>
                <a:gd name="T20" fmla="*/ 4 w 38"/>
                <a:gd name="T21" fmla="*/ 90 h 92"/>
                <a:gd name="T22" fmla="*/ 4 w 38"/>
                <a:gd name="T23" fmla="*/ 90 h 92"/>
                <a:gd name="T24" fmla="*/ 18 w 38"/>
                <a:gd name="T25" fmla="*/ 46 h 92"/>
                <a:gd name="T26" fmla="*/ 36 w 38"/>
                <a:gd name="T27" fmla="*/ 4 h 92"/>
                <a:gd name="T28" fmla="*/ 36 w 38"/>
                <a:gd name="T29" fmla="*/ 4 h 92"/>
                <a:gd name="T30" fmla="*/ 38 w 38"/>
                <a:gd name="T31" fmla="*/ 2 h 92"/>
                <a:gd name="T32" fmla="*/ 36 w 38"/>
                <a:gd name="T33" fmla="*/ 0 h 92"/>
                <a:gd name="T34" fmla="*/ 34 w 38"/>
                <a:gd name="T35" fmla="*/ 0 h 92"/>
                <a:gd name="T36" fmla="*/ 32 w 38"/>
                <a:gd name="T37" fmla="*/ 2 h 92"/>
                <a:gd name="T38" fmla="*/ 32 w 38"/>
                <a:gd name="T39" fmla="*/ 2 h 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38" h="92">
                  <a:moveTo>
                    <a:pt x="32" y="2"/>
                  </a:moveTo>
                  <a:lnTo>
                    <a:pt x="32" y="2"/>
                  </a:lnTo>
                  <a:lnTo>
                    <a:pt x="22" y="22"/>
                  </a:lnTo>
                  <a:lnTo>
                    <a:pt x="12" y="44"/>
                  </a:lnTo>
                  <a:lnTo>
                    <a:pt x="4" y="66"/>
                  </a:lnTo>
                  <a:lnTo>
                    <a:pt x="0" y="88"/>
                  </a:lnTo>
                  <a:lnTo>
                    <a:pt x="0" y="88"/>
                  </a:lnTo>
                  <a:lnTo>
                    <a:pt x="0" y="90"/>
                  </a:lnTo>
                  <a:lnTo>
                    <a:pt x="0" y="92"/>
                  </a:lnTo>
                  <a:lnTo>
                    <a:pt x="2" y="90"/>
                  </a:lnTo>
                  <a:lnTo>
                    <a:pt x="4" y="90"/>
                  </a:lnTo>
                  <a:lnTo>
                    <a:pt x="4" y="90"/>
                  </a:lnTo>
                  <a:lnTo>
                    <a:pt x="18" y="46"/>
                  </a:lnTo>
                  <a:lnTo>
                    <a:pt x="36" y="4"/>
                  </a:lnTo>
                  <a:lnTo>
                    <a:pt x="36" y="4"/>
                  </a:lnTo>
                  <a:lnTo>
                    <a:pt x="38" y="2"/>
                  </a:lnTo>
                  <a:lnTo>
                    <a:pt x="36" y="0"/>
                  </a:lnTo>
                  <a:lnTo>
                    <a:pt x="34" y="0"/>
                  </a:lnTo>
                  <a:lnTo>
                    <a:pt x="32" y="2"/>
                  </a:lnTo>
                  <a:lnTo>
                    <a:pt x="32" y="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3" name="Freeform 109"/>
            <p:cNvSpPr>
              <a:spLocks/>
            </p:cNvSpPr>
            <p:nvPr/>
          </p:nvSpPr>
          <p:spPr bwMode="auto">
            <a:xfrm>
              <a:off x="2712" y="2453"/>
              <a:ext cx="378" cy="100"/>
            </a:xfrm>
            <a:custGeom>
              <a:avLst/>
              <a:gdLst>
                <a:gd name="T0" fmla="*/ 4 w 378"/>
                <a:gd name="T1" fmla="*/ 8 h 100"/>
                <a:gd name="T2" fmla="*/ 4 w 378"/>
                <a:gd name="T3" fmla="*/ 8 h 100"/>
                <a:gd name="T4" fmla="*/ 28 w 378"/>
                <a:gd name="T5" fmla="*/ 18 h 100"/>
                <a:gd name="T6" fmla="*/ 52 w 378"/>
                <a:gd name="T7" fmla="*/ 30 h 100"/>
                <a:gd name="T8" fmla="*/ 74 w 378"/>
                <a:gd name="T9" fmla="*/ 44 h 100"/>
                <a:gd name="T10" fmla="*/ 98 w 378"/>
                <a:gd name="T11" fmla="*/ 58 h 100"/>
                <a:gd name="T12" fmla="*/ 98 w 378"/>
                <a:gd name="T13" fmla="*/ 58 h 100"/>
                <a:gd name="T14" fmla="*/ 120 w 378"/>
                <a:gd name="T15" fmla="*/ 74 h 100"/>
                <a:gd name="T16" fmla="*/ 144 w 378"/>
                <a:gd name="T17" fmla="*/ 88 h 100"/>
                <a:gd name="T18" fmla="*/ 156 w 378"/>
                <a:gd name="T19" fmla="*/ 92 h 100"/>
                <a:gd name="T20" fmla="*/ 170 w 378"/>
                <a:gd name="T21" fmla="*/ 96 h 100"/>
                <a:gd name="T22" fmla="*/ 184 w 378"/>
                <a:gd name="T23" fmla="*/ 98 h 100"/>
                <a:gd name="T24" fmla="*/ 198 w 378"/>
                <a:gd name="T25" fmla="*/ 100 h 100"/>
                <a:gd name="T26" fmla="*/ 198 w 378"/>
                <a:gd name="T27" fmla="*/ 100 h 100"/>
                <a:gd name="T28" fmla="*/ 222 w 378"/>
                <a:gd name="T29" fmla="*/ 100 h 100"/>
                <a:gd name="T30" fmla="*/ 246 w 378"/>
                <a:gd name="T31" fmla="*/ 98 h 100"/>
                <a:gd name="T32" fmla="*/ 268 w 378"/>
                <a:gd name="T33" fmla="*/ 92 h 100"/>
                <a:gd name="T34" fmla="*/ 292 w 378"/>
                <a:gd name="T35" fmla="*/ 84 h 100"/>
                <a:gd name="T36" fmla="*/ 292 w 378"/>
                <a:gd name="T37" fmla="*/ 84 h 100"/>
                <a:gd name="T38" fmla="*/ 302 w 378"/>
                <a:gd name="T39" fmla="*/ 78 h 100"/>
                <a:gd name="T40" fmla="*/ 314 w 378"/>
                <a:gd name="T41" fmla="*/ 70 h 100"/>
                <a:gd name="T42" fmla="*/ 332 w 378"/>
                <a:gd name="T43" fmla="*/ 54 h 100"/>
                <a:gd name="T44" fmla="*/ 342 w 378"/>
                <a:gd name="T45" fmla="*/ 48 h 100"/>
                <a:gd name="T46" fmla="*/ 354 w 378"/>
                <a:gd name="T47" fmla="*/ 42 h 100"/>
                <a:gd name="T48" fmla="*/ 366 w 378"/>
                <a:gd name="T49" fmla="*/ 36 h 100"/>
                <a:gd name="T50" fmla="*/ 378 w 378"/>
                <a:gd name="T51" fmla="*/ 34 h 100"/>
                <a:gd name="T52" fmla="*/ 378 w 378"/>
                <a:gd name="T53" fmla="*/ 34 h 100"/>
                <a:gd name="T54" fmla="*/ 378 w 378"/>
                <a:gd name="T55" fmla="*/ 32 h 100"/>
                <a:gd name="T56" fmla="*/ 378 w 378"/>
                <a:gd name="T57" fmla="*/ 32 h 100"/>
                <a:gd name="T58" fmla="*/ 378 w 378"/>
                <a:gd name="T59" fmla="*/ 32 h 100"/>
                <a:gd name="T60" fmla="*/ 368 w 378"/>
                <a:gd name="T61" fmla="*/ 34 h 100"/>
                <a:gd name="T62" fmla="*/ 358 w 378"/>
                <a:gd name="T63" fmla="*/ 36 h 100"/>
                <a:gd name="T64" fmla="*/ 348 w 378"/>
                <a:gd name="T65" fmla="*/ 40 h 100"/>
                <a:gd name="T66" fmla="*/ 340 w 378"/>
                <a:gd name="T67" fmla="*/ 46 h 100"/>
                <a:gd name="T68" fmla="*/ 310 w 378"/>
                <a:gd name="T69" fmla="*/ 70 h 100"/>
                <a:gd name="T70" fmla="*/ 310 w 378"/>
                <a:gd name="T71" fmla="*/ 70 h 100"/>
                <a:gd name="T72" fmla="*/ 296 w 378"/>
                <a:gd name="T73" fmla="*/ 78 h 100"/>
                <a:gd name="T74" fmla="*/ 282 w 378"/>
                <a:gd name="T75" fmla="*/ 84 h 100"/>
                <a:gd name="T76" fmla="*/ 268 w 378"/>
                <a:gd name="T77" fmla="*/ 90 h 100"/>
                <a:gd name="T78" fmla="*/ 254 w 378"/>
                <a:gd name="T79" fmla="*/ 92 h 100"/>
                <a:gd name="T80" fmla="*/ 222 w 378"/>
                <a:gd name="T81" fmla="*/ 96 h 100"/>
                <a:gd name="T82" fmla="*/ 192 w 378"/>
                <a:gd name="T83" fmla="*/ 94 h 100"/>
                <a:gd name="T84" fmla="*/ 192 w 378"/>
                <a:gd name="T85" fmla="*/ 94 h 100"/>
                <a:gd name="T86" fmla="*/ 178 w 378"/>
                <a:gd name="T87" fmla="*/ 92 h 100"/>
                <a:gd name="T88" fmla="*/ 164 w 378"/>
                <a:gd name="T89" fmla="*/ 88 h 100"/>
                <a:gd name="T90" fmla="*/ 152 w 378"/>
                <a:gd name="T91" fmla="*/ 84 h 100"/>
                <a:gd name="T92" fmla="*/ 140 w 378"/>
                <a:gd name="T93" fmla="*/ 78 h 100"/>
                <a:gd name="T94" fmla="*/ 116 w 378"/>
                <a:gd name="T95" fmla="*/ 62 h 100"/>
                <a:gd name="T96" fmla="*/ 94 w 378"/>
                <a:gd name="T97" fmla="*/ 44 h 100"/>
                <a:gd name="T98" fmla="*/ 94 w 378"/>
                <a:gd name="T99" fmla="*/ 44 h 100"/>
                <a:gd name="T100" fmla="*/ 72 w 378"/>
                <a:gd name="T101" fmla="*/ 30 h 100"/>
                <a:gd name="T102" fmla="*/ 52 w 378"/>
                <a:gd name="T103" fmla="*/ 18 h 100"/>
                <a:gd name="T104" fmla="*/ 28 w 378"/>
                <a:gd name="T105" fmla="*/ 8 h 100"/>
                <a:gd name="T106" fmla="*/ 6 w 378"/>
                <a:gd name="T107" fmla="*/ 0 h 100"/>
                <a:gd name="T108" fmla="*/ 6 w 378"/>
                <a:gd name="T109" fmla="*/ 0 h 100"/>
                <a:gd name="T110" fmla="*/ 2 w 378"/>
                <a:gd name="T111" fmla="*/ 0 h 100"/>
                <a:gd name="T112" fmla="*/ 0 w 378"/>
                <a:gd name="T113" fmla="*/ 4 h 100"/>
                <a:gd name="T114" fmla="*/ 0 w 378"/>
                <a:gd name="T115" fmla="*/ 6 h 100"/>
                <a:gd name="T116" fmla="*/ 4 w 378"/>
                <a:gd name="T117" fmla="*/ 8 h 100"/>
                <a:gd name="T118" fmla="*/ 4 w 378"/>
                <a:gd name="T119" fmla="*/ 8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378" h="100">
                  <a:moveTo>
                    <a:pt x="4" y="8"/>
                  </a:moveTo>
                  <a:lnTo>
                    <a:pt x="4" y="8"/>
                  </a:lnTo>
                  <a:lnTo>
                    <a:pt x="28" y="18"/>
                  </a:lnTo>
                  <a:lnTo>
                    <a:pt x="52" y="30"/>
                  </a:lnTo>
                  <a:lnTo>
                    <a:pt x="74" y="44"/>
                  </a:lnTo>
                  <a:lnTo>
                    <a:pt x="98" y="58"/>
                  </a:lnTo>
                  <a:lnTo>
                    <a:pt x="98" y="58"/>
                  </a:lnTo>
                  <a:lnTo>
                    <a:pt x="120" y="74"/>
                  </a:lnTo>
                  <a:lnTo>
                    <a:pt x="144" y="88"/>
                  </a:lnTo>
                  <a:lnTo>
                    <a:pt x="156" y="92"/>
                  </a:lnTo>
                  <a:lnTo>
                    <a:pt x="170" y="96"/>
                  </a:lnTo>
                  <a:lnTo>
                    <a:pt x="184" y="98"/>
                  </a:lnTo>
                  <a:lnTo>
                    <a:pt x="198" y="100"/>
                  </a:lnTo>
                  <a:lnTo>
                    <a:pt x="198" y="100"/>
                  </a:lnTo>
                  <a:lnTo>
                    <a:pt x="222" y="100"/>
                  </a:lnTo>
                  <a:lnTo>
                    <a:pt x="246" y="98"/>
                  </a:lnTo>
                  <a:lnTo>
                    <a:pt x="268" y="92"/>
                  </a:lnTo>
                  <a:lnTo>
                    <a:pt x="292" y="84"/>
                  </a:lnTo>
                  <a:lnTo>
                    <a:pt x="292" y="84"/>
                  </a:lnTo>
                  <a:lnTo>
                    <a:pt x="302" y="78"/>
                  </a:lnTo>
                  <a:lnTo>
                    <a:pt x="314" y="70"/>
                  </a:lnTo>
                  <a:lnTo>
                    <a:pt x="332" y="54"/>
                  </a:lnTo>
                  <a:lnTo>
                    <a:pt x="342" y="48"/>
                  </a:lnTo>
                  <a:lnTo>
                    <a:pt x="354" y="42"/>
                  </a:lnTo>
                  <a:lnTo>
                    <a:pt x="366" y="36"/>
                  </a:lnTo>
                  <a:lnTo>
                    <a:pt x="378" y="34"/>
                  </a:lnTo>
                  <a:lnTo>
                    <a:pt x="378" y="34"/>
                  </a:lnTo>
                  <a:lnTo>
                    <a:pt x="378" y="32"/>
                  </a:lnTo>
                  <a:lnTo>
                    <a:pt x="378" y="32"/>
                  </a:lnTo>
                  <a:lnTo>
                    <a:pt x="378" y="32"/>
                  </a:lnTo>
                  <a:lnTo>
                    <a:pt x="368" y="34"/>
                  </a:lnTo>
                  <a:lnTo>
                    <a:pt x="358" y="36"/>
                  </a:lnTo>
                  <a:lnTo>
                    <a:pt x="348" y="40"/>
                  </a:lnTo>
                  <a:lnTo>
                    <a:pt x="340" y="46"/>
                  </a:lnTo>
                  <a:lnTo>
                    <a:pt x="310" y="70"/>
                  </a:lnTo>
                  <a:lnTo>
                    <a:pt x="310" y="70"/>
                  </a:lnTo>
                  <a:lnTo>
                    <a:pt x="296" y="78"/>
                  </a:lnTo>
                  <a:lnTo>
                    <a:pt x="282" y="84"/>
                  </a:lnTo>
                  <a:lnTo>
                    <a:pt x="268" y="90"/>
                  </a:lnTo>
                  <a:lnTo>
                    <a:pt x="254" y="92"/>
                  </a:lnTo>
                  <a:lnTo>
                    <a:pt x="222" y="96"/>
                  </a:lnTo>
                  <a:lnTo>
                    <a:pt x="192" y="94"/>
                  </a:lnTo>
                  <a:lnTo>
                    <a:pt x="192" y="94"/>
                  </a:lnTo>
                  <a:lnTo>
                    <a:pt x="178" y="92"/>
                  </a:lnTo>
                  <a:lnTo>
                    <a:pt x="164" y="88"/>
                  </a:lnTo>
                  <a:lnTo>
                    <a:pt x="152" y="84"/>
                  </a:lnTo>
                  <a:lnTo>
                    <a:pt x="140" y="78"/>
                  </a:lnTo>
                  <a:lnTo>
                    <a:pt x="116" y="62"/>
                  </a:lnTo>
                  <a:lnTo>
                    <a:pt x="94" y="44"/>
                  </a:lnTo>
                  <a:lnTo>
                    <a:pt x="94" y="44"/>
                  </a:lnTo>
                  <a:lnTo>
                    <a:pt x="72" y="30"/>
                  </a:lnTo>
                  <a:lnTo>
                    <a:pt x="52" y="18"/>
                  </a:lnTo>
                  <a:lnTo>
                    <a:pt x="28" y="8"/>
                  </a:lnTo>
                  <a:lnTo>
                    <a:pt x="6" y="0"/>
                  </a:lnTo>
                  <a:lnTo>
                    <a:pt x="6" y="0"/>
                  </a:lnTo>
                  <a:lnTo>
                    <a:pt x="2" y="0"/>
                  </a:lnTo>
                  <a:lnTo>
                    <a:pt x="0" y="4"/>
                  </a:lnTo>
                  <a:lnTo>
                    <a:pt x="0" y="6"/>
                  </a:lnTo>
                  <a:lnTo>
                    <a:pt x="4" y="8"/>
                  </a:lnTo>
                  <a:lnTo>
                    <a:pt x="4" y="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4" name="Freeform 110"/>
            <p:cNvSpPr>
              <a:spLocks/>
            </p:cNvSpPr>
            <p:nvPr/>
          </p:nvSpPr>
          <p:spPr bwMode="auto">
            <a:xfrm>
              <a:off x="3052" y="2411"/>
              <a:ext cx="32" cy="66"/>
            </a:xfrm>
            <a:custGeom>
              <a:avLst/>
              <a:gdLst>
                <a:gd name="T0" fmla="*/ 0 w 32"/>
                <a:gd name="T1" fmla="*/ 4 h 66"/>
                <a:gd name="T2" fmla="*/ 0 w 32"/>
                <a:gd name="T3" fmla="*/ 4 h 66"/>
                <a:gd name="T4" fmla="*/ 10 w 32"/>
                <a:gd name="T5" fmla="*/ 18 h 66"/>
                <a:gd name="T6" fmla="*/ 18 w 32"/>
                <a:gd name="T7" fmla="*/ 32 h 66"/>
                <a:gd name="T8" fmla="*/ 24 w 32"/>
                <a:gd name="T9" fmla="*/ 48 h 66"/>
                <a:gd name="T10" fmla="*/ 30 w 32"/>
                <a:gd name="T11" fmla="*/ 66 h 66"/>
                <a:gd name="T12" fmla="*/ 30 w 32"/>
                <a:gd name="T13" fmla="*/ 66 h 66"/>
                <a:gd name="T14" fmla="*/ 30 w 32"/>
                <a:gd name="T15" fmla="*/ 66 h 66"/>
                <a:gd name="T16" fmla="*/ 32 w 32"/>
                <a:gd name="T17" fmla="*/ 66 h 66"/>
                <a:gd name="T18" fmla="*/ 32 w 32"/>
                <a:gd name="T19" fmla="*/ 66 h 66"/>
                <a:gd name="T20" fmla="*/ 32 w 32"/>
                <a:gd name="T21" fmla="*/ 56 h 66"/>
                <a:gd name="T22" fmla="*/ 32 w 32"/>
                <a:gd name="T23" fmla="*/ 48 h 66"/>
                <a:gd name="T24" fmla="*/ 30 w 32"/>
                <a:gd name="T25" fmla="*/ 38 h 66"/>
                <a:gd name="T26" fmla="*/ 26 w 32"/>
                <a:gd name="T27" fmla="*/ 30 h 66"/>
                <a:gd name="T28" fmla="*/ 16 w 32"/>
                <a:gd name="T29" fmla="*/ 14 h 66"/>
                <a:gd name="T30" fmla="*/ 4 w 32"/>
                <a:gd name="T31" fmla="*/ 0 h 66"/>
                <a:gd name="T32" fmla="*/ 4 w 32"/>
                <a:gd name="T33" fmla="*/ 0 h 66"/>
                <a:gd name="T34" fmla="*/ 0 w 32"/>
                <a:gd name="T35" fmla="*/ 0 h 66"/>
                <a:gd name="T36" fmla="*/ 0 w 32"/>
                <a:gd name="T37" fmla="*/ 2 h 66"/>
                <a:gd name="T38" fmla="*/ 0 w 32"/>
                <a:gd name="T39" fmla="*/ 4 h 66"/>
                <a:gd name="T40" fmla="*/ 0 w 32"/>
                <a:gd name="T41" fmla="*/ 4 h 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32" h="66">
                  <a:moveTo>
                    <a:pt x="0" y="4"/>
                  </a:moveTo>
                  <a:lnTo>
                    <a:pt x="0" y="4"/>
                  </a:lnTo>
                  <a:lnTo>
                    <a:pt x="10" y="18"/>
                  </a:lnTo>
                  <a:lnTo>
                    <a:pt x="18" y="32"/>
                  </a:lnTo>
                  <a:lnTo>
                    <a:pt x="24" y="48"/>
                  </a:lnTo>
                  <a:lnTo>
                    <a:pt x="30" y="66"/>
                  </a:lnTo>
                  <a:lnTo>
                    <a:pt x="30" y="66"/>
                  </a:lnTo>
                  <a:lnTo>
                    <a:pt x="30" y="66"/>
                  </a:lnTo>
                  <a:lnTo>
                    <a:pt x="32" y="66"/>
                  </a:lnTo>
                  <a:lnTo>
                    <a:pt x="32" y="66"/>
                  </a:lnTo>
                  <a:lnTo>
                    <a:pt x="32" y="56"/>
                  </a:lnTo>
                  <a:lnTo>
                    <a:pt x="32" y="48"/>
                  </a:lnTo>
                  <a:lnTo>
                    <a:pt x="30" y="38"/>
                  </a:lnTo>
                  <a:lnTo>
                    <a:pt x="26" y="30"/>
                  </a:lnTo>
                  <a:lnTo>
                    <a:pt x="16" y="14"/>
                  </a:lnTo>
                  <a:lnTo>
                    <a:pt x="4" y="0"/>
                  </a:lnTo>
                  <a:lnTo>
                    <a:pt x="4" y="0"/>
                  </a:lnTo>
                  <a:lnTo>
                    <a:pt x="0" y="0"/>
                  </a:lnTo>
                  <a:lnTo>
                    <a:pt x="0" y="2"/>
                  </a:lnTo>
                  <a:lnTo>
                    <a:pt x="0" y="4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5" name="Freeform 111"/>
            <p:cNvSpPr>
              <a:spLocks/>
            </p:cNvSpPr>
            <p:nvPr/>
          </p:nvSpPr>
          <p:spPr bwMode="auto">
            <a:xfrm>
              <a:off x="2748" y="2447"/>
              <a:ext cx="54" cy="172"/>
            </a:xfrm>
            <a:custGeom>
              <a:avLst/>
              <a:gdLst>
                <a:gd name="T0" fmla="*/ 16 w 54"/>
                <a:gd name="T1" fmla="*/ 0 h 172"/>
                <a:gd name="T2" fmla="*/ 16 w 54"/>
                <a:gd name="T3" fmla="*/ 0 h 172"/>
                <a:gd name="T4" fmla="*/ 6 w 54"/>
                <a:gd name="T5" fmla="*/ 22 h 172"/>
                <a:gd name="T6" fmla="*/ 2 w 54"/>
                <a:gd name="T7" fmla="*/ 44 h 172"/>
                <a:gd name="T8" fmla="*/ 0 w 54"/>
                <a:gd name="T9" fmla="*/ 66 h 172"/>
                <a:gd name="T10" fmla="*/ 4 w 54"/>
                <a:gd name="T11" fmla="*/ 88 h 172"/>
                <a:gd name="T12" fmla="*/ 4 w 54"/>
                <a:gd name="T13" fmla="*/ 88 h 172"/>
                <a:gd name="T14" fmla="*/ 12 w 54"/>
                <a:gd name="T15" fmla="*/ 110 h 172"/>
                <a:gd name="T16" fmla="*/ 24 w 54"/>
                <a:gd name="T17" fmla="*/ 132 h 172"/>
                <a:gd name="T18" fmla="*/ 38 w 54"/>
                <a:gd name="T19" fmla="*/ 152 h 172"/>
                <a:gd name="T20" fmla="*/ 54 w 54"/>
                <a:gd name="T21" fmla="*/ 172 h 172"/>
                <a:gd name="T22" fmla="*/ 54 w 54"/>
                <a:gd name="T23" fmla="*/ 172 h 172"/>
                <a:gd name="T24" fmla="*/ 54 w 54"/>
                <a:gd name="T25" fmla="*/ 172 h 172"/>
                <a:gd name="T26" fmla="*/ 54 w 54"/>
                <a:gd name="T27" fmla="*/ 170 h 172"/>
                <a:gd name="T28" fmla="*/ 54 w 54"/>
                <a:gd name="T29" fmla="*/ 170 h 172"/>
                <a:gd name="T30" fmla="*/ 42 w 54"/>
                <a:gd name="T31" fmla="*/ 152 h 172"/>
                <a:gd name="T32" fmla="*/ 30 w 54"/>
                <a:gd name="T33" fmla="*/ 136 h 172"/>
                <a:gd name="T34" fmla="*/ 20 w 54"/>
                <a:gd name="T35" fmla="*/ 116 h 172"/>
                <a:gd name="T36" fmla="*/ 12 w 54"/>
                <a:gd name="T37" fmla="*/ 96 h 172"/>
                <a:gd name="T38" fmla="*/ 12 w 54"/>
                <a:gd name="T39" fmla="*/ 96 h 172"/>
                <a:gd name="T40" fmla="*/ 8 w 54"/>
                <a:gd name="T41" fmla="*/ 84 h 172"/>
                <a:gd name="T42" fmla="*/ 6 w 54"/>
                <a:gd name="T43" fmla="*/ 72 h 172"/>
                <a:gd name="T44" fmla="*/ 4 w 54"/>
                <a:gd name="T45" fmla="*/ 60 h 172"/>
                <a:gd name="T46" fmla="*/ 4 w 54"/>
                <a:gd name="T47" fmla="*/ 48 h 172"/>
                <a:gd name="T48" fmla="*/ 8 w 54"/>
                <a:gd name="T49" fmla="*/ 26 h 172"/>
                <a:gd name="T50" fmla="*/ 16 w 54"/>
                <a:gd name="T51" fmla="*/ 2 h 172"/>
                <a:gd name="T52" fmla="*/ 16 w 54"/>
                <a:gd name="T53" fmla="*/ 2 h 172"/>
                <a:gd name="T54" fmla="*/ 16 w 54"/>
                <a:gd name="T55" fmla="*/ 0 h 172"/>
                <a:gd name="T56" fmla="*/ 16 w 54"/>
                <a:gd name="T57" fmla="*/ 0 h 172"/>
                <a:gd name="T58" fmla="*/ 16 w 54"/>
                <a:gd name="T59" fmla="*/ 0 h 1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54" h="172">
                  <a:moveTo>
                    <a:pt x="16" y="0"/>
                  </a:moveTo>
                  <a:lnTo>
                    <a:pt x="16" y="0"/>
                  </a:lnTo>
                  <a:lnTo>
                    <a:pt x="6" y="22"/>
                  </a:lnTo>
                  <a:lnTo>
                    <a:pt x="2" y="44"/>
                  </a:lnTo>
                  <a:lnTo>
                    <a:pt x="0" y="66"/>
                  </a:lnTo>
                  <a:lnTo>
                    <a:pt x="4" y="88"/>
                  </a:lnTo>
                  <a:lnTo>
                    <a:pt x="4" y="88"/>
                  </a:lnTo>
                  <a:lnTo>
                    <a:pt x="12" y="110"/>
                  </a:lnTo>
                  <a:lnTo>
                    <a:pt x="24" y="132"/>
                  </a:lnTo>
                  <a:lnTo>
                    <a:pt x="38" y="152"/>
                  </a:lnTo>
                  <a:lnTo>
                    <a:pt x="54" y="172"/>
                  </a:lnTo>
                  <a:lnTo>
                    <a:pt x="54" y="172"/>
                  </a:lnTo>
                  <a:lnTo>
                    <a:pt x="54" y="172"/>
                  </a:lnTo>
                  <a:lnTo>
                    <a:pt x="54" y="170"/>
                  </a:lnTo>
                  <a:lnTo>
                    <a:pt x="54" y="170"/>
                  </a:lnTo>
                  <a:lnTo>
                    <a:pt x="42" y="152"/>
                  </a:lnTo>
                  <a:lnTo>
                    <a:pt x="30" y="136"/>
                  </a:lnTo>
                  <a:lnTo>
                    <a:pt x="20" y="116"/>
                  </a:lnTo>
                  <a:lnTo>
                    <a:pt x="12" y="96"/>
                  </a:lnTo>
                  <a:lnTo>
                    <a:pt x="12" y="96"/>
                  </a:lnTo>
                  <a:lnTo>
                    <a:pt x="8" y="84"/>
                  </a:lnTo>
                  <a:lnTo>
                    <a:pt x="6" y="72"/>
                  </a:lnTo>
                  <a:lnTo>
                    <a:pt x="4" y="60"/>
                  </a:lnTo>
                  <a:lnTo>
                    <a:pt x="4" y="48"/>
                  </a:lnTo>
                  <a:lnTo>
                    <a:pt x="8" y="26"/>
                  </a:lnTo>
                  <a:lnTo>
                    <a:pt x="16" y="2"/>
                  </a:lnTo>
                  <a:lnTo>
                    <a:pt x="16" y="2"/>
                  </a:lnTo>
                  <a:lnTo>
                    <a:pt x="16" y="0"/>
                  </a:lnTo>
                  <a:lnTo>
                    <a:pt x="16" y="0"/>
                  </a:lnTo>
                  <a:lnTo>
                    <a:pt x="16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6" name="Freeform 112"/>
            <p:cNvSpPr>
              <a:spLocks/>
            </p:cNvSpPr>
            <p:nvPr/>
          </p:nvSpPr>
          <p:spPr bwMode="auto">
            <a:xfrm>
              <a:off x="2842" y="2539"/>
              <a:ext cx="18" cy="70"/>
            </a:xfrm>
            <a:custGeom>
              <a:avLst/>
              <a:gdLst>
                <a:gd name="T0" fmla="*/ 16 w 18"/>
                <a:gd name="T1" fmla="*/ 0 h 70"/>
                <a:gd name="T2" fmla="*/ 16 w 18"/>
                <a:gd name="T3" fmla="*/ 0 h 70"/>
                <a:gd name="T4" fmla="*/ 6 w 18"/>
                <a:gd name="T5" fmla="*/ 10 h 70"/>
                <a:gd name="T6" fmla="*/ 6 w 18"/>
                <a:gd name="T7" fmla="*/ 10 h 70"/>
                <a:gd name="T8" fmla="*/ 2 w 18"/>
                <a:gd name="T9" fmla="*/ 18 h 70"/>
                <a:gd name="T10" fmla="*/ 2 w 18"/>
                <a:gd name="T11" fmla="*/ 26 h 70"/>
                <a:gd name="T12" fmla="*/ 2 w 18"/>
                <a:gd name="T13" fmla="*/ 26 h 70"/>
                <a:gd name="T14" fmla="*/ 0 w 18"/>
                <a:gd name="T15" fmla="*/ 46 h 70"/>
                <a:gd name="T16" fmla="*/ 2 w 18"/>
                <a:gd name="T17" fmla="*/ 68 h 70"/>
                <a:gd name="T18" fmla="*/ 2 w 18"/>
                <a:gd name="T19" fmla="*/ 68 h 70"/>
                <a:gd name="T20" fmla="*/ 2 w 18"/>
                <a:gd name="T21" fmla="*/ 70 h 70"/>
                <a:gd name="T22" fmla="*/ 4 w 18"/>
                <a:gd name="T23" fmla="*/ 70 h 70"/>
                <a:gd name="T24" fmla="*/ 6 w 18"/>
                <a:gd name="T25" fmla="*/ 70 h 70"/>
                <a:gd name="T26" fmla="*/ 6 w 18"/>
                <a:gd name="T27" fmla="*/ 68 h 70"/>
                <a:gd name="T28" fmla="*/ 6 w 18"/>
                <a:gd name="T29" fmla="*/ 68 h 70"/>
                <a:gd name="T30" fmla="*/ 8 w 18"/>
                <a:gd name="T31" fmla="*/ 52 h 70"/>
                <a:gd name="T32" fmla="*/ 8 w 18"/>
                <a:gd name="T33" fmla="*/ 36 h 70"/>
                <a:gd name="T34" fmla="*/ 8 w 18"/>
                <a:gd name="T35" fmla="*/ 36 h 70"/>
                <a:gd name="T36" fmla="*/ 8 w 18"/>
                <a:gd name="T37" fmla="*/ 20 h 70"/>
                <a:gd name="T38" fmla="*/ 8 w 18"/>
                <a:gd name="T39" fmla="*/ 20 h 70"/>
                <a:gd name="T40" fmla="*/ 10 w 18"/>
                <a:gd name="T41" fmla="*/ 14 h 70"/>
                <a:gd name="T42" fmla="*/ 12 w 18"/>
                <a:gd name="T43" fmla="*/ 10 h 70"/>
                <a:gd name="T44" fmla="*/ 18 w 18"/>
                <a:gd name="T45" fmla="*/ 2 h 70"/>
                <a:gd name="T46" fmla="*/ 18 w 18"/>
                <a:gd name="T47" fmla="*/ 2 h 70"/>
                <a:gd name="T48" fmla="*/ 18 w 18"/>
                <a:gd name="T49" fmla="*/ 0 h 70"/>
                <a:gd name="T50" fmla="*/ 18 w 18"/>
                <a:gd name="T51" fmla="*/ 0 h 70"/>
                <a:gd name="T52" fmla="*/ 16 w 18"/>
                <a:gd name="T53" fmla="*/ 0 h 70"/>
                <a:gd name="T54" fmla="*/ 16 w 18"/>
                <a:gd name="T55" fmla="*/ 0 h 70"/>
                <a:gd name="T56" fmla="*/ 16 w 18"/>
                <a:gd name="T57" fmla="*/ 0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18" h="70">
                  <a:moveTo>
                    <a:pt x="16" y="0"/>
                  </a:moveTo>
                  <a:lnTo>
                    <a:pt x="16" y="0"/>
                  </a:lnTo>
                  <a:lnTo>
                    <a:pt x="6" y="10"/>
                  </a:lnTo>
                  <a:lnTo>
                    <a:pt x="6" y="10"/>
                  </a:lnTo>
                  <a:lnTo>
                    <a:pt x="2" y="18"/>
                  </a:lnTo>
                  <a:lnTo>
                    <a:pt x="2" y="26"/>
                  </a:lnTo>
                  <a:lnTo>
                    <a:pt x="2" y="26"/>
                  </a:lnTo>
                  <a:lnTo>
                    <a:pt x="0" y="46"/>
                  </a:lnTo>
                  <a:lnTo>
                    <a:pt x="2" y="68"/>
                  </a:lnTo>
                  <a:lnTo>
                    <a:pt x="2" y="68"/>
                  </a:lnTo>
                  <a:lnTo>
                    <a:pt x="2" y="70"/>
                  </a:lnTo>
                  <a:lnTo>
                    <a:pt x="4" y="70"/>
                  </a:lnTo>
                  <a:lnTo>
                    <a:pt x="6" y="70"/>
                  </a:lnTo>
                  <a:lnTo>
                    <a:pt x="6" y="68"/>
                  </a:lnTo>
                  <a:lnTo>
                    <a:pt x="6" y="68"/>
                  </a:lnTo>
                  <a:lnTo>
                    <a:pt x="8" y="52"/>
                  </a:lnTo>
                  <a:lnTo>
                    <a:pt x="8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20"/>
                  </a:lnTo>
                  <a:lnTo>
                    <a:pt x="10" y="14"/>
                  </a:lnTo>
                  <a:lnTo>
                    <a:pt x="12" y="10"/>
                  </a:lnTo>
                  <a:lnTo>
                    <a:pt x="18" y="2"/>
                  </a:lnTo>
                  <a:lnTo>
                    <a:pt x="18" y="2"/>
                  </a:lnTo>
                  <a:lnTo>
                    <a:pt x="18" y="0"/>
                  </a:lnTo>
                  <a:lnTo>
                    <a:pt x="18" y="0"/>
                  </a:lnTo>
                  <a:lnTo>
                    <a:pt x="16" y="0"/>
                  </a:lnTo>
                  <a:lnTo>
                    <a:pt x="16" y="0"/>
                  </a:lnTo>
                  <a:lnTo>
                    <a:pt x="16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7" name="Freeform 113"/>
            <p:cNvSpPr>
              <a:spLocks/>
            </p:cNvSpPr>
            <p:nvPr/>
          </p:nvSpPr>
          <p:spPr bwMode="auto">
            <a:xfrm>
              <a:off x="2974" y="2533"/>
              <a:ext cx="14" cy="60"/>
            </a:xfrm>
            <a:custGeom>
              <a:avLst/>
              <a:gdLst>
                <a:gd name="T0" fmla="*/ 0 w 14"/>
                <a:gd name="T1" fmla="*/ 4 h 60"/>
                <a:gd name="T2" fmla="*/ 0 w 14"/>
                <a:gd name="T3" fmla="*/ 4 h 60"/>
                <a:gd name="T4" fmla="*/ 4 w 14"/>
                <a:gd name="T5" fmla="*/ 18 h 60"/>
                <a:gd name="T6" fmla="*/ 6 w 14"/>
                <a:gd name="T7" fmla="*/ 32 h 60"/>
                <a:gd name="T8" fmla="*/ 6 w 14"/>
                <a:gd name="T9" fmla="*/ 32 h 60"/>
                <a:gd name="T10" fmla="*/ 4 w 14"/>
                <a:gd name="T11" fmla="*/ 44 h 60"/>
                <a:gd name="T12" fmla="*/ 0 w 14"/>
                <a:gd name="T13" fmla="*/ 58 h 60"/>
                <a:gd name="T14" fmla="*/ 0 w 14"/>
                <a:gd name="T15" fmla="*/ 58 h 60"/>
                <a:gd name="T16" fmla="*/ 0 w 14"/>
                <a:gd name="T17" fmla="*/ 60 h 60"/>
                <a:gd name="T18" fmla="*/ 0 w 14"/>
                <a:gd name="T19" fmla="*/ 60 h 60"/>
                <a:gd name="T20" fmla="*/ 4 w 14"/>
                <a:gd name="T21" fmla="*/ 60 h 60"/>
                <a:gd name="T22" fmla="*/ 4 w 14"/>
                <a:gd name="T23" fmla="*/ 60 h 60"/>
                <a:gd name="T24" fmla="*/ 8 w 14"/>
                <a:gd name="T25" fmla="*/ 52 h 60"/>
                <a:gd name="T26" fmla="*/ 12 w 14"/>
                <a:gd name="T27" fmla="*/ 46 h 60"/>
                <a:gd name="T28" fmla="*/ 14 w 14"/>
                <a:gd name="T29" fmla="*/ 38 h 60"/>
                <a:gd name="T30" fmla="*/ 14 w 14"/>
                <a:gd name="T31" fmla="*/ 32 h 60"/>
                <a:gd name="T32" fmla="*/ 12 w 14"/>
                <a:gd name="T33" fmla="*/ 16 h 60"/>
                <a:gd name="T34" fmla="*/ 6 w 14"/>
                <a:gd name="T35" fmla="*/ 2 h 60"/>
                <a:gd name="T36" fmla="*/ 6 w 14"/>
                <a:gd name="T37" fmla="*/ 2 h 60"/>
                <a:gd name="T38" fmla="*/ 4 w 14"/>
                <a:gd name="T39" fmla="*/ 0 h 60"/>
                <a:gd name="T40" fmla="*/ 2 w 14"/>
                <a:gd name="T41" fmla="*/ 0 h 60"/>
                <a:gd name="T42" fmla="*/ 0 w 14"/>
                <a:gd name="T43" fmla="*/ 2 h 60"/>
                <a:gd name="T44" fmla="*/ 0 w 14"/>
                <a:gd name="T45" fmla="*/ 4 h 60"/>
                <a:gd name="T46" fmla="*/ 0 w 14"/>
                <a:gd name="T47" fmla="*/ 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14" h="60">
                  <a:moveTo>
                    <a:pt x="0" y="4"/>
                  </a:moveTo>
                  <a:lnTo>
                    <a:pt x="0" y="4"/>
                  </a:lnTo>
                  <a:lnTo>
                    <a:pt x="4" y="18"/>
                  </a:lnTo>
                  <a:lnTo>
                    <a:pt x="6" y="32"/>
                  </a:lnTo>
                  <a:lnTo>
                    <a:pt x="6" y="32"/>
                  </a:lnTo>
                  <a:lnTo>
                    <a:pt x="4" y="44"/>
                  </a:lnTo>
                  <a:lnTo>
                    <a:pt x="0" y="58"/>
                  </a:lnTo>
                  <a:lnTo>
                    <a:pt x="0" y="58"/>
                  </a:lnTo>
                  <a:lnTo>
                    <a:pt x="0" y="60"/>
                  </a:lnTo>
                  <a:lnTo>
                    <a:pt x="0" y="60"/>
                  </a:lnTo>
                  <a:lnTo>
                    <a:pt x="4" y="60"/>
                  </a:lnTo>
                  <a:lnTo>
                    <a:pt x="4" y="60"/>
                  </a:lnTo>
                  <a:lnTo>
                    <a:pt x="8" y="52"/>
                  </a:lnTo>
                  <a:lnTo>
                    <a:pt x="12" y="46"/>
                  </a:lnTo>
                  <a:lnTo>
                    <a:pt x="14" y="38"/>
                  </a:lnTo>
                  <a:lnTo>
                    <a:pt x="14" y="32"/>
                  </a:lnTo>
                  <a:lnTo>
                    <a:pt x="12" y="16"/>
                  </a:lnTo>
                  <a:lnTo>
                    <a:pt x="6" y="2"/>
                  </a:lnTo>
                  <a:lnTo>
                    <a:pt x="6" y="2"/>
                  </a:lnTo>
                  <a:lnTo>
                    <a:pt x="4" y="0"/>
                  </a:lnTo>
                  <a:lnTo>
                    <a:pt x="2" y="0"/>
                  </a:lnTo>
                  <a:lnTo>
                    <a:pt x="0" y="2"/>
                  </a:lnTo>
                  <a:lnTo>
                    <a:pt x="0" y="4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8" name="Freeform 114"/>
            <p:cNvSpPr>
              <a:spLocks/>
            </p:cNvSpPr>
            <p:nvPr/>
          </p:nvSpPr>
          <p:spPr bwMode="auto">
            <a:xfrm>
              <a:off x="3022" y="2467"/>
              <a:ext cx="44" cy="136"/>
            </a:xfrm>
            <a:custGeom>
              <a:avLst/>
              <a:gdLst>
                <a:gd name="T0" fmla="*/ 34 w 44"/>
                <a:gd name="T1" fmla="*/ 2 h 136"/>
                <a:gd name="T2" fmla="*/ 34 w 44"/>
                <a:gd name="T3" fmla="*/ 2 h 136"/>
                <a:gd name="T4" fmla="*/ 40 w 44"/>
                <a:gd name="T5" fmla="*/ 18 h 136"/>
                <a:gd name="T6" fmla="*/ 40 w 44"/>
                <a:gd name="T7" fmla="*/ 36 h 136"/>
                <a:gd name="T8" fmla="*/ 40 w 44"/>
                <a:gd name="T9" fmla="*/ 54 h 136"/>
                <a:gd name="T10" fmla="*/ 34 w 44"/>
                <a:gd name="T11" fmla="*/ 72 h 136"/>
                <a:gd name="T12" fmla="*/ 28 w 44"/>
                <a:gd name="T13" fmla="*/ 88 h 136"/>
                <a:gd name="T14" fmla="*/ 20 w 44"/>
                <a:gd name="T15" fmla="*/ 106 h 136"/>
                <a:gd name="T16" fmla="*/ 10 w 44"/>
                <a:gd name="T17" fmla="*/ 120 h 136"/>
                <a:gd name="T18" fmla="*/ 0 w 44"/>
                <a:gd name="T19" fmla="*/ 134 h 136"/>
                <a:gd name="T20" fmla="*/ 0 w 44"/>
                <a:gd name="T21" fmla="*/ 134 h 136"/>
                <a:gd name="T22" fmla="*/ 0 w 44"/>
                <a:gd name="T23" fmla="*/ 136 h 136"/>
                <a:gd name="T24" fmla="*/ 2 w 44"/>
                <a:gd name="T25" fmla="*/ 136 h 136"/>
                <a:gd name="T26" fmla="*/ 2 w 44"/>
                <a:gd name="T27" fmla="*/ 136 h 136"/>
                <a:gd name="T28" fmla="*/ 12 w 44"/>
                <a:gd name="T29" fmla="*/ 122 h 136"/>
                <a:gd name="T30" fmla="*/ 22 w 44"/>
                <a:gd name="T31" fmla="*/ 106 h 136"/>
                <a:gd name="T32" fmla="*/ 32 w 44"/>
                <a:gd name="T33" fmla="*/ 90 h 136"/>
                <a:gd name="T34" fmla="*/ 38 w 44"/>
                <a:gd name="T35" fmla="*/ 72 h 136"/>
                <a:gd name="T36" fmla="*/ 42 w 44"/>
                <a:gd name="T37" fmla="*/ 54 h 136"/>
                <a:gd name="T38" fmla="*/ 44 w 44"/>
                <a:gd name="T39" fmla="*/ 36 h 136"/>
                <a:gd name="T40" fmla="*/ 42 w 44"/>
                <a:gd name="T41" fmla="*/ 18 h 136"/>
                <a:gd name="T42" fmla="*/ 36 w 44"/>
                <a:gd name="T43" fmla="*/ 2 h 136"/>
                <a:gd name="T44" fmla="*/ 36 w 44"/>
                <a:gd name="T45" fmla="*/ 2 h 136"/>
                <a:gd name="T46" fmla="*/ 34 w 44"/>
                <a:gd name="T47" fmla="*/ 0 h 136"/>
                <a:gd name="T48" fmla="*/ 34 w 44"/>
                <a:gd name="T49" fmla="*/ 2 h 136"/>
                <a:gd name="T50" fmla="*/ 34 w 44"/>
                <a:gd name="T51" fmla="*/ 2 h 1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44" h="136">
                  <a:moveTo>
                    <a:pt x="34" y="2"/>
                  </a:moveTo>
                  <a:lnTo>
                    <a:pt x="34" y="2"/>
                  </a:lnTo>
                  <a:lnTo>
                    <a:pt x="40" y="18"/>
                  </a:lnTo>
                  <a:lnTo>
                    <a:pt x="40" y="36"/>
                  </a:lnTo>
                  <a:lnTo>
                    <a:pt x="40" y="54"/>
                  </a:lnTo>
                  <a:lnTo>
                    <a:pt x="34" y="72"/>
                  </a:lnTo>
                  <a:lnTo>
                    <a:pt x="28" y="88"/>
                  </a:lnTo>
                  <a:lnTo>
                    <a:pt x="20" y="106"/>
                  </a:lnTo>
                  <a:lnTo>
                    <a:pt x="10" y="120"/>
                  </a:lnTo>
                  <a:lnTo>
                    <a:pt x="0" y="134"/>
                  </a:lnTo>
                  <a:lnTo>
                    <a:pt x="0" y="134"/>
                  </a:lnTo>
                  <a:lnTo>
                    <a:pt x="0" y="136"/>
                  </a:lnTo>
                  <a:lnTo>
                    <a:pt x="2" y="136"/>
                  </a:lnTo>
                  <a:lnTo>
                    <a:pt x="2" y="136"/>
                  </a:lnTo>
                  <a:lnTo>
                    <a:pt x="12" y="122"/>
                  </a:lnTo>
                  <a:lnTo>
                    <a:pt x="22" y="106"/>
                  </a:lnTo>
                  <a:lnTo>
                    <a:pt x="32" y="90"/>
                  </a:lnTo>
                  <a:lnTo>
                    <a:pt x="38" y="72"/>
                  </a:lnTo>
                  <a:lnTo>
                    <a:pt x="42" y="54"/>
                  </a:lnTo>
                  <a:lnTo>
                    <a:pt x="44" y="36"/>
                  </a:lnTo>
                  <a:lnTo>
                    <a:pt x="42" y="18"/>
                  </a:lnTo>
                  <a:lnTo>
                    <a:pt x="36" y="2"/>
                  </a:lnTo>
                  <a:lnTo>
                    <a:pt x="36" y="2"/>
                  </a:lnTo>
                  <a:lnTo>
                    <a:pt x="34" y="0"/>
                  </a:lnTo>
                  <a:lnTo>
                    <a:pt x="34" y="2"/>
                  </a:lnTo>
                  <a:lnTo>
                    <a:pt x="34" y="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9" name="Freeform 115"/>
            <p:cNvSpPr>
              <a:spLocks/>
            </p:cNvSpPr>
            <p:nvPr/>
          </p:nvSpPr>
          <p:spPr bwMode="auto">
            <a:xfrm>
              <a:off x="2960" y="2591"/>
              <a:ext cx="138" cy="64"/>
            </a:xfrm>
            <a:custGeom>
              <a:avLst/>
              <a:gdLst>
                <a:gd name="T0" fmla="*/ 12 w 138"/>
                <a:gd name="T1" fmla="*/ 2 h 64"/>
                <a:gd name="T2" fmla="*/ 0 w 138"/>
                <a:gd name="T3" fmla="*/ 18 h 64"/>
                <a:gd name="T4" fmla="*/ 0 w 138"/>
                <a:gd name="T5" fmla="*/ 26 h 64"/>
                <a:gd name="T6" fmla="*/ 8 w 138"/>
                <a:gd name="T7" fmla="*/ 38 h 64"/>
                <a:gd name="T8" fmla="*/ 20 w 138"/>
                <a:gd name="T9" fmla="*/ 44 h 64"/>
                <a:gd name="T10" fmla="*/ 66 w 138"/>
                <a:gd name="T11" fmla="*/ 60 h 64"/>
                <a:gd name="T12" fmla="*/ 102 w 138"/>
                <a:gd name="T13" fmla="*/ 64 h 64"/>
                <a:gd name="T14" fmla="*/ 114 w 138"/>
                <a:gd name="T15" fmla="*/ 62 h 64"/>
                <a:gd name="T16" fmla="*/ 132 w 138"/>
                <a:gd name="T17" fmla="*/ 56 h 64"/>
                <a:gd name="T18" fmla="*/ 138 w 138"/>
                <a:gd name="T19" fmla="*/ 48 h 64"/>
                <a:gd name="T20" fmla="*/ 136 w 138"/>
                <a:gd name="T21" fmla="*/ 36 h 64"/>
                <a:gd name="T22" fmla="*/ 130 w 138"/>
                <a:gd name="T23" fmla="*/ 32 h 64"/>
                <a:gd name="T24" fmla="*/ 114 w 138"/>
                <a:gd name="T25" fmla="*/ 22 h 64"/>
                <a:gd name="T26" fmla="*/ 96 w 138"/>
                <a:gd name="T27" fmla="*/ 18 h 64"/>
                <a:gd name="T28" fmla="*/ 76 w 138"/>
                <a:gd name="T29" fmla="*/ 20 h 64"/>
                <a:gd name="T30" fmla="*/ 60 w 138"/>
                <a:gd name="T31" fmla="*/ 24 h 64"/>
                <a:gd name="T32" fmla="*/ 58 w 138"/>
                <a:gd name="T33" fmla="*/ 26 h 64"/>
                <a:gd name="T34" fmla="*/ 60 w 138"/>
                <a:gd name="T35" fmla="*/ 26 h 64"/>
                <a:gd name="T36" fmla="*/ 96 w 138"/>
                <a:gd name="T37" fmla="*/ 26 h 64"/>
                <a:gd name="T38" fmla="*/ 108 w 138"/>
                <a:gd name="T39" fmla="*/ 28 h 64"/>
                <a:gd name="T40" fmla="*/ 120 w 138"/>
                <a:gd name="T41" fmla="*/ 36 h 64"/>
                <a:gd name="T42" fmla="*/ 122 w 138"/>
                <a:gd name="T43" fmla="*/ 44 h 64"/>
                <a:gd name="T44" fmla="*/ 118 w 138"/>
                <a:gd name="T45" fmla="*/ 50 h 64"/>
                <a:gd name="T46" fmla="*/ 112 w 138"/>
                <a:gd name="T47" fmla="*/ 52 h 64"/>
                <a:gd name="T48" fmla="*/ 90 w 138"/>
                <a:gd name="T49" fmla="*/ 54 h 64"/>
                <a:gd name="T50" fmla="*/ 76 w 138"/>
                <a:gd name="T51" fmla="*/ 52 h 64"/>
                <a:gd name="T52" fmla="*/ 50 w 138"/>
                <a:gd name="T53" fmla="*/ 46 h 64"/>
                <a:gd name="T54" fmla="*/ 38 w 138"/>
                <a:gd name="T55" fmla="*/ 42 h 64"/>
                <a:gd name="T56" fmla="*/ 20 w 138"/>
                <a:gd name="T57" fmla="*/ 34 h 64"/>
                <a:gd name="T58" fmla="*/ 12 w 138"/>
                <a:gd name="T59" fmla="*/ 28 h 64"/>
                <a:gd name="T60" fmla="*/ 10 w 138"/>
                <a:gd name="T61" fmla="*/ 12 h 64"/>
                <a:gd name="T62" fmla="*/ 14 w 138"/>
                <a:gd name="T63" fmla="*/ 2 h 64"/>
                <a:gd name="T64" fmla="*/ 12 w 138"/>
                <a:gd name="T65" fmla="*/ 2 h 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38" h="64">
                  <a:moveTo>
                    <a:pt x="12" y="2"/>
                  </a:moveTo>
                  <a:lnTo>
                    <a:pt x="12" y="2"/>
                  </a:lnTo>
                  <a:lnTo>
                    <a:pt x="4" y="12"/>
                  </a:lnTo>
                  <a:lnTo>
                    <a:pt x="0" y="18"/>
                  </a:lnTo>
                  <a:lnTo>
                    <a:pt x="0" y="26"/>
                  </a:lnTo>
                  <a:lnTo>
                    <a:pt x="0" y="26"/>
                  </a:lnTo>
                  <a:lnTo>
                    <a:pt x="2" y="32"/>
                  </a:lnTo>
                  <a:lnTo>
                    <a:pt x="8" y="38"/>
                  </a:lnTo>
                  <a:lnTo>
                    <a:pt x="20" y="44"/>
                  </a:lnTo>
                  <a:lnTo>
                    <a:pt x="20" y="44"/>
                  </a:lnTo>
                  <a:lnTo>
                    <a:pt x="42" y="54"/>
                  </a:lnTo>
                  <a:lnTo>
                    <a:pt x="66" y="60"/>
                  </a:lnTo>
                  <a:lnTo>
                    <a:pt x="90" y="64"/>
                  </a:lnTo>
                  <a:lnTo>
                    <a:pt x="102" y="64"/>
                  </a:lnTo>
                  <a:lnTo>
                    <a:pt x="114" y="62"/>
                  </a:lnTo>
                  <a:lnTo>
                    <a:pt x="114" y="62"/>
                  </a:lnTo>
                  <a:lnTo>
                    <a:pt x="126" y="58"/>
                  </a:lnTo>
                  <a:lnTo>
                    <a:pt x="132" y="56"/>
                  </a:lnTo>
                  <a:lnTo>
                    <a:pt x="136" y="52"/>
                  </a:lnTo>
                  <a:lnTo>
                    <a:pt x="138" y="48"/>
                  </a:lnTo>
                  <a:lnTo>
                    <a:pt x="138" y="42"/>
                  </a:lnTo>
                  <a:lnTo>
                    <a:pt x="136" y="36"/>
                  </a:lnTo>
                  <a:lnTo>
                    <a:pt x="130" y="32"/>
                  </a:lnTo>
                  <a:lnTo>
                    <a:pt x="130" y="32"/>
                  </a:lnTo>
                  <a:lnTo>
                    <a:pt x="122" y="26"/>
                  </a:lnTo>
                  <a:lnTo>
                    <a:pt x="114" y="22"/>
                  </a:lnTo>
                  <a:lnTo>
                    <a:pt x="104" y="20"/>
                  </a:lnTo>
                  <a:lnTo>
                    <a:pt x="96" y="18"/>
                  </a:lnTo>
                  <a:lnTo>
                    <a:pt x="86" y="18"/>
                  </a:lnTo>
                  <a:lnTo>
                    <a:pt x="76" y="20"/>
                  </a:lnTo>
                  <a:lnTo>
                    <a:pt x="68" y="22"/>
                  </a:lnTo>
                  <a:lnTo>
                    <a:pt x="60" y="24"/>
                  </a:lnTo>
                  <a:lnTo>
                    <a:pt x="60" y="24"/>
                  </a:lnTo>
                  <a:lnTo>
                    <a:pt x="58" y="26"/>
                  </a:lnTo>
                  <a:lnTo>
                    <a:pt x="60" y="26"/>
                  </a:lnTo>
                  <a:lnTo>
                    <a:pt x="60" y="26"/>
                  </a:lnTo>
                  <a:lnTo>
                    <a:pt x="84" y="24"/>
                  </a:lnTo>
                  <a:lnTo>
                    <a:pt x="96" y="26"/>
                  </a:lnTo>
                  <a:lnTo>
                    <a:pt x="108" y="28"/>
                  </a:lnTo>
                  <a:lnTo>
                    <a:pt x="108" y="28"/>
                  </a:lnTo>
                  <a:lnTo>
                    <a:pt x="118" y="32"/>
                  </a:lnTo>
                  <a:lnTo>
                    <a:pt x="120" y="36"/>
                  </a:lnTo>
                  <a:lnTo>
                    <a:pt x="122" y="40"/>
                  </a:lnTo>
                  <a:lnTo>
                    <a:pt x="122" y="44"/>
                  </a:lnTo>
                  <a:lnTo>
                    <a:pt x="122" y="48"/>
                  </a:lnTo>
                  <a:lnTo>
                    <a:pt x="118" y="50"/>
                  </a:lnTo>
                  <a:lnTo>
                    <a:pt x="112" y="52"/>
                  </a:lnTo>
                  <a:lnTo>
                    <a:pt x="112" y="52"/>
                  </a:lnTo>
                  <a:lnTo>
                    <a:pt x="100" y="54"/>
                  </a:lnTo>
                  <a:lnTo>
                    <a:pt x="90" y="54"/>
                  </a:lnTo>
                  <a:lnTo>
                    <a:pt x="90" y="54"/>
                  </a:lnTo>
                  <a:lnTo>
                    <a:pt x="76" y="52"/>
                  </a:lnTo>
                  <a:lnTo>
                    <a:pt x="62" y="50"/>
                  </a:lnTo>
                  <a:lnTo>
                    <a:pt x="50" y="46"/>
                  </a:lnTo>
                  <a:lnTo>
                    <a:pt x="38" y="42"/>
                  </a:lnTo>
                  <a:lnTo>
                    <a:pt x="38" y="42"/>
                  </a:lnTo>
                  <a:lnTo>
                    <a:pt x="20" y="34"/>
                  </a:lnTo>
                  <a:lnTo>
                    <a:pt x="20" y="34"/>
                  </a:lnTo>
                  <a:lnTo>
                    <a:pt x="16" y="32"/>
                  </a:lnTo>
                  <a:lnTo>
                    <a:pt x="12" y="28"/>
                  </a:lnTo>
                  <a:lnTo>
                    <a:pt x="10" y="20"/>
                  </a:lnTo>
                  <a:lnTo>
                    <a:pt x="10" y="12"/>
                  </a:lnTo>
                  <a:lnTo>
                    <a:pt x="14" y="2"/>
                  </a:lnTo>
                  <a:lnTo>
                    <a:pt x="14" y="2"/>
                  </a:lnTo>
                  <a:lnTo>
                    <a:pt x="14" y="0"/>
                  </a:lnTo>
                  <a:lnTo>
                    <a:pt x="12" y="2"/>
                  </a:lnTo>
                  <a:lnTo>
                    <a:pt x="12" y="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0" name="Freeform 116"/>
            <p:cNvSpPr>
              <a:spLocks/>
            </p:cNvSpPr>
            <p:nvPr/>
          </p:nvSpPr>
          <p:spPr bwMode="auto">
            <a:xfrm>
              <a:off x="3024" y="2585"/>
              <a:ext cx="36" cy="30"/>
            </a:xfrm>
            <a:custGeom>
              <a:avLst/>
              <a:gdLst>
                <a:gd name="T0" fmla="*/ 2 w 36"/>
                <a:gd name="T1" fmla="*/ 28 h 30"/>
                <a:gd name="T2" fmla="*/ 2 w 36"/>
                <a:gd name="T3" fmla="*/ 28 h 30"/>
                <a:gd name="T4" fmla="*/ 6 w 36"/>
                <a:gd name="T5" fmla="*/ 20 h 30"/>
                <a:gd name="T6" fmla="*/ 12 w 36"/>
                <a:gd name="T7" fmla="*/ 12 h 30"/>
                <a:gd name="T8" fmla="*/ 20 w 36"/>
                <a:gd name="T9" fmla="*/ 6 h 30"/>
                <a:gd name="T10" fmla="*/ 30 w 36"/>
                <a:gd name="T11" fmla="*/ 2 h 30"/>
                <a:gd name="T12" fmla="*/ 30 w 36"/>
                <a:gd name="T13" fmla="*/ 2 h 30"/>
                <a:gd name="T14" fmla="*/ 32 w 36"/>
                <a:gd name="T15" fmla="*/ 2 h 30"/>
                <a:gd name="T16" fmla="*/ 34 w 36"/>
                <a:gd name="T17" fmla="*/ 4 h 30"/>
                <a:gd name="T18" fmla="*/ 32 w 36"/>
                <a:gd name="T19" fmla="*/ 8 h 30"/>
                <a:gd name="T20" fmla="*/ 26 w 36"/>
                <a:gd name="T21" fmla="*/ 16 h 30"/>
                <a:gd name="T22" fmla="*/ 26 w 36"/>
                <a:gd name="T23" fmla="*/ 16 h 30"/>
                <a:gd name="T24" fmla="*/ 16 w 36"/>
                <a:gd name="T25" fmla="*/ 22 h 30"/>
                <a:gd name="T26" fmla="*/ 6 w 36"/>
                <a:gd name="T27" fmla="*/ 28 h 30"/>
                <a:gd name="T28" fmla="*/ 6 w 36"/>
                <a:gd name="T29" fmla="*/ 28 h 30"/>
                <a:gd name="T30" fmla="*/ 6 w 36"/>
                <a:gd name="T31" fmla="*/ 28 h 30"/>
                <a:gd name="T32" fmla="*/ 8 w 36"/>
                <a:gd name="T33" fmla="*/ 30 h 30"/>
                <a:gd name="T34" fmla="*/ 8 w 36"/>
                <a:gd name="T35" fmla="*/ 30 h 30"/>
                <a:gd name="T36" fmla="*/ 20 w 36"/>
                <a:gd name="T37" fmla="*/ 24 h 30"/>
                <a:gd name="T38" fmla="*/ 26 w 36"/>
                <a:gd name="T39" fmla="*/ 20 h 30"/>
                <a:gd name="T40" fmla="*/ 30 w 36"/>
                <a:gd name="T41" fmla="*/ 14 h 30"/>
                <a:gd name="T42" fmla="*/ 30 w 36"/>
                <a:gd name="T43" fmla="*/ 14 h 30"/>
                <a:gd name="T44" fmla="*/ 34 w 36"/>
                <a:gd name="T45" fmla="*/ 8 h 30"/>
                <a:gd name="T46" fmla="*/ 36 w 36"/>
                <a:gd name="T47" fmla="*/ 4 h 30"/>
                <a:gd name="T48" fmla="*/ 36 w 36"/>
                <a:gd name="T49" fmla="*/ 2 h 30"/>
                <a:gd name="T50" fmla="*/ 36 w 36"/>
                <a:gd name="T51" fmla="*/ 2 h 30"/>
                <a:gd name="T52" fmla="*/ 32 w 36"/>
                <a:gd name="T53" fmla="*/ 0 h 30"/>
                <a:gd name="T54" fmla="*/ 28 w 36"/>
                <a:gd name="T55" fmla="*/ 0 h 30"/>
                <a:gd name="T56" fmla="*/ 20 w 36"/>
                <a:gd name="T57" fmla="*/ 4 h 30"/>
                <a:gd name="T58" fmla="*/ 20 w 36"/>
                <a:gd name="T59" fmla="*/ 4 h 30"/>
                <a:gd name="T60" fmla="*/ 14 w 36"/>
                <a:gd name="T61" fmla="*/ 8 h 30"/>
                <a:gd name="T62" fmla="*/ 8 w 36"/>
                <a:gd name="T63" fmla="*/ 14 h 30"/>
                <a:gd name="T64" fmla="*/ 8 w 36"/>
                <a:gd name="T65" fmla="*/ 14 h 30"/>
                <a:gd name="T66" fmla="*/ 0 w 36"/>
                <a:gd name="T67" fmla="*/ 28 h 30"/>
                <a:gd name="T68" fmla="*/ 0 w 36"/>
                <a:gd name="T69" fmla="*/ 28 h 30"/>
                <a:gd name="T70" fmla="*/ 0 w 36"/>
                <a:gd name="T71" fmla="*/ 28 h 30"/>
                <a:gd name="T72" fmla="*/ 2 w 36"/>
                <a:gd name="T73" fmla="*/ 28 h 30"/>
                <a:gd name="T74" fmla="*/ 2 w 36"/>
                <a:gd name="T75" fmla="*/ 28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36" h="30">
                  <a:moveTo>
                    <a:pt x="2" y="28"/>
                  </a:moveTo>
                  <a:lnTo>
                    <a:pt x="2" y="28"/>
                  </a:lnTo>
                  <a:lnTo>
                    <a:pt x="6" y="20"/>
                  </a:lnTo>
                  <a:lnTo>
                    <a:pt x="12" y="12"/>
                  </a:lnTo>
                  <a:lnTo>
                    <a:pt x="20" y="6"/>
                  </a:lnTo>
                  <a:lnTo>
                    <a:pt x="30" y="2"/>
                  </a:lnTo>
                  <a:lnTo>
                    <a:pt x="30" y="2"/>
                  </a:lnTo>
                  <a:lnTo>
                    <a:pt x="32" y="2"/>
                  </a:lnTo>
                  <a:lnTo>
                    <a:pt x="34" y="4"/>
                  </a:lnTo>
                  <a:lnTo>
                    <a:pt x="32" y="8"/>
                  </a:lnTo>
                  <a:lnTo>
                    <a:pt x="26" y="16"/>
                  </a:lnTo>
                  <a:lnTo>
                    <a:pt x="26" y="16"/>
                  </a:lnTo>
                  <a:lnTo>
                    <a:pt x="16" y="22"/>
                  </a:lnTo>
                  <a:lnTo>
                    <a:pt x="6" y="28"/>
                  </a:lnTo>
                  <a:lnTo>
                    <a:pt x="6" y="28"/>
                  </a:lnTo>
                  <a:lnTo>
                    <a:pt x="6" y="28"/>
                  </a:lnTo>
                  <a:lnTo>
                    <a:pt x="8" y="30"/>
                  </a:lnTo>
                  <a:lnTo>
                    <a:pt x="8" y="30"/>
                  </a:lnTo>
                  <a:lnTo>
                    <a:pt x="20" y="24"/>
                  </a:lnTo>
                  <a:lnTo>
                    <a:pt x="26" y="20"/>
                  </a:lnTo>
                  <a:lnTo>
                    <a:pt x="30" y="14"/>
                  </a:lnTo>
                  <a:lnTo>
                    <a:pt x="30" y="14"/>
                  </a:lnTo>
                  <a:lnTo>
                    <a:pt x="34" y="8"/>
                  </a:lnTo>
                  <a:lnTo>
                    <a:pt x="36" y="4"/>
                  </a:lnTo>
                  <a:lnTo>
                    <a:pt x="36" y="2"/>
                  </a:lnTo>
                  <a:lnTo>
                    <a:pt x="36" y="2"/>
                  </a:lnTo>
                  <a:lnTo>
                    <a:pt x="32" y="0"/>
                  </a:lnTo>
                  <a:lnTo>
                    <a:pt x="28" y="0"/>
                  </a:lnTo>
                  <a:lnTo>
                    <a:pt x="20" y="4"/>
                  </a:lnTo>
                  <a:lnTo>
                    <a:pt x="20" y="4"/>
                  </a:lnTo>
                  <a:lnTo>
                    <a:pt x="14" y="8"/>
                  </a:lnTo>
                  <a:lnTo>
                    <a:pt x="8" y="14"/>
                  </a:lnTo>
                  <a:lnTo>
                    <a:pt x="8" y="14"/>
                  </a:lnTo>
                  <a:lnTo>
                    <a:pt x="0" y="28"/>
                  </a:lnTo>
                  <a:lnTo>
                    <a:pt x="0" y="28"/>
                  </a:lnTo>
                  <a:lnTo>
                    <a:pt x="0" y="28"/>
                  </a:lnTo>
                  <a:lnTo>
                    <a:pt x="2" y="28"/>
                  </a:lnTo>
                  <a:lnTo>
                    <a:pt x="2" y="2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1" name="Freeform 117"/>
            <p:cNvSpPr>
              <a:spLocks/>
            </p:cNvSpPr>
            <p:nvPr/>
          </p:nvSpPr>
          <p:spPr bwMode="auto">
            <a:xfrm>
              <a:off x="2966" y="2599"/>
              <a:ext cx="56" cy="14"/>
            </a:xfrm>
            <a:custGeom>
              <a:avLst/>
              <a:gdLst>
                <a:gd name="T0" fmla="*/ 54 w 56"/>
                <a:gd name="T1" fmla="*/ 4 h 14"/>
                <a:gd name="T2" fmla="*/ 54 w 56"/>
                <a:gd name="T3" fmla="*/ 4 h 14"/>
                <a:gd name="T4" fmla="*/ 42 w 56"/>
                <a:gd name="T5" fmla="*/ 10 h 14"/>
                <a:gd name="T6" fmla="*/ 26 w 56"/>
                <a:gd name="T7" fmla="*/ 12 h 14"/>
                <a:gd name="T8" fmla="*/ 18 w 56"/>
                <a:gd name="T9" fmla="*/ 10 h 14"/>
                <a:gd name="T10" fmla="*/ 12 w 56"/>
                <a:gd name="T11" fmla="*/ 8 h 14"/>
                <a:gd name="T12" fmla="*/ 6 w 56"/>
                <a:gd name="T13" fmla="*/ 4 h 14"/>
                <a:gd name="T14" fmla="*/ 0 w 56"/>
                <a:gd name="T15" fmla="*/ 0 h 14"/>
                <a:gd name="T16" fmla="*/ 0 w 56"/>
                <a:gd name="T17" fmla="*/ 0 h 14"/>
                <a:gd name="T18" fmla="*/ 0 w 56"/>
                <a:gd name="T19" fmla="*/ 0 h 14"/>
                <a:gd name="T20" fmla="*/ 0 w 56"/>
                <a:gd name="T21" fmla="*/ 0 h 14"/>
                <a:gd name="T22" fmla="*/ 4 w 56"/>
                <a:gd name="T23" fmla="*/ 6 h 14"/>
                <a:gd name="T24" fmla="*/ 10 w 56"/>
                <a:gd name="T25" fmla="*/ 10 h 14"/>
                <a:gd name="T26" fmla="*/ 18 w 56"/>
                <a:gd name="T27" fmla="*/ 12 h 14"/>
                <a:gd name="T28" fmla="*/ 26 w 56"/>
                <a:gd name="T29" fmla="*/ 14 h 14"/>
                <a:gd name="T30" fmla="*/ 42 w 56"/>
                <a:gd name="T31" fmla="*/ 12 h 14"/>
                <a:gd name="T32" fmla="*/ 56 w 56"/>
                <a:gd name="T33" fmla="*/ 6 h 14"/>
                <a:gd name="T34" fmla="*/ 56 w 56"/>
                <a:gd name="T35" fmla="*/ 6 h 14"/>
                <a:gd name="T36" fmla="*/ 56 w 56"/>
                <a:gd name="T37" fmla="*/ 4 h 14"/>
                <a:gd name="T38" fmla="*/ 54 w 56"/>
                <a:gd name="T39" fmla="*/ 4 h 14"/>
                <a:gd name="T40" fmla="*/ 54 w 56"/>
                <a:gd name="T41" fmla="*/ 4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56" h="14">
                  <a:moveTo>
                    <a:pt x="54" y="4"/>
                  </a:moveTo>
                  <a:lnTo>
                    <a:pt x="54" y="4"/>
                  </a:lnTo>
                  <a:lnTo>
                    <a:pt x="42" y="10"/>
                  </a:lnTo>
                  <a:lnTo>
                    <a:pt x="26" y="12"/>
                  </a:lnTo>
                  <a:lnTo>
                    <a:pt x="18" y="10"/>
                  </a:lnTo>
                  <a:lnTo>
                    <a:pt x="12" y="8"/>
                  </a:lnTo>
                  <a:lnTo>
                    <a:pt x="6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4" y="6"/>
                  </a:lnTo>
                  <a:lnTo>
                    <a:pt x="10" y="10"/>
                  </a:lnTo>
                  <a:lnTo>
                    <a:pt x="18" y="12"/>
                  </a:lnTo>
                  <a:lnTo>
                    <a:pt x="26" y="14"/>
                  </a:lnTo>
                  <a:lnTo>
                    <a:pt x="42" y="12"/>
                  </a:lnTo>
                  <a:lnTo>
                    <a:pt x="56" y="6"/>
                  </a:lnTo>
                  <a:lnTo>
                    <a:pt x="56" y="6"/>
                  </a:lnTo>
                  <a:lnTo>
                    <a:pt x="56" y="4"/>
                  </a:lnTo>
                  <a:lnTo>
                    <a:pt x="54" y="4"/>
                  </a:lnTo>
                  <a:lnTo>
                    <a:pt x="54" y="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2" name="Freeform 118"/>
            <p:cNvSpPr>
              <a:spLocks/>
            </p:cNvSpPr>
            <p:nvPr/>
          </p:nvSpPr>
          <p:spPr bwMode="auto">
            <a:xfrm>
              <a:off x="2784" y="2603"/>
              <a:ext cx="56" cy="22"/>
            </a:xfrm>
            <a:custGeom>
              <a:avLst/>
              <a:gdLst>
                <a:gd name="T0" fmla="*/ 54 w 56"/>
                <a:gd name="T1" fmla="*/ 2 h 22"/>
                <a:gd name="T2" fmla="*/ 54 w 56"/>
                <a:gd name="T3" fmla="*/ 2 h 22"/>
                <a:gd name="T4" fmla="*/ 52 w 56"/>
                <a:gd name="T5" fmla="*/ 8 h 22"/>
                <a:gd name="T6" fmla="*/ 48 w 56"/>
                <a:gd name="T7" fmla="*/ 12 h 22"/>
                <a:gd name="T8" fmla="*/ 42 w 56"/>
                <a:gd name="T9" fmla="*/ 16 h 22"/>
                <a:gd name="T10" fmla="*/ 34 w 56"/>
                <a:gd name="T11" fmla="*/ 18 h 22"/>
                <a:gd name="T12" fmla="*/ 34 w 56"/>
                <a:gd name="T13" fmla="*/ 18 h 22"/>
                <a:gd name="T14" fmla="*/ 26 w 56"/>
                <a:gd name="T15" fmla="*/ 18 h 22"/>
                <a:gd name="T16" fmla="*/ 18 w 56"/>
                <a:gd name="T17" fmla="*/ 16 h 22"/>
                <a:gd name="T18" fmla="*/ 10 w 56"/>
                <a:gd name="T19" fmla="*/ 14 h 22"/>
                <a:gd name="T20" fmla="*/ 2 w 56"/>
                <a:gd name="T21" fmla="*/ 8 h 22"/>
                <a:gd name="T22" fmla="*/ 2 w 56"/>
                <a:gd name="T23" fmla="*/ 8 h 22"/>
                <a:gd name="T24" fmla="*/ 0 w 56"/>
                <a:gd name="T25" fmla="*/ 8 h 22"/>
                <a:gd name="T26" fmla="*/ 0 w 56"/>
                <a:gd name="T27" fmla="*/ 10 h 22"/>
                <a:gd name="T28" fmla="*/ 0 w 56"/>
                <a:gd name="T29" fmla="*/ 10 h 22"/>
                <a:gd name="T30" fmla="*/ 8 w 56"/>
                <a:gd name="T31" fmla="*/ 16 h 22"/>
                <a:gd name="T32" fmla="*/ 18 w 56"/>
                <a:gd name="T33" fmla="*/ 20 h 22"/>
                <a:gd name="T34" fmla="*/ 18 w 56"/>
                <a:gd name="T35" fmla="*/ 20 h 22"/>
                <a:gd name="T36" fmla="*/ 22 w 56"/>
                <a:gd name="T37" fmla="*/ 22 h 22"/>
                <a:gd name="T38" fmla="*/ 28 w 56"/>
                <a:gd name="T39" fmla="*/ 22 h 22"/>
                <a:gd name="T40" fmla="*/ 38 w 56"/>
                <a:gd name="T41" fmla="*/ 22 h 22"/>
                <a:gd name="T42" fmla="*/ 38 w 56"/>
                <a:gd name="T43" fmla="*/ 22 h 22"/>
                <a:gd name="T44" fmla="*/ 44 w 56"/>
                <a:gd name="T45" fmla="*/ 18 h 22"/>
                <a:gd name="T46" fmla="*/ 50 w 56"/>
                <a:gd name="T47" fmla="*/ 14 h 22"/>
                <a:gd name="T48" fmla="*/ 56 w 56"/>
                <a:gd name="T49" fmla="*/ 2 h 22"/>
                <a:gd name="T50" fmla="*/ 56 w 56"/>
                <a:gd name="T51" fmla="*/ 2 h 22"/>
                <a:gd name="T52" fmla="*/ 56 w 56"/>
                <a:gd name="T53" fmla="*/ 0 h 22"/>
                <a:gd name="T54" fmla="*/ 54 w 56"/>
                <a:gd name="T55" fmla="*/ 2 h 22"/>
                <a:gd name="T56" fmla="*/ 54 w 56"/>
                <a:gd name="T57" fmla="*/ 2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56" h="22">
                  <a:moveTo>
                    <a:pt x="54" y="2"/>
                  </a:moveTo>
                  <a:lnTo>
                    <a:pt x="54" y="2"/>
                  </a:lnTo>
                  <a:lnTo>
                    <a:pt x="52" y="8"/>
                  </a:lnTo>
                  <a:lnTo>
                    <a:pt x="48" y="12"/>
                  </a:lnTo>
                  <a:lnTo>
                    <a:pt x="42" y="16"/>
                  </a:lnTo>
                  <a:lnTo>
                    <a:pt x="34" y="18"/>
                  </a:lnTo>
                  <a:lnTo>
                    <a:pt x="34" y="18"/>
                  </a:lnTo>
                  <a:lnTo>
                    <a:pt x="26" y="18"/>
                  </a:lnTo>
                  <a:lnTo>
                    <a:pt x="18" y="16"/>
                  </a:lnTo>
                  <a:lnTo>
                    <a:pt x="10" y="14"/>
                  </a:lnTo>
                  <a:lnTo>
                    <a:pt x="2" y="8"/>
                  </a:lnTo>
                  <a:lnTo>
                    <a:pt x="2" y="8"/>
                  </a:lnTo>
                  <a:lnTo>
                    <a:pt x="0" y="8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8" y="16"/>
                  </a:lnTo>
                  <a:lnTo>
                    <a:pt x="18" y="20"/>
                  </a:lnTo>
                  <a:lnTo>
                    <a:pt x="18" y="20"/>
                  </a:lnTo>
                  <a:lnTo>
                    <a:pt x="22" y="22"/>
                  </a:lnTo>
                  <a:lnTo>
                    <a:pt x="28" y="22"/>
                  </a:lnTo>
                  <a:lnTo>
                    <a:pt x="38" y="22"/>
                  </a:lnTo>
                  <a:lnTo>
                    <a:pt x="38" y="22"/>
                  </a:lnTo>
                  <a:lnTo>
                    <a:pt x="44" y="18"/>
                  </a:lnTo>
                  <a:lnTo>
                    <a:pt x="50" y="14"/>
                  </a:lnTo>
                  <a:lnTo>
                    <a:pt x="56" y="2"/>
                  </a:lnTo>
                  <a:lnTo>
                    <a:pt x="56" y="2"/>
                  </a:lnTo>
                  <a:lnTo>
                    <a:pt x="56" y="0"/>
                  </a:lnTo>
                  <a:lnTo>
                    <a:pt x="54" y="2"/>
                  </a:lnTo>
                  <a:lnTo>
                    <a:pt x="54" y="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3" name="Freeform 119"/>
            <p:cNvSpPr>
              <a:spLocks/>
            </p:cNvSpPr>
            <p:nvPr/>
          </p:nvSpPr>
          <p:spPr bwMode="auto">
            <a:xfrm>
              <a:off x="2724" y="2605"/>
              <a:ext cx="126" cy="54"/>
            </a:xfrm>
            <a:custGeom>
              <a:avLst/>
              <a:gdLst>
                <a:gd name="T0" fmla="*/ 110 w 126"/>
                <a:gd name="T1" fmla="*/ 2 h 54"/>
                <a:gd name="T2" fmla="*/ 120 w 126"/>
                <a:gd name="T3" fmla="*/ 14 h 54"/>
                <a:gd name="T4" fmla="*/ 120 w 126"/>
                <a:gd name="T5" fmla="*/ 20 h 54"/>
                <a:gd name="T6" fmla="*/ 114 w 126"/>
                <a:gd name="T7" fmla="*/ 28 h 54"/>
                <a:gd name="T8" fmla="*/ 104 w 126"/>
                <a:gd name="T9" fmla="*/ 32 h 54"/>
                <a:gd name="T10" fmla="*/ 94 w 126"/>
                <a:gd name="T11" fmla="*/ 34 h 54"/>
                <a:gd name="T12" fmla="*/ 58 w 126"/>
                <a:gd name="T13" fmla="*/ 42 h 54"/>
                <a:gd name="T14" fmla="*/ 42 w 126"/>
                <a:gd name="T15" fmla="*/ 44 h 54"/>
                <a:gd name="T16" fmla="*/ 26 w 126"/>
                <a:gd name="T17" fmla="*/ 46 h 54"/>
                <a:gd name="T18" fmla="*/ 14 w 126"/>
                <a:gd name="T19" fmla="*/ 42 h 54"/>
                <a:gd name="T20" fmla="*/ 12 w 126"/>
                <a:gd name="T21" fmla="*/ 34 h 54"/>
                <a:gd name="T22" fmla="*/ 20 w 126"/>
                <a:gd name="T23" fmla="*/ 28 h 54"/>
                <a:gd name="T24" fmla="*/ 28 w 126"/>
                <a:gd name="T25" fmla="*/ 24 h 54"/>
                <a:gd name="T26" fmla="*/ 42 w 126"/>
                <a:gd name="T27" fmla="*/ 20 h 54"/>
                <a:gd name="T28" fmla="*/ 46 w 126"/>
                <a:gd name="T29" fmla="*/ 16 h 54"/>
                <a:gd name="T30" fmla="*/ 42 w 126"/>
                <a:gd name="T31" fmla="*/ 14 h 54"/>
                <a:gd name="T32" fmla="*/ 30 w 126"/>
                <a:gd name="T33" fmla="*/ 14 h 54"/>
                <a:gd name="T34" fmla="*/ 12 w 126"/>
                <a:gd name="T35" fmla="*/ 20 h 54"/>
                <a:gd name="T36" fmla="*/ 4 w 126"/>
                <a:gd name="T37" fmla="*/ 30 h 54"/>
                <a:gd name="T38" fmla="*/ 0 w 126"/>
                <a:gd name="T39" fmla="*/ 36 h 54"/>
                <a:gd name="T40" fmla="*/ 2 w 126"/>
                <a:gd name="T41" fmla="*/ 48 h 54"/>
                <a:gd name="T42" fmla="*/ 12 w 126"/>
                <a:gd name="T43" fmla="*/ 52 h 54"/>
                <a:gd name="T44" fmla="*/ 36 w 126"/>
                <a:gd name="T45" fmla="*/ 54 h 54"/>
                <a:gd name="T46" fmla="*/ 56 w 126"/>
                <a:gd name="T47" fmla="*/ 52 h 54"/>
                <a:gd name="T48" fmla="*/ 76 w 126"/>
                <a:gd name="T49" fmla="*/ 48 h 54"/>
                <a:gd name="T50" fmla="*/ 114 w 126"/>
                <a:gd name="T51" fmla="*/ 38 h 54"/>
                <a:gd name="T52" fmla="*/ 120 w 126"/>
                <a:gd name="T53" fmla="*/ 32 h 54"/>
                <a:gd name="T54" fmla="*/ 126 w 126"/>
                <a:gd name="T55" fmla="*/ 24 h 54"/>
                <a:gd name="T56" fmla="*/ 124 w 126"/>
                <a:gd name="T57" fmla="*/ 14 h 54"/>
                <a:gd name="T58" fmla="*/ 112 w 126"/>
                <a:gd name="T59" fmla="*/ 0 h 54"/>
                <a:gd name="T60" fmla="*/ 110 w 126"/>
                <a:gd name="T61" fmla="*/ 0 h 54"/>
                <a:gd name="T62" fmla="*/ 110 w 126"/>
                <a:gd name="T63" fmla="*/ 2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26" h="54">
                  <a:moveTo>
                    <a:pt x="110" y="2"/>
                  </a:moveTo>
                  <a:lnTo>
                    <a:pt x="110" y="2"/>
                  </a:lnTo>
                  <a:lnTo>
                    <a:pt x="116" y="8"/>
                  </a:lnTo>
                  <a:lnTo>
                    <a:pt x="120" y="14"/>
                  </a:lnTo>
                  <a:lnTo>
                    <a:pt x="120" y="18"/>
                  </a:lnTo>
                  <a:lnTo>
                    <a:pt x="120" y="20"/>
                  </a:lnTo>
                  <a:lnTo>
                    <a:pt x="118" y="24"/>
                  </a:lnTo>
                  <a:lnTo>
                    <a:pt x="114" y="28"/>
                  </a:lnTo>
                  <a:lnTo>
                    <a:pt x="114" y="28"/>
                  </a:lnTo>
                  <a:lnTo>
                    <a:pt x="104" y="32"/>
                  </a:lnTo>
                  <a:lnTo>
                    <a:pt x="94" y="34"/>
                  </a:lnTo>
                  <a:lnTo>
                    <a:pt x="94" y="34"/>
                  </a:lnTo>
                  <a:lnTo>
                    <a:pt x="76" y="40"/>
                  </a:lnTo>
                  <a:lnTo>
                    <a:pt x="58" y="42"/>
                  </a:lnTo>
                  <a:lnTo>
                    <a:pt x="58" y="42"/>
                  </a:lnTo>
                  <a:lnTo>
                    <a:pt x="42" y="44"/>
                  </a:lnTo>
                  <a:lnTo>
                    <a:pt x="26" y="46"/>
                  </a:lnTo>
                  <a:lnTo>
                    <a:pt x="26" y="46"/>
                  </a:lnTo>
                  <a:lnTo>
                    <a:pt x="18" y="44"/>
                  </a:lnTo>
                  <a:lnTo>
                    <a:pt x="14" y="42"/>
                  </a:lnTo>
                  <a:lnTo>
                    <a:pt x="12" y="40"/>
                  </a:lnTo>
                  <a:lnTo>
                    <a:pt x="12" y="34"/>
                  </a:lnTo>
                  <a:lnTo>
                    <a:pt x="12" y="34"/>
                  </a:lnTo>
                  <a:lnTo>
                    <a:pt x="20" y="28"/>
                  </a:lnTo>
                  <a:lnTo>
                    <a:pt x="28" y="24"/>
                  </a:lnTo>
                  <a:lnTo>
                    <a:pt x="28" y="24"/>
                  </a:lnTo>
                  <a:lnTo>
                    <a:pt x="42" y="20"/>
                  </a:lnTo>
                  <a:lnTo>
                    <a:pt x="42" y="20"/>
                  </a:lnTo>
                  <a:lnTo>
                    <a:pt x="46" y="20"/>
                  </a:lnTo>
                  <a:lnTo>
                    <a:pt x="46" y="16"/>
                  </a:lnTo>
                  <a:lnTo>
                    <a:pt x="46" y="14"/>
                  </a:lnTo>
                  <a:lnTo>
                    <a:pt x="42" y="14"/>
                  </a:lnTo>
                  <a:lnTo>
                    <a:pt x="42" y="14"/>
                  </a:lnTo>
                  <a:lnTo>
                    <a:pt x="30" y="14"/>
                  </a:lnTo>
                  <a:lnTo>
                    <a:pt x="18" y="18"/>
                  </a:lnTo>
                  <a:lnTo>
                    <a:pt x="12" y="20"/>
                  </a:lnTo>
                  <a:lnTo>
                    <a:pt x="8" y="24"/>
                  </a:lnTo>
                  <a:lnTo>
                    <a:pt x="4" y="30"/>
                  </a:lnTo>
                  <a:lnTo>
                    <a:pt x="0" y="36"/>
                  </a:lnTo>
                  <a:lnTo>
                    <a:pt x="0" y="36"/>
                  </a:lnTo>
                  <a:lnTo>
                    <a:pt x="0" y="42"/>
                  </a:lnTo>
                  <a:lnTo>
                    <a:pt x="2" y="48"/>
                  </a:lnTo>
                  <a:lnTo>
                    <a:pt x="6" y="50"/>
                  </a:lnTo>
                  <a:lnTo>
                    <a:pt x="12" y="52"/>
                  </a:lnTo>
                  <a:lnTo>
                    <a:pt x="26" y="54"/>
                  </a:lnTo>
                  <a:lnTo>
                    <a:pt x="36" y="54"/>
                  </a:lnTo>
                  <a:lnTo>
                    <a:pt x="36" y="54"/>
                  </a:lnTo>
                  <a:lnTo>
                    <a:pt x="56" y="52"/>
                  </a:lnTo>
                  <a:lnTo>
                    <a:pt x="76" y="48"/>
                  </a:lnTo>
                  <a:lnTo>
                    <a:pt x="76" y="48"/>
                  </a:lnTo>
                  <a:lnTo>
                    <a:pt x="96" y="44"/>
                  </a:lnTo>
                  <a:lnTo>
                    <a:pt x="114" y="38"/>
                  </a:lnTo>
                  <a:lnTo>
                    <a:pt x="114" y="38"/>
                  </a:lnTo>
                  <a:lnTo>
                    <a:pt x="120" y="32"/>
                  </a:lnTo>
                  <a:lnTo>
                    <a:pt x="124" y="28"/>
                  </a:lnTo>
                  <a:lnTo>
                    <a:pt x="126" y="24"/>
                  </a:lnTo>
                  <a:lnTo>
                    <a:pt x="126" y="20"/>
                  </a:lnTo>
                  <a:lnTo>
                    <a:pt x="124" y="14"/>
                  </a:lnTo>
                  <a:lnTo>
                    <a:pt x="120" y="10"/>
                  </a:lnTo>
                  <a:lnTo>
                    <a:pt x="112" y="0"/>
                  </a:lnTo>
                  <a:lnTo>
                    <a:pt x="112" y="0"/>
                  </a:lnTo>
                  <a:lnTo>
                    <a:pt x="110" y="0"/>
                  </a:lnTo>
                  <a:lnTo>
                    <a:pt x="110" y="2"/>
                  </a:lnTo>
                  <a:lnTo>
                    <a:pt x="110" y="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4" name="Freeform 120"/>
            <p:cNvSpPr>
              <a:spLocks/>
            </p:cNvSpPr>
            <p:nvPr/>
          </p:nvSpPr>
          <p:spPr bwMode="auto">
            <a:xfrm>
              <a:off x="2738" y="2593"/>
              <a:ext cx="48" cy="26"/>
            </a:xfrm>
            <a:custGeom>
              <a:avLst/>
              <a:gdLst>
                <a:gd name="T0" fmla="*/ 48 w 48"/>
                <a:gd name="T1" fmla="*/ 26 h 26"/>
                <a:gd name="T2" fmla="*/ 48 w 48"/>
                <a:gd name="T3" fmla="*/ 26 h 26"/>
                <a:gd name="T4" fmla="*/ 34 w 48"/>
                <a:gd name="T5" fmla="*/ 14 h 26"/>
                <a:gd name="T6" fmla="*/ 20 w 48"/>
                <a:gd name="T7" fmla="*/ 4 h 26"/>
                <a:gd name="T8" fmla="*/ 20 w 48"/>
                <a:gd name="T9" fmla="*/ 4 h 26"/>
                <a:gd name="T10" fmla="*/ 10 w 48"/>
                <a:gd name="T11" fmla="*/ 0 h 26"/>
                <a:gd name="T12" fmla="*/ 4 w 48"/>
                <a:gd name="T13" fmla="*/ 0 h 26"/>
                <a:gd name="T14" fmla="*/ 0 w 48"/>
                <a:gd name="T15" fmla="*/ 0 h 26"/>
                <a:gd name="T16" fmla="*/ 0 w 48"/>
                <a:gd name="T17" fmla="*/ 0 h 26"/>
                <a:gd name="T18" fmla="*/ 0 w 48"/>
                <a:gd name="T19" fmla="*/ 4 h 26"/>
                <a:gd name="T20" fmla="*/ 0 w 48"/>
                <a:gd name="T21" fmla="*/ 6 h 26"/>
                <a:gd name="T22" fmla="*/ 6 w 48"/>
                <a:gd name="T23" fmla="*/ 10 h 26"/>
                <a:gd name="T24" fmla="*/ 6 w 48"/>
                <a:gd name="T25" fmla="*/ 10 h 26"/>
                <a:gd name="T26" fmla="*/ 16 w 48"/>
                <a:gd name="T27" fmla="*/ 16 h 26"/>
                <a:gd name="T28" fmla="*/ 24 w 48"/>
                <a:gd name="T29" fmla="*/ 18 h 26"/>
                <a:gd name="T30" fmla="*/ 44 w 48"/>
                <a:gd name="T31" fmla="*/ 20 h 26"/>
                <a:gd name="T32" fmla="*/ 44 w 48"/>
                <a:gd name="T33" fmla="*/ 20 h 26"/>
                <a:gd name="T34" fmla="*/ 46 w 48"/>
                <a:gd name="T35" fmla="*/ 18 h 26"/>
                <a:gd name="T36" fmla="*/ 46 w 48"/>
                <a:gd name="T37" fmla="*/ 16 h 26"/>
                <a:gd name="T38" fmla="*/ 46 w 48"/>
                <a:gd name="T39" fmla="*/ 16 h 26"/>
                <a:gd name="T40" fmla="*/ 30 w 48"/>
                <a:gd name="T41" fmla="*/ 16 h 26"/>
                <a:gd name="T42" fmla="*/ 22 w 48"/>
                <a:gd name="T43" fmla="*/ 14 h 26"/>
                <a:gd name="T44" fmla="*/ 14 w 48"/>
                <a:gd name="T45" fmla="*/ 12 h 26"/>
                <a:gd name="T46" fmla="*/ 14 w 48"/>
                <a:gd name="T47" fmla="*/ 12 h 26"/>
                <a:gd name="T48" fmla="*/ 8 w 48"/>
                <a:gd name="T49" fmla="*/ 10 h 26"/>
                <a:gd name="T50" fmla="*/ 8 w 48"/>
                <a:gd name="T51" fmla="*/ 10 h 26"/>
                <a:gd name="T52" fmla="*/ 2 w 48"/>
                <a:gd name="T53" fmla="*/ 4 h 26"/>
                <a:gd name="T54" fmla="*/ 2 w 48"/>
                <a:gd name="T55" fmla="*/ 2 h 26"/>
                <a:gd name="T56" fmla="*/ 6 w 48"/>
                <a:gd name="T57" fmla="*/ 0 h 26"/>
                <a:gd name="T58" fmla="*/ 6 w 48"/>
                <a:gd name="T59" fmla="*/ 0 h 26"/>
                <a:gd name="T60" fmla="*/ 18 w 48"/>
                <a:gd name="T61" fmla="*/ 4 h 26"/>
                <a:gd name="T62" fmla="*/ 28 w 48"/>
                <a:gd name="T63" fmla="*/ 10 h 26"/>
                <a:gd name="T64" fmla="*/ 38 w 48"/>
                <a:gd name="T65" fmla="*/ 18 h 26"/>
                <a:gd name="T66" fmla="*/ 48 w 48"/>
                <a:gd name="T67" fmla="*/ 26 h 26"/>
                <a:gd name="T68" fmla="*/ 48 w 48"/>
                <a:gd name="T69" fmla="*/ 26 h 26"/>
                <a:gd name="T70" fmla="*/ 48 w 48"/>
                <a:gd name="T71" fmla="*/ 26 h 26"/>
                <a:gd name="T72" fmla="*/ 48 w 48"/>
                <a:gd name="T73" fmla="*/ 2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48" h="26">
                  <a:moveTo>
                    <a:pt x="48" y="26"/>
                  </a:moveTo>
                  <a:lnTo>
                    <a:pt x="48" y="26"/>
                  </a:lnTo>
                  <a:lnTo>
                    <a:pt x="34" y="14"/>
                  </a:lnTo>
                  <a:lnTo>
                    <a:pt x="20" y="4"/>
                  </a:lnTo>
                  <a:lnTo>
                    <a:pt x="20" y="4"/>
                  </a:lnTo>
                  <a:lnTo>
                    <a:pt x="10" y="0"/>
                  </a:lnTo>
                  <a:lnTo>
                    <a:pt x="4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4"/>
                  </a:lnTo>
                  <a:lnTo>
                    <a:pt x="0" y="6"/>
                  </a:lnTo>
                  <a:lnTo>
                    <a:pt x="6" y="10"/>
                  </a:lnTo>
                  <a:lnTo>
                    <a:pt x="6" y="10"/>
                  </a:lnTo>
                  <a:lnTo>
                    <a:pt x="16" y="16"/>
                  </a:lnTo>
                  <a:lnTo>
                    <a:pt x="24" y="18"/>
                  </a:lnTo>
                  <a:lnTo>
                    <a:pt x="44" y="20"/>
                  </a:lnTo>
                  <a:lnTo>
                    <a:pt x="44" y="20"/>
                  </a:lnTo>
                  <a:lnTo>
                    <a:pt x="46" y="18"/>
                  </a:lnTo>
                  <a:lnTo>
                    <a:pt x="46" y="16"/>
                  </a:lnTo>
                  <a:lnTo>
                    <a:pt x="46" y="16"/>
                  </a:lnTo>
                  <a:lnTo>
                    <a:pt x="30" y="16"/>
                  </a:lnTo>
                  <a:lnTo>
                    <a:pt x="22" y="14"/>
                  </a:lnTo>
                  <a:lnTo>
                    <a:pt x="14" y="12"/>
                  </a:lnTo>
                  <a:lnTo>
                    <a:pt x="14" y="12"/>
                  </a:lnTo>
                  <a:lnTo>
                    <a:pt x="8" y="10"/>
                  </a:lnTo>
                  <a:lnTo>
                    <a:pt x="8" y="10"/>
                  </a:lnTo>
                  <a:lnTo>
                    <a:pt x="2" y="4"/>
                  </a:lnTo>
                  <a:lnTo>
                    <a:pt x="2" y="2"/>
                  </a:lnTo>
                  <a:lnTo>
                    <a:pt x="6" y="0"/>
                  </a:lnTo>
                  <a:lnTo>
                    <a:pt x="6" y="0"/>
                  </a:lnTo>
                  <a:lnTo>
                    <a:pt x="18" y="4"/>
                  </a:lnTo>
                  <a:lnTo>
                    <a:pt x="28" y="10"/>
                  </a:lnTo>
                  <a:lnTo>
                    <a:pt x="38" y="18"/>
                  </a:lnTo>
                  <a:lnTo>
                    <a:pt x="48" y="26"/>
                  </a:lnTo>
                  <a:lnTo>
                    <a:pt x="48" y="26"/>
                  </a:lnTo>
                  <a:lnTo>
                    <a:pt x="48" y="26"/>
                  </a:lnTo>
                  <a:lnTo>
                    <a:pt x="48" y="2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5" name="Freeform 121"/>
            <p:cNvSpPr>
              <a:spLocks/>
            </p:cNvSpPr>
            <p:nvPr/>
          </p:nvSpPr>
          <p:spPr bwMode="auto">
            <a:xfrm>
              <a:off x="2794" y="2585"/>
              <a:ext cx="24" cy="42"/>
            </a:xfrm>
            <a:custGeom>
              <a:avLst/>
              <a:gdLst>
                <a:gd name="T0" fmla="*/ 6 w 24"/>
                <a:gd name="T1" fmla="*/ 40 h 42"/>
                <a:gd name="T2" fmla="*/ 6 w 24"/>
                <a:gd name="T3" fmla="*/ 40 h 42"/>
                <a:gd name="T4" fmla="*/ 4 w 24"/>
                <a:gd name="T5" fmla="*/ 30 h 42"/>
                <a:gd name="T6" fmla="*/ 4 w 24"/>
                <a:gd name="T7" fmla="*/ 18 h 42"/>
                <a:gd name="T8" fmla="*/ 4 w 24"/>
                <a:gd name="T9" fmla="*/ 18 h 42"/>
                <a:gd name="T10" fmla="*/ 6 w 24"/>
                <a:gd name="T11" fmla="*/ 12 h 42"/>
                <a:gd name="T12" fmla="*/ 10 w 24"/>
                <a:gd name="T13" fmla="*/ 6 h 42"/>
                <a:gd name="T14" fmla="*/ 16 w 24"/>
                <a:gd name="T15" fmla="*/ 4 h 42"/>
                <a:gd name="T16" fmla="*/ 22 w 24"/>
                <a:gd name="T17" fmla="*/ 2 h 42"/>
                <a:gd name="T18" fmla="*/ 22 w 24"/>
                <a:gd name="T19" fmla="*/ 2 h 42"/>
                <a:gd name="T20" fmla="*/ 24 w 24"/>
                <a:gd name="T21" fmla="*/ 2 h 42"/>
                <a:gd name="T22" fmla="*/ 22 w 24"/>
                <a:gd name="T23" fmla="*/ 0 h 42"/>
                <a:gd name="T24" fmla="*/ 22 w 24"/>
                <a:gd name="T25" fmla="*/ 0 h 42"/>
                <a:gd name="T26" fmla="*/ 16 w 24"/>
                <a:gd name="T27" fmla="*/ 0 h 42"/>
                <a:gd name="T28" fmla="*/ 12 w 24"/>
                <a:gd name="T29" fmla="*/ 2 h 42"/>
                <a:gd name="T30" fmla="*/ 8 w 24"/>
                <a:gd name="T31" fmla="*/ 6 h 42"/>
                <a:gd name="T32" fmla="*/ 4 w 24"/>
                <a:gd name="T33" fmla="*/ 10 h 42"/>
                <a:gd name="T34" fmla="*/ 4 w 24"/>
                <a:gd name="T35" fmla="*/ 10 h 42"/>
                <a:gd name="T36" fmla="*/ 0 w 24"/>
                <a:gd name="T37" fmla="*/ 18 h 42"/>
                <a:gd name="T38" fmla="*/ 0 w 24"/>
                <a:gd name="T39" fmla="*/ 26 h 42"/>
                <a:gd name="T40" fmla="*/ 4 w 24"/>
                <a:gd name="T41" fmla="*/ 40 h 42"/>
                <a:gd name="T42" fmla="*/ 4 w 24"/>
                <a:gd name="T43" fmla="*/ 40 h 42"/>
                <a:gd name="T44" fmla="*/ 4 w 24"/>
                <a:gd name="T45" fmla="*/ 42 h 42"/>
                <a:gd name="T46" fmla="*/ 6 w 24"/>
                <a:gd name="T47" fmla="*/ 40 h 42"/>
                <a:gd name="T48" fmla="*/ 6 w 24"/>
                <a:gd name="T49" fmla="*/ 40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4" h="42">
                  <a:moveTo>
                    <a:pt x="6" y="40"/>
                  </a:moveTo>
                  <a:lnTo>
                    <a:pt x="6" y="40"/>
                  </a:lnTo>
                  <a:lnTo>
                    <a:pt x="4" y="30"/>
                  </a:lnTo>
                  <a:lnTo>
                    <a:pt x="4" y="18"/>
                  </a:lnTo>
                  <a:lnTo>
                    <a:pt x="4" y="18"/>
                  </a:lnTo>
                  <a:lnTo>
                    <a:pt x="6" y="12"/>
                  </a:lnTo>
                  <a:lnTo>
                    <a:pt x="10" y="6"/>
                  </a:lnTo>
                  <a:lnTo>
                    <a:pt x="16" y="4"/>
                  </a:lnTo>
                  <a:lnTo>
                    <a:pt x="22" y="2"/>
                  </a:lnTo>
                  <a:lnTo>
                    <a:pt x="22" y="2"/>
                  </a:lnTo>
                  <a:lnTo>
                    <a:pt x="24" y="2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16" y="0"/>
                  </a:lnTo>
                  <a:lnTo>
                    <a:pt x="12" y="2"/>
                  </a:lnTo>
                  <a:lnTo>
                    <a:pt x="8" y="6"/>
                  </a:lnTo>
                  <a:lnTo>
                    <a:pt x="4" y="10"/>
                  </a:lnTo>
                  <a:lnTo>
                    <a:pt x="4" y="10"/>
                  </a:lnTo>
                  <a:lnTo>
                    <a:pt x="0" y="18"/>
                  </a:lnTo>
                  <a:lnTo>
                    <a:pt x="0" y="26"/>
                  </a:lnTo>
                  <a:lnTo>
                    <a:pt x="4" y="40"/>
                  </a:lnTo>
                  <a:lnTo>
                    <a:pt x="4" y="40"/>
                  </a:lnTo>
                  <a:lnTo>
                    <a:pt x="4" y="42"/>
                  </a:lnTo>
                  <a:lnTo>
                    <a:pt x="6" y="40"/>
                  </a:lnTo>
                  <a:lnTo>
                    <a:pt x="6" y="4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1" name="Freeform 127"/>
            <p:cNvSpPr>
              <a:spLocks/>
            </p:cNvSpPr>
            <p:nvPr/>
          </p:nvSpPr>
          <p:spPr bwMode="auto">
            <a:xfrm>
              <a:off x="2540" y="2187"/>
              <a:ext cx="136" cy="130"/>
            </a:xfrm>
            <a:custGeom>
              <a:avLst/>
              <a:gdLst>
                <a:gd name="T0" fmla="*/ 2 w 136"/>
                <a:gd name="T1" fmla="*/ 44 h 130"/>
                <a:gd name="T2" fmla="*/ 14 w 136"/>
                <a:gd name="T3" fmla="*/ 26 h 130"/>
                <a:gd name="T4" fmla="*/ 30 w 136"/>
                <a:gd name="T5" fmla="*/ 14 h 130"/>
                <a:gd name="T6" fmla="*/ 50 w 136"/>
                <a:gd name="T7" fmla="*/ 6 h 130"/>
                <a:gd name="T8" fmla="*/ 70 w 136"/>
                <a:gd name="T9" fmla="*/ 4 h 130"/>
                <a:gd name="T10" fmla="*/ 80 w 136"/>
                <a:gd name="T11" fmla="*/ 6 h 130"/>
                <a:gd name="T12" fmla="*/ 100 w 136"/>
                <a:gd name="T13" fmla="*/ 14 h 130"/>
                <a:gd name="T14" fmla="*/ 116 w 136"/>
                <a:gd name="T15" fmla="*/ 26 h 130"/>
                <a:gd name="T16" fmla="*/ 126 w 136"/>
                <a:gd name="T17" fmla="*/ 46 h 130"/>
                <a:gd name="T18" fmla="*/ 130 w 136"/>
                <a:gd name="T19" fmla="*/ 56 h 130"/>
                <a:gd name="T20" fmla="*/ 130 w 136"/>
                <a:gd name="T21" fmla="*/ 76 h 130"/>
                <a:gd name="T22" fmla="*/ 122 w 136"/>
                <a:gd name="T23" fmla="*/ 94 h 130"/>
                <a:gd name="T24" fmla="*/ 110 w 136"/>
                <a:gd name="T25" fmla="*/ 110 h 130"/>
                <a:gd name="T26" fmla="*/ 94 w 136"/>
                <a:gd name="T27" fmla="*/ 120 h 130"/>
                <a:gd name="T28" fmla="*/ 82 w 136"/>
                <a:gd name="T29" fmla="*/ 124 h 130"/>
                <a:gd name="T30" fmla="*/ 62 w 136"/>
                <a:gd name="T31" fmla="*/ 120 h 130"/>
                <a:gd name="T32" fmla="*/ 52 w 136"/>
                <a:gd name="T33" fmla="*/ 112 h 130"/>
                <a:gd name="T34" fmla="*/ 44 w 136"/>
                <a:gd name="T35" fmla="*/ 88 h 130"/>
                <a:gd name="T36" fmla="*/ 42 w 136"/>
                <a:gd name="T37" fmla="*/ 72 h 130"/>
                <a:gd name="T38" fmla="*/ 48 w 136"/>
                <a:gd name="T39" fmla="*/ 66 h 130"/>
                <a:gd name="T40" fmla="*/ 50 w 136"/>
                <a:gd name="T41" fmla="*/ 66 h 130"/>
                <a:gd name="T42" fmla="*/ 50 w 136"/>
                <a:gd name="T43" fmla="*/ 62 h 130"/>
                <a:gd name="T44" fmla="*/ 46 w 136"/>
                <a:gd name="T45" fmla="*/ 62 h 130"/>
                <a:gd name="T46" fmla="*/ 40 w 136"/>
                <a:gd name="T47" fmla="*/ 68 h 130"/>
                <a:gd name="T48" fmla="*/ 38 w 136"/>
                <a:gd name="T49" fmla="*/ 82 h 130"/>
                <a:gd name="T50" fmla="*/ 42 w 136"/>
                <a:gd name="T51" fmla="*/ 106 h 130"/>
                <a:gd name="T52" fmla="*/ 58 w 136"/>
                <a:gd name="T53" fmla="*/ 126 h 130"/>
                <a:gd name="T54" fmla="*/ 70 w 136"/>
                <a:gd name="T55" fmla="*/ 130 h 130"/>
                <a:gd name="T56" fmla="*/ 90 w 136"/>
                <a:gd name="T57" fmla="*/ 128 h 130"/>
                <a:gd name="T58" fmla="*/ 112 w 136"/>
                <a:gd name="T59" fmla="*/ 118 h 130"/>
                <a:gd name="T60" fmla="*/ 126 w 136"/>
                <a:gd name="T61" fmla="*/ 100 h 130"/>
                <a:gd name="T62" fmla="*/ 132 w 136"/>
                <a:gd name="T63" fmla="*/ 90 h 130"/>
                <a:gd name="T64" fmla="*/ 136 w 136"/>
                <a:gd name="T65" fmla="*/ 64 h 130"/>
                <a:gd name="T66" fmla="*/ 130 w 136"/>
                <a:gd name="T67" fmla="*/ 40 h 130"/>
                <a:gd name="T68" fmla="*/ 114 w 136"/>
                <a:gd name="T69" fmla="*/ 20 h 130"/>
                <a:gd name="T70" fmla="*/ 94 w 136"/>
                <a:gd name="T71" fmla="*/ 6 h 130"/>
                <a:gd name="T72" fmla="*/ 80 w 136"/>
                <a:gd name="T73" fmla="*/ 2 h 130"/>
                <a:gd name="T74" fmla="*/ 54 w 136"/>
                <a:gd name="T75" fmla="*/ 2 h 130"/>
                <a:gd name="T76" fmla="*/ 28 w 136"/>
                <a:gd name="T77" fmla="*/ 12 h 130"/>
                <a:gd name="T78" fmla="*/ 8 w 136"/>
                <a:gd name="T79" fmla="*/ 30 h 130"/>
                <a:gd name="T80" fmla="*/ 0 w 136"/>
                <a:gd name="T81" fmla="*/ 42 h 130"/>
                <a:gd name="T82" fmla="*/ 2 w 136"/>
                <a:gd name="T83" fmla="*/ 44 h 1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136" h="130">
                  <a:moveTo>
                    <a:pt x="2" y="44"/>
                  </a:moveTo>
                  <a:lnTo>
                    <a:pt x="2" y="44"/>
                  </a:lnTo>
                  <a:lnTo>
                    <a:pt x="8" y="34"/>
                  </a:lnTo>
                  <a:lnTo>
                    <a:pt x="14" y="26"/>
                  </a:lnTo>
                  <a:lnTo>
                    <a:pt x="22" y="20"/>
                  </a:lnTo>
                  <a:lnTo>
                    <a:pt x="30" y="14"/>
                  </a:lnTo>
                  <a:lnTo>
                    <a:pt x="40" y="10"/>
                  </a:lnTo>
                  <a:lnTo>
                    <a:pt x="50" y="6"/>
                  </a:lnTo>
                  <a:lnTo>
                    <a:pt x="60" y="4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80" y="6"/>
                  </a:lnTo>
                  <a:lnTo>
                    <a:pt x="90" y="8"/>
                  </a:lnTo>
                  <a:lnTo>
                    <a:pt x="100" y="14"/>
                  </a:lnTo>
                  <a:lnTo>
                    <a:pt x="108" y="20"/>
                  </a:lnTo>
                  <a:lnTo>
                    <a:pt x="116" y="26"/>
                  </a:lnTo>
                  <a:lnTo>
                    <a:pt x="122" y="36"/>
                  </a:lnTo>
                  <a:lnTo>
                    <a:pt x="126" y="46"/>
                  </a:lnTo>
                  <a:lnTo>
                    <a:pt x="130" y="56"/>
                  </a:lnTo>
                  <a:lnTo>
                    <a:pt x="130" y="56"/>
                  </a:lnTo>
                  <a:lnTo>
                    <a:pt x="130" y="66"/>
                  </a:lnTo>
                  <a:lnTo>
                    <a:pt x="130" y="76"/>
                  </a:lnTo>
                  <a:lnTo>
                    <a:pt x="126" y="86"/>
                  </a:lnTo>
                  <a:lnTo>
                    <a:pt x="122" y="94"/>
                  </a:lnTo>
                  <a:lnTo>
                    <a:pt x="118" y="104"/>
                  </a:lnTo>
                  <a:lnTo>
                    <a:pt x="110" y="110"/>
                  </a:lnTo>
                  <a:lnTo>
                    <a:pt x="102" y="116"/>
                  </a:lnTo>
                  <a:lnTo>
                    <a:pt x="94" y="120"/>
                  </a:lnTo>
                  <a:lnTo>
                    <a:pt x="94" y="120"/>
                  </a:lnTo>
                  <a:lnTo>
                    <a:pt x="82" y="124"/>
                  </a:lnTo>
                  <a:lnTo>
                    <a:pt x="72" y="124"/>
                  </a:lnTo>
                  <a:lnTo>
                    <a:pt x="62" y="120"/>
                  </a:lnTo>
                  <a:lnTo>
                    <a:pt x="52" y="112"/>
                  </a:lnTo>
                  <a:lnTo>
                    <a:pt x="52" y="112"/>
                  </a:lnTo>
                  <a:lnTo>
                    <a:pt x="48" y="102"/>
                  </a:lnTo>
                  <a:lnTo>
                    <a:pt x="44" y="88"/>
                  </a:lnTo>
                  <a:lnTo>
                    <a:pt x="42" y="80"/>
                  </a:lnTo>
                  <a:lnTo>
                    <a:pt x="42" y="72"/>
                  </a:lnTo>
                  <a:lnTo>
                    <a:pt x="44" y="68"/>
                  </a:lnTo>
                  <a:lnTo>
                    <a:pt x="48" y="66"/>
                  </a:lnTo>
                  <a:lnTo>
                    <a:pt x="48" y="66"/>
                  </a:lnTo>
                  <a:lnTo>
                    <a:pt x="50" y="66"/>
                  </a:lnTo>
                  <a:lnTo>
                    <a:pt x="50" y="64"/>
                  </a:lnTo>
                  <a:lnTo>
                    <a:pt x="50" y="62"/>
                  </a:lnTo>
                  <a:lnTo>
                    <a:pt x="50" y="62"/>
                  </a:lnTo>
                  <a:lnTo>
                    <a:pt x="46" y="62"/>
                  </a:lnTo>
                  <a:lnTo>
                    <a:pt x="44" y="64"/>
                  </a:lnTo>
                  <a:lnTo>
                    <a:pt x="40" y="68"/>
                  </a:lnTo>
                  <a:lnTo>
                    <a:pt x="38" y="82"/>
                  </a:lnTo>
                  <a:lnTo>
                    <a:pt x="38" y="82"/>
                  </a:lnTo>
                  <a:lnTo>
                    <a:pt x="38" y="94"/>
                  </a:lnTo>
                  <a:lnTo>
                    <a:pt x="42" y="106"/>
                  </a:lnTo>
                  <a:lnTo>
                    <a:pt x="50" y="116"/>
                  </a:lnTo>
                  <a:lnTo>
                    <a:pt x="58" y="126"/>
                  </a:lnTo>
                  <a:lnTo>
                    <a:pt x="58" y="126"/>
                  </a:lnTo>
                  <a:lnTo>
                    <a:pt x="70" y="130"/>
                  </a:lnTo>
                  <a:lnTo>
                    <a:pt x="80" y="130"/>
                  </a:lnTo>
                  <a:lnTo>
                    <a:pt x="90" y="128"/>
                  </a:lnTo>
                  <a:lnTo>
                    <a:pt x="102" y="124"/>
                  </a:lnTo>
                  <a:lnTo>
                    <a:pt x="112" y="118"/>
                  </a:lnTo>
                  <a:lnTo>
                    <a:pt x="120" y="108"/>
                  </a:lnTo>
                  <a:lnTo>
                    <a:pt x="126" y="100"/>
                  </a:lnTo>
                  <a:lnTo>
                    <a:pt x="132" y="90"/>
                  </a:lnTo>
                  <a:lnTo>
                    <a:pt x="132" y="90"/>
                  </a:lnTo>
                  <a:lnTo>
                    <a:pt x="134" y="76"/>
                  </a:lnTo>
                  <a:lnTo>
                    <a:pt x="136" y="64"/>
                  </a:lnTo>
                  <a:lnTo>
                    <a:pt x="134" y="52"/>
                  </a:lnTo>
                  <a:lnTo>
                    <a:pt x="130" y="40"/>
                  </a:lnTo>
                  <a:lnTo>
                    <a:pt x="122" y="28"/>
                  </a:lnTo>
                  <a:lnTo>
                    <a:pt x="114" y="20"/>
                  </a:lnTo>
                  <a:lnTo>
                    <a:pt x="104" y="12"/>
                  </a:lnTo>
                  <a:lnTo>
                    <a:pt x="94" y="6"/>
                  </a:lnTo>
                  <a:lnTo>
                    <a:pt x="94" y="6"/>
                  </a:lnTo>
                  <a:lnTo>
                    <a:pt x="80" y="2"/>
                  </a:lnTo>
                  <a:lnTo>
                    <a:pt x="66" y="0"/>
                  </a:lnTo>
                  <a:lnTo>
                    <a:pt x="54" y="2"/>
                  </a:lnTo>
                  <a:lnTo>
                    <a:pt x="40" y="6"/>
                  </a:lnTo>
                  <a:lnTo>
                    <a:pt x="28" y="12"/>
                  </a:lnTo>
                  <a:lnTo>
                    <a:pt x="18" y="20"/>
                  </a:lnTo>
                  <a:lnTo>
                    <a:pt x="8" y="30"/>
                  </a:lnTo>
                  <a:lnTo>
                    <a:pt x="0" y="42"/>
                  </a:lnTo>
                  <a:lnTo>
                    <a:pt x="0" y="42"/>
                  </a:lnTo>
                  <a:lnTo>
                    <a:pt x="0" y="44"/>
                  </a:lnTo>
                  <a:lnTo>
                    <a:pt x="2" y="44"/>
                  </a:lnTo>
                  <a:lnTo>
                    <a:pt x="2" y="44"/>
                  </a:lnTo>
                  <a:close/>
                </a:path>
              </a:pathLst>
            </a:custGeom>
            <a:solidFill>
              <a:srgbClr val="BDE37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2" name="Freeform 128"/>
            <p:cNvSpPr>
              <a:spLocks/>
            </p:cNvSpPr>
            <p:nvPr/>
          </p:nvSpPr>
          <p:spPr bwMode="auto">
            <a:xfrm>
              <a:off x="3148" y="2207"/>
              <a:ext cx="84" cy="70"/>
            </a:xfrm>
            <a:custGeom>
              <a:avLst/>
              <a:gdLst>
                <a:gd name="T0" fmla="*/ 84 w 84"/>
                <a:gd name="T1" fmla="*/ 30 h 70"/>
                <a:gd name="T2" fmla="*/ 84 w 84"/>
                <a:gd name="T3" fmla="*/ 30 h 70"/>
                <a:gd name="T4" fmla="*/ 72 w 84"/>
                <a:gd name="T5" fmla="*/ 20 h 70"/>
                <a:gd name="T6" fmla="*/ 62 w 84"/>
                <a:gd name="T7" fmla="*/ 10 h 70"/>
                <a:gd name="T8" fmla="*/ 48 w 84"/>
                <a:gd name="T9" fmla="*/ 2 h 70"/>
                <a:gd name="T10" fmla="*/ 40 w 84"/>
                <a:gd name="T11" fmla="*/ 0 h 70"/>
                <a:gd name="T12" fmla="*/ 34 w 84"/>
                <a:gd name="T13" fmla="*/ 0 h 70"/>
                <a:gd name="T14" fmla="*/ 34 w 84"/>
                <a:gd name="T15" fmla="*/ 0 h 70"/>
                <a:gd name="T16" fmla="*/ 22 w 84"/>
                <a:gd name="T17" fmla="*/ 2 h 70"/>
                <a:gd name="T18" fmla="*/ 12 w 84"/>
                <a:gd name="T19" fmla="*/ 8 h 70"/>
                <a:gd name="T20" fmla="*/ 6 w 84"/>
                <a:gd name="T21" fmla="*/ 18 h 70"/>
                <a:gd name="T22" fmla="*/ 0 w 84"/>
                <a:gd name="T23" fmla="*/ 30 h 70"/>
                <a:gd name="T24" fmla="*/ 0 w 84"/>
                <a:gd name="T25" fmla="*/ 30 h 70"/>
                <a:gd name="T26" fmla="*/ 0 w 84"/>
                <a:gd name="T27" fmla="*/ 42 h 70"/>
                <a:gd name="T28" fmla="*/ 4 w 84"/>
                <a:gd name="T29" fmla="*/ 54 h 70"/>
                <a:gd name="T30" fmla="*/ 10 w 84"/>
                <a:gd name="T31" fmla="*/ 62 h 70"/>
                <a:gd name="T32" fmla="*/ 20 w 84"/>
                <a:gd name="T33" fmla="*/ 68 h 70"/>
                <a:gd name="T34" fmla="*/ 20 w 84"/>
                <a:gd name="T35" fmla="*/ 68 h 70"/>
                <a:gd name="T36" fmla="*/ 32 w 84"/>
                <a:gd name="T37" fmla="*/ 70 h 70"/>
                <a:gd name="T38" fmla="*/ 44 w 84"/>
                <a:gd name="T39" fmla="*/ 70 h 70"/>
                <a:gd name="T40" fmla="*/ 54 w 84"/>
                <a:gd name="T41" fmla="*/ 66 h 70"/>
                <a:gd name="T42" fmla="*/ 60 w 84"/>
                <a:gd name="T43" fmla="*/ 62 h 70"/>
                <a:gd name="T44" fmla="*/ 62 w 84"/>
                <a:gd name="T45" fmla="*/ 58 h 70"/>
                <a:gd name="T46" fmla="*/ 62 w 84"/>
                <a:gd name="T47" fmla="*/ 58 h 70"/>
                <a:gd name="T48" fmla="*/ 62 w 84"/>
                <a:gd name="T49" fmla="*/ 56 h 70"/>
                <a:gd name="T50" fmla="*/ 60 w 84"/>
                <a:gd name="T51" fmla="*/ 56 h 70"/>
                <a:gd name="T52" fmla="*/ 60 w 84"/>
                <a:gd name="T53" fmla="*/ 56 h 70"/>
                <a:gd name="T54" fmla="*/ 52 w 84"/>
                <a:gd name="T55" fmla="*/ 60 h 70"/>
                <a:gd name="T56" fmla="*/ 44 w 84"/>
                <a:gd name="T57" fmla="*/ 62 h 70"/>
                <a:gd name="T58" fmla="*/ 28 w 84"/>
                <a:gd name="T59" fmla="*/ 62 h 70"/>
                <a:gd name="T60" fmla="*/ 28 w 84"/>
                <a:gd name="T61" fmla="*/ 62 h 70"/>
                <a:gd name="T62" fmla="*/ 22 w 84"/>
                <a:gd name="T63" fmla="*/ 62 h 70"/>
                <a:gd name="T64" fmla="*/ 18 w 84"/>
                <a:gd name="T65" fmla="*/ 60 h 70"/>
                <a:gd name="T66" fmla="*/ 14 w 84"/>
                <a:gd name="T67" fmla="*/ 56 h 70"/>
                <a:gd name="T68" fmla="*/ 10 w 84"/>
                <a:gd name="T69" fmla="*/ 52 h 70"/>
                <a:gd name="T70" fmla="*/ 6 w 84"/>
                <a:gd name="T71" fmla="*/ 42 h 70"/>
                <a:gd name="T72" fmla="*/ 6 w 84"/>
                <a:gd name="T73" fmla="*/ 30 h 70"/>
                <a:gd name="T74" fmla="*/ 6 w 84"/>
                <a:gd name="T75" fmla="*/ 30 h 70"/>
                <a:gd name="T76" fmla="*/ 8 w 84"/>
                <a:gd name="T77" fmla="*/ 24 h 70"/>
                <a:gd name="T78" fmla="*/ 10 w 84"/>
                <a:gd name="T79" fmla="*/ 20 h 70"/>
                <a:gd name="T80" fmla="*/ 18 w 84"/>
                <a:gd name="T81" fmla="*/ 12 h 70"/>
                <a:gd name="T82" fmla="*/ 26 w 84"/>
                <a:gd name="T83" fmla="*/ 6 h 70"/>
                <a:gd name="T84" fmla="*/ 38 w 84"/>
                <a:gd name="T85" fmla="*/ 4 h 70"/>
                <a:gd name="T86" fmla="*/ 38 w 84"/>
                <a:gd name="T87" fmla="*/ 4 h 70"/>
                <a:gd name="T88" fmla="*/ 44 w 84"/>
                <a:gd name="T89" fmla="*/ 4 h 70"/>
                <a:gd name="T90" fmla="*/ 50 w 84"/>
                <a:gd name="T91" fmla="*/ 6 h 70"/>
                <a:gd name="T92" fmla="*/ 62 w 84"/>
                <a:gd name="T93" fmla="*/ 14 h 70"/>
                <a:gd name="T94" fmla="*/ 82 w 84"/>
                <a:gd name="T95" fmla="*/ 32 h 70"/>
                <a:gd name="T96" fmla="*/ 82 w 84"/>
                <a:gd name="T97" fmla="*/ 32 h 70"/>
                <a:gd name="T98" fmla="*/ 84 w 84"/>
                <a:gd name="T99" fmla="*/ 32 h 70"/>
                <a:gd name="T100" fmla="*/ 84 w 84"/>
                <a:gd name="T101" fmla="*/ 30 h 70"/>
                <a:gd name="T102" fmla="*/ 84 w 84"/>
                <a:gd name="T103" fmla="*/ 30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84" h="70">
                  <a:moveTo>
                    <a:pt x="84" y="30"/>
                  </a:moveTo>
                  <a:lnTo>
                    <a:pt x="84" y="30"/>
                  </a:lnTo>
                  <a:lnTo>
                    <a:pt x="72" y="20"/>
                  </a:lnTo>
                  <a:lnTo>
                    <a:pt x="62" y="10"/>
                  </a:lnTo>
                  <a:lnTo>
                    <a:pt x="48" y="2"/>
                  </a:lnTo>
                  <a:lnTo>
                    <a:pt x="40" y="0"/>
                  </a:lnTo>
                  <a:lnTo>
                    <a:pt x="34" y="0"/>
                  </a:lnTo>
                  <a:lnTo>
                    <a:pt x="34" y="0"/>
                  </a:lnTo>
                  <a:lnTo>
                    <a:pt x="22" y="2"/>
                  </a:lnTo>
                  <a:lnTo>
                    <a:pt x="12" y="8"/>
                  </a:lnTo>
                  <a:lnTo>
                    <a:pt x="6" y="18"/>
                  </a:lnTo>
                  <a:lnTo>
                    <a:pt x="0" y="30"/>
                  </a:lnTo>
                  <a:lnTo>
                    <a:pt x="0" y="30"/>
                  </a:lnTo>
                  <a:lnTo>
                    <a:pt x="0" y="42"/>
                  </a:lnTo>
                  <a:lnTo>
                    <a:pt x="4" y="54"/>
                  </a:lnTo>
                  <a:lnTo>
                    <a:pt x="10" y="62"/>
                  </a:lnTo>
                  <a:lnTo>
                    <a:pt x="20" y="68"/>
                  </a:lnTo>
                  <a:lnTo>
                    <a:pt x="20" y="68"/>
                  </a:lnTo>
                  <a:lnTo>
                    <a:pt x="32" y="70"/>
                  </a:lnTo>
                  <a:lnTo>
                    <a:pt x="44" y="70"/>
                  </a:lnTo>
                  <a:lnTo>
                    <a:pt x="54" y="66"/>
                  </a:lnTo>
                  <a:lnTo>
                    <a:pt x="60" y="62"/>
                  </a:lnTo>
                  <a:lnTo>
                    <a:pt x="62" y="58"/>
                  </a:lnTo>
                  <a:lnTo>
                    <a:pt x="62" y="58"/>
                  </a:lnTo>
                  <a:lnTo>
                    <a:pt x="62" y="56"/>
                  </a:lnTo>
                  <a:lnTo>
                    <a:pt x="60" y="56"/>
                  </a:lnTo>
                  <a:lnTo>
                    <a:pt x="60" y="56"/>
                  </a:lnTo>
                  <a:lnTo>
                    <a:pt x="52" y="60"/>
                  </a:lnTo>
                  <a:lnTo>
                    <a:pt x="44" y="62"/>
                  </a:lnTo>
                  <a:lnTo>
                    <a:pt x="28" y="62"/>
                  </a:lnTo>
                  <a:lnTo>
                    <a:pt x="28" y="62"/>
                  </a:lnTo>
                  <a:lnTo>
                    <a:pt x="22" y="62"/>
                  </a:lnTo>
                  <a:lnTo>
                    <a:pt x="18" y="60"/>
                  </a:lnTo>
                  <a:lnTo>
                    <a:pt x="14" y="56"/>
                  </a:lnTo>
                  <a:lnTo>
                    <a:pt x="10" y="52"/>
                  </a:lnTo>
                  <a:lnTo>
                    <a:pt x="6" y="42"/>
                  </a:lnTo>
                  <a:lnTo>
                    <a:pt x="6" y="30"/>
                  </a:lnTo>
                  <a:lnTo>
                    <a:pt x="6" y="30"/>
                  </a:lnTo>
                  <a:lnTo>
                    <a:pt x="8" y="24"/>
                  </a:lnTo>
                  <a:lnTo>
                    <a:pt x="10" y="20"/>
                  </a:lnTo>
                  <a:lnTo>
                    <a:pt x="18" y="12"/>
                  </a:lnTo>
                  <a:lnTo>
                    <a:pt x="26" y="6"/>
                  </a:lnTo>
                  <a:lnTo>
                    <a:pt x="38" y="4"/>
                  </a:lnTo>
                  <a:lnTo>
                    <a:pt x="38" y="4"/>
                  </a:lnTo>
                  <a:lnTo>
                    <a:pt x="44" y="4"/>
                  </a:lnTo>
                  <a:lnTo>
                    <a:pt x="50" y="6"/>
                  </a:lnTo>
                  <a:lnTo>
                    <a:pt x="62" y="14"/>
                  </a:lnTo>
                  <a:lnTo>
                    <a:pt x="82" y="32"/>
                  </a:lnTo>
                  <a:lnTo>
                    <a:pt x="82" y="32"/>
                  </a:lnTo>
                  <a:lnTo>
                    <a:pt x="84" y="32"/>
                  </a:lnTo>
                  <a:lnTo>
                    <a:pt x="84" y="30"/>
                  </a:lnTo>
                  <a:lnTo>
                    <a:pt x="84" y="30"/>
                  </a:lnTo>
                  <a:close/>
                </a:path>
              </a:pathLst>
            </a:custGeom>
            <a:solidFill>
              <a:srgbClr val="BDE37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2236651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radoslav.pekny\AppData\Local\Microsoft\Windows\INetCache\IE\JEMPEYE1\MC900444992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0" l="0" r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2605" t="37718" r="16003"/>
          <a:stretch/>
        </p:blipFill>
        <p:spPr bwMode="auto">
          <a:xfrm>
            <a:off x="6881446" y="4750384"/>
            <a:ext cx="2180492" cy="3417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radoslav.pekny\AppData\Local\Microsoft\Windows\Temporary Internet Files\Content.IE5\85RFA2JX\MP90040125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4756" y="1863204"/>
            <a:ext cx="3914488" cy="3131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radoslav.pekny\AppData\Local\Microsoft\Windows\Temporary Internet Files\Content.IE5\85RFA2JX\MP90040125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4756" y="1863204"/>
            <a:ext cx="3914488" cy="3131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radoslav.pekny\AppData\Local\Microsoft\Windows\Temporary Internet Files\Content.IE5\85RFA2JX\MP900401259[1].jpg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artisticCrisscrossEtching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9144000" cy="68565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03848" y="112474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79412" y="652917"/>
            <a:ext cx="7731219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chemeClr val="bg1"/>
                </a:solidFill>
              </a:rPr>
              <a:t>                                                                 </a:t>
            </a:r>
            <a:r>
              <a:rPr lang="cs-CZ" sz="2400" b="1" dirty="0" smtClean="0">
                <a:solidFill>
                  <a:schemeClr val="bg1"/>
                </a:solidFill>
              </a:rPr>
              <a:t>Je to krmelec</a:t>
            </a:r>
            <a:r>
              <a:rPr lang="cs-CZ" sz="1600" b="1" dirty="0" smtClean="0">
                <a:solidFill>
                  <a:schemeClr val="bg1"/>
                </a:solidFill>
              </a:rPr>
              <a:t>.</a:t>
            </a:r>
          </a:p>
          <a:p>
            <a:r>
              <a:rPr lang="cs-CZ" sz="1600" b="1" dirty="0" smtClean="0">
                <a:solidFill>
                  <a:schemeClr val="bg1"/>
                </a:solidFill>
              </a:rPr>
              <a:t>                                   </a:t>
            </a:r>
            <a:r>
              <a:rPr lang="cs-CZ" sz="2400" b="1" dirty="0" smtClean="0">
                <a:solidFill>
                  <a:schemeClr val="bg1"/>
                </a:solidFill>
              </a:rPr>
              <a:t>Můžeme ho vidět u lesa nebo v lese.</a:t>
            </a:r>
          </a:p>
          <a:p>
            <a:endParaRPr lang="cs-CZ" sz="1600" b="1" dirty="0">
              <a:solidFill>
                <a:schemeClr val="bg1"/>
              </a:solidFill>
            </a:endParaRPr>
          </a:p>
          <a:p>
            <a:r>
              <a:rPr lang="cs-CZ" sz="2400" b="1" dirty="0" smtClean="0">
                <a:solidFill>
                  <a:schemeClr val="bg1"/>
                </a:solidFill>
              </a:rPr>
              <a:t>    V zimě do něj lidé nosí krmení  pro lesní, volně </a:t>
            </a:r>
            <a:r>
              <a:rPr lang="cs-CZ" sz="2400" b="1" dirty="0" err="1" smtClean="0">
                <a:solidFill>
                  <a:schemeClr val="bg1"/>
                </a:solidFill>
              </a:rPr>
              <a:t>žijícií</a:t>
            </a:r>
            <a:r>
              <a:rPr lang="cs-CZ" sz="2400" b="1" dirty="0" smtClean="0">
                <a:solidFill>
                  <a:schemeClr val="bg1"/>
                </a:solidFill>
              </a:rPr>
              <a:t> zvěř.</a:t>
            </a: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057" y="352930"/>
            <a:ext cx="7986464" cy="59898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6" name="Group 6"/>
          <p:cNvGrpSpPr>
            <a:grpSpLocks noChangeAspect="1"/>
          </p:cNvGrpSpPr>
          <p:nvPr/>
        </p:nvGrpSpPr>
        <p:grpSpPr bwMode="auto">
          <a:xfrm>
            <a:off x="518205" y="4338023"/>
            <a:ext cx="1273995" cy="1870489"/>
            <a:chOff x="2540" y="1643"/>
            <a:chExt cx="692" cy="1016"/>
          </a:xfrm>
        </p:grpSpPr>
        <p:sp>
          <p:nvSpPr>
            <p:cNvPr id="14" name="Freeform 13"/>
            <p:cNvSpPr>
              <a:spLocks/>
            </p:cNvSpPr>
            <p:nvPr/>
          </p:nvSpPr>
          <p:spPr bwMode="auto">
            <a:xfrm>
              <a:off x="2950" y="2585"/>
              <a:ext cx="100" cy="46"/>
            </a:xfrm>
            <a:custGeom>
              <a:avLst/>
              <a:gdLst>
                <a:gd name="T0" fmla="*/ 0 w 100"/>
                <a:gd name="T1" fmla="*/ 6 h 46"/>
                <a:gd name="T2" fmla="*/ 0 w 100"/>
                <a:gd name="T3" fmla="*/ 6 h 46"/>
                <a:gd name="T4" fmla="*/ 0 w 100"/>
                <a:gd name="T5" fmla="*/ 10 h 46"/>
                <a:gd name="T6" fmla="*/ 4 w 100"/>
                <a:gd name="T7" fmla="*/ 18 h 46"/>
                <a:gd name="T8" fmla="*/ 8 w 100"/>
                <a:gd name="T9" fmla="*/ 24 h 46"/>
                <a:gd name="T10" fmla="*/ 14 w 100"/>
                <a:gd name="T11" fmla="*/ 30 h 46"/>
                <a:gd name="T12" fmla="*/ 24 w 100"/>
                <a:gd name="T13" fmla="*/ 36 h 46"/>
                <a:gd name="T14" fmla="*/ 36 w 100"/>
                <a:gd name="T15" fmla="*/ 40 h 46"/>
                <a:gd name="T16" fmla="*/ 36 w 100"/>
                <a:gd name="T17" fmla="*/ 40 h 46"/>
                <a:gd name="T18" fmla="*/ 50 w 100"/>
                <a:gd name="T19" fmla="*/ 44 h 46"/>
                <a:gd name="T20" fmla="*/ 64 w 100"/>
                <a:gd name="T21" fmla="*/ 46 h 46"/>
                <a:gd name="T22" fmla="*/ 78 w 100"/>
                <a:gd name="T23" fmla="*/ 46 h 46"/>
                <a:gd name="T24" fmla="*/ 88 w 100"/>
                <a:gd name="T25" fmla="*/ 44 h 46"/>
                <a:gd name="T26" fmla="*/ 96 w 100"/>
                <a:gd name="T27" fmla="*/ 42 h 46"/>
                <a:gd name="T28" fmla="*/ 100 w 100"/>
                <a:gd name="T29" fmla="*/ 38 h 46"/>
                <a:gd name="T30" fmla="*/ 100 w 100"/>
                <a:gd name="T31" fmla="*/ 36 h 46"/>
                <a:gd name="T32" fmla="*/ 100 w 100"/>
                <a:gd name="T33" fmla="*/ 32 h 46"/>
                <a:gd name="T34" fmla="*/ 94 w 100"/>
                <a:gd name="T35" fmla="*/ 28 h 46"/>
                <a:gd name="T36" fmla="*/ 94 w 100"/>
                <a:gd name="T37" fmla="*/ 28 h 46"/>
                <a:gd name="T38" fmla="*/ 70 w 100"/>
                <a:gd name="T39" fmla="*/ 14 h 46"/>
                <a:gd name="T40" fmla="*/ 42 w 100"/>
                <a:gd name="T41" fmla="*/ 4 h 46"/>
                <a:gd name="T42" fmla="*/ 28 w 100"/>
                <a:gd name="T43" fmla="*/ 0 h 46"/>
                <a:gd name="T44" fmla="*/ 16 w 100"/>
                <a:gd name="T45" fmla="*/ 0 h 46"/>
                <a:gd name="T46" fmla="*/ 6 w 100"/>
                <a:gd name="T47" fmla="*/ 0 h 46"/>
                <a:gd name="T48" fmla="*/ 2 w 100"/>
                <a:gd name="T49" fmla="*/ 2 h 46"/>
                <a:gd name="T50" fmla="*/ 0 w 100"/>
                <a:gd name="T51" fmla="*/ 6 h 46"/>
                <a:gd name="T52" fmla="*/ 0 w 100"/>
                <a:gd name="T53" fmla="*/ 6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100" h="46">
                  <a:moveTo>
                    <a:pt x="0" y="6"/>
                  </a:moveTo>
                  <a:lnTo>
                    <a:pt x="0" y="6"/>
                  </a:lnTo>
                  <a:lnTo>
                    <a:pt x="0" y="10"/>
                  </a:lnTo>
                  <a:lnTo>
                    <a:pt x="4" y="18"/>
                  </a:lnTo>
                  <a:lnTo>
                    <a:pt x="8" y="24"/>
                  </a:lnTo>
                  <a:lnTo>
                    <a:pt x="14" y="30"/>
                  </a:lnTo>
                  <a:lnTo>
                    <a:pt x="24" y="36"/>
                  </a:lnTo>
                  <a:lnTo>
                    <a:pt x="36" y="40"/>
                  </a:lnTo>
                  <a:lnTo>
                    <a:pt x="36" y="40"/>
                  </a:lnTo>
                  <a:lnTo>
                    <a:pt x="50" y="44"/>
                  </a:lnTo>
                  <a:lnTo>
                    <a:pt x="64" y="46"/>
                  </a:lnTo>
                  <a:lnTo>
                    <a:pt x="78" y="46"/>
                  </a:lnTo>
                  <a:lnTo>
                    <a:pt x="88" y="44"/>
                  </a:lnTo>
                  <a:lnTo>
                    <a:pt x="96" y="42"/>
                  </a:lnTo>
                  <a:lnTo>
                    <a:pt x="100" y="38"/>
                  </a:lnTo>
                  <a:lnTo>
                    <a:pt x="100" y="36"/>
                  </a:lnTo>
                  <a:lnTo>
                    <a:pt x="100" y="32"/>
                  </a:lnTo>
                  <a:lnTo>
                    <a:pt x="94" y="28"/>
                  </a:lnTo>
                  <a:lnTo>
                    <a:pt x="94" y="28"/>
                  </a:lnTo>
                  <a:lnTo>
                    <a:pt x="70" y="14"/>
                  </a:lnTo>
                  <a:lnTo>
                    <a:pt x="42" y="4"/>
                  </a:lnTo>
                  <a:lnTo>
                    <a:pt x="28" y="0"/>
                  </a:lnTo>
                  <a:lnTo>
                    <a:pt x="16" y="0"/>
                  </a:lnTo>
                  <a:lnTo>
                    <a:pt x="6" y="0"/>
                  </a:lnTo>
                  <a:lnTo>
                    <a:pt x="2" y="2"/>
                  </a:lnTo>
                  <a:lnTo>
                    <a:pt x="0" y="6"/>
                  </a:lnTo>
                  <a:lnTo>
                    <a:pt x="0" y="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Freeform 14"/>
            <p:cNvSpPr>
              <a:spLocks/>
            </p:cNvSpPr>
            <p:nvPr/>
          </p:nvSpPr>
          <p:spPr bwMode="auto">
            <a:xfrm>
              <a:off x="2722" y="2457"/>
              <a:ext cx="112" cy="152"/>
            </a:xfrm>
            <a:custGeom>
              <a:avLst/>
              <a:gdLst>
                <a:gd name="T0" fmla="*/ 8 w 112"/>
                <a:gd name="T1" fmla="*/ 4 h 152"/>
                <a:gd name="T2" fmla="*/ 8 w 112"/>
                <a:gd name="T3" fmla="*/ 4 h 152"/>
                <a:gd name="T4" fmla="*/ 4 w 112"/>
                <a:gd name="T5" fmla="*/ 18 h 152"/>
                <a:gd name="T6" fmla="*/ 0 w 112"/>
                <a:gd name="T7" fmla="*/ 32 h 152"/>
                <a:gd name="T8" fmla="*/ 0 w 112"/>
                <a:gd name="T9" fmla="*/ 52 h 152"/>
                <a:gd name="T10" fmla="*/ 0 w 112"/>
                <a:gd name="T11" fmla="*/ 62 h 152"/>
                <a:gd name="T12" fmla="*/ 2 w 112"/>
                <a:gd name="T13" fmla="*/ 74 h 152"/>
                <a:gd name="T14" fmla="*/ 6 w 112"/>
                <a:gd name="T15" fmla="*/ 86 h 152"/>
                <a:gd name="T16" fmla="*/ 12 w 112"/>
                <a:gd name="T17" fmla="*/ 98 h 152"/>
                <a:gd name="T18" fmla="*/ 20 w 112"/>
                <a:gd name="T19" fmla="*/ 112 h 152"/>
                <a:gd name="T20" fmla="*/ 28 w 112"/>
                <a:gd name="T21" fmla="*/ 126 h 152"/>
                <a:gd name="T22" fmla="*/ 40 w 112"/>
                <a:gd name="T23" fmla="*/ 138 h 152"/>
                <a:gd name="T24" fmla="*/ 56 w 112"/>
                <a:gd name="T25" fmla="*/ 152 h 152"/>
                <a:gd name="T26" fmla="*/ 56 w 112"/>
                <a:gd name="T27" fmla="*/ 152 h 152"/>
                <a:gd name="T28" fmla="*/ 66 w 112"/>
                <a:gd name="T29" fmla="*/ 150 h 152"/>
                <a:gd name="T30" fmla="*/ 74 w 112"/>
                <a:gd name="T31" fmla="*/ 146 h 152"/>
                <a:gd name="T32" fmla="*/ 82 w 112"/>
                <a:gd name="T33" fmla="*/ 138 h 152"/>
                <a:gd name="T34" fmla="*/ 82 w 112"/>
                <a:gd name="T35" fmla="*/ 138 h 152"/>
                <a:gd name="T36" fmla="*/ 86 w 112"/>
                <a:gd name="T37" fmla="*/ 130 h 152"/>
                <a:gd name="T38" fmla="*/ 90 w 112"/>
                <a:gd name="T39" fmla="*/ 122 h 152"/>
                <a:gd name="T40" fmla="*/ 94 w 112"/>
                <a:gd name="T41" fmla="*/ 96 h 152"/>
                <a:gd name="T42" fmla="*/ 100 w 112"/>
                <a:gd name="T43" fmla="*/ 68 h 152"/>
                <a:gd name="T44" fmla="*/ 104 w 112"/>
                <a:gd name="T45" fmla="*/ 56 h 152"/>
                <a:gd name="T46" fmla="*/ 110 w 112"/>
                <a:gd name="T47" fmla="*/ 48 h 152"/>
                <a:gd name="T48" fmla="*/ 110 w 112"/>
                <a:gd name="T49" fmla="*/ 48 h 152"/>
                <a:gd name="T50" fmla="*/ 112 w 112"/>
                <a:gd name="T51" fmla="*/ 44 h 152"/>
                <a:gd name="T52" fmla="*/ 110 w 112"/>
                <a:gd name="T53" fmla="*/ 40 h 152"/>
                <a:gd name="T54" fmla="*/ 108 w 112"/>
                <a:gd name="T55" fmla="*/ 36 h 152"/>
                <a:gd name="T56" fmla="*/ 102 w 112"/>
                <a:gd name="T57" fmla="*/ 30 h 152"/>
                <a:gd name="T58" fmla="*/ 88 w 112"/>
                <a:gd name="T59" fmla="*/ 20 h 152"/>
                <a:gd name="T60" fmla="*/ 68 w 112"/>
                <a:gd name="T61" fmla="*/ 12 h 152"/>
                <a:gd name="T62" fmla="*/ 50 w 112"/>
                <a:gd name="T63" fmla="*/ 4 h 152"/>
                <a:gd name="T64" fmla="*/ 30 w 112"/>
                <a:gd name="T65" fmla="*/ 0 h 152"/>
                <a:gd name="T66" fmla="*/ 16 w 112"/>
                <a:gd name="T67" fmla="*/ 0 h 152"/>
                <a:gd name="T68" fmla="*/ 12 w 112"/>
                <a:gd name="T69" fmla="*/ 2 h 152"/>
                <a:gd name="T70" fmla="*/ 8 w 112"/>
                <a:gd name="T71" fmla="*/ 4 h 152"/>
                <a:gd name="T72" fmla="*/ 8 w 112"/>
                <a:gd name="T73" fmla="*/ 4 h 1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112" h="152">
                  <a:moveTo>
                    <a:pt x="8" y="4"/>
                  </a:moveTo>
                  <a:lnTo>
                    <a:pt x="8" y="4"/>
                  </a:lnTo>
                  <a:lnTo>
                    <a:pt x="4" y="18"/>
                  </a:lnTo>
                  <a:lnTo>
                    <a:pt x="0" y="32"/>
                  </a:lnTo>
                  <a:lnTo>
                    <a:pt x="0" y="52"/>
                  </a:lnTo>
                  <a:lnTo>
                    <a:pt x="0" y="62"/>
                  </a:lnTo>
                  <a:lnTo>
                    <a:pt x="2" y="74"/>
                  </a:lnTo>
                  <a:lnTo>
                    <a:pt x="6" y="86"/>
                  </a:lnTo>
                  <a:lnTo>
                    <a:pt x="12" y="98"/>
                  </a:lnTo>
                  <a:lnTo>
                    <a:pt x="20" y="112"/>
                  </a:lnTo>
                  <a:lnTo>
                    <a:pt x="28" y="126"/>
                  </a:lnTo>
                  <a:lnTo>
                    <a:pt x="40" y="138"/>
                  </a:lnTo>
                  <a:lnTo>
                    <a:pt x="56" y="152"/>
                  </a:lnTo>
                  <a:lnTo>
                    <a:pt x="56" y="152"/>
                  </a:lnTo>
                  <a:lnTo>
                    <a:pt x="66" y="150"/>
                  </a:lnTo>
                  <a:lnTo>
                    <a:pt x="74" y="146"/>
                  </a:lnTo>
                  <a:lnTo>
                    <a:pt x="82" y="138"/>
                  </a:lnTo>
                  <a:lnTo>
                    <a:pt x="82" y="138"/>
                  </a:lnTo>
                  <a:lnTo>
                    <a:pt x="86" y="130"/>
                  </a:lnTo>
                  <a:lnTo>
                    <a:pt x="90" y="122"/>
                  </a:lnTo>
                  <a:lnTo>
                    <a:pt x="94" y="96"/>
                  </a:lnTo>
                  <a:lnTo>
                    <a:pt x="100" y="68"/>
                  </a:lnTo>
                  <a:lnTo>
                    <a:pt x="104" y="56"/>
                  </a:lnTo>
                  <a:lnTo>
                    <a:pt x="110" y="48"/>
                  </a:lnTo>
                  <a:lnTo>
                    <a:pt x="110" y="48"/>
                  </a:lnTo>
                  <a:lnTo>
                    <a:pt x="112" y="44"/>
                  </a:lnTo>
                  <a:lnTo>
                    <a:pt x="110" y="40"/>
                  </a:lnTo>
                  <a:lnTo>
                    <a:pt x="108" y="36"/>
                  </a:lnTo>
                  <a:lnTo>
                    <a:pt x="102" y="30"/>
                  </a:lnTo>
                  <a:lnTo>
                    <a:pt x="88" y="20"/>
                  </a:lnTo>
                  <a:lnTo>
                    <a:pt x="68" y="12"/>
                  </a:lnTo>
                  <a:lnTo>
                    <a:pt x="50" y="4"/>
                  </a:lnTo>
                  <a:lnTo>
                    <a:pt x="30" y="0"/>
                  </a:lnTo>
                  <a:lnTo>
                    <a:pt x="16" y="0"/>
                  </a:lnTo>
                  <a:lnTo>
                    <a:pt x="12" y="2"/>
                  </a:lnTo>
                  <a:lnTo>
                    <a:pt x="8" y="4"/>
                  </a:lnTo>
                  <a:lnTo>
                    <a:pt x="8" y="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" name="Freeform 15"/>
            <p:cNvSpPr>
              <a:spLocks/>
            </p:cNvSpPr>
            <p:nvPr/>
          </p:nvSpPr>
          <p:spPr bwMode="auto">
            <a:xfrm>
              <a:off x="2932" y="2457"/>
              <a:ext cx="96" cy="150"/>
            </a:xfrm>
            <a:custGeom>
              <a:avLst/>
              <a:gdLst>
                <a:gd name="T0" fmla="*/ 0 w 96"/>
                <a:gd name="T1" fmla="*/ 30 h 150"/>
                <a:gd name="T2" fmla="*/ 0 w 96"/>
                <a:gd name="T3" fmla="*/ 30 h 150"/>
                <a:gd name="T4" fmla="*/ 6 w 96"/>
                <a:gd name="T5" fmla="*/ 36 h 150"/>
                <a:gd name="T6" fmla="*/ 16 w 96"/>
                <a:gd name="T7" fmla="*/ 52 h 150"/>
                <a:gd name="T8" fmla="*/ 22 w 96"/>
                <a:gd name="T9" fmla="*/ 62 h 150"/>
                <a:gd name="T10" fmla="*/ 24 w 96"/>
                <a:gd name="T11" fmla="*/ 74 h 150"/>
                <a:gd name="T12" fmla="*/ 26 w 96"/>
                <a:gd name="T13" fmla="*/ 86 h 150"/>
                <a:gd name="T14" fmla="*/ 24 w 96"/>
                <a:gd name="T15" fmla="*/ 100 h 150"/>
                <a:gd name="T16" fmla="*/ 24 w 96"/>
                <a:gd name="T17" fmla="*/ 100 h 150"/>
                <a:gd name="T18" fmla="*/ 20 w 96"/>
                <a:gd name="T19" fmla="*/ 112 h 150"/>
                <a:gd name="T20" fmla="*/ 20 w 96"/>
                <a:gd name="T21" fmla="*/ 124 h 150"/>
                <a:gd name="T22" fmla="*/ 20 w 96"/>
                <a:gd name="T23" fmla="*/ 132 h 150"/>
                <a:gd name="T24" fmla="*/ 22 w 96"/>
                <a:gd name="T25" fmla="*/ 140 h 150"/>
                <a:gd name="T26" fmla="*/ 26 w 96"/>
                <a:gd name="T27" fmla="*/ 146 h 150"/>
                <a:gd name="T28" fmla="*/ 32 w 96"/>
                <a:gd name="T29" fmla="*/ 148 h 150"/>
                <a:gd name="T30" fmla="*/ 38 w 96"/>
                <a:gd name="T31" fmla="*/ 150 h 150"/>
                <a:gd name="T32" fmla="*/ 44 w 96"/>
                <a:gd name="T33" fmla="*/ 150 h 150"/>
                <a:gd name="T34" fmla="*/ 44 w 96"/>
                <a:gd name="T35" fmla="*/ 150 h 150"/>
                <a:gd name="T36" fmla="*/ 50 w 96"/>
                <a:gd name="T37" fmla="*/ 146 h 150"/>
                <a:gd name="T38" fmla="*/ 58 w 96"/>
                <a:gd name="T39" fmla="*/ 140 h 150"/>
                <a:gd name="T40" fmla="*/ 66 w 96"/>
                <a:gd name="T41" fmla="*/ 132 h 150"/>
                <a:gd name="T42" fmla="*/ 74 w 96"/>
                <a:gd name="T43" fmla="*/ 120 h 150"/>
                <a:gd name="T44" fmla="*/ 80 w 96"/>
                <a:gd name="T45" fmla="*/ 108 h 150"/>
                <a:gd name="T46" fmla="*/ 86 w 96"/>
                <a:gd name="T47" fmla="*/ 94 h 150"/>
                <a:gd name="T48" fmla="*/ 92 w 96"/>
                <a:gd name="T49" fmla="*/ 78 h 150"/>
                <a:gd name="T50" fmla="*/ 94 w 96"/>
                <a:gd name="T51" fmla="*/ 62 h 150"/>
                <a:gd name="T52" fmla="*/ 94 w 96"/>
                <a:gd name="T53" fmla="*/ 62 h 150"/>
                <a:gd name="T54" fmla="*/ 96 w 96"/>
                <a:gd name="T55" fmla="*/ 34 h 150"/>
                <a:gd name="T56" fmla="*/ 96 w 96"/>
                <a:gd name="T57" fmla="*/ 16 h 150"/>
                <a:gd name="T58" fmla="*/ 94 w 96"/>
                <a:gd name="T59" fmla="*/ 4 h 150"/>
                <a:gd name="T60" fmla="*/ 92 w 96"/>
                <a:gd name="T61" fmla="*/ 0 h 150"/>
                <a:gd name="T62" fmla="*/ 92 w 96"/>
                <a:gd name="T63" fmla="*/ 0 h 150"/>
                <a:gd name="T64" fmla="*/ 50 w 96"/>
                <a:gd name="T65" fmla="*/ 12 h 150"/>
                <a:gd name="T66" fmla="*/ 18 w 96"/>
                <a:gd name="T67" fmla="*/ 22 h 150"/>
                <a:gd name="T68" fmla="*/ 6 w 96"/>
                <a:gd name="T69" fmla="*/ 26 h 150"/>
                <a:gd name="T70" fmla="*/ 0 w 96"/>
                <a:gd name="T71" fmla="*/ 30 h 150"/>
                <a:gd name="T72" fmla="*/ 0 w 96"/>
                <a:gd name="T73" fmla="*/ 30 h 1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96" h="150">
                  <a:moveTo>
                    <a:pt x="0" y="30"/>
                  </a:moveTo>
                  <a:lnTo>
                    <a:pt x="0" y="30"/>
                  </a:lnTo>
                  <a:lnTo>
                    <a:pt x="6" y="36"/>
                  </a:lnTo>
                  <a:lnTo>
                    <a:pt x="16" y="52"/>
                  </a:lnTo>
                  <a:lnTo>
                    <a:pt x="22" y="62"/>
                  </a:lnTo>
                  <a:lnTo>
                    <a:pt x="24" y="74"/>
                  </a:lnTo>
                  <a:lnTo>
                    <a:pt x="26" y="86"/>
                  </a:lnTo>
                  <a:lnTo>
                    <a:pt x="24" y="100"/>
                  </a:lnTo>
                  <a:lnTo>
                    <a:pt x="24" y="100"/>
                  </a:lnTo>
                  <a:lnTo>
                    <a:pt x="20" y="112"/>
                  </a:lnTo>
                  <a:lnTo>
                    <a:pt x="20" y="124"/>
                  </a:lnTo>
                  <a:lnTo>
                    <a:pt x="20" y="132"/>
                  </a:lnTo>
                  <a:lnTo>
                    <a:pt x="22" y="140"/>
                  </a:lnTo>
                  <a:lnTo>
                    <a:pt x="26" y="146"/>
                  </a:lnTo>
                  <a:lnTo>
                    <a:pt x="32" y="148"/>
                  </a:lnTo>
                  <a:lnTo>
                    <a:pt x="38" y="150"/>
                  </a:lnTo>
                  <a:lnTo>
                    <a:pt x="44" y="150"/>
                  </a:lnTo>
                  <a:lnTo>
                    <a:pt x="44" y="150"/>
                  </a:lnTo>
                  <a:lnTo>
                    <a:pt x="50" y="146"/>
                  </a:lnTo>
                  <a:lnTo>
                    <a:pt x="58" y="140"/>
                  </a:lnTo>
                  <a:lnTo>
                    <a:pt x="66" y="132"/>
                  </a:lnTo>
                  <a:lnTo>
                    <a:pt x="74" y="120"/>
                  </a:lnTo>
                  <a:lnTo>
                    <a:pt x="80" y="108"/>
                  </a:lnTo>
                  <a:lnTo>
                    <a:pt x="86" y="94"/>
                  </a:lnTo>
                  <a:lnTo>
                    <a:pt x="92" y="78"/>
                  </a:lnTo>
                  <a:lnTo>
                    <a:pt x="94" y="62"/>
                  </a:lnTo>
                  <a:lnTo>
                    <a:pt x="94" y="62"/>
                  </a:lnTo>
                  <a:lnTo>
                    <a:pt x="96" y="34"/>
                  </a:lnTo>
                  <a:lnTo>
                    <a:pt x="96" y="16"/>
                  </a:lnTo>
                  <a:lnTo>
                    <a:pt x="94" y="4"/>
                  </a:lnTo>
                  <a:lnTo>
                    <a:pt x="92" y="0"/>
                  </a:lnTo>
                  <a:lnTo>
                    <a:pt x="92" y="0"/>
                  </a:lnTo>
                  <a:lnTo>
                    <a:pt x="50" y="12"/>
                  </a:lnTo>
                  <a:lnTo>
                    <a:pt x="18" y="22"/>
                  </a:lnTo>
                  <a:lnTo>
                    <a:pt x="6" y="26"/>
                  </a:lnTo>
                  <a:lnTo>
                    <a:pt x="0" y="30"/>
                  </a:lnTo>
                  <a:lnTo>
                    <a:pt x="0" y="3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" name="Freeform 16"/>
            <p:cNvSpPr>
              <a:spLocks/>
            </p:cNvSpPr>
            <p:nvPr/>
          </p:nvSpPr>
          <p:spPr bwMode="auto">
            <a:xfrm>
              <a:off x="2690" y="2153"/>
              <a:ext cx="398" cy="372"/>
            </a:xfrm>
            <a:custGeom>
              <a:avLst/>
              <a:gdLst>
                <a:gd name="T0" fmla="*/ 40 w 398"/>
                <a:gd name="T1" fmla="*/ 24 h 372"/>
                <a:gd name="T2" fmla="*/ 40 w 398"/>
                <a:gd name="T3" fmla="*/ 24 h 372"/>
                <a:gd name="T4" fmla="*/ 28 w 398"/>
                <a:gd name="T5" fmla="*/ 46 h 372"/>
                <a:gd name="T6" fmla="*/ 18 w 398"/>
                <a:gd name="T7" fmla="*/ 68 h 372"/>
                <a:gd name="T8" fmla="*/ 8 w 398"/>
                <a:gd name="T9" fmla="*/ 96 h 372"/>
                <a:gd name="T10" fmla="*/ 4 w 398"/>
                <a:gd name="T11" fmla="*/ 112 h 372"/>
                <a:gd name="T12" fmla="*/ 2 w 398"/>
                <a:gd name="T13" fmla="*/ 128 h 372"/>
                <a:gd name="T14" fmla="*/ 0 w 398"/>
                <a:gd name="T15" fmla="*/ 142 h 372"/>
                <a:gd name="T16" fmla="*/ 2 w 398"/>
                <a:gd name="T17" fmla="*/ 158 h 372"/>
                <a:gd name="T18" fmla="*/ 6 w 398"/>
                <a:gd name="T19" fmla="*/ 174 h 372"/>
                <a:gd name="T20" fmla="*/ 12 w 398"/>
                <a:gd name="T21" fmla="*/ 188 h 372"/>
                <a:gd name="T22" fmla="*/ 22 w 398"/>
                <a:gd name="T23" fmla="*/ 202 h 372"/>
                <a:gd name="T24" fmla="*/ 36 w 398"/>
                <a:gd name="T25" fmla="*/ 216 h 372"/>
                <a:gd name="T26" fmla="*/ 10 w 398"/>
                <a:gd name="T27" fmla="*/ 290 h 372"/>
                <a:gd name="T28" fmla="*/ 10 w 398"/>
                <a:gd name="T29" fmla="*/ 290 h 372"/>
                <a:gd name="T30" fmla="*/ 54 w 398"/>
                <a:gd name="T31" fmla="*/ 310 h 372"/>
                <a:gd name="T32" fmla="*/ 94 w 398"/>
                <a:gd name="T33" fmla="*/ 330 h 372"/>
                <a:gd name="T34" fmla="*/ 132 w 398"/>
                <a:gd name="T35" fmla="*/ 350 h 372"/>
                <a:gd name="T36" fmla="*/ 132 w 398"/>
                <a:gd name="T37" fmla="*/ 350 h 372"/>
                <a:gd name="T38" fmla="*/ 150 w 398"/>
                <a:gd name="T39" fmla="*/ 358 h 372"/>
                <a:gd name="T40" fmla="*/ 170 w 398"/>
                <a:gd name="T41" fmla="*/ 366 h 372"/>
                <a:gd name="T42" fmla="*/ 190 w 398"/>
                <a:gd name="T43" fmla="*/ 370 h 372"/>
                <a:gd name="T44" fmla="*/ 210 w 398"/>
                <a:gd name="T45" fmla="*/ 372 h 372"/>
                <a:gd name="T46" fmla="*/ 230 w 398"/>
                <a:gd name="T47" fmla="*/ 372 h 372"/>
                <a:gd name="T48" fmla="*/ 250 w 398"/>
                <a:gd name="T49" fmla="*/ 368 h 372"/>
                <a:gd name="T50" fmla="*/ 268 w 398"/>
                <a:gd name="T51" fmla="*/ 362 h 372"/>
                <a:gd name="T52" fmla="*/ 286 w 398"/>
                <a:gd name="T53" fmla="*/ 354 h 372"/>
                <a:gd name="T54" fmla="*/ 286 w 398"/>
                <a:gd name="T55" fmla="*/ 354 h 372"/>
                <a:gd name="T56" fmla="*/ 316 w 398"/>
                <a:gd name="T57" fmla="*/ 334 h 372"/>
                <a:gd name="T58" fmla="*/ 340 w 398"/>
                <a:gd name="T59" fmla="*/ 322 h 372"/>
                <a:gd name="T60" fmla="*/ 360 w 398"/>
                <a:gd name="T61" fmla="*/ 312 h 372"/>
                <a:gd name="T62" fmla="*/ 330 w 398"/>
                <a:gd name="T63" fmla="*/ 250 h 372"/>
                <a:gd name="T64" fmla="*/ 366 w 398"/>
                <a:gd name="T65" fmla="*/ 188 h 372"/>
                <a:gd name="T66" fmla="*/ 366 w 398"/>
                <a:gd name="T67" fmla="*/ 188 h 372"/>
                <a:gd name="T68" fmla="*/ 372 w 398"/>
                <a:gd name="T69" fmla="*/ 180 h 372"/>
                <a:gd name="T70" fmla="*/ 384 w 398"/>
                <a:gd name="T71" fmla="*/ 156 h 372"/>
                <a:gd name="T72" fmla="*/ 392 w 398"/>
                <a:gd name="T73" fmla="*/ 142 h 372"/>
                <a:gd name="T74" fmla="*/ 396 w 398"/>
                <a:gd name="T75" fmla="*/ 124 h 372"/>
                <a:gd name="T76" fmla="*/ 398 w 398"/>
                <a:gd name="T77" fmla="*/ 108 h 372"/>
                <a:gd name="T78" fmla="*/ 396 w 398"/>
                <a:gd name="T79" fmla="*/ 90 h 372"/>
                <a:gd name="T80" fmla="*/ 396 w 398"/>
                <a:gd name="T81" fmla="*/ 90 h 372"/>
                <a:gd name="T82" fmla="*/ 390 w 398"/>
                <a:gd name="T83" fmla="*/ 72 h 372"/>
                <a:gd name="T84" fmla="*/ 380 w 398"/>
                <a:gd name="T85" fmla="*/ 56 h 372"/>
                <a:gd name="T86" fmla="*/ 368 w 398"/>
                <a:gd name="T87" fmla="*/ 42 h 372"/>
                <a:gd name="T88" fmla="*/ 356 w 398"/>
                <a:gd name="T89" fmla="*/ 30 h 372"/>
                <a:gd name="T90" fmla="*/ 332 w 398"/>
                <a:gd name="T91" fmla="*/ 14 h 372"/>
                <a:gd name="T92" fmla="*/ 322 w 398"/>
                <a:gd name="T93" fmla="*/ 8 h 372"/>
                <a:gd name="T94" fmla="*/ 322 w 398"/>
                <a:gd name="T95" fmla="*/ 8 h 372"/>
                <a:gd name="T96" fmla="*/ 284 w 398"/>
                <a:gd name="T97" fmla="*/ 4 h 372"/>
                <a:gd name="T98" fmla="*/ 244 w 398"/>
                <a:gd name="T99" fmla="*/ 2 h 372"/>
                <a:gd name="T100" fmla="*/ 196 w 398"/>
                <a:gd name="T101" fmla="*/ 0 h 372"/>
                <a:gd name="T102" fmla="*/ 148 w 398"/>
                <a:gd name="T103" fmla="*/ 2 h 372"/>
                <a:gd name="T104" fmla="*/ 102 w 398"/>
                <a:gd name="T105" fmla="*/ 4 h 372"/>
                <a:gd name="T106" fmla="*/ 82 w 398"/>
                <a:gd name="T107" fmla="*/ 8 h 372"/>
                <a:gd name="T108" fmla="*/ 64 w 398"/>
                <a:gd name="T109" fmla="*/ 12 h 372"/>
                <a:gd name="T110" fmla="*/ 50 w 398"/>
                <a:gd name="T111" fmla="*/ 18 h 372"/>
                <a:gd name="T112" fmla="*/ 40 w 398"/>
                <a:gd name="T113" fmla="*/ 24 h 372"/>
                <a:gd name="T114" fmla="*/ 40 w 398"/>
                <a:gd name="T115" fmla="*/ 24 h 3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98" h="372">
                  <a:moveTo>
                    <a:pt x="40" y="24"/>
                  </a:moveTo>
                  <a:lnTo>
                    <a:pt x="40" y="24"/>
                  </a:lnTo>
                  <a:lnTo>
                    <a:pt x="28" y="46"/>
                  </a:lnTo>
                  <a:lnTo>
                    <a:pt x="18" y="68"/>
                  </a:lnTo>
                  <a:lnTo>
                    <a:pt x="8" y="96"/>
                  </a:lnTo>
                  <a:lnTo>
                    <a:pt x="4" y="112"/>
                  </a:lnTo>
                  <a:lnTo>
                    <a:pt x="2" y="128"/>
                  </a:lnTo>
                  <a:lnTo>
                    <a:pt x="0" y="142"/>
                  </a:lnTo>
                  <a:lnTo>
                    <a:pt x="2" y="158"/>
                  </a:lnTo>
                  <a:lnTo>
                    <a:pt x="6" y="174"/>
                  </a:lnTo>
                  <a:lnTo>
                    <a:pt x="12" y="188"/>
                  </a:lnTo>
                  <a:lnTo>
                    <a:pt x="22" y="202"/>
                  </a:lnTo>
                  <a:lnTo>
                    <a:pt x="36" y="216"/>
                  </a:lnTo>
                  <a:lnTo>
                    <a:pt x="10" y="290"/>
                  </a:lnTo>
                  <a:lnTo>
                    <a:pt x="10" y="290"/>
                  </a:lnTo>
                  <a:lnTo>
                    <a:pt x="54" y="310"/>
                  </a:lnTo>
                  <a:lnTo>
                    <a:pt x="94" y="330"/>
                  </a:lnTo>
                  <a:lnTo>
                    <a:pt x="132" y="350"/>
                  </a:lnTo>
                  <a:lnTo>
                    <a:pt x="132" y="350"/>
                  </a:lnTo>
                  <a:lnTo>
                    <a:pt x="150" y="358"/>
                  </a:lnTo>
                  <a:lnTo>
                    <a:pt x="170" y="366"/>
                  </a:lnTo>
                  <a:lnTo>
                    <a:pt x="190" y="370"/>
                  </a:lnTo>
                  <a:lnTo>
                    <a:pt x="210" y="372"/>
                  </a:lnTo>
                  <a:lnTo>
                    <a:pt x="230" y="372"/>
                  </a:lnTo>
                  <a:lnTo>
                    <a:pt x="250" y="368"/>
                  </a:lnTo>
                  <a:lnTo>
                    <a:pt x="268" y="362"/>
                  </a:lnTo>
                  <a:lnTo>
                    <a:pt x="286" y="354"/>
                  </a:lnTo>
                  <a:lnTo>
                    <a:pt x="286" y="354"/>
                  </a:lnTo>
                  <a:lnTo>
                    <a:pt x="316" y="334"/>
                  </a:lnTo>
                  <a:lnTo>
                    <a:pt x="340" y="322"/>
                  </a:lnTo>
                  <a:lnTo>
                    <a:pt x="360" y="312"/>
                  </a:lnTo>
                  <a:lnTo>
                    <a:pt x="330" y="250"/>
                  </a:lnTo>
                  <a:lnTo>
                    <a:pt x="366" y="188"/>
                  </a:lnTo>
                  <a:lnTo>
                    <a:pt x="366" y="188"/>
                  </a:lnTo>
                  <a:lnTo>
                    <a:pt x="372" y="180"/>
                  </a:lnTo>
                  <a:lnTo>
                    <a:pt x="384" y="156"/>
                  </a:lnTo>
                  <a:lnTo>
                    <a:pt x="392" y="142"/>
                  </a:lnTo>
                  <a:lnTo>
                    <a:pt x="396" y="124"/>
                  </a:lnTo>
                  <a:lnTo>
                    <a:pt x="398" y="108"/>
                  </a:lnTo>
                  <a:lnTo>
                    <a:pt x="396" y="90"/>
                  </a:lnTo>
                  <a:lnTo>
                    <a:pt x="396" y="90"/>
                  </a:lnTo>
                  <a:lnTo>
                    <a:pt x="390" y="72"/>
                  </a:lnTo>
                  <a:lnTo>
                    <a:pt x="380" y="56"/>
                  </a:lnTo>
                  <a:lnTo>
                    <a:pt x="368" y="42"/>
                  </a:lnTo>
                  <a:lnTo>
                    <a:pt x="356" y="30"/>
                  </a:lnTo>
                  <a:lnTo>
                    <a:pt x="332" y="14"/>
                  </a:lnTo>
                  <a:lnTo>
                    <a:pt x="322" y="8"/>
                  </a:lnTo>
                  <a:lnTo>
                    <a:pt x="322" y="8"/>
                  </a:lnTo>
                  <a:lnTo>
                    <a:pt x="284" y="4"/>
                  </a:lnTo>
                  <a:lnTo>
                    <a:pt x="244" y="2"/>
                  </a:lnTo>
                  <a:lnTo>
                    <a:pt x="196" y="0"/>
                  </a:lnTo>
                  <a:lnTo>
                    <a:pt x="148" y="2"/>
                  </a:lnTo>
                  <a:lnTo>
                    <a:pt x="102" y="4"/>
                  </a:lnTo>
                  <a:lnTo>
                    <a:pt x="82" y="8"/>
                  </a:lnTo>
                  <a:lnTo>
                    <a:pt x="64" y="12"/>
                  </a:lnTo>
                  <a:lnTo>
                    <a:pt x="50" y="18"/>
                  </a:lnTo>
                  <a:lnTo>
                    <a:pt x="40" y="24"/>
                  </a:lnTo>
                  <a:lnTo>
                    <a:pt x="40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" name="Freeform 17"/>
            <p:cNvSpPr>
              <a:spLocks/>
            </p:cNvSpPr>
            <p:nvPr/>
          </p:nvSpPr>
          <p:spPr bwMode="auto">
            <a:xfrm>
              <a:off x="2718" y="1963"/>
              <a:ext cx="326" cy="496"/>
            </a:xfrm>
            <a:custGeom>
              <a:avLst/>
              <a:gdLst>
                <a:gd name="T0" fmla="*/ 44 w 326"/>
                <a:gd name="T1" fmla="*/ 42 h 496"/>
                <a:gd name="T2" fmla="*/ 44 w 326"/>
                <a:gd name="T3" fmla="*/ 42 h 496"/>
                <a:gd name="T4" fmla="*/ 32 w 326"/>
                <a:gd name="T5" fmla="*/ 72 h 496"/>
                <a:gd name="T6" fmla="*/ 20 w 326"/>
                <a:gd name="T7" fmla="*/ 104 h 496"/>
                <a:gd name="T8" fmla="*/ 10 w 326"/>
                <a:gd name="T9" fmla="*/ 144 h 496"/>
                <a:gd name="T10" fmla="*/ 4 w 326"/>
                <a:gd name="T11" fmla="*/ 166 h 496"/>
                <a:gd name="T12" fmla="*/ 2 w 326"/>
                <a:gd name="T13" fmla="*/ 190 h 496"/>
                <a:gd name="T14" fmla="*/ 0 w 326"/>
                <a:gd name="T15" fmla="*/ 214 h 496"/>
                <a:gd name="T16" fmla="*/ 2 w 326"/>
                <a:gd name="T17" fmla="*/ 238 h 496"/>
                <a:gd name="T18" fmla="*/ 6 w 326"/>
                <a:gd name="T19" fmla="*/ 260 h 496"/>
                <a:gd name="T20" fmla="*/ 12 w 326"/>
                <a:gd name="T21" fmla="*/ 282 h 496"/>
                <a:gd name="T22" fmla="*/ 22 w 326"/>
                <a:gd name="T23" fmla="*/ 304 h 496"/>
                <a:gd name="T24" fmla="*/ 34 w 326"/>
                <a:gd name="T25" fmla="*/ 324 h 496"/>
                <a:gd name="T26" fmla="*/ 34 w 326"/>
                <a:gd name="T27" fmla="*/ 324 h 496"/>
                <a:gd name="T28" fmla="*/ 64 w 326"/>
                <a:gd name="T29" fmla="*/ 358 h 496"/>
                <a:gd name="T30" fmla="*/ 94 w 326"/>
                <a:gd name="T31" fmla="*/ 386 h 496"/>
                <a:gd name="T32" fmla="*/ 122 w 326"/>
                <a:gd name="T33" fmla="*/ 408 h 496"/>
                <a:gd name="T34" fmla="*/ 146 w 326"/>
                <a:gd name="T35" fmla="*/ 426 h 496"/>
                <a:gd name="T36" fmla="*/ 166 w 326"/>
                <a:gd name="T37" fmla="*/ 444 h 496"/>
                <a:gd name="T38" fmla="*/ 182 w 326"/>
                <a:gd name="T39" fmla="*/ 460 h 496"/>
                <a:gd name="T40" fmla="*/ 186 w 326"/>
                <a:gd name="T41" fmla="*/ 468 h 496"/>
                <a:gd name="T42" fmla="*/ 192 w 326"/>
                <a:gd name="T43" fmla="*/ 476 h 496"/>
                <a:gd name="T44" fmla="*/ 194 w 326"/>
                <a:gd name="T45" fmla="*/ 486 h 496"/>
                <a:gd name="T46" fmla="*/ 194 w 326"/>
                <a:gd name="T47" fmla="*/ 496 h 496"/>
                <a:gd name="T48" fmla="*/ 194 w 326"/>
                <a:gd name="T49" fmla="*/ 496 h 496"/>
                <a:gd name="T50" fmla="*/ 230 w 326"/>
                <a:gd name="T51" fmla="*/ 448 h 496"/>
                <a:gd name="T52" fmla="*/ 260 w 326"/>
                <a:gd name="T53" fmla="*/ 404 h 496"/>
                <a:gd name="T54" fmla="*/ 292 w 326"/>
                <a:gd name="T55" fmla="*/ 356 h 496"/>
                <a:gd name="T56" fmla="*/ 292 w 326"/>
                <a:gd name="T57" fmla="*/ 356 h 496"/>
                <a:gd name="T58" fmla="*/ 304 w 326"/>
                <a:gd name="T59" fmla="*/ 332 h 496"/>
                <a:gd name="T60" fmla="*/ 314 w 326"/>
                <a:gd name="T61" fmla="*/ 304 h 496"/>
                <a:gd name="T62" fmla="*/ 322 w 326"/>
                <a:gd name="T63" fmla="*/ 274 h 496"/>
                <a:gd name="T64" fmla="*/ 326 w 326"/>
                <a:gd name="T65" fmla="*/ 244 h 496"/>
                <a:gd name="T66" fmla="*/ 326 w 326"/>
                <a:gd name="T67" fmla="*/ 212 h 496"/>
                <a:gd name="T68" fmla="*/ 322 w 326"/>
                <a:gd name="T69" fmla="*/ 180 h 496"/>
                <a:gd name="T70" fmla="*/ 314 w 326"/>
                <a:gd name="T71" fmla="*/ 150 h 496"/>
                <a:gd name="T72" fmla="*/ 310 w 326"/>
                <a:gd name="T73" fmla="*/ 134 h 496"/>
                <a:gd name="T74" fmla="*/ 302 w 326"/>
                <a:gd name="T75" fmla="*/ 118 h 496"/>
                <a:gd name="T76" fmla="*/ 302 w 326"/>
                <a:gd name="T77" fmla="*/ 118 h 496"/>
                <a:gd name="T78" fmla="*/ 290 w 326"/>
                <a:gd name="T79" fmla="*/ 92 h 496"/>
                <a:gd name="T80" fmla="*/ 280 w 326"/>
                <a:gd name="T81" fmla="*/ 70 h 496"/>
                <a:gd name="T82" fmla="*/ 276 w 326"/>
                <a:gd name="T83" fmla="*/ 52 h 496"/>
                <a:gd name="T84" fmla="*/ 274 w 326"/>
                <a:gd name="T85" fmla="*/ 40 h 496"/>
                <a:gd name="T86" fmla="*/ 274 w 326"/>
                <a:gd name="T87" fmla="*/ 32 h 496"/>
                <a:gd name="T88" fmla="*/ 274 w 326"/>
                <a:gd name="T89" fmla="*/ 26 h 496"/>
                <a:gd name="T90" fmla="*/ 276 w 326"/>
                <a:gd name="T91" fmla="*/ 24 h 496"/>
                <a:gd name="T92" fmla="*/ 276 w 326"/>
                <a:gd name="T93" fmla="*/ 24 h 496"/>
                <a:gd name="T94" fmla="*/ 272 w 326"/>
                <a:gd name="T95" fmla="*/ 20 h 496"/>
                <a:gd name="T96" fmla="*/ 260 w 326"/>
                <a:gd name="T97" fmla="*/ 14 h 496"/>
                <a:gd name="T98" fmla="*/ 240 w 326"/>
                <a:gd name="T99" fmla="*/ 8 h 496"/>
                <a:gd name="T100" fmla="*/ 214 w 326"/>
                <a:gd name="T101" fmla="*/ 2 h 496"/>
                <a:gd name="T102" fmla="*/ 198 w 326"/>
                <a:gd name="T103" fmla="*/ 0 h 496"/>
                <a:gd name="T104" fmla="*/ 182 w 326"/>
                <a:gd name="T105" fmla="*/ 0 h 496"/>
                <a:gd name="T106" fmla="*/ 162 w 326"/>
                <a:gd name="T107" fmla="*/ 2 h 496"/>
                <a:gd name="T108" fmla="*/ 142 w 326"/>
                <a:gd name="T109" fmla="*/ 4 h 496"/>
                <a:gd name="T110" fmla="*/ 120 w 326"/>
                <a:gd name="T111" fmla="*/ 10 h 496"/>
                <a:gd name="T112" fmla="*/ 96 w 326"/>
                <a:gd name="T113" fmla="*/ 18 h 496"/>
                <a:gd name="T114" fmla="*/ 72 w 326"/>
                <a:gd name="T115" fmla="*/ 28 h 496"/>
                <a:gd name="T116" fmla="*/ 44 w 326"/>
                <a:gd name="T117" fmla="*/ 42 h 496"/>
                <a:gd name="T118" fmla="*/ 44 w 326"/>
                <a:gd name="T119" fmla="*/ 42 h 4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326" h="496">
                  <a:moveTo>
                    <a:pt x="44" y="42"/>
                  </a:moveTo>
                  <a:lnTo>
                    <a:pt x="44" y="42"/>
                  </a:lnTo>
                  <a:lnTo>
                    <a:pt x="32" y="72"/>
                  </a:lnTo>
                  <a:lnTo>
                    <a:pt x="20" y="104"/>
                  </a:lnTo>
                  <a:lnTo>
                    <a:pt x="10" y="144"/>
                  </a:lnTo>
                  <a:lnTo>
                    <a:pt x="4" y="166"/>
                  </a:lnTo>
                  <a:lnTo>
                    <a:pt x="2" y="190"/>
                  </a:lnTo>
                  <a:lnTo>
                    <a:pt x="0" y="214"/>
                  </a:lnTo>
                  <a:lnTo>
                    <a:pt x="2" y="238"/>
                  </a:lnTo>
                  <a:lnTo>
                    <a:pt x="6" y="260"/>
                  </a:lnTo>
                  <a:lnTo>
                    <a:pt x="12" y="282"/>
                  </a:lnTo>
                  <a:lnTo>
                    <a:pt x="22" y="304"/>
                  </a:lnTo>
                  <a:lnTo>
                    <a:pt x="34" y="324"/>
                  </a:lnTo>
                  <a:lnTo>
                    <a:pt x="34" y="324"/>
                  </a:lnTo>
                  <a:lnTo>
                    <a:pt x="64" y="358"/>
                  </a:lnTo>
                  <a:lnTo>
                    <a:pt x="94" y="386"/>
                  </a:lnTo>
                  <a:lnTo>
                    <a:pt x="122" y="408"/>
                  </a:lnTo>
                  <a:lnTo>
                    <a:pt x="146" y="426"/>
                  </a:lnTo>
                  <a:lnTo>
                    <a:pt x="166" y="444"/>
                  </a:lnTo>
                  <a:lnTo>
                    <a:pt x="182" y="460"/>
                  </a:lnTo>
                  <a:lnTo>
                    <a:pt x="186" y="468"/>
                  </a:lnTo>
                  <a:lnTo>
                    <a:pt x="192" y="476"/>
                  </a:lnTo>
                  <a:lnTo>
                    <a:pt x="194" y="486"/>
                  </a:lnTo>
                  <a:lnTo>
                    <a:pt x="194" y="496"/>
                  </a:lnTo>
                  <a:lnTo>
                    <a:pt x="194" y="496"/>
                  </a:lnTo>
                  <a:lnTo>
                    <a:pt x="230" y="448"/>
                  </a:lnTo>
                  <a:lnTo>
                    <a:pt x="260" y="404"/>
                  </a:lnTo>
                  <a:lnTo>
                    <a:pt x="292" y="356"/>
                  </a:lnTo>
                  <a:lnTo>
                    <a:pt x="292" y="356"/>
                  </a:lnTo>
                  <a:lnTo>
                    <a:pt x="304" y="332"/>
                  </a:lnTo>
                  <a:lnTo>
                    <a:pt x="314" y="304"/>
                  </a:lnTo>
                  <a:lnTo>
                    <a:pt x="322" y="274"/>
                  </a:lnTo>
                  <a:lnTo>
                    <a:pt x="326" y="244"/>
                  </a:lnTo>
                  <a:lnTo>
                    <a:pt x="326" y="212"/>
                  </a:lnTo>
                  <a:lnTo>
                    <a:pt x="322" y="180"/>
                  </a:lnTo>
                  <a:lnTo>
                    <a:pt x="314" y="150"/>
                  </a:lnTo>
                  <a:lnTo>
                    <a:pt x="310" y="134"/>
                  </a:lnTo>
                  <a:lnTo>
                    <a:pt x="302" y="118"/>
                  </a:lnTo>
                  <a:lnTo>
                    <a:pt x="302" y="118"/>
                  </a:lnTo>
                  <a:lnTo>
                    <a:pt x="290" y="92"/>
                  </a:lnTo>
                  <a:lnTo>
                    <a:pt x="280" y="70"/>
                  </a:lnTo>
                  <a:lnTo>
                    <a:pt x="276" y="52"/>
                  </a:lnTo>
                  <a:lnTo>
                    <a:pt x="274" y="40"/>
                  </a:lnTo>
                  <a:lnTo>
                    <a:pt x="274" y="32"/>
                  </a:lnTo>
                  <a:lnTo>
                    <a:pt x="274" y="26"/>
                  </a:lnTo>
                  <a:lnTo>
                    <a:pt x="276" y="24"/>
                  </a:lnTo>
                  <a:lnTo>
                    <a:pt x="276" y="24"/>
                  </a:lnTo>
                  <a:lnTo>
                    <a:pt x="272" y="20"/>
                  </a:lnTo>
                  <a:lnTo>
                    <a:pt x="260" y="14"/>
                  </a:lnTo>
                  <a:lnTo>
                    <a:pt x="240" y="8"/>
                  </a:lnTo>
                  <a:lnTo>
                    <a:pt x="214" y="2"/>
                  </a:lnTo>
                  <a:lnTo>
                    <a:pt x="198" y="0"/>
                  </a:lnTo>
                  <a:lnTo>
                    <a:pt x="182" y="0"/>
                  </a:lnTo>
                  <a:lnTo>
                    <a:pt x="162" y="2"/>
                  </a:lnTo>
                  <a:lnTo>
                    <a:pt x="142" y="4"/>
                  </a:lnTo>
                  <a:lnTo>
                    <a:pt x="120" y="10"/>
                  </a:lnTo>
                  <a:lnTo>
                    <a:pt x="96" y="18"/>
                  </a:lnTo>
                  <a:lnTo>
                    <a:pt x="72" y="28"/>
                  </a:lnTo>
                  <a:lnTo>
                    <a:pt x="44" y="42"/>
                  </a:lnTo>
                  <a:lnTo>
                    <a:pt x="44" y="42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18"/>
            <p:cNvSpPr>
              <a:spLocks/>
            </p:cNvSpPr>
            <p:nvPr/>
          </p:nvSpPr>
          <p:spPr bwMode="auto">
            <a:xfrm>
              <a:off x="2762" y="1649"/>
              <a:ext cx="236" cy="356"/>
            </a:xfrm>
            <a:custGeom>
              <a:avLst/>
              <a:gdLst>
                <a:gd name="T0" fmla="*/ 0 w 236"/>
                <a:gd name="T1" fmla="*/ 356 h 356"/>
                <a:gd name="T2" fmla="*/ 0 w 236"/>
                <a:gd name="T3" fmla="*/ 356 h 356"/>
                <a:gd name="T4" fmla="*/ 10 w 236"/>
                <a:gd name="T5" fmla="*/ 312 h 356"/>
                <a:gd name="T6" fmla="*/ 32 w 236"/>
                <a:gd name="T7" fmla="*/ 208 h 356"/>
                <a:gd name="T8" fmla="*/ 48 w 236"/>
                <a:gd name="T9" fmla="*/ 148 h 356"/>
                <a:gd name="T10" fmla="*/ 64 w 236"/>
                <a:gd name="T11" fmla="*/ 90 h 356"/>
                <a:gd name="T12" fmla="*/ 80 w 236"/>
                <a:gd name="T13" fmla="*/ 40 h 356"/>
                <a:gd name="T14" fmla="*/ 88 w 236"/>
                <a:gd name="T15" fmla="*/ 18 h 356"/>
                <a:gd name="T16" fmla="*/ 96 w 236"/>
                <a:gd name="T17" fmla="*/ 0 h 356"/>
                <a:gd name="T18" fmla="*/ 96 w 236"/>
                <a:gd name="T19" fmla="*/ 0 h 356"/>
                <a:gd name="T20" fmla="*/ 108 w 236"/>
                <a:gd name="T21" fmla="*/ 14 h 356"/>
                <a:gd name="T22" fmla="*/ 122 w 236"/>
                <a:gd name="T23" fmla="*/ 32 h 356"/>
                <a:gd name="T24" fmla="*/ 142 w 236"/>
                <a:gd name="T25" fmla="*/ 56 h 356"/>
                <a:gd name="T26" fmla="*/ 142 w 236"/>
                <a:gd name="T27" fmla="*/ 56 h 356"/>
                <a:gd name="T28" fmla="*/ 152 w 236"/>
                <a:gd name="T29" fmla="*/ 80 h 356"/>
                <a:gd name="T30" fmla="*/ 168 w 236"/>
                <a:gd name="T31" fmla="*/ 114 h 356"/>
                <a:gd name="T32" fmla="*/ 198 w 236"/>
                <a:gd name="T33" fmla="*/ 202 h 356"/>
                <a:gd name="T34" fmla="*/ 226 w 236"/>
                <a:gd name="T35" fmla="*/ 284 h 356"/>
                <a:gd name="T36" fmla="*/ 236 w 236"/>
                <a:gd name="T37" fmla="*/ 320 h 356"/>
                <a:gd name="T38" fmla="*/ 236 w 236"/>
                <a:gd name="T39" fmla="*/ 320 h 356"/>
                <a:gd name="T40" fmla="*/ 210 w 236"/>
                <a:gd name="T41" fmla="*/ 320 h 356"/>
                <a:gd name="T42" fmla="*/ 180 w 236"/>
                <a:gd name="T43" fmla="*/ 320 h 356"/>
                <a:gd name="T44" fmla="*/ 146 w 236"/>
                <a:gd name="T45" fmla="*/ 322 h 356"/>
                <a:gd name="T46" fmla="*/ 106 w 236"/>
                <a:gd name="T47" fmla="*/ 324 h 356"/>
                <a:gd name="T48" fmla="*/ 68 w 236"/>
                <a:gd name="T49" fmla="*/ 330 h 356"/>
                <a:gd name="T50" fmla="*/ 50 w 236"/>
                <a:gd name="T51" fmla="*/ 336 h 356"/>
                <a:gd name="T52" fmla="*/ 32 w 236"/>
                <a:gd name="T53" fmla="*/ 340 h 356"/>
                <a:gd name="T54" fmla="*/ 16 w 236"/>
                <a:gd name="T55" fmla="*/ 348 h 356"/>
                <a:gd name="T56" fmla="*/ 0 w 236"/>
                <a:gd name="T57" fmla="*/ 356 h 356"/>
                <a:gd name="T58" fmla="*/ 0 w 236"/>
                <a:gd name="T59" fmla="*/ 356 h 3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236" h="356">
                  <a:moveTo>
                    <a:pt x="0" y="356"/>
                  </a:moveTo>
                  <a:lnTo>
                    <a:pt x="0" y="356"/>
                  </a:lnTo>
                  <a:lnTo>
                    <a:pt x="10" y="312"/>
                  </a:lnTo>
                  <a:lnTo>
                    <a:pt x="32" y="208"/>
                  </a:lnTo>
                  <a:lnTo>
                    <a:pt x="48" y="148"/>
                  </a:lnTo>
                  <a:lnTo>
                    <a:pt x="64" y="90"/>
                  </a:lnTo>
                  <a:lnTo>
                    <a:pt x="80" y="40"/>
                  </a:lnTo>
                  <a:lnTo>
                    <a:pt x="88" y="18"/>
                  </a:lnTo>
                  <a:lnTo>
                    <a:pt x="96" y="0"/>
                  </a:lnTo>
                  <a:lnTo>
                    <a:pt x="96" y="0"/>
                  </a:lnTo>
                  <a:lnTo>
                    <a:pt x="108" y="14"/>
                  </a:lnTo>
                  <a:lnTo>
                    <a:pt x="122" y="32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52" y="80"/>
                  </a:lnTo>
                  <a:lnTo>
                    <a:pt x="168" y="114"/>
                  </a:lnTo>
                  <a:lnTo>
                    <a:pt x="198" y="202"/>
                  </a:lnTo>
                  <a:lnTo>
                    <a:pt x="226" y="284"/>
                  </a:lnTo>
                  <a:lnTo>
                    <a:pt x="236" y="320"/>
                  </a:lnTo>
                  <a:lnTo>
                    <a:pt x="236" y="320"/>
                  </a:lnTo>
                  <a:lnTo>
                    <a:pt x="210" y="320"/>
                  </a:lnTo>
                  <a:lnTo>
                    <a:pt x="180" y="320"/>
                  </a:lnTo>
                  <a:lnTo>
                    <a:pt x="146" y="322"/>
                  </a:lnTo>
                  <a:lnTo>
                    <a:pt x="106" y="324"/>
                  </a:lnTo>
                  <a:lnTo>
                    <a:pt x="68" y="330"/>
                  </a:lnTo>
                  <a:lnTo>
                    <a:pt x="50" y="336"/>
                  </a:lnTo>
                  <a:lnTo>
                    <a:pt x="32" y="340"/>
                  </a:lnTo>
                  <a:lnTo>
                    <a:pt x="16" y="348"/>
                  </a:lnTo>
                  <a:lnTo>
                    <a:pt x="0" y="356"/>
                  </a:lnTo>
                  <a:lnTo>
                    <a:pt x="0" y="35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" name="Freeform 19"/>
            <p:cNvSpPr>
              <a:spLocks/>
            </p:cNvSpPr>
            <p:nvPr/>
          </p:nvSpPr>
          <p:spPr bwMode="auto">
            <a:xfrm>
              <a:off x="2764" y="1955"/>
              <a:ext cx="248" cy="176"/>
            </a:xfrm>
            <a:custGeom>
              <a:avLst/>
              <a:gdLst>
                <a:gd name="T0" fmla="*/ 18 w 248"/>
                <a:gd name="T1" fmla="*/ 46 h 176"/>
                <a:gd name="T2" fmla="*/ 6 w 248"/>
                <a:gd name="T3" fmla="*/ 76 h 176"/>
                <a:gd name="T4" fmla="*/ 0 w 248"/>
                <a:gd name="T5" fmla="*/ 114 h 176"/>
                <a:gd name="T6" fmla="*/ 2 w 248"/>
                <a:gd name="T7" fmla="*/ 144 h 176"/>
                <a:gd name="T8" fmla="*/ 10 w 248"/>
                <a:gd name="T9" fmla="*/ 158 h 176"/>
                <a:gd name="T10" fmla="*/ 16 w 248"/>
                <a:gd name="T11" fmla="*/ 164 h 176"/>
                <a:gd name="T12" fmla="*/ 38 w 248"/>
                <a:gd name="T13" fmla="*/ 174 h 176"/>
                <a:gd name="T14" fmla="*/ 56 w 248"/>
                <a:gd name="T15" fmla="*/ 174 h 176"/>
                <a:gd name="T16" fmla="*/ 70 w 248"/>
                <a:gd name="T17" fmla="*/ 164 h 176"/>
                <a:gd name="T18" fmla="*/ 86 w 248"/>
                <a:gd name="T19" fmla="*/ 152 h 176"/>
                <a:gd name="T20" fmla="*/ 104 w 248"/>
                <a:gd name="T21" fmla="*/ 144 h 176"/>
                <a:gd name="T22" fmla="*/ 136 w 248"/>
                <a:gd name="T23" fmla="*/ 144 h 176"/>
                <a:gd name="T24" fmla="*/ 146 w 248"/>
                <a:gd name="T25" fmla="*/ 142 h 176"/>
                <a:gd name="T26" fmla="*/ 174 w 248"/>
                <a:gd name="T27" fmla="*/ 140 h 176"/>
                <a:gd name="T28" fmla="*/ 200 w 248"/>
                <a:gd name="T29" fmla="*/ 148 h 176"/>
                <a:gd name="T30" fmla="*/ 208 w 248"/>
                <a:gd name="T31" fmla="*/ 154 h 176"/>
                <a:gd name="T32" fmla="*/ 222 w 248"/>
                <a:gd name="T33" fmla="*/ 160 h 176"/>
                <a:gd name="T34" fmla="*/ 230 w 248"/>
                <a:gd name="T35" fmla="*/ 156 h 176"/>
                <a:gd name="T36" fmla="*/ 244 w 248"/>
                <a:gd name="T37" fmla="*/ 138 h 176"/>
                <a:gd name="T38" fmla="*/ 248 w 248"/>
                <a:gd name="T39" fmla="*/ 132 h 176"/>
                <a:gd name="T40" fmla="*/ 242 w 248"/>
                <a:gd name="T41" fmla="*/ 98 h 176"/>
                <a:gd name="T42" fmla="*/ 234 w 248"/>
                <a:gd name="T43" fmla="*/ 60 h 176"/>
                <a:gd name="T44" fmla="*/ 236 w 248"/>
                <a:gd name="T45" fmla="*/ 50 h 176"/>
                <a:gd name="T46" fmla="*/ 234 w 248"/>
                <a:gd name="T47" fmla="*/ 34 h 176"/>
                <a:gd name="T48" fmla="*/ 226 w 248"/>
                <a:gd name="T49" fmla="*/ 20 h 176"/>
                <a:gd name="T50" fmla="*/ 214 w 248"/>
                <a:gd name="T51" fmla="*/ 8 h 176"/>
                <a:gd name="T52" fmla="*/ 198 w 248"/>
                <a:gd name="T53" fmla="*/ 2 h 176"/>
                <a:gd name="T54" fmla="*/ 184 w 248"/>
                <a:gd name="T55" fmla="*/ 0 h 176"/>
                <a:gd name="T56" fmla="*/ 136 w 248"/>
                <a:gd name="T57" fmla="*/ 8 h 176"/>
                <a:gd name="T58" fmla="*/ 76 w 248"/>
                <a:gd name="T59" fmla="*/ 20 h 176"/>
                <a:gd name="T60" fmla="*/ 28 w 248"/>
                <a:gd name="T61" fmla="*/ 38 h 176"/>
                <a:gd name="T62" fmla="*/ 18 w 248"/>
                <a:gd name="T63" fmla="*/ 46 h 1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248" h="176">
                  <a:moveTo>
                    <a:pt x="18" y="46"/>
                  </a:moveTo>
                  <a:lnTo>
                    <a:pt x="18" y="46"/>
                  </a:lnTo>
                  <a:lnTo>
                    <a:pt x="12" y="60"/>
                  </a:lnTo>
                  <a:lnTo>
                    <a:pt x="6" y="76"/>
                  </a:lnTo>
                  <a:lnTo>
                    <a:pt x="2" y="96"/>
                  </a:lnTo>
                  <a:lnTo>
                    <a:pt x="0" y="114"/>
                  </a:lnTo>
                  <a:lnTo>
                    <a:pt x="0" y="134"/>
                  </a:lnTo>
                  <a:lnTo>
                    <a:pt x="2" y="144"/>
                  </a:lnTo>
                  <a:lnTo>
                    <a:pt x="4" y="152"/>
                  </a:lnTo>
                  <a:lnTo>
                    <a:pt x="10" y="158"/>
                  </a:lnTo>
                  <a:lnTo>
                    <a:pt x="16" y="164"/>
                  </a:lnTo>
                  <a:lnTo>
                    <a:pt x="16" y="164"/>
                  </a:lnTo>
                  <a:lnTo>
                    <a:pt x="28" y="172"/>
                  </a:lnTo>
                  <a:lnTo>
                    <a:pt x="38" y="174"/>
                  </a:lnTo>
                  <a:lnTo>
                    <a:pt x="48" y="176"/>
                  </a:lnTo>
                  <a:lnTo>
                    <a:pt x="56" y="174"/>
                  </a:lnTo>
                  <a:lnTo>
                    <a:pt x="64" y="170"/>
                  </a:lnTo>
                  <a:lnTo>
                    <a:pt x="70" y="164"/>
                  </a:lnTo>
                  <a:lnTo>
                    <a:pt x="86" y="152"/>
                  </a:lnTo>
                  <a:lnTo>
                    <a:pt x="86" y="152"/>
                  </a:lnTo>
                  <a:lnTo>
                    <a:pt x="96" y="148"/>
                  </a:lnTo>
                  <a:lnTo>
                    <a:pt x="104" y="144"/>
                  </a:lnTo>
                  <a:lnTo>
                    <a:pt x="120" y="144"/>
                  </a:lnTo>
                  <a:lnTo>
                    <a:pt x="136" y="144"/>
                  </a:lnTo>
                  <a:lnTo>
                    <a:pt x="146" y="142"/>
                  </a:lnTo>
                  <a:lnTo>
                    <a:pt x="146" y="142"/>
                  </a:lnTo>
                  <a:lnTo>
                    <a:pt x="158" y="140"/>
                  </a:lnTo>
                  <a:lnTo>
                    <a:pt x="174" y="140"/>
                  </a:lnTo>
                  <a:lnTo>
                    <a:pt x="192" y="144"/>
                  </a:lnTo>
                  <a:lnTo>
                    <a:pt x="200" y="148"/>
                  </a:lnTo>
                  <a:lnTo>
                    <a:pt x="208" y="154"/>
                  </a:lnTo>
                  <a:lnTo>
                    <a:pt x="208" y="154"/>
                  </a:lnTo>
                  <a:lnTo>
                    <a:pt x="216" y="158"/>
                  </a:lnTo>
                  <a:lnTo>
                    <a:pt x="222" y="160"/>
                  </a:lnTo>
                  <a:lnTo>
                    <a:pt x="226" y="160"/>
                  </a:lnTo>
                  <a:lnTo>
                    <a:pt x="230" y="156"/>
                  </a:lnTo>
                  <a:lnTo>
                    <a:pt x="238" y="148"/>
                  </a:lnTo>
                  <a:lnTo>
                    <a:pt x="244" y="138"/>
                  </a:lnTo>
                  <a:lnTo>
                    <a:pt x="244" y="138"/>
                  </a:lnTo>
                  <a:lnTo>
                    <a:pt x="248" y="132"/>
                  </a:lnTo>
                  <a:lnTo>
                    <a:pt x="248" y="122"/>
                  </a:lnTo>
                  <a:lnTo>
                    <a:pt x="242" y="98"/>
                  </a:lnTo>
                  <a:lnTo>
                    <a:pt x="236" y="70"/>
                  </a:lnTo>
                  <a:lnTo>
                    <a:pt x="234" y="60"/>
                  </a:lnTo>
                  <a:lnTo>
                    <a:pt x="236" y="50"/>
                  </a:lnTo>
                  <a:lnTo>
                    <a:pt x="236" y="50"/>
                  </a:lnTo>
                  <a:lnTo>
                    <a:pt x="236" y="42"/>
                  </a:lnTo>
                  <a:lnTo>
                    <a:pt x="234" y="34"/>
                  </a:lnTo>
                  <a:lnTo>
                    <a:pt x="230" y="28"/>
                  </a:lnTo>
                  <a:lnTo>
                    <a:pt x="226" y="20"/>
                  </a:lnTo>
                  <a:lnTo>
                    <a:pt x="220" y="14"/>
                  </a:lnTo>
                  <a:lnTo>
                    <a:pt x="214" y="8"/>
                  </a:lnTo>
                  <a:lnTo>
                    <a:pt x="206" y="4"/>
                  </a:lnTo>
                  <a:lnTo>
                    <a:pt x="198" y="2"/>
                  </a:lnTo>
                  <a:lnTo>
                    <a:pt x="198" y="2"/>
                  </a:lnTo>
                  <a:lnTo>
                    <a:pt x="184" y="0"/>
                  </a:lnTo>
                  <a:lnTo>
                    <a:pt x="162" y="4"/>
                  </a:lnTo>
                  <a:lnTo>
                    <a:pt x="136" y="8"/>
                  </a:lnTo>
                  <a:lnTo>
                    <a:pt x="106" y="12"/>
                  </a:lnTo>
                  <a:lnTo>
                    <a:pt x="76" y="20"/>
                  </a:lnTo>
                  <a:lnTo>
                    <a:pt x="50" y="28"/>
                  </a:lnTo>
                  <a:lnTo>
                    <a:pt x="28" y="38"/>
                  </a:lnTo>
                  <a:lnTo>
                    <a:pt x="22" y="42"/>
                  </a:lnTo>
                  <a:lnTo>
                    <a:pt x="18" y="46"/>
                  </a:lnTo>
                  <a:lnTo>
                    <a:pt x="18" y="4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" name="Freeform 20"/>
            <p:cNvSpPr>
              <a:spLocks/>
            </p:cNvSpPr>
            <p:nvPr/>
          </p:nvSpPr>
          <p:spPr bwMode="auto">
            <a:xfrm>
              <a:off x="2986" y="1991"/>
              <a:ext cx="50" cy="86"/>
            </a:xfrm>
            <a:custGeom>
              <a:avLst/>
              <a:gdLst>
                <a:gd name="T0" fmla="*/ 0 w 50"/>
                <a:gd name="T1" fmla="*/ 44 h 86"/>
                <a:gd name="T2" fmla="*/ 0 w 50"/>
                <a:gd name="T3" fmla="*/ 44 h 86"/>
                <a:gd name="T4" fmla="*/ 2 w 50"/>
                <a:gd name="T5" fmla="*/ 36 h 86"/>
                <a:gd name="T6" fmla="*/ 8 w 50"/>
                <a:gd name="T7" fmla="*/ 22 h 86"/>
                <a:gd name="T8" fmla="*/ 12 w 50"/>
                <a:gd name="T9" fmla="*/ 14 h 86"/>
                <a:gd name="T10" fmla="*/ 20 w 50"/>
                <a:gd name="T11" fmla="*/ 6 h 86"/>
                <a:gd name="T12" fmla="*/ 28 w 50"/>
                <a:gd name="T13" fmla="*/ 2 h 86"/>
                <a:gd name="T14" fmla="*/ 38 w 50"/>
                <a:gd name="T15" fmla="*/ 0 h 86"/>
                <a:gd name="T16" fmla="*/ 38 w 50"/>
                <a:gd name="T17" fmla="*/ 0 h 86"/>
                <a:gd name="T18" fmla="*/ 42 w 50"/>
                <a:gd name="T19" fmla="*/ 2 h 86"/>
                <a:gd name="T20" fmla="*/ 46 w 50"/>
                <a:gd name="T21" fmla="*/ 4 h 86"/>
                <a:gd name="T22" fmla="*/ 48 w 50"/>
                <a:gd name="T23" fmla="*/ 10 h 86"/>
                <a:gd name="T24" fmla="*/ 50 w 50"/>
                <a:gd name="T25" fmla="*/ 14 h 86"/>
                <a:gd name="T26" fmla="*/ 50 w 50"/>
                <a:gd name="T27" fmla="*/ 28 h 86"/>
                <a:gd name="T28" fmla="*/ 46 w 50"/>
                <a:gd name="T29" fmla="*/ 42 h 86"/>
                <a:gd name="T30" fmla="*/ 40 w 50"/>
                <a:gd name="T31" fmla="*/ 58 h 86"/>
                <a:gd name="T32" fmla="*/ 34 w 50"/>
                <a:gd name="T33" fmla="*/ 70 h 86"/>
                <a:gd name="T34" fmla="*/ 26 w 50"/>
                <a:gd name="T35" fmla="*/ 80 h 86"/>
                <a:gd name="T36" fmla="*/ 20 w 50"/>
                <a:gd name="T37" fmla="*/ 86 h 86"/>
                <a:gd name="T38" fmla="*/ 20 w 50"/>
                <a:gd name="T39" fmla="*/ 86 h 86"/>
                <a:gd name="T40" fmla="*/ 14 w 50"/>
                <a:gd name="T41" fmla="*/ 86 h 86"/>
                <a:gd name="T42" fmla="*/ 10 w 50"/>
                <a:gd name="T43" fmla="*/ 82 h 86"/>
                <a:gd name="T44" fmla="*/ 6 w 50"/>
                <a:gd name="T45" fmla="*/ 74 h 86"/>
                <a:gd name="T46" fmla="*/ 4 w 50"/>
                <a:gd name="T47" fmla="*/ 66 h 86"/>
                <a:gd name="T48" fmla="*/ 0 w 50"/>
                <a:gd name="T49" fmla="*/ 50 h 86"/>
                <a:gd name="T50" fmla="*/ 0 w 50"/>
                <a:gd name="T51" fmla="*/ 44 h 86"/>
                <a:gd name="T52" fmla="*/ 0 w 50"/>
                <a:gd name="T53" fmla="*/ 44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50" h="86">
                  <a:moveTo>
                    <a:pt x="0" y="44"/>
                  </a:moveTo>
                  <a:lnTo>
                    <a:pt x="0" y="44"/>
                  </a:lnTo>
                  <a:lnTo>
                    <a:pt x="2" y="36"/>
                  </a:lnTo>
                  <a:lnTo>
                    <a:pt x="8" y="22"/>
                  </a:lnTo>
                  <a:lnTo>
                    <a:pt x="12" y="14"/>
                  </a:lnTo>
                  <a:lnTo>
                    <a:pt x="20" y="6"/>
                  </a:lnTo>
                  <a:lnTo>
                    <a:pt x="28" y="2"/>
                  </a:lnTo>
                  <a:lnTo>
                    <a:pt x="38" y="0"/>
                  </a:lnTo>
                  <a:lnTo>
                    <a:pt x="38" y="0"/>
                  </a:lnTo>
                  <a:lnTo>
                    <a:pt x="42" y="2"/>
                  </a:lnTo>
                  <a:lnTo>
                    <a:pt x="46" y="4"/>
                  </a:lnTo>
                  <a:lnTo>
                    <a:pt x="48" y="10"/>
                  </a:lnTo>
                  <a:lnTo>
                    <a:pt x="50" y="14"/>
                  </a:lnTo>
                  <a:lnTo>
                    <a:pt x="50" y="28"/>
                  </a:lnTo>
                  <a:lnTo>
                    <a:pt x="46" y="42"/>
                  </a:lnTo>
                  <a:lnTo>
                    <a:pt x="40" y="58"/>
                  </a:lnTo>
                  <a:lnTo>
                    <a:pt x="34" y="70"/>
                  </a:lnTo>
                  <a:lnTo>
                    <a:pt x="26" y="80"/>
                  </a:lnTo>
                  <a:lnTo>
                    <a:pt x="20" y="86"/>
                  </a:lnTo>
                  <a:lnTo>
                    <a:pt x="20" y="86"/>
                  </a:lnTo>
                  <a:lnTo>
                    <a:pt x="14" y="86"/>
                  </a:lnTo>
                  <a:lnTo>
                    <a:pt x="10" y="82"/>
                  </a:lnTo>
                  <a:lnTo>
                    <a:pt x="6" y="74"/>
                  </a:lnTo>
                  <a:lnTo>
                    <a:pt x="4" y="66"/>
                  </a:lnTo>
                  <a:lnTo>
                    <a:pt x="0" y="50"/>
                  </a:lnTo>
                  <a:lnTo>
                    <a:pt x="0" y="44"/>
                  </a:lnTo>
                  <a:lnTo>
                    <a:pt x="0" y="4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21"/>
            <p:cNvSpPr>
              <a:spLocks/>
            </p:cNvSpPr>
            <p:nvPr/>
          </p:nvSpPr>
          <p:spPr bwMode="auto">
            <a:xfrm>
              <a:off x="2718" y="2023"/>
              <a:ext cx="64" cy="72"/>
            </a:xfrm>
            <a:custGeom>
              <a:avLst/>
              <a:gdLst>
                <a:gd name="T0" fmla="*/ 48 w 64"/>
                <a:gd name="T1" fmla="*/ 40 h 72"/>
                <a:gd name="T2" fmla="*/ 48 w 64"/>
                <a:gd name="T3" fmla="*/ 40 h 72"/>
                <a:gd name="T4" fmla="*/ 46 w 64"/>
                <a:gd name="T5" fmla="*/ 32 h 72"/>
                <a:gd name="T6" fmla="*/ 40 w 64"/>
                <a:gd name="T7" fmla="*/ 16 h 72"/>
                <a:gd name="T8" fmla="*/ 34 w 64"/>
                <a:gd name="T9" fmla="*/ 8 h 72"/>
                <a:gd name="T10" fmla="*/ 26 w 64"/>
                <a:gd name="T11" fmla="*/ 2 h 72"/>
                <a:gd name="T12" fmla="*/ 18 w 64"/>
                <a:gd name="T13" fmla="*/ 0 h 72"/>
                <a:gd name="T14" fmla="*/ 14 w 64"/>
                <a:gd name="T15" fmla="*/ 0 h 72"/>
                <a:gd name="T16" fmla="*/ 8 w 64"/>
                <a:gd name="T17" fmla="*/ 0 h 72"/>
                <a:gd name="T18" fmla="*/ 8 w 64"/>
                <a:gd name="T19" fmla="*/ 0 h 72"/>
                <a:gd name="T20" fmla="*/ 4 w 64"/>
                <a:gd name="T21" fmla="*/ 4 h 72"/>
                <a:gd name="T22" fmla="*/ 2 w 64"/>
                <a:gd name="T23" fmla="*/ 8 h 72"/>
                <a:gd name="T24" fmla="*/ 0 w 64"/>
                <a:gd name="T25" fmla="*/ 12 h 72"/>
                <a:gd name="T26" fmla="*/ 0 w 64"/>
                <a:gd name="T27" fmla="*/ 18 h 72"/>
                <a:gd name="T28" fmla="*/ 2 w 64"/>
                <a:gd name="T29" fmla="*/ 30 h 72"/>
                <a:gd name="T30" fmla="*/ 10 w 64"/>
                <a:gd name="T31" fmla="*/ 42 h 72"/>
                <a:gd name="T32" fmla="*/ 20 w 64"/>
                <a:gd name="T33" fmla="*/ 54 h 72"/>
                <a:gd name="T34" fmla="*/ 30 w 64"/>
                <a:gd name="T35" fmla="*/ 64 h 72"/>
                <a:gd name="T36" fmla="*/ 42 w 64"/>
                <a:gd name="T37" fmla="*/ 70 h 72"/>
                <a:gd name="T38" fmla="*/ 48 w 64"/>
                <a:gd name="T39" fmla="*/ 72 h 72"/>
                <a:gd name="T40" fmla="*/ 54 w 64"/>
                <a:gd name="T41" fmla="*/ 72 h 72"/>
                <a:gd name="T42" fmla="*/ 54 w 64"/>
                <a:gd name="T43" fmla="*/ 72 h 72"/>
                <a:gd name="T44" fmla="*/ 62 w 64"/>
                <a:gd name="T45" fmla="*/ 70 h 72"/>
                <a:gd name="T46" fmla="*/ 64 w 64"/>
                <a:gd name="T47" fmla="*/ 66 h 72"/>
                <a:gd name="T48" fmla="*/ 64 w 64"/>
                <a:gd name="T49" fmla="*/ 60 h 72"/>
                <a:gd name="T50" fmla="*/ 62 w 64"/>
                <a:gd name="T51" fmla="*/ 56 h 72"/>
                <a:gd name="T52" fmla="*/ 52 w 64"/>
                <a:gd name="T53" fmla="*/ 46 h 72"/>
                <a:gd name="T54" fmla="*/ 48 w 64"/>
                <a:gd name="T55" fmla="*/ 40 h 72"/>
                <a:gd name="T56" fmla="*/ 48 w 64"/>
                <a:gd name="T57" fmla="*/ 40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64" h="72">
                  <a:moveTo>
                    <a:pt x="48" y="40"/>
                  </a:moveTo>
                  <a:lnTo>
                    <a:pt x="48" y="40"/>
                  </a:lnTo>
                  <a:lnTo>
                    <a:pt x="46" y="32"/>
                  </a:lnTo>
                  <a:lnTo>
                    <a:pt x="40" y="16"/>
                  </a:lnTo>
                  <a:lnTo>
                    <a:pt x="34" y="8"/>
                  </a:lnTo>
                  <a:lnTo>
                    <a:pt x="26" y="2"/>
                  </a:lnTo>
                  <a:lnTo>
                    <a:pt x="18" y="0"/>
                  </a:lnTo>
                  <a:lnTo>
                    <a:pt x="14" y="0"/>
                  </a:lnTo>
                  <a:lnTo>
                    <a:pt x="8" y="0"/>
                  </a:lnTo>
                  <a:lnTo>
                    <a:pt x="8" y="0"/>
                  </a:lnTo>
                  <a:lnTo>
                    <a:pt x="4" y="4"/>
                  </a:lnTo>
                  <a:lnTo>
                    <a:pt x="2" y="8"/>
                  </a:lnTo>
                  <a:lnTo>
                    <a:pt x="0" y="12"/>
                  </a:lnTo>
                  <a:lnTo>
                    <a:pt x="0" y="18"/>
                  </a:lnTo>
                  <a:lnTo>
                    <a:pt x="2" y="30"/>
                  </a:lnTo>
                  <a:lnTo>
                    <a:pt x="10" y="42"/>
                  </a:lnTo>
                  <a:lnTo>
                    <a:pt x="20" y="54"/>
                  </a:lnTo>
                  <a:lnTo>
                    <a:pt x="30" y="64"/>
                  </a:lnTo>
                  <a:lnTo>
                    <a:pt x="42" y="70"/>
                  </a:lnTo>
                  <a:lnTo>
                    <a:pt x="48" y="72"/>
                  </a:lnTo>
                  <a:lnTo>
                    <a:pt x="54" y="72"/>
                  </a:lnTo>
                  <a:lnTo>
                    <a:pt x="54" y="72"/>
                  </a:lnTo>
                  <a:lnTo>
                    <a:pt x="62" y="70"/>
                  </a:lnTo>
                  <a:lnTo>
                    <a:pt x="64" y="66"/>
                  </a:lnTo>
                  <a:lnTo>
                    <a:pt x="64" y="60"/>
                  </a:lnTo>
                  <a:lnTo>
                    <a:pt x="62" y="56"/>
                  </a:lnTo>
                  <a:lnTo>
                    <a:pt x="52" y="46"/>
                  </a:lnTo>
                  <a:lnTo>
                    <a:pt x="48" y="40"/>
                  </a:lnTo>
                  <a:lnTo>
                    <a:pt x="48" y="4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" name="Freeform 22"/>
            <p:cNvSpPr>
              <a:spLocks/>
            </p:cNvSpPr>
            <p:nvPr/>
          </p:nvSpPr>
          <p:spPr bwMode="auto">
            <a:xfrm>
              <a:off x="2740" y="2613"/>
              <a:ext cx="98" cy="38"/>
            </a:xfrm>
            <a:custGeom>
              <a:avLst/>
              <a:gdLst>
                <a:gd name="T0" fmla="*/ 96 w 98"/>
                <a:gd name="T1" fmla="*/ 14 h 38"/>
                <a:gd name="T2" fmla="*/ 96 w 98"/>
                <a:gd name="T3" fmla="*/ 14 h 38"/>
                <a:gd name="T4" fmla="*/ 60 w 98"/>
                <a:gd name="T5" fmla="*/ 26 h 38"/>
                <a:gd name="T6" fmla="*/ 32 w 98"/>
                <a:gd name="T7" fmla="*/ 34 h 38"/>
                <a:gd name="T8" fmla="*/ 20 w 98"/>
                <a:gd name="T9" fmla="*/ 38 h 38"/>
                <a:gd name="T10" fmla="*/ 10 w 98"/>
                <a:gd name="T11" fmla="*/ 38 h 38"/>
                <a:gd name="T12" fmla="*/ 10 w 98"/>
                <a:gd name="T13" fmla="*/ 38 h 38"/>
                <a:gd name="T14" fmla="*/ 2 w 98"/>
                <a:gd name="T15" fmla="*/ 36 h 38"/>
                <a:gd name="T16" fmla="*/ 0 w 98"/>
                <a:gd name="T17" fmla="*/ 32 h 38"/>
                <a:gd name="T18" fmla="*/ 2 w 98"/>
                <a:gd name="T19" fmla="*/ 28 h 38"/>
                <a:gd name="T20" fmla="*/ 8 w 98"/>
                <a:gd name="T21" fmla="*/ 22 h 38"/>
                <a:gd name="T22" fmla="*/ 16 w 98"/>
                <a:gd name="T23" fmla="*/ 18 h 38"/>
                <a:gd name="T24" fmla="*/ 28 w 98"/>
                <a:gd name="T25" fmla="*/ 12 h 38"/>
                <a:gd name="T26" fmla="*/ 40 w 98"/>
                <a:gd name="T27" fmla="*/ 6 h 38"/>
                <a:gd name="T28" fmla="*/ 54 w 98"/>
                <a:gd name="T29" fmla="*/ 2 h 38"/>
                <a:gd name="T30" fmla="*/ 54 w 98"/>
                <a:gd name="T31" fmla="*/ 2 h 38"/>
                <a:gd name="T32" fmla="*/ 78 w 98"/>
                <a:gd name="T33" fmla="*/ 0 h 38"/>
                <a:gd name="T34" fmla="*/ 88 w 98"/>
                <a:gd name="T35" fmla="*/ 0 h 38"/>
                <a:gd name="T36" fmla="*/ 94 w 98"/>
                <a:gd name="T37" fmla="*/ 2 h 38"/>
                <a:gd name="T38" fmla="*/ 96 w 98"/>
                <a:gd name="T39" fmla="*/ 4 h 38"/>
                <a:gd name="T40" fmla="*/ 98 w 98"/>
                <a:gd name="T41" fmla="*/ 6 h 38"/>
                <a:gd name="T42" fmla="*/ 98 w 98"/>
                <a:gd name="T43" fmla="*/ 10 h 38"/>
                <a:gd name="T44" fmla="*/ 96 w 98"/>
                <a:gd name="T45" fmla="*/ 14 h 38"/>
                <a:gd name="T46" fmla="*/ 96 w 98"/>
                <a:gd name="T47" fmla="*/ 14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98" h="38">
                  <a:moveTo>
                    <a:pt x="96" y="14"/>
                  </a:moveTo>
                  <a:lnTo>
                    <a:pt x="96" y="14"/>
                  </a:lnTo>
                  <a:lnTo>
                    <a:pt x="60" y="26"/>
                  </a:lnTo>
                  <a:lnTo>
                    <a:pt x="32" y="34"/>
                  </a:lnTo>
                  <a:lnTo>
                    <a:pt x="20" y="38"/>
                  </a:lnTo>
                  <a:lnTo>
                    <a:pt x="10" y="38"/>
                  </a:lnTo>
                  <a:lnTo>
                    <a:pt x="10" y="38"/>
                  </a:lnTo>
                  <a:lnTo>
                    <a:pt x="2" y="36"/>
                  </a:lnTo>
                  <a:lnTo>
                    <a:pt x="0" y="32"/>
                  </a:lnTo>
                  <a:lnTo>
                    <a:pt x="2" y="28"/>
                  </a:lnTo>
                  <a:lnTo>
                    <a:pt x="8" y="22"/>
                  </a:lnTo>
                  <a:lnTo>
                    <a:pt x="16" y="18"/>
                  </a:lnTo>
                  <a:lnTo>
                    <a:pt x="28" y="12"/>
                  </a:lnTo>
                  <a:lnTo>
                    <a:pt x="40" y="6"/>
                  </a:lnTo>
                  <a:lnTo>
                    <a:pt x="54" y="2"/>
                  </a:lnTo>
                  <a:lnTo>
                    <a:pt x="54" y="2"/>
                  </a:lnTo>
                  <a:lnTo>
                    <a:pt x="78" y="0"/>
                  </a:lnTo>
                  <a:lnTo>
                    <a:pt x="88" y="0"/>
                  </a:lnTo>
                  <a:lnTo>
                    <a:pt x="94" y="2"/>
                  </a:lnTo>
                  <a:lnTo>
                    <a:pt x="96" y="4"/>
                  </a:lnTo>
                  <a:lnTo>
                    <a:pt x="98" y="6"/>
                  </a:lnTo>
                  <a:lnTo>
                    <a:pt x="98" y="10"/>
                  </a:lnTo>
                  <a:lnTo>
                    <a:pt x="96" y="14"/>
                  </a:lnTo>
                  <a:lnTo>
                    <a:pt x="96" y="14"/>
                  </a:lnTo>
                  <a:close/>
                </a:path>
              </a:pathLst>
            </a:custGeom>
            <a:solidFill>
              <a:srgbClr val="D38C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" name="Freeform 23"/>
            <p:cNvSpPr>
              <a:spLocks/>
            </p:cNvSpPr>
            <p:nvPr/>
          </p:nvSpPr>
          <p:spPr bwMode="auto">
            <a:xfrm>
              <a:off x="2980" y="2595"/>
              <a:ext cx="102" cy="46"/>
            </a:xfrm>
            <a:custGeom>
              <a:avLst/>
              <a:gdLst>
                <a:gd name="T0" fmla="*/ 0 w 102"/>
                <a:gd name="T1" fmla="*/ 6 h 46"/>
                <a:gd name="T2" fmla="*/ 0 w 102"/>
                <a:gd name="T3" fmla="*/ 6 h 46"/>
                <a:gd name="T4" fmla="*/ 0 w 102"/>
                <a:gd name="T5" fmla="*/ 10 h 46"/>
                <a:gd name="T6" fmla="*/ 4 w 102"/>
                <a:gd name="T7" fmla="*/ 20 h 46"/>
                <a:gd name="T8" fmla="*/ 8 w 102"/>
                <a:gd name="T9" fmla="*/ 26 h 46"/>
                <a:gd name="T10" fmla="*/ 16 w 102"/>
                <a:gd name="T11" fmla="*/ 32 h 46"/>
                <a:gd name="T12" fmla="*/ 24 w 102"/>
                <a:gd name="T13" fmla="*/ 36 h 46"/>
                <a:gd name="T14" fmla="*/ 38 w 102"/>
                <a:gd name="T15" fmla="*/ 42 h 46"/>
                <a:gd name="T16" fmla="*/ 38 w 102"/>
                <a:gd name="T17" fmla="*/ 42 h 46"/>
                <a:gd name="T18" fmla="*/ 52 w 102"/>
                <a:gd name="T19" fmla="*/ 44 h 46"/>
                <a:gd name="T20" fmla="*/ 66 w 102"/>
                <a:gd name="T21" fmla="*/ 46 h 46"/>
                <a:gd name="T22" fmla="*/ 78 w 102"/>
                <a:gd name="T23" fmla="*/ 46 h 46"/>
                <a:gd name="T24" fmla="*/ 90 w 102"/>
                <a:gd name="T25" fmla="*/ 46 h 46"/>
                <a:gd name="T26" fmla="*/ 98 w 102"/>
                <a:gd name="T27" fmla="*/ 42 h 46"/>
                <a:gd name="T28" fmla="*/ 102 w 102"/>
                <a:gd name="T29" fmla="*/ 38 h 46"/>
                <a:gd name="T30" fmla="*/ 102 w 102"/>
                <a:gd name="T31" fmla="*/ 36 h 46"/>
                <a:gd name="T32" fmla="*/ 100 w 102"/>
                <a:gd name="T33" fmla="*/ 34 h 46"/>
                <a:gd name="T34" fmla="*/ 94 w 102"/>
                <a:gd name="T35" fmla="*/ 28 h 46"/>
                <a:gd name="T36" fmla="*/ 94 w 102"/>
                <a:gd name="T37" fmla="*/ 28 h 46"/>
                <a:gd name="T38" fmla="*/ 72 w 102"/>
                <a:gd name="T39" fmla="*/ 16 h 46"/>
                <a:gd name="T40" fmla="*/ 42 w 102"/>
                <a:gd name="T41" fmla="*/ 4 h 46"/>
                <a:gd name="T42" fmla="*/ 28 w 102"/>
                <a:gd name="T43" fmla="*/ 2 h 46"/>
                <a:gd name="T44" fmla="*/ 16 w 102"/>
                <a:gd name="T45" fmla="*/ 0 h 46"/>
                <a:gd name="T46" fmla="*/ 6 w 102"/>
                <a:gd name="T47" fmla="*/ 2 h 46"/>
                <a:gd name="T48" fmla="*/ 4 w 102"/>
                <a:gd name="T49" fmla="*/ 4 h 46"/>
                <a:gd name="T50" fmla="*/ 0 w 102"/>
                <a:gd name="T51" fmla="*/ 6 h 46"/>
                <a:gd name="T52" fmla="*/ 0 w 102"/>
                <a:gd name="T53" fmla="*/ 6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102" h="46">
                  <a:moveTo>
                    <a:pt x="0" y="6"/>
                  </a:moveTo>
                  <a:lnTo>
                    <a:pt x="0" y="6"/>
                  </a:lnTo>
                  <a:lnTo>
                    <a:pt x="0" y="10"/>
                  </a:lnTo>
                  <a:lnTo>
                    <a:pt x="4" y="20"/>
                  </a:lnTo>
                  <a:lnTo>
                    <a:pt x="8" y="26"/>
                  </a:lnTo>
                  <a:lnTo>
                    <a:pt x="16" y="32"/>
                  </a:lnTo>
                  <a:lnTo>
                    <a:pt x="24" y="36"/>
                  </a:lnTo>
                  <a:lnTo>
                    <a:pt x="38" y="42"/>
                  </a:lnTo>
                  <a:lnTo>
                    <a:pt x="38" y="42"/>
                  </a:lnTo>
                  <a:lnTo>
                    <a:pt x="52" y="44"/>
                  </a:lnTo>
                  <a:lnTo>
                    <a:pt x="66" y="46"/>
                  </a:lnTo>
                  <a:lnTo>
                    <a:pt x="78" y="46"/>
                  </a:lnTo>
                  <a:lnTo>
                    <a:pt x="90" y="46"/>
                  </a:lnTo>
                  <a:lnTo>
                    <a:pt x="98" y="42"/>
                  </a:lnTo>
                  <a:lnTo>
                    <a:pt x="102" y="38"/>
                  </a:lnTo>
                  <a:lnTo>
                    <a:pt x="102" y="36"/>
                  </a:lnTo>
                  <a:lnTo>
                    <a:pt x="100" y="34"/>
                  </a:lnTo>
                  <a:lnTo>
                    <a:pt x="94" y="28"/>
                  </a:lnTo>
                  <a:lnTo>
                    <a:pt x="94" y="28"/>
                  </a:lnTo>
                  <a:lnTo>
                    <a:pt x="72" y="16"/>
                  </a:lnTo>
                  <a:lnTo>
                    <a:pt x="42" y="4"/>
                  </a:lnTo>
                  <a:lnTo>
                    <a:pt x="28" y="2"/>
                  </a:lnTo>
                  <a:lnTo>
                    <a:pt x="16" y="0"/>
                  </a:lnTo>
                  <a:lnTo>
                    <a:pt x="6" y="2"/>
                  </a:lnTo>
                  <a:lnTo>
                    <a:pt x="4" y="4"/>
                  </a:lnTo>
                  <a:lnTo>
                    <a:pt x="0" y="6"/>
                  </a:lnTo>
                  <a:lnTo>
                    <a:pt x="0" y="6"/>
                  </a:lnTo>
                  <a:close/>
                </a:path>
              </a:pathLst>
            </a:custGeom>
            <a:solidFill>
              <a:srgbClr val="D38C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" name="Freeform 24"/>
            <p:cNvSpPr>
              <a:spLocks/>
            </p:cNvSpPr>
            <p:nvPr/>
          </p:nvSpPr>
          <p:spPr bwMode="auto">
            <a:xfrm>
              <a:off x="2754" y="2469"/>
              <a:ext cx="112" cy="152"/>
            </a:xfrm>
            <a:custGeom>
              <a:avLst/>
              <a:gdLst>
                <a:gd name="T0" fmla="*/ 8 w 112"/>
                <a:gd name="T1" fmla="*/ 4 h 152"/>
                <a:gd name="T2" fmla="*/ 8 w 112"/>
                <a:gd name="T3" fmla="*/ 4 h 152"/>
                <a:gd name="T4" fmla="*/ 4 w 112"/>
                <a:gd name="T5" fmla="*/ 18 h 152"/>
                <a:gd name="T6" fmla="*/ 0 w 112"/>
                <a:gd name="T7" fmla="*/ 32 h 152"/>
                <a:gd name="T8" fmla="*/ 0 w 112"/>
                <a:gd name="T9" fmla="*/ 50 h 152"/>
                <a:gd name="T10" fmla="*/ 0 w 112"/>
                <a:gd name="T11" fmla="*/ 62 h 152"/>
                <a:gd name="T12" fmla="*/ 2 w 112"/>
                <a:gd name="T13" fmla="*/ 74 h 152"/>
                <a:gd name="T14" fmla="*/ 6 w 112"/>
                <a:gd name="T15" fmla="*/ 86 h 152"/>
                <a:gd name="T16" fmla="*/ 12 w 112"/>
                <a:gd name="T17" fmla="*/ 98 h 152"/>
                <a:gd name="T18" fmla="*/ 18 w 112"/>
                <a:gd name="T19" fmla="*/ 112 h 152"/>
                <a:gd name="T20" fmla="*/ 28 w 112"/>
                <a:gd name="T21" fmla="*/ 124 h 152"/>
                <a:gd name="T22" fmla="*/ 40 w 112"/>
                <a:gd name="T23" fmla="*/ 138 h 152"/>
                <a:gd name="T24" fmla="*/ 54 w 112"/>
                <a:gd name="T25" fmla="*/ 152 h 152"/>
                <a:gd name="T26" fmla="*/ 54 w 112"/>
                <a:gd name="T27" fmla="*/ 152 h 152"/>
                <a:gd name="T28" fmla="*/ 64 w 112"/>
                <a:gd name="T29" fmla="*/ 148 h 152"/>
                <a:gd name="T30" fmla="*/ 74 w 112"/>
                <a:gd name="T31" fmla="*/ 144 h 152"/>
                <a:gd name="T32" fmla="*/ 82 w 112"/>
                <a:gd name="T33" fmla="*/ 136 h 152"/>
                <a:gd name="T34" fmla="*/ 82 w 112"/>
                <a:gd name="T35" fmla="*/ 136 h 152"/>
                <a:gd name="T36" fmla="*/ 86 w 112"/>
                <a:gd name="T37" fmla="*/ 130 h 152"/>
                <a:gd name="T38" fmla="*/ 88 w 112"/>
                <a:gd name="T39" fmla="*/ 120 h 152"/>
                <a:gd name="T40" fmla="*/ 94 w 112"/>
                <a:gd name="T41" fmla="*/ 94 h 152"/>
                <a:gd name="T42" fmla="*/ 100 w 112"/>
                <a:gd name="T43" fmla="*/ 68 h 152"/>
                <a:gd name="T44" fmla="*/ 104 w 112"/>
                <a:gd name="T45" fmla="*/ 56 h 152"/>
                <a:gd name="T46" fmla="*/ 110 w 112"/>
                <a:gd name="T47" fmla="*/ 48 h 152"/>
                <a:gd name="T48" fmla="*/ 110 w 112"/>
                <a:gd name="T49" fmla="*/ 48 h 152"/>
                <a:gd name="T50" fmla="*/ 112 w 112"/>
                <a:gd name="T51" fmla="*/ 44 h 152"/>
                <a:gd name="T52" fmla="*/ 110 w 112"/>
                <a:gd name="T53" fmla="*/ 38 h 152"/>
                <a:gd name="T54" fmla="*/ 108 w 112"/>
                <a:gd name="T55" fmla="*/ 34 h 152"/>
                <a:gd name="T56" fmla="*/ 102 w 112"/>
                <a:gd name="T57" fmla="*/ 30 h 152"/>
                <a:gd name="T58" fmla="*/ 86 w 112"/>
                <a:gd name="T59" fmla="*/ 20 h 152"/>
                <a:gd name="T60" fmla="*/ 68 w 112"/>
                <a:gd name="T61" fmla="*/ 12 h 152"/>
                <a:gd name="T62" fmla="*/ 48 w 112"/>
                <a:gd name="T63" fmla="*/ 4 h 152"/>
                <a:gd name="T64" fmla="*/ 30 w 112"/>
                <a:gd name="T65" fmla="*/ 0 h 152"/>
                <a:gd name="T66" fmla="*/ 16 w 112"/>
                <a:gd name="T67" fmla="*/ 0 h 152"/>
                <a:gd name="T68" fmla="*/ 10 w 112"/>
                <a:gd name="T69" fmla="*/ 2 h 152"/>
                <a:gd name="T70" fmla="*/ 8 w 112"/>
                <a:gd name="T71" fmla="*/ 4 h 152"/>
                <a:gd name="T72" fmla="*/ 8 w 112"/>
                <a:gd name="T73" fmla="*/ 4 h 1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112" h="152">
                  <a:moveTo>
                    <a:pt x="8" y="4"/>
                  </a:moveTo>
                  <a:lnTo>
                    <a:pt x="8" y="4"/>
                  </a:lnTo>
                  <a:lnTo>
                    <a:pt x="4" y="18"/>
                  </a:lnTo>
                  <a:lnTo>
                    <a:pt x="0" y="32"/>
                  </a:lnTo>
                  <a:lnTo>
                    <a:pt x="0" y="50"/>
                  </a:lnTo>
                  <a:lnTo>
                    <a:pt x="0" y="62"/>
                  </a:lnTo>
                  <a:lnTo>
                    <a:pt x="2" y="74"/>
                  </a:lnTo>
                  <a:lnTo>
                    <a:pt x="6" y="86"/>
                  </a:lnTo>
                  <a:lnTo>
                    <a:pt x="12" y="98"/>
                  </a:lnTo>
                  <a:lnTo>
                    <a:pt x="18" y="112"/>
                  </a:lnTo>
                  <a:lnTo>
                    <a:pt x="28" y="124"/>
                  </a:lnTo>
                  <a:lnTo>
                    <a:pt x="40" y="138"/>
                  </a:lnTo>
                  <a:lnTo>
                    <a:pt x="54" y="152"/>
                  </a:lnTo>
                  <a:lnTo>
                    <a:pt x="54" y="152"/>
                  </a:lnTo>
                  <a:lnTo>
                    <a:pt x="64" y="148"/>
                  </a:lnTo>
                  <a:lnTo>
                    <a:pt x="74" y="144"/>
                  </a:lnTo>
                  <a:lnTo>
                    <a:pt x="82" y="136"/>
                  </a:lnTo>
                  <a:lnTo>
                    <a:pt x="82" y="136"/>
                  </a:lnTo>
                  <a:lnTo>
                    <a:pt x="86" y="130"/>
                  </a:lnTo>
                  <a:lnTo>
                    <a:pt x="88" y="120"/>
                  </a:lnTo>
                  <a:lnTo>
                    <a:pt x="94" y="94"/>
                  </a:lnTo>
                  <a:lnTo>
                    <a:pt x="100" y="68"/>
                  </a:lnTo>
                  <a:lnTo>
                    <a:pt x="104" y="56"/>
                  </a:lnTo>
                  <a:lnTo>
                    <a:pt x="110" y="48"/>
                  </a:lnTo>
                  <a:lnTo>
                    <a:pt x="110" y="48"/>
                  </a:lnTo>
                  <a:lnTo>
                    <a:pt x="112" y="44"/>
                  </a:lnTo>
                  <a:lnTo>
                    <a:pt x="110" y="38"/>
                  </a:lnTo>
                  <a:lnTo>
                    <a:pt x="108" y="34"/>
                  </a:lnTo>
                  <a:lnTo>
                    <a:pt x="102" y="30"/>
                  </a:lnTo>
                  <a:lnTo>
                    <a:pt x="86" y="20"/>
                  </a:lnTo>
                  <a:lnTo>
                    <a:pt x="68" y="12"/>
                  </a:lnTo>
                  <a:lnTo>
                    <a:pt x="48" y="4"/>
                  </a:lnTo>
                  <a:lnTo>
                    <a:pt x="30" y="0"/>
                  </a:lnTo>
                  <a:lnTo>
                    <a:pt x="16" y="0"/>
                  </a:lnTo>
                  <a:lnTo>
                    <a:pt x="10" y="2"/>
                  </a:lnTo>
                  <a:lnTo>
                    <a:pt x="8" y="4"/>
                  </a:lnTo>
                  <a:lnTo>
                    <a:pt x="8" y="4"/>
                  </a:lnTo>
                  <a:close/>
                </a:path>
              </a:pathLst>
            </a:custGeom>
            <a:solidFill>
              <a:srgbClr val="5D813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25"/>
            <p:cNvSpPr>
              <a:spLocks/>
            </p:cNvSpPr>
            <p:nvPr/>
          </p:nvSpPr>
          <p:spPr bwMode="auto">
            <a:xfrm>
              <a:off x="2964" y="2469"/>
              <a:ext cx="96" cy="150"/>
            </a:xfrm>
            <a:custGeom>
              <a:avLst/>
              <a:gdLst>
                <a:gd name="T0" fmla="*/ 0 w 96"/>
                <a:gd name="T1" fmla="*/ 30 h 150"/>
                <a:gd name="T2" fmla="*/ 0 w 96"/>
                <a:gd name="T3" fmla="*/ 30 h 150"/>
                <a:gd name="T4" fmla="*/ 4 w 96"/>
                <a:gd name="T5" fmla="*/ 36 h 150"/>
                <a:gd name="T6" fmla="*/ 16 w 96"/>
                <a:gd name="T7" fmla="*/ 52 h 150"/>
                <a:gd name="T8" fmla="*/ 20 w 96"/>
                <a:gd name="T9" fmla="*/ 62 h 150"/>
                <a:gd name="T10" fmla="*/ 24 w 96"/>
                <a:gd name="T11" fmla="*/ 72 h 150"/>
                <a:gd name="T12" fmla="*/ 26 w 96"/>
                <a:gd name="T13" fmla="*/ 86 h 150"/>
                <a:gd name="T14" fmla="*/ 22 w 96"/>
                <a:gd name="T15" fmla="*/ 98 h 150"/>
                <a:gd name="T16" fmla="*/ 22 w 96"/>
                <a:gd name="T17" fmla="*/ 98 h 150"/>
                <a:gd name="T18" fmla="*/ 20 w 96"/>
                <a:gd name="T19" fmla="*/ 112 h 150"/>
                <a:gd name="T20" fmla="*/ 18 w 96"/>
                <a:gd name="T21" fmla="*/ 122 h 150"/>
                <a:gd name="T22" fmla="*/ 20 w 96"/>
                <a:gd name="T23" fmla="*/ 132 h 150"/>
                <a:gd name="T24" fmla="*/ 22 w 96"/>
                <a:gd name="T25" fmla="*/ 140 h 150"/>
                <a:gd name="T26" fmla="*/ 26 w 96"/>
                <a:gd name="T27" fmla="*/ 144 h 150"/>
                <a:gd name="T28" fmla="*/ 32 w 96"/>
                <a:gd name="T29" fmla="*/ 148 h 150"/>
                <a:gd name="T30" fmla="*/ 36 w 96"/>
                <a:gd name="T31" fmla="*/ 150 h 150"/>
                <a:gd name="T32" fmla="*/ 44 w 96"/>
                <a:gd name="T33" fmla="*/ 148 h 150"/>
                <a:gd name="T34" fmla="*/ 44 w 96"/>
                <a:gd name="T35" fmla="*/ 148 h 150"/>
                <a:gd name="T36" fmla="*/ 50 w 96"/>
                <a:gd name="T37" fmla="*/ 146 h 150"/>
                <a:gd name="T38" fmla="*/ 58 w 96"/>
                <a:gd name="T39" fmla="*/ 140 h 150"/>
                <a:gd name="T40" fmla="*/ 66 w 96"/>
                <a:gd name="T41" fmla="*/ 130 h 150"/>
                <a:gd name="T42" fmla="*/ 72 w 96"/>
                <a:gd name="T43" fmla="*/ 120 h 150"/>
                <a:gd name="T44" fmla="*/ 80 w 96"/>
                <a:gd name="T45" fmla="*/ 106 h 150"/>
                <a:gd name="T46" fmla="*/ 86 w 96"/>
                <a:gd name="T47" fmla="*/ 92 h 150"/>
                <a:gd name="T48" fmla="*/ 90 w 96"/>
                <a:gd name="T49" fmla="*/ 78 h 150"/>
                <a:gd name="T50" fmla="*/ 94 w 96"/>
                <a:gd name="T51" fmla="*/ 62 h 150"/>
                <a:gd name="T52" fmla="*/ 94 w 96"/>
                <a:gd name="T53" fmla="*/ 62 h 150"/>
                <a:gd name="T54" fmla="*/ 96 w 96"/>
                <a:gd name="T55" fmla="*/ 34 h 150"/>
                <a:gd name="T56" fmla="*/ 96 w 96"/>
                <a:gd name="T57" fmla="*/ 14 h 150"/>
                <a:gd name="T58" fmla="*/ 94 w 96"/>
                <a:gd name="T59" fmla="*/ 4 h 150"/>
                <a:gd name="T60" fmla="*/ 92 w 96"/>
                <a:gd name="T61" fmla="*/ 0 h 150"/>
                <a:gd name="T62" fmla="*/ 92 w 96"/>
                <a:gd name="T63" fmla="*/ 0 h 150"/>
                <a:gd name="T64" fmla="*/ 48 w 96"/>
                <a:gd name="T65" fmla="*/ 10 h 150"/>
                <a:gd name="T66" fmla="*/ 18 w 96"/>
                <a:gd name="T67" fmla="*/ 20 h 150"/>
                <a:gd name="T68" fmla="*/ 6 w 96"/>
                <a:gd name="T69" fmla="*/ 26 h 150"/>
                <a:gd name="T70" fmla="*/ 0 w 96"/>
                <a:gd name="T71" fmla="*/ 30 h 150"/>
                <a:gd name="T72" fmla="*/ 0 w 96"/>
                <a:gd name="T73" fmla="*/ 30 h 1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96" h="150">
                  <a:moveTo>
                    <a:pt x="0" y="30"/>
                  </a:moveTo>
                  <a:lnTo>
                    <a:pt x="0" y="30"/>
                  </a:lnTo>
                  <a:lnTo>
                    <a:pt x="4" y="36"/>
                  </a:lnTo>
                  <a:lnTo>
                    <a:pt x="16" y="52"/>
                  </a:lnTo>
                  <a:lnTo>
                    <a:pt x="20" y="62"/>
                  </a:lnTo>
                  <a:lnTo>
                    <a:pt x="24" y="72"/>
                  </a:lnTo>
                  <a:lnTo>
                    <a:pt x="26" y="86"/>
                  </a:lnTo>
                  <a:lnTo>
                    <a:pt x="22" y="98"/>
                  </a:lnTo>
                  <a:lnTo>
                    <a:pt x="22" y="98"/>
                  </a:lnTo>
                  <a:lnTo>
                    <a:pt x="20" y="112"/>
                  </a:lnTo>
                  <a:lnTo>
                    <a:pt x="18" y="122"/>
                  </a:lnTo>
                  <a:lnTo>
                    <a:pt x="20" y="132"/>
                  </a:lnTo>
                  <a:lnTo>
                    <a:pt x="22" y="140"/>
                  </a:lnTo>
                  <a:lnTo>
                    <a:pt x="26" y="144"/>
                  </a:lnTo>
                  <a:lnTo>
                    <a:pt x="32" y="148"/>
                  </a:lnTo>
                  <a:lnTo>
                    <a:pt x="36" y="150"/>
                  </a:lnTo>
                  <a:lnTo>
                    <a:pt x="44" y="148"/>
                  </a:lnTo>
                  <a:lnTo>
                    <a:pt x="44" y="148"/>
                  </a:lnTo>
                  <a:lnTo>
                    <a:pt x="50" y="146"/>
                  </a:lnTo>
                  <a:lnTo>
                    <a:pt x="58" y="140"/>
                  </a:lnTo>
                  <a:lnTo>
                    <a:pt x="66" y="130"/>
                  </a:lnTo>
                  <a:lnTo>
                    <a:pt x="72" y="120"/>
                  </a:lnTo>
                  <a:lnTo>
                    <a:pt x="80" y="106"/>
                  </a:lnTo>
                  <a:lnTo>
                    <a:pt x="86" y="92"/>
                  </a:lnTo>
                  <a:lnTo>
                    <a:pt x="90" y="78"/>
                  </a:lnTo>
                  <a:lnTo>
                    <a:pt x="94" y="62"/>
                  </a:lnTo>
                  <a:lnTo>
                    <a:pt x="94" y="62"/>
                  </a:lnTo>
                  <a:lnTo>
                    <a:pt x="96" y="34"/>
                  </a:lnTo>
                  <a:lnTo>
                    <a:pt x="96" y="14"/>
                  </a:lnTo>
                  <a:lnTo>
                    <a:pt x="94" y="4"/>
                  </a:lnTo>
                  <a:lnTo>
                    <a:pt x="92" y="0"/>
                  </a:lnTo>
                  <a:lnTo>
                    <a:pt x="92" y="0"/>
                  </a:lnTo>
                  <a:lnTo>
                    <a:pt x="48" y="10"/>
                  </a:lnTo>
                  <a:lnTo>
                    <a:pt x="18" y="20"/>
                  </a:lnTo>
                  <a:lnTo>
                    <a:pt x="6" y="26"/>
                  </a:lnTo>
                  <a:lnTo>
                    <a:pt x="0" y="30"/>
                  </a:lnTo>
                  <a:lnTo>
                    <a:pt x="0" y="30"/>
                  </a:lnTo>
                  <a:close/>
                </a:path>
              </a:pathLst>
            </a:custGeom>
            <a:solidFill>
              <a:srgbClr val="5D813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" name="Freeform 26"/>
            <p:cNvSpPr>
              <a:spLocks/>
            </p:cNvSpPr>
            <p:nvPr/>
          </p:nvSpPr>
          <p:spPr bwMode="auto">
            <a:xfrm>
              <a:off x="2722" y="2165"/>
              <a:ext cx="398" cy="380"/>
            </a:xfrm>
            <a:custGeom>
              <a:avLst/>
              <a:gdLst>
                <a:gd name="T0" fmla="*/ 40 w 398"/>
                <a:gd name="T1" fmla="*/ 24 h 380"/>
                <a:gd name="T2" fmla="*/ 40 w 398"/>
                <a:gd name="T3" fmla="*/ 24 h 380"/>
                <a:gd name="T4" fmla="*/ 28 w 398"/>
                <a:gd name="T5" fmla="*/ 44 h 380"/>
                <a:gd name="T6" fmla="*/ 18 w 398"/>
                <a:gd name="T7" fmla="*/ 68 h 380"/>
                <a:gd name="T8" fmla="*/ 8 w 398"/>
                <a:gd name="T9" fmla="*/ 96 h 380"/>
                <a:gd name="T10" fmla="*/ 4 w 398"/>
                <a:gd name="T11" fmla="*/ 110 h 380"/>
                <a:gd name="T12" fmla="*/ 0 w 398"/>
                <a:gd name="T13" fmla="*/ 126 h 380"/>
                <a:gd name="T14" fmla="*/ 0 w 398"/>
                <a:gd name="T15" fmla="*/ 142 h 380"/>
                <a:gd name="T16" fmla="*/ 2 w 398"/>
                <a:gd name="T17" fmla="*/ 158 h 380"/>
                <a:gd name="T18" fmla="*/ 6 w 398"/>
                <a:gd name="T19" fmla="*/ 174 h 380"/>
                <a:gd name="T20" fmla="*/ 12 w 398"/>
                <a:gd name="T21" fmla="*/ 188 h 380"/>
                <a:gd name="T22" fmla="*/ 22 w 398"/>
                <a:gd name="T23" fmla="*/ 202 h 380"/>
                <a:gd name="T24" fmla="*/ 34 w 398"/>
                <a:gd name="T25" fmla="*/ 214 h 380"/>
                <a:gd name="T26" fmla="*/ 8 w 398"/>
                <a:gd name="T27" fmla="*/ 290 h 380"/>
                <a:gd name="T28" fmla="*/ 8 w 398"/>
                <a:gd name="T29" fmla="*/ 290 h 380"/>
                <a:gd name="T30" fmla="*/ 58 w 398"/>
                <a:gd name="T31" fmla="*/ 318 h 380"/>
                <a:gd name="T32" fmla="*/ 142 w 398"/>
                <a:gd name="T33" fmla="*/ 366 h 380"/>
                <a:gd name="T34" fmla="*/ 142 w 398"/>
                <a:gd name="T35" fmla="*/ 366 h 380"/>
                <a:gd name="T36" fmla="*/ 160 w 398"/>
                <a:gd name="T37" fmla="*/ 374 h 380"/>
                <a:gd name="T38" fmla="*/ 178 w 398"/>
                <a:gd name="T39" fmla="*/ 378 h 380"/>
                <a:gd name="T40" fmla="*/ 196 w 398"/>
                <a:gd name="T41" fmla="*/ 380 h 380"/>
                <a:gd name="T42" fmla="*/ 214 w 398"/>
                <a:gd name="T43" fmla="*/ 380 h 380"/>
                <a:gd name="T44" fmla="*/ 232 w 398"/>
                <a:gd name="T45" fmla="*/ 376 h 380"/>
                <a:gd name="T46" fmla="*/ 250 w 398"/>
                <a:gd name="T47" fmla="*/ 370 h 380"/>
                <a:gd name="T48" fmla="*/ 268 w 398"/>
                <a:gd name="T49" fmla="*/ 362 h 380"/>
                <a:gd name="T50" fmla="*/ 286 w 398"/>
                <a:gd name="T51" fmla="*/ 352 h 380"/>
                <a:gd name="T52" fmla="*/ 286 w 398"/>
                <a:gd name="T53" fmla="*/ 352 h 380"/>
                <a:gd name="T54" fmla="*/ 316 w 398"/>
                <a:gd name="T55" fmla="*/ 334 h 380"/>
                <a:gd name="T56" fmla="*/ 340 w 398"/>
                <a:gd name="T57" fmla="*/ 320 h 380"/>
                <a:gd name="T58" fmla="*/ 360 w 398"/>
                <a:gd name="T59" fmla="*/ 312 h 380"/>
                <a:gd name="T60" fmla="*/ 330 w 398"/>
                <a:gd name="T61" fmla="*/ 250 h 380"/>
                <a:gd name="T62" fmla="*/ 364 w 398"/>
                <a:gd name="T63" fmla="*/ 188 h 380"/>
                <a:gd name="T64" fmla="*/ 364 w 398"/>
                <a:gd name="T65" fmla="*/ 188 h 380"/>
                <a:gd name="T66" fmla="*/ 372 w 398"/>
                <a:gd name="T67" fmla="*/ 178 h 380"/>
                <a:gd name="T68" fmla="*/ 384 w 398"/>
                <a:gd name="T69" fmla="*/ 156 h 380"/>
                <a:gd name="T70" fmla="*/ 390 w 398"/>
                <a:gd name="T71" fmla="*/ 140 h 380"/>
                <a:gd name="T72" fmla="*/ 396 w 398"/>
                <a:gd name="T73" fmla="*/ 124 h 380"/>
                <a:gd name="T74" fmla="*/ 398 w 398"/>
                <a:gd name="T75" fmla="*/ 106 h 380"/>
                <a:gd name="T76" fmla="*/ 396 w 398"/>
                <a:gd name="T77" fmla="*/ 88 h 380"/>
                <a:gd name="T78" fmla="*/ 396 w 398"/>
                <a:gd name="T79" fmla="*/ 88 h 380"/>
                <a:gd name="T80" fmla="*/ 390 w 398"/>
                <a:gd name="T81" fmla="*/ 72 h 380"/>
                <a:gd name="T82" fmla="*/ 380 w 398"/>
                <a:gd name="T83" fmla="*/ 56 h 380"/>
                <a:gd name="T84" fmla="*/ 368 w 398"/>
                <a:gd name="T85" fmla="*/ 42 h 380"/>
                <a:gd name="T86" fmla="*/ 354 w 398"/>
                <a:gd name="T87" fmla="*/ 30 h 380"/>
                <a:gd name="T88" fmla="*/ 332 w 398"/>
                <a:gd name="T89" fmla="*/ 12 h 380"/>
                <a:gd name="T90" fmla="*/ 322 w 398"/>
                <a:gd name="T91" fmla="*/ 6 h 380"/>
                <a:gd name="T92" fmla="*/ 322 w 398"/>
                <a:gd name="T93" fmla="*/ 6 h 380"/>
                <a:gd name="T94" fmla="*/ 284 w 398"/>
                <a:gd name="T95" fmla="*/ 4 h 380"/>
                <a:gd name="T96" fmla="*/ 244 w 398"/>
                <a:gd name="T97" fmla="*/ 2 h 380"/>
                <a:gd name="T98" fmla="*/ 196 w 398"/>
                <a:gd name="T99" fmla="*/ 0 h 380"/>
                <a:gd name="T100" fmla="*/ 146 w 398"/>
                <a:gd name="T101" fmla="*/ 0 h 380"/>
                <a:gd name="T102" fmla="*/ 102 w 398"/>
                <a:gd name="T103" fmla="*/ 4 h 380"/>
                <a:gd name="T104" fmla="*/ 80 w 398"/>
                <a:gd name="T105" fmla="*/ 6 h 380"/>
                <a:gd name="T106" fmla="*/ 64 w 398"/>
                <a:gd name="T107" fmla="*/ 12 h 380"/>
                <a:gd name="T108" fmla="*/ 50 w 398"/>
                <a:gd name="T109" fmla="*/ 16 h 380"/>
                <a:gd name="T110" fmla="*/ 40 w 398"/>
                <a:gd name="T111" fmla="*/ 24 h 380"/>
                <a:gd name="T112" fmla="*/ 40 w 398"/>
                <a:gd name="T113" fmla="*/ 24 h 3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98" h="380">
                  <a:moveTo>
                    <a:pt x="40" y="24"/>
                  </a:moveTo>
                  <a:lnTo>
                    <a:pt x="40" y="24"/>
                  </a:lnTo>
                  <a:lnTo>
                    <a:pt x="28" y="44"/>
                  </a:lnTo>
                  <a:lnTo>
                    <a:pt x="18" y="68"/>
                  </a:lnTo>
                  <a:lnTo>
                    <a:pt x="8" y="96"/>
                  </a:lnTo>
                  <a:lnTo>
                    <a:pt x="4" y="110"/>
                  </a:lnTo>
                  <a:lnTo>
                    <a:pt x="0" y="126"/>
                  </a:lnTo>
                  <a:lnTo>
                    <a:pt x="0" y="142"/>
                  </a:lnTo>
                  <a:lnTo>
                    <a:pt x="2" y="158"/>
                  </a:lnTo>
                  <a:lnTo>
                    <a:pt x="6" y="174"/>
                  </a:lnTo>
                  <a:lnTo>
                    <a:pt x="12" y="188"/>
                  </a:lnTo>
                  <a:lnTo>
                    <a:pt x="22" y="202"/>
                  </a:lnTo>
                  <a:lnTo>
                    <a:pt x="34" y="214"/>
                  </a:lnTo>
                  <a:lnTo>
                    <a:pt x="8" y="290"/>
                  </a:lnTo>
                  <a:lnTo>
                    <a:pt x="8" y="290"/>
                  </a:lnTo>
                  <a:lnTo>
                    <a:pt x="58" y="318"/>
                  </a:lnTo>
                  <a:lnTo>
                    <a:pt x="142" y="366"/>
                  </a:lnTo>
                  <a:lnTo>
                    <a:pt x="142" y="366"/>
                  </a:lnTo>
                  <a:lnTo>
                    <a:pt x="160" y="374"/>
                  </a:lnTo>
                  <a:lnTo>
                    <a:pt x="178" y="378"/>
                  </a:lnTo>
                  <a:lnTo>
                    <a:pt x="196" y="380"/>
                  </a:lnTo>
                  <a:lnTo>
                    <a:pt x="214" y="380"/>
                  </a:lnTo>
                  <a:lnTo>
                    <a:pt x="232" y="376"/>
                  </a:lnTo>
                  <a:lnTo>
                    <a:pt x="250" y="370"/>
                  </a:lnTo>
                  <a:lnTo>
                    <a:pt x="268" y="362"/>
                  </a:lnTo>
                  <a:lnTo>
                    <a:pt x="286" y="352"/>
                  </a:lnTo>
                  <a:lnTo>
                    <a:pt x="286" y="352"/>
                  </a:lnTo>
                  <a:lnTo>
                    <a:pt x="316" y="334"/>
                  </a:lnTo>
                  <a:lnTo>
                    <a:pt x="340" y="320"/>
                  </a:lnTo>
                  <a:lnTo>
                    <a:pt x="360" y="312"/>
                  </a:lnTo>
                  <a:lnTo>
                    <a:pt x="330" y="250"/>
                  </a:lnTo>
                  <a:lnTo>
                    <a:pt x="364" y="188"/>
                  </a:lnTo>
                  <a:lnTo>
                    <a:pt x="364" y="188"/>
                  </a:lnTo>
                  <a:lnTo>
                    <a:pt x="372" y="178"/>
                  </a:lnTo>
                  <a:lnTo>
                    <a:pt x="384" y="156"/>
                  </a:lnTo>
                  <a:lnTo>
                    <a:pt x="390" y="140"/>
                  </a:lnTo>
                  <a:lnTo>
                    <a:pt x="396" y="124"/>
                  </a:lnTo>
                  <a:lnTo>
                    <a:pt x="398" y="106"/>
                  </a:lnTo>
                  <a:lnTo>
                    <a:pt x="396" y="88"/>
                  </a:lnTo>
                  <a:lnTo>
                    <a:pt x="396" y="88"/>
                  </a:lnTo>
                  <a:lnTo>
                    <a:pt x="390" y="72"/>
                  </a:lnTo>
                  <a:lnTo>
                    <a:pt x="380" y="56"/>
                  </a:lnTo>
                  <a:lnTo>
                    <a:pt x="368" y="42"/>
                  </a:lnTo>
                  <a:lnTo>
                    <a:pt x="354" y="30"/>
                  </a:lnTo>
                  <a:lnTo>
                    <a:pt x="332" y="12"/>
                  </a:lnTo>
                  <a:lnTo>
                    <a:pt x="322" y="6"/>
                  </a:lnTo>
                  <a:lnTo>
                    <a:pt x="322" y="6"/>
                  </a:lnTo>
                  <a:lnTo>
                    <a:pt x="284" y="4"/>
                  </a:lnTo>
                  <a:lnTo>
                    <a:pt x="244" y="2"/>
                  </a:lnTo>
                  <a:lnTo>
                    <a:pt x="196" y="0"/>
                  </a:lnTo>
                  <a:lnTo>
                    <a:pt x="146" y="0"/>
                  </a:lnTo>
                  <a:lnTo>
                    <a:pt x="102" y="4"/>
                  </a:lnTo>
                  <a:lnTo>
                    <a:pt x="80" y="6"/>
                  </a:lnTo>
                  <a:lnTo>
                    <a:pt x="64" y="12"/>
                  </a:lnTo>
                  <a:lnTo>
                    <a:pt x="50" y="16"/>
                  </a:lnTo>
                  <a:lnTo>
                    <a:pt x="40" y="24"/>
                  </a:lnTo>
                  <a:lnTo>
                    <a:pt x="40" y="24"/>
                  </a:lnTo>
                  <a:close/>
                </a:path>
              </a:pathLst>
            </a:custGeom>
            <a:solidFill>
              <a:srgbClr val="5CB54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" name="Freeform 27"/>
            <p:cNvSpPr>
              <a:spLocks/>
            </p:cNvSpPr>
            <p:nvPr/>
          </p:nvSpPr>
          <p:spPr bwMode="auto">
            <a:xfrm>
              <a:off x="2750" y="1975"/>
              <a:ext cx="326" cy="496"/>
            </a:xfrm>
            <a:custGeom>
              <a:avLst/>
              <a:gdLst>
                <a:gd name="T0" fmla="*/ 44 w 326"/>
                <a:gd name="T1" fmla="*/ 40 h 496"/>
                <a:gd name="T2" fmla="*/ 44 w 326"/>
                <a:gd name="T3" fmla="*/ 40 h 496"/>
                <a:gd name="T4" fmla="*/ 32 w 326"/>
                <a:gd name="T5" fmla="*/ 70 h 496"/>
                <a:gd name="T6" fmla="*/ 20 w 326"/>
                <a:gd name="T7" fmla="*/ 104 h 496"/>
                <a:gd name="T8" fmla="*/ 8 w 326"/>
                <a:gd name="T9" fmla="*/ 144 h 496"/>
                <a:gd name="T10" fmla="*/ 4 w 326"/>
                <a:gd name="T11" fmla="*/ 166 h 496"/>
                <a:gd name="T12" fmla="*/ 2 w 326"/>
                <a:gd name="T13" fmla="*/ 190 h 496"/>
                <a:gd name="T14" fmla="*/ 0 w 326"/>
                <a:gd name="T15" fmla="*/ 212 h 496"/>
                <a:gd name="T16" fmla="*/ 2 w 326"/>
                <a:gd name="T17" fmla="*/ 236 h 496"/>
                <a:gd name="T18" fmla="*/ 4 w 326"/>
                <a:gd name="T19" fmla="*/ 260 h 496"/>
                <a:gd name="T20" fmla="*/ 10 w 326"/>
                <a:gd name="T21" fmla="*/ 282 h 496"/>
                <a:gd name="T22" fmla="*/ 20 w 326"/>
                <a:gd name="T23" fmla="*/ 304 h 496"/>
                <a:gd name="T24" fmla="*/ 34 w 326"/>
                <a:gd name="T25" fmla="*/ 322 h 496"/>
                <a:gd name="T26" fmla="*/ 34 w 326"/>
                <a:gd name="T27" fmla="*/ 322 h 496"/>
                <a:gd name="T28" fmla="*/ 64 w 326"/>
                <a:gd name="T29" fmla="*/ 356 h 496"/>
                <a:gd name="T30" fmla="*/ 94 w 326"/>
                <a:gd name="T31" fmla="*/ 384 h 496"/>
                <a:gd name="T32" fmla="*/ 120 w 326"/>
                <a:gd name="T33" fmla="*/ 406 h 496"/>
                <a:gd name="T34" fmla="*/ 144 w 326"/>
                <a:gd name="T35" fmla="*/ 426 h 496"/>
                <a:gd name="T36" fmla="*/ 166 w 326"/>
                <a:gd name="T37" fmla="*/ 442 h 496"/>
                <a:gd name="T38" fmla="*/ 180 w 326"/>
                <a:gd name="T39" fmla="*/ 458 h 496"/>
                <a:gd name="T40" fmla="*/ 186 w 326"/>
                <a:gd name="T41" fmla="*/ 468 h 496"/>
                <a:gd name="T42" fmla="*/ 190 w 326"/>
                <a:gd name="T43" fmla="*/ 476 h 496"/>
                <a:gd name="T44" fmla="*/ 194 w 326"/>
                <a:gd name="T45" fmla="*/ 486 h 496"/>
                <a:gd name="T46" fmla="*/ 194 w 326"/>
                <a:gd name="T47" fmla="*/ 496 h 496"/>
                <a:gd name="T48" fmla="*/ 194 w 326"/>
                <a:gd name="T49" fmla="*/ 496 h 496"/>
                <a:gd name="T50" fmla="*/ 228 w 326"/>
                <a:gd name="T51" fmla="*/ 448 h 496"/>
                <a:gd name="T52" fmla="*/ 260 w 326"/>
                <a:gd name="T53" fmla="*/ 402 h 496"/>
                <a:gd name="T54" fmla="*/ 290 w 326"/>
                <a:gd name="T55" fmla="*/ 354 h 496"/>
                <a:gd name="T56" fmla="*/ 290 w 326"/>
                <a:gd name="T57" fmla="*/ 354 h 496"/>
                <a:gd name="T58" fmla="*/ 304 w 326"/>
                <a:gd name="T59" fmla="*/ 330 h 496"/>
                <a:gd name="T60" fmla="*/ 314 w 326"/>
                <a:gd name="T61" fmla="*/ 304 h 496"/>
                <a:gd name="T62" fmla="*/ 320 w 326"/>
                <a:gd name="T63" fmla="*/ 274 h 496"/>
                <a:gd name="T64" fmla="*/ 326 w 326"/>
                <a:gd name="T65" fmla="*/ 244 h 496"/>
                <a:gd name="T66" fmla="*/ 326 w 326"/>
                <a:gd name="T67" fmla="*/ 212 h 496"/>
                <a:gd name="T68" fmla="*/ 322 w 326"/>
                <a:gd name="T69" fmla="*/ 180 h 496"/>
                <a:gd name="T70" fmla="*/ 314 w 326"/>
                <a:gd name="T71" fmla="*/ 148 h 496"/>
                <a:gd name="T72" fmla="*/ 308 w 326"/>
                <a:gd name="T73" fmla="*/ 132 h 496"/>
                <a:gd name="T74" fmla="*/ 302 w 326"/>
                <a:gd name="T75" fmla="*/ 118 h 496"/>
                <a:gd name="T76" fmla="*/ 302 w 326"/>
                <a:gd name="T77" fmla="*/ 118 h 496"/>
                <a:gd name="T78" fmla="*/ 288 w 326"/>
                <a:gd name="T79" fmla="*/ 90 h 496"/>
                <a:gd name="T80" fmla="*/ 280 w 326"/>
                <a:gd name="T81" fmla="*/ 68 h 496"/>
                <a:gd name="T82" fmla="*/ 276 w 326"/>
                <a:gd name="T83" fmla="*/ 52 h 496"/>
                <a:gd name="T84" fmla="*/ 274 w 326"/>
                <a:gd name="T85" fmla="*/ 40 h 496"/>
                <a:gd name="T86" fmla="*/ 272 w 326"/>
                <a:gd name="T87" fmla="*/ 32 h 496"/>
                <a:gd name="T88" fmla="*/ 274 w 326"/>
                <a:gd name="T89" fmla="*/ 26 h 496"/>
                <a:gd name="T90" fmla="*/ 276 w 326"/>
                <a:gd name="T91" fmla="*/ 22 h 496"/>
                <a:gd name="T92" fmla="*/ 276 w 326"/>
                <a:gd name="T93" fmla="*/ 22 h 496"/>
                <a:gd name="T94" fmla="*/ 272 w 326"/>
                <a:gd name="T95" fmla="*/ 20 h 496"/>
                <a:gd name="T96" fmla="*/ 260 w 326"/>
                <a:gd name="T97" fmla="*/ 14 h 496"/>
                <a:gd name="T98" fmla="*/ 240 w 326"/>
                <a:gd name="T99" fmla="*/ 6 h 496"/>
                <a:gd name="T100" fmla="*/ 214 w 326"/>
                <a:gd name="T101" fmla="*/ 2 h 496"/>
                <a:gd name="T102" fmla="*/ 198 w 326"/>
                <a:gd name="T103" fmla="*/ 0 h 496"/>
                <a:gd name="T104" fmla="*/ 180 w 326"/>
                <a:gd name="T105" fmla="*/ 0 h 496"/>
                <a:gd name="T106" fmla="*/ 162 w 326"/>
                <a:gd name="T107" fmla="*/ 0 h 496"/>
                <a:gd name="T108" fmla="*/ 142 w 326"/>
                <a:gd name="T109" fmla="*/ 4 h 496"/>
                <a:gd name="T110" fmla="*/ 120 w 326"/>
                <a:gd name="T111" fmla="*/ 8 h 496"/>
                <a:gd name="T112" fmla="*/ 96 w 326"/>
                <a:gd name="T113" fmla="*/ 16 h 496"/>
                <a:gd name="T114" fmla="*/ 70 w 326"/>
                <a:gd name="T115" fmla="*/ 26 h 496"/>
                <a:gd name="T116" fmla="*/ 44 w 326"/>
                <a:gd name="T117" fmla="*/ 40 h 496"/>
                <a:gd name="T118" fmla="*/ 44 w 326"/>
                <a:gd name="T119" fmla="*/ 40 h 4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326" h="496">
                  <a:moveTo>
                    <a:pt x="44" y="40"/>
                  </a:moveTo>
                  <a:lnTo>
                    <a:pt x="44" y="40"/>
                  </a:lnTo>
                  <a:lnTo>
                    <a:pt x="32" y="70"/>
                  </a:lnTo>
                  <a:lnTo>
                    <a:pt x="20" y="104"/>
                  </a:lnTo>
                  <a:lnTo>
                    <a:pt x="8" y="144"/>
                  </a:lnTo>
                  <a:lnTo>
                    <a:pt x="4" y="166"/>
                  </a:lnTo>
                  <a:lnTo>
                    <a:pt x="2" y="190"/>
                  </a:lnTo>
                  <a:lnTo>
                    <a:pt x="0" y="212"/>
                  </a:lnTo>
                  <a:lnTo>
                    <a:pt x="2" y="236"/>
                  </a:lnTo>
                  <a:lnTo>
                    <a:pt x="4" y="260"/>
                  </a:lnTo>
                  <a:lnTo>
                    <a:pt x="10" y="282"/>
                  </a:lnTo>
                  <a:lnTo>
                    <a:pt x="20" y="304"/>
                  </a:lnTo>
                  <a:lnTo>
                    <a:pt x="34" y="322"/>
                  </a:lnTo>
                  <a:lnTo>
                    <a:pt x="34" y="322"/>
                  </a:lnTo>
                  <a:lnTo>
                    <a:pt x="64" y="356"/>
                  </a:lnTo>
                  <a:lnTo>
                    <a:pt x="94" y="384"/>
                  </a:lnTo>
                  <a:lnTo>
                    <a:pt x="120" y="406"/>
                  </a:lnTo>
                  <a:lnTo>
                    <a:pt x="144" y="426"/>
                  </a:lnTo>
                  <a:lnTo>
                    <a:pt x="166" y="442"/>
                  </a:lnTo>
                  <a:lnTo>
                    <a:pt x="180" y="458"/>
                  </a:lnTo>
                  <a:lnTo>
                    <a:pt x="186" y="468"/>
                  </a:lnTo>
                  <a:lnTo>
                    <a:pt x="190" y="476"/>
                  </a:lnTo>
                  <a:lnTo>
                    <a:pt x="194" y="486"/>
                  </a:lnTo>
                  <a:lnTo>
                    <a:pt x="194" y="496"/>
                  </a:lnTo>
                  <a:lnTo>
                    <a:pt x="194" y="496"/>
                  </a:lnTo>
                  <a:lnTo>
                    <a:pt x="228" y="448"/>
                  </a:lnTo>
                  <a:lnTo>
                    <a:pt x="260" y="402"/>
                  </a:lnTo>
                  <a:lnTo>
                    <a:pt x="290" y="354"/>
                  </a:lnTo>
                  <a:lnTo>
                    <a:pt x="290" y="354"/>
                  </a:lnTo>
                  <a:lnTo>
                    <a:pt x="304" y="330"/>
                  </a:lnTo>
                  <a:lnTo>
                    <a:pt x="314" y="304"/>
                  </a:lnTo>
                  <a:lnTo>
                    <a:pt x="320" y="274"/>
                  </a:lnTo>
                  <a:lnTo>
                    <a:pt x="326" y="244"/>
                  </a:lnTo>
                  <a:lnTo>
                    <a:pt x="326" y="212"/>
                  </a:lnTo>
                  <a:lnTo>
                    <a:pt x="322" y="180"/>
                  </a:lnTo>
                  <a:lnTo>
                    <a:pt x="314" y="148"/>
                  </a:lnTo>
                  <a:lnTo>
                    <a:pt x="308" y="132"/>
                  </a:lnTo>
                  <a:lnTo>
                    <a:pt x="302" y="118"/>
                  </a:lnTo>
                  <a:lnTo>
                    <a:pt x="302" y="118"/>
                  </a:lnTo>
                  <a:lnTo>
                    <a:pt x="288" y="90"/>
                  </a:lnTo>
                  <a:lnTo>
                    <a:pt x="280" y="68"/>
                  </a:lnTo>
                  <a:lnTo>
                    <a:pt x="276" y="52"/>
                  </a:lnTo>
                  <a:lnTo>
                    <a:pt x="274" y="40"/>
                  </a:lnTo>
                  <a:lnTo>
                    <a:pt x="272" y="32"/>
                  </a:lnTo>
                  <a:lnTo>
                    <a:pt x="274" y="26"/>
                  </a:lnTo>
                  <a:lnTo>
                    <a:pt x="276" y="22"/>
                  </a:lnTo>
                  <a:lnTo>
                    <a:pt x="276" y="22"/>
                  </a:lnTo>
                  <a:lnTo>
                    <a:pt x="272" y="20"/>
                  </a:lnTo>
                  <a:lnTo>
                    <a:pt x="260" y="14"/>
                  </a:lnTo>
                  <a:lnTo>
                    <a:pt x="240" y="6"/>
                  </a:lnTo>
                  <a:lnTo>
                    <a:pt x="214" y="2"/>
                  </a:lnTo>
                  <a:lnTo>
                    <a:pt x="198" y="0"/>
                  </a:lnTo>
                  <a:lnTo>
                    <a:pt x="180" y="0"/>
                  </a:lnTo>
                  <a:lnTo>
                    <a:pt x="162" y="0"/>
                  </a:lnTo>
                  <a:lnTo>
                    <a:pt x="142" y="4"/>
                  </a:lnTo>
                  <a:lnTo>
                    <a:pt x="120" y="8"/>
                  </a:lnTo>
                  <a:lnTo>
                    <a:pt x="96" y="16"/>
                  </a:lnTo>
                  <a:lnTo>
                    <a:pt x="70" y="26"/>
                  </a:lnTo>
                  <a:lnTo>
                    <a:pt x="44" y="40"/>
                  </a:lnTo>
                  <a:lnTo>
                    <a:pt x="44" y="4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" name="Freeform 29"/>
            <p:cNvSpPr>
              <a:spLocks/>
            </p:cNvSpPr>
            <p:nvPr/>
          </p:nvSpPr>
          <p:spPr bwMode="auto">
            <a:xfrm>
              <a:off x="2796" y="1967"/>
              <a:ext cx="246" cy="174"/>
            </a:xfrm>
            <a:custGeom>
              <a:avLst/>
              <a:gdLst>
                <a:gd name="T0" fmla="*/ 16 w 246"/>
                <a:gd name="T1" fmla="*/ 46 h 174"/>
                <a:gd name="T2" fmla="*/ 6 w 246"/>
                <a:gd name="T3" fmla="*/ 76 h 174"/>
                <a:gd name="T4" fmla="*/ 0 w 246"/>
                <a:gd name="T5" fmla="*/ 114 h 174"/>
                <a:gd name="T6" fmla="*/ 2 w 246"/>
                <a:gd name="T7" fmla="*/ 142 h 174"/>
                <a:gd name="T8" fmla="*/ 8 w 246"/>
                <a:gd name="T9" fmla="*/ 158 h 174"/>
                <a:gd name="T10" fmla="*/ 14 w 246"/>
                <a:gd name="T11" fmla="*/ 162 h 174"/>
                <a:gd name="T12" fmla="*/ 38 w 246"/>
                <a:gd name="T13" fmla="*/ 174 h 174"/>
                <a:gd name="T14" fmla="*/ 56 w 246"/>
                <a:gd name="T15" fmla="*/ 172 h 174"/>
                <a:gd name="T16" fmla="*/ 70 w 246"/>
                <a:gd name="T17" fmla="*/ 164 h 174"/>
                <a:gd name="T18" fmla="*/ 86 w 246"/>
                <a:gd name="T19" fmla="*/ 152 h 174"/>
                <a:gd name="T20" fmla="*/ 104 w 246"/>
                <a:gd name="T21" fmla="*/ 144 h 174"/>
                <a:gd name="T22" fmla="*/ 134 w 246"/>
                <a:gd name="T23" fmla="*/ 144 h 174"/>
                <a:gd name="T24" fmla="*/ 146 w 246"/>
                <a:gd name="T25" fmla="*/ 142 h 174"/>
                <a:gd name="T26" fmla="*/ 174 w 246"/>
                <a:gd name="T27" fmla="*/ 140 h 174"/>
                <a:gd name="T28" fmla="*/ 200 w 246"/>
                <a:gd name="T29" fmla="*/ 148 h 174"/>
                <a:gd name="T30" fmla="*/ 208 w 246"/>
                <a:gd name="T31" fmla="*/ 154 h 174"/>
                <a:gd name="T32" fmla="*/ 222 w 246"/>
                <a:gd name="T33" fmla="*/ 160 h 174"/>
                <a:gd name="T34" fmla="*/ 230 w 246"/>
                <a:gd name="T35" fmla="*/ 156 h 174"/>
                <a:gd name="T36" fmla="*/ 244 w 246"/>
                <a:gd name="T37" fmla="*/ 138 h 174"/>
                <a:gd name="T38" fmla="*/ 246 w 246"/>
                <a:gd name="T39" fmla="*/ 132 h 174"/>
                <a:gd name="T40" fmla="*/ 242 w 246"/>
                <a:gd name="T41" fmla="*/ 96 h 174"/>
                <a:gd name="T42" fmla="*/ 234 w 246"/>
                <a:gd name="T43" fmla="*/ 58 h 174"/>
                <a:gd name="T44" fmla="*/ 234 w 246"/>
                <a:gd name="T45" fmla="*/ 50 h 174"/>
                <a:gd name="T46" fmla="*/ 234 w 246"/>
                <a:gd name="T47" fmla="*/ 34 h 174"/>
                <a:gd name="T48" fmla="*/ 226 w 246"/>
                <a:gd name="T49" fmla="*/ 20 h 174"/>
                <a:gd name="T50" fmla="*/ 212 w 246"/>
                <a:gd name="T51" fmla="*/ 8 h 174"/>
                <a:gd name="T52" fmla="*/ 198 w 246"/>
                <a:gd name="T53" fmla="*/ 0 h 174"/>
                <a:gd name="T54" fmla="*/ 184 w 246"/>
                <a:gd name="T55" fmla="*/ 0 h 174"/>
                <a:gd name="T56" fmla="*/ 134 w 246"/>
                <a:gd name="T57" fmla="*/ 6 h 174"/>
                <a:gd name="T58" fmla="*/ 76 w 246"/>
                <a:gd name="T59" fmla="*/ 20 h 174"/>
                <a:gd name="T60" fmla="*/ 28 w 246"/>
                <a:gd name="T61" fmla="*/ 36 h 174"/>
                <a:gd name="T62" fmla="*/ 16 w 246"/>
                <a:gd name="T63" fmla="*/ 46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246" h="174">
                  <a:moveTo>
                    <a:pt x="16" y="46"/>
                  </a:moveTo>
                  <a:lnTo>
                    <a:pt x="16" y="46"/>
                  </a:lnTo>
                  <a:lnTo>
                    <a:pt x="12" y="60"/>
                  </a:lnTo>
                  <a:lnTo>
                    <a:pt x="6" y="76"/>
                  </a:lnTo>
                  <a:lnTo>
                    <a:pt x="2" y="94"/>
                  </a:lnTo>
                  <a:lnTo>
                    <a:pt x="0" y="114"/>
                  </a:lnTo>
                  <a:lnTo>
                    <a:pt x="0" y="134"/>
                  </a:lnTo>
                  <a:lnTo>
                    <a:pt x="2" y="142"/>
                  </a:lnTo>
                  <a:lnTo>
                    <a:pt x="4" y="150"/>
                  </a:lnTo>
                  <a:lnTo>
                    <a:pt x="8" y="158"/>
                  </a:lnTo>
                  <a:lnTo>
                    <a:pt x="14" y="162"/>
                  </a:lnTo>
                  <a:lnTo>
                    <a:pt x="14" y="162"/>
                  </a:lnTo>
                  <a:lnTo>
                    <a:pt x="28" y="170"/>
                  </a:lnTo>
                  <a:lnTo>
                    <a:pt x="38" y="174"/>
                  </a:lnTo>
                  <a:lnTo>
                    <a:pt x="48" y="174"/>
                  </a:lnTo>
                  <a:lnTo>
                    <a:pt x="56" y="172"/>
                  </a:lnTo>
                  <a:lnTo>
                    <a:pt x="62" y="168"/>
                  </a:lnTo>
                  <a:lnTo>
                    <a:pt x="70" y="164"/>
                  </a:lnTo>
                  <a:lnTo>
                    <a:pt x="86" y="152"/>
                  </a:lnTo>
                  <a:lnTo>
                    <a:pt x="86" y="152"/>
                  </a:lnTo>
                  <a:lnTo>
                    <a:pt x="96" y="146"/>
                  </a:lnTo>
                  <a:lnTo>
                    <a:pt x="104" y="144"/>
                  </a:lnTo>
                  <a:lnTo>
                    <a:pt x="120" y="142"/>
                  </a:lnTo>
                  <a:lnTo>
                    <a:pt x="134" y="144"/>
                  </a:lnTo>
                  <a:lnTo>
                    <a:pt x="146" y="142"/>
                  </a:lnTo>
                  <a:lnTo>
                    <a:pt x="146" y="142"/>
                  </a:lnTo>
                  <a:lnTo>
                    <a:pt x="158" y="140"/>
                  </a:lnTo>
                  <a:lnTo>
                    <a:pt x="174" y="140"/>
                  </a:lnTo>
                  <a:lnTo>
                    <a:pt x="192" y="144"/>
                  </a:lnTo>
                  <a:lnTo>
                    <a:pt x="200" y="148"/>
                  </a:lnTo>
                  <a:lnTo>
                    <a:pt x="208" y="154"/>
                  </a:lnTo>
                  <a:lnTo>
                    <a:pt x="208" y="154"/>
                  </a:lnTo>
                  <a:lnTo>
                    <a:pt x="216" y="158"/>
                  </a:lnTo>
                  <a:lnTo>
                    <a:pt x="222" y="160"/>
                  </a:lnTo>
                  <a:lnTo>
                    <a:pt x="226" y="158"/>
                  </a:lnTo>
                  <a:lnTo>
                    <a:pt x="230" y="156"/>
                  </a:lnTo>
                  <a:lnTo>
                    <a:pt x="236" y="148"/>
                  </a:lnTo>
                  <a:lnTo>
                    <a:pt x="244" y="138"/>
                  </a:lnTo>
                  <a:lnTo>
                    <a:pt x="244" y="138"/>
                  </a:lnTo>
                  <a:lnTo>
                    <a:pt x="246" y="132"/>
                  </a:lnTo>
                  <a:lnTo>
                    <a:pt x="246" y="122"/>
                  </a:lnTo>
                  <a:lnTo>
                    <a:pt x="242" y="96"/>
                  </a:lnTo>
                  <a:lnTo>
                    <a:pt x="236" y="70"/>
                  </a:lnTo>
                  <a:lnTo>
                    <a:pt x="234" y="58"/>
                  </a:lnTo>
                  <a:lnTo>
                    <a:pt x="234" y="50"/>
                  </a:lnTo>
                  <a:lnTo>
                    <a:pt x="234" y="50"/>
                  </a:lnTo>
                  <a:lnTo>
                    <a:pt x="234" y="42"/>
                  </a:lnTo>
                  <a:lnTo>
                    <a:pt x="234" y="34"/>
                  </a:lnTo>
                  <a:lnTo>
                    <a:pt x="230" y="26"/>
                  </a:lnTo>
                  <a:lnTo>
                    <a:pt x="226" y="20"/>
                  </a:lnTo>
                  <a:lnTo>
                    <a:pt x="220" y="12"/>
                  </a:lnTo>
                  <a:lnTo>
                    <a:pt x="212" y="8"/>
                  </a:lnTo>
                  <a:lnTo>
                    <a:pt x="206" y="4"/>
                  </a:lnTo>
                  <a:lnTo>
                    <a:pt x="198" y="0"/>
                  </a:lnTo>
                  <a:lnTo>
                    <a:pt x="198" y="0"/>
                  </a:lnTo>
                  <a:lnTo>
                    <a:pt x="184" y="0"/>
                  </a:lnTo>
                  <a:lnTo>
                    <a:pt x="162" y="2"/>
                  </a:lnTo>
                  <a:lnTo>
                    <a:pt x="134" y="6"/>
                  </a:lnTo>
                  <a:lnTo>
                    <a:pt x="104" y="12"/>
                  </a:lnTo>
                  <a:lnTo>
                    <a:pt x="76" y="20"/>
                  </a:lnTo>
                  <a:lnTo>
                    <a:pt x="48" y="28"/>
                  </a:lnTo>
                  <a:lnTo>
                    <a:pt x="28" y="36"/>
                  </a:lnTo>
                  <a:lnTo>
                    <a:pt x="22" y="40"/>
                  </a:lnTo>
                  <a:lnTo>
                    <a:pt x="16" y="46"/>
                  </a:lnTo>
                  <a:lnTo>
                    <a:pt x="16" y="46"/>
                  </a:lnTo>
                  <a:close/>
                </a:path>
              </a:pathLst>
            </a:custGeom>
            <a:solidFill>
              <a:srgbClr val="FDD6C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" name="Freeform 30"/>
            <p:cNvSpPr>
              <a:spLocks/>
            </p:cNvSpPr>
            <p:nvPr/>
          </p:nvSpPr>
          <p:spPr bwMode="auto">
            <a:xfrm>
              <a:off x="3016" y="2003"/>
              <a:ext cx="52" cy="86"/>
            </a:xfrm>
            <a:custGeom>
              <a:avLst/>
              <a:gdLst>
                <a:gd name="T0" fmla="*/ 0 w 52"/>
                <a:gd name="T1" fmla="*/ 42 h 86"/>
                <a:gd name="T2" fmla="*/ 0 w 52"/>
                <a:gd name="T3" fmla="*/ 42 h 86"/>
                <a:gd name="T4" fmla="*/ 2 w 52"/>
                <a:gd name="T5" fmla="*/ 36 h 86"/>
                <a:gd name="T6" fmla="*/ 8 w 52"/>
                <a:gd name="T7" fmla="*/ 20 h 86"/>
                <a:gd name="T8" fmla="*/ 14 w 52"/>
                <a:gd name="T9" fmla="*/ 12 h 86"/>
                <a:gd name="T10" fmla="*/ 20 w 52"/>
                <a:gd name="T11" fmla="*/ 6 h 86"/>
                <a:gd name="T12" fmla="*/ 28 w 52"/>
                <a:gd name="T13" fmla="*/ 2 h 86"/>
                <a:gd name="T14" fmla="*/ 40 w 52"/>
                <a:gd name="T15" fmla="*/ 0 h 86"/>
                <a:gd name="T16" fmla="*/ 40 w 52"/>
                <a:gd name="T17" fmla="*/ 0 h 86"/>
                <a:gd name="T18" fmla="*/ 44 w 52"/>
                <a:gd name="T19" fmla="*/ 2 h 86"/>
                <a:gd name="T20" fmla="*/ 48 w 52"/>
                <a:gd name="T21" fmla="*/ 4 h 86"/>
                <a:gd name="T22" fmla="*/ 50 w 52"/>
                <a:gd name="T23" fmla="*/ 8 h 86"/>
                <a:gd name="T24" fmla="*/ 52 w 52"/>
                <a:gd name="T25" fmla="*/ 14 h 86"/>
                <a:gd name="T26" fmla="*/ 52 w 52"/>
                <a:gd name="T27" fmla="*/ 26 h 86"/>
                <a:gd name="T28" fmla="*/ 48 w 52"/>
                <a:gd name="T29" fmla="*/ 42 h 86"/>
                <a:gd name="T30" fmla="*/ 42 w 52"/>
                <a:gd name="T31" fmla="*/ 56 h 86"/>
                <a:gd name="T32" fmla="*/ 36 w 52"/>
                <a:gd name="T33" fmla="*/ 70 h 86"/>
                <a:gd name="T34" fmla="*/ 28 w 52"/>
                <a:gd name="T35" fmla="*/ 80 h 86"/>
                <a:gd name="T36" fmla="*/ 22 w 52"/>
                <a:gd name="T37" fmla="*/ 86 h 86"/>
                <a:gd name="T38" fmla="*/ 22 w 52"/>
                <a:gd name="T39" fmla="*/ 86 h 86"/>
                <a:gd name="T40" fmla="*/ 16 w 52"/>
                <a:gd name="T41" fmla="*/ 84 h 86"/>
                <a:gd name="T42" fmla="*/ 10 w 52"/>
                <a:gd name="T43" fmla="*/ 80 h 86"/>
                <a:gd name="T44" fmla="*/ 8 w 52"/>
                <a:gd name="T45" fmla="*/ 74 h 86"/>
                <a:gd name="T46" fmla="*/ 4 w 52"/>
                <a:gd name="T47" fmla="*/ 66 h 86"/>
                <a:gd name="T48" fmla="*/ 2 w 52"/>
                <a:gd name="T49" fmla="*/ 50 h 86"/>
                <a:gd name="T50" fmla="*/ 0 w 52"/>
                <a:gd name="T51" fmla="*/ 42 h 86"/>
                <a:gd name="T52" fmla="*/ 0 w 52"/>
                <a:gd name="T53" fmla="*/ 42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52" h="86">
                  <a:moveTo>
                    <a:pt x="0" y="42"/>
                  </a:moveTo>
                  <a:lnTo>
                    <a:pt x="0" y="42"/>
                  </a:lnTo>
                  <a:lnTo>
                    <a:pt x="2" y="36"/>
                  </a:lnTo>
                  <a:lnTo>
                    <a:pt x="8" y="20"/>
                  </a:lnTo>
                  <a:lnTo>
                    <a:pt x="14" y="12"/>
                  </a:lnTo>
                  <a:lnTo>
                    <a:pt x="20" y="6"/>
                  </a:lnTo>
                  <a:lnTo>
                    <a:pt x="28" y="2"/>
                  </a:lnTo>
                  <a:lnTo>
                    <a:pt x="40" y="0"/>
                  </a:lnTo>
                  <a:lnTo>
                    <a:pt x="40" y="0"/>
                  </a:lnTo>
                  <a:lnTo>
                    <a:pt x="44" y="2"/>
                  </a:lnTo>
                  <a:lnTo>
                    <a:pt x="48" y="4"/>
                  </a:lnTo>
                  <a:lnTo>
                    <a:pt x="50" y="8"/>
                  </a:lnTo>
                  <a:lnTo>
                    <a:pt x="52" y="14"/>
                  </a:lnTo>
                  <a:lnTo>
                    <a:pt x="52" y="26"/>
                  </a:lnTo>
                  <a:lnTo>
                    <a:pt x="48" y="42"/>
                  </a:lnTo>
                  <a:lnTo>
                    <a:pt x="42" y="56"/>
                  </a:lnTo>
                  <a:lnTo>
                    <a:pt x="36" y="70"/>
                  </a:lnTo>
                  <a:lnTo>
                    <a:pt x="28" y="80"/>
                  </a:lnTo>
                  <a:lnTo>
                    <a:pt x="22" y="86"/>
                  </a:lnTo>
                  <a:lnTo>
                    <a:pt x="22" y="86"/>
                  </a:lnTo>
                  <a:lnTo>
                    <a:pt x="16" y="84"/>
                  </a:lnTo>
                  <a:lnTo>
                    <a:pt x="10" y="80"/>
                  </a:lnTo>
                  <a:lnTo>
                    <a:pt x="8" y="74"/>
                  </a:lnTo>
                  <a:lnTo>
                    <a:pt x="4" y="66"/>
                  </a:lnTo>
                  <a:lnTo>
                    <a:pt x="2" y="50"/>
                  </a:lnTo>
                  <a:lnTo>
                    <a:pt x="0" y="42"/>
                  </a:lnTo>
                  <a:lnTo>
                    <a:pt x="0" y="42"/>
                  </a:lnTo>
                  <a:close/>
                </a:path>
              </a:pathLst>
            </a:custGeom>
            <a:solidFill>
              <a:srgbClr val="FDD6C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" name="Freeform 31"/>
            <p:cNvSpPr>
              <a:spLocks/>
            </p:cNvSpPr>
            <p:nvPr/>
          </p:nvSpPr>
          <p:spPr bwMode="auto">
            <a:xfrm>
              <a:off x="2750" y="2033"/>
              <a:ext cx="64" cy="72"/>
            </a:xfrm>
            <a:custGeom>
              <a:avLst/>
              <a:gdLst>
                <a:gd name="T0" fmla="*/ 48 w 64"/>
                <a:gd name="T1" fmla="*/ 42 h 72"/>
                <a:gd name="T2" fmla="*/ 48 w 64"/>
                <a:gd name="T3" fmla="*/ 42 h 72"/>
                <a:gd name="T4" fmla="*/ 46 w 64"/>
                <a:gd name="T5" fmla="*/ 34 h 72"/>
                <a:gd name="T6" fmla="*/ 38 w 64"/>
                <a:gd name="T7" fmla="*/ 18 h 72"/>
                <a:gd name="T8" fmla="*/ 34 w 64"/>
                <a:gd name="T9" fmla="*/ 10 h 72"/>
                <a:gd name="T10" fmla="*/ 26 w 64"/>
                <a:gd name="T11" fmla="*/ 2 h 72"/>
                <a:gd name="T12" fmla="*/ 18 w 64"/>
                <a:gd name="T13" fmla="*/ 0 h 72"/>
                <a:gd name="T14" fmla="*/ 14 w 64"/>
                <a:gd name="T15" fmla="*/ 0 h 72"/>
                <a:gd name="T16" fmla="*/ 8 w 64"/>
                <a:gd name="T17" fmla="*/ 2 h 72"/>
                <a:gd name="T18" fmla="*/ 8 w 64"/>
                <a:gd name="T19" fmla="*/ 2 h 72"/>
                <a:gd name="T20" fmla="*/ 4 w 64"/>
                <a:gd name="T21" fmla="*/ 6 h 72"/>
                <a:gd name="T22" fmla="*/ 0 w 64"/>
                <a:gd name="T23" fmla="*/ 10 h 72"/>
                <a:gd name="T24" fmla="*/ 0 w 64"/>
                <a:gd name="T25" fmla="*/ 14 h 72"/>
                <a:gd name="T26" fmla="*/ 0 w 64"/>
                <a:gd name="T27" fmla="*/ 20 h 72"/>
                <a:gd name="T28" fmla="*/ 2 w 64"/>
                <a:gd name="T29" fmla="*/ 32 h 72"/>
                <a:gd name="T30" fmla="*/ 10 w 64"/>
                <a:gd name="T31" fmla="*/ 44 h 72"/>
                <a:gd name="T32" fmla="*/ 18 w 64"/>
                <a:gd name="T33" fmla="*/ 56 h 72"/>
                <a:gd name="T34" fmla="*/ 30 w 64"/>
                <a:gd name="T35" fmla="*/ 66 h 72"/>
                <a:gd name="T36" fmla="*/ 42 w 64"/>
                <a:gd name="T37" fmla="*/ 72 h 72"/>
                <a:gd name="T38" fmla="*/ 48 w 64"/>
                <a:gd name="T39" fmla="*/ 72 h 72"/>
                <a:gd name="T40" fmla="*/ 52 w 64"/>
                <a:gd name="T41" fmla="*/ 72 h 72"/>
                <a:gd name="T42" fmla="*/ 52 w 64"/>
                <a:gd name="T43" fmla="*/ 72 h 72"/>
                <a:gd name="T44" fmla="*/ 60 w 64"/>
                <a:gd name="T45" fmla="*/ 70 h 72"/>
                <a:gd name="T46" fmla="*/ 64 w 64"/>
                <a:gd name="T47" fmla="*/ 66 h 72"/>
                <a:gd name="T48" fmla="*/ 64 w 64"/>
                <a:gd name="T49" fmla="*/ 62 h 72"/>
                <a:gd name="T50" fmla="*/ 60 w 64"/>
                <a:gd name="T51" fmla="*/ 56 h 72"/>
                <a:gd name="T52" fmla="*/ 52 w 64"/>
                <a:gd name="T53" fmla="*/ 46 h 72"/>
                <a:gd name="T54" fmla="*/ 48 w 64"/>
                <a:gd name="T55" fmla="*/ 42 h 72"/>
                <a:gd name="T56" fmla="*/ 48 w 64"/>
                <a:gd name="T57" fmla="*/ 42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64" h="72">
                  <a:moveTo>
                    <a:pt x="48" y="42"/>
                  </a:moveTo>
                  <a:lnTo>
                    <a:pt x="48" y="42"/>
                  </a:lnTo>
                  <a:lnTo>
                    <a:pt x="46" y="34"/>
                  </a:lnTo>
                  <a:lnTo>
                    <a:pt x="38" y="18"/>
                  </a:lnTo>
                  <a:lnTo>
                    <a:pt x="34" y="10"/>
                  </a:lnTo>
                  <a:lnTo>
                    <a:pt x="26" y="2"/>
                  </a:lnTo>
                  <a:lnTo>
                    <a:pt x="18" y="0"/>
                  </a:lnTo>
                  <a:lnTo>
                    <a:pt x="14" y="0"/>
                  </a:lnTo>
                  <a:lnTo>
                    <a:pt x="8" y="2"/>
                  </a:lnTo>
                  <a:lnTo>
                    <a:pt x="8" y="2"/>
                  </a:lnTo>
                  <a:lnTo>
                    <a:pt x="4" y="6"/>
                  </a:lnTo>
                  <a:lnTo>
                    <a:pt x="0" y="10"/>
                  </a:lnTo>
                  <a:lnTo>
                    <a:pt x="0" y="14"/>
                  </a:lnTo>
                  <a:lnTo>
                    <a:pt x="0" y="20"/>
                  </a:lnTo>
                  <a:lnTo>
                    <a:pt x="2" y="32"/>
                  </a:lnTo>
                  <a:lnTo>
                    <a:pt x="10" y="44"/>
                  </a:lnTo>
                  <a:lnTo>
                    <a:pt x="18" y="56"/>
                  </a:lnTo>
                  <a:lnTo>
                    <a:pt x="30" y="66"/>
                  </a:lnTo>
                  <a:lnTo>
                    <a:pt x="42" y="72"/>
                  </a:lnTo>
                  <a:lnTo>
                    <a:pt x="48" y="72"/>
                  </a:lnTo>
                  <a:lnTo>
                    <a:pt x="52" y="72"/>
                  </a:lnTo>
                  <a:lnTo>
                    <a:pt x="52" y="72"/>
                  </a:lnTo>
                  <a:lnTo>
                    <a:pt x="60" y="70"/>
                  </a:lnTo>
                  <a:lnTo>
                    <a:pt x="64" y="66"/>
                  </a:lnTo>
                  <a:lnTo>
                    <a:pt x="64" y="62"/>
                  </a:lnTo>
                  <a:lnTo>
                    <a:pt x="60" y="56"/>
                  </a:lnTo>
                  <a:lnTo>
                    <a:pt x="52" y="46"/>
                  </a:lnTo>
                  <a:lnTo>
                    <a:pt x="48" y="42"/>
                  </a:lnTo>
                  <a:lnTo>
                    <a:pt x="48" y="42"/>
                  </a:lnTo>
                  <a:close/>
                </a:path>
              </a:pathLst>
            </a:custGeom>
            <a:solidFill>
              <a:srgbClr val="FDD6C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" name="Freeform 32"/>
            <p:cNvSpPr>
              <a:spLocks/>
            </p:cNvSpPr>
            <p:nvPr/>
          </p:nvSpPr>
          <p:spPr bwMode="auto">
            <a:xfrm>
              <a:off x="2820" y="2057"/>
              <a:ext cx="54" cy="56"/>
            </a:xfrm>
            <a:custGeom>
              <a:avLst/>
              <a:gdLst>
                <a:gd name="T0" fmla="*/ 54 w 54"/>
                <a:gd name="T1" fmla="*/ 26 h 56"/>
                <a:gd name="T2" fmla="*/ 54 w 54"/>
                <a:gd name="T3" fmla="*/ 26 h 56"/>
                <a:gd name="T4" fmla="*/ 52 w 54"/>
                <a:gd name="T5" fmla="*/ 38 h 56"/>
                <a:gd name="T6" fmla="*/ 46 w 54"/>
                <a:gd name="T7" fmla="*/ 46 h 56"/>
                <a:gd name="T8" fmla="*/ 38 w 54"/>
                <a:gd name="T9" fmla="*/ 52 h 56"/>
                <a:gd name="T10" fmla="*/ 28 w 54"/>
                <a:gd name="T11" fmla="*/ 56 h 56"/>
                <a:gd name="T12" fmla="*/ 28 w 54"/>
                <a:gd name="T13" fmla="*/ 56 h 56"/>
                <a:gd name="T14" fmla="*/ 16 w 54"/>
                <a:gd name="T15" fmla="*/ 54 h 56"/>
                <a:gd name="T16" fmla="*/ 8 w 54"/>
                <a:gd name="T17" fmla="*/ 48 h 56"/>
                <a:gd name="T18" fmla="*/ 2 w 54"/>
                <a:gd name="T19" fmla="*/ 38 h 56"/>
                <a:gd name="T20" fmla="*/ 0 w 54"/>
                <a:gd name="T21" fmla="*/ 28 h 56"/>
                <a:gd name="T22" fmla="*/ 0 w 54"/>
                <a:gd name="T23" fmla="*/ 28 h 56"/>
                <a:gd name="T24" fmla="*/ 2 w 54"/>
                <a:gd name="T25" fmla="*/ 18 h 56"/>
                <a:gd name="T26" fmla="*/ 6 w 54"/>
                <a:gd name="T27" fmla="*/ 8 h 56"/>
                <a:gd name="T28" fmla="*/ 16 w 54"/>
                <a:gd name="T29" fmla="*/ 2 h 56"/>
                <a:gd name="T30" fmla="*/ 26 w 54"/>
                <a:gd name="T31" fmla="*/ 0 h 56"/>
                <a:gd name="T32" fmla="*/ 26 w 54"/>
                <a:gd name="T33" fmla="*/ 0 h 56"/>
                <a:gd name="T34" fmla="*/ 36 w 54"/>
                <a:gd name="T35" fmla="*/ 2 h 56"/>
                <a:gd name="T36" fmla="*/ 46 w 54"/>
                <a:gd name="T37" fmla="*/ 8 h 56"/>
                <a:gd name="T38" fmla="*/ 52 w 54"/>
                <a:gd name="T39" fmla="*/ 16 h 56"/>
                <a:gd name="T40" fmla="*/ 54 w 54"/>
                <a:gd name="T41" fmla="*/ 26 h 56"/>
                <a:gd name="T42" fmla="*/ 54 w 54"/>
                <a:gd name="T43" fmla="*/ 26 h 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54" h="56">
                  <a:moveTo>
                    <a:pt x="54" y="26"/>
                  </a:moveTo>
                  <a:lnTo>
                    <a:pt x="54" y="26"/>
                  </a:lnTo>
                  <a:lnTo>
                    <a:pt x="52" y="38"/>
                  </a:lnTo>
                  <a:lnTo>
                    <a:pt x="46" y="46"/>
                  </a:lnTo>
                  <a:lnTo>
                    <a:pt x="38" y="52"/>
                  </a:lnTo>
                  <a:lnTo>
                    <a:pt x="28" y="56"/>
                  </a:lnTo>
                  <a:lnTo>
                    <a:pt x="28" y="56"/>
                  </a:lnTo>
                  <a:lnTo>
                    <a:pt x="16" y="54"/>
                  </a:lnTo>
                  <a:lnTo>
                    <a:pt x="8" y="48"/>
                  </a:lnTo>
                  <a:lnTo>
                    <a:pt x="2" y="38"/>
                  </a:lnTo>
                  <a:lnTo>
                    <a:pt x="0" y="28"/>
                  </a:lnTo>
                  <a:lnTo>
                    <a:pt x="0" y="28"/>
                  </a:lnTo>
                  <a:lnTo>
                    <a:pt x="2" y="18"/>
                  </a:lnTo>
                  <a:lnTo>
                    <a:pt x="6" y="8"/>
                  </a:lnTo>
                  <a:lnTo>
                    <a:pt x="16" y="2"/>
                  </a:lnTo>
                  <a:lnTo>
                    <a:pt x="26" y="0"/>
                  </a:lnTo>
                  <a:lnTo>
                    <a:pt x="26" y="0"/>
                  </a:lnTo>
                  <a:lnTo>
                    <a:pt x="36" y="2"/>
                  </a:lnTo>
                  <a:lnTo>
                    <a:pt x="46" y="8"/>
                  </a:lnTo>
                  <a:lnTo>
                    <a:pt x="52" y="16"/>
                  </a:lnTo>
                  <a:lnTo>
                    <a:pt x="54" y="26"/>
                  </a:lnTo>
                  <a:lnTo>
                    <a:pt x="54" y="26"/>
                  </a:lnTo>
                  <a:close/>
                </a:path>
              </a:pathLst>
            </a:custGeom>
            <a:solidFill>
              <a:srgbClr val="FCB9B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" name="Freeform 33"/>
            <p:cNvSpPr>
              <a:spLocks/>
            </p:cNvSpPr>
            <p:nvPr/>
          </p:nvSpPr>
          <p:spPr bwMode="auto">
            <a:xfrm>
              <a:off x="2980" y="2043"/>
              <a:ext cx="56" cy="54"/>
            </a:xfrm>
            <a:custGeom>
              <a:avLst/>
              <a:gdLst>
                <a:gd name="T0" fmla="*/ 56 w 56"/>
                <a:gd name="T1" fmla="*/ 26 h 54"/>
                <a:gd name="T2" fmla="*/ 56 w 56"/>
                <a:gd name="T3" fmla="*/ 26 h 54"/>
                <a:gd name="T4" fmla="*/ 54 w 56"/>
                <a:gd name="T5" fmla="*/ 36 h 54"/>
                <a:gd name="T6" fmla="*/ 48 w 56"/>
                <a:gd name="T7" fmla="*/ 46 h 54"/>
                <a:gd name="T8" fmla="*/ 40 w 56"/>
                <a:gd name="T9" fmla="*/ 52 h 54"/>
                <a:gd name="T10" fmla="*/ 28 w 56"/>
                <a:gd name="T11" fmla="*/ 54 h 54"/>
                <a:gd name="T12" fmla="*/ 28 w 56"/>
                <a:gd name="T13" fmla="*/ 54 h 54"/>
                <a:gd name="T14" fmla="*/ 18 w 56"/>
                <a:gd name="T15" fmla="*/ 52 h 54"/>
                <a:gd name="T16" fmla="*/ 8 w 56"/>
                <a:gd name="T17" fmla="*/ 46 h 54"/>
                <a:gd name="T18" fmla="*/ 2 w 56"/>
                <a:gd name="T19" fmla="*/ 38 h 54"/>
                <a:gd name="T20" fmla="*/ 0 w 56"/>
                <a:gd name="T21" fmla="*/ 28 h 54"/>
                <a:gd name="T22" fmla="*/ 0 w 56"/>
                <a:gd name="T23" fmla="*/ 28 h 54"/>
                <a:gd name="T24" fmla="*/ 2 w 56"/>
                <a:gd name="T25" fmla="*/ 16 h 54"/>
                <a:gd name="T26" fmla="*/ 8 w 56"/>
                <a:gd name="T27" fmla="*/ 8 h 54"/>
                <a:gd name="T28" fmla="*/ 16 w 56"/>
                <a:gd name="T29" fmla="*/ 2 h 54"/>
                <a:gd name="T30" fmla="*/ 28 w 56"/>
                <a:gd name="T31" fmla="*/ 0 h 54"/>
                <a:gd name="T32" fmla="*/ 28 w 56"/>
                <a:gd name="T33" fmla="*/ 0 h 54"/>
                <a:gd name="T34" fmla="*/ 38 w 56"/>
                <a:gd name="T35" fmla="*/ 2 h 54"/>
                <a:gd name="T36" fmla="*/ 46 w 56"/>
                <a:gd name="T37" fmla="*/ 6 h 54"/>
                <a:gd name="T38" fmla="*/ 52 w 56"/>
                <a:gd name="T39" fmla="*/ 16 h 54"/>
                <a:gd name="T40" fmla="*/ 56 w 56"/>
                <a:gd name="T41" fmla="*/ 26 h 54"/>
                <a:gd name="T42" fmla="*/ 56 w 56"/>
                <a:gd name="T43" fmla="*/ 26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56" h="54">
                  <a:moveTo>
                    <a:pt x="56" y="26"/>
                  </a:moveTo>
                  <a:lnTo>
                    <a:pt x="56" y="26"/>
                  </a:lnTo>
                  <a:lnTo>
                    <a:pt x="54" y="36"/>
                  </a:lnTo>
                  <a:lnTo>
                    <a:pt x="48" y="46"/>
                  </a:lnTo>
                  <a:lnTo>
                    <a:pt x="40" y="52"/>
                  </a:lnTo>
                  <a:lnTo>
                    <a:pt x="28" y="54"/>
                  </a:lnTo>
                  <a:lnTo>
                    <a:pt x="28" y="54"/>
                  </a:lnTo>
                  <a:lnTo>
                    <a:pt x="18" y="52"/>
                  </a:lnTo>
                  <a:lnTo>
                    <a:pt x="8" y="46"/>
                  </a:lnTo>
                  <a:lnTo>
                    <a:pt x="2" y="38"/>
                  </a:lnTo>
                  <a:lnTo>
                    <a:pt x="0" y="28"/>
                  </a:lnTo>
                  <a:lnTo>
                    <a:pt x="0" y="28"/>
                  </a:lnTo>
                  <a:lnTo>
                    <a:pt x="2" y="16"/>
                  </a:lnTo>
                  <a:lnTo>
                    <a:pt x="8" y="8"/>
                  </a:lnTo>
                  <a:lnTo>
                    <a:pt x="16" y="2"/>
                  </a:lnTo>
                  <a:lnTo>
                    <a:pt x="28" y="0"/>
                  </a:lnTo>
                  <a:lnTo>
                    <a:pt x="28" y="0"/>
                  </a:lnTo>
                  <a:lnTo>
                    <a:pt x="38" y="2"/>
                  </a:lnTo>
                  <a:lnTo>
                    <a:pt x="46" y="6"/>
                  </a:lnTo>
                  <a:lnTo>
                    <a:pt x="52" y="16"/>
                  </a:lnTo>
                  <a:lnTo>
                    <a:pt x="56" y="26"/>
                  </a:lnTo>
                  <a:lnTo>
                    <a:pt x="56" y="26"/>
                  </a:lnTo>
                  <a:close/>
                </a:path>
              </a:pathLst>
            </a:custGeom>
            <a:solidFill>
              <a:srgbClr val="FCB9B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" name="Freeform 34"/>
            <p:cNvSpPr>
              <a:spLocks/>
            </p:cNvSpPr>
            <p:nvPr/>
          </p:nvSpPr>
          <p:spPr bwMode="auto">
            <a:xfrm>
              <a:off x="2850" y="1923"/>
              <a:ext cx="16" cy="22"/>
            </a:xfrm>
            <a:custGeom>
              <a:avLst/>
              <a:gdLst>
                <a:gd name="T0" fmla="*/ 0 w 16"/>
                <a:gd name="T1" fmla="*/ 4 h 22"/>
                <a:gd name="T2" fmla="*/ 0 w 16"/>
                <a:gd name="T3" fmla="*/ 4 h 22"/>
                <a:gd name="T4" fmla="*/ 2 w 16"/>
                <a:gd name="T5" fmla="*/ 6 h 22"/>
                <a:gd name="T6" fmla="*/ 2 w 16"/>
                <a:gd name="T7" fmla="*/ 6 h 22"/>
                <a:gd name="T8" fmla="*/ 8 w 16"/>
                <a:gd name="T9" fmla="*/ 14 h 22"/>
                <a:gd name="T10" fmla="*/ 10 w 16"/>
                <a:gd name="T11" fmla="*/ 20 h 22"/>
                <a:gd name="T12" fmla="*/ 16 w 16"/>
                <a:gd name="T13" fmla="*/ 22 h 22"/>
                <a:gd name="T14" fmla="*/ 16 w 16"/>
                <a:gd name="T15" fmla="*/ 22 h 22"/>
                <a:gd name="T16" fmla="*/ 16 w 16"/>
                <a:gd name="T17" fmla="*/ 18 h 22"/>
                <a:gd name="T18" fmla="*/ 14 w 16"/>
                <a:gd name="T19" fmla="*/ 12 h 22"/>
                <a:gd name="T20" fmla="*/ 8 w 16"/>
                <a:gd name="T21" fmla="*/ 2 h 22"/>
                <a:gd name="T22" fmla="*/ 8 w 16"/>
                <a:gd name="T23" fmla="*/ 2 h 22"/>
                <a:gd name="T24" fmla="*/ 6 w 16"/>
                <a:gd name="T25" fmla="*/ 0 h 22"/>
                <a:gd name="T26" fmla="*/ 0 w 16"/>
                <a:gd name="T27" fmla="*/ 4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6" h="22">
                  <a:moveTo>
                    <a:pt x="0" y="4"/>
                  </a:moveTo>
                  <a:lnTo>
                    <a:pt x="0" y="4"/>
                  </a:lnTo>
                  <a:lnTo>
                    <a:pt x="2" y="6"/>
                  </a:lnTo>
                  <a:lnTo>
                    <a:pt x="2" y="6"/>
                  </a:lnTo>
                  <a:lnTo>
                    <a:pt x="8" y="14"/>
                  </a:lnTo>
                  <a:lnTo>
                    <a:pt x="10" y="20"/>
                  </a:lnTo>
                  <a:lnTo>
                    <a:pt x="16" y="22"/>
                  </a:lnTo>
                  <a:lnTo>
                    <a:pt x="16" y="22"/>
                  </a:lnTo>
                  <a:lnTo>
                    <a:pt x="16" y="18"/>
                  </a:lnTo>
                  <a:lnTo>
                    <a:pt x="14" y="12"/>
                  </a:lnTo>
                  <a:lnTo>
                    <a:pt x="8" y="2"/>
                  </a:lnTo>
                  <a:lnTo>
                    <a:pt x="8" y="2"/>
                  </a:lnTo>
                  <a:lnTo>
                    <a:pt x="6" y="0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DC193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" name="Freeform 35"/>
            <p:cNvSpPr>
              <a:spLocks/>
            </p:cNvSpPr>
            <p:nvPr/>
          </p:nvSpPr>
          <p:spPr bwMode="auto">
            <a:xfrm>
              <a:off x="2938" y="1863"/>
              <a:ext cx="20" cy="24"/>
            </a:xfrm>
            <a:custGeom>
              <a:avLst/>
              <a:gdLst>
                <a:gd name="T0" fmla="*/ 0 w 20"/>
                <a:gd name="T1" fmla="*/ 4 h 24"/>
                <a:gd name="T2" fmla="*/ 0 w 20"/>
                <a:gd name="T3" fmla="*/ 4 h 24"/>
                <a:gd name="T4" fmla="*/ 4 w 20"/>
                <a:gd name="T5" fmla="*/ 10 h 24"/>
                <a:gd name="T6" fmla="*/ 4 w 20"/>
                <a:gd name="T7" fmla="*/ 10 h 24"/>
                <a:gd name="T8" fmla="*/ 16 w 20"/>
                <a:gd name="T9" fmla="*/ 24 h 24"/>
                <a:gd name="T10" fmla="*/ 20 w 20"/>
                <a:gd name="T11" fmla="*/ 18 h 24"/>
                <a:gd name="T12" fmla="*/ 20 w 20"/>
                <a:gd name="T13" fmla="*/ 18 h 24"/>
                <a:gd name="T14" fmla="*/ 10 w 20"/>
                <a:gd name="T15" fmla="*/ 6 h 24"/>
                <a:gd name="T16" fmla="*/ 10 w 20"/>
                <a:gd name="T17" fmla="*/ 6 h 24"/>
                <a:gd name="T18" fmla="*/ 6 w 20"/>
                <a:gd name="T19" fmla="*/ 0 h 24"/>
                <a:gd name="T20" fmla="*/ 0 w 20"/>
                <a:gd name="T21" fmla="*/ 4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0" h="24">
                  <a:moveTo>
                    <a:pt x="0" y="4"/>
                  </a:moveTo>
                  <a:lnTo>
                    <a:pt x="0" y="4"/>
                  </a:lnTo>
                  <a:lnTo>
                    <a:pt x="4" y="10"/>
                  </a:lnTo>
                  <a:lnTo>
                    <a:pt x="4" y="10"/>
                  </a:lnTo>
                  <a:lnTo>
                    <a:pt x="16" y="24"/>
                  </a:lnTo>
                  <a:lnTo>
                    <a:pt x="20" y="18"/>
                  </a:lnTo>
                  <a:lnTo>
                    <a:pt x="20" y="18"/>
                  </a:lnTo>
                  <a:lnTo>
                    <a:pt x="10" y="6"/>
                  </a:lnTo>
                  <a:lnTo>
                    <a:pt x="10" y="6"/>
                  </a:lnTo>
                  <a:lnTo>
                    <a:pt x="6" y="0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DC193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" name="Freeform 36"/>
            <p:cNvSpPr>
              <a:spLocks/>
            </p:cNvSpPr>
            <p:nvPr/>
          </p:nvSpPr>
          <p:spPr bwMode="auto">
            <a:xfrm>
              <a:off x="2902" y="1905"/>
              <a:ext cx="16" cy="20"/>
            </a:xfrm>
            <a:custGeom>
              <a:avLst/>
              <a:gdLst>
                <a:gd name="T0" fmla="*/ 0 w 16"/>
                <a:gd name="T1" fmla="*/ 4 h 20"/>
                <a:gd name="T2" fmla="*/ 0 w 16"/>
                <a:gd name="T3" fmla="*/ 4 h 20"/>
                <a:gd name="T4" fmla="*/ 10 w 16"/>
                <a:gd name="T5" fmla="*/ 20 h 20"/>
                <a:gd name="T6" fmla="*/ 16 w 16"/>
                <a:gd name="T7" fmla="*/ 18 h 20"/>
                <a:gd name="T8" fmla="*/ 16 w 16"/>
                <a:gd name="T9" fmla="*/ 18 h 20"/>
                <a:gd name="T10" fmla="*/ 6 w 16"/>
                <a:gd name="T11" fmla="*/ 0 h 20"/>
                <a:gd name="T12" fmla="*/ 0 w 16"/>
                <a:gd name="T13" fmla="*/ 4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6" h="20">
                  <a:moveTo>
                    <a:pt x="0" y="4"/>
                  </a:moveTo>
                  <a:lnTo>
                    <a:pt x="0" y="4"/>
                  </a:lnTo>
                  <a:lnTo>
                    <a:pt x="10" y="20"/>
                  </a:lnTo>
                  <a:lnTo>
                    <a:pt x="16" y="18"/>
                  </a:lnTo>
                  <a:lnTo>
                    <a:pt x="16" y="18"/>
                  </a:lnTo>
                  <a:lnTo>
                    <a:pt x="6" y="0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DC193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" name="Freeform 37"/>
            <p:cNvSpPr>
              <a:spLocks/>
            </p:cNvSpPr>
            <p:nvPr/>
          </p:nvSpPr>
          <p:spPr bwMode="auto">
            <a:xfrm>
              <a:off x="2898" y="1837"/>
              <a:ext cx="18" cy="20"/>
            </a:xfrm>
            <a:custGeom>
              <a:avLst/>
              <a:gdLst>
                <a:gd name="T0" fmla="*/ 0 w 18"/>
                <a:gd name="T1" fmla="*/ 2 h 20"/>
                <a:gd name="T2" fmla="*/ 0 w 18"/>
                <a:gd name="T3" fmla="*/ 2 h 20"/>
                <a:gd name="T4" fmla="*/ 4 w 18"/>
                <a:gd name="T5" fmla="*/ 8 h 20"/>
                <a:gd name="T6" fmla="*/ 4 w 18"/>
                <a:gd name="T7" fmla="*/ 8 h 20"/>
                <a:gd name="T8" fmla="*/ 8 w 18"/>
                <a:gd name="T9" fmla="*/ 14 h 20"/>
                <a:gd name="T10" fmla="*/ 10 w 18"/>
                <a:gd name="T11" fmla="*/ 20 h 20"/>
                <a:gd name="T12" fmla="*/ 18 w 18"/>
                <a:gd name="T13" fmla="*/ 20 h 20"/>
                <a:gd name="T14" fmla="*/ 18 w 18"/>
                <a:gd name="T15" fmla="*/ 20 h 20"/>
                <a:gd name="T16" fmla="*/ 14 w 18"/>
                <a:gd name="T17" fmla="*/ 12 h 20"/>
                <a:gd name="T18" fmla="*/ 10 w 18"/>
                <a:gd name="T19" fmla="*/ 4 h 20"/>
                <a:gd name="T20" fmla="*/ 10 w 18"/>
                <a:gd name="T21" fmla="*/ 4 h 20"/>
                <a:gd name="T22" fmla="*/ 6 w 18"/>
                <a:gd name="T23" fmla="*/ 0 h 20"/>
                <a:gd name="T24" fmla="*/ 0 w 18"/>
                <a:gd name="T25" fmla="*/ 2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8" h="20">
                  <a:moveTo>
                    <a:pt x="0" y="2"/>
                  </a:moveTo>
                  <a:lnTo>
                    <a:pt x="0" y="2"/>
                  </a:lnTo>
                  <a:lnTo>
                    <a:pt x="4" y="8"/>
                  </a:lnTo>
                  <a:lnTo>
                    <a:pt x="4" y="8"/>
                  </a:lnTo>
                  <a:lnTo>
                    <a:pt x="8" y="14"/>
                  </a:lnTo>
                  <a:lnTo>
                    <a:pt x="10" y="20"/>
                  </a:lnTo>
                  <a:lnTo>
                    <a:pt x="18" y="20"/>
                  </a:lnTo>
                  <a:lnTo>
                    <a:pt x="18" y="20"/>
                  </a:lnTo>
                  <a:lnTo>
                    <a:pt x="14" y="12"/>
                  </a:lnTo>
                  <a:lnTo>
                    <a:pt x="10" y="4"/>
                  </a:lnTo>
                  <a:lnTo>
                    <a:pt x="10" y="4"/>
                  </a:lnTo>
                  <a:lnTo>
                    <a:pt x="6" y="0"/>
                  </a:lnTo>
                  <a:lnTo>
                    <a:pt x="0" y="2"/>
                  </a:lnTo>
                  <a:close/>
                </a:path>
              </a:pathLst>
            </a:custGeom>
            <a:solidFill>
              <a:srgbClr val="DC193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" name="Freeform 38"/>
            <p:cNvSpPr>
              <a:spLocks/>
            </p:cNvSpPr>
            <p:nvPr/>
          </p:nvSpPr>
          <p:spPr bwMode="auto">
            <a:xfrm>
              <a:off x="2856" y="1789"/>
              <a:ext cx="20" cy="22"/>
            </a:xfrm>
            <a:custGeom>
              <a:avLst/>
              <a:gdLst>
                <a:gd name="T0" fmla="*/ 0 w 20"/>
                <a:gd name="T1" fmla="*/ 4 h 22"/>
                <a:gd name="T2" fmla="*/ 0 w 20"/>
                <a:gd name="T3" fmla="*/ 4 h 22"/>
                <a:gd name="T4" fmla="*/ 4 w 20"/>
                <a:gd name="T5" fmla="*/ 8 h 22"/>
                <a:gd name="T6" fmla="*/ 4 w 20"/>
                <a:gd name="T7" fmla="*/ 8 h 22"/>
                <a:gd name="T8" fmla="*/ 10 w 20"/>
                <a:gd name="T9" fmla="*/ 16 h 22"/>
                <a:gd name="T10" fmla="*/ 16 w 20"/>
                <a:gd name="T11" fmla="*/ 22 h 22"/>
                <a:gd name="T12" fmla="*/ 20 w 20"/>
                <a:gd name="T13" fmla="*/ 16 h 22"/>
                <a:gd name="T14" fmla="*/ 20 w 20"/>
                <a:gd name="T15" fmla="*/ 16 h 22"/>
                <a:gd name="T16" fmla="*/ 10 w 20"/>
                <a:gd name="T17" fmla="*/ 4 h 22"/>
                <a:gd name="T18" fmla="*/ 10 w 20"/>
                <a:gd name="T19" fmla="*/ 4 h 22"/>
                <a:gd name="T20" fmla="*/ 6 w 20"/>
                <a:gd name="T21" fmla="*/ 0 h 22"/>
                <a:gd name="T22" fmla="*/ 0 w 20"/>
                <a:gd name="T23" fmla="*/ 4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0" h="22">
                  <a:moveTo>
                    <a:pt x="0" y="4"/>
                  </a:moveTo>
                  <a:lnTo>
                    <a:pt x="0" y="4"/>
                  </a:lnTo>
                  <a:lnTo>
                    <a:pt x="4" y="8"/>
                  </a:lnTo>
                  <a:lnTo>
                    <a:pt x="4" y="8"/>
                  </a:lnTo>
                  <a:lnTo>
                    <a:pt x="10" y="16"/>
                  </a:lnTo>
                  <a:lnTo>
                    <a:pt x="16" y="22"/>
                  </a:lnTo>
                  <a:lnTo>
                    <a:pt x="20" y="16"/>
                  </a:lnTo>
                  <a:lnTo>
                    <a:pt x="20" y="16"/>
                  </a:lnTo>
                  <a:lnTo>
                    <a:pt x="10" y="4"/>
                  </a:lnTo>
                  <a:lnTo>
                    <a:pt x="10" y="4"/>
                  </a:lnTo>
                  <a:lnTo>
                    <a:pt x="6" y="0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DC193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" name="Freeform 39"/>
            <p:cNvSpPr>
              <a:spLocks/>
            </p:cNvSpPr>
            <p:nvPr/>
          </p:nvSpPr>
          <p:spPr bwMode="auto">
            <a:xfrm>
              <a:off x="2890" y="1753"/>
              <a:ext cx="16" cy="18"/>
            </a:xfrm>
            <a:custGeom>
              <a:avLst/>
              <a:gdLst>
                <a:gd name="T0" fmla="*/ 0 w 16"/>
                <a:gd name="T1" fmla="*/ 4 h 18"/>
                <a:gd name="T2" fmla="*/ 0 w 16"/>
                <a:gd name="T3" fmla="*/ 4 h 18"/>
                <a:gd name="T4" fmla="*/ 12 w 16"/>
                <a:gd name="T5" fmla="*/ 18 h 18"/>
                <a:gd name="T6" fmla="*/ 16 w 16"/>
                <a:gd name="T7" fmla="*/ 12 h 18"/>
                <a:gd name="T8" fmla="*/ 16 w 16"/>
                <a:gd name="T9" fmla="*/ 12 h 18"/>
                <a:gd name="T10" fmla="*/ 4 w 16"/>
                <a:gd name="T11" fmla="*/ 0 h 18"/>
                <a:gd name="T12" fmla="*/ 0 w 16"/>
                <a:gd name="T13" fmla="*/ 4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6" h="18">
                  <a:moveTo>
                    <a:pt x="0" y="4"/>
                  </a:moveTo>
                  <a:lnTo>
                    <a:pt x="0" y="4"/>
                  </a:lnTo>
                  <a:lnTo>
                    <a:pt x="12" y="18"/>
                  </a:lnTo>
                  <a:lnTo>
                    <a:pt x="16" y="12"/>
                  </a:lnTo>
                  <a:lnTo>
                    <a:pt x="16" y="12"/>
                  </a:lnTo>
                  <a:lnTo>
                    <a:pt x="4" y="0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DC193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" name="Freeform 40"/>
            <p:cNvSpPr>
              <a:spLocks/>
            </p:cNvSpPr>
            <p:nvPr/>
          </p:nvSpPr>
          <p:spPr bwMode="auto">
            <a:xfrm>
              <a:off x="2942" y="1813"/>
              <a:ext cx="20" cy="26"/>
            </a:xfrm>
            <a:custGeom>
              <a:avLst/>
              <a:gdLst>
                <a:gd name="T0" fmla="*/ 0 w 20"/>
                <a:gd name="T1" fmla="*/ 4 h 26"/>
                <a:gd name="T2" fmla="*/ 0 w 20"/>
                <a:gd name="T3" fmla="*/ 4 h 26"/>
                <a:gd name="T4" fmla="*/ 10 w 20"/>
                <a:gd name="T5" fmla="*/ 18 h 26"/>
                <a:gd name="T6" fmla="*/ 14 w 20"/>
                <a:gd name="T7" fmla="*/ 26 h 26"/>
                <a:gd name="T8" fmla="*/ 20 w 20"/>
                <a:gd name="T9" fmla="*/ 22 h 26"/>
                <a:gd name="T10" fmla="*/ 14 w 20"/>
                <a:gd name="T11" fmla="*/ 14 h 26"/>
                <a:gd name="T12" fmla="*/ 14 w 20"/>
                <a:gd name="T13" fmla="*/ 14 h 26"/>
                <a:gd name="T14" fmla="*/ 4 w 20"/>
                <a:gd name="T15" fmla="*/ 0 h 26"/>
                <a:gd name="T16" fmla="*/ 0 w 20"/>
                <a:gd name="T17" fmla="*/ 4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0" h="26">
                  <a:moveTo>
                    <a:pt x="0" y="4"/>
                  </a:moveTo>
                  <a:lnTo>
                    <a:pt x="0" y="4"/>
                  </a:lnTo>
                  <a:lnTo>
                    <a:pt x="10" y="18"/>
                  </a:lnTo>
                  <a:lnTo>
                    <a:pt x="14" y="26"/>
                  </a:lnTo>
                  <a:lnTo>
                    <a:pt x="20" y="22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4" y="0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DC193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" name="Freeform 41"/>
            <p:cNvSpPr>
              <a:spLocks/>
            </p:cNvSpPr>
            <p:nvPr/>
          </p:nvSpPr>
          <p:spPr bwMode="auto">
            <a:xfrm>
              <a:off x="2958" y="1897"/>
              <a:ext cx="18" cy="24"/>
            </a:xfrm>
            <a:custGeom>
              <a:avLst/>
              <a:gdLst>
                <a:gd name="T0" fmla="*/ 0 w 18"/>
                <a:gd name="T1" fmla="*/ 4 h 24"/>
                <a:gd name="T2" fmla="*/ 0 w 18"/>
                <a:gd name="T3" fmla="*/ 4 h 24"/>
                <a:gd name="T4" fmla="*/ 4 w 18"/>
                <a:gd name="T5" fmla="*/ 10 h 24"/>
                <a:gd name="T6" fmla="*/ 4 w 18"/>
                <a:gd name="T7" fmla="*/ 10 h 24"/>
                <a:gd name="T8" fmla="*/ 12 w 18"/>
                <a:gd name="T9" fmla="*/ 24 h 24"/>
                <a:gd name="T10" fmla="*/ 18 w 18"/>
                <a:gd name="T11" fmla="*/ 20 h 24"/>
                <a:gd name="T12" fmla="*/ 18 w 18"/>
                <a:gd name="T13" fmla="*/ 20 h 24"/>
                <a:gd name="T14" fmla="*/ 10 w 18"/>
                <a:gd name="T15" fmla="*/ 6 h 24"/>
                <a:gd name="T16" fmla="*/ 10 w 18"/>
                <a:gd name="T17" fmla="*/ 6 h 24"/>
                <a:gd name="T18" fmla="*/ 6 w 18"/>
                <a:gd name="T19" fmla="*/ 0 h 24"/>
                <a:gd name="T20" fmla="*/ 0 w 18"/>
                <a:gd name="T21" fmla="*/ 4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8" h="24">
                  <a:moveTo>
                    <a:pt x="0" y="4"/>
                  </a:moveTo>
                  <a:lnTo>
                    <a:pt x="0" y="4"/>
                  </a:lnTo>
                  <a:lnTo>
                    <a:pt x="4" y="10"/>
                  </a:lnTo>
                  <a:lnTo>
                    <a:pt x="4" y="10"/>
                  </a:lnTo>
                  <a:lnTo>
                    <a:pt x="12" y="24"/>
                  </a:lnTo>
                  <a:lnTo>
                    <a:pt x="18" y="20"/>
                  </a:lnTo>
                  <a:lnTo>
                    <a:pt x="18" y="20"/>
                  </a:lnTo>
                  <a:lnTo>
                    <a:pt x="10" y="6"/>
                  </a:lnTo>
                  <a:lnTo>
                    <a:pt x="10" y="6"/>
                  </a:lnTo>
                  <a:lnTo>
                    <a:pt x="6" y="0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DC193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" name="Freeform 42"/>
            <p:cNvSpPr>
              <a:spLocks/>
            </p:cNvSpPr>
            <p:nvPr/>
          </p:nvSpPr>
          <p:spPr bwMode="auto">
            <a:xfrm>
              <a:off x="2994" y="1903"/>
              <a:ext cx="16" cy="24"/>
            </a:xfrm>
            <a:custGeom>
              <a:avLst/>
              <a:gdLst>
                <a:gd name="T0" fmla="*/ 0 w 16"/>
                <a:gd name="T1" fmla="*/ 4 h 24"/>
                <a:gd name="T2" fmla="*/ 0 w 16"/>
                <a:gd name="T3" fmla="*/ 4 h 24"/>
                <a:gd name="T4" fmla="*/ 8 w 16"/>
                <a:gd name="T5" fmla="*/ 20 h 24"/>
                <a:gd name="T6" fmla="*/ 8 w 16"/>
                <a:gd name="T7" fmla="*/ 20 h 24"/>
                <a:gd name="T8" fmla="*/ 8 w 16"/>
                <a:gd name="T9" fmla="*/ 22 h 24"/>
                <a:gd name="T10" fmla="*/ 8 w 16"/>
                <a:gd name="T11" fmla="*/ 22 h 24"/>
                <a:gd name="T12" fmla="*/ 10 w 16"/>
                <a:gd name="T13" fmla="*/ 24 h 24"/>
                <a:gd name="T14" fmla="*/ 16 w 16"/>
                <a:gd name="T15" fmla="*/ 22 h 24"/>
                <a:gd name="T16" fmla="*/ 16 w 16"/>
                <a:gd name="T17" fmla="*/ 22 h 24"/>
                <a:gd name="T18" fmla="*/ 16 w 16"/>
                <a:gd name="T19" fmla="*/ 20 h 24"/>
                <a:gd name="T20" fmla="*/ 12 w 16"/>
                <a:gd name="T21" fmla="*/ 16 h 24"/>
                <a:gd name="T22" fmla="*/ 14 w 16"/>
                <a:gd name="T23" fmla="*/ 16 h 24"/>
                <a:gd name="T24" fmla="*/ 14 w 16"/>
                <a:gd name="T25" fmla="*/ 16 h 24"/>
                <a:gd name="T26" fmla="*/ 6 w 16"/>
                <a:gd name="T27" fmla="*/ 0 h 24"/>
                <a:gd name="T28" fmla="*/ 0 w 16"/>
                <a:gd name="T29" fmla="*/ 4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6" h="24">
                  <a:moveTo>
                    <a:pt x="0" y="4"/>
                  </a:moveTo>
                  <a:lnTo>
                    <a:pt x="0" y="4"/>
                  </a:lnTo>
                  <a:lnTo>
                    <a:pt x="8" y="20"/>
                  </a:lnTo>
                  <a:lnTo>
                    <a:pt x="8" y="20"/>
                  </a:lnTo>
                  <a:lnTo>
                    <a:pt x="8" y="22"/>
                  </a:lnTo>
                  <a:lnTo>
                    <a:pt x="8" y="22"/>
                  </a:lnTo>
                  <a:lnTo>
                    <a:pt x="10" y="24"/>
                  </a:lnTo>
                  <a:lnTo>
                    <a:pt x="16" y="22"/>
                  </a:lnTo>
                  <a:lnTo>
                    <a:pt x="16" y="22"/>
                  </a:lnTo>
                  <a:lnTo>
                    <a:pt x="16" y="20"/>
                  </a:lnTo>
                  <a:lnTo>
                    <a:pt x="12" y="16"/>
                  </a:lnTo>
                  <a:lnTo>
                    <a:pt x="14" y="16"/>
                  </a:lnTo>
                  <a:lnTo>
                    <a:pt x="14" y="16"/>
                  </a:lnTo>
                  <a:lnTo>
                    <a:pt x="6" y="0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DC193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4" name="Freeform 43"/>
            <p:cNvSpPr>
              <a:spLocks/>
            </p:cNvSpPr>
            <p:nvPr/>
          </p:nvSpPr>
          <p:spPr bwMode="auto">
            <a:xfrm>
              <a:off x="2994" y="1947"/>
              <a:ext cx="14" cy="16"/>
            </a:xfrm>
            <a:custGeom>
              <a:avLst/>
              <a:gdLst>
                <a:gd name="T0" fmla="*/ 0 w 14"/>
                <a:gd name="T1" fmla="*/ 2 h 16"/>
                <a:gd name="T2" fmla="*/ 0 w 14"/>
                <a:gd name="T3" fmla="*/ 2 h 16"/>
                <a:gd name="T4" fmla="*/ 2 w 14"/>
                <a:gd name="T5" fmla="*/ 6 h 16"/>
                <a:gd name="T6" fmla="*/ 2 w 14"/>
                <a:gd name="T7" fmla="*/ 6 h 16"/>
                <a:gd name="T8" fmla="*/ 6 w 14"/>
                <a:gd name="T9" fmla="*/ 10 h 16"/>
                <a:gd name="T10" fmla="*/ 8 w 14"/>
                <a:gd name="T11" fmla="*/ 16 h 16"/>
                <a:gd name="T12" fmla="*/ 14 w 14"/>
                <a:gd name="T13" fmla="*/ 14 h 16"/>
                <a:gd name="T14" fmla="*/ 14 w 14"/>
                <a:gd name="T15" fmla="*/ 14 h 16"/>
                <a:gd name="T16" fmla="*/ 12 w 14"/>
                <a:gd name="T17" fmla="*/ 8 h 16"/>
                <a:gd name="T18" fmla="*/ 8 w 14"/>
                <a:gd name="T19" fmla="*/ 2 h 16"/>
                <a:gd name="T20" fmla="*/ 8 w 14"/>
                <a:gd name="T21" fmla="*/ 2 h 16"/>
                <a:gd name="T22" fmla="*/ 6 w 14"/>
                <a:gd name="T23" fmla="*/ 0 h 16"/>
                <a:gd name="T24" fmla="*/ 0 w 14"/>
                <a:gd name="T25" fmla="*/ 2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4" h="16">
                  <a:moveTo>
                    <a:pt x="0" y="2"/>
                  </a:moveTo>
                  <a:lnTo>
                    <a:pt x="0" y="2"/>
                  </a:lnTo>
                  <a:lnTo>
                    <a:pt x="2" y="6"/>
                  </a:lnTo>
                  <a:lnTo>
                    <a:pt x="2" y="6"/>
                  </a:lnTo>
                  <a:lnTo>
                    <a:pt x="6" y="10"/>
                  </a:lnTo>
                  <a:lnTo>
                    <a:pt x="8" y="16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2" y="8"/>
                  </a:lnTo>
                  <a:lnTo>
                    <a:pt x="8" y="2"/>
                  </a:lnTo>
                  <a:lnTo>
                    <a:pt x="8" y="2"/>
                  </a:lnTo>
                  <a:lnTo>
                    <a:pt x="6" y="0"/>
                  </a:lnTo>
                  <a:lnTo>
                    <a:pt x="0" y="2"/>
                  </a:lnTo>
                  <a:close/>
                </a:path>
              </a:pathLst>
            </a:custGeom>
            <a:solidFill>
              <a:srgbClr val="DC193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" name="Freeform 44"/>
            <p:cNvSpPr>
              <a:spLocks/>
            </p:cNvSpPr>
            <p:nvPr/>
          </p:nvSpPr>
          <p:spPr bwMode="auto">
            <a:xfrm>
              <a:off x="2940" y="1943"/>
              <a:ext cx="10" cy="14"/>
            </a:xfrm>
            <a:custGeom>
              <a:avLst/>
              <a:gdLst>
                <a:gd name="T0" fmla="*/ 0 w 10"/>
                <a:gd name="T1" fmla="*/ 2 h 14"/>
                <a:gd name="T2" fmla="*/ 2 w 10"/>
                <a:gd name="T3" fmla="*/ 8 h 14"/>
                <a:gd name="T4" fmla="*/ 4 w 10"/>
                <a:gd name="T5" fmla="*/ 14 h 14"/>
                <a:gd name="T6" fmla="*/ 10 w 10"/>
                <a:gd name="T7" fmla="*/ 12 h 14"/>
                <a:gd name="T8" fmla="*/ 8 w 10"/>
                <a:gd name="T9" fmla="*/ 6 h 14"/>
                <a:gd name="T10" fmla="*/ 6 w 10"/>
                <a:gd name="T11" fmla="*/ 0 h 14"/>
                <a:gd name="T12" fmla="*/ 0 w 10"/>
                <a:gd name="T13" fmla="*/ 2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" h="14">
                  <a:moveTo>
                    <a:pt x="0" y="2"/>
                  </a:moveTo>
                  <a:lnTo>
                    <a:pt x="2" y="8"/>
                  </a:lnTo>
                  <a:lnTo>
                    <a:pt x="4" y="14"/>
                  </a:lnTo>
                  <a:lnTo>
                    <a:pt x="10" y="12"/>
                  </a:lnTo>
                  <a:lnTo>
                    <a:pt x="8" y="6"/>
                  </a:lnTo>
                  <a:lnTo>
                    <a:pt x="6" y="0"/>
                  </a:lnTo>
                  <a:lnTo>
                    <a:pt x="0" y="2"/>
                  </a:lnTo>
                  <a:close/>
                </a:path>
              </a:pathLst>
            </a:custGeom>
            <a:solidFill>
              <a:srgbClr val="DC193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6" name="Freeform 45"/>
            <p:cNvSpPr>
              <a:spLocks/>
            </p:cNvSpPr>
            <p:nvPr/>
          </p:nvSpPr>
          <p:spPr bwMode="auto">
            <a:xfrm>
              <a:off x="2880" y="1955"/>
              <a:ext cx="12" cy="14"/>
            </a:xfrm>
            <a:custGeom>
              <a:avLst/>
              <a:gdLst>
                <a:gd name="T0" fmla="*/ 0 w 12"/>
                <a:gd name="T1" fmla="*/ 2 h 14"/>
                <a:gd name="T2" fmla="*/ 0 w 12"/>
                <a:gd name="T3" fmla="*/ 2 h 14"/>
                <a:gd name="T4" fmla="*/ 2 w 12"/>
                <a:gd name="T5" fmla="*/ 8 h 14"/>
                <a:gd name="T6" fmla="*/ 8 w 12"/>
                <a:gd name="T7" fmla="*/ 14 h 14"/>
                <a:gd name="T8" fmla="*/ 12 w 12"/>
                <a:gd name="T9" fmla="*/ 6 h 14"/>
                <a:gd name="T10" fmla="*/ 12 w 12"/>
                <a:gd name="T11" fmla="*/ 6 h 14"/>
                <a:gd name="T12" fmla="*/ 8 w 12"/>
                <a:gd name="T13" fmla="*/ 4 h 14"/>
                <a:gd name="T14" fmla="*/ 6 w 12"/>
                <a:gd name="T15" fmla="*/ 0 h 14"/>
                <a:gd name="T16" fmla="*/ 0 w 12"/>
                <a:gd name="T17" fmla="*/ 2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2" h="14">
                  <a:moveTo>
                    <a:pt x="0" y="2"/>
                  </a:moveTo>
                  <a:lnTo>
                    <a:pt x="0" y="2"/>
                  </a:lnTo>
                  <a:lnTo>
                    <a:pt x="2" y="8"/>
                  </a:lnTo>
                  <a:lnTo>
                    <a:pt x="8" y="14"/>
                  </a:lnTo>
                  <a:lnTo>
                    <a:pt x="12" y="6"/>
                  </a:lnTo>
                  <a:lnTo>
                    <a:pt x="12" y="6"/>
                  </a:lnTo>
                  <a:lnTo>
                    <a:pt x="8" y="4"/>
                  </a:lnTo>
                  <a:lnTo>
                    <a:pt x="6" y="0"/>
                  </a:lnTo>
                  <a:lnTo>
                    <a:pt x="0" y="2"/>
                  </a:lnTo>
                  <a:close/>
                </a:path>
              </a:pathLst>
            </a:custGeom>
            <a:solidFill>
              <a:srgbClr val="DC193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" name="Freeform 46"/>
            <p:cNvSpPr>
              <a:spLocks/>
            </p:cNvSpPr>
            <p:nvPr/>
          </p:nvSpPr>
          <p:spPr bwMode="auto">
            <a:xfrm>
              <a:off x="2804" y="1963"/>
              <a:ext cx="16" cy="18"/>
            </a:xfrm>
            <a:custGeom>
              <a:avLst/>
              <a:gdLst>
                <a:gd name="T0" fmla="*/ 0 w 16"/>
                <a:gd name="T1" fmla="*/ 4 h 18"/>
                <a:gd name="T2" fmla="*/ 0 w 16"/>
                <a:gd name="T3" fmla="*/ 4 h 18"/>
                <a:gd name="T4" fmla="*/ 10 w 16"/>
                <a:gd name="T5" fmla="*/ 18 h 18"/>
                <a:gd name="T6" fmla="*/ 16 w 16"/>
                <a:gd name="T7" fmla="*/ 14 h 18"/>
                <a:gd name="T8" fmla="*/ 16 w 16"/>
                <a:gd name="T9" fmla="*/ 14 h 18"/>
                <a:gd name="T10" fmla="*/ 6 w 16"/>
                <a:gd name="T11" fmla="*/ 0 h 18"/>
                <a:gd name="T12" fmla="*/ 0 w 16"/>
                <a:gd name="T13" fmla="*/ 4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6" h="18">
                  <a:moveTo>
                    <a:pt x="0" y="4"/>
                  </a:moveTo>
                  <a:lnTo>
                    <a:pt x="0" y="4"/>
                  </a:lnTo>
                  <a:lnTo>
                    <a:pt x="10" y="18"/>
                  </a:lnTo>
                  <a:lnTo>
                    <a:pt x="16" y="14"/>
                  </a:lnTo>
                  <a:lnTo>
                    <a:pt x="16" y="14"/>
                  </a:lnTo>
                  <a:lnTo>
                    <a:pt x="6" y="0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DC193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8" name="Freeform 47"/>
            <p:cNvSpPr>
              <a:spLocks/>
            </p:cNvSpPr>
            <p:nvPr/>
          </p:nvSpPr>
          <p:spPr bwMode="auto">
            <a:xfrm>
              <a:off x="2896" y="1703"/>
              <a:ext cx="18" cy="22"/>
            </a:xfrm>
            <a:custGeom>
              <a:avLst/>
              <a:gdLst>
                <a:gd name="T0" fmla="*/ 0 w 18"/>
                <a:gd name="T1" fmla="*/ 6 h 22"/>
                <a:gd name="T2" fmla="*/ 0 w 18"/>
                <a:gd name="T3" fmla="*/ 6 h 22"/>
                <a:gd name="T4" fmla="*/ 6 w 18"/>
                <a:gd name="T5" fmla="*/ 12 h 22"/>
                <a:gd name="T6" fmla="*/ 12 w 18"/>
                <a:gd name="T7" fmla="*/ 22 h 22"/>
                <a:gd name="T8" fmla="*/ 18 w 18"/>
                <a:gd name="T9" fmla="*/ 18 h 22"/>
                <a:gd name="T10" fmla="*/ 18 w 18"/>
                <a:gd name="T11" fmla="*/ 18 h 22"/>
                <a:gd name="T12" fmla="*/ 12 w 18"/>
                <a:gd name="T13" fmla="*/ 8 h 22"/>
                <a:gd name="T14" fmla="*/ 4 w 18"/>
                <a:gd name="T15" fmla="*/ 0 h 22"/>
                <a:gd name="T16" fmla="*/ 0 w 18"/>
                <a:gd name="T17" fmla="*/ 6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8" h="22">
                  <a:moveTo>
                    <a:pt x="0" y="6"/>
                  </a:moveTo>
                  <a:lnTo>
                    <a:pt x="0" y="6"/>
                  </a:lnTo>
                  <a:lnTo>
                    <a:pt x="6" y="12"/>
                  </a:lnTo>
                  <a:lnTo>
                    <a:pt x="12" y="22"/>
                  </a:lnTo>
                  <a:lnTo>
                    <a:pt x="18" y="18"/>
                  </a:lnTo>
                  <a:lnTo>
                    <a:pt x="18" y="18"/>
                  </a:lnTo>
                  <a:lnTo>
                    <a:pt x="12" y="8"/>
                  </a:lnTo>
                  <a:lnTo>
                    <a:pt x="4" y="0"/>
                  </a:lnTo>
                  <a:lnTo>
                    <a:pt x="0" y="6"/>
                  </a:lnTo>
                  <a:close/>
                </a:path>
              </a:pathLst>
            </a:custGeom>
            <a:solidFill>
              <a:srgbClr val="DC193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9" name="Freeform 48"/>
            <p:cNvSpPr>
              <a:spLocks/>
            </p:cNvSpPr>
            <p:nvPr/>
          </p:nvSpPr>
          <p:spPr bwMode="auto">
            <a:xfrm>
              <a:off x="2940" y="1765"/>
              <a:ext cx="20" cy="20"/>
            </a:xfrm>
            <a:custGeom>
              <a:avLst/>
              <a:gdLst>
                <a:gd name="T0" fmla="*/ 0 w 20"/>
                <a:gd name="T1" fmla="*/ 4 h 20"/>
                <a:gd name="T2" fmla="*/ 0 w 20"/>
                <a:gd name="T3" fmla="*/ 4 h 20"/>
                <a:gd name="T4" fmla="*/ 14 w 20"/>
                <a:gd name="T5" fmla="*/ 20 h 20"/>
                <a:gd name="T6" fmla="*/ 20 w 20"/>
                <a:gd name="T7" fmla="*/ 16 h 20"/>
                <a:gd name="T8" fmla="*/ 20 w 20"/>
                <a:gd name="T9" fmla="*/ 16 h 20"/>
                <a:gd name="T10" fmla="*/ 6 w 20"/>
                <a:gd name="T11" fmla="*/ 0 h 20"/>
                <a:gd name="T12" fmla="*/ 0 w 20"/>
                <a:gd name="T13" fmla="*/ 4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0" h="20">
                  <a:moveTo>
                    <a:pt x="0" y="4"/>
                  </a:moveTo>
                  <a:lnTo>
                    <a:pt x="0" y="4"/>
                  </a:lnTo>
                  <a:lnTo>
                    <a:pt x="14" y="20"/>
                  </a:lnTo>
                  <a:lnTo>
                    <a:pt x="20" y="16"/>
                  </a:lnTo>
                  <a:lnTo>
                    <a:pt x="20" y="16"/>
                  </a:lnTo>
                  <a:lnTo>
                    <a:pt x="6" y="0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DC193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0" name="Freeform 49"/>
            <p:cNvSpPr>
              <a:spLocks/>
            </p:cNvSpPr>
            <p:nvPr/>
          </p:nvSpPr>
          <p:spPr bwMode="auto">
            <a:xfrm>
              <a:off x="2796" y="2199"/>
              <a:ext cx="12" cy="30"/>
            </a:xfrm>
            <a:custGeom>
              <a:avLst/>
              <a:gdLst>
                <a:gd name="T0" fmla="*/ 6 w 12"/>
                <a:gd name="T1" fmla="*/ 0 h 30"/>
                <a:gd name="T2" fmla="*/ 6 w 12"/>
                <a:gd name="T3" fmla="*/ 0 h 30"/>
                <a:gd name="T4" fmla="*/ 4 w 12"/>
                <a:gd name="T5" fmla="*/ 8 h 30"/>
                <a:gd name="T6" fmla="*/ 4 w 12"/>
                <a:gd name="T7" fmla="*/ 8 h 30"/>
                <a:gd name="T8" fmla="*/ 0 w 12"/>
                <a:gd name="T9" fmla="*/ 18 h 30"/>
                <a:gd name="T10" fmla="*/ 0 w 12"/>
                <a:gd name="T11" fmla="*/ 28 h 30"/>
                <a:gd name="T12" fmla="*/ 6 w 12"/>
                <a:gd name="T13" fmla="*/ 30 h 30"/>
                <a:gd name="T14" fmla="*/ 6 w 12"/>
                <a:gd name="T15" fmla="*/ 30 h 30"/>
                <a:gd name="T16" fmla="*/ 8 w 12"/>
                <a:gd name="T17" fmla="*/ 20 h 30"/>
                <a:gd name="T18" fmla="*/ 10 w 12"/>
                <a:gd name="T19" fmla="*/ 10 h 30"/>
                <a:gd name="T20" fmla="*/ 10 w 12"/>
                <a:gd name="T21" fmla="*/ 10 h 30"/>
                <a:gd name="T22" fmla="*/ 12 w 12"/>
                <a:gd name="T23" fmla="*/ 2 h 30"/>
                <a:gd name="T24" fmla="*/ 6 w 12"/>
                <a:gd name="T2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" h="30">
                  <a:moveTo>
                    <a:pt x="6" y="0"/>
                  </a:moveTo>
                  <a:lnTo>
                    <a:pt x="6" y="0"/>
                  </a:lnTo>
                  <a:lnTo>
                    <a:pt x="4" y="8"/>
                  </a:lnTo>
                  <a:lnTo>
                    <a:pt x="4" y="8"/>
                  </a:lnTo>
                  <a:lnTo>
                    <a:pt x="0" y="18"/>
                  </a:lnTo>
                  <a:lnTo>
                    <a:pt x="0" y="28"/>
                  </a:lnTo>
                  <a:lnTo>
                    <a:pt x="6" y="30"/>
                  </a:lnTo>
                  <a:lnTo>
                    <a:pt x="6" y="30"/>
                  </a:lnTo>
                  <a:lnTo>
                    <a:pt x="8" y="20"/>
                  </a:lnTo>
                  <a:lnTo>
                    <a:pt x="10" y="10"/>
                  </a:lnTo>
                  <a:lnTo>
                    <a:pt x="10" y="10"/>
                  </a:lnTo>
                  <a:lnTo>
                    <a:pt x="12" y="2"/>
                  </a:lnTo>
                  <a:lnTo>
                    <a:pt x="6" y="0"/>
                  </a:lnTo>
                  <a:close/>
                </a:path>
              </a:pathLst>
            </a:custGeom>
            <a:solidFill>
              <a:srgbClr val="D4EFF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" name="Freeform 50"/>
            <p:cNvSpPr>
              <a:spLocks/>
            </p:cNvSpPr>
            <p:nvPr/>
          </p:nvSpPr>
          <p:spPr bwMode="auto">
            <a:xfrm>
              <a:off x="2818" y="2269"/>
              <a:ext cx="12" cy="26"/>
            </a:xfrm>
            <a:custGeom>
              <a:avLst/>
              <a:gdLst>
                <a:gd name="T0" fmla="*/ 4 w 12"/>
                <a:gd name="T1" fmla="*/ 0 h 26"/>
                <a:gd name="T2" fmla="*/ 4 w 12"/>
                <a:gd name="T3" fmla="*/ 6 h 26"/>
                <a:gd name="T4" fmla="*/ 4 w 12"/>
                <a:gd name="T5" fmla="*/ 6 h 26"/>
                <a:gd name="T6" fmla="*/ 0 w 12"/>
                <a:gd name="T7" fmla="*/ 26 h 26"/>
                <a:gd name="T8" fmla="*/ 8 w 12"/>
                <a:gd name="T9" fmla="*/ 26 h 26"/>
                <a:gd name="T10" fmla="*/ 8 w 12"/>
                <a:gd name="T11" fmla="*/ 26 h 26"/>
                <a:gd name="T12" fmla="*/ 10 w 12"/>
                <a:gd name="T13" fmla="*/ 8 h 26"/>
                <a:gd name="T14" fmla="*/ 12 w 12"/>
                <a:gd name="T15" fmla="*/ 2 h 26"/>
                <a:gd name="T16" fmla="*/ 4 w 12"/>
                <a:gd name="T17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2" h="26">
                  <a:moveTo>
                    <a:pt x="4" y="0"/>
                  </a:moveTo>
                  <a:lnTo>
                    <a:pt x="4" y="6"/>
                  </a:lnTo>
                  <a:lnTo>
                    <a:pt x="4" y="6"/>
                  </a:lnTo>
                  <a:lnTo>
                    <a:pt x="0" y="26"/>
                  </a:lnTo>
                  <a:lnTo>
                    <a:pt x="8" y="26"/>
                  </a:lnTo>
                  <a:lnTo>
                    <a:pt x="8" y="26"/>
                  </a:lnTo>
                  <a:lnTo>
                    <a:pt x="10" y="8"/>
                  </a:lnTo>
                  <a:lnTo>
                    <a:pt x="12" y="2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D4EFF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" name="Freeform 51"/>
            <p:cNvSpPr>
              <a:spLocks/>
            </p:cNvSpPr>
            <p:nvPr/>
          </p:nvSpPr>
          <p:spPr bwMode="auto">
            <a:xfrm>
              <a:off x="2860" y="2205"/>
              <a:ext cx="12" cy="26"/>
            </a:xfrm>
            <a:custGeom>
              <a:avLst/>
              <a:gdLst>
                <a:gd name="T0" fmla="*/ 4 w 12"/>
                <a:gd name="T1" fmla="*/ 0 h 26"/>
                <a:gd name="T2" fmla="*/ 4 w 12"/>
                <a:gd name="T3" fmla="*/ 0 h 26"/>
                <a:gd name="T4" fmla="*/ 2 w 12"/>
                <a:gd name="T5" fmla="*/ 8 h 26"/>
                <a:gd name="T6" fmla="*/ 2 w 12"/>
                <a:gd name="T7" fmla="*/ 8 h 26"/>
                <a:gd name="T8" fmla="*/ 0 w 12"/>
                <a:gd name="T9" fmla="*/ 26 h 26"/>
                <a:gd name="T10" fmla="*/ 8 w 12"/>
                <a:gd name="T11" fmla="*/ 26 h 26"/>
                <a:gd name="T12" fmla="*/ 8 w 12"/>
                <a:gd name="T13" fmla="*/ 26 h 26"/>
                <a:gd name="T14" fmla="*/ 10 w 12"/>
                <a:gd name="T15" fmla="*/ 10 h 26"/>
                <a:gd name="T16" fmla="*/ 10 w 12"/>
                <a:gd name="T17" fmla="*/ 10 h 26"/>
                <a:gd name="T18" fmla="*/ 12 w 12"/>
                <a:gd name="T19" fmla="*/ 0 h 26"/>
                <a:gd name="T20" fmla="*/ 4 w 12"/>
                <a:gd name="T21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2" h="26">
                  <a:moveTo>
                    <a:pt x="4" y="0"/>
                  </a:moveTo>
                  <a:lnTo>
                    <a:pt x="4" y="0"/>
                  </a:lnTo>
                  <a:lnTo>
                    <a:pt x="2" y="8"/>
                  </a:lnTo>
                  <a:lnTo>
                    <a:pt x="2" y="8"/>
                  </a:lnTo>
                  <a:lnTo>
                    <a:pt x="0" y="26"/>
                  </a:lnTo>
                  <a:lnTo>
                    <a:pt x="8" y="26"/>
                  </a:lnTo>
                  <a:lnTo>
                    <a:pt x="8" y="26"/>
                  </a:lnTo>
                  <a:lnTo>
                    <a:pt x="10" y="10"/>
                  </a:lnTo>
                  <a:lnTo>
                    <a:pt x="10" y="10"/>
                  </a:lnTo>
                  <a:lnTo>
                    <a:pt x="12" y="0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D4EFF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3" name="Freeform 52"/>
            <p:cNvSpPr>
              <a:spLocks/>
            </p:cNvSpPr>
            <p:nvPr/>
          </p:nvSpPr>
          <p:spPr bwMode="auto">
            <a:xfrm>
              <a:off x="2908" y="2197"/>
              <a:ext cx="8" cy="24"/>
            </a:xfrm>
            <a:custGeom>
              <a:avLst/>
              <a:gdLst>
                <a:gd name="T0" fmla="*/ 2 w 8"/>
                <a:gd name="T1" fmla="*/ 0 h 24"/>
                <a:gd name="T2" fmla="*/ 2 w 8"/>
                <a:gd name="T3" fmla="*/ 0 h 24"/>
                <a:gd name="T4" fmla="*/ 0 w 8"/>
                <a:gd name="T5" fmla="*/ 14 h 24"/>
                <a:gd name="T6" fmla="*/ 0 w 8"/>
                <a:gd name="T7" fmla="*/ 14 h 24"/>
                <a:gd name="T8" fmla="*/ 0 w 8"/>
                <a:gd name="T9" fmla="*/ 24 h 24"/>
                <a:gd name="T10" fmla="*/ 6 w 8"/>
                <a:gd name="T11" fmla="*/ 24 h 24"/>
                <a:gd name="T12" fmla="*/ 6 w 8"/>
                <a:gd name="T13" fmla="*/ 24 h 24"/>
                <a:gd name="T14" fmla="*/ 8 w 8"/>
                <a:gd name="T15" fmla="*/ 16 h 24"/>
                <a:gd name="T16" fmla="*/ 8 w 8"/>
                <a:gd name="T17" fmla="*/ 16 h 24"/>
                <a:gd name="T18" fmla="*/ 8 w 8"/>
                <a:gd name="T19" fmla="*/ 0 h 24"/>
                <a:gd name="T20" fmla="*/ 2 w 8"/>
                <a:gd name="T21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8" h="24">
                  <a:moveTo>
                    <a:pt x="2" y="0"/>
                  </a:moveTo>
                  <a:lnTo>
                    <a:pt x="2" y="0"/>
                  </a:lnTo>
                  <a:lnTo>
                    <a:pt x="0" y="14"/>
                  </a:lnTo>
                  <a:lnTo>
                    <a:pt x="0" y="14"/>
                  </a:lnTo>
                  <a:lnTo>
                    <a:pt x="0" y="24"/>
                  </a:lnTo>
                  <a:lnTo>
                    <a:pt x="6" y="24"/>
                  </a:lnTo>
                  <a:lnTo>
                    <a:pt x="6" y="24"/>
                  </a:lnTo>
                  <a:lnTo>
                    <a:pt x="8" y="16"/>
                  </a:lnTo>
                  <a:lnTo>
                    <a:pt x="8" y="16"/>
                  </a:lnTo>
                  <a:lnTo>
                    <a:pt x="8" y="0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D4EFF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4" name="Freeform 53"/>
            <p:cNvSpPr>
              <a:spLocks/>
            </p:cNvSpPr>
            <p:nvPr/>
          </p:nvSpPr>
          <p:spPr bwMode="auto">
            <a:xfrm>
              <a:off x="2882" y="2287"/>
              <a:ext cx="12" cy="24"/>
            </a:xfrm>
            <a:custGeom>
              <a:avLst/>
              <a:gdLst>
                <a:gd name="T0" fmla="*/ 6 w 12"/>
                <a:gd name="T1" fmla="*/ 0 h 24"/>
                <a:gd name="T2" fmla="*/ 6 w 12"/>
                <a:gd name="T3" fmla="*/ 0 h 24"/>
                <a:gd name="T4" fmla="*/ 4 w 12"/>
                <a:gd name="T5" fmla="*/ 12 h 24"/>
                <a:gd name="T6" fmla="*/ 0 w 12"/>
                <a:gd name="T7" fmla="*/ 22 h 24"/>
                <a:gd name="T8" fmla="*/ 6 w 12"/>
                <a:gd name="T9" fmla="*/ 24 h 24"/>
                <a:gd name="T10" fmla="*/ 6 w 12"/>
                <a:gd name="T11" fmla="*/ 24 h 24"/>
                <a:gd name="T12" fmla="*/ 10 w 12"/>
                <a:gd name="T13" fmla="*/ 14 h 24"/>
                <a:gd name="T14" fmla="*/ 12 w 12"/>
                <a:gd name="T15" fmla="*/ 2 h 24"/>
                <a:gd name="T16" fmla="*/ 6 w 12"/>
                <a:gd name="T17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2" h="24">
                  <a:moveTo>
                    <a:pt x="6" y="0"/>
                  </a:moveTo>
                  <a:lnTo>
                    <a:pt x="6" y="0"/>
                  </a:lnTo>
                  <a:lnTo>
                    <a:pt x="4" y="12"/>
                  </a:lnTo>
                  <a:lnTo>
                    <a:pt x="0" y="22"/>
                  </a:lnTo>
                  <a:lnTo>
                    <a:pt x="6" y="24"/>
                  </a:lnTo>
                  <a:lnTo>
                    <a:pt x="6" y="24"/>
                  </a:lnTo>
                  <a:lnTo>
                    <a:pt x="10" y="14"/>
                  </a:lnTo>
                  <a:lnTo>
                    <a:pt x="12" y="2"/>
                  </a:lnTo>
                  <a:lnTo>
                    <a:pt x="6" y="0"/>
                  </a:lnTo>
                  <a:close/>
                </a:path>
              </a:pathLst>
            </a:custGeom>
            <a:solidFill>
              <a:srgbClr val="D4EFF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5" name="Freeform 54"/>
            <p:cNvSpPr>
              <a:spLocks/>
            </p:cNvSpPr>
            <p:nvPr/>
          </p:nvSpPr>
          <p:spPr bwMode="auto">
            <a:xfrm>
              <a:off x="2942" y="2233"/>
              <a:ext cx="12" cy="24"/>
            </a:xfrm>
            <a:custGeom>
              <a:avLst/>
              <a:gdLst>
                <a:gd name="T0" fmla="*/ 4 w 12"/>
                <a:gd name="T1" fmla="*/ 0 h 24"/>
                <a:gd name="T2" fmla="*/ 4 w 12"/>
                <a:gd name="T3" fmla="*/ 0 h 24"/>
                <a:gd name="T4" fmla="*/ 4 w 12"/>
                <a:gd name="T5" fmla="*/ 12 h 24"/>
                <a:gd name="T6" fmla="*/ 0 w 12"/>
                <a:gd name="T7" fmla="*/ 22 h 24"/>
                <a:gd name="T8" fmla="*/ 6 w 12"/>
                <a:gd name="T9" fmla="*/ 24 h 24"/>
                <a:gd name="T10" fmla="*/ 6 w 12"/>
                <a:gd name="T11" fmla="*/ 24 h 24"/>
                <a:gd name="T12" fmla="*/ 10 w 12"/>
                <a:gd name="T13" fmla="*/ 12 h 24"/>
                <a:gd name="T14" fmla="*/ 12 w 12"/>
                <a:gd name="T15" fmla="*/ 0 h 24"/>
                <a:gd name="T16" fmla="*/ 4 w 12"/>
                <a:gd name="T17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2" h="24">
                  <a:moveTo>
                    <a:pt x="4" y="0"/>
                  </a:moveTo>
                  <a:lnTo>
                    <a:pt x="4" y="0"/>
                  </a:lnTo>
                  <a:lnTo>
                    <a:pt x="4" y="12"/>
                  </a:lnTo>
                  <a:lnTo>
                    <a:pt x="0" y="22"/>
                  </a:lnTo>
                  <a:lnTo>
                    <a:pt x="6" y="24"/>
                  </a:lnTo>
                  <a:lnTo>
                    <a:pt x="6" y="24"/>
                  </a:lnTo>
                  <a:lnTo>
                    <a:pt x="10" y="12"/>
                  </a:lnTo>
                  <a:lnTo>
                    <a:pt x="12" y="0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D4EFF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6" name="Freeform 55"/>
            <p:cNvSpPr>
              <a:spLocks/>
            </p:cNvSpPr>
            <p:nvPr/>
          </p:nvSpPr>
          <p:spPr bwMode="auto">
            <a:xfrm>
              <a:off x="2926" y="2329"/>
              <a:ext cx="8" cy="26"/>
            </a:xfrm>
            <a:custGeom>
              <a:avLst/>
              <a:gdLst>
                <a:gd name="T0" fmla="*/ 2 w 8"/>
                <a:gd name="T1" fmla="*/ 0 h 26"/>
                <a:gd name="T2" fmla="*/ 2 w 8"/>
                <a:gd name="T3" fmla="*/ 0 h 26"/>
                <a:gd name="T4" fmla="*/ 0 w 8"/>
                <a:gd name="T5" fmla="*/ 24 h 26"/>
                <a:gd name="T6" fmla="*/ 6 w 8"/>
                <a:gd name="T7" fmla="*/ 26 h 26"/>
                <a:gd name="T8" fmla="*/ 6 w 8"/>
                <a:gd name="T9" fmla="*/ 26 h 26"/>
                <a:gd name="T10" fmla="*/ 6 w 8"/>
                <a:gd name="T11" fmla="*/ 26 h 26"/>
                <a:gd name="T12" fmla="*/ 8 w 8"/>
                <a:gd name="T13" fmla="*/ 2 h 26"/>
                <a:gd name="T14" fmla="*/ 2 w 8"/>
                <a:gd name="T1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8" h="26">
                  <a:moveTo>
                    <a:pt x="2" y="0"/>
                  </a:moveTo>
                  <a:lnTo>
                    <a:pt x="2" y="0"/>
                  </a:lnTo>
                  <a:lnTo>
                    <a:pt x="0" y="24"/>
                  </a:lnTo>
                  <a:lnTo>
                    <a:pt x="6" y="26"/>
                  </a:lnTo>
                  <a:lnTo>
                    <a:pt x="6" y="26"/>
                  </a:lnTo>
                  <a:lnTo>
                    <a:pt x="6" y="26"/>
                  </a:lnTo>
                  <a:lnTo>
                    <a:pt x="8" y="2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D4EFF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7" name="Freeform 56"/>
            <p:cNvSpPr>
              <a:spLocks/>
            </p:cNvSpPr>
            <p:nvPr/>
          </p:nvSpPr>
          <p:spPr bwMode="auto">
            <a:xfrm>
              <a:off x="2868" y="2349"/>
              <a:ext cx="10" cy="16"/>
            </a:xfrm>
            <a:custGeom>
              <a:avLst/>
              <a:gdLst>
                <a:gd name="T0" fmla="*/ 2 w 10"/>
                <a:gd name="T1" fmla="*/ 0 h 16"/>
                <a:gd name="T2" fmla="*/ 2 w 10"/>
                <a:gd name="T3" fmla="*/ 0 h 16"/>
                <a:gd name="T4" fmla="*/ 0 w 10"/>
                <a:gd name="T5" fmla="*/ 16 h 16"/>
                <a:gd name="T6" fmla="*/ 8 w 10"/>
                <a:gd name="T7" fmla="*/ 16 h 16"/>
                <a:gd name="T8" fmla="*/ 8 w 10"/>
                <a:gd name="T9" fmla="*/ 16 h 16"/>
                <a:gd name="T10" fmla="*/ 10 w 10"/>
                <a:gd name="T11" fmla="*/ 2 h 16"/>
                <a:gd name="T12" fmla="*/ 2 w 10"/>
                <a:gd name="T13" fmla="*/ 0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" h="16">
                  <a:moveTo>
                    <a:pt x="2" y="0"/>
                  </a:moveTo>
                  <a:lnTo>
                    <a:pt x="2" y="0"/>
                  </a:lnTo>
                  <a:lnTo>
                    <a:pt x="0" y="16"/>
                  </a:lnTo>
                  <a:lnTo>
                    <a:pt x="8" y="16"/>
                  </a:lnTo>
                  <a:lnTo>
                    <a:pt x="8" y="16"/>
                  </a:lnTo>
                  <a:lnTo>
                    <a:pt x="10" y="2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D4EFF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8" name="Rectangle 57"/>
            <p:cNvSpPr>
              <a:spLocks noChangeArrowheads="1"/>
            </p:cNvSpPr>
            <p:nvPr/>
          </p:nvSpPr>
          <p:spPr bwMode="auto">
            <a:xfrm>
              <a:off x="2936" y="2373"/>
              <a:ext cx="6" cy="22"/>
            </a:xfrm>
            <a:prstGeom prst="rect">
              <a:avLst/>
            </a:prstGeom>
            <a:solidFill>
              <a:srgbClr val="D4EFF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9" name="Freeform 58"/>
            <p:cNvSpPr>
              <a:spLocks/>
            </p:cNvSpPr>
            <p:nvPr/>
          </p:nvSpPr>
          <p:spPr bwMode="auto">
            <a:xfrm>
              <a:off x="2992" y="2325"/>
              <a:ext cx="12" cy="32"/>
            </a:xfrm>
            <a:custGeom>
              <a:avLst/>
              <a:gdLst>
                <a:gd name="T0" fmla="*/ 4 w 12"/>
                <a:gd name="T1" fmla="*/ 2 h 32"/>
                <a:gd name="T2" fmla="*/ 4 w 12"/>
                <a:gd name="T3" fmla="*/ 2 h 32"/>
                <a:gd name="T4" fmla="*/ 4 w 12"/>
                <a:gd name="T5" fmla="*/ 12 h 32"/>
                <a:gd name="T6" fmla="*/ 2 w 12"/>
                <a:gd name="T7" fmla="*/ 22 h 32"/>
                <a:gd name="T8" fmla="*/ 4 w 12"/>
                <a:gd name="T9" fmla="*/ 22 h 32"/>
                <a:gd name="T10" fmla="*/ 4 w 12"/>
                <a:gd name="T11" fmla="*/ 22 h 32"/>
                <a:gd name="T12" fmla="*/ 0 w 12"/>
                <a:gd name="T13" fmla="*/ 32 h 32"/>
                <a:gd name="T14" fmla="*/ 8 w 12"/>
                <a:gd name="T15" fmla="*/ 32 h 32"/>
                <a:gd name="T16" fmla="*/ 8 w 12"/>
                <a:gd name="T17" fmla="*/ 32 h 32"/>
                <a:gd name="T18" fmla="*/ 10 w 12"/>
                <a:gd name="T19" fmla="*/ 24 h 32"/>
                <a:gd name="T20" fmla="*/ 10 w 12"/>
                <a:gd name="T21" fmla="*/ 24 h 32"/>
                <a:gd name="T22" fmla="*/ 10 w 12"/>
                <a:gd name="T23" fmla="*/ 24 h 32"/>
                <a:gd name="T24" fmla="*/ 10 w 12"/>
                <a:gd name="T25" fmla="*/ 24 h 32"/>
                <a:gd name="T26" fmla="*/ 12 w 12"/>
                <a:gd name="T27" fmla="*/ 12 h 32"/>
                <a:gd name="T28" fmla="*/ 12 w 12"/>
                <a:gd name="T29" fmla="*/ 0 h 32"/>
                <a:gd name="T30" fmla="*/ 4 w 12"/>
                <a:gd name="T31" fmla="*/ 2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2" h="32">
                  <a:moveTo>
                    <a:pt x="4" y="2"/>
                  </a:moveTo>
                  <a:lnTo>
                    <a:pt x="4" y="2"/>
                  </a:lnTo>
                  <a:lnTo>
                    <a:pt x="4" y="12"/>
                  </a:lnTo>
                  <a:lnTo>
                    <a:pt x="2" y="22"/>
                  </a:lnTo>
                  <a:lnTo>
                    <a:pt x="4" y="22"/>
                  </a:lnTo>
                  <a:lnTo>
                    <a:pt x="4" y="22"/>
                  </a:lnTo>
                  <a:lnTo>
                    <a:pt x="0" y="32"/>
                  </a:lnTo>
                  <a:lnTo>
                    <a:pt x="8" y="32"/>
                  </a:lnTo>
                  <a:lnTo>
                    <a:pt x="8" y="32"/>
                  </a:lnTo>
                  <a:lnTo>
                    <a:pt x="10" y="24"/>
                  </a:lnTo>
                  <a:lnTo>
                    <a:pt x="10" y="24"/>
                  </a:lnTo>
                  <a:lnTo>
                    <a:pt x="10" y="24"/>
                  </a:lnTo>
                  <a:lnTo>
                    <a:pt x="10" y="24"/>
                  </a:lnTo>
                  <a:lnTo>
                    <a:pt x="12" y="12"/>
                  </a:lnTo>
                  <a:lnTo>
                    <a:pt x="12" y="0"/>
                  </a:lnTo>
                  <a:lnTo>
                    <a:pt x="4" y="2"/>
                  </a:lnTo>
                  <a:close/>
                </a:path>
              </a:pathLst>
            </a:custGeom>
            <a:solidFill>
              <a:srgbClr val="D4EFF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0" name="Rectangle 59"/>
            <p:cNvSpPr>
              <a:spLocks noChangeArrowheads="1"/>
            </p:cNvSpPr>
            <p:nvPr/>
          </p:nvSpPr>
          <p:spPr bwMode="auto">
            <a:xfrm>
              <a:off x="3004" y="2251"/>
              <a:ext cx="8" cy="24"/>
            </a:xfrm>
            <a:prstGeom prst="rect">
              <a:avLst/>
            </a:prstGeom>
            <a:solidFill>
              <a:srgbClr val="D4EFF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1" name="Freeform 60"/>
            <p:cNvSpPr>
              <a:spLocks/>
            </p:cNvSpPr>
            <p:nvPr/>
          </p:nvSpPr>
          <p:spPr bwMode="auto">
            <a:xfrm>
              <a:off x="3042" y="2239"/>
              <a:ext cx="10" cy="28"/>
            </a:xfrm>
            <a:custGeom>
              <a:avLst/>
              <a:gdLst>
                <a:gd name="T0" fmla="*/ 2 w 10"/>
                <a:gd name="T1" fmla="*/ 0 h 28"/>
                <a:gd name="T2" fmla="*/ 2 w 10"/>
                <a:gd name="T3" fmla="*/ 0 h 28"/>
                <a:gd name="T4" fmla="*/ 2 w 10"/>
                <a:gd name="T5" fmla="*/ 10 h 28"/>
                <a:gd name="T6" fmla="*/ 2 w 10"/>
                <a:gd name="T7" fmla="*/ 10 h 28"/>
                <a:gd name="T8" fmla="*/ 0 w 10"/>
                <a:gd name="T9" fmla="*/ 28 h 28"/>
                <a:gd name="T10" fmla="*/ 8 w 10"/>
                <a:gd name="T11" fmla="*/ 28 h 28"/>
                <a:gd name="T12" fmla="*/ 8 w 10"/>
                <a:gd name="T13" fmla="*/ 28 h 28"/>
                <a:gd name="T14" fmla="*/ 8 w 10"/>
                <a:gd name="T15" fmla="*/ 10 h 28"/>
                <a:gd name="T16" fmla="*/ 8 w 10"/>
                <a:gd name="T17" fmla="*/ 10 h 28"/>
                <a:gd name="T18" fmla="*/ 10 w 10"/>
                <a:gd name="T19" fmla="*/ 0 h 28"/>
                <a:gd name="T20" fmla="*/ 2 w 10"/>
                <a:gd name="T21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0" h="28">
                  <a:moveTo>
                    <a:pt x="2" y="0"/>
                  </a:moveTo>
                  <a:lnTo>
                    <a:pt x="2" y="0"/>
                  </a:lnTo>
                  <a:lnTo>
                    <a:pt x="2" y="10"/>
                  </a:lnTo>
                  <a:lnTo>
                    <a:pt x="2" y="10"/>
                  </a:lnTo>
                  <a:lnTo>
                    <a:pt x="0" y="28"/>
                  </a:lnTo>
                  <a:lnTo>
                    <a:pt x="8" y="28"/>
                  </a:lnTo>
                  <a:lnTo>
                    <a:pt x="8" y="28"/>
                  </a:lnTo>
                  <a:lnTo>
                    <a:pt x="8" y="10"/>
                  </a:lnTo>
                  <a:lnTo>
                    <a:pt x="8" y="10"/>
                  </a:lnTo>
                  <a:lnTo>
                    <a:pt x="10" y="0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D4EFF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2" name="Freeform 61"/>
            <p:cNvSpPr>
              <a:spLocks/>
            </p:cNvSpPr>
            <p:nvPr/>
          </p:nvSpPr>
          <p:spPr bwMode="auto">
            <a:xfrm>
              <a:off x="3040" y="2189"/>
              <a:ext cx="10" cy="28"/>
            </a:xfrm>
            <a:custGeom>
              <a:avLst/>
              <a:gdLst>
                <a:gd name="T0" fmla="*/ 4 w 10"/>
                <a:gd name="T1" fmla="*/ 0 h 28"/>
                <a:gd name="T2" fmla="*/ 4 w 10"/>
                <a:gd name="T3" fmla="*/ 0 h 28"/>
                <a:gd name="T4" fmla="*/ 2 w 10"/>
                <a:gd name="T5" fmla="*/ 14 h 28"/>
                <a:gd name="T6" fmla="*/ 2 w 10"/>
                <a:gd name="T7" fmla="*/ 14 h 28"/>
                <a:gd name="T8" fmla="*/ 0 w 10"/>
                <a:gd name="T9" fmla="*/ 28 h 28"/>
                <a:gd name="T10" fmla="*/ 6 w 10"/>
                <a:gd name="T11" fmla="*/ 28 h 28"/>
                <a:gd name="T12" fmla="*/ 6 w 10"/>
                <a:gd name="T13" fmla="*/ 28 h 28"/>
                <a:gd name="T14" fmla="*/ 8 w 10"/>
                <a:gd name="T15" fmla="*/ 16 h 28"/>
                <a:gd name="T16" fmla="*/ 8 w 10"/>
                <a:gd name="T17" fmla="*/ 16 h 28"/>
                <a:gd name="T18" fmla="*/ 10 w 10"/>
                <a:gd name="T19" fmla="*/ 0 h 28"/>
                <a:gd name="T20" fmla="*/ 4 w 10"/>
                <a:gd name="T21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0" h="28">
                  <a:moveTo>
                    <a:pt x="4" y="0"/>
                  </a:moveTo>
                  <a:lnTo>
                    <a:pt x="4" y="0"/>
                  </a:lnTo>
                  <a:lnTo>
                    <a:pt x="2" y="14"/>
                  </a:lnTo>
                  <a:lnTo>
                    <a:pt x="2" y="14"/>
                  </a:lnTo>
                  <a:lnTo>
                    <a:pt x="0" y="28"/>
                  </a:lnTo>
                  <a:lnTo>
                    <a:pt x="6" y="28"/>
                  </a:lnTo>
                  <a:lnTo>
                    <a:pt x="6" y="28"/>
                  </a:lnTo>
                  <a:lnTo>
                    <a:pt x="8" y="16"/>
                  </a:lnTo>
                  <a:lnTo>
                    <a:pt x="8" y="16"/>
                  </a:lnTo>
                  <a:lnTo>
                    <a:pt x="10" y="0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D4EFF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3" name="Freeform 62"/>
            <p:cNvSpPr>
              <a:spLocks/>
            </p:cNvSpPr>
            <p:nvPr/>
          </p:nvSpPr>
          <p:spPr bwMode="auto">
            <a:xfrm>
              <a:off x="3002" y="2169"/>
              <a:ext cx="10" cy="24"/>
            </a:xfrm>
            <a:custGeom>
              <a:avLst/>
              <a:gdLst>
                <a:gd name="T0" fmla="*/ 2 w 10"/>
                <a:gd name="T1" fmla="*/ 0 h 24"/>
                <a:gd name="T2" fmla="*/ 2 w 10"/>
                <a:gd name="T3" fmla="*/ 4 h 24"/>
                <a:gd name="T4" fmla="*/ 2 w 10"/>
                <a:gd name="T5" fmla="*/ 4 h 24"/>
                <a:gd name="T6" fmla="*/ 0 w 10"/>
                <a:gd name="T7" fmla="*/ 14 h 24"/>
                <a:gd name="T8" fmla="*/ 0 w 10"/>
                <a:gd name="T9" fmla="*/ 24 h 24"/>
                <a:gd name="T10" fmla="*/ 8 w 10"/>
                <a:gd name="T11" fmla="*/ 22 h 24"/>
                <a:gd name="T12" fmla="*/ 8 w 10"/>
                <a:gd name="T13" fmla="*/ 22 h 24"/>
                <a:gd name="T14" fmla="*/ 8 w 10"/>
                <a:gd name="T15" fmla="*/ 14 h 24"/>
                <a:gd name="T16" fmla="*/ 8 w 10"/>
                <a:gd name="T17" fmla="*/ 6 h 24"/>
                <a:gd name="T18" fmla="*/ 10 w 10"/>
                <a:gd name="T19" fmla="*/ 2 h 24"/>
                <a:gd name="T20" fmla="*/ 2 w 10"/>
                <a:gd name="T21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0" h="24">
                  <a:moveTo>
                    <a:pt x="2" y="0"/>
                  </a:moveTo>
                  <a:lnTo>
                    <a:pt x="2" y="4"/>
                  </a:lnTo>
                  <a:lnTo>
                    <a:pt x="2" y="4"/>
                  </a:lnTo>
                  <a:lnTo>
                    <a:pt x="0" y="14"/>
                  </a:lnTo>
                  <a:lnTo>
                    <a:pt x="0" y="24"/>
                  </a:lnTo>
                  <a:lnTo>
                    <a:pt x="8" y="22"/>
                  </a:lnTo>
                  <a:lnTo>
                    <a:pt x="8" y="22"/>
                  </a:lnTo>
                  <a:lnTo>
                    <a:pt x="8" y="14"/>
                  </a:lnTo>
                  <a:lnTo>
                    <a:pt x="8" y="6"/>
                  </a:lnTo>
                  <a:lnTo>
                    <a:pt x="10" y="2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D4EFF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4" name="Freeform 63"/>
            <p:cNvSpPr>
              <a:spLocks/>
            </p:cNvSpPr>
            <p:nvPr/>
          </p:nvSpPr>
          <p:spPr bwMode="auto">
            <a:xfrm>
              <a:off x="2956" y="2175"/>
              <a:ext cx="12" cy="28"/>
            </a:xfrm>
            <a:custGeom>
              <a:avLst/>
              <a:gdLst>
                <a:gd name="T0" fmla="*/ 6 w 12"/>
                <a:gd name="T1" fmla="*/ 0 h 28"/>
                <a:gd name="T2" fmla="*/ 6 w 12"/>
                <a:gd name="T3" fmla="*/ 0 h 28"/>
                <a:gd name="T4" fmla="*/ 4 w 12"/>
                <a:gd name="T5" fmla="*/ 8 h 28"/>
                <a:gd name="T6" fmla="*/ 4 w 12"/>
                <a:gd name="T7" fmla="*/ 8 h 28"/>
                <a:gd name="T8" fmla="*/ 2 w 12"/>
                <a:gd name="T9" fmla="*/ 18 h 28"/>
                <a:gd name="T10" fmla="*/ 0 w 12"/>
                <a:gd name="T11" fmla="*/ 26 h 28"/>
                <a:gd name="T12" fmla="*/ 6 w 12"/>
                <a:gd name="T13" fmla="*/ 28 h 28"/>
                <a:gd name="T14" fmla="*/ 6 w 12"/>
                <a:gd name="T15" fmla="*/ 28 h 28"/>
                <a:gd name="T16" fmla="*/ 10 w 12"/>
                <a:gd name="T17" fmla="*/ 20 h 28"/>
                <a:gd name="T18" fmla="*/ 10 w 12"/>
                <a:gd name="T19" fmla="*/ 10 h 28"/>
                <a:gd name="T20" fmla="*/ 10 w 12"/>
                <a:gd name="T21" fmla="*/ 10 h 28"/>
                <a:gd name="T22" fmla="*/ 12 w 12"/>
                <a:gd name="T23" fmla="*/ 2 h 28"/>
                <a:gd name="T24" fmla="*/ 6 w 12"/>
                <a:gd name="T2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" h="28">
                  <a:moveTo>
                    <a:pt x="6" y="0"/>
                  </a:moveTo>
                  <a:lnTo>
                    <a:pt x="6" y="0"/>
                  </a:lnTo>
                  <a:lnTo>
                    <a:pt x="4" y="8"/>
                  </a:lnTo>
                  <a:lnTo>
                    <a:pt x="4" y="8"/>
                  </a:lnTo>
                  <a:lnTo>
                    <a:pt x="2" y="18"/>
                  </a:lnTo>
                  <a:lnTo>
                    <a:pt x="0" y="26"/>
                  </a:lnTo>
                  <a:lnTo>
                    <a:pt x="6" y="28"/>
                  </a:lnTo>
                  <a:lnTo>
                    <a:pt x="6" y="28"/>
                  </a:lnTo>
                  <a:lnTo>
                    <a:pt x="10" y="20"/>
                  </a:lnTo>
                  <a:lnTo>
                    <a:pt x="10" y="10"/>
                  </a:lnTo>
                  <a:lnTo>
                    <a:pt x="10" y="10"/>
                  </a:lnTo>
                  <a:lnTo>
                    <a:pt x="12" y="2"/>
                  </a:lnTo>
                  <a:lnTo>
                    <a:pt x="6" y="0"/>
                  </a:lnTo>
                  <a:close/>
                </a:path>
              </a:pathLst>
            </a:custGeom>
            <a:solidFill>
              <a:srgbClr val="D4EFF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5" name="Freeform 64"/>
            <p:cNvSpPr>
              <a:spLocks/>
            </p:cNvSpPr>
            <p:nvPr/>
          </p:nvSpPr>
          <p:spPr bwMode="auto">
            <a:xfrm>
              <a:off x="2926" y="2157"/>
              <a:ext cx="10" cy="22"/>
            </a:xfrm>
            <a:custGeom>
              <a:avLst/>
              <a:gdLst>
                <a:gd name="T0" fmla="*/ 4 w 10"/>
                <a:gd name="T1" fmla="*/ 0 h 22"/>
                <a:gd name="T2" fmla="*/ 4 w 10"/>
                <a:gd name="T3" fmla="*/ 0 h 22"/>
                <a:gd name="T4" fmla="*/ 4 w 10"/>
                <a:gd name="T5" fmla="*/ 4 h 22"/>
                <a:gd name="T6" fmla="*/ 4 w 10"/>
                <a:gd name="T7" fmla="*/ 4 h 22"/>
                <a:gd name="T8" fmla="*/ 2 w 10"/>
                <a:gd name="T9" fmla="*/ 12 h 22"/>
                <a:gd name="T10" fmla="*/ 0 w 10"/>
                <a:gd name="T11" fmla="*/ 18 h 22"/>
                <a:gd name="T12" fmla="*/ 6 w 10"/>
                <a:gd name="T13" fmla="*/ 22 h 22"/>
                <a:gd name="T14" fmla="*/ 6 w 10"/>
                <a:gd name="T15" fmla="*/ 22 h 22"/>
                <a:gd name="T16" fmla="*/ 8 w 10"/>
                <a:gd name="T17" fmla="*/ 18 h 22"/>
                <a:gd name="T18" fmla="*/ 10 w 10"/>
                <a:gd name="T19" fmla="*/ 14 h 22"/>
                <a:gd name="T20" fmla="*/ 10 w 10"/>
                <a:gd name="T21" fmla="*/ 4 h 22"/>
                <a:gd name="T22" fmla="*/ 10 w 10"/>
                <a:gd name="T23" fmla="*/ 4 h 22"/>
                <a:gd name="T24" fmla="*/ 10 w 10"/>
                <a:gd name="T25" fmla="*/ 2 h 22"/>
                <a:gd name="T26" fmla="*/ 4 w 10"/>
                <a:gd name="T27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0" h="22">
                  <a:moveTo>
                    <a:pt x="4" y="0"/>
                  </a:moveTo>
                  <a:lnTo>
                    <a:pt x="4" y="0"/>
                  </a:lnTo>
                  <a:lnTo>
                    <a:pt x="4" y="4"/>
                  </a:lnTo>
                  <a:lnTo>
                    <a:pt x="4" y="4"/>
                  </a:lnTo>
                  <a:lnTo>
                    <a:pt x="2" y="12"/>
                  </a:lnTo>
                  <a:lnTo>
                    <a:pt x="0" y="18"/>
                  </a:lnTo>
                  <a:lnTo>
                    <a:pt x="6" y="22"/>
                  </a:lnTo>
                  <a:lnTo>
                    <a:pt x="6" y="22"/>
                  </a:lnTo>
                  <a:lnTo>
                    <a:pt x="8" y="18"/>
                  </a:lnTo>
                  <a:lnTo>
                    <a:pt x="10" y="14"/>
                  </a:lnTo>
                  <a:lnTo>
                    <a:pt x="10" y="4"/>
                  </a:lnTo>
                  <a:lnTo>
                    <a:pt x="10" y="4"/>
                  </a:lnTo>
                  <a:lnTo>
                    <a:pt x="10" y="2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D4EFF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9" name="Freeform 65"/>
            <p:cNvSpPr>
              <a:spLocks/>
            </p:cNvSpPr>
            <p:nvPr/>
          </p:nvSpPr>
          <p:spPr bwMode="auto">
            <a:xfrm>
              <a:off x="2890" y="2127"/>
              <a:ext cx="12" cy="20"/>
            </a:xfrm>
            <a:custGeom>
              <a:avLst/>
              <a:gdLst>
                <a:gd name="T0" fmla="*/ 6 w 12"/>
                <a:gd name="T1" fmla="*/ 0 h 20"/>
                <a:gd name="T2" fmla="*/ 6 w 12"/>
                <a:gd name="T3" fmla="*/ 0 h 20"/>
                <a:gd name="T4" fmla="*/ 6 w 12"/>
                <a:gd name="T5" fmla="*/ 2 h 20"/>
                <a:gd name="T6" fmla="*/ 6 w 12"/>
                <a:gd name="T7" fmla="*/ 2 h 20"/>
                <a:gd name="T8" fmla="*/ 4 w 12"/>
                <a:gd name="T9" fmla="*/ 10 h 20"/>
                <a:gd name="T10" fmla="*/ 0 w 12"/>
                <a:gd name="T11" fmla="*/ 16 h 20"/>
                <a:gd name="T12" fmla="*/ 6 w 12"/>
                <a:gd name="T13" fmla="*/ 20 h 20"/>
                <a:gd name="T14" fmla="*/ 6 w 12"/>
                <a:gd name="T15" fmla="*/ 20 h 20"/>
                <a:gd name="T16" fmla="*/ 10 w 12"/>
                <a:gd name="T17" fmla="*/ 12 h 20"/>
                <a:gd name="T18" fmla="*/ 12 w 12"/>
                <a:gd name="T19" fmla="*/ 4 h 20"/>
                <a:gd name="T20" fmla="*/ 12 w 12"/>
                <a:gd name="T21" fmla="*/ 4 h 20"/>
                <a:gd name="T22" fmla="*/ 12 w 12"/>
                <a:gd name="T23" fmla="*/ 2 h 20"/>
                <a:gd name="T24" fmla="*/ 6 w 12"/>
                <a:gd name="T25" fmla="*/ 0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" h="20">
                  <a:moveTo>
                    <a:pt x="6" y="0"/>
                  </a:moveTo>
                  <a:lnTo>
                    <a:pt x="6" y="0"/>
                  </a:lnTo>
                  <a:lnTo>
                    <a:pt x="6" y="2"/>
                  </a:lnTo>
                  <a:lnTo>
                    <a:pt x="6" y="2"/>
                  </a:lnTo>
                  <a:lnTo>
                    <a:pt x="4" y="10"/>
                  </a:lnTo>
                  <a:lnTo>
                    <a:pt x="0" y="16"/>
                  </a:lnTo>
                  <a:lnTo>
                    <a:pt x="6" y="20"/>
                  </a:lnTo>
                  <a:lnTo>
                    <a:pt x="6" y="20"/>
                  </a:lnTo>
                  <a:lnTo>
                    <a:pt x="10" y="12"/>
                  </a:lnTo>
                  <a:lnTo>
                    <a:pt x="12" y="4"/>
                  </a:lnTo>
                  <a:lnTo>
                    <a:pt x="12" y="4"/>
                  </a:lnTo>
                  <a:lnTo>
                    <a:pt x="12" y="2"/>
                  </a:lnTo>
                  <a:lnTo>
                    <a:pt x="6" y="0"/>
                  </a:lnTo>
                  <a:close/>
                </a:path>
              </a:pathLst>
            </a:custGeom>
            <a:solidFill>
              <a:srgbClr val="D4EFF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0" name="Freeform 66"/>
            <p:cNvSpPr>
              <a:spLocks/>
            </p:cNvSpPr>
            <p:nvPr/>
          </p:nvSpPr>
          <p:spPr bwMode="auto">
            <a:xfrm>
              <a:off x="2956" y="2113"/>
              <a:ext cx="10" cy="16"/>
            </a:xfrm>
            <a:custGeom>
              <a:avLst/>
              <a:gdLst>
                <a:gd name="T0" fmla="*/ 4 w 10"/>
                <a:gd name="T1" fmla="*/ 0 h 16"/>
                <a:gd name="T2" fmla="*/ 4 w 10"/>
                <a:gd name="T3" fmla="*/ 0 h 16"/>
                <a:gd name="T4" fmla="*/ 2 w 10"/>
                <a:gd name="T5" fmla="*/ 4 h 16"/>
                <a:gd name="T6" fmla="*/ 2 w 10"/>
                <a:gd name="T7" fmla="*/ 4 h 16"/>
                <a:gd name="T8" fmla="*/ 0 w 10"/>
                <a:gd name="T9" fmla="*/ 10 h 16"/>
                <a:gd name="T10" fmla="*/ 0 w 10"/>
                <a:gd name="T11" fmla="*/ 16 h 16"/>
                <a:gd name="T12" fmla="*/ 6 w 10"/>
                <a:gd name="T13" fmla="*/ 16 h 16"/>
                <a:gd name="T14" fmla="*/ 6 w 10"/>
                <a:gd name="T15" fmla="*/ 16 h 16"/>
                <a:gd name="T16" fmla="*/ 10 w 10"/>
                <a:gd name="T17" fmla="*/ 6 h 16"/>
                <a:gd name="T18" fmla="*/ 10 w 10"/>
                <a:gd name="T19" fmla="*/ 6 h 16"/>
                <a:gd name="T20" fmla="*/ 10 w 10"/>
                <a:gd name="T21" fmla="*/ 2 h 16"/>
                <a:gd name="T22" fmla="*/ 4 w 10"/>
                <a:gd name="T23" fmla="*/ 0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0" h="16">
                  <a:moveTo>
                    <a:pt x="4" y="0"/>
                  </a:moveTo>
                  <a:lnTo>
                    <a:pt x="4" y="0"/>
                  </a:lnTo>
                  <a:lnTo>
                    <a:pt x="2" y="4"/>
                  </a:lnTo>
                  <a:lnTo>
                    <a:pt x="2" y="4"/>
                  </a:lnTo>
                  <a:lnTo>
                    <a:pt x="0" y="10"/>
                  </a:lnTo>
                  <a:lnTo>
                    <a:pt x="0" y="16"/>
                  </a:lnTo>
                  <a:lnTo>
                    <a:pt x="6" y="16"/>
                  </a:lnTo>
                  <a:lnTo>
                    <a:pt x="6" y="16"/>
                  </a:lnTo>
                  <a:lnTo>
                    <a:pt x="10" y="6"/>
                  </a:lnTo>
                  <a:lnTo>
                    <a:pt x="10" y="6"/>
                  </a:lnTo>
                  <a:lnTo>
                    <a:pt x="10" y="2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D4EFF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1" name="Freeform 67"/>
            <p:cNvSpPr>
              <a:spLocks/>
            </p:cNvSpPr>
            <p:nvPr/>
          </p:nvSpPr>
          <p:spPr bwMode="auto">
            <a:xfrm>
              <a:off x="2774" y="2143"/>
              <a:ext cx="12" cy="20"/>
            </a:xfrm>
            <a:custGeom>
              <a:avLst/>
              <a:gdLst>
                <a:gd name="T0" fmla="*/ 4 w 12"/>
                <a:gd name="T1" fmla="*/ 0 h 20"/>
                <a:gd name="T2" fmla="*/ 4 w 12"/>
                <a:gd name="T3" fmla="*/ 0 h 20"/>
                <a:gd name="T4" fmla="*/ 4 w 12"/>
                <a:gd name="T5" fmla="*/ 8 h 20"/>
                <a:gd name="T6" fmla="*/ 0 w 12"/>
                <a:gd name="T7" fmla="*/ 18 h 20"/>
                <a:gd name="T8" fmla="*/ 8 w 12"/>
                <a:gd name="T9" fmla="*/ 20 h 20"/>
                <a:gd name="T10" fmla="*/ 8 w 12"/>
                <a:gd name="T11" fmla="*/ 20 h 20"/>
                <a:gd name="T12" fmla="*/ 10 w 12"/>
                <a:gd name="T13" fmla="*/ 10 h 20"/>
                <a:gd name="T14" fmla="*/ 12 w 12"/>
                <a:gd name="T15" fmla="*/ 0 h 20"/>
                <a:gd name="T16" fmla="*/ 4 w 12"/>
                <a:gd name="T17" fmla="*/ 0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2" h="20">
                  <a:moveTo>
                    <a:pt x="4" y="0"/>
                  </a:moveTo>
                  <a:lnTo>
                    <a:pt x="4" y="0"/>
                  </a:lnTo>
                  <a:lnTo>
                    <a:pt x="4" y="8"/>
                  </a:lnTo>
                  <a:lnTo>
                    <a:pt x="0" y="18"/>
                  </a:lnTo>
                  <a:lnTo>
                    <a:pt x="8" y="20"/>
                  </a:lnTo>
                  <a:lnTo>
                    <a:pt x="8" y="20"/>
                  </a:lnTo>
                  <a:lnTo>
                    <a:pt x="10" y="10"/>
                  </a:lnTo>
                  <a:lnTo>
                    <a:pt x="12" y="0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D4EFF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2" name="Freeform 68"/>
            <p:cNvSpPr>
              <a:spLocks/>
            </p:cNvSpPr>
            <p:nvPr/>
          </p:nvSpPr>
          <p:spPr bwMode="auto">
            <a:xfrm>
              <a:off x="3044" y="2123"/>
              <a:ext cx="10" cy="20"/>
            </a:xfrm>
            <a:custGeom>
              <a:avLst/>
              <a:gdLst>
                <a:gd name="T0" fmla="*/ 2 w 10"/>
                <a:gd name="T1" fmla="*/ 0 h 20"/>
                <a:gd name="T2" fmla="*/ 2 w 10"/>
                <a:gd name="T3" fmla="*/ 2 h 20"/>
                <a:gd name="T4" fmla="*/ 2 w 10"/>
                <a:gd name="T5" fmla="*/ 2 h 20"/>
                <a:gd name="T6" fmla="*/ 0 w 10"/>
                <a:gd name="T7" fmla="*/ 10 h 20"/>
                <a:gd name="T8" fmla="*/ 0 w 10"/>
                <a:gd name="T9" fmla="*/ 20 h 20"/>
                <a:gd name="T10" fmla="*/ 8 w 10"/>
                <a:gd name="T11" fmla="*/ 20 h 20"/>
                <a:gd name="T12" fmla="*/ 8 w 10"/>
                <a:gd name="T13" fmla="*/ 20 h 20"/>
                <a:gd name="T14" fmla="*/ 8 w 10"/>
                <a:gd name="T15" fmla="*/ 12 h 20"/>
                <a:gd name="T16" fmla="*/ 8 w 10"/>
                <a:gd name="T17" fmla="*/ 4 h 20"/>
                <a:gd name="T18" fmla="*/ 10 w 10"/>
                <a:gd name="T19" fmla="*/ 2 h 20"/>
                <a:gd name="T20" fmla="*/ 2 w 10"/>
                <a:gd name="T21" fmla="*/ 0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0" h="20">
                  <a:moveTo>
                    <a:pt x="2" y="0"/>
                  </a:moveTo>
                  <a:lnTo>
                    <a:pt x="2" y="2"/>
                  </a:lnTo>
                  <a:lnTo>
                    <a:pt x="2" y="2"/>
                  </a:lnTo>
                  <a:lnTo>
                    <a:pt x="0" y="10"/>
                  </a:lnTo>
                  <a:lnTo>
                    <a:pt x="0" y="20"/>
                  </a:lnTo>
                  <a:lnTo>
                    <a:pt x="8" y="20"/>
                  </a:lnTo>
                  <a:lnTo>
                    <a:pt x="8" y="20"/>
                  </a:lnTo>
                  <a:lnTo>
                    <a:pt x="8" y="12"/>
                  </a:lnTo>
                  <a:lnTo>
                    <a:pt x="8" y="4"/>
                  </a:lnTo>
                  <a:lnTo>
                    <a:pt x="10" y="2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D4EFF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3" name="Freeform 69"/>
            <p:cNvSpPr>
              <a:spLocks/>
            </p:cNvSpPr>
            <p:nvPr/>
          </p:nvSpPr>
          <p:spPr bwMode="auto">
            <a:xfrm>
              <a:off x="2772" y="2445"/>
              <a:ext cx="14" cy="20"/>
            </a:xfrm>
            <a:custGeom>
              <a:avLst/>
              <a:gdLst>
                <a:gd name="T0" fmla="*/ 0 w 14"/>
                <a:gd name="T1" fmla="*/ 4 h 20"/>
                <a:gd name="T2" fmla="*/ 0 w 14"/>
                <a:gd name="T3" fmla="*/ 4 h 20"/>
                <a:gd name="T4" fmla="*/ 2 w 14"/>
                <a:gd name="T5" fmla="*/ 4 h 20"/>
                <a:gd name="T6" fmla="*/ 2 w 14"/>
                <a:gd name="T7" fmla="*/ 4 h 20"/>
                <a:gd name="T8" fmla="*/ 8 w 14"/>
                <a:gd name="T9" fmla="*/ 14 h 20"/>
                <a:gd name="T10" fmla="*/ 8 w 14"/>
                <a:gd name="T11" fmla="*/ 16 h 20"/>
                <a:gd name="T12" fmla="*/ 8 w 14"/>
                <a:gd name="T13" fmla="*/ 16 h 20"/>
                <a:gd name="T14" fmla="*/ 8 w 14"/>
                <a:gd name="T15" fmla="*/ 16 h 20"/>
                <a:gd name="T16" fmla="*/ 14 w 14"/>
                <a:gd name="T17" fmla="*/ 20 h 20"/>
                <a:gd name="T18" fmla="*/ 14 w 14"/>
                <a:gd name="T19" fmla="*/ 20 h 20"/>
                <a:gd name="T20" fmla="*/ 14 w 14"/>
                <a:gd name="T21" fmla="*/ 16 h 20"/>
                <a:gd name="T22" fmla="*/ 14 w 14"/>
                <a:gd name="T23" fmla="*/ 10 h 20"/>
                <a:gd name="T24" fmla="*/ 8 w 14"/>
                <a:gd name="T25" fmla="*/ 0 h 20"/>
                <a:gd name="T26" fmla="*/ 8 w 14"/>
                <a:gd name="T27" fmla="*/ 0 h 20"/>
                <a:gd name="T28" fmla="*/ 6 w 14"/>
                <a:gd name="T29" fmla="*/ 0 h 20"/>
                <a:gd name="T30" fmla="*/ 0 w 14"/>
                <a:gd name="T31" fmla="*/ 4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4" h="20">
                  <a:moveTo>
                    <a:pt x="0" y="4"/>
                  </a:moveTo>
                  <a:lnTo>
                    <a:pt x="0" y="4"/>
                  </a:lnTo>
                  <a:lnTo>
                    <a:pt x="2" y="4"/>
                  </a:lnTo>
                  <a:lnTo>
                    <a:pt x="2" y="4"/>
                  </a:lnTo>
                  <a:lnTo>
                    <a:pt x="8" y="14"/>
                  </a:lnTo>
                  <a:lnTo>
                    <a:pt x="8" y="16"/>
                  </a:lnTo>
                  <a:lnTo>
                    <a:pt x="8" y="16"/>
                  </a:lnTo>
                  <a:lnTo>
                    <a:pt x="8" y="16"/>
                  </a:lnTo>
                  <a:lnTo>
                    <a:pt x="14" y="20"/>
                  </a:lnTo>
                  <a:lnTo>
                    <a:pt x="14" y="20"/>
                  </a:lnTo>
                  <a:lnTo>
                    <a:pt x="14" y="16"/>
                  </a:lnTo>
                  <a:lnTo>
                    <a:pt x="14" y="10"/>
                  </a:lnTo>
                  <a:lnTo>
                    <a:pt x="8" y="0"/>
                  </a:lnTo>
                  <a:lnTo>
                    <a:pt x="8" y="0"/>
                  </a:lnTo>
                  <a:lnTo>
                    <a:pt x="6" y="0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5D93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4" name="Freeform 70"/>
            <p:cNvSpPr>
              <a:spLocks/>
            </p:cNvSpPr>
            <p:nvPr/>
          </p:nvSpPr>
          <p:spPr bwMode="auto">
            <a:xfrm>
              <a:off x="2776" y="2363"/>
              <a:ext cx="16" cy="22"/>
            </a:xfrm>
            <a:custGeom>
              <a:avLst/>
              <a:gdLst>
                <a:gd name="T0" fmla="*/ 0 w 16"/>
                <a:gd name="T1" fmla="*/ 4 h 22"/>
                <a:gd name="T2" fmla="*/ 0 w 16"/>
                <a:gd name="T3" fmla="*/ 4 h 22"/>
                <a:gd name="T4" fmla="*/ 10 w 16"/>
                <a:gd name="T5" fmla="*/ 22 h 22"/>
                <a:gd name="T6" fmla="*/ 16 w 16"/>
                <a:gd name="T7" fmla="*/ 20 h 22"/>
                <a:gd name="T8" fmla="*/ 16 w 16"/>
                <a:gd name="T9" fmla="*/ 20 h 22"/>
                <a:gd name="T10" fmla="*/ 6 w 16"/>
                <a:gd name="T11" fmla="*/ 0 h 22"/>
                <a:gd name="T12" fmla="*/ 0 w 16"/>
                <a:gd name="T13" fmla="*/ 4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6" h="22">
                  <a:moveTo>
                    <a:pt x="0" y="4"/>
                  </a:moveTo>
                  <a:lnTo>
                    <a:pt x="0" y="4"/>
                  </a:lnTo>
                  <a:lnTo>
                    <a:pt x="10" y="22"/>
                  </a:lnTo>
                  <a:lnTo>
                    <a:pt x="16" y="20"/>
                  </a:lnTo>
                  <a:lnTo>
                    <a:pt x="16" y="20"/>
                  </a:lnTo>
                  <a:lnTo>
                    <a:pt x="6" y="0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5D93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5" name="Freeform 71"/>
            <p:cNvSpPr>
              <a:spLocks/>
            </p:cNvSpPr>
            <p:nvPr/>
          </p:nvSpPr>
          <p:spPr bwMode="auto">
            <a:xfrm>
              <a:off x="2826" y="2401"/>
              <a:ext cx="16" cy="20"/>
            </a:xfrm>
            <a:custGeom>
              <a:avLst/>
              <a:gdLst>
                <a:gd name="T0" fmla="*/ 0 w 16"/>
                <a:gd name="T1" fmla="*/ 2 h 20"/>
                <a:gd name="T2" fmla="*/ 0 w 16"/>
                <a:gd name="T3" fmla="*/ 2 h 20"/>
                <a:gd name="T4" fmla="*/ 0 w 16"/>
                <a:gd name="T5" fmla="*/ 2 h 20"/>
                <a:gd name="T6" fmla="*/ 2 w 16"/>
                <a:gd name="T7" fmla="*/ 4 h 20"/>
                <a:gd name="T8" fmla="*/ 2 w 16"/>
                <a:gd name="T9" fmla="*/ 4 h 20"/>
                <a:gd name="T10" fmla="*/ 10 w 16"/>
                <a:gd name="T11" fmla="*/ 18 h 20"/>
                <a:gd name="T12" fmla="*/ 12 w 16"/>
                <a:gd name="T13" fmla="*/ 20 h 20"/>
                <a:gd name="T14" fmla="*/ 16 w 16"/>
                <a:gd name="T15" fmla="*/ 20 h 20"/>
                <a:gd name="T16" fmla="*/ 16 w 16"/>
                <a:gd name="T17" fmla="*/ 14 h 20"/>
                <a:gd name="T18" fmla="*/ 16 w 16"/>
                <a:gd name="T19" fmla="*/ 14 h 20"/>
                <a:gd name="T20" fmla="*/ 16 w 16"/>
                <a:gd name="T21" fmla="*/ 14 h 20"/>
                <a:gd name="T22" fmla="*/ 16 w 16"/>
                <a:gd name="T23" fmla="*/ 14 h 20"/>
                <a:gd name="T24" fmla="*/ 14 w 16"/>
                <a:gd name="T25" fmla="*/ 12 h 20"/>
                <a:gd name="T26" fmla="*/ 8 w 16"/>
                <a:gd name="T27" fmla="*/ 0 h 20"/>
                <a:gd name="T28" fmla="*/ 8 w 16"/>
                <a:gd name="T29" fmla="*/ 0 h 20"/>
                <a:gd name="T30" fmla="*/ 6 w 16"/>
                <a:gd name="T31" fmla="*/ 0 h 20"/>
                <a:gd name="T32" fmla="*/ 0 w 16"/>
                <a:gd name="T33" fmla="*/ 2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6" h="20">
                  <a:moveTo>
                    <a:pt x="0" y="2"/>
                  </a:moveTo>
                  <a:lnTo>
                    <a:pt x="0" y="2"/>
                  </a:lnTo>
                  <a:lnTo>
                    <a:pt x="0" y="2"/>
                  </a:lnTo>
                  <a:lnTo>
                    <a:pt x="2" y="4"/>
                  </a:lnTo>
                  <a:lnTo>
                    <a:pt x="2" y="4"/>
                  </a:lnTo>
                  <a:lnTo>
                    <a:pt x="10" y="18"/>
                  </a:lnTo>
                  <a:lnTo>
                    <a:pt x="12" y="20"/>
                  </a:lnTo>
                  <a:lnTo>
                    <a:pt x="16" y="20"/>
                  </a:lnTo>
                  <a:lnTo>
                    <a:pt x="16" y="14"/>
                  </a:lnTo>
                  <a:lnTo>
                    <a:pt x="16" y="14"/>
                  </a:lnTo>
                  <a:lnTo>
                    <a:pt x="16" y="14"/>
                  </a:lnTo>
                  <a:lnTo>
                    <a:pt x="16" y="14"/>
                  </a:lnTo>
                  <a:lnTo>
                    <a:pt x="14" y="12"/>
                  </a:lnTo>
                  <a:lnTo>
                    <a:pt x="8" y="0"/>
                  </a:lnTo>
                  <a:lnTo>
                    <a:pt x="8" y="0"/>
                  </a:lnTo>
                  <a:lnTo>
                    <a:pt x="6" y="0"/>
                  </a:lnTo>
                  <a:lnTo>
                    <a:pt x="0" y="2"/>
                  </a:lnTo>
                  <a:close/>
                </a:path>
              </a:pathLst>
            </a:custGeom>
            <a:solidFill>
              <a:srgbClr val="5D93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6" name="Freeform 72"/>
            <p:cNvSpPr>
              <a:spLocks/>
            </p:cNvSpPr>
            <p:nvPr/>
          </p:nvSpPr>
          <p:spPr bwMode="auto">
            <a:xfrm>
              <a:off x="2874" y="2407"/>
              <a:ext cx="16" cy="20"/>
            </a:xfrm>
            <a:custGeom>
              <a:avLst/>
              <a:gdLst>
                <a:gd name="T0" fmla="*/ 0 w 16"/>
                <a:gd name="T1" fmla="*/ 2 h 20"/>
                <a:gd name="T2" fmla="*/ 0 w 16"/>
                <a:gd name="T3" fmla="*/ 2 h 20"/>
                <a:gd name="T4" fmla="*/ 2 w 16"/>
                <a:gd name="T5" fmla="*/ 6 h 20"/>
                <a:gd name="T6" fmla="*/ 2 w 16"/>
                <a:gd name="T7" fmla="*/ 6 h 20"/>
                <a:gd name="T8" fmla="*/ 10 w 16"/>
                <a:gd name="T9" fmla="*/ 20 h 20"/>
                <a:gd name="T10" fmla="*/ 16 w 16"/>
                <a:gd name="T11" fmla="*/ 16 h 20"/>
                <a:gd name="T12" fmla="*/ 16 w 16"/>
                <a:gd name="T13" fmla="*/ 16 h 20"/>
                <a:gd name="T14" fmla="*/ 10 w 16"/>
                <a:gd name="T15" fmla="*/ 4 h 20"/>
                <a:gd name="T16" fmla="*/ 10 w 16"/>
                <a:gd name="T17" fmla="*/ 4 h 20"/>
                <a:gd name="T18" fmla="*/ 6 w 16"/>
                <a:gd name="T19" fmla="*/ 0 h 20"/>
                <a:gd name="T20" fmla="*/ 0 w 16"/>
                <a:gd name="T21" fmla="*/ 2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6" h="20">
                  <a:moveTo>
                    <a:pt x="0" y="2"/>
                  </a:moveTo>
                  <a:lnTo>
                    <a:pt x="0" y="2"/>
                  </a:lnTo>
                  <a:lnTo>
                    <a:pt x="2" y="6"/>
                  </a:lnTo>
                  <a:lnTo>
                    <a:pt x="2" y="6"/>
                  </a:lnTo>
                  <a:lnTo>
                    <a:pt x="10" y="20"/>
                  </a:lnTo>
                  <a:lnTo>
                    <a:pt x="16" y="16"/>
                  </a:lnTo>
                  <a:lnTo>
                    <a:pt x="16" y="16"/>
                  </a:lnTo>
                  <a:lnTo>
                    <a:pt x="10" y="4"/>
                  </a:lnTo>
                  <a:lnTo>
                    <a:pt x="10" y="4"/>
                  </a:lnTo>
                  <a:lnTo>
                    <a:pt x="6" y="0"/>
                  </a:lnTo>
                  <a:lnTo>
                    <a:pt x="0" y="2"/>
                  </a:lnTo>
                  <a:close/>
                </a:path>
              </a:pathLst>
            </a:custGeom>
            <a:solidFill>
              <a:srgbClr val="5D93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7" name="Freeform 73"/>
            <p:cNvSpPr>
              <a:spLocks/>
            </p:cNvSpPr>
            <p:nvPr/>
          </p:nvSpPr>
          <p:spPr bwMode="auto">
            <a:xfrm>
              <a:off x="2826" y="2479"/>
              <a:ext cx="16" cy="20"/>
            </a:xfrm>
            <a:custGeom>
              <a:avLst/>
              <a:gdLst>
                <a:gd name="T0" fmla="*/ 6 w 16"/>
                <a:gd name="T1" fmla="*/ 2 h 20"/>
                <a:gd name="T2" fmla="*/ 6 w 16"/>
                <a:gd name="T3" fmla="*/ 2 h 20"/>
                <a:gd name="T4" fmla="*/ 6 w 16"/>
                <a:gd name="T5" fmla="*/ 6 h 20"/>
                <a:gd name="T6" fmla="*/ 0 w 16"/>
                <a:gd name="T7" fmla="*/ 6 h 20"/>
                <a:gd name="T8" fmla="*/ 0 w 16"/>
                <a:gd name="T9" fmla="*/ 6 h 20"/>
                <a:gd name="T10" fmla="*/ 10 w 16"/>
                <a:gd name="T11" fmla="*/ 20 h 20"/>
                <a:gd name="T12" fmla="*/ 10 w 16"/>
                <a:gd name="T13" fmla="*/ 20 h 20"/>
                <a:gd name="T14" fmla="*/ 10 w 16"/>
                <a:gd name="T15" fmla="*/ 18 h 20"/>
                <a:gd name="T16" fmla="*/ 16 w 16"/>
                <a:gd name="T17" fmla="*/ 18 h 20"/>
                <a:gd name="T18" fmla="*/ 16 w 16"/>
                <a:gd name="T19" fmla="*/ 18 h 20"/>
                <a:gd name="T20" fmla="*/ 12 w 16"/>
                <a:gd name="T21" fmla="*/ 10 h 20"/>
                <a:gd name="T22" fmla="*/ 4 w 16"/>
                <a:gd name="T23" fmla="*/ 0 h 20"/>
                <a:gd name="T24" fmla="*/ 2 w 16"/>
                <a:gd name="T25" fmla="*/ 0 h 20"/>
                <a:gd name="T26" fmla="*/ 0 w 16"/>
                <a:gd name="T27" fmla="*/ 2 h 20"/>
                <a:gd name="T28" fmla="*/ 0 w 16"/>
                <a:gd name="T29" fmla="*/ 2 h 20"/>
                <a:gd name="T30" fmla="*/ 0 w 16"/>
                <a:gd name="T31" fmla="*/ 4 h 20"/>
                <a:gd name="T32" fmla="*/ 0 w 16"/>
                <a:gd name="T33" fmla="*/ 6 h 20"/>
                <a:gd name="T34" fmla="*/ 6 w 16"/>
                <a:gd name="T35" fmla="*/ 2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6" h="20">
                  <a:moveTo>
                    <a:pt x="6" y="2"/>
                  </a:moveTo>
                  <a:lnTo>
                    <a:pt x="6" y="2"/>
                  </a:lnTo>
                  <a:lnTo>
                    <a:pt x="6" y="6"/>
                  </a:lnTo>
                  <a:lnTo>
                    <a:pt x="0" y="6"/>
                  </a:lnTo>
                  <a:lnTo>
                    <a:pt x="0" y="6"/>
                  </a:lnTo>
                  <a:lnTo>
                    <a:pt x="10" y="20"/>
                  </a:lnTo>
                  <a:lnTo>
                    <a:pt x="10" y="20"/>
                  </a:lnTo>
                  <a:lnTo>
                    <a:pt x="10" y="18"/>
                  </a:lnTo>
                  <a:lnTo>
                    <a:pt x="16" y="18"/>
                  </a:lnTo>
                  <a:lnTo>
                    <a:pt x="16" y="18"/>
                  </a:lnTo>
                  <a:lnTo>
                    <a:pt x="12" y="10"/>
                  </a:lnTo>
                  <a:lnTo>
                    <a:pt x="4" y="0"/>
                  </a:lnTo>
                  <a:lnTo>
                    <a:pt x="2" y="0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4"/>
                  </a:lnTo>
                  <a:lnTo>
                    <a:pt x="0" y="6"/>
                  </a:lnTo>
                  <a:lnTo>
                    <a:pt x="6" y="2"/>
                  </a:lnTo>
                  <a:close/>
                </a:path>
              </a:pathLst>
            </a:custGeom>
            <a:solidFill>
              <a:srgbClr val="5D93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8" name="Freeform 74"/>
            <p:cNvSpPr>
              <a:spLocks/>
            </p:cNvSpPr>
            <p:nvPr/>
          </p:nvSpPr>
          <p:spPr bwMode="auto">
            <a:xfrm>
              <a:off x="2876" y="2473"/>
              <a:ext cx="16" cy="18"/>
            </a:xfrm>
            <a:custGeom>
              <a:avLst/>
              <a:gdLst>
                <a:gd name="T0" fmla="*/ 0 w 16"/>
                <a:gd name="T1" fmla="*/ 4 h 18"/>
                <a:gd name="T2" fmla="*/ 0 w 16"/>
                <a:gd name="T3" fmla="*/ 4 h 18"/>
                <a:gd name="T4" fmla="*/ 2 w 16"/>
                <a:gd name="T5" fmla="*/ 6 h 18"/>
                <a:gd name="T6" fmla="*/ 2 w 16"/>
                <a:gd name="T7" fmla="*/ 6 h 18"/>
                <a:gd name="T8" fmla="*/ 8 w 16"/>
                <a:gd name="T9" fmla="*/ 16 h 18"/>
                <a:gd name="T10" fmla="*/ 10 w 16"/>
                <a:gd name="T11" fmla="*/ 18 h 18"/>
                <a:gd name="T12" fmla="*/ 10 w 16"/>
                <a:gd name="T13" fmla="*/ 18 h 18"/>
                <a:gd name="T14" fmla="*/ 10 w 16"/>
                <a:gd name="T15" fmla="*/ 18 h 18"/>
                <a:gd name="T16" fmla="*/ 16 w 16"/>
                <a:gd name="T17" fmla="*/ 18 h 18"/>
                <a:gd name="T18" fmla="*/ 16 w 16"/>
                <a:gd name="T19" fmla="*/ 18 h 18"/>
                <a:gd name="T20" fmla="*/ 16 w 16"/>
                <a:gd name="T21" fmla="*/ 12 h 18"/>
                <a:gd name="T22" fmla="*/ 6 w 16"/>
                <a:gd name="T23" fmla="*/ 0 h 18"/>
                <a:gd name="T24" fmla="*/ 6 w 16"/>
                <a:gd name="T25" fmla="*/ 0 h 18"/>
                <a:gd name="T26" fmla="*/ 6 w 16"/>
                <a:gd name="T27" fmla="*/ 0 h 18"/>
                <a:gd name="T28" fmla="*/ 0 w 16"/>
                <a:gd name="T29" fmla="*/ 4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6" h="18">
                  <a:moveTo>
                    <a:pt x="0" y="4"/>
                  </a:moveTo>
                  <a:lnTo>
                    <a:pt x="0" y="4"/>
                  </a:lnTo>
                  <a:lnTo>
                    <a:pt x="2" y="6"/>
                  </a:lnTo>
                  <a:lnTo>
                    <a:pt x="2" y="6"/>
                  </a:lnTo>
                  <a:lnTo>
                    <a:pt x="8" y="16"/>
                  </a:lnTo>
                  <a:lnTo>
                    <a:pt x="10" y="18"/>
                  </a:lnTo>
                  <a:lnTo>
                    <a:pt x="10" y="18"/>
                  </a:lnTo>
                  <a:lnTo>
                    <a:pt x="10" y="18"/>
                  </a:lnTo>
                  <a:lnTo>
                    <a:pt x="16" y="18"/>
                  </a:lnTo>
                  <a:lnTo>
                    <a:pt x="16" y="18"/>
                  </a:lnTo>
                  <a:lnTo>
                    <a:pt x="16" y="12"/>
                  </a:lnTo>
                  <a:lnTo>
                    <a:pt x="6" y="0"/>
                  </a:lnTo>
                  <a:lnTo>
                    <a:pt x="6" y="0"/>
                  </a:lnTo>
                  <a:lnTo>
                    <a:pt x="6" y="0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5D93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9" name="Freeform 75"/>
            <p:cNvSpPr>
              <a:spLocks/>
            </p:cNvSpPr>
            <p:nvPr/>
          </p:nvSpPr>
          <p:spPr bwMode="auto">
            <a:xfrm>
              <a:off x="2896" y="2513"/>
              <a:ext cx="16" cy="24"/>
            </a:xfrm>
            <a:custGeom>
              <a:avLst/>
              <a:gdLst>
                <a:gd name="T0" fmla="*/ 0 w 16"/>
                <a:gd name="T1" fmla="*/ 4 h 24"/>
                <a:gd name="T2" fmla="*/ 0 w 16"/>
                <a:gd name="T3" fmla="*/ 4 h 24"/>
                <a:gd name="T4" fmla="*/ 2 w 16"/>
                <a:gd name="T5" fmla="*/ 8 h 24"/>
                <a:gd name="T6" fmla="*/ 2 w 16"/>
                <a:gd name="T7" fmla="*/ 8 h 24"/>
                <a:gd name="T8" fmla="*/ 8 w 16"/>
                <a:gd name="T9" fmla="*/ 18 h 24"/>
                <a:gd name="T10" fmla="*/ 12 w 16"/>
                <a:gd name="T11" fmla="*/ 22 h 24"/>
                <a:gd name="T12" fmla="*/ 16 w 16"/>
                <a:gd name="T13" fmla="*/ 24 h 24"/>
                <a:gd name="T14" fmla="*/ 16 w 16"/>
                <a:gd name="T15" fmla="*/ 18 h 24"/>
                <a:gd name="T16" fmla="*/ 16 w 16"/>
                <a:gd name="T17" fmla="*/ 18 h 24"/>
                <a:gd name="T18" fmla="*/ 16 w 16"/>
                <a:gd name="T19" fmla="*/ 18 h 24"/>
                <a:gd name="T20" fmla="*/ 14 w 16"/>
                <a:gd name="T21" fmla="*/ 16 h 24"/>
                <a:gd name="T22" fmla="*/ 8 w 16"/>
                <a:gd name="T23" fmla="*/ 4 h 24"/>
                <a:gd name="T24" fmla="*/ 8 w 16"/>
                <a:gd name="T25" fmla="*/ 4 h 24"/>
                <a:gd name="T26" fmla="*/ 6 w 16"/>
                <a:gd name="T27" fmla="*/ 0 h 24"/>
                <a:gd name="T28" fmla="*/ 0 w 16"/>
                <a:gd name="T29" fmla="*/ 4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6" h="24">
                  <a:moveTo>
                    <a:pt x="0" y="4"/>
                  </a:moveTo>
                  <a:lnTo>
                    <a:pt x="0" y="4"/>
                  </a:lnTo>
                  <a:lnTo>
                    <a:pt x="2" y="8"/>
                  </a:lnTo>
                  <a:lnTo>
                    <a:pt x="2" y="8"/>
                  </a:lnTo>
                  <a:lnTo>
                    <a:pt x="8" y="18"/>
                  </a:lnTo>
                  <a:lnTo>
                    <a:pt x="12" y="22"/>
                  </a:lnTo>
                  <a:lnTo>
                    <a:pt x="16" y="24"/>
                  </a:lnTo>
                  <a:lnTo>
                    <a:pt x="16" y="18"/>
                  </a:lnTo>
                  <a:lnTo>
                    <a:pt x="16" y="18"/>
                  </a:lnTo>
                  <a:lnTo>
                    <a:pt x="16" y="18"/>
                  </a:lnTo>
                  <a:lnTo>
                    <a:pt x="14" y="16"/>
                  </a:lnTo>
                  <a:lnTo>
                    <a:pt x="8" y="4"/>
                  </a:lnTo>
                  <a:lnTo>
                    <a:pt x="8" y="4"/>
                  </a:lnTo>
                  <a:lnTo>
                    <a:pt x="6" y="0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5D93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0" name="Freeform 76"/>
            <p:cNvSpPr>
              <a:spLocks/>
            </p:cNvSpPr>
            <p:nvPr/>
          </p:nvSpPr>
          <p:spPr bwMode="auto">
            <a:xfrm>
              <a:off x="2978" y="2497"/>
              <a:ext cx="16" cy="16"/>
            </a:xfrm>
            <a:custGeom>
              <a:avLst/>
              <a:gdLst>
                <a:gd name="T0" fmla="*/ 0 w 16"/>
                <a:gd name="T1" fmla="*/ 4 h 16"/>
                <a:gd name="T2" fmla="*/ 0 w 16"/>
                <a:gd name="T3" fmla="*/ 4 h 16"/>
                <a:gd name="T4" fmla="*/ 2 w 16"/>
                <a:gd name="T5" fmla="*/ 6 h 16"/>
                <a:gd name="T6" fmla="*/ 2 w 16"/>
                <a:gd name="T7" fmla="*/ 6 h 16"/>
                <a:gd name="T8" fmla="*/ 8 w 16"/>
                <a:gd name="T9" fmla="*/ 12 h 16"/>
                <a:gd name="T10" fmla="*/ 8 w 16"/>
                <a:gd name="T11" fmla="*/ 16 h 16"/>
                <a:gd name="T12" fmla="*/ 8 w 16"/>
                <a:gd name="T13" fmla="*/ 16 h 16"/>
                <a:gd name="T14" fmla="*/ 8 w 16"/>
                <a:gd name="T15" fmla="*/ 16 h 16"/>
                <a:gd name="T16" fmla="*/ 16 w 16"/>
                <a:gd name="T17" fmla="*/ 16 h 16"/>
                <a:gd name="T18" fmla="*/ 16 w 16"/>
                <a:gd name="T19" fmla="*/ 16 h 16"/>
                <a:gd name="T20" fmla="*/ 16 w 16"/>
                <a:gd name="T21" fmla="*/ 14 h 16"/>
                <a:gd name="T22" fmla="*/ 14 w 16"/>
                <a:gd name="T23" fmla="*/ 10 h 16"/>
                <a:gd name="T24" fmla="*/ 6 w 16"/>
                <a:gd name="T25" fmla="*/ 0 h 16"/>
                <a:gd name="T26" fmla="*/ 6 w 16"/>
                <a:gd name="T27" fmla="*/ 0 h 16"/>
                <a:gd name="T28" fmla="*/ 6 w 16"/>
                <a:gd name="T29" fmla="*/ 0 h 16"/>
                <a:gd name="T30" fmla="*/ 0 w 16"/>
                <a:gd name="T31" fmla="*/ 4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6" h="16">
                  <a:moveTo>
                    <a:pt x="0" y="4"/>
                  </a:moveTo>
                  <a:lnTo>
                    <a:pt x="0" y="4"/>
                  </a:lnTo>
                  <a:lnTo>
                    <a:pt x="2" y="6"/>
                  </a:lnTo>
                  <a:lnTo>
                    <a:pt x="2" y="6"/>
                  </a:lnTo>
                  <a:lnTo>
                    <a:pt x="8" y="12"/>
                  </a:lnTo>
                  <a:lnTo>
                    <a:pt x="8" y="16"/>
                  </a:lnTo>
                  <a:lnTo>
                    <a:pt x="8" y="16"/>
                  </a:lnTo>
                  <a:lnTo>
                    <a:pt x="8" y="16"/>
                  </a:lnTo>
                  <a:lnTo>
                    <a:pt x="16" y="16"/>
                  </a:lnTo>
                  <a:lnTo>
                    <a:pt x="16" y="16"/>
                  </a:lnTo>
                  <a:lnTo>
                    <a:pt x="16" y="14"/>
                  </a:lnTo>
                  <a:lnTo>
                    <a:pt x="14" y="10"/>
                  </a:lnTo>
                  <a:lnTo>
                    <a:pt x="6" y="0"/>
                  </a:lnTo>
                  <a:lnTo>
                    <a:pt x="6" y="0"/>
                  </a:lnTo>
                  <a:lnTo>
                    <a:pt x="6" y="0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5D93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1" name="Freeform 77"/>
            <p:cNvSpPr>
              <a:spLocks/>
            </p:cNvSpPr>
            <p:nvPr/>
          </p:nvSpPr>
          <p:spPr bwMode="auto">
            <a:xfrm>
              <a:off x="2990" y="2465"/>
              <a:ext cx="18" cy="16"/>
            </a:xfrm>
            <a:custGeom>
              <a:avLst/>
              <a:gdLst>
                <a:gd name="T0" fmla="*/ 0 w 18"/>
                <a:gd name="T1" fmla="*/ 4 h 16"/>
                <a:gd name="T2" fmla="*/ 0 w 18"/>
                <a:gd name="T3" fmla="*/ 4 h 16"/>
                <a:gd name="T4" fmla="*/ 2 w 18"/>
                <a:gd name="T5" fmla="*/ 8 h 16"/>
                <a:gd name="T6" fmla="*/ 2 w 18"/>
                <a:gd name="T7" fmla="*/ 8 h 16"/>
                <a:gd name="T8" fmla="*/ 8 w 18"/>
                <a:gd name="T9" fmla="*/ 12 h 16"/>
                <a:gd name="T10" fmla="*/ 10 w 18"/>
                <a:gd name="T11" fmla="*/ 16 h 16"/>
                <a:gd name="T12" fmla="*/ 18 w 18"/>
                <a:gd name="T13" fmla="*/ 16 h 16"/>
                <a:gd name="T14" fmla="*/ 18 w 18"/>
                <a:gd name="T15" fmla="*/ 16 h 16"/>
                <a:gd name="T16" fmla="*/ 16 w 18"/>
                <a:gd name="T17" fmla="*/ 12 h 16"/>
                <a:gd name="T18" fmla="*/ 14 w 18"/>
                <a:gd name="T19" fmla="*/ 8 h 16"/>
                <a:gd name="T20" fmla="*/ 6 w 18"/>
                <a:gd name="T21" fmla="*/ 2 h 16"/>
                <a:gd name="T22" fmla="*/ 6 w 18"/>
                <a:gd name="T23" fmla="*/ 2 h 16"/>
                <a:gd name="T24" fmla="*/ 4 w 18"/>
                <a:gd name="T25" fmla="*/ 0 h 16"/>
                <a:gd name="T26" fmla="*/ 0 w 18"/>
                <a:gd name="T27" fmla="*/ 4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8" h="16">
                  <a:moveTo>
                    <a:pt x="0" y="4"/>
                  </a:moveTo>
                  <a:lnTo>
                    <a:pt x="0" y="4"/>
                  </a:lnTo>
                  <a:lnTo>
                    <a:pt x="2" y="8"/>
                  </a:lnTo>
                  <a:lnTo>
                    <a:pt x="2" y="8"/>
                  </a:lnTo>
                  <a:lnTo>
                    <a:pt x="8" y="12"/>
                  </a:lnTo>
                  <a:lnTo>
                    <a:pt x="10" y="16"/>
                  </a:lnTo>
                  <a:lnTo>
                    <a:pt x="18" y="16"/>
                  </a:lnTo>
                  <a:lnTo>
                    <a:pt x="18" y="16"/>
                  </a:lnTo>
                  <a:lnTo>
                    <a:pt x="16" y="12"/>
                  </a:lnTo>
                  <a:lnTo>
                    <a:pt x="14" y="8"/>
                  </a:lnTo>
                  <a:lnTo>
                    <a:pt x="6" y="2"/>
                  </a:lnTo>
                  <a:lnTo>
                    <a:pt x="6" y="2"/>
                  </a:lnTo>
                  <a:lnTo>
                    <a:pt x="4" y="0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5D93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2" name="Freeform 78"/>
            <p:cNvSpPr>
              <a:spLocks/>
            </p:cNvSpPr>
            <p:nvPr/>
          </p:nvSpPr>
          <p:spPr bwMode="auto">
            <a:xfrm>
              <a:off x="3028" y="2467"/>
              <a:ext cx="14" cy="18"/>
            </a:xfrm>
            <a:custGeom>
              <a:avLst/>
              <a:gdLst>
                <a:gd name="T0" fmla="*/ 0 w 14"/>
                <a:gd name="T1" fmla="*/ 4 h 18"/>
                <a:gd name="T2" fmla="*/ 0 w 14"/>
                <a:gd name="T3" fmla="*/ 4 h 18"/>
                <a:gd name="T4" fmla="*/ 2 w 14"/>
                <a:gd name="T5" fmla="*/ 8 h 18"/>
                <a:gd name="T6" fmla="*/ 2 w 14"/>
                <a:gd name="T7" fmla="*/ 8 h 18"/>
                <a:gd name="T8" fmla="*/ 10 w 14"/>
                <a:gd name="T9" fmla="*/ 18 h 18"/>
                <a:gd name="T10" fmla="*/ 14 w 14"/>
                <a:gd name="T11" fmla="*/ 14 h 18"/>
                <a:gd name="T12" fmla="*/ 14 w 14"/>
                <a:gd name="T13" fmla="*/ 14 h 18"/>
                <a:gd name="T14" fmla="*/ 8 w 14"/>
                <a:gd name="T15" fmla="*/ 4 h 18"/>
                <a:gd name="T16" fmla="*/ 8 w 14"/>
                <a:gd name="T17" fmla="*/ 4 h 18"/>
                <a:gd name="T18" fmla="*/ 4 w 14"/>
                <a:gd name="T19" fmla="*/ 0 h 18"/>
                <a:gd name="T20" fmla="*/ 0 w 14"/>
                <a:gd name="T21" fmla="*/ 4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4" h="18">
                  <a:moveTo>
                    <a:pt x="0" y="4"/>
                  </a:moveTo>
                  <a:lnTo>
                    <a:pt x="0" y="4"/>
                  </a:lnTo>
                  <a:lnTo>
                    <a:pt x="2" y="8"/>
                  </a:lnTo>
                  <a:lnTo>
                    <a:pt x="2" y="8"/>
                  </a:lnTo>
                  <a:lnTo>
                    <a:pt x="10" y="18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8" y="4"/>
                  </a:lnTo>
                  <a:lnTo>
                    <a:pt x="8" y="4"/>
                  </a:lnTo>
                  <a:lnTo>
                    <a:pt x="4" y="0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5D93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3" name="Freeform 79"/>
            <p:cNvSpPr>
              <a:spLocks/>
            </p:cNvSpPr>
            <p:nvPr/>
          </p:nvSpPr>
          <p:spPr bwMode="auto">
            <a:xfrm>
              <a:off x="3014" y="2401"/>
              <a:ext cx="14" cy="16"/>
            </a:xfrm>
            <a:custGeom>
              <a:avLst/>
              <a:gdLst>
                <a:gd name="T0" fmla="*/ 0 w 14"/>
                <a:gd name="T1" fmla="*/ 4 h 16"/>
                <a:gd name="T2" fmla="*/ 0 w 14"/>
                <a:gd name="T3" fmla="*/ 4 h 16"/>
                <a:gd name="T4" fmla="*/ 10 w 14"/>
                <a:gd name="T5" fmla="*/ 16 h 16"/>
                <a:gd name="T6" fmla="*/ 14 w 14"/>
                <a:gd name="T7" fmla="*/ 10 h 16"/>
                <a:gd name="T8" fmla="*/ 14 w 14"/>
                <a:gd name="T9" fmla="*/ 10 h 16"/>
                <a:gd name="T10" fmla="*/ 6 w 14"/>
                <a:gd name="T11" fmla="*/ 0 h 16"/>
                <a:gd name="T12" fmla="*/ 0 w 14"/>
                <a:gd name="T13" fmla="*/ 4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4" h="16">
                  <a:moveTo>
                    <a:pt x="0" y="4"/>
                  </a:moveTo>
                  <a:lnTo>
                    <a:pt x="0" y="4"/>
                  </a:lnTo>
                  <a:lnTo>
                    <a:pt x="10" y="16"/>
                  </a:lnTo>
                  <a:lnTo>
                    <a:pt x="14" y="10"/>
                  </a:lnTo>
                  <a:lnTo>
                    <a:pt x="14" y="10"/>
                  </a:lnTo>
                  <a:lnTo>
                    <a:pt x="6" y="0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5D93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4" name="Freeform 80"/>
            <p:cNvSpPr>
              <a:spLocks/>
            </p:cNvSpPr>
            <p:nvPr/>
          </p:nvSpPr>
          <p:spPr bwMode="auto">
            <a:xfrm>
              <a:off x="3048" y="2351"/>
              <a:ext cx="18" cy="20"/>
            </a:xfrm>
            <a:custGeom>
              <a:avLst/>
              <a:gdLst>
                <a:gd name="T0" fmla="*/ 0 w 18"/>
                <a:gd name="T1" fmla="*/ 4 h 20"/>
                <a:gd name="T2" fmla="*/ 0 w 18"/>
                <a:gd name="T3" fmla="*/ 4 h 20"/>
                <a:gd name="T4" fmla="*/ 2 w 18"/>
                <a:gd name="T5" fmla="*/ 8 h 20"/>
                <a:gd name="T6" fmla="*/ 2 w 18"/>
                <a:gd name="T7" fmla="*/ 8 h 20"/>
                <a:gd name="T8" fmla="*/ 8 w 18"/>
                <a:gd name="T9" fmla="*/ 14 h 20"/>
                <a:gd name="T10" fmla="*/ 14 w 18"/>
                <a:gd name="T11" fmla="*/ 20 h 20"/>
                <a:gd name="T12" fmla="*/ 18 w 18"/>
                <a:gd name="T13" fmla="*/ 14 h 20"/>
                <a:gd name="T14" fmla="*/ 18 w 18"/>
                <a:gd name="T15" fmla="*/ 14 h 20"/>
                <a:gd name="T16" fmla="*/ 8 w 18"/>
                <a:gd name="T17" fmla="*/ 4 h 20"/>
                <a:gd name="T18" fmla="*/ 8 w 18"/>
                <a:gd name="T19" fmla="*/ 4 h 20"/>
                <a:gd name="T20" fmla="*/ 6 w 18"/>
                <a:gd name="T21" fmla="*/ 0 h 20"/>
                <a:gd name="T22" fmla="*/ 0 w 18"/>
                <a:gd name="T23" fmla="*/ 4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8" h="20">
                  <a:moveTo>
                    <a:pt x="0" y="4"/>
                  </a:moveTo>
                  <a:lnTo>
                    <a:pt x="0" y="4"/>
                  </a:lnTo>
                  <a:lnTo>
                    <a:pt x="2" y="8"/>
                  </a:lnTo>
                  <a:lnTo>
                    <a:pt x="2" y="8"/>
                  </a:lnTo>
                  <a:lnTo>
                    <a:pt x="8" y="14"/>
                  </a:lnTo>
                  <a:lnTo>
                    <a:pt x="14" y="20"/>
                  </a:lnTo>
                  <a:lnTo>
                    <a:pt x="18" y="14"/>
                  </a:lnTo>
                  <a:lnTo>
                    <a:pt x="18" y="14"/>
                  </a:lnTo>
                  <a:lnTo>
                    <a:pt x="8" y="4"/>
                  </a:lnTo>
                  <a:lnTo>
                    <a:pt x="8" y="4"/>
                  </a:lnTo>
                  <a:lnTo>
                    <a:pt x="6" y="0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5D93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5" name="Freeform 81"/>
            <p:cNvSpPr>
              <a:spLocks/>
            </p:cNvSpPr>
            <p:nvPr/>
          </p:nvSpPr>
          <p:spPr bwMode="auto">
            <a:xfrm>
              <a:off x="3090" y="2263"/>
              <a:ext cx="14" cy="18"/>
            </a:xfrm>
            <a:custGeom>
              <a:avLst/>
              <a:gdLst>
                <a:gd name="T0" fmla="*/ 0 w 14"/>
                <a:gd name="T1" fmla="*/ 2 h 18"/>
                <a:gd name="T2" fmla="*/ 0 w 14"/>
                <a:gd name="T3" fmla="*/ 2 h 18"/>
                <a:gd name="T4" fmla="*/ 4 w 14"/>
                <a:gd name="T5" fmla="*/ 10 h 18"/>
                <a:gd name="T6" fmla="*/ 10 w 14"/>
                <a:gd name="T7" fmla="*/ 18 h 18"/>
                <a:gd name="T8" fmla="*/ 10 w 14"/>
                <a:gd name="T9" fmla="*/ 18 h 18"/>
                <a:gd name="T10" fmla="*/ 10 w 14"/>
                <a:gd name="T11" fmla="*/ 18 h 18"/>
                <a:gd name="T12" fmla="*/ 12 w 14"/>
                <a:gd name="T13" fmla="*/ 18 h 18"/>
                <a:gd name="T14" fmla="*/ 14 w 14"/>
                <a:gd name="T15" fmla="*/ 18 h 18"/>
                <a:gd name="T16" fmla="*/ 14 w 14"/>
                <a:gd name="T17" fmla="*/ 12 h 18"/>
                <a:gd name="T18" fmla="*/ 12 w 14"/>
                <a:gd name="T19" fmla="*/ 12 h 18"/>
                <a:gd name="T20" fmla="*/ 14 w 14"/>
                <a:gd name="T21" fmla="*/ 12 h 18"/>
                <a:gd name="T22" fmla="*/ 14 w 14"/>
                <a:gd name="T23" fmla="*/ 12 h 18"/>
                <a:gd name="T24" fmla="*/ 10 w 14"/>
                <a:gd name="T25" fmla="*/ 6 h 18"/>
                <a:gd name="T26" fmla="*/ 8 w 14"/>
                <a:gd name="T27" fmla="*/ 0 h 18"/>
                <a:gd name="T28" fmla="*/ 0 w 14"/>
                <a:gd name="T29" fmla="*/ 2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4" h="18">
                  <a:moveTo>
                    <a:pt x="0" y="2"/>
                  </a:moveTo>
                  <a:lnTo>
                    <a:pt x="0" y="2"/>
                  </a:lnTo>
                  <a:lnTo>
                    <a:pt x="4" y="10"/>
                  </a:lnTo>
                  <a:lnTo>
                    <a:pt x="10" y="18"/>
                  </a:lnTo>
                  <a:lnTo>
                    <a:pt x="10" y="18"/>
                  </a:lnTo>
                  <a:lnTo>
                    <a:pt x="10" y="18"/>
                  </a:lnTo>
                  <a:lnTo>
                    <a:pt x="12" y="18"/>
                  </a:lnTo>
                  <a:lnTo>
                    <a:pt x="14" y="18"/>
                  </a:lnTo>
                  <a:lnTo>
                    <a:pt x="14" y="12"/>
                  </a:lnTo>
                  <a:lnTo>
                    <a:pt x="12" y="12"/>
                  </a:lnTo>
                  <a:lnTo>
                    <a:pt x="14" y="12"/>
                  </a:lnTo>
                  <a:lnTo>
                    <a:pt x="14" y="12"/>
                  </a:lnTo>
                  <a:lnTo>
                    <a:pt x="10" y="6"/>
                  </a:lnTo>
                  <a:lnTo>
                    <a:pt x="8" y="0"/>
                  </a:lnTo>
                  <a:lnTo>
                    <a:pt x="0" y="2"/>
                  </a:lnTo>
                  <a:close/>
                </a:path>
              </a:pathLst>
            </a:custGeom>
            <a:solidFill>
              <a:srgbClr val="5D93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6" name="Freeform 82"/>
            <p:cNvSpPr>
              <a:spLocks/>
            </p:cNvSpPr>
            <p:nvPr/>
          </p:nvSpPr>
          <p:spPr bwMode="auto">
            <a:xfrm>
              <a:off x="2730" y="2273"/>
              <a:ext cx="16" cy="20"/>
            </a:xfrm>
            <a:custGeom>
              <a:avLst/>
              <a:gdLst>
                <a:gd name="T0" fmla="*/ 0 w 16"/>
                <a:gd name="T1" fmla="*/ 4 h 20"/>
                <a:gd name="T2" fmla="*/ 0 w 16"/>
                <a:gd name="T3" fmla="*/ 4 h 20"/>
                <a:gd name="T4" fmla="*/ 0 w 16"/>
                <a:gd name="T5" fmla="*/ 4 h 20"/>
                <a:gd name="T6" fmla="*/ 0 w 16"/>
                <a:gd name="T7" fmla="*/ 4 h 20"/>
                <a:gd name="T8" fmla="*/ 0 w 16"/>
                <a:gd name="T9" fmla="*/ 4 h 20"/>
                <a:gd name="T10" fmla="*/ 8 w 16"/>
                <a:gd name="T11" fmla="*/ 16 h 20"/>
                <a:gd name="T12" fmla="*/ 12 w 16"/>
                <a:gd name="T13" fmla="*/ 20 h 20"/>
                <a:gd name="T14" fmla="*/ 16 w 16"/>
                <a:gd name="T15" fmla="*/ 20 h 20"/>
                <a:gd name="T16" fmla="*/ 14 w 16"/>
                <a:gd name="T17" fmla="*/ 14 h 20"/>
                <a:gd name="T18" fmla="*/ 14 w 16"/>
                <a:gd name="T19" fmla="*/ 14 h 20"/>
                <a:gd name="T20" fmla="*/ 14 w 16"/>
                <a:gd name="T21" fmla="*/ 14 h 20"/>
                <a:gd name="T22" fmla="*/ 14 w 16"/>
                <a:gd name="T23" fmla="*/ 14 h 20"/>
                <a:gd name="T24" fmla="*/ 12 w 16"/>
                <a:gd name="T25" fmla="*/ 12 h 20"/>
                <a:gd name="T26" fmla="*/ 6 w 16"/>
                <a:gd name="T27" fmla="*/ 2 h 20"/>
                <a:gd name="T28" fmla="*/ 6 w 16"/>
                <a:gd name="T29" fmla="*/ 2 h 20"/>
                <a:gd name="T30" fmla="*/ 6 w 16"/>
                <a:gd name="T31" fmla="*/ 0 h 20"/>
                <a:gd name="T32" fmla="*/ 0 w 16"/>
                <a:gd name="T33" fmla="*/ 4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6" h="20">
                  <a:moveTo>
                    <a:pt x="0" y="4"/>
                  </a:moveTo>
                  <a:lnTo>
                    <a:pt x="0" y="4"/>
                  </a:lnTo>
                  <a:lnTo>
                    <a:pt x="0" y="4"/>
                  </a:lnTo>
                  <a:lnTo>
                    <a:pt x="0" y="4"/>
                  </a:lnTo>
                  <a:lnTo>
                    <a:pt x="0" y="4"/>
                  </a:lnTo>
                  <a:lnTo>
                    <a:pt x="8" y="16"/>
                  </a:lnTo>
                  <a:lnTo>
                    <a:pt x="12" y="20"/>
                  </a:lnTo>
                  <a:lnTo>
                    <a:pt x="16" y="20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2" y="12"/>
                  </a:lnTo>
                  <a:lnTo>
                    <a:pt x="6" y="2"/>
                  </a:lnTo>
                  <a:lnTo>
                    <a:pt x="6" y="2"/>
                  </a:lnTo>
                  <a:lnTo>
                    <a:pt x="6" y="0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5D93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7" name="Freeform 83"/>
            <p:cNvSpPr>
              <a:spLocks/>
            </p:cNvSpPr>
            <p:nvPr/>
          </p:nvSpPr>
          <p:spPr bwMode="auto">
            <a:xfrm>
              <a:off x="2788" y="1643"/>
              <a:ext cx="100" cy="376"/>
            </a:xfrm>
            <a:custGeom>
              <a:avLst/>
              <a:gdLst>
                <a:gd name="T0" fmla="*/ 98 w 100"/>
                <a:gd name="T1" fmla="*/ 0 h 376"/>
                <a:gd name="T2" fmla="*/ 98 w 100"/>
                <a:gd name="T3" fmla="*/ 0 h 376"/>
                <a:gd name="T4" fmla="*/ 78 w 100"/>
                <a:gd name="T5" fmla="*/ 44 h 376"/>
                <a:gd name="T6" fmla="*/ 62 w 100"/>
                <a:gd name="T7" fmla="*/ 86 h 376"/>
                <a:gd name="T8" fmla="*/ 48 w 100"/>
                <a:gd name="T9" fmla="*/ 130 h 376"/>
                <a:gd name="T10" fmla="*/ 36 w 100"/>
                <a:gd name="T11" fmla="*/ 174 h 376"/>
                <a:gd name="T12" fmla="*/ 36 w 100"/>
                <a:gd name="T13" fmla="*/ 174 h 376"/>
                <a:gd name="T14" fmla="*/ 14 w 100"/>
                <a:gd name="T15" fmla="*/ 272 h 376"/>
                <a:gd name="T16" fmla="*/ 4 w 100"/>
                <a:gd name="T17" fmla="*/ 322 h 376"/>
                <a:gd name="T18" fmla="*/ 0 w 100"/>
                <a:gd name="T19" fmla="*/ 372 h 376"/>
                <a:gd name="T20" fmla="*/ 0 w 100"/>
                <a:gd name="T21" fmla="*/ 372 h 376"/>
                <a:gd name="T22" fmla="*/ 0 w 100"/>
                <a:gd name="T23" fmla="*/ 374 h 376"/>
                <a:gd name="T24" fmla="*/ 2 w 100"/>
                <a:gd name="T25" fmla="*/ 376 h 376"/>
                <a:gd name="T26" fmla="*/ 6 w 100"/>
                <a:gd name="T27" fmla="*/ 374 h 376"/>
                <a:gd name="T28" fmla="*/ 8 w 100"/>
                <a:gd name="T29" fmla="*/ 372 h 376"/>
                <a:gd name="T30" fmla="*/ 8 w 100"/>
                <a:gd name="T31" fmla="*/ 372 h 376"/>
                <a:gd name="T32" fmla="*/ 14 w 100"/>
                <a:gd name="T33" fmla="*/ 324 h 376"/>
                <a:gd name="T34" fmla="*/ 24 w 100"/>
                <a:gd name="T35" fmla="*/ 278 h 376"/>
                <a:gd name="T36" fmla="*/ 44 w 100"/>
                <a:gd name="T37" fmla="*/ 184 h 376"/>
                <a:gd name="T38" fmla="*/ 44 w 100"/>
                <a:gd name="T39" fmla="*/ 184 h 376"/>
                <a:gd name="T40" fmla="*/ 54 w 100"/>
                <a:gd name="T41" fmla="*/ 138 h 376"/>
                <a:gd name="T42" fmla="*/ 68 w 100"/>
                <a:gd name="T43" fmla="*/ 92 h 376"/>
                <a:gd name="T44" fmla="*/ 82 w 100"/>
                <a:gd name="T45" fmla="*/ 46 h 376"/>
                <a:gd name="T46" fmla="*/ 90 w 100"/>
                <a:gd name="T47" fmla="*/ 24 h 376"/>
                <a:gd name="T48" fmla="*/ 100 w 100"/>
                <a:gd name="T49" fmla="*/ 2 h 376"/>
                <a:gd name="T50" fmla="*/ 100 w 100"/>
                <a:gd name="T51" fmla="*/ 2 h 376"/>
                <a:gd name="T52" fmla="*/ 100 w 100"/>
                <a:gd name="T53" fmla="*/ 0 h 376"/>
                <a:gd name="T54" fmla="*/ 98 w 100"/>
                <a:gd name="T55" fmla="*/ 0 h 376"/>
                <a:gd name="T56" fmla="*/ 98 w 100"/>
                <a:gd name="T57" fmla="*/ 0 h 3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100" h="376">
                  <a:moveTo>
                    <a:pt x="98" y="0"/>
                  </a:moveTo>
                  <a:lnTo>
                    <a:pt x="98" y="0"/>
                  </a:lnTo>
                  <a:lnTo>
                    <a:pt x="78" y="44"/>
                  </a:lnTo>
                  <a:lnTo>
                    <a:pt x="62" y="86"/>
                  </a:lnTo>
                  <a:lnTo>
                    <a:pt x="48" y="130"/>
                  </a:lnTo>
                  <a:lnTo>
                    <a:pt x="36" y="174"/>
                  </a:lnTo>
                  <a:lnTo>
                    <a:pt x="36" y="174"/>
                  </a:lnTo>
                  <a:lnTo>
                    <a:pt x="14" y="272"/>
                  </a:lnTo>
                  <a:lnTo>
                    <a:pt x="4" y="322"/>
                  </a:lnTo>
                  <a:lnTo>
                    <a:pt x="0" y="372"/>
                  </a:lnTo>
                  <a:lnTo>
                    <a:pt x="0" y="372"/>
                  </a:lnTo>
                  <a:lnTo>
                    <a:pt x="0" y="374"/>
                  </a:lnTo>
                  <a:lnTo>
                    <a:pt x="2" y="376"/>
                  </a:lnTo>
                  <a:lnTo>
                    <a:pt x="6" y="374"/>
                  </a:lnTo>
                  <a:lnTo>
                    <a:pt x="8" y="372"/>
                  </a:lnTo>
                  <a:lnTo>
                    <a:pt x="8" y="372"/>
                  </a:lnTo>
                  <a:lnTo>
                    <a:pt x="14" y="324"/>
                  </a:lnTo>
                  <a:lnTo>
                    <a:pt x="24" y="278"/>
                  </a:lnTo>
                  <a:lnTo>
                    <a:pt x="44" y="184"/>
                  </a:lnTo>
                  <a:lnTo>
                    <a:pt x="44" y="184"/>
                  </a:lnTo>
                  <a:lnTo>
                    <a:pt x="54" y="138"/>
                  </a:lnTo>
                  <a:lnTo>
                    <a:pt x="68" y="92"/>
                  </a:lnTo>
                  <a:lnTo>
                    <a:pt x="82" y="46"/>
                  </a:lnTo>
                  <a:lnTo>
                    <a:pt x="90" y="24"/>
                  </a:lnTo>
                  <a:lnTo>
                    <a:pt x="100" y="2"/>
                  </a:lnTo>
                  <a:lnTo>
                    <a:pt x="100" y="2"/>
                  </a:lnTo>
                  <a:lnTo>
                    <a:pt x="100" y="0"/>
                  </a:lnTo>
                  <a:lnTo>
                    <a:pt x="98" y="0"/>
                  </a:lnTo>
                  <a:lnTo>
                    <a:pt x="98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8" name="Freeform 84"/>
            <p:cNvSpPr>
              <a:spLocks/>
            </p:cNvSpPr>
            <p:nvPr/>
          </p:nvSpPr>
          <p:spPr bwMode="auto">
            <a:xfrm>
              <a:off x="2868" y="1643"/>
              <a:ext cx="166" cy="354"/>
            </a:xfrm>
            <a:custGeom>
              <a:avLst/>
              <a:gdLst>
                <a:gd name="T0" fmla="*/ 2 w 166"/>
                <a:gd name="T1" fmla="*/ 2 h 354"/>
                <a:gd name="T2" fmla="*/ 2 w 166"/>
                <a:gd name="T3" fmla="*/ 2 h 354"/>
                <a:gd name="T4" fmla="*/ 20 w 166"/>
                <a:gd name="T5" fmla="*/ 12 h 354"/>
                <a:gd name="T6" fmla="*/ 28 w 166"/>
                <a:gd name="T7" fmla="*/ 20 h 354"/>
                <a:gd name="T8" fmla="*/ 36 w 166"/>
                <a:gd name="T9" fmla="*/ 28 h 354"/>
                <a:gd name="T10" fmla="*/ 36 w 166"/>
                <a:gd name="T11" fmla="*/ 28 h 354"/>
                <a:gd name="T12" fmla="*/ 52 w 166"/>
                <a:gd name="T13" fmla="*/ 50 h 354"/>
                <a:gd name="T14" fmla="*/ 66 w 166"/>
                <a:gd name="T15" fmla="*/ 74 h 354"/>
                <a:gd name="T16" fmla="*/ 66 w 166"/>
                <a:gd name="T17" fmla="*/ 74 h 354"/>
                <a:gd name="T18" fmla="*/ 78 w 166"/>
                <a:gd name="T19" fmla="*/ 94 h 354"/>
                <a:gd name="T20" fmla="*/ 88 w 166"/>
                <a:gd name="T21" fmla="*/ 116 h 354"/>
                <a:gd name="T22" fmla="*/ 106 w 166"/>
                <a:gd name="T23" fmla="*/ 160 h 354"/>
                <a:gd name="T24" fmla="*/ 106 w 166"/>
                <a:gd name="T25" fmla="*/ 160 h 354"/>
                <a:gd name="T26" fmla="*/ 124 w 166"/>
                <a:gd name="T27" fmla="*/ 208 h 354"/>
                <a:gd name="T28" fmla="*/ 142 w 166"/>
                <a:gd name="T29" fmla="*/ 256 h 354"/>
                <a:gd name="T30" fmla="*/ 156 w 166"/>
                <a:gd name="T31" fmla="*/ 304 h 354"/>
                <a:gd name="T32" fmla="*/ 166 w 166"/>
                <a:gd name="T33" fmla="*/ 354 h 354"/>
                <a:gd name="T34" fmla="*/ 166 w 166"/>
                <a:gd name="T35" fmla="*/ 354 h 354"/>
                <a:gd name="T36" fmla="*/ 166 w 166"/>
                <a:gd name="T37" fmla="*/ 354 h 354"/>
                <a:gd name="T38" fmla="*/ 166 w 166"/>
                <a:gd name="T39" fmla="*/ 354 h 354"/>
                <a:gd name="T40" fmla="*/ 162 w 166"/>
                <a:gd name="T41" fmla="*/ 328 h 354"/>
                <a:gd name="T42" fmla="*/ 156 w 166"/>
                <a:gd name="T43" fmla="*/ 302 h 354"/>
                <a:gd name="T44" fmla="*/ 142 w 166"/>
                <a:gd name="T45" fmla="*/ 252 h 354"/>
                <a:gd name="T46" fmla="*/ 124 w 166"/>
                <a:gd name="T47" fmla="*/ 202 h 354"/>
                <a:gd name="T48" fmla="*/ 106 w 166"/>
                <a:gd name="T49" fmla="*/ 154 h 354"/>
                <a:gd name="T50" fmla="*/ 106 w 166"/>
                <a:gd name="T51" fmla="*/ 154 h 354"/>
                <a:gd name="T52" fmla="*/ 84 w 166"/>
                <a:gd name="T53" fmla="*/ 104 h 354"/>
                <a:gd name="T54" fmla="*/ 72 w 166"/>
                <a:gd name="T55" fmla="*/ 80 h 354"/>
                <a:gd name="T56" fmla="*/ 58 w 166"/>
                <a:gd name="T57" fmla="*/ 58 h 354"/>
                <a:gd name="T58" fmla="*/ 58 w 166"/>
                <a:gd name="T59" fmla="*/ 58 h 354"/>
                <a:gd name="T60" fmla="*/ 46 w 166"/>
                <a:gd name="T61" fmla="*/ 38 h 354"/>
                <a:gd name="T62" fmla="*/ 30 w 166"/>
                <a:gd name="T63" fmla="*/ 18 h 354"/>
                <a:gd name="T64" fmla="*/ 30 w 166"/>
                <a:gd name="T65" fmla="*/ 18 h 354"/>
                <a:gd name="T66" fmla="*/ 24 w 166"/>
                <a:gd name="T67" fmla="*/ 12 h 354"/>
                <a:gd name="T68" fmla="*/ 18 w 166"/>
                <a:gd name="T69" fmla="*/ 8 h 354"/>
                <a:gd name="T70" fmla="*/ 2 w 166"/>
                <a:gd name="T71" fmla="*/ 0 h 354"/>
                <a:gd name="T72" fmla="*/ 2 w 166"/>
                <a:gd name="T73" fmla="*/ 0 h 354"/>
                <a:gd name="T74" fmla="*/ 0 w 166"/>
                <a:gd name="T75" fmla="*/ 0 h 354"/>
                <a:gd name="T76" fmla="*/ 2 w 166"/>
                <a:gd name="T77" fmla="*/ 2 h 354"/>
                <a:gd name="T78" fmla="*/ 2 w 166"/>
                <a:gd name="T79" fmla="*/ 2 h 3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166" h="354">
                  <a:moveTo>
                    <a:pt x="2" y="2"/>
                  </a:moveTo>
                  <a:lnTo>
                    <a:pt x="2" y="2"/>
                  </a:lnTo>
                  <a:lnTo>
                    <a:pt x="20" y="12"/>
                  </a:lnTo>
                  <a:lnTo>
                    <a:pt x="28" y="20"/>
                  </a:lnTo>
                  <a:lnTo>
                    <a:pt x="36" y="28"/>
                  </a:lnTo>
                  <a:lnTo>
                    <a:pt x="36" y="28"/>
                  </a:lnTo>
                  <a:lnTo>
                    <a:pt x="52" y="50"/>
                  </a:lnTo>
                  <a:lnTo>
                    <a:pt x="66" y="74"/>
                  </a:lnTo>
                  <a:lnTo>
                    <a:pt x="66" y="74"/>
                  </a:lnTo>
                  <a:lnTo>
                    <a:pt x="78" y="94"/>
                  </a:lnTo>
                  <a:lnTo>
                    <a:pt x="88" y="116"/>
                  </a:lnTo>
                  <a:lnTo>
                    <a:pt x="106" y="160"/>
                  </a:lnTo>
                  <a:lnTo>
                    <a:pt x="106" y="160"/>
                  </a:lnTo>
                  <a:lnTo>
                    <a:pt x="124" y="208"/>
                  </a:lnTo>
                  <a:lnTo>
                    <a:pt x="142" y="256"/>
                  </a:lnTo>
                  <a:lnTo>
                    <a:pt x="156" y="304"/>
                  </a:lnTo>
                  <a:lnTo>
                    <a:pt x="166" y="354"/>
                  </a:lnTo>
                  <a:lnTo>
                    <a:pt x="166" y="354"/>
                  </a:lnTo>
                  <a:lnTo>
                    <a:pt x="166" y="354"/>
                  </a:lnTo>
                  <a:lnTo>
                    <a:pt x="166" y="354"/>
                  </a:lnTo>
                  <a:lnTo>
                    <a:pt x="162" y="328"/>
                  </a:lnTo>
                  <a:lnTo>
                    <a:pt x="156" y="302"/>
                  </a:lnTo>
                  <a:lnTo>
                    <a:pt x="142" y="252"/>
                  </a:lnTo>
                  <a:lnTo>
                    <a:pt x="124" y="202"/>
                  </a:lnTo>
                  <a:lnTo>
                    <a:pt x="106" y="154"/>
                  </a:lnTo>
                  <a:lnTo>
                    <a:pt x="106" y="154"/>
                  </a:lnTo>
                  <a:lnTo>
                    <a:pt x="84" y="104"/>
                  </a:lnTo>
                  <a:lnTo>
                    <a:pt x="72" y="80"/>
                  </a:lnTo>
                  <a:lnTo>
                    <a:pt x="58" y="58"/>
                  </a:lnTo>
                  <a:lnTo>
                    <a:pt x="58" y="58"/>
                  </a:lnTo>
                  <a:lnTo>
                    <a:pt x="46" y="38"/>
                  </a:lnTo>
                  <a:lnTo>
                    <a:pt x="30" y="18"/>
                  </a:lnTo>
                  <a:lnTo>
                    <a:pt x="30" y="18"/>
                  </a:lnTo>
                  <a:lnTo>
                    <a:pt x="24" y="12"/>
                  </a:lnTo>
                  <a:lnTo>
                    <a:pt x="18" y="8"/>
                  </a:lnTo>
                  <a:lnTo>
                    <a:pt x="2" y="0"/>
                  </a:lnTo>
                  <a:lnTo>
                    <a:pt x="2" y="0"/>
                  </a:lnTo>
                  <a:lnTo>
                    <a:pt x="0" y="0"/>
                  </a:lnTo>
                  <a:lnTo>
                    <a:pt x="2" y="2"/>
                  </a:lnTo>
                  <a:lnTo>
                    <a:pt x="2" y="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9" name="Freeform 85"/>
            <p:cNvSpPr>
              <a:spLocks/>
            </p:cNvSpPr>
            <p:nvPr/>
          </p:nvSpPr>
          <p:spPr bwMode="auto">
            <a:xfrm>
              <a:off x="2784" y="1965"/>
              <a:ext cx="264" cy="60"/>
            </a:xfrm>
            <a:custGeom>
              <a:avLst/>
              <a:gdLst>
                <a:gd name="T0" fmla="*/ 2 w 264"/>
                <a:gd name="T1" fmla="*/ 60 h 60"/>
                <a:gd name="T2" fmla="*/ 2 w 264"/>
                <a:gd name="T3" fmla="*/ 60 h 60"/>
                <a:gd name="T4" fmla="*/ 30 w 264"/>
                <a:gd name="T5" fmla="*/ 42 h 60"/>
                <a:gd name="T6" fmla="*/ 60 w 264"/>
                <a:gd name="T7" fmla="*/ 30 h 60"/>
                <a:gd name="T8" fmla="*/ 90 w 264"/>
                <a:gd name="T9" fmla="*/ 18 h 60"/>
                <a:gd name="T10" fmla="*/ 122 w 264"/>
                <a:gd name="T11" fmla="*/ 12 h 60"/>
                <a:gd name="T12" fmla="*/ 122 w 264"/>
                <a:gd name="T13" fmla="*/ 12 h 60"/>
                <a:gd name="T14" fmla="*/ 156 w 264"/>
                <a:gd name="T15" fmla="*/ 8 h 60"/>
                <a:gd name="T16" fmla="*/ 192 w 264"/>
                <a:gd name="T17" fmla="*/ 8 h 60"/>
                <a:gd name="T18" fmla="*/ 210 w 264"/>
                <a:gd name="T19" fmla="*/ 10 h 60"/>
                <a:gd name="T20" fmla="*/ 226 w 264"/>
                <a:gd name="T21" fmla="*/ 14 h 60"/>
                <a:gd name="T22" fmla="*/ 244 w 264"/>
                <a:gd name="T23" fmla="*/ 18 h 60"/>
                <a:gd name="T24" fmla="*/ 258 w 264"/>
                <a:gd name="T25" fmla="*/ 24 h 60"/>
                <a:gd name="T26" fmla="*/ 258 w 264"/>
                <a:gd name="T27" fmla="*/ 24 h 60"/>
                <a:gd name="T28" fmla="*/ 262 w 264"/>
                <a:gd name="T29" fmla="*/ 24 h 60"/>
                <a:gd name="T30" fmla="*/ 262 w 264"/>
                <a:gd name="T31" fmla="*/ 22 h 60"/>
                <a:gd name="T32" fmla="*/ 264 w 264"/>
                <a:gd name="T33" fmla="*/ 20 h 60"/>
                <a:gd name="T34" fmla="*/ 262 w 264"/>
                <a:gd name="T35" fmla="*/ 18 h 60"/>
                <a:gd name="T36" fmla="*/ 262 w 264"/>
                <a:gd name="T37" fmla="*/ 18 h 60"/>
                <a:gd name="T38" fmla="*/ 250 w 264"/>
                <a:gd name="T39" fmla="*/ 12 h 60"/>
                <a:gd name="T40" fmla="*/ 236 w 264"/>
                <a:gd name="T41" fmla="*/ 6 h 60"/>
                <a:gd name="T42" fmla="*/ 210 w 264"/>
                <a:gd name="T43" fmla="*/ 2 h 60"/>
                <a:gd name="T44" fmla="*/ 210 w 264"/>
                <a:gd name="T45" fmla="*/ 2 h 60"/>
                <a:gd name="T46" fmla="*/ 170 w 264"/>
                <a:gd name="T47" fmla="*/ 0 h 60"/>
                <a:gd name="T48" fmla="*/ 132 w 264"/>
                <a:gd name="T49" fmla="*/ 2 h 60"/>
                <a:gd name="T50" fmla="*/ 132 w 264"/>
                <a:gd name="T51" fmla="*/ 2 h 60"/>
                <a:gd name="T52" fmla="*/ 114 w 264"/>
                <a:gd name="T53" fmla="*/ 4 h 60"/>
                <a:gd name="T54" fmla="*/ 98 w 264"/>
                <a:gd name="T55" fmla="*/ 10 h 60"/>
                <a:gd name="T56" fmla="*/ 80 w 264"/>
                <a:gd name="T57" fmla="*/ 14 h 60"/>
                <a:gd name="T58" fmla="*/ 62 w 264"/>
                <a:gd name="T59" fmla="*/ 22 h 60"/>
                <a:gd name="T60" fmla="*/ 30 w 264"/>
                <a:gd name="T61" fmla="*/ 38 h 60"/>
                <a:gd name="T62" fmla="*/ 0 w 264"/>
                <a:gd name="T63" fmla="*/ 56 h 60"/>
                <a:gd name="T64" fmla="*/ 0 w 264"/>
                <a:gd name="T65" fmla="*/ 56 h 60"/>
                <a:gd name="T66" fmla="*/ 0 w 264"/>
                <a:gd name="T67" fmla="*/ 58 h 60"/>
                <a:gd name="T68" fmla="*/ 2 w 264"/>
                <a:gd name="T69" fmla="*/ 60 h 60"/>
                <a:gd name="T70" fmla="*/ 2 w 264"/>
                <a:gd name="T71" fmla="*/ 60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264" h="60">
                  <a:moveTo>
                    <a:pt x="2" y="60"/>
                  </a:moveTo>
                  <a:lnTo>
                    <a:pt x="2" y="60"/>
                  </a:lnTo>
                  <a:lnTo>
                    <a:pt x="30" y="42"/>
                  </a:lnTo>
                  <a:lnTo>
                    <a:pt x="60" y="30"/>
                  </a:lnTo>
                  <a:lnTo>
                    <a:pt x="90" y="18"/>
                  </a:lnTo>
                  <a:lnTo>
                    <a:pt x="122" y="12"/>
                  </a:lnTo>
                  <a:lnTo>
                    <a:pt x="122" y="12"/>
                  </a:lnTo>
                  <a:lnTo>
                    <a:pt x="156" y="8"/>
                  </a:lnTo>
                  <a:lnTo>
                    <a:pt x="192" y="8"/>
                  </a:lnTo>
                  <a:lnTo>
                    <a:pt x="210" y="10"/>
                  </a:lnTo>
                  <a:lnTo>
                    <a:pt x="226" y="14"/>
                  </a:lnTo>
                  <a:lnTo>
                    <a:pt x="244" y="18"/>
                  </a:lnTo>
                  <a:lnTo>
                    <a:pt x="258" y="24"/>
                  </a:lnTo>
                  <a:lnTo>
                    <a:pt x="258" y="24"/>
                  </a:lnTo>
                  <a:lnTo>
                    <a:pt x="262" y="24"/>
                  </a:lnTo>
                  <a:lnTo>
                    <a:pt x="262" y="22"/>
                  </a:lnTo>
                  <a:lnTo>
                    <a:pt x="264" y="20"/>
                  </a:lnTo>
                  <a:lnTo>
                    <a:pt x="262" y="18"/>
                  </a:lnTo>
                  <a:lnTo>
                    <a:pt x="262" y="18"/>
                  </a:lnTo>
                  <a:lnTo>
                    <a:pt x="250" y="12"/>
                  </a:lnTo>
                  <a:lnTo>
                    <a:pt x="236" y="6"/>
                  </a:lnTo>
                  <a:lnTo>
                    <a:pt x="210" y="2"/>
                  </a:lnTo>
                  <a:lnTo>
                    <a:pt x="210" y="2"/>
                  </a:lnTo>
                  <a:lnTo>
                    <a:pt x="170" y="0"/>
                  </a:lnTo>
                  <a:lnTo>
                    <a:pt x="132" y="2"/>
                  </a:lnTo>
                  <a:lnTo>
                    <a:pt x="132" y="2"/>
                  </a:lnTo>
                  <a:lnTo>
                    <a:pt x="114" y="4"/>
                  </a:lnTo>
                  <a:lnTo>
                    <a:pt x="98" y="10"/>
                  </a:lnTo>
                  <a:lnTo>
                    <a:pt x="80" y="14"/>
                  </a:lnTo>
                  <a:lnTo>
                    <a:pt x="62" y="22"/>
                  </a:lnTo>
                  <a:lnTo>
                    <a:pt x="30" y="38"/>
                  </a:lnTo>
                  <a:lnTo>
                    <a:pt x="0" y="56"/>
                  </a:lnTo>
                  <a:lnTo>
                    <a:pt x="0" y="56"/>
                  </a:lnTo>
                  <a:lnTo>
                    <a:pt x="0" y="58"/>
                  </a:lnTo>
                  <a:lnTo>
                    <a:pt x="2" y="60"/>
                  </a:lnTo>
                  <a:lnTo>
                    <a:pt x="2" y="6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0" name="Freeform 86"/>
            <p:cNvSpPr>
              <a:spLocks/>
            </p:cNvSpPr>
            <p:nvPr/>
          </p:nvSpPr>
          <p:spPr bwMode="auto">
            <a:xfrm>
              <a:off x="2740" y="2035"/>
              <a:ext cx="48" cy="68"/>
            </a:xfrm>
            <a:custGeom>
              <a:avLst/>
              <a:gdLst>
                <a:gd name="T0" fmla="*/ 18 w 48"/>
                <a:gd name="T1" fmla="*/ 22 h 68"/>
                <a:gd name="T2" fmla="*/ 28 w 48"/>
                <a:gd name="T3" fmla="*/ 34 h 68"/>
                <a:gd name="T4" fmla="*/ 36 w 48"/>
                <a:gd name="T5" fmla="*/ 36 h 68"/>
                <a:gd name="T6" fmla="*/ 42 w 48"/>
                <a:gd name="T7" fmla="*/ 32 h 68"/>
                <a:gd name="T8" fmla="*/ 44 w 48"/>
                <a:gd name="T9" fmla="*/ 26 h 68"/>
                <a:gd name="T10" fmla="*/ 42 w 48"/>
                <a:gd name="T11" fmla="*/ 16 h 68"/>
                <a:gd name="T12" fmla="*/ 28 w 48"/>
                <a:gd name="T13" fmla="*/ 4 h 68"/>
                <a:gd name="T14" fmla="*/ 18 w 48"/>
                <a:gd name="T15" fmla="*/ 0 h 68"/>
                <a:gd name="T16" fmla="*/ 12 w 48"/>
                <a:gd name="T17" fmla="*/ 0 h 68"/>
                <a:gd name="T18" fmla="*/ 4 w 48"/>
                <a:gd name="T19" fmla="*/ 8 h 68"/>
                <a:gd name="T20" fmla="*/ 0 w 48"/>
                <a:gd name="T21" fmla="*/ 22 h 68"/>
                <a:gd name="T22" fmla="*/ 0 w 48"/>
                <a:gd name="T23" fmla="*/ 34 h 68"/>
                <a:gd name="T24" fmla="*/ 8 w 48"/>
                <a:gd name="T25" fmla="*/ 48 h 68"/>
                <a:gd name="T26" fmla="*/ 18 w 48"/>
                <a:gd name="T27" fmla="*/ 58 h 68"/>
                <a:gd name="T28" fmla="*/ 46 w 48"/>
                <a:gd name="T29" fmla="*/ 68 h 68"/>
                <a:gd name="T30" fmla="*/ 48 w 48"/>
                <a:gd name="T31" fmla="*/ 68 h 68"/>
                <a:gd name="T32" fmla="*/ 48 w 48"/>
                <a:gd name="T33" fmla="*/ 64 h 68"/>
                <a:gd name="T34" fmla="*/ 46 w 48"/>
                <a:gd name="T35" fmla="*/ 64 h 68"/>
                <a:gd name="T36" fmla="*/ 18 w 48"/>
                <a:gd name="T37" fmla="*/ 50 h 68"/>
                <a:gd name="T38" fmla="*/ 8 w 48"/>
                <a:gd name="T39" fmla="*/ 38 h 68"/>
                <a:gd name="T40" fmla="*/ 4 w 48"/>
                <a:gd name="T41" fmla="*/ 24 h 68"/>
                <a:gd name="T42" fmla="*/ 4 w 48"/>
                <a:gd name="T43" fmla="*/ 18 h 68"/>
                <a:gd name="T44" fmla="*/ 8 w 48"/>
                <a:gd name="T45" fmla="*/ 6 h 68"/>
                <a:gd name="T46" fmla="*/ 14 w 48"/>
                <a:gd name="T47" fmla="*/ 4 h 68"/>
                <a:gd name="T48" fmla="*/ 22 w 48"/>
                <a:gd name="T49" fmla="*/ 4 h 68"/>
                <a:gd name="T50" fmla="*/ 32 w 48"/>
                <a:gd name="T51" fmla="*/ 8 h 68"/>
                <a:gd name="T52" fmla="*/ 40 w 48"/>
                <a:gd name="T53" fmla="*/ 16 h 68"/>
                <a:gd name="T54" fmla="*/ 42 w 48"/>
                <a:gd name="T55" fmla="*/ 24 h 68"/>
                <a:gd name="T56" fmla="*/ 36 w 48"/>
                <a:gd name="T57" fmla="*/ 32 h 68"/>
                <a:gd name="T58" fmla="*/ 30 w 48"/>
                <a:gd name="T59" fmla="*/ 34 h 68"/>
                <a:gd name="T60" fmla="*/ 20 w 48"/>
                <a:gd name="T61" fmla="*/ 20 h 68"/>
                <a:gd name="T62" fmla="*/ 18 w 48"/>
                <a:gd name="T63" fmla="*/ 20 h 68"/>
                <a:gd name="T64" fmla="*/ 18 w 48"/>
                <a:gd name="T65" fmla="*/ 22 h 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48" h="68">
                  <a:moveTo>
                    <a:pt x="18" y="22"/>
                  </a:moveTo>
                  <a:lnTo>
                    <a:pt x="18" y="22"/>
                  </a:lnTo>
                  <a:lnTo>
                    <a:pt x="24" y="28"/>
                  </a:lnTo>
                  <a:lnTo>
                    <a:pt x="28" y="34"/>
                  </a:lnTo>
                  <a:lnTo>
                    <a:pt x="32" y="36"/>
                  </a:lnTo>
                  <a:lnTo>
                    <a:pt x="36" y="36"/>
                  </a:lnTo>
                  <a:lnTo>
                    <a:pt x="38" y="36"/>
                  </a:lnTo>
                  <a:lnTo>
                    <a:pt x="42" y="32"/>
                  </a:lnTo>
                  <a:lnTo>
                    <a:pt x="42" y="32"/>
                  </a:lnTo>
                  <a:lnTo>
                    <a:pt x="44" y="26"/>
                  </a:lnTo>
                  <a:lnTo>
                    <a:pt x="44" y="20"/>
                  </a:lnTo>
                  <a:lnTo>
                    <a:pt x="42" y="16"/>
                  </a:lnTo>
                  <a:lnTo>
                    <a:pt x="38" y="10"/>
                  </a:lnTo>
                  <a:lnTo>
                    <a:pt x="28" y="4"/>
                  </a:lnTo>
                  <a:lnTo>
                    <a:pt x="24" y="2"/>
                  </a:lnTo>
                  <a:lnTo>
                    <a:pt x="18" y="0"/>
                  </a:lnTo>
                  <a:lnTo>
                    <a:pt x="18" y="0"/>
                  </a:lnTo>
                  <a:lnTo>
                    <a:pt x="12" y="0"/>
                  </a:lnTo>
                  <a:lnTo>
                    <a:pt x="8" y="4"/>
                  </a:lnTo>
                  <a:lnTo>
                    <a:pt x="4" y="8"/>
                  </a:lnTo>
                  <a:lnTo>
                    <a:pt x="2" y="12"/>
                  </a:lnTo>
                  <a:lnTo>
                    <a:pt x="0" y="22"/>
                  </a:lnTo>
                  <a:lnTo>
                    <a:pt x="0" y="34"/>
                  </a:lnTo>
                  <a:lnTo>
                    <a:pt x="0" y="34"/>
                  </a:lnTo>
                  <a:lnTo>
                    <a:pt x="4" y="42"/>
                  </a:lnTo>
                  <a:lnTo>
                    <a:pt x="8" y="48"/>
                  </a:lnTo>
                  <a:lnTo>
                    <a:pt x="12" y="52"/>
                  </a:lnTo>
                  <a:lnTo>
                    <a:pt x="18" y="58"/>
                  </a:lnTo>
                  <a:lnTo>
                    <a:pt x="32" y="64"/>
                  </a:lnTo>
                  <a:lnTo>
                    <a:pt x="46" y="68"/>
                  </a:lnTo>
                  <a:lnTo>
                    <a:pt x="46" y="68"/>
                  </a:lnTo>
                  <a:lnTo>
                    <a:pt x="48" y="68"/>
                  </a:lnTo>
                  <a:lnTo>
                    <a:pt x="48" y="66"/>
                  </a:lnTo>
                  <a:lnTo>
                    <a:pt x="48" y="64"/>
                  </a:lnTo>
                  <a:lnTo>
                    <a:pt x="46" y="64"/>
                  </a:lnTo>
                  <a:lnTo>
                    <a:pt x="46" y="64"/>
                  </a:lnTo>
                  <a:lnTo>
                    <a:pt x="32" y="58"/>
                  </a:lnTo>
                  <a:lnTo>
                    <a:pt x="18" y="50"/>
                  </a:lnTo>
                  <a:lnTo>
                    <a:pt x="12" y="44"/>
                  </a:lnTo>
                  <a:lnTo>
                    <a:pt x="8" y="38"/>
                  </a:lnTo>
                  <a:lnTo>
                    <a:pt x="6" y="32"/>
                  </a:lnTo>
                  <a:lnTo>
                    <a:pt x="4" y="24"/>
                  </a:lnTo>
                  <a:lnTo>
                    <a:pt x="4" y="24"/>
                  </a:lnTo>
                  <a:lnTo>
                    <a:pt x="4" y="18"/>
                  </a:lnTo>
                  <a:lnTo>
                    <a:pt x="6" y="12"/>
                  </a:lnTo>
                  <a:lnTo>
                    <a:pt x="8" y="6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18" y="4"/>
                  </a:lnTo>
                  <a:lnTo>
                    <a:pt x="22" y="4"/>
                  </a:lnTo>
                  <a:lnTo>
                    <a:pt x="32" y="8"/>
                  </a:lnTo>
                  <a:lnTo>
                    <a:pt x="32" y="8"/>
                  </a:lnTo>
                  <a:lnTo>
                    <a:pt x="36" y="12"/>
                  </a:lnTo>
                  <a:lnTo>
                    <a:pt x="40" y="16"/>
                  </a:lnTo>
                  <a:lnTo>
                    <a:pt x="40" y="16"/>
                  </a:lnTo>
                  <a:lnTo>
                    <a:pt x="42" y="24"/>
                  </a:lnTo>
                  <a:lnTo>
                    <a:pt x="40" y="28"/>
                  </a:lnTo>
                  <a:lnTo>
                    <a:pt x="36" y="32"/>
                  </a:lnTo>
                  <a:lnTo>
                    <a:pt x="30" y="34"/>
                  </a:lnTo>
                  <a:lnTo>
                    <a:pt x="30" y="34"/>
                  </a:lnTo>
                  <a:lnTo>
                    <a:pt x="24" y="28"/>
                  </a:lnTo>
                  <a:lnTo>
                    <a:pt x="20" y="20"/>
                  </a:lnTo>
                  <a:lnTo>
                    <a:pt x="20" y="20"/>
                  </a:lnTo>
                  <a:lnTo>
                    <a:pt x="18" y="20"/>
                  </a:lnTo>
                  <a:lnTo>
                    <a:pt x="18" y="22"/>
                  </a:lnTo>
                  <a:lnTo>
                    <a:pt x="18" y="2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1" name="Freeform 87"/>
            <p:cNvSpPr>
              <a:spLocks/>
            </p:cNvSpPr>
            <p:nvPr/>
          </p:nvSpPr>
          <p:spPr bwMode="auto">
            <a:xfrm>
              <a:off x="3036" y="1999"/>
              <a:ext cx="40" cy="86"/>
            </a:xfrm>
            <a:custGeom>
              <a:avLst/>
              <a:gdLst>
                <a:gd name="T0" fmla="*/ 14 w 40"/>
                <a:gd name="T1" fmla="*/ 40 h 86"/>
                <a:gd name="T2" fmla="*/ 14 w 40"/>
                <a:gd name="T3" fmla="*/ 40 h 86"/>
                <a:gd name="T4" fmla="*/ 8 w 40"/>
                <a:gd name="T5" fmla="*/ 42 h 86"/>
                <a:gd name="T6" fmla="*/ 4 w 40"/>
                <a:gd name="T7" fmla="*/ 42 h 86"/>
                <a:gd name="T8" fmla="*/ 2 w 40"/>
                <a:gd name="T9" fmla="*/ 38 h 86"/>
                <a:gd name="T10" fmla="*/ 2 w 40"/>
                <a:gd name="T11" fmla="*/ 32 h 86"/>
                <a:gd name="T12" fmla="*/ 6 w 40"/>
                <a:gd name="T13" fmla="*/ 22 h 86"/>
                <a:gd name="T14" fmla="*/ 8 w 40"/>
                <a:gd name="T15" fmla="*/ 14 h 86"/>
                <a:gd name="T16" fmla="*/ 8 w 40"/>
                <a:gd name="T17" fmla="*/ 14 h 86"/>
                <a:gd name="T18" fmla="*/ 14 w 40"/>
                <a:gd name="T19" fmla="*/ 8 h 86"/>
                <a:gd name="T20" fmla="*/ 20 w 40"/>
                <a:gd name="T21" fmla="*/ 4 h 86"/>
                <a:gd name="T22" fmla="*/ 20 w 40"/>
                <a:gd name="T23" fmla="*/ 4 h 86"/>
                <a:gd name="T24" fmla="*/ 24 w 40"/>
                <a:gd name="T25" fmla="*/ 2 h 86"/>
                <a:gd name="T26" fmla="*/ 28 w 40"/>
                <a:gd name="T27" fmla="*/ 2 h 86"/>
                <a:gd name="T28" fmla="*/ 32 w 40"/>
                <a:gd name="T29" fmla="*/ 4 h 86"/>
                <a:gd name="T30" fmla="*/ 34 w 40"/>
                <a:gd name="T31" fmla="*/ 8 h 86"/>
                <a:gd name="T32" fmla="*/ 36 w 40"/>
                <a:gd name="T33" fmla="*/ 18 h 86"/>
                <a:gd name="T34" fmla="*/ 36 w 40"/>
                <a:gd name="T35" fmla="*/ 24 h 86"/>
                <a:gd name="T36" fmla="*/ 36 w 40"/>
                <a:gd name="T37" fmla="*/ 24 h 86"/>
                <a:gd name="T38" fmla="*/ 36 w 40"/>
                <a:gd name="T39" fmla="*/ 42 h 86"/>
                <a:gd name="T40" fmla="*/ 30 w 40"/>
                <a:gd name="T41" fmla="*/ 56 h 86"/>
                <a:gd name="T42" fmla="*/ 22 w 40"/>
                <a:gd name="T43" fmla="*/ 70 h 86"/>
                <a:gd name="T44" fmla="*/ 10 w 40"/>
                <a:gd name="T45" fmla="*/ 84 h 86"/>
                <a:gd name="T46" fmla="*/ 10 w 40"/>
                <a:gd name="T47" fmla="*/ 84 h 86"/>
                <a:gd name="T48" fmla="*/ 10 w 40"/>
                <a:gd name="T49" fmla="*/ 86 h 86"/>
                <a:gd name="T50" fmla="*/ 12 w 40"/>
                <a:gd name="T51" fmla="*/ 86 h 86"/>
                <a:gd name="T52" fmla="*/ 12 w 40"/>
                <a:gd name="T53" fmla="*/ 86 h 86"/>
                <a:gd name="T54" fmla="*/ 24 w 40"/>
                <a:gd name="T55" fmla="*/ 74 h 86"/>
                <a:gd name="T56" fmla="*/ 32 w 40"/>
                <a:gd name="T57" fmla="*/ 62 h 86"/>
                <a:gd name="T58" fmla="*/ 38 w 40"/>
                <a:gd name="T59" fmla="*/ 48 h 86"/>
                <a:gd name="T60" fmla="*/ 40 w 40"/>
                <a:gd name="T61" fmla="*/ 34 h 86"/>
                <a:gd name="T62" fmla="*/ 40 w 40"/>
                <a:gd name="T63" fmla="*/ 34 h 86"/>
                <a:gd name="T64" fmla="*/ 40 w 40"/>
                <a:gd name="T65" fmla="*/ 22 h 86"/>
                <a:gd name="T66" fmla="*/ 38 w 40"/>
                <a:gd name="T67" fmla="*/ 12 h 86"/>
                <a:gd name="T68" fmla="*/ 36 w 40"/>
                <a:gd name="T69" fmla="*/ 6 h 86"/>
                <a:gd name="T70" fmla="*/ 34 w 40"/>
                <a:gd name="T71" fmla="*/ 2 h 86"/>
                <a:gd name="T72" fmla="*/ 28 w 40"/>
                <a:gd name="T73" fmla="*/ 0 h 86"/>
                <a:gd name="T74" fmla="*/ 24 w 40"/>
                <a:gd name="T75" fmla="*/ 0 h 86"/>
                <a:gd name="T76" fmla="*/ 24 w 40"/>
                <a:gd name="T77" fmla="*/ 0 h 86"/>
                <a:gd name="T78" fmla="*/ 18 w 40"/>
                <a:gd name="T79" fmla="*/ 0 h 86"/>
                <a:gd name="T80" fmla="*/ 14 w 40"/>
                <a:gd name="T81" fmla="*/ 4 h 86"/>
                <a:gd name="T82" fmla="*/ 8 w 40"/>
                <a:gd name="T83" fmla="*/ 10 h 86"/>
                <a:gd name="T84" fmla="*/ 4 w 40"/>
                <a:gd name="T85" fmla="*/ 20 h 86"/>
                <a:gd name="T86" fmla="*/ 2 w 40"/>
                <a:gd name="T87" fmla="*/ 28 h 86"/>
                <a:gd name="T88" fmla="*/ 2 w 40"/>
                <a:gd name="T89" fmla="*/ 28 h 86"/>
                <a:gd name="T90" fmla="*/ 0 w 40"/>
                <a:gd name="T91" fmla="*/ 36 h 86"/>
                <a:gd name="T92" fmla="*/ 2 w 40"/>
                <a:gd name="T93" fmla="*/ 42 h 86"/>
                <a:gd name="T94" fmla="*/ 6 w 40"/>
                <a:gd name="T95" fmla="*/ 44 h 86"/>
                <a:gd name="T96" fmla="*/ 14 w 40"/>
                <a:gd name="T97" fmla="*/ 42 h 86"/>
                <a:gd name="T98" fmla="*/ 14 w 40"/>
                <a:gd name="T99" fmla="*/ 42 h 86"/>
                <a:gd name="T100" fmla="*/ 14 w 40"/>
                <a:gd name="T101" fmla="*/ 40 h 86"/>
                <a:gd name="T102" fmla="*/ 14 w 40"/>
                <a:gd name="T103" fmla="*/ 40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40" h="86">
                  <a:moveTo>
                    <a:pt x="14" y="40"/>
                  </a:moveTo>
                  <a:lnTo>
                    <a:pt x="14" y="40"/>
                  </a:lnTo>
                  <a:lnTo>
                    <a:pt x="8" y="42"/>
                  </a:lnTo>
                  <a:lnTo>
                    <a:pt x="4" y="42"/>
                  </a:lnTo>
                  <a:lnTo>
                    <a:pt x="2" y="38"/>
                  </a:lnTo>
                  <a:lnTo>
                    <a:pt x="2" y="32"/>
                  </a:lnTo>
                  <a:lnTo>
                    <a:pt x="6" y="22"/>
                  </a:lnTo>
                  <a:lnTo>
                    <a:pt x="8" y="14"/>
                  </a:lnTo>
                  <a:lnTo>
                    <a:pt x="8" y="14"/>
                  </a:lnTo>
                  <a:lnTo>
                    <a:pt x="14" y="8"/>
                  </a:lnTo>
                  <a:lnTo>
                    <a:pt x="20" y="4"/>
                  </a:lnTo>
                  <a:lnTo>
                    <a:pt x="20" y="4"/>
                  </a:lnTo>
                  <a:lnTo>
                    <a:pt x="24" y="2"/>
                  </a:lnTo>
                  <a:lnTo>
                    <a:pt x="28" y="2"/>
                  </a:lnTo>
                  <a:lnTo>
                    <a:pt x="32" y="4"/>
                  </a:lnTo>
                  <a:lnTo>
                    <a:pt x="34" y="8"/>
                  </a:lnTo>
                  <a:lnTo>
                    <a:pt x="36" y="18"/>
                  </a:lnTo>
                  <a:lnTo>
                    <a:pt x="36" y="24"/>
                  </a:lnTo>
                  <a:lnTo>
                    <a:pt x="36" y="24"/>
                  </a:lnTo>
                  <a:lnTo>
                    <a:pt x="36" y="42"/>
                  </a:lnTo>
                  <a:lnTo>
                    <a:pt x="30" y="56"/>
                  </a:lnTo>
                  <a:lnTo>
                    <a:pt x="22" y="70"/>
                  </a:lnTo>
                  <a:lnTo>
                    <a:pt x="10" y="84"/>
                  </a:lnTo>
                  <a:lnTo>
                    <a:pt x="10" y="84"/>
                  </a:lnTo>
                  <a:lnTo>
                    <a:pt x="10" y="86"/>
                  </a:lnTo>
                  <a:lnTo>
                    <a:pt x="12" y="86"/>
                  </a:lnTo>
                  <a:lnTo>
                    <a:pt x="12" y="86"/>
                  </a:lnTo>
                  <a:lnTo>
                    <a:pt x="24" y="74"/>
                  </a:lnTo>
                  <a:lnTo>
                    <a:pt x="32" y="62"/>
                  </a:lnTo>
                  <a:lnTo>
                    <a:pt x="38" y="48"/>
                  </a:lnTo>
                  <a:lnTo>
                    <a:pt x="40" y="34"/>
                  </a:lnTo>
                  <a:lnTo>
                    <a:pt x="40" y="34"/>
                  </a:lnTo>
                  <a:lnTo>
                    <a:pt x="40" y="22"/>
                  </a:lnTo>
                  <a:lnTo>
                    <a:pt x="38" y="12"/>
                  </a:lnTo>
                  <a:lnTo>
                    <a:pt x="36" y="6"/>
                  </a:lnTo>
                  <a:lnTo>
                    <a:pt x="34" y="2"/>
                  </a:lnTo>
                  <a:lnTo>
                    <a:pt x="28" y="0"/>
                  </a:lnTo>
                  <a:lnTo>
                    <a:pt x="24" y="0"/>
                  </a:lnTo>
                  <a:lnTo>
                    <a:pt x="24" y="0"/>
                  </a:lnTo>
                  <a:lnTo>
                    <a:pt x="18" y="0"/>
                  </a:lnTo>
                  <a:lnTo>
                    <a:pt x="14" y="4"/>
                  </a:lnTo>
                  <a:lnTo>
                    <a:pt x="8" y="10"/>
                  </a:lnTo>
                  <a:lnTo>
                    <a:pt x="4" y="20"/>
                  </a:lnTo>
                  <a:lnTo>
                    <a:pt x="2" y="28"/>
                  </a:lnTo>
                  <a:lnTo>
                    <a:pt x="2" y="28"/>
                  </a:lnTo>
                  <a:lnTo>
                    <a:pt x="0" y="36"/>
                  </a:lnTo>
                  <a:lnTo>
                    <a:pt x="2" y="42"/>
                  </a:lnTo>
                  <a:lnTo>
                    <a:pt x="6" y="44"/>
                  </a:lnTo>
                  <a:lnTo>
                    <a:pt x="14" y="42"/>
                  </a:lnTo>
                  <a:lnTo>
                    <a:pt x="14" y="42"/>
                  </a:lnTo>
                  <a:lnTo>
                    <a:pt x="14" y="40"/>
                  </a:lnTo>
                  <a:lnTo>
                    <a:pt x="14" y="4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2" name="Freeform 88"/>
            <p:cNvSpPr>
              <a:spLocks/>
            </p:cNvSpPr>
            <p:nvPr/>
          </p:nvSpPr>
          <p:spPr bwMode="auto">
            <a:xfrm>
              <a:off x="2792" y="2003"/>
              <a:ext cx="42" cy="136"/>
            </a:xfrm>
            <a:custGeom>
              <a:avLst/>
              <a:gdLst>
                <a:gd name="T0" fmla="*/ 22 w 42"/>
                <a:gd name="T1" fmla="*/ 2 h 136"/>
                <a:gd name="T2" fmla="*/ 22 w 42"/>
                <a:gd name="T3" fmla="*/ 2 h 136"/>
                <a:gd name="T4" fmla="*/ 16 w 42"/>
                <a:gd name="T5" fmla="*/ 24 h 136"/>
                <a:gd name="T6" fmla="*/ 6 w 42"/>
                <a:gd name="T7" fmla="*/ 44 h 136"/>
                <a:gd name="T8" fmla="*/ 0 w 42"/>
                <a:gd name="T9" fmla="*/ 66 h 136"/>
                <a:gd name="T10" fmla="*/ 0 w 42"/>
                <a:gd name="T11" fmla="*/ 78 h 136"/>
                <a:gd name="T12" fmla="*/ 0 w 42"/>
                <a:gd name="T13" fmla="*/ 90 h 136"/>
                <a:gd name="T14" fmla="*/ 0 w 42"/>
                <a:gd name="T15" fmla="*/ 90 h 136"/>
                <a:gd name="T16" fmla="*/ 0 w 42"/>
                <a:gd name="T17" fmla="*/ 98 h 136"/>
                <a:gd name="T18" fmla="*/ 4 w 42"/>
                <a:gd name="T19" fmla="*/ 106 h 136"/>
                <a:gd name="T20" fmla="*/ 8 w 42"/>
                <a:gd name="T21" fmla="*/ 114 h 136"/>
                <a:gd name="T22" fmla="*/ 12 w 42"/>
                <a:gd name="T23" fmla="*/ 120 h 136"/>
                <a:gd name="T24" fmla="*/ 24 w 42"/>
                <a:gd name="T25" fmla="*/ 130 h 136"/>
                <a:gd name="T26" fmla="*/ 40 w 42"/>
                <a:gd name="T27" fmla="*/ 136 h 136"/>
                <a:gd name="T28" fmla="*/ 40 w 42"/>
                <a:gd name="T29" fmla="*/ 136 h 136"/>
                <a:gd name="T30" fmla="*/ 42 w 42"/>
                <a:gd name="T31" fmla="*/ 136 h 136"/>
                <a:gd name="T32" fmla="*/ 42 w 42"/>
                <a:gd name="T33" fmla="*/ 136 h 136"/>
                <a:gd name="T34" fmla="*/ 42 w 42"/>
                <a:gd name="T35" fmla="*/ 134 h 136"/>
                <a:gd name="T36" fmla="*/ 42 w 42"/>
                <a:gd name="T37" fmla="*/ 132 h 136"/>
                <a:gd name="T38" fmla="*/ 42 w 42"/>
                <a:gd name="T39" fmla="*/ 132 h 136"/>
                <a:gd name="T40" fmla="*/ 32 w 42"/>
                <a:gd name="T41" fmla="*/ 126 h 136"/>
                <a:gd name="T42" fmla="*/ 24 w 42"/>
                <a:gd name="T43" fmla="*/ 120 h 136"/>
                <a:gd name="T44" fmla="*/ 16 w 42"/>
                <a:gd name="T45" fmla="*/ 112 h 136"/>
                <a:gd name="T46" fmla="*/ 12 w 42"/>
                <a:gd name="T47" fmla="*/ 104 h 136"/>
                <a:gd name="T48" fmla="*/ 8 w 42"/>
                <a:gd name="T49" fmla="*/ 94 h 136"/>
                <a:gd name="T50" fmla="*/ 6 w 42"/>
                <a:gd name="T51" fmla="*/ 86 h 136"/>
                <a:gd name="T52" fmla="*/ 6 w 42"/>
                <a:gd name="T53" fmla="*/ 74 h 136"/>
                <a:gd name="T54" fmla="*/ 8 w 42"/>
                <a:gd name="T55" fmla="*/ 62 h 136"/>
                <a:gd name="T56" fmla="*/ 8 w 42"/>
                <a:gd name="T57" fmla="*/ 62 h 136"/>
                <a:gd name="T58" fmla="*/ 18 w 42"/>
                <a:gd name="T59" fmla="*/ 32 h 136"/>
                <a:gd name="T60" fmla="*/ 22 w 42"/>
                <a:gd name="T61" fmla="*/ 18 h 136"/>
                <a:gd name="T62" fmla="*/ 26 w 42"/>
                <a:gd name="T63" fmla="*/ 2 h 136"/>
                <a:gd name="T64" fmla="*/ 26 w 42"/>
                <a:gd name="T65" fmla="*/ 2 h 136"/>
                <a:gd name="T66" fmla="*/ 26 w 42"/>
                <a:gd name="T67" fmla="*/ 0 h 136"/>
                <a:gd name="T68" fmla="*/ 24 w 42"/>
                <a:gd name="T69" fmla="*/ 0 h 136"/>
                <a:gd name="T70" fmla="*/ 24 w 42"/>
                <a:gd name="T71" fmla="*/ 0 h 136"/>
                <a:gd name="T72" fmla="*/ 22 w 42"/>
                <a:gd name="T73" fmla="*/ 2 h 136"/>
                <a:gd name="T74" fmla="*/ 22 w 42"/>
                <a:gd name="T75" fmla="*/ 2 h 1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42" h="136">
                  <a:moveTo>
                    <a:pt x="22" y="2"/>
                  </a:moveTo>
                  <a:lnTo>
                    <a:pt x="22" y="2"/>
                  </a:lnTo>
                  <a:lnTo>
                    <a:pt x="16" y="24"/>
                  </a:lnTo>
                  <a:lnTo>
                    <a:pt x="6" y="44"/>
                  </a:lnTo>
                  <a:lnTo>
                    <a:pt x="0" y="66"/>
                  </a:lnTo>
                  <a:lnTo>
                    <a:pt x="0" y="78"/>
                  </a:lnTo>
                  <a:lnTo>
                    <a:pt x="0" y="90"/>
                  </a:lnTo>
                  <a:lnTo>
                    <a:pt x="0" y="90"/>
                  </a:lnTo>
                  <a:lnTo>
                    <a:pt x="0" y="98"/>
                  </a:lnTo>
                  <a:lnTo>
                    <a:pt x="4" y="106"/>
                  </a:lnTo>
                  <a:lnTo>
                    <a:pt x="8" y="114"/>
                  </a:lnTo>
                  <a:lnTo>
                    <a:pt x="12" y="120"/>
                  </a:lnTo>
                  <a:lnTo>
                    <a:pt x="24" y="130"/>
                  </a:lnTo>
                  <a:lnTo>
                    <a:pt x="40" y="136"/>
                  </a:lnTo>
                  <a:lnTo>
                    <a:pt x="40" y="136"/>
                  </a:lnTo>
                  <a:lnTo>
                    <a:pt x="42" y="136"/>
                  </a:lnTo>
                  <a:lnTo>
                    <a:pt x="42" y="136"/>
                  </a:lnTo>
                  <a:lnTo>
                    <a:pt x="42" y="134"/>
                  </a:lnTo>
                  <a:lnTo>
                    <a:pt x="42" y="132"/>
                  </a:lnTo>
                  <a:lnTo>
                    <a:pt x="42" y="132"/>
                  </a:lnTo>
                  <a:lnTo>
                    <a:pt x="32" y="126"/>
                  </a:lnTo>
                  <a:lnTo>
                    <a:pt x="24" y="120"/>
                  </a:lnTo>
                  <a:lnTo>
                    <a:pt x="16" y="112"/>
                  </a:lnTo>
                  <a:lnTo>
                    <a:pt x="12" y="104"/>
                  </a:lnTo>
                  <a:lnTo>
                    <a:pt x="8" y="94"/>
                  </a:lnTo>
                  <a:lnTo>
                    <a:pt x="6" y="86"/>
                  </a:lnTo>
                  <a:lnTo>
                    <a:pt x="6" y="74"/>
                  </a:lnTo>
                  <a:lnTo>
                    <a:pt x="8" y="62"/>
                  </a:lnTo>
                  <a:lnTo>
                    <a:pt x="8" y="62"/>
                  </a:lnTo>
                  <a:lnTo>
                    <a:pt x="18" y="32"/>
                  </a:lnTo>
                  <a:lnTo>
                    <a:pt x="22" y="18"/>
                  </a:lnTo>
                  <a:lnTo>
                    <a:pt x="26" y="2"/>
                  </a:lnTo>
                  <a:lnTo>
                    <a:pt x="26" y="2"/>
                  </a:lnTo>
                  <a:lnTo>
                    <a:pt x="26" y="0"/>
                  </a:lnTo>
                  <a:lnTo>
                    <a:pt x="24" y="0"/>
                  </a:lnTo>
                  <a:lnTo>
                    <a:pt x="24" y="0"/>
                  </a:lnTo>
                  <a:lnTo>
                    <a:pt x="22" y="2"/>
                  </a:lnTo>
                  <a:lnTo>
                    <a:pt x="22" y="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3" name="Freeform 89"/>
            <p:cNvSpPr>
              <a:spLocks/>
            </p:cNvSpPr>
            <p:nvPr/>
          </p:nvSpPr>
          <p:spPr bwMode="auto">
            <a:xfrm>
              <a:off x="2924" y="2051"/>
              <a:ext cx="168" cy="450"/>
            </a:xfrm>
            <a:custGeom>
              <a:avLst/>
              <a:gdLst>
                <a:gd name="T0" fmla="*/ 112 w 168"/>
                <a:gd name="T1" fmla="*/ 0 h 450"/>
                <a:gd name="T2" fmla="*/ 126 w 168"/>
                <a:gd name="T3" fmla="*/ 28 h 450"/>
                <a:gd name="T4" fmla="*/ 142 w 168"/>
                <a:gd name="T5" fmla="*/ 54 h 450"/>
                <a:gd name="T6" fmla="*/ 158 w 168"/>
                <a:gd name="T7" fmla="*/ 88 h 450"/>
                <a:gd name="T8" fmla="*/ 166 w 168"/>
                <a:gd name="T9" fmla="*/ 124 h 450"/>
                <a:gd name="T10" fmla="*/ 166 w 168"/>
                <a:gd name="T11" fmla="*/ 142 h 450"/>
                <a:gd name="T12" fmla="*/ 162 w 168"/>
                <a:gd name="T13" fmla="*/ 174 h 450"/>
                <a:gd name="T14" fmla="*/ 150 w 168"/>
                <a:gd name="T15" fmla="*/ 224 h 450"/>
                <a:gd name="T16" fmla="*/ 138 w 168"/>
                <a:gd name="T17" fmla="*/ 254 h 450"/>
                <a:gd name="T18" fmla="*/ 106 w 168"/>
                <a:gd name="T19" fmla="*/ 314 h 450"/>
                <a:gd name="T20" fmla="*/ 66 w 168"/>
                <a:gd name="T21" fmla="*/ 366 h 450"/>
                <a:gd name="T22" fmla="*/ 48 w 168"/>
                <a:gd name="T23" fmla="*/ 384 h 450"/>
                <a:gd name="T24" fmla="*/ 16 w 168"/>
                <a:gd name="T25" fmla="*/ 414 h 450"/>
                <a:gd name="T26" fmla="*/ 2 w 168"/>
                <a:gd name="T27" fmla="*/ 436 h 450"/>
                <a:gd name="T28" fmla="*/ 0 w 168"/>
                <a:gd name="T29" fmla="*/ 450 h 450"/>
                <a:gd name="T30" fmla="*/ 2 w 168"/>
                <a:gd name="T31" fmla="*/ 450 h 450"/>
                <a:gd name="T32" fmla="*/ 4 w 168"/>
                <a:gd name="T33" fmla="*/ 440 h 450"/>
                <a:gd name="T34" fmla="*/ 20 w 168"/>
                <a:gd name="T35" fmla="*/ 416 h 450"/>
                <a:gd name="T36" fmla="*/ 46 w 168"/>
                <a:gd name="T37" fmla="*/ 390 h 450"/>
                <a:gd name="T38" fmla="*/ 70 w 168"/>
                <a:gd name="T39" fmla="*/ 366 h 450"/>
                <a:gd name="T40" fmla="*/ 90 w 168"/>
                <a:gd name="T41" fmla="*/ 342 h 450"/>
                <a:gd name="T42" fmla="*/ 124 w 168"/>
                <a:gd name="T43" fmla="*/ 290 h 450"/>
                <a:gd name="T44" fmla="*/ 148 w 168"/>
                <a:gd name="T45" fmla="*/ 234 h 450"/>
                <a:gd name="T46" fmla="*/ 158 w 168"/>
                <a:gd name="T47" fmla="*/ 204 h 450"/>
                <a:gd name="T48" fmla="*/ 168 w 168"/>
                <a:gd name="T49" fmla="*/ 158 h 450"/>
                <a:gd name="T50" fmla="*/ 168 w 168"/>
                <a:gd name="T51" fmla="*/ 128 h 450"/>
                <a:gd name="T52" fmla="*/ 166 w 168"/>
                <a:gd name="T53" fmla="*/ 112 h 450"/>
                <a:gd name="T54" fmla="*/ 160 w 168"/>
                <a:gd name="T55" fmla="*/ 84 h 450"/>
                <a:gd name="T56" fmla="*/ 146 w 168"/>
                <a:gd name="T57" fmla="*/ 58 h 450"/>
                <a:gd name="T58" fmla="*/ 128 w 168"/>
                <a:gd name="T59" fmla="*/ 30 h 450"/>
                <a:gd name="T60" fmla="*/ 114 w 168"/>
                <a:gd name="T61" fmla="*/ 0 h 450"/>
                <a:gd name="T62" fmla="*/ 112 w 168"/>
                <a:gd name="T63" fmla="*/ 0 h 4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68" h="450">
                  <a:moveTo>
                    <a:pt x="112" y="0"/>
                  </a:moveTo>
                  <a:lnTo>
                    <a:pt x="112" y="0"/>
                  </a:lnTo>
                  <a:lnTo>
                    <a:pt x="118" y="14"/>
                  </a:lnTo>
                  <a:lnTo>
                    <a:pt x="126" y="28"/>
                  </a:lnTo>
                  <a:lnTo>
                    <a:pt x="142" y="54"/>
                  </a:lnTo>
                  <a:lnTo>
                    <a:pt x="142" y="54"/>
                  </a:lnTo>
                  <a:lnTo>
                    <a:pt x="150" y="70"/>
                  </a:lnTo>
                  <a:lnTo>
                    <a:pt x="158" y="88"/>
                  </a:lnTo>
                  <a:lnTo>
                    <a:pt x="162" y="106"/>
                  </a:lnTo>
                  <a:lnTo>
                    <a:pt x="166" y="124"/>
                  </a:lnTo>
                  <a:lnTo>
                    <a:pt x="166" y="124"/>
                  </a:lnTo>
                  <a:lnTo>
                    <a:pt x="166" y="142"/>
                  </a:lnTo>
                  <a:lnTo>
                    <a:pt x="164" y="158"/>
                  </a:lnTo>
                  <a:lnTo>
                    <a:pt x="162" y="174"/>
                  </a:lnTo>
                  <a:lnTo>
                    <a:pt x="158" y="192"/>
                  </a:lnTo>
                  <a:lnTo>
                    <a:pt x="150" y="224"/>
                  </a:lnTo>
                  <a:lnTo>
                    <a:pt x="138" y="254"/>
                  </a:lnTo>
                  <a:lnTo>
                    <a:pt x="138" y="254"/>
                  </a:lnTo>
                  <a:lnTo>
                    <a:pt x="124" y="286"/>
                  </a:lnTo>
                  <a:lnTo>
                    <a:pt x="106" y="314"/>
                  </a:lnTo>
                  <a:lnTo>
                    <a:pt x="88" y="340"/>
                  </a:lnTo>
                  <a:lnTo>
                    <a:pt x="66" y="366"/>
                  </a:lnTo>
                  <a:lnTo>
                    <a:pt x="66" y="366"/>
                  </a:lnTo>
                  <a:lnTo>
                    <a:pt x="48" y="384"/>
                  </a:lnTo>
                  <a:lnTo>
                    <a:pt x="26" y="404"/>
                  </a:lnTo>
                  <a:lnTo>
                    <a:pt x="16" y="414"/>
                  </a:lnTo>
                  <a:lnTo>
                    <a:pt x="8" y="426"/>
                  </a:lnTo>
                  <a:lnTo>
                    <a:pt x="2" y="436"/>
                  </a:lnTo>
                  <a:lnTo>
                    <a:pt x="0" y="450"/>
                  </a:lnTo>
                  <a:lnTo>
                    <a:pt x="0" y="450"/>
                  </a:lnTo>
                  <a:lnTo>
                    <a:pt x="0" y="450"/>
                  </a:lnTo>
                  <a:lnTo>
                    <a:pt x="2" y="450"/>
                  </a:lnTo>
                  <a:lnTo>
                    <a:pt x="2" y="450"/>
                  </a:lnTo>
                  <a:lnTo>
                    <a:pt x="4" y="440"/>
                  </a:lnTo>
                  <a:lnTo>
                    <a:pt x="8" y="432"/>
                  </a:lnTo>
                  <a:lnTo>
                    <a:pt x="20" y="416"/>
                  </a:lnTo>
                  <a:lnTo>
                    <a:pt x="32" y="402"/>
                  </a:lnTo>
                  <a:lnTo>
                    <a:pt x="46" y="390"/>
                  </a:lnTo>
                  <a:lnTo>
                    <a:pt x="46" y="390"/>
                  </a:lnTo>
                  <a:lnTo>
                    <a:pt x="70" y="366"/>
                  </a:lnTo>
                  <a:lnTo>
                    <a:pt x="90" y="342"/>
                  </a:lnTo>
                  <a:lnTo>
                    <a:pt x="90" y="342"/>
                  </a:lnTo>
                  <a:lnTo>
                    <a:pt x="108" y="316"/>
                  </a:lnTo>
                  <a:lnTo>
                    <a:pt x="124" y="290"/>
                  </a:lnTo>
                  <a:lnTo>
                    <a:pt x="138" y="262"/>
                  </a:lnTo>
                  <a:lnTo>
                    <a:pt x="148" y="234"/>
                  </a:lnTo>
                  <a:lnTo>
                    <a:pt x="148" y="234"/>
                  </a:lnTo>
                  <a:lnTo>
                    <a:pt x="158" y="204"/>
                  </a:lnTo>
                  <a:lnTo>
                    <a:pt x="164" y="174"/>
                  </a:lnTo>
                  <a:lnTo>
                    <a:pt x="168" y="158"/>
                  </a:lnTo>
                  <a:lnTo>
                    <a:pt x="168" y="144"/>
                  </a:lnTo>
                  <a:lnTo>
                    <a:pt x="168" y="128"/>
                  </a:lnTo>
                  <a:lnTo>
                    <a:pt x="166" y="112"/>
                  </a:lnTo>
                  <a:lnTo>
                    <a:pt x="166" y="112"/>
                  </a:lnTo>
                  <a:lnTo>
                    <a:pt x="164" y="98"/>
                  </a:lnTo>
                  <a:lnTo>
                    <a:pt x="160" y="84"/>
                  </a:lnTo>
                  <a:lnTo>
                    <a:pt x="154" y="70"/>
                  </a:lnTo>
                  <a:lnTo>
                    <a:pt x="146" y="58"/>
                  </a:lnTo>
                  <a:lnTo>
                    <a:pt x="146" y="58"/>
                  </a:lnTo>
                  <a:lnTo>
                    <a:pt x="128" y="30"/>
                  </a:lnTo>
                  <a:lnTo>
                    <a:pt x="120" y="16"/>
                  </a:lnTo>
                  <a:lnTo>
                    <a:pt x="114" y="0"/>
                  </a:lnTo>
                  <a:lnTo>
                    <a:pt x="114" y="0"/>
                  </a:lnTo>
                  <a:lnTo>
                    <a:pt x="112" y="0"/>
                  </a:lnTo>
                  <a:lnTo>
                    <a:pt x="112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4" name="Freeform 90"/>
            <p:cNvSpPr>
              <a:spLocks/>
            </p:cNvSpPr>
            <p:nvPr/>
          </p:nvSpPr>
          <p:spPr bwMode="auto">
            <a:xfrm>
              <a:off x="3028" y="1991"/>
              <a:ext cx="30" cy="144"/>
            </a:xfrm>
            <a:custGeom>
              <a:avLst/>
              <a:gdLst>
                <a:gd name="T0" fmla="*/ 2 w 30"/>
                <a:gd name="T1" fmla="*/ 0 h 144"/>
                <a:gd name="T2" fmla="*/ 2 w 30"/>
                <a:gd name="T3" fmla="*/ 0 h 144"/>
                <a:gd name="T4" fmla="*/ 2 w 30"/>
                <a:gd name="T5" fmla="*/ 16 h 144"/>
                <a:gd name="T6" fmla="*/ 4 w 30"/>
                <a:gd name="T7" fmla="*/ 32 h 144"/>
                <a:gd name="T8" fmla="*/ 6 w 30"/>
                <a:gd name="T9" fmla="*/ 48 h 144"/>
                <a:gd name="T10" fmla="*/ 12 w 30"/>
                <a:gd name="T11" fmla="*/ 62 h 144"/>
                <a:gd name="T12" fmla="*/ 12 w 30"/>
                <a:gd name="T13" fmla="*/ 62 h 144"/>
                <a:gd name="T14" fmla="*/ 18 w 30"/>
                <a:gd name="T15" fmla="*/ 84 h 144"/>
                <a:gd name="T16" fmla="*/ 20 w 30"/>
                <a:gd name="T17" fmla="*/ 96 h 144"/>
                <a:gd name="T18" fmla="*/ 18 w 30"/>
                <a:gd name="T19" fmla="*/ 108 h 144"/>
                <a:gd name="T20" fmla="*/ 18 w 30"/>
                <a:gd name="T21" fmla="*/ 108 h 144"/>
                <a:gd name="T22" fmla="*/ 16 w 30"/>
                <a:gd name="T23" fmla="*/ 116 h 144"/>
                <a:gd name="T24" fmla="*/ 12 w 30"/>
                <a:gd name="T25" fmla="*/ 124 h 144"/>
                <a:gd name="T26" fmla="*/ 0 w 30"/>
                <a:gd name="T27" fmla="*/ 138 h 144"/>
                <a:gd name="T28" fmla="*/ 0 w 30"/>
                <a:gd name="T29" fmla="*/ 138 h 144"/>
                <a:gd name="T30" fmla="*/ 0 w 30"/>
                <a:gd name="T31" fmla="*/ 142 h 144"/>
                <a:gd name="T32" fmla="*/ 0 w 30"/>
                <a:gd name="T33" fmla="*/ 144 h 144"/>
                <a:gd name="T34" fmla="*/ 2 w 30"/>
                <a:gd name="T35" fmla="*/ 144 h 144"/>
                <a:gd name="T36" fmla="*/ 4 w 30"/>
                <a:gd name="T37" fmla="*/ 144 h 144"/>
                <a:gd name="T38" fmla="*/ 4 w 30"/>
                <a:gd name="T39" fmla="*/ 144 h 144"/>
                <a:gd name="T40" fmla="*/ 14 w 30"/>
                <a:gd name="T41" fmla="*/ 136 h 144"/>
                <a:gd name="T42" fmla="*/ 24 w 30"/>
                <a:gd name="T43" fmla="*/ 124 h 144"/>
                <a:gd name="T44" fmla="*/ 28 w 30"/>
                <a:gd name="T45" fmla="*/ 110 h 144"/>
                <a:gd name="T46" fmla="*/ 30 w 30"/>
                <a:gd name="T47" fmla="*/ 96 h 144"/>
                <a:gd name="T48" fmla="*/ 30 w 30"/>
                <a:gd name="T49" fmla="*/ 96 h 144"/>
                <a:gd name="T50" fmla="*/ 28 w 30"/>
                <a:gd name="T51" fmla="*/ 82 h 144"/>
                <a:gd name="T52" fmla="*/ 24 w 30"/>
                <a:gd name="T53" fmla="*/ 70 h 144"/>
                <a:gd name="T54" fmla="*/ 14 w 30"/>
                <a:gd name="T55" fmla="*/ 44 h 144"/>
                <a:gd name="T56" fmla="*/ 14 w 30"/>
                <a:gd name="T57" fmla="*/ 44 h 144"/>
                <a:gd name="T58" fmla="*/ 8 w 30"/>
                <a:gd name="T59" fmla="*/ 22 h 144"/>
                <a:gd name="T60" fmla="*/ 4 w 30"/>
                <a:gd name="T61" fmla="*/ 0 h 144"/>
                <a:gd name="T62" fmla="*/ 4 w 30"/>
                <a:gd name="T63" fmla="*/ 0 h 144"/>
                <a:gd name="T64" fmla="*/ 4 w 30"/>
                <a:gd name="T65" fmla="*/ 0 h 144"/>
                <a:gd name="T66" fmla="*/ 2 w 30"/>
                <a:gd name="T67" fmla="*/ 0 h 144"/>
                <a:gd name="T68" fmla="*/ 2 w 30"/>
                <a:gd name="T69" fmla="*/ 0 h 1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30" h="144">
                  <a:moveTo>
                    <a:pt x="2" y="0"/>
                  </a:moveTo>
                  <a:lnTo>
                    <a:pt x="2" y="0"/>
                  </a:lnTo>
                  <a:lnTo>
                    <a:pt x="2" y="16"/>
                  </a:lnTo>
                  <a:lnTo>
                    <a:pt x="4" y="32"/>
                  </a:lnTo>
                  <a:lnTo>
                    <a:pt x="6" y="48"/>
                  </a:lnTo>
                  <a:lnTo>
                    <a:pt x="12" y="62"/>
                  </a:lnTo>
                  <a:lnTo>
                    <a:pt x="12" y="62"/>
                  </a:lnTo>
                  <a:lnTo>
                    <a:pt x="18" y="84"/>
                  </a:lnTo>
                  <a:lnTo>
                    <a:pt x="20" y="96"/>
                  </a:lnTo>
                  <a:lnTo>
                    <a:pt x="18" y="108"/>
                  </a:lnTo>
                  <a:lnTo>
                    <a:pt x="18" y="108"/>
                  </a:lnTo>
                  <a:lnTo>
                    <a:pt x="16" y="116"/>
                  </a:lnTo>
                  <a:lnTo>
                    <a:pt x="12" y="124"/>
                  </a:lnTo>
                  <a:lnTo>
                    <a:pt x="0" y="138"/>
                  </a:lnTo>
                  <a:lnTo>
                    <a:pt x="0" y="138"/>
                  </a:lnTo>
                  <a:lnTo>
                    <a:pt x="0" y="142"/>
                  </a:lnTo>
                  <a:lnTo>
                    <a:pt x="0" y="144"/>
                  </a:lnTo>
                  <a:lnTo>
                    <a:pt x="2" y="144"/>
                  </a:lnTo>
                  <a:lnTo>
                    <a:pt x="4" y="144"/>
                  </a:lnTo>
                  <a:lnTo>
                    <a:pt x="4" y="144"/>
                  </a:lnTo>
                  <a:lnTo>
                    <a:pt x="14" y="136"/>
                  </a:lnTo>
                  <a:lnTo>
                    <a:pt x="24" y="124"/>
                  </a:lnTo>
                  <a:lnTo>
                    <a:pt x="28" y="110"/>
                  </a:lnTo>
                  <a:lnTo>
                    <a:pt x="30" y="96"/>
                  </a:lnTo>
                  <a:lnTo>
                    <a:pt x="30" y="96"/>
                  </a:lnTo>
                  <a:lnTo>
                    <a:pt x="28" y="82"/>
                  </a:lnTo>
                  <a:lnTo>
                    <a:pt x="24" y="70"/>
                  </a:lnTo>
                  <a:lnTo>
                    <a:pt x="14" y="44"/>
                  </a:lnTo>
                  <a:lnTo>
                    <a:pt x="14" y="44"/>
                  </a:lnTo>
                  <a:lnTo>
                    <a:pt x="8" y="22"/>
                  </a:lnTo>
                  <a:lnTo>
                    <a:pt x="4" y="0"/>
                  </a:lnTo>
                  <a:lnTo>
                    <a:pt x="4" y="0"/>
                  </a:lnTo>
                  <a:lnTo>
                    <a:pt x="4" y="0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5" name="Freeform 91"/>
            <p:cNvSpPr>
              <a:spLocks/>
            </p:cNvSpPr>
            <p:nvPr/>
          </p:nvSpPr>
          <p:spPr bwMode="auto">
            <a:xfrm>
              <a:off x="2910" y="2061"/>
              <a:ext cx="62" cy="48"/>
            </a:xfrm>
            <a:custGeom>
              <a:avLst/>
              <a:gdLst>
                <a:gd name="T0" fmla="*/ 22 w 62"/>
                <a:gd name="T1" fmla="*/ 0 h 48"/>
                <a:gd name="T2" fmla="*/ 22 w 62"/>
                <a:gd name="T3" fmla="*/ 0 h 48"/>
                <a:gd name="T4" fmla="*/ 12 w 62"/>
                <a:gd name="T5" fmla="*/ 8 h 48"/>
                <a:gd name="T6" fmla="*/ 4 w 62"/>
                <a:gd name="T7" fmla="*/ 16 h 48"/>
                <a:gd name="T8" fmla="*/ 2 w 62"/>
                <a:gd name="T9" fmla="*/ 20 h 48"/>
                <a:gd name="T10" fmla="*/ 0 w 62"/>
                <a:gd name="T11" fmla="*/ 26 h 48"/>
                <a:gd name="T12" fmla="*/ 0 w 62"/>
                <a:gd name="T13" fmla="*/ 30 h 48"/>
                <a:gd name="T14" fmla="*/ 2 w 62"/>
                <a:gd name="T15" fmla="*/ 36 h 48"/>
                <a:gd name="T16" fmla="*/ 2 w 62"/>
                <a:gd name="T17" fmla="*/ 36 h 48"/>
                <a:gd name="T18" fmla="*/ 4 w 62"/>
                <a:gd name="T19" fmla="*/ 40 h 48"/>
                <a:gd name="T20" fmla="*/ 8 w 62"/>
                <a:gd name="T21" fmla="*/ 44 h 48"/>
                <a:gd name="T22" fmla="*/ 18 w 62"/>
                <a:gd name="T23" fmla="*/ 48 h 48"/>
                <a:gd name="T24" fmla="*/ 28 w 62"/>
                <a:gd name="T25" fmla="*/ 48 h 48"/>
                <a:gd name="T26" fmla="*/ 38 w 62"/>
                <a:gd name="T27" fmla="*/ 48 h 48"/>
                <a:gd name="T28" fmla="*/ 38 w 62"/>
                <a:gd name="T29" fmla="*/ 48 h 48"/>
                <a:gd name="T30" fmla="*/ 48 w 62"/>
                <a:gd name="T31" fmla="*/ 44 h 48"/>
                <a:gd name="T32" fmla="*/ 58 w 62"/>
                <a:gd name="T33" fmla="*/ 38 h 48"/>
                <a:gd name="T34" fmla="*/ 60 w 62"/>
                <a:gd name="T35" fmla="*/ 34 h 48"/>
                <a:gd name="T36" fmla="*/ 62 w 62"/>
                <a:gd name="T37" fmla="*/ 28 h 48"/>
                <a:gd name="T38" fmla="*/ 62 w 62"/>
                <a:gd name="T39" fmla="*/ 24 h 48"/>
                <a:gd name="T40" fmla="*/ 60 w 62"/>
                <a:gd name="T41" fmla="*/ 18 h 48"/>
                <a:gd name="T42" fmla="*/ 60 w 62"/>
                <a:gd name="T43" fmla="*/ 18 h 48"/>
                <a:gd name="T44" fmla="*/ 54 w 62"/>
                <a:gd name="T45" fmla="*/ 10 h 48"/>
                <a:gd name="T46" fmla="*/ 46 w 62"/>
                <a:gd name="T47" fmla="*/ 4 h 48"/>
                <a:gd name="T48" fmla="*/ 36 w 62"/>
                <a:gd name="T49" fmla="*/ 4 h 48"/>
                <a:gd name="T50" fmla="*/ 30 w 62"/>
                <a:gd name="T51" fmla="*/ 6 h 48"/>
                <a:gd name="T52" fmla="*/ 26 w 62"/>
                <a:gd name="T53" fmla="*/ 8 h 48"/>
                <a:gd name="T54" fmla="*/ 26 w 62"/>
                <a:gd name="T55" fmla="*/ 8 h 48"/>
                <a:gd name="T56" fmla="*/ 26 w 62"/>
                <a:gd name="T57" fmla="*/ 12 h 48"/>
                <a:gd name="T58" fmla="*/ 26 w 62"/>
                <a:gd name="T59" fmla="*/ 12 h 48"/>
                <a:gd name="T60" fmla="*/ 28 w 62"/>
                <a:gd name="T61" fmla="*/ 12 h 48"/>
                <a:gd name="T62" fmla="*/ 28 w 62"/>
                <a:gd name="T63" fmla="*/ 12 h 48"/>
                <a:gd name="T64" fmla="*/ 34 w 62"/>
                <a:gd name="T65" fmla="*/ 8 h 48"/>
                <a:gd name="T66" fmla="*/ 42 w 62"/>
                <a:gd name="T67" fmla="*/ 8 h 48"/>
                <a:gd name="T68" fmla="*/ 50 w 62"/>
                <a:gd name="T69" fmla="*/ 10 h 48"/>
                <a:gd name="T70" fmla="*/ 56 w 62"/>
                <a:gd name="T71" fmla="*/ 16 h 48"/>
                <a:gd name="T72" fmla="*/ 56 w 62"/>
                <a:gd name="T73" fmla="*/ 16 h 48"/>
                <a:gd name="T74" fmla="*/ 60 w 62"/>
                <a:gd name="T75" fmla="*/ 22 h 48"/>
                <a:gd name="T76" fmla="*/ 60 w 62"/>
                <a:gd name="T77" fmla="*/ 28 h 48"/>
                <a:gd name="T78" fmla="*/ 56 w 62"/>
                <a:gd name="T79" fmla="*/ 32 h 48"/>
                <a:gd name="T80" fmla="*/ 52 w 62"/>
                <a:gd name="T81" fmla="*/ 36 h 48"/>
                <a:gd name="T82" fmla="*/ 40 w 62"/>
                <a:gd name="T83" fmla="*/ 42 h 48"/>
                <a:gd name="T84" fmla="*/ 30 w 62"/>
                <a:gd name="T85" fmla="*/ 44 h 48"/>
                <a:gd name="T86" fmla="*/ 30 w 62"/>
                <a:gd name="T87" fmla="*/ 44 h 48"/>
                <a:gd name="T88" fmla="*/ 22 w 62"/>
                <a:gd name="T89" fmla="*/ 42 h 48"/>
                <a:gd name="T90" fmla="*/ 16 w 62"/>
                <a:gd name="T91" fmla="*/ 42 h 48"/>
                <a:gd name="T92" fmla="*/ 10 w 62"/>
                <a:gd name="T93" fmla="*/ 38 h 48"/>
                <a:gd name="T94" fmla="*/ 6 w 62"/>
                <a:gd name="T95" fmla="*/ 34 h 48"/>
                <a:gd name="T96" fmla="*/ 6 w 62"/>
                <a:gd name="T97" fmla="*/ 34 h 48"/>
                <a:gd name="T98" fmla="*/ 4 w 62"/>
                <a:gd name="T99" fmla="*/ 30 h 48"/>
                <a:gd name="T100" fmla="*/ 2 w 62"/>
                <a:gd name="T101" fmla="*/ 26 h 48"/>
                <a:gd name="T102" fmla="*/ 4 w 62"/>
                <a:gd name="T103" fmla="*/ 20 h 48"/>
                <a:gd name="T104" fmla="*/ 8 w 62"/>
                <a:gd name="T105" fmla="*/ 16 h 48"/>
                <a:gd name="T106" fmla="*/ 14 w 62"/>
                <a:gd name="T107" fmla="*/ 8 h 48"/>
                <a:gd name="T108" fmla="*/ 22 w 62"/>
                <a:gd name="T109" fmla="*/ 2 h 48"/>
                <a:gd name="T110" fmla="*/ 22 w 62"/>
                <a:gd name="T111" fmla="*/ 2 h 48"/>
                <a:gd name="T112" fmla="*/ 22 w 62"/>
                <a:gd name="T113" fmla="*/ 0 h 48"/>
                <a:gd name="T114" fmla="*/ 22 w 62"/>
                <a:gd name="T115" fmla="*/ 0 h 48"/>
                <a:gd name="T116" fmla="*/ 22 w 62"/>
                <a:gd name="T117" fmla="*/ 0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62" h="48">
                  <a:moveTo>
                    <a:pt x="22" y="0"/>
                  </a:moveTo>
                  <a:lnTo>
                    <a:pt x="22" y="0"/>
                  </a:lnTo>
                  <a:lnTo>
                    <a:pt x="12" y="8"/>
                  </a:lnTo>
                  <a:lnTo>
                    <a:pt x="4" y="16"/>
                  </a:lnTo>
                  <a:lnTo>
                    <a:pt x="2" y="20"/>
                  </a:lnTo>
                  <a:lnTo>
                    <a:pt x="0" y="26"/>
                  </a:lnTo>
                  <a:lnTo>
                    <a:pt x="0" y="30"/>
                  </a:lnTo>
                  <a:lnTo>
                    <a:pt x="2" y="36"/>
                  </a:lnTo>
                  <a:lnTo>
                    <a:pt x="2" y="36"/>
                  </a:lnTo>
                  <a:lnTo>
                    <a:pt x="4" y="40"/>
                  </a:lnTo>
                  <a:lnTo>
                    <a:pt x="8" y="44"/>
                  </a:lnTo>
                  <a:lnTo>
                    <a:pt x="18" y="48"/>
                  </a:lnTo>
                  <a:lnTo>
                    <a:pt x="28" y="48"/>
                  </a:lnTo>
                  <a:lnTo>
                    <a:pt x="38" y="48"/>
                  </a:lnTo>
                  <a:lnTo>
                    <a:pt x="38" y="48"/>
                  </a:lnTo>
                  <a:lnTo>
                    <a:pt x="48" y="44"/>
                  </a:lnTo>
                  <a:lnTo>
                    <a:pt x="58" y="38"/>
                  </a:lnTo>
                  <a:lnTo>
                    <a:pt x="60" y="34"/>
                  </a:lnTo>
                  <a:lnTo>
                    <a:pt x="62" y="28"/>
                  </a:lnTo>
                  <a:lnTo>
                    <a:pt x="62" y="24"/>
                  </a:lnTo>
                  <a:lnTo>
                    <a:pt x="60" y="18"/>
                  </a:lnTo>
                  <a:lnTo>
                    <a:pt x="60" y="18"/>
                  </a:lnTo>
                  <a:lnTo>
                    <a:pt x="54" y="10"/>
                  </a:lnTo>
                  <a:lnTo>
                    <a:pt x="46" y="4"/>
                  </a:lnTo>
                  <a:lnTo>
                    <a:pt x="36" y="4"/>
                  </a:lnTo>
                  <a:lnTo>
                    <a:pt x="30" y="6"/>
                  </a:lnTo>
                  <a:lnTo>
                    <a:pt x="26" y="8"/>
                  </a:lnTo>
                  <a:lnTo>
                    <a:pt x="26" y="8"/>
                  </a:lnTo>
                  <a:lnTo>
                    <a:pt x="26" y="12"/>
                  </a:lnTo>
                  <a:lnTo>
                    <a:pt x="26" y="12"/>
                  </a:lnTo>
                  <a:lnTo>
                    <a:pt x="28" y="12"/>
                  </a:lnTo>
                  <a:lnTo>
                    <a:pt x="28" y="12"/>
                  </a:lnTo>
                  <a:lnTo>
                    <a:pt x="34" y="8"/>
                  </a:lnTo>
                  <a:lnTo>
                    <a:pt x="42" y="8"/>
                  </a:lnTo>
                  <a:lnTo>
                    <a:pt x="50" y="10"/>
                  </a:lnTo>
                  <a:lnTo>
                    <a:pt x="56" y="16"/>
                  </a:lnTo>
                  <a:lnTo>
                    <a:pt x="56" y="16"/>
                  </a:lnTo>
                  <a:lnTo>
                    <a:pt x="60" y="22"/>
                  </a:lnTo>
                  <a:lnTo>
                    <a:pt x="60" y="28"/>
                  </a:lnTo>
                  <a:lnTo>
                    <a:pt x="56" y="32"/>
                  </a:lnTo>
                  <a:lnTo>
                    <a:pt x="52" y="36"/>
                  </a:lnTo>
                  <a:lnTo>
                    <a:pt x="40" y="42"/>
                  </a:lnTo>
                  <a:lnTo>
                    <a:pt x="30" y="44"/>
                  </a:lnTo>
                  <a:lnTo>
                    <a:pt x="30" y="44"/>
                  </a:lnTo>
                  <a:lnTo>
                    <a:pt x="22" y="42"/>
                  </a:lnTo>
                  <a:lnTo>
                    <a:pt x="16" y="42"/>
                  </a:lnTo>
                  <a:lnTo>
                    <a:pt x="10" y="38"/>
                  </a:lnTo>
                  <a:lnTo>
                    <a:pt x="6" y="34"/>
                  </a:lnTo>
                  <a:lnTo>
                    <a:pt x="6" y="34"/>
                  </a:lnTo>
                  <a:lnTo>
                    <a:pt x="4" y="30"/>
                  </a:lnTo>
                  <a:lnTo>
                    <a:pt x="2" y="26"/>
                  </a:lnTo>
                  <a:lnTo>
                    <a:pt x="4" y="20"/>
                  </a:lnTo>
                  <a:lnTo>
                    <a:pt x="8" y="16"/>
                  </a:lnTo>
                  <a:lnTo>
                    <a:pt x="14" y="8"/>
                  </a:lnTo>
                  <a:lnTo>
                    <a:pt x="22" y="2"/>
                  </a:lnTo>
                  <a:lnTo>
                    <a:pt x="22" y="2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6" name="Freeform 92"/>
            <p:cNvSpPr>
              <a:spLocks/>
            </p:cNvSpPr>
            <p:nvPr/>
          </p:nvSpPr>
          <p:spPr bwMode="auto">
            <a:xfrm>
              <a:off x="2922" y="2023"/>
              <a:ext cx="10" cy="34"/>
            </a:xfrm>
            <a:custGeom>
              <a:avLst/>
              <a:gdLst>
                <a:gd name="T0" fmla="*/ 8 w 10"/>
                <a:gd name="T1" fmla="*/ 34 h 34"/>
                <a:gd name="T2" fmla="*/ 8 w 10"/>
                <a:gd name="T3" fmla="*/ 34 h 34"/>
                <a:gd name="T4" fmla="*/ 10 w 10"/>
                <a:gd name="T5" fmla="*/ 26 h 34"/>
                <a:gd name="T6" fmla="*/ 10 w 10"/>
                <a:gd name="T7" fmla="*/ 16 h 34"/>
                <a:gd name="T8" fmla="*/ 10 w 10"/>
                <a:gd name="T9" fmla="*/ 16 h 34"/>
                <a:gd name="T10" fmla="*/ 6 w 10"/>
                <a:gd name="T11" fmla="*/ 8 h 34"/>
                <a:gd name="T12" fmla="*/ 2 w 10"/>
                <a:gd name="T13" fmla="*/ 0 h 34"/>
                <a:gd name="T14" fmla="*/ 2 w 10"/>
                <a:gd name="T15" fmla="*/ 0 h 34"/>
                <a:gd name="T16" fmla="*/ 0 w 10"/>
                <a:gd name="T17" fmla="*/ 0 h 34"/>
                <a:gd name="T18" fmla="*/ 0 w 10"/>
                <a:gd name="T19" fmla="*/ 0 h 34"/>
                <a:gd name="T20" fmla="*/ 8 w 10"/>
                <a:gd name="T21" fmla="*/ 16 h 34"/>
                <a:gd name="T22" fmla="*/ 8 w 10"/>
                <a:gd name="T23" fmla="*/ 16 h 34"/>
                <a:gd name="T24" fmla="*/ 8 w 10"/>
                <a:gd name="T25" fmla="*/ 26 h 34"/>
                <a:gd name="T26" fmla="*/ 8 w 10"/>
                <a:gd name="T27" fmla="*/ 34 h 34"/>
                <a:gd name="T28" fmla="*/ 8 w 10"/>
                <a:gd name="T29" fmla="*/ 34 h 34"/>
                <a:gd name="T30" fmla="*/ 8 w 10"/>
                <a:gd name="T31" fmla="*/ 34 h 34"/>
                <a:gd name="T32" fmla="*/ 8 w 10"/>
                <a:gd name="T33" fmla="*/ 34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0" h="34">
                  <a:moveTo>
                    <a:pt x="8" y="34"/>
                  </a:moveTo>
                  <a:lnTo>
                    <a:pt x="8" y="34"/>
                  </a:lnTo>
                  <a:lnTo>
                    <a:pt x="10" y="26"/>
                  </a:lnTo>
                  <a:lnTo>
                    <a:pt x="10" y="16"/>
                  </a:lnTo>
                  <a:lnTo>
                    <a:pt x="10" y="16"/>
                  </a:lnTo>
                  <a:lnTo>
                    <a:pt x="6" y="8"/>
                  </a:lnTo>
                  <a:lnTo>
                    <a:pt x="2" y="0"/>
                  </a:lnTo>
                  <a:lnTo>
                    <a:pt x="2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8" y="16"/>
                  </a:lnTo>
                  <a:lnTo>
                    <a:pt x="8" y="16"/>
                  </a:lnTo>
                  <a:lnTo>
                    <a:pt x="8" y="26"/>
                  </a:lnTo>
                  <a:lnTo>
                    <a:pt x="8" y="34"/>
                  </a:lnTo>
                  <a:lnTo>
                    <a:pt x="8" y="34"/>
                  </a:lnTo>
                  <a:lnTo>
                    <a:pt x="8" y="34"/>
                  </a:lnTo>
                  <a:lnTo>
                    <a:pt x="8" y="3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7" name="Freeform 93"/>
            <p:cNvSpPr>
              <a:spLocks/>
            </p:cNvSpPr>
            <p:nvPr/>
          </p:nvSpPr>
          <p:spPr bwMode="auto">
            <a:xfrm>
              <a:off x="2812" y="1997"/>
              <a:ext cx="112" cy="50"/>
            </a:xfrm>
            <a:custGeom>
              <a:avLst/>
              <a:gdLst>
                <a:gd name="T0" fmla="*/ 2 w 112"/>
                <a:gd name="T1" fmla="*/ 50 h 50"/>
                <a:gd name="T2" fmla="*/ 2 w 112"/>
                <a:gd name="T3" fmla="*/ 50 h 50"/>
                <a:gd name="T4" fmla="*/ 10 w 112"/>
                <a:gd name="T5" fmla="*/ 36 h 50"/>
                <a:gd name="T6" fmla="*/ 22 w 112"/>
                <a:gd name="T7" fmla="*/ 26 h 50"/>
                <a:gd name="T8" fmla="*/ 34 w 112"/>
                <a:gd name="T9" fmla="*/ 16 h 50"/>
                <a:gd name="T10" fmla="*/ 48 w 112"/>
                <a:gd name="T11" fmla="*/ 12 h 50"/>
                <a:gd name="T12" fmla="*/ 62 w 112"/>
                <a:gd name="T13" fmla="*/ 8 h 50"/>
                <a:gd name="T14" fmla="*/ 76 w 112"/>
                <a:gd name="T15" fmla="*/ 10 h 50"/>
                <a:gd name="T16" fmla="*/ 92 w 112"/>
                <a:gd name="T17" fmla="*/ 12 h 50"/>
                <a:gd name="T18" fmla="*/ 106 w 112"/>
                <a:gd name="T19" fmla="*/ 20 h 50"/>
                <a:gd name="T20" fmla="*/ 106 w 112"/>
                <a:gd name="T21" fmla="*/ 20 h 50"/>
                <a:gd name="T22" fmla="*/ 110 w 112"/>
                <a:gd name="T23" fmla="*/ 20 h 50"/>
                <a:gd name="T24" fmla="*/ 112 w 112"/>
                <a:gd name="T25" fmla="*/ 18 h 50"/>
                <a:gd name="T26" fmla="*/ 112 w 112"/>
                <a:gd name="T27" fmla="*/ 14 h 50"/>
                <a:gd name="T28" fmla="*/ 112 w 112"/>
                <a:gd name="T29" fmla="*/ 12 h 50"/>
                <a:gd name="T30" fmla="*/ 112 w 112"/>
                <a:gd name="T31" fmla="*/ 12 h 50"/>
                <a:gd name="T32" fmla="*/ 104 w 112"/>
                <a:gd name="T33" fmla="*/ 6 h 50"/>
                <a:gd name="T34" fmla="*/ 96 w 112"/>
                <a:gd name="T35" fmla="*/ 4 h 50"/>
                <a:gd name="T36" fmla="*/ 80 w 112"/>
                <a:gd name="T37" fmla="*/ 0 h 50"/>
                <a:gd name="T38" fmla="*/ 64 w 112"/>
                <a:gd name="T39" fmla="*/ 0 h 50"/>
                <a:gd name="T40" fmla="*/ 46 w 112"/>
                <a:gd name="T41" fmla="*/ 2 h 50"/>
                <a:gd name="T42" fmla="*/ 46 w 112"/>
                <a:gd name="T43" fmla="*/ 2 h 50"/>
                <a:gd name="T44" fmla="*/ 38 w 112"/>
                <a:gd name="T45" fmla="*/ 4 h 50"/>
                <a:gd name="T46" fmla="*/ 32 w 112"/>
                <a:gd name="T47" fmla="*/ 8 h 50"/>
                <a:gd name="T48" fmla="*/ 24 w 112"/>
                <a:gd name="T49" fmla="*/ 14 h 50"/>
                <a:gd name="T50" fmla="*/ 18 w 112"/>
                <a:gd name="T51" fmla="*/ 20 h 50"/>
                <a:gd name="T52" fmla="*/ 8 w 112"/>
                <a:gd name="T53" fmla="*/ 34 h 50"/>
                <a:gd name="T54" fmla="*/ 0 w 112"/>
                <a:gd name="T55" fmla="*/ 48 h 50"/>
                <a:gd name="T56" fmla="*/ 0 w 112"/>
                <a:gd name="T57" fmla="*/ 48 h 50"/>
                <a:gd name="T58" fmla="*/ 0 w 112"/>
                <a:gd name="T59" fmla="*/ 50 h 50"/>
                <a:gd name="T60" fmla="*/ 2 w 112"/>
                <a:gd name="T61" fmla="*/ 50 h 50"/>
                <a:gd name="T62" fmla="*/ 2 w 112"/>
                <a:gd name="T63" fmla="*/ 5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12" h="50">
                  <a:moveTo>
                    <a:pt x="2" y="50"/>
                  </a:moveTo>
                  <a:lnTo>
                    <a:pt x="2" y="50"/>
                  </a:lnTo>
                  <a:lnTo>
                    <a:pt x="10" y="36"/>
                  </a:lnTo>
                  <a:lnTo>
                    <a:pt x="22" y="26"/>
                  </a:lnTo>
                  <a:lnTo>
                    <a:pt x="34" y="16"/>
                  </a:lnTo>
                  <a:lnTo>
                    <a:pt x="48" y="12"/>
                  </a:lnTo>
                  <a:lnTo>
                    <a:pt x="62" y="8"/>
                  </a:lnTo>
                  <a:lnTo>
                    <a:pt x="76" y="10"/>
                  </a:lnTo>
                  <a:lnTo>
                    <a:pt x="92" y="12"/>
                  </a:lnTo>
                  <a:lnTo>
                    <a:pt x="106" y="20"/>
                  </a:lnTo>
                  <a:lnTo>
                    <a:pt x="106" y="20"/>
                  </a:lnTo>
                  <a:lnTo>
                    <a:pt x="110" y="20"/>
                  </a:lnTo>
                  <a:lnTo>
                    <a:pt x="112" y="18"/>
                  </a:lnTo>
                  <a:lnTo>
                    <a:pt x="112" y="14"/>
                  </a:lnTo>
                  <a:lnTo>
                    <a:pt x="112" y="12"/>
                  </a:lnTo>
                  <a:lnTo>
                    <a:pt x="112" y="12"/>
                  </a:lnTo>
                  <a:lnTo>
                    <a:pt x="104" y="6"/>
                  </a:lnTo>
                  <a:lnTo>
                    <a:pt x="96" y="4"/>
                  </a:lnTo>
                  <a:lnTo>
                    <a:pt x="80" y="0"/>
                  </a:lnTo>
                  <a:lnTo>
                    <a:pt x="64" y="0"/>
                  </a:lnTo>
                  <a:lnTo>
                    <a:pt x="46" y="2"/>
                  </a:lnTo>
                  <a:lnTo>
                    <a:pt x="46" y="2"/>
                  </a:lnTo>
                  <a:lnTo>
                    <a:pt x="38" y="4"/>
                  </a:lnTo>
                  <a:lnTo>
                    <a:pt x="32" y="8"/>
                  </a:lnTo>
                  <a:lnTo>
                    <a:pt x="24" y="14"/>
                  </a:lnTo>
                  <a:lnTo>
                    <a:pt x="18" y="20"/>
                  </a:lnTo>
                  <a:lnTo>
                    <a:pt x="8" y="34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0" y="50"/>
                  </a:lnTo>
                  <a:lnTo>
                    <a:pt x="2" y="50"/>
                  </a:lnTo>
                  <a:lnTo>
                    <a:pt x="2" y="5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8" name="Freeform 94"/>
            <p:cNvSpPr>
              <a:spLocks/>
            </p:cNvSpPr>
            <p:nvPr/>
          </p:nvSpPr>
          <p:spPr bwMode="auto">
            <a:xfrm>
              <a:off x="2946" y="1995"/>
              <a:ext cx="94" cy="56"/>
            </a:xfrm>
            <a:custGeom>
              <a:avLst/>
              <a:gdLst>
                <a:gd name="T0" fmla="*/ 94 w 94"/>
                <a:gd name="T1" fmla="*/ 56 h 56"/>
                <a:gd name="T2" fmla="*/ 94 w 94"/>
                <a:gd name="T3" fmla="*/ 56 h 56"/>
                <a:gd name="T4" fmla="*/ 88 w 94"/>
                <a:gd name="T5" fmla="*/ 40 h 56"/>
                <a:gd name="T6" fmla="*/ 80 w 94"/>
                <a:gd name="T7" fmla="*/ 28 h 56"/>
                <a:gd name="T8" fmla="*/ 72 w 94"/>
                <a:gd name="T9" fmla="*/ 16 h 56"/>
                <a:gd name="T10" fmla="*/ 66 w 94"/>
                <a:gd name="T11" fmla="*/ 10 h 56"/>
                <a:gd name="T12" fmla="*/ 58 w 94"/>
                <a:gd name="T13" fmla="*/ 6 h 56"/>
                <a:gd name="T14" fmla="*/ 58 w 94"/>
                <a:gd name="T15" fmla="*/ 6 h 56"/>
                <a:gd name="T16" fmla="*/ 44 w 94"/>
                <a:gd name="T17" fmla="*/ 0 h 56"/>
                <a:gd name="T18" fmla="*/ 30 w 94"/>
                <a:gd name="T19" fmla="*/ 0 h 56"/>
                <a:gd name="T20" fmla="*/ 16 w 94"/>
                <a:gd name="T21" fmla="*/ 2 h 56"/>
                <a:gd name="T22" fmla="*/ 2 w 94"/>
                <a:gd name="T23" fmla="*/ 10 h 56"/>
                <a:gd name="T24" fmla="*/ 2 w 94"/>
                <a:gd name="T25" fmla="*/ 10 h 56"/>
                <a:gd name="T26" fmla="*/ 0 w 94"/>
                <a:gd name="T27" fmla="*/ 12 h 56"/>
                <a:gd name="T28" fmla="*/ 0 w 94"/>
                <a:gd name="T29" fmla="*/ 14 h 56"/>
                <a:gd name="T30" fmla="*/ 2 w 94"/>
                <a:gd name="T31" fmla="*/ 16 h 56"/>
                <a:gd name="T32" fmla="*/ 4 w 94"/>
                <a:gd name="T33" fmla="*/ 16 h 56"/>
                <a:gd name="T34" fmla="*/ 4 w 94"/>
                <a:gd name="T35" fmla="*/ 16 h 56"/>
                <a:gd name="T36" fmla="*/ 22 w 94"/>
                <a:gd name="T37" fmla="*/ 8 h 56"/>
                <a:gd name="T38" fmla="*/ 22 w 94"/>
                <a:gd name="T39" fmla="*/ 8 h 56"/>
                <a:gd name="T40" fmla="*/ 32 w 94"/>
                <a:gd name="T41" fmla="*/ 6 h 56"/>
                <a:gd name="T42" fmla="*/ 42 w 94"/>
                <a:gd name="T43" fmla="*/ 8 h 56"/>
                <a:gd name="T44" fmla="*/ 52 w 94"/>
                <a:gd name="T45" fmla="*/ 10 h 56"/>
                <a:gd name="T46" fmla="*/ 60 w 94"/>
                <a:gd name="T47" fmla="*/ 16 h 56"/>
                <a:gd name="T48" fmla="*/ 60 w 94"/>
                <a:gd name="T49" fmla="*/ 16 h 56"/>
                <a:gd name="T50" fmla="*/ 70 w 94"/>
                <a:gd name="T51" fmla="*/ 24 h 56"/>
                <a:gd name="T52" fmla="*/ 80 w 94"/>
                <a:gd name="T53" fmla="*/ 34 h 56"/>
                <a:gd name="T54" fmla="*/ 86 w 94"/>
                <a:gd name="T55" fmla="*/ 44 h 56"/>
                <a:gd name="T56" fmla="*/ 92 w 94"/>
                <a:gd name="T57" fmla="*/ 56 h 56"/>
                <a:gd name="T58" fmla="*/ 92 w 94"/>
                <a:gd name="T59" fmla="*/ 56 h 56"/>
                <a:gd name="T60" fmla="*/ 94 w 94"/>
                <a:gd name="T61" fmla="*/ 56 h 56"/>
                <a:gd name="T62" fmla="*/ 94 w 94"/>
                <a:gd name="T63" fmla="*/ 56 h 56"/>
                <a:gd name="T64" fmla="*/ 94 w 94"/>
                <a:gd name="T65" fmla="*/ 56 h 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4" h="56">
                  <a:moveTo>
                    <a:pt x="94" y="56"/>
                  </a:moveTo>
                  <a:lnTo>
                    <a:pt x="94" y="56"/>
                  </a:lnTo>
                  <a:lnTo>
                    <a:pt x="88" y="40"/>
                  </a:lnTo>
                  <a:lnTo>
                    <a:pt x="80" y="28"/>
                  </a:lnTo>
                  <a:lnTo>
                    <a:pt x="72" y="16"/>
                  </a:lnTo>
                  <a:lnTo>
                    <a:pt x="66" y="10"/>
                  </a:lnTo>
                  <a:lnTo>
                    <a:pt x="58" y="6"/>
                  </a:lnTo>
                  <a:lnTo>
                    <a:pt x="58" y="6"/>
                  </a:lnTo>
                  <a:lnTo>
                    <a:pt x="44" y="0"/>
                  </a:lnTo>
                  <a:lnTo>
                    <a:pt x="30" y="0"/>
                  </a:lnTo>
                  <a:lnTo>
                    <a:pt x="16" y="2"/>
                  </a:lnTo>
                  <a:lnTo>
                    <a:pt x="2" y="10"/>
                  </a:lnTo>
                  <a:lnTo>
                    <a:pt x="2" y="10"/>
                  </a:lnTo>
                  <a:lnTo>
                    <a:pt x="0" y="12"/>
                  </a:lnTo>
                  <a:lnTo>
                    <a:pt x="0" y="14"/>
                  </a:lnTo>
                  <a:lnTo>
                    <a:pt x="2" y="16"/>
                  </a:lnTo>
                  <a:lnTo>
                    <a:pt x="4" y="16"/>
                  </a:lnTo>
                  <a:lnTo>
                    <a:pt x="4" y="16"/>
                  </a:lnTo>
                  <a:lnTo>
                    <a:pt x="22" y="8"/>
                  </a:lnTo>
                  <a:lnTo>
                    <a:pt x="22" y="8"/>
                  </a:lnTo>
                  <a:lnTo>
                    <a:pt x="32" y="6"/>
                  </a:lnTo>
                  <a:lnTo>
                    <a:pt x="42" y="8"/>
                  </a:lnTo>
                  <a:lnTo>
                    <a:pt x="52" y="10"/>
                  </a:lnTo>
                  <a:lnTo>
                    <a:pt x="60" y="16"/>
                  </a:lnTo>
                  <a:lnTo>
                    <a:pt x="60" y="16"/>
                  </a:lnTo>
                  <a:lnTo>
                    <a:pt x="70" y="24"/>
                  </a:lnTo>
                  <a:lnTo>
                    <a:pt x="80" y="34"/>
                  </a:lnTo>
                  <a:lnTo>
                    <a:pt x="86" y="44"/>
                  </a:lnTo>
                  <a:lnTo>
                    <a:pt x="92" y="56"/>
                  </a:lnTo>
                  <a:lnTo>
                    <a:pt x="92" y="56"/>
                  </a:lnTo>
                  <a:lnTo>
                    <a:pt x="94" y="56"/>
                  </a:lnTo>
                  <a:lnTo>
                    <a:pt x="94" y="56"/>
                  </a:lnTo>
                  <a:lnTo>
                    <a:pt x="94" y="5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9" name="Freeform 95"/>
            <p:cNvSpPr>
              <a:spLocks/>
            </p:cNvSpPr>
            <p:nvPr/>
          </p:nvSpPr>
          <p:spPr bwMode="auto">
            <a:xfrm>
              <a:off x="2872" y="2029"/>
              <a:ext cx="22" cy="16"/>
            </a:xfrm>
            <a:custGeom>
              <a:avLst/>
              <a:gdLst>
                <a:gd name="T0" fmla="*/ 22 w 22"/>
                <a:gd name="T1" fmla="*/ 4 h 16"/>
                <a:gd name="T2" fmla="*/ 22 w 22"/>
                <a:gd name="T3" fmla="*/ 4 h 16"/>
                <a:gd name="T4" fmla="*/ 14 w 22"/>
                <a:gd name="T5" fmla="*/ 0 h 16"/>
                <a:gd name="T6" fmla="*/ 10 w 22"/>
                <a:gd name="T7" fmla="*/ 0 h 16"/>
                <a:gd name="T8" fmla="*/ 4 w 22"/>
                <a:gd name="T9" fmla="*/ 2 h 16"/>
                <a:gd name="T10" fmla="*/ 4 w 22"/>
                <a:gd name="T11" fmla="*/ 2 h 16"/>
                <a:gd name="T12" fmla="*/ 2 w 22"/>
                <a:gd name="T13" fmla="*/ 8 h 16"/>
                <a:gd name="T14" fmla="*/ 0 w 22"/>
                <a:gd name="T15" fmla="*/ 12 h 16"/>
                <a:gd name="T16" fmla="*/ 2 w 22"/>
                <a:gd name="T17" fmla="*/ 14 h 16"/>
                <a:gd name="T18" fmla="*/ 2 w 22"/>
                <a:gd name="T19" fmla="*/ 14 h 16"/>
                <a:gd name="T20" fmla="*/ 8 w 22"/>
                <a:gd name="T21" fmla="*/ 16 h 16"/>
                <a:gd name="T22" fmla="*/ 14 w 22"/>
                <a:gd name="T23" fmla="*/ 14 h 16"/>
                <a:gd name="T24" fmla="*/ 14 w 22"/>
                <a:gd name="T25" fmla="*/ 14 h 16"/>
                <a:gd name="T26" fmla="*/ 16 w 22"/>
                <a:gd name="T27" fmla="*/ 12 h 16"/>
                <a:gd name="T28" fmla="*/ 16 w 22"/>
                <a:gd name="T29" fmla="*/ 8 h 16"/>
                <a:gd name="T30" fmla="*/ 14 w 22"/>
                <a:gd name="T31" fmla="*/ 8 h 16"/>
                <a:gd name="T32" fmla="*/ 12 w 22"/>
                <a:gd name="T33" fmla="*/ 6 h 16"/>
                <a:gd name="T34" fmla="*/ 12 w 22"/>
                <a:gd name="T35" fmla="*/ 6 h 16"/>
                <a:gd name="T36" fmla="*/ 10 w 22"/>
                <a:gd name="T37" fmla="*/ 8 h 16"/>
                <a:gd name="T38" fmla="*/ 12 w 22"/>
                <a:gd name="T39" fmla="*/ 10 h 16"/>
                <a:gd name="T40" fmla="*/ 12 w 22"/>
                <a:gd name="T41" fmla="*/ 10 h 16"/>
                <a:gd name="T42" fmla="*/ 12 w 22"/>
                <a:gd name="T43" fmla="*/ 10 h 16"/>
                <a:gd name="T44" fmla="*/ 12 w 22"/>
                <a:gd name="T45" fmla="*/ 10 h 16"/>
                <a:gd name="T46" fmla="*/ 8 w 22"/>
                <a:gd name="T47" fmla="*/ 12 h 16"/>
                <a:gd name="T48" fmla="*/ 8 w 22"/>
                <a:gd name="T49" fmla="*/ 12 h 16"/>
                <a:gd name="T50" fmla="*/ 6 w 22"/>
                <a:gd name="T51" fmla="*/ 12 h 16"/>
                <a:gd name="T52" fmla="*/ 6 w 22"/>
                <a:gd name="T53" fmla="*/ 8 h 16"/>
                <a:gd name="T54" fmla="*/ 6 w 22"/>
                <a:gd name="T55" fmla="*/ 8 h 16"/>
                <a:gd name="T56" fmla="*/ 8 w 22"/>
                <a:gd name="T57" fmla="*/ 6 h 16"/>
                <a:gd name="T58" fmla="*/ 12 w 22"/>
                <a:gd name="T59" fmla="*/ 4 h 16"/>
                <a:gd name="T60" fmla="*/ 22 w 22"/>
                <a:gd name="T61" fmla="*/ 6 h 16"/>
                <a:gd name="T62" fmla="*/ 22 w 22"/>
                <a:gd name="T63" fmla="*/ 6 h 16"/>
                <a:gd name="T64" fmla="*/ 22 w 22"/>
                <a:gd name="T65" fmla="*/ 4 h 16"/>
                <a:gd name="T66" fmla="*/ 22 w 22"/>
                <a:gd name="T67" fmla="*/ 4 h 16"/>
                <a:gd name="T68" fmla="*/ 22 w 22"/>
                <a:gd name="T69" fmla="*/ 4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22" h="16">
                  <a:moveTo>
                    <a:pt x="22" y="4"/>
                  </a:moveTo>
                  <a:lnTo>
                    <a:pt x="22" y="4"/>
                  </a:lnTo>
                  <a:lnTo>
                    <a:pt x="14" y="0"/>
                  </a:lnTo>
                  <a:lnTo>
                    <a:pt x="10" y="0"/>
                  </a:lnTo>
                  <a:lnTo>
                    <a:pt x="4" y="2"/>
                  </a:lnTo>
                  <a:lnTo>
                    <a:pt x="4" y="2"/>
                  </a:lnTo>
                  <a:lnTo>
                    <a:pt x="2" y="8"/>
                  </a:lnTo>
                  <a:lnTo>
                    <a:pt x="0" y="12"/>
                  </a:lnTo>
                  <a:lnTo>
                    <a:pt x="2" y="14"/>
                  </a:lnTo>
                  <a:lnTo>
                    <a:pt x="2" y="14"/>
                  </a:lnTo>
                  <a:lnTo>
                    <a:pt x="8" y="16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6" y="12"/>
                  </a:lnTo>
                  <a:lnTo>
                    <a:pt x="16" y="8"/>
                  </a:lnTo>
                  <a:lnTo>
                    <a:pt x="14" y="8"/>
                  </a:lnTo>
                  <a:lnTo>
                    <a:pt x="12" y="6"/>
                  </a:lnTo>
                  <a:lnTo>
                    <a:pt x="12" y="6"/>
                  </a:lnTo>
                  <a:lnTo>
                    <a:pt x="10" y="8"/>
                  </a:lnTo>
                  <a:lnTo>
                    <a:pt x="12" y="10"/>
                  </a:lnTo>
                  <a:lnTo>
                    <a:pt x="12" y="10"/>
                  </a:lnTo>
                  <a:lnTo>
                    <a:pt x="12" y="10"/>
                  </a:lnTo>
                  <a:lnTo>
                    <a:pt x="12" y="10"/>
                  </a:lnTo>
                  <a:lnTo>
                    <a:pt x="8" y="12"/>
                  </a:lnTo>
                  <a:lnTo>
                    <a:pt x="8" y="12"/>
                  </a:lnTo>
                  <a:lnTo>
                    <a:pt x="6" y="12"/>
                  </a:lnTo>
                  <a:lnTo>
                    <a:pt x="6" y="8"/>
                  </a:lnTo>
                  <a:lnTo>
                    <a:pt x="6" y="8"/>
                  </a:lnTo>
                  <a:lnTo>
                    <a:pt x="8" y="6"/>
                  </a:lnTo>
                  <a:lnTo>
                    <a:pt x="12" y="4"/>
                  </a:lnTo>
                  <a:lnTo>
                    <a:pt x="22" y="6"/>
                  </a:lnTo>
                  <a:lnTo>
                    <a:pt x="22" y="6"/>
                  </a:lnTo>
                  <a:lnTo>
                    <a:pt x="22" y="4"/>
                  </a:lnTo>
                  <a:lnTo>
                    <a:pt x="22" y="4"/>
                  </a:lnTo>
                  <a:lnTo>
                    <a:pt x="22" y="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0" name="Freeform 96"/>
            <p:cNvSpPr>
              <a:spLocks/>
            </p:cNvSpPr>
            <p:nvPr/>
          </p:nvSpPr>
          <p:spPr bwMode="auto">
            <a:xfrm>
              <a:off x="2962" y="2025"/>
              <a:ext cx="16" cy="18"/>
            </a:xfrm>
            <a:custGeom>
              <a:avLst/>
              <a:gdLst>
                <a:gd name="T0" fmla="*/ 14 w 16"/>
                <a:gd name="T1" fmla="*/ 0 h 18"/>
                <a:gd name="T2" fmla="*/ 14 w 16"/>
                <a:gd name="T3" fmla="*/ 0 h 18"/>
                <a:gd name="T4" fmla="*/ 8 w 16"/>
                <a:gd name="T5" fmla="*/ 2 h 18"/>
                <a:gd name="T6" fmla="*/ 2 w 16"/>
                <a:gd name="T7" fmla="*/ 6 h 18"/>
                <a:gd name="T8" fmla="*/ 2 w 16"/>
                <a:gd name="T9" fmla="*/ 6 h 18"/>
                <a:gd name="T10" fmla="*/ 0 w 16"/>
                <a:gd name="T11" fmla="*/ 8 h 18"/>
                <a:gd name="T12" fmla="*/ 0 w 16"/>
                <a:gd name="T13" fmla="*/ 12 h 18"/>
                <a:gd name="T14" fmla="*/ 0 w 16"/>
                <a:gd name="T15" fmla="*/ 12 h 18"/>
                <a:gd name="T16" fmla="*/ 0 w 16"/>
                <a:gd name="T17" fmla="*/ 16 h 18"/>
                <a:gd name="T18" fmla="*/ 2 w 16"/>
                <a:gd name="T19" fmla="*/ 18 h 18"/>
                <a:gd name="T20" fmla="*/ 2 w 16"/>
                <a:gd name="T21" fmla="*/ 18 h 18"/>
                <a:gd name="T22" fmla="*/ 6 w 16"/>
                <a:gd name="T23" fmla="*/ 18 h 18"/>
                <a:gd name="T24" fmla="*/ 10 w 16"/>
                <a:gd name="T25" fmla="*/ 18 h 18"/>
                <a:gd name="T26" fmla="*/ 12 w 16"/>
                <a:gd name="T27" fmla="*/ 16 h 18"/>
                <a:gd name="T28" fmla="*/ 14 w 16"/>
                <a:gd name="T29" fmla="*/ 14 h 18"/>
                <a:gd name="T30" fmla="*/ 14 w 16"/>
                <a:gd name="T31" fmla="*/ 14 h 18"/>
                <a:gd name="T32" fmla="*/ 16 w 16"/>
                <a:gd name="T33" fmla="*/ 12 h 18"/>
                <a:gd name="T34" fmla="*/ 14 w 16"/>
                <a:gd name="T35" fmla="*/ 8 h 18"/>
                <a:gd name="T36" fmla="*/ 12 w 16"/>
                <a:gd name="T37" fmla="*/ 8 h 18"/>
                <a:gd name="T38" fmla="*/ 10 w 16"/>
                <a:gd name="T39" fmla="*/ 8 h 18"/>
                <a:gd name="T40" fmla="*/ 10 w 16"/>
                <a:gd name="T41" fmla="*/ 8 h 18"/>
                <a:gd name="T42" fmla="*/ 8 w 16"/>
                <a:gd name="T43" fmla="*/ 8 h 18"/>
                <a:gd name="T44" fmla="*/ 10 w 16"/>
                <a:gd name="T45" fmla="*/ 10 h 18"/>
                <a:gd name="T46" fmla="*/ 10 w 16"/>
                <a:gd name="T47" fmla="*/ 10 h 18"/>
                <a:gd name="T48" fmla="*/ 12 w 16"/>
                <a:gd name="T49" fmla="*/ 10 h 18"/>
                <a:gd name="T50" fmla="*/ 10 w 16"/>
                <a:gd name="T51" fmla="*/ 12 h 18"/>
                <a:gd name="T52" fmla="*/ 8 w 16"/>
                <a:gd name="T53" fmla="*/ 14 h 18"/>
                <a:gd name="T54" fmla="*/ 8 w 16"/>
                <a:gd name="T55" fmla="*/ 14 h 18"/>
                <a:gd name="T56" fmla="*/ 6 w 16"/>
                <a:gd name="T57" fmla="*/ 14 h 18"/>
                <a:gd name="T58" fmla="*/ 4 w 16"/>
                <a:gd name="T59" fmla="*/ 12 h 18"/>
                <a:gd name="T60" fmla="*/ 4 w 16"/>
                <a:gd name="T61" fmla="*/ 12 h 18"/>
                <a:gd name="T62" fmla="*/ 8 w 16"/>
                <a:gd name="T63" fmla="*/ 8 h 18"/>
                <a:gd name="T64" fmla="*/ 8 w 16"/>
                <a:gd name="T65" fmla="*/ 8 h 18"/>
                <a:gd name="T66" fmla="*/ 10 w 16"/>
                <a:gd name="T67" fmla="*/ 4 h 18"/>
                <a:gd name="T68" fmla="*/ 14 w 16"/>
                <a:gd name="T69" fmla="*/ 2 h 18"/>
                <a:gd name="T70" fmla="*/ 14 w 16"/>
                <a:gd name="T71" fmla="*/ 2 h 18"/>
                <a:gd name="T72" fmla="*/ 14 w 16"/>
                <a:gd name="T73" fmla="*/ 2 h 18"/>
                <a:gd name="T74" fmla="*/ 14 w 16"/>
                <a:gd name="T75" fmla="*/ 0 h 18"/>
                <a:gd name="T76" fmla="*/ 14 w 16"/>
                <a:gd name="T77" fmla="*/ 0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16" h="18">
                  <a:moveTo>
                    <a:pt x="14" y="0"/>
                  </a:moveTo>
                  <a:lnTo>
                    <a:pt x="14" y="0"/>
                  </a:lnTo>
                  <a:lnTo>
                    <a:pt x="8" y="2"/>
                  </a:lnTo>
                  <a:lnTo>
                    <a:pt x="2" y="6"/>
                  </a:lnTo>
                  <a:lnTo>
                    <a:pt x="2" y="6"/>
                  </a:lnTo>
                  <a:lnTo>
                    <a:pt x="0" y="8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0" y="16"/>
                  </a:lnTo>
                  <a:lnTo>
                    <a:pt x="2" y="18"/>
                  </a:lnTo>
                  <a:lnTo>
                    <a:pt x="2" y="18"/>
                  </a:lnTo>
                  <a:lnTo>
                    <a:pt x="6" y="18"/>
                  </a:lnTo>
                  <a:lnTo>
                    <a:pt x="10" y="18"/>
                  </a:lnTo>
                  <a:lnTo>
                    <a:pt x="12" y="16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6" y="12"/>
                  </a:lnTo>
                  <a:lnTo>
                    <a:pt x="14" y="8"/>
                  </a:lnTo>
                  <a:lnTo>
                    <a:pt x="12" y="8"/>
                  </a:lnTo>
                  <a:lnTo>
                    <a:pt x="10" y="8"/>
                  </a:lnTo>
                  <a:lnTo>
                    <a:pt x="10" y="8"/>
                  </a:lnTo>
                  <a:lnTo>
                    <a:pt x="8" y="8"/>
                  </a:lnTo>
                  <a:lnTo>
                    <a:pt x="10" y="10"/>
                  </a:lnTo>
                  <a:lnTo>
                    <a:pt x="10" y="10"/>
                  </a:lnTo>
                  <a:lnTo>
                    <a:pt x="12" y="10"/>
                  </a:lnTo>
                  <a:lnTo>
                    <a:pt x="10" y="12"/>
                  </a:lnTo>
                  <a:lnTo>
                    <a:pt x="8" y="14"/>
                  </a:lnTo>
                  <a:lnTo>
                    <a:pt x="8" y="14"/>
                  </a:lnTo>
                  <a:lnTo>
                    <a:pt x="6" y="14"/>
                  </a:lnTo>
                  <a:lnTo>
                    <a:pt x="4" y="12"/>
                  </a:lnTo>
                  <a:lnTo>
                    <a:pt x="4" y="12"/>
                  </a:lnTo>
                  <a:lnTo>
                    <a:pt x="8" y="8"/>
                  </a:lnTo>
                  <a:lnTo>
                    <a:pt x="8" y="8"/>
                  </a:lnTo>
                  <a:lnTo>
                    <a:pt x="10" y="4"/>
                  </a:lnTo>
                  <a:lnTo>
                    <a:pt x="14" y="2"/>
                  </a:lnTo>
                  <a:lnTo>
                    <a:pt x="14" y="2"/>
                  </a:lnTo>
                  <a:lnTo>
                    <a:pt x="14" y="2"/>
                  </a:lnTo>
                  <a:lnTo>
                    <a:pt x="14" y="0"/>
                  </a:lnTo>
                  <a:lnTo>
                    <a:pt x="14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1" name="Freeform 97"/>
            <p:cNvSpPr>
              <a:spLocks/>
            </p:cNvSpPr>
            <p:nvPr/>
          </p:nvSpPr>
          <p:spPr bwMode="auto">
            <a:xfrm>
              <a:off x="2792" y="2101"/>
              <a:ext cx="128" cy="68"/>
            </a:xfrm>
            <a:custGeom>
              <a:avLst/>
              <a:gdLst>
                <a:gd name="T0" fmla="*/ 126 w 128"/>
                <a:gd name="T1" fmla="*/ 0 h 68"/>
                <a:gd name="T2" fmla="*/ 126 w 128"/>
                <a:gd name="T3" fmla="*/ 0 h 68"/>
                <a:gd name="T4" fmla="*/ 112 w 128"/>
                <a:gd name="T5" fmla="*/ 4 h 68"/>
                <a:gd name="T6" fmla="*/ 98 w 128"/>
                <a:gd name="T7" fmla="*/ 10 h 68"/>
                <a:gd name="T8" fmla="*/ 86 w 128"/>
                <a:gd name="T9" fmla="*/ 18 h 68"/>
                <a:gd name="T10" fmla="*/ 76 w 128"/>
                <a:gd name="T11" fmla="*/ 28 h 68"/>
                <a:gd name="T12" fmla="*/ 76 w 128"/>
                <a:gd name="T13" fmla="*/ 28 h 68"/>
                <a:gd name="T14" fmla="*/ 60 w 128"/>
                <a:gd name="T15" fmla="*/ 44 h 68"/>
                <a:gd name="T16" fmla="*/ 46 w 128"/>
                <a:gd name="T17" fmla="*/ 58 h 68"/>
                <a:gd name="T18" fmla="*/ 46 w 128"/>
                <a:gd name="T19" fmla="*/ 58 h 68"/>
                <a:gd name="T20" fmla="*/ 36 w 128"/>
                <a:gd name="T21" fmla="*/ 64 h 68"/>
                <a:gd name="T22" fmla="*/ 24 w 128"/>
                <a:gd name="T23" fmla="*/ 66 h 68"/>
                <a:gd name="T24" fmla="*/ 12 w 128"/>
                <a:gd name="T25" fmla="*/ 66 h 68"/>
                <a:gd name="T26" fmla="*/ 2 w 128"/>
                <a:gd name="T27" fmla="*/ 66 h 68"/>
                <a:gd name="T28" fmla="*/ 2 w 128"/>
                <a:gd name="T29" fmla="*/ 66 h 68"/>
                <a:gd name="T30" fmla="*/ 0 w 128"/>
                <a:gd name="T31" fmla="*/ 66 h 68"/>
                <a:gd name="T32" fmla="*/ 2 w 128"/>
                <a:gd name="T33" fmla="*/ 66 h 68"/>
                <a:gd name="T34" fmla="*/ 2 w 128"/>
                <a:gd name="T35" fmla="*/ 66 h 68"/>
                <a:gd name="T36" fmla="*/ 16 w 128"/>
                <a:gd name="T37" fmla="*/ 68 h 68"/>
                <a:gd name="T38" fmla="*/ 30 w 128"/>
                <a:gd name="T39" fmla="*/ 68 h 68"/>
                <a:gd name="T40" fmla="*/ 44 w 128"/>
                <a:gd name="T41" fmla="*/ 62 h 68"/>
                <a:gd name="T42" fmla="*/ 56 w 128"/>
                <a:gd name="T43" fmla="*/ 54 h 68"/>
                <a:gd name="T44" fmla="*/ 56 w 128"/>
                <a:gd name="T45" fmla="*/ 54 h 68"/>
                <a:gd name="T46" fmla="*/ 70 w 128"/>
                <a:gd name="T47" fmla="*/ 42 h 68"/>
                <a:gd name="T48" fmla="*/ 82 w 128"/>
                <a:gd name="T49" fmla="*/ 28 h 68"/>
                <a:gd name="T50" fmla="*/ 82 w 128"/>
                <a:gd name="T51" fmla="*/ 28 h 68"/>
                <a:gd name="T52" fmla="*/ 92 w 128"/>
                <a:gd name="T53" fmla="*/ 18 h 68"/>
                <a:gd name="T54" fmla="*/ 102 w 128"/>
                <a:gd name="T55" fmla="*/ 12 h 68"/>
                <a:gd name="T56" fmla="*/ 114 w 128"/>
                <a:gd name="T57" fmla="*/ 6 h 68"/>
                <a:gd name="T58" fmla="*/ 128 w 128"/>
                <a:gd name="T59" fmla="*/ 2 h 68"/>
                <a:gd name="T60" fmla="*/ 128 w 128"/>
                <a:gd name="T61" fmla="*/ 2 h 68"/>
                <a:gd name="T62" fmla="*/ 128 w 128"/>
                <a:gd name="T63" fmla="*/ 0 h 68"/>
                <a:gd name="T64" fmla="*/ 126 w 128"/>
                <a:gd name="T65" fmla="*/ 0 h 68"/>
                <a:gd name="T66" fmla="*/ 126 w 128"/>
                <a:gd name="T67" fmla="*/ 0 h 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28" h="68">
                  <a:moveTo>
                    <a:pt x="126" y="0"/>
                  </a:moveTo>
                  <a:lnTo>
                    <a:pt x="126" y="0"/>
                  </a:lnTo>
                  <a:lnTo>
                    <a:pt x="112" y="4"/>
                  </a:lnTo>
                  <a:lnTo>
                    <a:pt x="98" y="10"/>
                  </a:lnTo>
                  <a:lnTo>
                    <a:pt x="86" y="18"/>
                  </a:lnTo>
                  <a:lnTo>
                    <a:pt x="76" y="28"/>
                  </a:lnTo>
                  <a:lnTo>
                    <a:pt x="76" y="28"/>
                  </a:lnTo>
                  <a:lnTo>
                    <a:pt x="60" y="44"/>
                  </a:lnTo>
                  <a:lnTo>
                    <a:pt x="46" y="58"/>
                  </a:lnTo>
                  <a:lnTo>
                    <a:pt x="46" y="58"/>
                  </a:lnTo>
                  <a:lnTo>
                    <a:pt x="36" y="64"/>
                  </a:lnTo>
                  <a:lnTo>
                    <a:pt x="24" y="66"/>
                  </a:lnTo>
                  <a:lnTo>
                    <a:pt x="12" y="66"/>
                  </a:lnTo>
                  <a:lnTo>
                    <a:pt x="2" y="66"/>
                  </a:lnTo>
                  <a:lnTo>
                    <a:pt x="2" y="66"/>
                  </a:lnTo>
                  <a:lnTo>
                    <a:pt x="0" y="66"/>
                  </a:lnTo>
                  <a:lnTo>
                    <a:pt x="2" y="66"/>
                  </a:lnTo>
                  <a:lnTo>
                    <a:pt x="2" y="66"/>
                  </a:lnTo>
                  <a:lnTo>
                    <a:pt x="16" y="68"/>
                  </a:lnTo>
                  <a:lnTo>
                    <a:pt x="30" y="68"/>
                  </a:lnTo>
                  <a:lnTo>
                    <a:pt x="44" y="62"/>
                  </a:lnTo>
                  <a:lnTo>
                    <a:pt x="56" y="54"/>
                  </a:lnTo>
                  <a:lnTo>
                    <a:pt x="56" y="54"/>
                  </a:lnTo>
                  <a:lnTo>
                    <a:pt x="70" y="42"/>
                  </a:lnTo>
                  <a:lnTo>
                    <a:pt x="82" y="28"/>
                  </a:lnTo>
                  <a:lnTo>
                    <a:pt x="82" y="28"/>
                  </a:lnTo>
                  <a:lnTo>
                    <a:pt x="92" y="18"/>
                  </a:lnTo>
                  <a:lnTo>
                    <a:pt x="102" y="12"/>
                  </a:lnTo>
                  <a:lnTo>
                    <a:pt x="114" y="6"/>
                  </a:lnTo>
                  <a:lnTo>
                    <a:pt x="128" y="2"/>
                  </a:lnTo>
                  <a:lnTo>
                    <a:pt x="128" y="2"/>
                  </a:lnTo>
                  <a:lnTo>
                    <a:pt x="128" y="0"/>
                  </a:lnTo>
                  <a:lnTo>
                    <a:pt x="126" y="0"/>
                  </a:lnTo>
                  <a:lnTo>
                    <a:pt x="126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2" name="Freeform 98"/>
            <p:cNvSpPr>
              <a:spLocks/>
            </p:cNvSpPr>
            <p:nvPr/>
          </p:nvSpPr>
          <p:spPr bwMode="auto">
            <a:xfrm>
              <a:off x="2832" y="2103"/>
              <a:ext cx="112" cy="68"/>
            </a:xfrm>
            <a:custGeom>
              <a:avLst/>
              <a:gdLst>
                <a:gd name="T0" fmla="*/ 108 w 112"/>
                <a:gd name="T1" fmla="*/ 2 h 68"/>
                <a:gd name="T2" fmla="*/ 108 w 112"/>
                <a:gd name="T3" fmla="*/ 2 h 68"/>
                <a:gd name="T4" fmla="*/ 102 w 112"/>
                <a:gd name="T5" fmla="*/ 16 h 68"/>
                <a:gd name="T6" fmla="*/ 94 w 112"/>
                <a:gd name="T7" fmla="*/ 28 h 68"/>
                <a:gd name="T8" fmla="*/ 84 w 112"/>
                <a:gd name="T9" fmla="*/ 40 h 68"/>
                <a:gd name="T10" fmla="*/ 72 w 112"/>
                <a:gd name="T11" fmla="*/ 48 h 68"/>
                <a:gd name="T12" fmla="*/ 72 w 112"/>
                <a:gd name="T13" fmla="*/ 48 h 68"/>
                <a:gd name="T14" fmla="*/ 54 w 112"/>
                <a:gd name="T15" fmla="*/ 54 h 68"/>
                <a:gd name="T16" fmla="*/ 38 w 112"/>
                <a:gd name="T17" fmla="*/ 58 h 68"/>
                <a:gd name="T18" fmla="*/ 20 w 112"/>
                <a:gd name="T19" fmla="*/ 60 h 68"/>
                <a:gd name="T20" fmla="*/ 2 w 112"/>
                <a:gd name="T21" fmla="*/ 60 h 68"/>
                <a:gd name="T22" fmla="*/ 2 w 112"/>
                <a:gd name="T23" fmla="*/ 60 h 68"/>
                <a:gd name="T24" fmla="*/ 0 w 112"/>
                <a:gd name="T25" fmla="*/ 60 h 68"/>
                <a:gd name="T26" fmla="*/ 0 w 112"/>
                <a:gd name="T27" fmla="*/ 62 h 68"/>
                <a:gd name="T28" fmla="*/ 0 w 112"/>
                <a:gd name="T29" fmla="*/ 64 h 68"/>
                <a:gd name="T30" fmla="*/ 2 w 112"/>
                <a:gd name="T31" fmla="*/ 66 h 68"/>
                <a:gd name="T32" fmla="*/ 2 w 112"/>
                <a:gd name="T33" fmla="*/ 66 h 68"/>
                <a:gd name="T34" fmla="*/ 20 w 112"/>
                <a:gd name="T35" fmla="*/ 68 h 68"/>
                <a:gd name="T36" fmla="*/ 38 w 112"/>
                <a:gd name="T37" fmla="*/ 68 h 68"/>
                <a:gd name="T38" fmla="*/ 56 w 112"/>
                <a:gd name="T39" fmla="*/ 64 h 68"/>
                <a:gd name="T40" fmla="*/ 74 w 112"/>
                <a:gd name="T41" fmla="*/ 58 h 68"/>
                <a:gd name="T42" fmla="*/ 88 w 112"/>
                <a:gd name="T43" fmla="*/ 48 h 68"/>
                <a:gd name="T44" fmla="*/ 96 w 112"/>
                <a:gd name="T45" fmla="*/ 42 h 68"/>
                <a:gd name="T46" fmla="*/ 100 w 112"/>
                <a:gd name="T47" fmla="*/ 36 h 68"/>
                <a:gd name="T48" fmla="*/ 106 w 112"/>
                <a:gd name="T49" fmla="*/ 28 h 68"/>
                <a:gd name="T50" fmla="*/ 108 w 112"/>
                <a:gd name="T51" fmla="*/ 20 h 68"/>
                <a:gd name="T52" fmla="*/ 112 w 112"/>
                <a:gd name="T53" fmla="*/ 12 h 68"/>
                <a:gd name="T54" fmla="*/ 112 w 112"/>
                <a:gd name="T55" fmla="*/ 2 h 68"/>
                <a:gd name="T56" fmla="*/ 112 w 112"/>
                <a:gd name="T57" fmla="*/ 2 h 68"/>
                <a:gd name="T58" fmla="*/ 110 w 112"/>
                <a:gd name="T59" fmla="*/ 0 h 68"/>
                <a:gd name="T60" fmla="*/ 108 w 112"/>
                <a:gd name="T61" fmla="*/ 2 h 68"/>
                <a:gd name="T62" fmla="*/ 108 w 112"/>
                <a:gd name="T63" fmla="*/ 2 h 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12" h="68">
                  <a:moveTo>
                    <a:pt x="108" y="2"/>
                  </a:moveTo>
                  <a:lnTo>
                    <a:pt x="108" y="2"/>
                  </a:lnTo>
                  <a:lnTo>
                    <a:pt x="102" y="16"/>
                  </a:lnTo>
                  <a:lnTo>
                    <a:pt x="94" y="28"/>
                  </a:lnTo>
                  <a:lnTo>
                    <a:pt x="84" y="40"/>
                  </a:lnTo>
                  <a:lnTo>
                    <a:pt x="72" y="48"/>
                  </a:lnTo>
                  <a:lnTo>
                    <a:pt x="72" y="48"/>
                  </a:lnTo>
                  <a:lnTo>
                    <a:pt x="54" y="54"/>
                  </a:lnTo>
                  <a:lnTo>
                    <a:pt x="38" y="58"/>
                  </a:lnTo>
                  <a:lnTo>
                    <a:pt x="20" y="60"/>
                  </a:lnTo>
                  <a:lnTo>
                    <a:pt x="2" y="60"/>
                  </a:lnTo>
                  <a:lnTo>
                    <a:pt x="2" y="60"/>
                  </a:lnTo>
                  <a:lnTo>
                    <a:pt x="0" y="60"/>
                  </a:lnTo>
                  <a:lnTo>
                    <a:pt x="0" y="62"/>
                  </a:lnTo>
                  <a:lnTo>
                    <a:pt x="0" y="64"/>
                  </a:lnTo>
                  <a:lnTo>
                    <a:pt x="2" y="66"/>
                  </a:lnTo>
                  <a:lnTo>
                    <a:pt x="2" y="66"/>
                  </a:lnTo>
                  <a:lnTo>
                    <a:pt x="20" y="68"/>
                  </a:lnTo>
                  <a:lnTo>
                    <a:pt x="38" y="68"/>
                  </a:lnTo>
                  <a:lnTo>
                    <a:pt x="56" y="64"/>
                  </a:lnTo>
                  <a:lnTo>
                    <a:pt x="74" y="58"/>
                  </a:lnTo>
                  <a:lnTo>
                    <a:pt x="88" y="48"/>
                  </a:lnTo>
                  <a:lnTo>
                    <a:pt x="96" y="42"/>
                  </a:lnTo>
                  <a:lnTo>
                    <a:pt x="100" y="36"/>
                  </a:lnTo>
                  <a:lnTo>
                    <a:pt x="106" y="28"/>
                  </a:lnTo>
                  <a:lnTo>
                    <a:pt x="108" y="20"/>
                  </a:lnTo>
                  <a:lnTo>
                    <a:pt x="112" y="12"/>
                  </a:lnTo>
                  <a:lnTo>
                    <a:pt x="112" y="2"/>
                  </a:lnTo>
                  <a:lnTo>
                    <a:pt x="112" y="2"/>
                  </a:lnTo>
                  <a:lnTo>
                    <a:pt x="110" y="0"/>
                  </a:lnTo>
                  <a:lnTo>
                    <a:pt x="108" y="2"/>
                  </a:lnTo>
                  <a:lnTo>
                    <a:pt x="108" y="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3" name="Freeform 99"/>
            <p:cNvSpPr>
              <a:spLocks/>
            </p:cNvSpPr>
            <p:nvPr/>
          </p:nvSpPr>
          <p:spPr bwMode="auto">
            <a:xfrm>
              <a:off x="2938" y="2109"/>
              <a:ext cx="94" cy="46"/>
            </a:xfrm>
            <a:custGeom>
              <a:avLst/>
              <a:gdLst>
                <a:gd name="T0" fmla="*/ 0 w 94"/>
                <a:gd name="T1" fmla="*/ 4 h 46"/>
                <a:gd name="T2" fmla="*/ 0 w 94"/>
                <a:gd name="T3" fmla="*/ 4 h 46"/>
                <a:gd name="T4" fmla="*/ 8 w 94"/>
                <a:gd name="T5" fmla="*/ 16 h 46"/>
                <a:gd name="T6" fmla="*/ 18 w 94"/>
                <a:gd name="T7" fmla="*/ 26 h 46"/>
                <a:gd name="T8" fmla="*/ 28 w 94"/>
                <a:gd name="T9" fmla="*/ 34 h 46"/>
                <a:gd name="T10" fmla="*/ 40 w 94"/>
                <a:gd name="T11" fmla="*/ 40 h 46"/>
                <a:gd name="T12" fmla="*/ 52 w 94"/>
                <a:gd name="T13" fmla="*/ 44 h 46"/>
                <a:gd name="T14" fmla="*/ 64 w 94"/>
                <a:gd name="T15" fmla="*/ 46 h 46"/>
                <a:gd name="T16" fmla="*/ 78 w 94"/>
                <a:gd name="T17" fmla="*/ 46 h 46"/>
                <a:gd name="T18" fmla="*/ 92 w 94"/>
                <a:gd name="T19" fmla="*/ 44 h 46"/>
                <a:gd name="T20" fmla="*/ 92 w 94"/>
                <a:gd name="T21" fmla="*/ 44 h 46"/>
                <a:gd name="T22" fmla="*/ 94 w 94"/>
                <a:gd name="T23" fmla="*/ 42 h 46"/>
                <a:gd name="T24" fmla="*/ 94 w 94"/>
                <a:gd name="T25" fmla="*/ 42 h 46"/>
                <a:gd name="T26" fmla="*/ 92 w 94"/>
                <a:gd name="T27" fmla="*/ 40 h 46"/>
                <a:gd name="T28" fmla="*/ 92 w 94"/>
                <a:gd name="T29" fmla="*/ 40 h 46"/>
                <a:gd name="T30" fmla="*/ 92 w 94"/>
                <a:gd name="T31" fmla="*/ 40 h 46"/>
                <a:gd name="T32" fmla="*/ 76 w 94"/>
                <a:gd name="T33" fmla="*/ 40 h 46"/>
                <a:gd name="T34" fmla="*/ 62 w 94"/>
                <a:gd name="T35" fmla="*/ 40 h 46"/>
                <a:gd name="T36" fmla="*/ 50 w 94"/>
                <a:gd name="T37" fmla="*/ 36 h 46"/>
                <a:gd name="T38" fmla="*/ 36 w 94"/>
                <a:gd name="T39" fmla="*/ 30 h 46"/>
                <a:gd name="T40" fmla="*/ 36 w 94"/>
                <a:gd name="T41" fmla="*/ 30 h 46"/>
                <a:gd name="T42" fmla="*/ 26 w 94"/>
                <a:gd name="T43" fmla="*/ 24 h 46"/>
                <a:gd name="T44" fmla="*/ 20 w 94"/>
                <a:gd name="T45" fmla="*/ 16 h 46"/>
                <a:gd name="T46" fmla="*/ 4 w 94"/>
                <a:gd name="T47" fmla="*/ 0 h 46"/>
                <a:gd name="T48" fmla="*/ 4 w 94"/>
                <a:gd name="T49" fmla="*/ 0 h 46"/>
                <a:gd name="T50" fmla="*/ 2 w 94"/>
                <a:gd name="T51" fmla="*/ 0 h 46"/>
                <a:gd name="T52" fmla="*/ 0 w 94"/>
                <a:gd name="T53" fmla="*/ 0 h 46"/>
                <a:gd name="T54" fmla="*/ 0 w 94"/>
                <a:gd name="T55" fmla="*/ 2 h 46"/>
                <a:gd name="T56" fmla="*/ 0 w 94"/>
                <a:gd name="T57" fmla="*/ 4 h 46"/>
                <a:gd name="T58" fmla="*/ 0 w 94"/>
                <a:gd name="T59" fmla="*/ 4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94" h="46">
                  <a:moveTo>
                    <a:pt x="0" y="4"/>
                  </a:moveTo>
                  <a:lnTo>
                    <a:pt x="0" y="4"/>
                  </a:lnTo>
                  <a:lnTo>
                    <a:pt x="8" y="16"/>
                  </a:lnTo>
                  <a:lnTo>
                    <a:pt x="18" y="26"/>
                  </a:lnTo>
                  <a:lnTo>
                    <a:pt x="28" y="34"/>
                  </a:lnTo>
                  <a:lnTo>
                    <a:pt x="40" y="40"/>
                  </a:lnTo>
                  <a:lnTo>
                    <a:pt x="52" y="44"/>
                  </a:lnTo>
                  <a:lnTo>
                    <a:pt x="64" y="46"/>
                  </a:lnTo>
                  <a:lnTo>
                    <a:pt x="78" y="46"/>
                  </a:lnTo>
                  <a:lnTo>
                    <a:pt x="92" y="44"/>
                  </a:lnTo>
                  <a:lnTo>
                    <a:pt x="92" y="44"/>
                  </a:lnTo>
                  <a:lnTo>
                    <a:pt x="94" y="42"/>
                  </a:lnTo>
                  <a:lnTo>
                    <a:pt x="94" y="42"/>
                  </a:lnTo>
                  <a:lnTo>
                    <a:pt x="92" y="40"/>
                  </a:lnTo>
                  <a:lnTo>
                    <a:pt x="92" y="40"/>
                  </a:lnTo>
                  <a:lnTo>
                    <a:pt x="92" y="40"/>
                  </a:lnTo>
                  <a:lnTo>
                    <a:pt x="76" y="40"/>
                  </a:lnTo>
                  <a:lnTo>
                    <a:pt x="62" y="40"/>
                  </a:lnTo>
                  <a:lnTo>
                    <a:pt x="50" y="36"/>
                  </a:lnTo>
                  <a:lnTo>
                    <a:pt x="36" y="30"/>
                  </a:lnTo>
                  <a:lnTo>
                    <a:pt x="36" y="30"/>
                  </a:lnTo>
                  <a:lnTo>
                    <a:pt x="26" y="24"/>
                  </a:lnTo>
                  <a:lnTo>
                    <a:pt x="20" y="16"/>
                  </a:lnTo>
                  <a:lnTo>
                    <a:pt x="4" y="0"/>
                  </a:lnTo>
                  <a:lnTo>
                    <a:pt x="4" y="0"/>
                  </a:lnTo>
                  <a:lnTo>
                    <a:pt x="2" y="0"/>
                  </a:lnTo>
                  <a:lnTo>
                    <a:pt x="0" y="0"/>
                  </a:lnTo>
                  <a:lnTo>
                    <a:pt x="0" y="2"/>
                  </a:lnTo>
                  <a:lnTo>
                    <a:pt x="0" y="4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4" name="Freeform 100"/>
            <p:cNvSpPr>
              <a:spLocks/>
            </p:cNvSpPr>
            <p:nvPr/>
          </p:nvSpPr>
          <p:spPr bwMode="auto">
            <a:xfrm>
              <a:off x="2954" y="2101"/>
              <a:ext cx="102" cy="50"/>
            </a:xfrm>
            <a:custGeom>
              <a:avLst/>
              <a:gdLst>
                <a:gd name="T0" fmla="*/ 0 w 102"/>
                <a:gd name="T1" fmla="*/ 4 h 50"/>
                <a:gd name="T2" fmla="*/ 0 w 102"/>
                <a:gd name="T3" fmla="*/ 4 h 50"/>
                <a:gd name="T4" fmla="*/ 10 w 102"/>
                <a:gd name="T5" fmla="*/ 2 h 50"/>
                <a:gd name="T6" fmla="*/ 20 w 102"/>
                <a:gd name="T7" fmla="*/ 4 h 50"/>
                <a:gd name="T8" fmla="*/ 30 w 102"/>
                <a:gd name="T9" fmla="*/ 8 h 50"/>
                <a:gd name="T10" fmla="*/ 38 w 102"/>
                <a:gd name="T11" fmla="*/ 14 h 50"/>
                <a:gd name="T12" fmla="*/ 52 w 102"/>
                <a:gd name="T13" fmla="*/ 28 h 50"/>
                <a:gd name="T14" fmla="*/ 66 w 102"/>
                <a:gd name="T15" fmla="*/ 42 h 50"/>
                <a:gd name="T16" fmla="*/ 66 w 102"/>
                <a:gd name="T17" fmla="*/ 42 h 50"/>
                <a:gd name="T18" fmla="*/ 74 w 102"/>
                <a:gd name="T19" fmla="*/ 48 h 50"/>
                <a:gd name="T20" fmla="*/ 84 w 102"/>
                <a:gd name="T21" fmla="*/ 50 h 50"/>
                <a:gd name="T22" fmla="*/ 92 w 102"/>
                <a:gd name="T23" fmla="*/ 48 h 50"/>
                <a:gd name="T24" fmla="*/ 102 w 102"/>
                <a:gd name="T25" fmla="*/ 44 h 50"/>
                <a:gd name="T26" fmla="*/ 102 w 102"/>
                <a:gd name="T27" fmla="*/ 44 h 50"/>
                <a:gd name="T28" fmla="*/ 102 w 102"/>
                <a:gd name="T29" fmla="*/ 42 h 50"/>
                <a:gd name="T30" fmla="*/ 102 w 102"/>
                <a:gd name="T31" fmla="*/ 40 h 50"/>
                <a:gd name="T32" fmla="*/ 102 w 102"/>
                <a:gd name="T33" fmla="*/ 40 h 50"/>
                <a:gd name="T34" fmla="*/ 92 w 102"/>
                <a:gd name="T35" fmla="*/ 44 h 50"/>
                <a:gd name="T36" fmla="*/ 82 w 102"/>
                <a:gd name="T37" fmla="*/ 46 h 50"/>
                <a:gd name="T38" fmla="*/ 76 w 102"/>
                <a:gd name="T39" fmla="*/ 42 h 50"/>
                <a:gd name="T40" fmla="*/ 70 w 102"/>
                <a:gd name="T41" fmla="*/ 38 h 50"/>
                <a:gd name="T42" fmla="*/ 58 w 102"/>
                <a:gd name="T43" fmla="*/ 26 h 50"/>
                <a:gd name="T44" fmla="*/ 44 w 102"/>
                <a:gd name="T45" fmla="*/ 14 h 50"/>
                <a:gd name="T46" fmla="*/ 44 w 102"/>
                <a:gd name="T47" fmla="*/ 14 h 50"/>
                <a:gd name="T48" fmla="*/ 34 w 102"/>
                <a:gd name="T49" fmla="*/ 8 h 50"/>
                <a:gd name="T50" fmla="*/ 24 w 102"/>
                <a:gd name="T51" fmla="*/ 2 h 50"/>
                <a:gd name="T52" fmla="*/ 12 w 102"/>
                <a:gd name="T53" fmla="*/ 0 h 50"/>
                <a:gd name="T54" fmla="*/ 6 w 102"/>
                <a:gd name="T55" fmla="*/ 0 h 50"/>
                <a:gd name="T56" fmla="*/ 0 w 102"/>
                <a:gd name="T57" fmla="*/ 2 h 50"/>
                <a:gd name="T58" fmla="*/ 0 w 102"/>
                <a:gd name="T59" fmla="*/ 2 h 50"/>
                <a:gd name="T60" fmla="*/ 0 w 102"/>
                <a:gd name="T61" fmla="*/ 4 h 50"/>
                <a:gd name="T62" fmla="*/ 0 w 102"/>
                <a:gd name="T63" fmla="*/ 4 h 50"/>
                <a:gd name="T64" fmla="*/ 0 w 102"/>
                <a:gd name="T65" fmla="*/ 4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02" h="50">
                  <a:moveTo>
                    <a:pt x="0" y="4"/>
                  </a:moveTo>
                  <a:lnTo>
                    <a:pt x="0" y="4"/>
                  </a:lnTo>
                  <a:lnTo>
                    <a:pt x="10" y="2"/>
                  </a:lnTo>
                  <a:lnTo>
                    <a:pt x="20" y="4"/>
                  </a:lnTo>
                  <a:lnTo>
                    <a:pt x="30" y="8"/>
                  </a:lnTo>
                  <a:lnTo>
                    <a:pt x="38" y="14"/>
                  </a:lnTo>
                  <a:lnTo>
                    <a:pt x="52" y="28"/>
                  </a:lnTo>
                  <a:lnTo>
                    <a:pt x="66" y="42"/>
                  </a:lnTo>
                  <a:lnTo>
                    <a:pt x="66" y="42"/>
                  </a:lnTo>
                  <a:lnTo>
                    <a:pt x="74" y="48"/>
                  </a:lnTo>
                  <a:lnTo>
                    <a:pt x="84" y="50"/>
                  </a:lnTo>
                  <a:lnTo>
                    <a:pt x="92" y="48"/>
                  </a:lnTo>
                  <a:lnTo>
                    <a:pt x="102" y="44"/>
                  </a:lnTo>
                  <a:lnTo>
                    <a:pt x="102" y="44"/>
                  </a:lnTo>
                  <a:lnTo>
                    <a:pt x="102" y="42"/>
                  </a:lnTo>
                  <a:lnTo>
                    <a:pt x="102" y="40"/>
                  </a:lnTo>
                  <a:lnTo>
                    <a:pt x="102" y="40"/>
                  </a:lnTo>
                  <a:lnTo>
                    <a:pt x="92" y="44"/>
                  </a:lnTo>
                  <a:lnTo>
                    <a:pt x="82" y="46"/>
                  </a:lnTo>
                  <a:lnTo>
                    <a:pt x="76" y="42"/>
                  </a:lnTo>
                  <a:lnTo>
                    <a:pt x="70" y="38"/>
                  </a:lnTo>
                  <a:lnTo>
                    <a:pt x="58" y="26"/>
                  </a:lnTo>
                  <a:lnTo>
                    <a:pt x="44" y="14"/>
                  </a:lnTo>
                  <a:lnTo>
                    <a:pt x="44" y="14"/>
                  </a:lnTo>
                  <a:lnTo>
                    <a:pt x="34" y="8"/>
                  </a:lnTo>
                  <a:lnTo>
                    <a:pt x="24" y="2"/>
                  </a:lnTo>
                  <a:lnTo>
                    <a:pt x="12" y="0"/>
                  </a:lnTo>
                  <a:lnTo>
                    <a:pt x="6" y="0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4"/>
                  </a:lnTo>
                  <a:lnTo>
                    <a:pt x="0" y="4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5" name="Freeform 101"/>
            <p:cNvSpPr>
              <a:spLocks/>
            </p:cNvSpPr>
            <p:nvPr/>
          </p:nvSpPr>
          <p:spPr bwMode="auto">
            <a:xfrm>
              <a:off x="2776" y="2015"/>
              <a:ext cx="20" cy="28"/>
            </a:xfrm>
            <a:custGeom>
              <a:avLst/>
              <a:gdLst>
                <a:gd name="T0" fmla="*/ 18 w 20"/>
                <a:gd name="T1" fmla="*/ 0 h 28"/>
                <a:gd name="T2" fmla="*/ 18 w 20"/>
                <a:gd name="T3" fmla="*/ 0 h 28"/>
                <a:gd name="T4" fmla="*/ 8 w 20"/>
                <a:gd name="T5" fmla="*/ 12 h 28"/>
                <a:gd name="T6" fmla="*/ 2 w 20"/>
                <a:gd name="T7" fmla="*/ 20 h 28"/>
                <a:gd name="T8" fmla="*/ 0 w 20"/>
                <a:gd name="T9" fmla="*/ 26 h 28"/>
                <a:gd name="T10" fmla="*/ 0 w 20"/>
                <a:gd name="T11" fmla="*/ 26 h 28"/>
                <a:gd name="T12" fmla="*/ 0 w 20"/>
                <a:gd name="T13" fmla="*/ 28 h 28"/>
                <a:gd name="T14" fmla="*/ 2 w 20"/>
                <a:gd name="T15" fmla="*/ 28 h 28"/>
                <a:gd name="T16" fmla="*/ 2 w 20"/>
                <a:gd name="T17" fmla="*/ 28 h 28"/>
                <a:gd name="T18" fmla="*/ 6 w 20"/>
                <a:gd name="T19" fmla="*/ 20 h 28"/>
                <a:gd name="T20" fmla="*/ 10 w 20"/>
                <a:gd name="T21" fmla="*/ 14 h 28"/>
                <a:gd name="T22" fmla="*/ 20 w 20"/>
                <a:gd name="T23" fmla="*/ 2 h 28"/>
                <a:gd name="T24" fmla="*/ 20 w 20"/>
                <a:gd name="T25" fmla="*/ 2 h 28"/>
                <a:gd name="T26" fmla="*/ 20 w 20"/>
                <a:gd name="T27" fmla="*/ 0 h 28"/>
                <a:gd name="T28" fmla="*/ 18 w 20"/>
                <a:gd name="T29" fmla="*/ 0 h 28"/>
                <a:gd name="T30" fmla="*/ 18 w 20"/>
                <a:gd name="T31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20" h="28">
                  <a:moveTo>
                    <a:pt x="18" y="0"/>
                  </a:moveTo>
                  <a:lnTo>
                    <a:pt x="18" y="0"/>
                  </a:lnTo>
                  <a:lnTo>
                    <a:pt x="8" y="12"/>
                  </a:lnTo>
                  <a:lnTo>
                    <a:pt x="2" y="20"/>
                  </a:lnTo>
                  <a:lnTo>
                    <a:pt x="0" y="26"/>
                  </a:lnTo>
                  <a:lnTo>
                    <a:pt x="0" y="26"/>
                  </a:lnTo>
                  <a:lnTo>
                    <a:pt x="0" y="28"/>
                  </a:lnTo>
                  <a:lnTo>
                    <a:pt x="2" y="28"/>
                  </a:lnTo>
                  <a:lnTo>
                    <a:pt x="2" y="28"/>
                  </a:lnTo>
                  <a:lnTo>
                    <a:pt x="6" y="20"/>
                  </a:lnTo>
                  <a:lnTo>
                    <a:pt x="10" y="14"/>
                  </a:lnTo>
                  <a:lnTo>
                    <a:pt x="20" y="2"/>
                  </a:lnTo>
                  <a:lnTo>
                    <a:pt x="20" y="2"/>
                  </a:lnTo>
                  <a:lnTo>
                    <a:pt x="20" y="0"/>
                  </a:lnTo>
                  <a:lnTo>
                    <a:pt x="18" y="0"/>
                  </a:lnTo>
                  <a:lnTo>
                    <a:pt x="18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6" name="Freeform 102"/>
            <p:cNvSpPr>
              <a:spLocks/>
            </p:cNvSpPr>
            <p:nvPr/>
          </p:nvSpPr>
          <p:spPr bwMode="auto">
            <a:xfrm>
              <a:off x="2752" y="2057"/>
              <a:ext cx="200" cy="470"/>
            </a:xfrm>
            <a:custGeom>
              <a:avLst/>
              <a:gdLst>
                <a:gd name="T0" fmla="*/ 38 w 200"/>
                <a:gd name="T1" fmla="*/ 0 h 470"/>
                <a:gd name="T2" fmla="*/ 22 w 200"/>
                <a:gd name="T3" fmla="*/ 34 h 470"/>
                <a:gd name="T4" fmla="*/ 12 w 200"/>
                <a:gd name="T5" fmla="*/ 70 h 470"/>
                <a:gd name="T6" fmla="*/ 2 w 200"/>
                <a:gd name="T7" fmla="*/ 142 h 470"/>
                <a:gd name="T8" fmla="*/ 0 w 200"/>
                <a:gd name="T9" fmla="*/ 158 h 470"/>
                <a:gd name="T10" fmla="*/ 4 w 200"/>
                <a:gd name="T11" fmla="*/ 190 h 470"/>
                <a:gd name="T12" fmla="*/ 18 w 200"/>
                <a:gd name="T13" fmla="*/ 234 h 470"/>
                <a:gd name="T14" fmla="*/ 34 w 200"/>
                <a:gd name="T15" fmla="*/ 262 h 470"/>
                <a:gd name="T16" fmla="*/ 54 w 200"/>
                <a:gd name="T17" fmla="*/ 290 h 470"/>
                <a:gd name="T18" fmla="*/ 106 w 200"/>
                <a:gd name="T19" fmla="*/ 334 h 470"/>
                <a:gd name="T20" fmla="*/ 134 w 200"/>
                <a:gd name="T21" fmla="*/ 354 h 470"/>
                <a:gd name="T22" fmla="*/ 174 w 200"/>
                <a:gd name="T23" fmla="*/ 388 h 470"/>
                <a:gd name="T24" fmla="*/ 184 w 200"/>
                <a:gd name="T25" fmla="*/ 402 h 470"/>
                <a:gd name="T26" fmla="*/ 192 w 200"/>
                <a:gd name="T27" fmla="*/ 420 h 470"/>
                <a:gd name="T28" fmla="*/ 192 w 200"/>
                <a:gd name="T29" fmla="*/ 440 h 470"/>
                <a:gd name="T30" fmla="*/ 188 w 200"/>
                <a:gd name="T31" fmla="*/ 450 h 470"/>
                <a:gd name="T32" fmla="*/ 172 w 200"/>
                <a:gd name="T33" fmla="*/ 464 h 470"/>
                <a:gd name="T34" fmla="*/ 160 w 200"/>
                <a:gd name="T35" fmla="*/ 464 h 470"/>
                <a:gd name="T36" fmla="*/ 156 w 200"/>
                <a:gd name="T37" fmla="*/ 460 h 470"/>
                <a:gd name="T38" fmla="*/ 152 w 200"/>
                <a:gd name="T39" fmla="*/ 460 h 470"/>
                <a:gd name="T40" fmla="*/ 154 w 200"/>
                <a:gd name="T41" fmla="*/ 464 h 470"/>
                <a:gd name="T42" fmla="*/ 164 w 200"/>
                <a:gd name="T43" fmla="*/ 470 h 470"/>
                <a:gd name="T44" fmla="*/ 178 w 200"/>
                <a:gd name="T45" fmla="*/ 466 h 470"/>
                <a:gd name="T46" fmla="*/ 188 w 200"/>
                <a:gd name="T47" fmla="*/ 460 h 470"/>
                <a:gd name="T48" fmla="*/ 200 w 200"/>
                <a:gd name="T49" fmla="*/ 440 h 470"/>
                <a:gd name="T50" fmla="*/ 200 w 200"/>
                <a:gd name="T51" fmla="*/ 430 h 470"/>
                <a:gd name="T52" fmla="*/ 192 w 200"/>
                <a:gd name="T53" fmla="*/ 400 h 470"/>
                <a:gd name="T54" fmla="*/ 174 w 200"/>
                <a:gd name="T55" fmla="*/ 378 h 470"/>
                <a:gd name="T56" fmla="*/ 158 w 200"/>
                <a:gd name="T57" fmla="*/ 362 h 470"/>
                <a:gd name="T58" fmla="*/ 106 w 200"/>
                <a:gd name="T59" fmla="*/ 322 h 470"/>
                <a:gd name="T60" fmla="*/ 88 w 200"/>
                <a:gd name="T61" fmla="*/ 308 h 470"/>
                <a:gd name="T62" fmla="*/ 58 w 200"/>
                <a:gd name="T63" fmla="*/ 276 h 470"/>
                <a:gd name="T64" fmla="*/ 34 w 200"/>
                <a:gd name="T65" fmla="*/ 242 h 470"/>
                <a:gd name="T66" fmla="*/ 18 w 200"/>
                <a:gd name="T67" fmla="*/ 202 h 470"/>
                <a:gd name="T68" fmla="*/ 12 w 200"/>
                <a:gd name="T69" fmla="*/ 178 h 470"/>
                <a:gd name="T70" fmla="*/ 12 w 200"/>
                <a:gd name="T71" fmla="*/ 134 h 470"/>
                <a:gd name="T72" fmla="*/ 18 w 200"/>
                <a:gd name="T73" fmla="*/ 88 h 470"/>
                <a:gd name="T74" fmla="*/ 28 w 200"/>
                <a:gd name="T75" fmla="*/ 44 h 470"/>
                <a:gd name="T76" fmla="*/ 42 w 200"/>
                <a:gd name="T77" fmla="*/ 2 h 470"/>
                <a:gd name="T78" fmla="*/ 40 w 200"/>
                <a:gd name="T79" fmla="*/ 0 h 470"/>
                <a:gd name="T80" fmla="*/ 38 w 200"/>
                <a:gd name="T81" fmla="*/ 0 h 4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200" h="470">
                  <a:moveTo>
                    <a:pt x="38" y="0"/>
                  </a:moveTo>
                  <a:lnTo>
                    <a:pt x="38" y="0"/>
                  </a:lnTo>
                  <a:lnTo>
                    <a:pt x="30" y="16"/>
                  </a:lnTo>
                  <a:lnTo>
                    <a:pt x="22" y="34"/>
                  </a:lnTo>
                  <a:lnTo>
                    <a:pt x="16" y="52"/>
                  </a:lnTo>
                  <a:lnTo>
                    <a:pt x="12" y="70"/>
                  </a:lnTo>
                  <a:lnTo>
                    <a:pt x="4" y="106"/>
                  </a:lnTo>
                  <a:lnTo>
                    <a:pt x="2" y="142"/>
                  </a:lnTo>
                  <a:lnTo>
                    <a:pt x="2" y="142"/>
                  </a:lnTo>
                  <a:lnTo>
                    <a:pt x="0" y="158"/>
                  </a:lnTo>
                  <a:lnTo>
                    <a:pt x="2" y="174"/>
                  </a:lnTo>
                  <a:lnTo>
                    <a:pt x="4" y="190"/>
                  </a:lnTo>
                  <a:lnTo>
                    <a:pt x="8" y="204"/>
                  </a:lnTo>
                  <a:lnTo>
                    <a:pt x="18" y="234"/>
                  </a:lnTo>
                  <a:lnTo>
                    <a:pt x="34" y="262"/>
                  </a:lnTo>
                  <a:lnTo>
                    <a:pt x="34" y="262"/>
                  </a:lnTo>
                  <a:lnTo>
                    <a:pt x="42" y="276"/>
                  </a:lnTo>
                  <a:lnTo>
                    <a:pt x="54" y="290"/>
                  </a:lnTo>
                  <a:lnTo>
                    <a:pt x="78" y="312"/>
                  </a:lnTo>
                  <a:lnTo>
                    <a:pt x="106" y="334"/>
                  </a:lnTo>
                  <a:lnTo>
                    <a:pt x="134" y="354"/>
                  </a:lnTo>
                  <a:lnTo>
                    <a:pt x="134" y="354"/>
                  </a:lnTo>
                  <a:lnTo>
                    <a:pt x="160" y="376"/>
                  </a:lnTo>
                  <a:lnTo>
                    <a:pt x="174" y="388"/>
                  </a:lnTo>
                  <a:lnTo>
                    <a:pt x="184" y="402"/>
                  </a:lnTo>
                  <a:lnTo>
                    <a:pt x="184" y="402"/>
                  </a:lnTo>
                  <a:lnTo>
                    <a:pt x="190" y="410"/>
                  </a:lnTo>
                  <a:lnTo>
                    <a:pt x="192" y="420"/>
                  </a:lnTo>
                  <a:lnTo>
                    <a:pt x="194" y="430"/>
                  </a:lnTo>
                  <a:lnTo>
                    <a:pt x="192" y="440"/>
                  </a:lnTo>
                  <a:lnTo>
                    <a:pt x="192" y="440"/>
                  </a:lnTo>
                  <a:lnTo>
                    <a:pt x="188" y="450"/>
                  </a:lnTo>
                  <a:lnTo>
                    <a:pt x="178" y="460"/>
                  </a:lnTo>
                  <a:lnTo>
                    <a:pt x="172" y="464"/>
                  </a:lnTo>
                  <a:lnTo>
                    <a:pt x="166" y="464"/>
                  </a:lnTo>
                  <a:lnTo>
                    <a:pt x="160" y="464"/>
                  </a:lnTo>
                  <a:lnTo>
                    <a:pt x="156" y="460"/>
                  </a:lnTo>
                  <a:lnTo>
                    <a:pt x="156" y="460"/>
                  </a:lnTo>
                  <a:lnTo>
                    <a:pt x="154" y="458"/>
                  </a:lnTo>
                  <a:lnTo>
                    <a:pt x="152" y="460"/>
                  </a:lnTo>
                  <a:lnTo>
                    <a:pt x="152" y="460"/>
                  </a:lnTo>
                  <a:lnTo>
                    <a:pt x="154" y="464"/>
                  </a:lnTo>
                  <a:lnTo>
                    <a:pt x="156" y="466"/>
                  </a:lnTo>
                  <a:lnTo>
                    <a:pt x="164" y="470"/>
                  </a:lnTo>
                  <a:lnTo>
                    <a:pt x="172" y="470"/>
                  </a:lnTo>
                  <a:lnTo>
                    <a:pt x="178" y="466"/>
                  </a:lnTo>
                  <a:lnTo>
                    <a:pt x="178" y="466"/>
                  </a:lnTo>
                  <a:lnTo>
                    <a:pt x="188" y="460"/>
                  </a:lnTo>
                  <a:lnTo>
                    <a:pt x="196" y="452"/>
                  </a:lnTo>
                  <a:lnTo>
                    <a:pt x="200" y="440"/>
                  </a:lnTo>
                  <a:lnTo>
                    <a:pt x="200" y="430"/>
                  </a:lnTo>
                  <a:lnTo>
                    <a:pt x="200" y="430"/>
                  </a:lnTo>
                  <a:lnTo>
                    <a:pt x="198" y="414"/>
                  </a:lnTo>
                  <a:lnTo>
                    <a:pt x="192" y="400"/>
                  </a:lnTo>
                  <a:lnTo>
                    <a:pt x="184" y="388"/>
                  </a:lnTo>
                  <a:lnTo>
                    <a:pt x="174" y="378"/>
                  </a:lnTo>
                  <a:lnTo>
                    <a:pt x="174" y="378"/>
                  </a:lnTo>
                  <a:lnTo>
                    <a:pt x="158" y="362"/>
                  </a:lnTo>
                  <a:lnTo>
                    <a:pt x="140" y="348"/>
                  </a:lnTo>
                  <a:lnTo>
                    <a:pt x="106" y="322"/>
                  </a:lnTo>
                  <a:lnTo>
                    <a:pt x="106" y="322"/>
                  </a:lnTo>
                  <a:lnTo>
                    <a:pt x="88" y="308"/>
                  </a:lnTo>
                  <a:lnTo>
                    <a:pt x="72" y="292"/>
                  </a:lnTo>
                  <a:lnTo>
                    <a:pt x="58" y="276"/>
                  </a:lnTo>
                  <a:lnTo>
                    <a:pt x="44" y="260"/>
                  </a:lnTo>
                  <a:lnTo>
                    <a:pt x="34" y="242"/>
                  </a:lnTo>
                  <a:lnTo>
                    <a:pt x="24" y="222"/>
                  </a:lnTo>
                  <a:lnTo>
                    <a:pt x="18" y="202"/>
                  </a:lnTo>
                  <a:lnTo>
                    <a:pt x="12" y="178"/>
                  </a:lnTo>
                  <a:lnTo>
                    <a:pt x="12" y="178"/>
                  </a:lnTo>
                  <a:lnTo>
                    <a:pt x="12" y="156"/>
                  </a:lnTo>
                  <a:lnTo>
                    <a:pt x="12" y="134"/>
                  </a:lnTo>
                  <a:lnTo>
                    <a:pt x="14" y="110"/>
                  </a:lnTo>
                  <a:lnTo>
                    <a:pt x="18" y="88"/>
                  </a:lnTo>
                  <a:lnTo>
                    <a:pt x="18" y="88"/>
                  </a:lnTo>
                  <a:lnTo>
                    <a:pt x="28" y="44"/>
                  </a:lnTo>
                  <a:lnTo>
                    <a:pt x="34" y="24"/>
                  </a:lnTo>
                  <a:lnTo>
                    <a:pt x="42" y="2"/>
                  </a:lnTo>
                  <a:lnTo>
                    <a:pt x="42" y="2"/>
                  </a:lnTo>
                  <a:lnTo>
                    <a:pt x="40" y="0"/>
                  </a:lnTo>
                  <a:lnTo>
                    <a:pt x="40" y="0"/>
                  </a:lnTo>
                  <a:lnTo>
                    <a:pt x="38" y="0"/>
                  </a:lnTo>
                  <a:lnTo>
                    <a:pt x="38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7" name="Freeform 103"/>
            <p:cNvSpPr>
              <a:spLocks/>
            </p:cNvSpPr>
            <p:nvPr/>
          </p:nvSpPr>
          <p:spPr bwMode="auto">
            <a:xfrm>
              <a:off x="2918" y="2141"/>
              <a:ext cx="82" cy="154"/>
            </a:xfrm>
            <a:custGeom>
              <a:avLst/>
              <a:gdLst>
                <a:gd name="T0" fmla="*/ 40 w 82"/>
                <a:gd name="T1" fmla="*/ 2 h 154"/>
                <a:gd name="T2" fmla="*/ 40 w 82"/>
                <a:gd name="T3" fmla="*/ 2 h 154"/>
                <a:gd name="T4" fmla="*/ 58 w 82"/>
                <a:gd name="T5" fmla="*/ 22 h 154"/>
                <a:gd name="T6" fmla="*/ 66 w 82"/>
                <a:gd name="T7" fmla="*/ 32 h 154"/>
                <a:gd name="T8" fmla="*/ 72 w 82"/>
                <a:gd name="T9" fmla="*/ 44 h 154"/>
                <a:gd name="T10" fmla="*/ 76 w 82"/>
                <a:gd name="T11" fmla="*/ 54 h 154"/>
                <a:gd name="T12" fmla="*/ 80 w 82"/>
                <a:gd name="T13" fmla="*/ 68 h 154"/>
                <a:gd name="T14" fmla="*/ 80 w 82"/>
                <a:gd name="T15" fmla="*/ 80 h 154"/>
                <a:gd name="T16" fmla="*/ 78 w 82"/>
                <a:gd name="T17" fmla="*/ 96 h 154"/>
                <a:gd name="T18" fmla="*/ 78 w 82"/>
                <a:gd name="T19" fmla="*/ 96 h 154"/>
                <a:gd name="T20" fmla="*/ 74 w 82"/>
                <a:gd name="T21" fmla="*/ 106 h 154"/>
                <a:gd name="T22" fmla="*/ 68 w 82"/>
                <a:gd name="T23" fmla="*/ 116 h 154"/>
                <a:gd name="T24" fmla="*/ 60 w 82"/>
                <a:gd name="T25" fmla="*/ 126 h 154"/>
                <a:gd name="T26" fmla="*/ 52 w 82"/>
                <a:gd name="T27" fmla="*/ 134 h 154"/>
                <a:gd name="T28" fmla="*/ 52 w 82"/>
                <a:gd name="T29" fmla="*/ 134 h 154"/>
                <a:gd name="T30" fmla="*/ 42 w 82"/>
                <a:gd name="T31" fmla="*/ 140 h 154"/>
                <a:gd name="T32" fmla="*/ 32 w 82"/>
                <a:gd name="T33" fmla="*/ 146 h 154"/>
                <a:gd name="T34" fmla="*/ 32 w 82"/>
                <a:gd name="T35" fmla="*/ 146 h 154"/>
                <a:gd name="T36" fmla="*/ 20 w 82"/>
                <a:gd name="T37" fmla="*/ 150 h 154"/>
                <a:gd name="T38" fmla="*/ 20 w 82"/>
                <a:gd name="T39" fmla="*/ 150 h 154"/>
                <a:gd name="T40" fmla="*/ 14 w 82"/>
                <a:gd name="T41" fmla="*/ 150 h 154"/>
                <a:gd name="T42" fmla="*/ 6 w 82"/>
                <a:gd name="T43" fmla="*/ 148 h 154"/>
                <a:gd name="T44" fmla="*/ 0 w 82"/>
                <a:gd name="T45" fmla="*/ 146 h 154"/>
                <a:gd name="T46" fmla="*/ 0 w 82"/>
                <a:gd name="T47" fmla="*/ 144 h 154"/>
                <a:gd name="T48" fmla="*/ 2 w 82"/>
                <a:gd name="T49" fmla="*/ 140 h 154"/>
                <a:gd name="T50" fmla="*/ 2 w 82"/>
                <a:gd name="T51" fmla="*/ 140 h 154"/>
                <a:gd name="T52" fmla="*/ 2 w 82"/>
                <a:gd name="T53" fmla="*/ 140 h 154"/>
                <a:gd name="T54" fmla="*/ 2 w 82"/>
                <a:gd name="T55" fmla="*/ 140 h 154"/>
                <a:gd name="T56" fmla="*/ 0 w 82"/>
                <a:gd name="T57" fmla="*/ 142 h 154"/>
                <a:gd name="T58" fmla="*/ 0 w 82"/>
                <a:gd name="T59" fmla="*/ 142 h 154"/>
                <a:gd name="T60" fmla="*/ 0 w 82"/>
                <a:gd name="T61" fmla="*/ 142 h 154"/>
                <a:gd name="T62" fmla="*/ 0 w 82"/>
                <a:gd name="T63" fmla="*/ 142 h 154"/>
                <a:gd name="T64" fmla="*/ 0 w 82"/>
                <a:gd name="T65" fmla="*/ 146 h 154"/>
                <a:gd name="T66" fmla="*/ 2 w 82"/>
                <a:gd name="T67" fmla="*/ 148 h 154"/>
                <a:gd name="T68" fmla="*/ 8 w 82"/>
                <a:gd name="T69" fmla="*/ 152 h 154"/>
                <a:gd name="T70" fmla="*/ 14 w 82"/>
                <a:gd name="T71" fmla="*/ 154 h 154"/>
                <a:gd name="T72" fmla="*/ 20 w 82"/>
                <a:gd name="T73" fmla="*/ 152 h 154"/>
                <a:gd name="T74" fmla="*/ 20 w 82"/>
                <a:gd name="T75" fmla="*/ 152 h 154"/>
                <a:gd name="T76" fmla="*/ 34 w 82"/>
                <a:gd name="T77" fmla="*/ 148 h 154"/>
                <a:gd name="T78" fmla="*/ 48 w 82"/>
                <a:gd name="T79" fmla="*/ 140 h 154"/>
                <a:gd name="T80" fmla="*/ 58 w 82"/>
                <a:gd name="T81" fmla="*/ 130 h 154"/>
                <a:gd name="T82" fmla="*/ 68 w 82"/>
                <a:gd name="T83" fmla="*/ 120 h 154"/>
                <a:gd name="T84" fmla="*/ 68 w 82"/>
                <a:gd name="T85" fmla="*/ 120 h 154"/>
                <a:gd name="T86" fmla="*/ 74 w 82"/>
                <a:gd name="T87" fmla="*/ 112 h 154"/>
                <a:gd name="T88" fmla="*/ 76 w 82"/>
                <a:gd name="T89" fmla="*/ 106 h 154"/>
                <a:gd name="T90" fmla="*/ 82 w 82"/>
                <a:gd name="T91" fmla="*/ 90 h 154"/>
                <a:gd name="T92" fmla="*/ 82 w 82"/>
                <a:gd name="T93" fmla="*/ 74 h 154"/>
                <a:gd name="T94" fmla="*/ 80 w 82"/>
                <a:gd name="T95" fmla="*/ 60 h 154"/>
                <a:gd name="T96" fmla="*/ 80 w 82"/>
                <a:gd name="T97" fmla="*/ 60 h 154"/>
                <a:gd name="T98" fmla="*/ 78 w 82"/>
                <a:gd name="T99" fmla="*/ 50 h 154"/>
                <a:gd name="T100" fmla="*/ 76 w 82"/>
                <a:gd name="T101" fmla="*/ 42 h 154"/>
                <a:gd name="T102" fmla="*/ 66 w 82"/>
                <a:gd name="T103" fmla="*/ 26 h 154"/>
                <a:gd name="T104" fmla="*/ 54 w 82"/>
                <a:gd name="T105" fmla="*/ 12 h 154"/>
                <a:gd name="T106" fmla="*/ 42 w 82"/>
                <a:gd name="T107" fmla="*/ 0 h 154"/>
                <a:gd name="T108" fmla="*/ 42 w 82"/>
                <a:gd name="T109" fmla="*/ 0 h 154"/>
                <a:gd name="T110" fmla="*/ 40 w 82"/>
                <a:gd name="T111" fmla="*/ 2 h 154"/>
                <a:gd name="T112" fmla="*/ 40 w 82"/>
                <a:gd name="T113" fmla="*/ 2 h 1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82" h="154">
                  <a:moveTo>
                    <a:pt x="40" y="2"/>
                  </a:moveTo>
                  <a:lnTo>
                    <a:pt x="40" y="2"/>
                  </a:lnTo>
                  <a:lnTo>
                    <a:pt x="58" y="22"/>
                  </a:lnTo>
                  <a:lnTo>
                    <a:pt x="66" y="32"/>
                  </a:lnTo>
                  <a:lnTo>
                    <a:pt x="72" y="44"/>
                  </a:lnTo>
                  <a:lnTo>
                    <a:pt x="76" y="54"/>
                  </a:lnTo>
                  <a:lnTo>
                    <a:pt x="80" y="68"/>
                  </a:lnTo>
                  <a:lnTo>
                    <a:pt x="80" y="80"/>
                  </a:lnTo>
                  <a:lnTo>
                    <a:pt x="78" y="96"/>
                  </a:lnTo>
                  <a:lnTo>
                    <a:pt x="78" y="96"/>
                  </a:lnTo>
                  <a:lnTo>
                    <a:pt x="74" y="106"/>
                  </a:lnTo>
                  <a:lnTo>
                    <a:pt x="68" y="116"/>
                  </a:lnTo>
                  <a:lnTo>
                    <a:pt x="60" y="126"/>
                  </a:lnTo>
                  <a:lnTo>
                    <a:pt x="52" y="134"/>
                  </a:lnTo>
                  <a:lnTo>
                    <a:pt x="52" y="134"/>
                  </a:lnTo>
                  <a:lnTo>
                    <a:pt x="42" y="140"/>
                  </a:lnTo>
                  <a:lnTo>
                    <a:pt x="32" y="146"/>
                  </a:lnTo>
                  <a:lnTo>
                    <a:pt x="32" y="146"/>
                  </a:lnTo>
                  <a:lnTo>
                    <a:pt x="20" y="150"/>
                  </a:lnTo>
                  <a:lnTo>
                    <a:pt x="20" y="150"/>
                  </a:lnTo>
                  <a:lnTo>
                    <a:pt x="14" y="150"/>
                  </a:lnTo>
                  <a:lnTo>
                    <a:pt x="6" y="148"/>
                  </a:lnTo>
                  <a:lnTo>
                    <a:pt x="0" y="146"/>
                  </a:lnTo>
                  <a:lnTo>
                    <a:pt x="0" y="144"/>
                  </a:lnTo>
                  <a:lnTo>
                    <a:pt x="2" y="140"/>
                  </a:lnTo>
                  <a:lnTo>
                    <a:pt x="2" y="140"/>
                  </a:lnTo>
                  <a:lnTo>
                    <a:pt x="2" y="140"/>
                  </a:lnTo>
                  <a:lnTo>
                    <a:pt x="2" y="140"/>
                  </a:lnTo>
                  <a:lnTo>
                    <a:pt x="0" y="142"/>
                  </a:lnTo>
                  <a:lnTo>
                    <a:pt x="0" y="142"/>
                  </a:lnTo>
                  <a:lnTo>
                    <a:pt x="0" y="142"/>
                  </a:lnTo>
                  <a:lnTo>
                    <a:pt x="0" y="142"/>
                  </a:lnTo>
                  <a:lnTo>
                    <a:pt x="0" y="146"/>
                  </a:lnTo>
                  <a:lnTo>
                    <a:pt x="2" y="148"/>
                  </a:lnTo>
                  <a:lnTo>
                    <a:pt x="8" y="152"/>
                  </a:lnTo>
                  <a:lnTo>
                    <a:pt x="14" y="154"/>
                  </a:lnTo>
                  <a:lnTo>
                    <a:pt x="20" y="152"/>
                  </a:lnTo>
                  <a:lnTo>
                    <a:pt x="20" y="152"/>
                  </a:lnTo>
                  <a:lnTo>
                    <a:pt x="34" y="148"/>
                  </a:lnTo>
                  <a:lnTo>
                    <a:pt x="48" y="140"/>
                  </a:lnTo>
                  <a:lnTo>
                    <a:pt x="58" y="130"/>
                  </a:lnTo>
                  <a:lnTo>
                    <a:pt x="68" y="120"/>
                  </a:lnTo>
                  <a:lnTo>
                    <a:pt x="68" y="120"/>
                  </a:lnTo>
                  <a:lnTo>
                    <a:pt x="74" y="112"/>
                  </a:lnTo>
                  <a:lnTo>
                    <a:pt x="76" y="106"/>
                  </a:lnTo>
                  <a:lnTo>
                    <a:pt x="82" y="90"/>
                  </a:lnTo>
                  <a:lnTo>
                    <a:pt x="82" y="74"/>
                  </a:lnTo>
                  <a:lnTo>
                    <a:pt x="80" y="60"/>
                  </a:lnTo>
                  <a:lnTo>
                    <a:pt x="80" y="60"/>
                  </a:lnTo>
                  <a:lnTo>
                    <a:pt x="78" y="50"/>
                  </a:lnTo>
                  <a:lnTo>
                    <a:pt x="76" y="42"/>
                  </a:lnTo>
                  <a:lnTo>
                    <a:pt x="66" y="26"/>
                  </a:lnTo>
                  <a:lnTo>
                    <a:pt x="54" y="12"/>
                  </a:lnTo>
                  <a:lnTo>
                    <a:pt x="42" y="0"/>
                  </a:lnTo>
                  <a:lnTo>
                    <a:pt x="42" y="0"/>
                  </a:lnTo>
                  <a:lnTo>
                    <a:pt x="40" y="2"/>
                  </a:lnTo>
                  <a:lnTo>
                    <a:pt x="40" y="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8" name="Freeform 104"/>
            <p:cNvSpPr>
              <a:spLocks/>
            </p:cNvSpPr>
            <p:nvPr/>
          </p:nvSpPr>
          <p:spPr bwMode="auto">
            <a:xfrm>
              <a:off x="2702" y="2177"/>
              <a:ext cx="58" cy="202"/>
            </a:xfrm>
            <a:custGeom>
              <a:avLst/>
              <a:gdLst>
                <a:gd name="T0" fmla="*/ 54 w 58"/>
                <a:gd name="T1" fmla="*/ 0 h 202"/>
                <a:gd name="T2" fmla="*/ 54 w 58"/>
                <a:gd name="T3" fmla="*/ 0 h 202"/>
                <a:gd name="T4" fmla="*/ 44 w 58"/>
                <a:gd name="T5" fmla="*/ 12 h 202"/>
                <a:gd name="T6" fmla="*/ 34 w 58"/>
                <a:gd name="T7" fmla="*/ 26 h 202"/>
                <a:gd name="T8" fmla="*/ 34 w 58"/>
                <a:gd name="T9" fmla="*/ 26 h 202"/>
                <a:gd name="T10" fmla="*/ 20 w 58"/>
                <a:gd name="T11" fmla="*/ 52 h 202"/>
                <a:gd name="T12" fmla="*/ 20 w 58"/>
                <a:gd name="T13" fmla="*/ 52 h 202"/>
                <a:gd name="T14" fmla="*/ 12 w 58"/>
                <a:gd name="T15" fmla="*/ 68 h 202"/>
                <a:gd name="T16" fmla="*/ 8 w 58"/>
                <a:gd name="T17" fmla="*/ 84 h 202"/>
                <a:gd name="T18" fmla="*/ 2 w 58"/>
                <a:gd name="T19" fmla="*/ 116 h 202"/>
                <a:gd name="T20" fmla="*/ 2 w 58"/>
                <a:gd name="T21" fmla="*/ 116 h 202"/>
                <a:gd name="T22" fmla="*/ 0 w 58"/>
                <a:gd name="T23" fmla="*/ 132 h 202"/>
                <a:gd name="T24" fmla="*/ 2 w 58"/>
                <a:gd name="T25" fmla="*/ 146 h 202"/>
                <a:gd name="T26" fmla="*/ 4 w 58"/>
                <a:gd name="T27" fmla="*/ 158 h 202"/>
                <a:gd name="T28" fmla="*/ 10 w 58"/>
                <a:gd name="T29" fmla="*/ 170 h 202"/>
                <a:gd name="T30" fmla="*/ 18 w 58"/>
                <a:gd name="T31" fmla="*/ 182 h 202"/>
                <a:gd name="T32" fmla="*/ 28 w 58"/>
                <a:gd name="T33" fmla="*/ 190 h 202"/>
                <a:gd name="T34" fmla="*/ 40 w 58"/>
                <a:gd name="T35" fmla="*/ 198 h 202"/>
                <a:gd name="T36" fmla="*/ 54 w 58"/>
                <a:gd name="T37" fmla="*/ 202 h 202"/>
                <a:gd name="T38" fmla="*/ 54 w 58"/>
                <a:gd name="T39" fmla="*/ 202 h 202"/>
                <a:gd name="T40" fmla="*/ 56 w 58"/>
                <a:gd name="T41" fmla="*/ 202 h 202"/>
                <a:gd name="T42" fmla="*/ 56 w 58"/>
                <a:gd name="T43" fmla="*/ 200 h 202"/>
                <a:gd name="T44" fmla="*/ 56 w 58"/>
                <a:gd name="T45" fmla="*/ 200 h 202"/>
                <a:gd name="T46" fmla="*/ 42 w 58"/>
                <a:gd name="T47" fmla="*/ 194 h 202"/>
                <a:gd name="T48" fmla="*/ 30 w 58"/>
                <a:gd name="T49" fmla="*/ 186 h 202"/>
                <a:gd name="T50" fmla="*/ 20 w 58"/>
                <a:gd name="T51" fmla="*/ 176 h 202"/>
                <a:gd name="T52" fmla="*/ 12 w 58"/>
                <a:gd name="T53" fmla="*/ 164 h 202"/>
                <a:gd name="T54" fmla="*/ 12 w 58"/>
                <a:gd name="T55" fmla="*/ 164 h 202"/>
                <a:gd name="T56" fmla="*/ 6 w 58"/>
                <a:gd name="T57" fmla="*/ 150 h 202"/>
                <a:gd name="T58" fmla="*/ 6 w 58"/>
                <a:gd name="T59" fmla="*/ 136 h 202"/>
                <a:gd name="T60" fmla="*/ 6 w 58"/>
                <a:gd name="T61" fmla="*/ 122 h 202"/>
                <a:gd name="T62" fmla="*/ 8 w 58"/>
                <a:gd name="T63" fmla="*/ 106 h 202"/>
                <a:gd name="T64" fmla="*/ 8 w 58"/>
                <a:gd name="T65" fmla="*/ 106 h 202"/>
                <a:gd name="T66" fmla="*/ 14 w 58"/>
                <a:gd name="T67" fmla="*/ 80 h 202"/>
                <a:gd name="T68" fmla="*/ 26 w 58"/>
                <a:gd name="T69" fmla="*/ 54 h 202"/>
                <a:gd name="T70" fmla="*/ 26 w 58"/>
                <a:gd name="T71" fmla="*/ 54 h 202"/>
                <a:gd name="T72" fmla="*/ 42 w 58"/>
                <a:gd name="T73" fmla="*/ 24 h 202"/>
                <a:gd name="T74" fmla="*/ 42 w 58"/>
                <a:gd name="T75" fmla="*/ 24 h 202"/>
                <a:gd name="T76" fmla="*/ 50 w 58"/>
                <a:gd name="T77" fmla="*/ 14 h 202"/>
                <a:gd name="T78" fmla="*/ 58 w 58"/>
                <a:gd name="T79" fmla="*/ 4 h 202"/>
                <a:gd name="T80" fmla="*/ 58 w 58"/>
                <a:gd name="T81" fmla="*/ 4 h 202"/>
                <a:gd name="T82" fmla="*/ 58 w 58"/>
                <a:gd name="T83" fmla="*/ 2 h 202"/>
                <a:gd name="T84" fmla="*/ 58 w 58"/>
                <a:gd name="T85" fmla="*/ 0 h 202"/>
                <a:gd name="T86" fmla="*/ 56 w 58"/>
                <a:gd name="T87" fmla="*/ 0 h 202"/>
                <a:gd name="T88" fmla="*/ 54 w 58"/>
                <a:gd name="T89" fmla="*/ 0 h 202"/>
                <a:gd name="T90" fmla="*/ 54 w 58"/>
                <a:gd name="T91" fmla="*/ 0 h 2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58" h="202">
                  <a:moveTo>
                    <a:pt x="54" y="0"/>
                  </a:moveTo>
                  <a:lnTo>
                    <a:pt x="54" y="0"/>
                  </a:lnTo>
                  <a:lnTo>
                    <a:pt x="44" y="12"/>
                  </a:lnTo>
                  <a:lnTo>
                    <a:pt x="34" y="26"/>
                  </a:lnTo>
                  <a:lnTo>
                    <a:pt x="34" y="26"/>
                  </a:lnTo>
                  <a:lnTo>
                    <a:pt x="20" y="52"/>
                  </a:lnTo>
                  <a:lnTo>
                    <a:pt x="20" y="52"/>
                  </a:lnTo>
                  <a:lnTo>
                    <a:pt x="12" y="68"/>
                  </a:lnTo>
                  <a:lnTo>
                    <a:pt x="8" y="84"/>
                  </a:lnTo>
                  <a:lnTo>
                    <a:pt x="2" y="116"/>
                  </a:lnTo>
                  <a:lnTo>
                    <a:pt x="2" y="116"/>
                  </a:lnTo>
                  <a:lnTo>
                    <a:pt x="0" y="132"/>
                  </a:lnTo>
                  <a:lnTo>
                    <a:pt x="2" y="146"/>
                  </a:lnTo>
                  <a:lnTo>
                    <a:pt x="4" y="158"/>
                  </a:lnTo>
                  <a:lnTo>
                    <a:pt x="10" y="170"/>
                  </a:lnTo>
                  <a:lnTo>
                    <a:pt x="18" y="182"/>
                  </a:lnTo>
                  <a:lnTo>
                    <a:pt x="28" y="190"/>
                  </a:lnTo>
                  <a:lnTo>
                    <a:pt x="40" y="198"/>
                  </a:lnTo>
                  <a:lnTo>
                    <a:pt x="54" y="202"/>
                  </a:lnTo>
                  <a:lnTo>
                    <a:pt x="54" y="202"/>
                  </a:lnTo>
                  <a:lnTo>
                    <a:pt x="56" y="202"/>
                  </a:lnTo>
                  <a:lnTo>
                    <a:pt x="56" y="200"/>
                  </a:lnTo>
                  <a:lnTo>
                    <a:pt x="56" y="200"/>
                  </a:lnTo>
                  <a:lnTo>
                    <a:pt x="42" y="194"/>
                  </a:lnTo>
                  <a:lnTo>
                    <a:pt x="30" y="186"/>
                  </a:lnTo>
                  <a:lnTo>
                    <a:pt x="20" y="176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6" y="150"/>
                  </a:lnTo>
                  <a:lnTo>
                    <a:pt x="6" y="136"/>
                  </a:lnTo>
                  <a:lnTo>
                    <a:pt x="6" y="122"/>
                  </a:lnTo>
                  <a:lnTo>
                    <a:pt x="8" y="106"/>
                  </a:lnTo>
                  <a:lnTo>
                    <a:pt x="8" y="106"/>
                  </a:lnTo>
                  <a:lnTo>
                    <a:pt x="14" y="80"/>
                  </a:lnTo>
                  <a:lnTo>
                    <a:pt x="26" y="54"/>
                  </a:lnTo>
                  <a:lnTo>
                    <a:pt x="26" y="54"/>
                  </a:lnTo>
                  <a:lnTo>
                    <a:pt x="42" y="24"/>
                  </a:lnTo>
                  <a:lnTo>
                    <a:pt x="42" y="24"/>
                  </a:lnTo>
                  <a:lnTo>
                    <a:pt x="50" y="14"/>
                  </a:lnTo>
                  <a:lnTo>
                    <a:pt x="58" y="4"/>
                  </a:lnTo>
                  <a:lnTo>
                    <a:pt x="58" y="4"/>
                  </a:lnTo>
                  <a:lnTo>
                    <a:pt x="58" y="2"/>
                  </a:lnTo>
                  <a:lnTo>
                    <a:pt x="58" y="0"/>
                  </a:lnTo>
                  <a:lnTo>
                    <a:pt x="56" y="0"/>
                  </a:lnTo>
                  <a:lnTo>
                    <a:pt x="54" y="0"/>
                  </a:lnTo>
                  <a:lnTo>
                    <a:pt x="54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9" name="Freeform 105"/>
            <p:cNvSpPr>
              <a:spLocks/>
            </p:cNvSpPr>
            <p:nvPr/>
          </p:nvSpPr>
          <p:spPr bwMode="auto">
            <a:xfrm>
              <a:off x="3062" y="2177"/>
              <a:ext cx="66" cy="198"/>
            </a:xfrm>
            <a:custGeom>
              <a:avLst/>
              <a:gdLst>
                <a:gd name="T0" fmla="*/ 8 w 66"/>
                <a:gd name="T1" fmla="*/ 0 h 198"/>
                <a:gd name="T2" fmla="*/ 8 w 66"/>
                <a:gd name="T3" fmla="*/ 0 h 198"/>
                <a:gd name="T4" fmla="*/ 26 w 66"/>
                <a:gd name="T5" fmla="*/ 22 h 198"/>
                <a:gd name="T6" fmla="*/ 44 w 66"/>
                <a:gd name="T7" fmla="*/ 46 h 198"/>
                <a:gd name="T8" fmla="*/ 50 w 66"/>
                <a:gd name="T9" fmla="*/ 58 h 198"/>
                <a:gd name="T10" fmla="*/ 56 w 66"/>
                <a:gd name="T11" fmla="*/ 72 h 198"/>
                <a:gd name="T12" fmla="*/ 60 w 66"/>
                <a:gd name="T13" fmla="*/ 84 h 198"/>
                <a:gd name="T14" fmla="*/ 62 w 66"/>
                <a:gd name="T15" fmla="*/ 98 h 198"/>
                <a:gd name="T16" fmla="*/ 62 w 66"/>
                <a:gd name="T17" fmla="*/ 98 h 198"/>
                <a:gd name="T18" fmla="*/ 62 w 66"/>
                <a:gd name="T19" fmla="*/ 114 h 198"/>
                <a:gd name="T20" fmla="*/ 58 w 66"/>
                <a:gd name="T21" fmla="*/ 128 h 198"/>
                <a:gd name="T22" fmla="*/ 52 w 66"/>
                <a:gd name="T23" fmla="*/ 142 h 198"/>
                <a:gd name="T24" fmla="*/ 46 w 66"/>
                <a:gd name="T25" fmla="*/ 156 h 198"/>
                <a:gd name="T26" fmla="*/ 46 w 66"/>
                <a:gd name="T27" fmla="*/ 156 h 198"/>
                <a:gd name="T28" fmla="*/ 36 w 66"/>
                <a:gd name="T29" fmla="*/ 168 h 198"/>
                <a:gd name="T30" fmla="*/ 24 w 66"/>
                <a:gd name="T31" fmla="*/ 178 h 198"/>
                <a:gd name="T32" fmla="*/ 0 w 66"/>
                <a:gd name="T33" fmla="*/ 196 h 198"/>
                <a:gd name="T34" fmla="*/ 0 w 66"/>
                <a:gd name="T35" fmla="*/ 196 h 198"/>
                <a:gd name="T36" fmla="*/ 0 w 66"/>
                <a:gd name="T37" fmla="*/ 198 h 198"/>
                <a:gd name="T38" fmla="*/ 2 w 66"/>
                <a:gd name="T39" fmla="*/ 198 h 198"/>
                <a:gd name="T40" fmla="*/ 2 w 66"/>
                <a:gd name="T41" fmla="*/ 198 h 198"/>
                <a:gd name="T42" fmla="*/ 26 w 66"/>
                <a:gd name="T43" fmla="*/ 182 h 198"/>
                <a:gd name="T44" fmla="*/ 36 w 66"/>
                <a:gd name="T45" fmla="*/ 174 h 198"/>
                <a:gd name="T46" fmla="*/ 46 w 66"/>
                <a:gd name="T47" fmla="*/ 162 h 198"/>
                <a:gd name="T48" fmla="*/ 46 w 66"/>
                <a:gd name="T49" fmla="*/ 162 h 198"/>
                <a:gd name="T50" fmla="*/ 54 w 66"/>
                <a:gd name="T51" fmla="*/ 150 h 198"/>
                <a:gd name="T52" fmla="*/ 60 w 66"/>
                <a:gd name="T53" fmla="*/ 138 h 198"/>
                <a:gd name="T54" fmla="*/ 64 w 66"/>
                <a:gd name="T55" fmla="*/ 124 h 198"/>
                <a:gd name="T56" fmla="*/ 66 w 66"/>
                <a:gd name="T57" fmla="*/ 110 h 198"/>
                <a:gd name="T58" fmla="*/ 66 w 66"/>
                <a:gd name="T59" fmla="*/ 110 h 198"/>
                <a:gd name="T60" fmla="*/ 66 w 66"/>
                <a:gd name="T61" fmla="*/ 94 h 198"/>
                <a:gd name="T62" fmla="*/ 62 w 66"/>
                <a:gd name="T63" fmla="*/ 78 h 198"/>
                <a:gd name="T64" fmla="*/ 56 w 66"/>
                <a:gd name="T65" fmla="*/ 64 h 198"/>
                <a:gd name="T66" fmla="*/ 50 w 66"/>
                <a:gd name="T67" fmla="*/ 48 h 198"/>
                <a:gd name="T68" fmla="*/ 40 w 66"/>
                <a:gd name="T69" fmla="*/ 36 h 198"/>
                <a:gd name="T70" fmla="*/ 30 w 66"/>
                <a:gd name="T71" fmla="*/ 22 h 198"/>
                <a:gd name="T72" fmla="*/ 8 w 66"/>
                <a:gd name="T73" fmla="*/ 0 h 198"/>
                <a:gd name="T74" fmla="*/ 8 w 66"/>
                <a:gd name="T75" fmla="*/ 0 h 198"/>
                <a:gd name="T76" fmla="*/ 8 w 66"/>
                <a:gd name="T77" fmla="*/ 0 h 198"/>
                <a:gd name="T78" fmla="*/ 8 w 66"/>
                <a:gd name="T79" fmla="*/ 0 h 198"/>
                <a:gd name="T80" fmla="*/ 8 w 66"/>
                <a:gd name="T81" fmla="*/ 0 h 1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66" h="198">
                  <a:moveTo>
                    <a:pt x="8" y="0"/>
                  </a:moveTo>
                  <a:lnTo>
                    <a:pt x="8" y="0"/>
                  </a:lnTo>
                  <a:lnTo>
                    <a:pt x="26" y="22"/>
                  </a:lnTo>
                  <a:lnTo>
                    <a:pt x="44" y="46"/>
                  </a:lnTo>
                  <a:lnTo>
                    <a:pt x="50" y="58"/>
                  </a:lnTo>
                  <a:lnTo>
                    <a:pt x="56" y="72"/>
                  </a:lnTo>
                  <a:lnTo>
                    <a:pt x="60" y="84"/>
                  </a:lnTo>
                  <a:lnTo>
                    <a:pt x="62" y="98"/>
                  </a:lnTo>
                  <a:lnTo>
                    <a:pt x="62" y="98"/>
                  </a:lnTo>
                  <a:lnTo>
                    <a:pt x="62" y="114"/>
                  </a:lnTo>
                  <a:lnTo>
                    <a:pt x="58" y="128"/>
                  </a:lnTo>
                  <a:lnTo>
                    <a:pt x="52" y="142"/>
                  </a:lnTo>
                  <a:lnTo>
                    <a:pt x="46" y="156"/>
                  </a:lnTo>
                  <a:lnTo>
                    <a:pt x="46" y="156"/>
                  </a:lnTo>
                  <a:lnTo>
                    <a:pt x="36" y="168"/>
                  </a:lnTo>
                  <a:lnTo>
                    <a:pt x="24" y="178"/>
                  </a:lnTo>
                  <a:lnTo>
                    <a:pt x="0" y="196"/>
                  </a:lnTo>
                  <a:lnTo>
                    <a:pt x="0" y="196"/>
                  </a:lnTo>
                  <a:lnTo>
                    <a:pt x="0" y="198"/>
                  </a:lnTo>
                  <a:lnTo>
                    <a:pt x="2" y="198"/>
                  </a:lnTo>
                  <a:lnTo>
                    <a:pt x="2" y="198"/>
                  </a:lnTo>
                  <a:lnTo>
                    <a:pt x="26" y="182"/>
                  </a:lnTo>
                  <a:lnTo>
                    <a:pt x="36" y="174"/>
                  </a:lnTo>
                  <a:lnTo>
                    <a:pt x="46" y="162"/>
                  </a:lnTo>
                  <a:lnTo>
                    <a:pt x="46" y="162"/>
                  </a:lnTo>
                  <a:lnTo>
                    <a:pt x="54" y="150"/>
                  </a:lnTo>
                  <a:lnTo>
                    <a:pt x="60" y="138"/>
                  </a:lnTo>
                  <a:lnTo>
                    <a:pt x="64" y="124"/>
                  </a:lnTo>
                  <a:lnTo>
                    <a:pt x="66" y="110"/>
                  </a:lnTo>
                  <a:lnTo>
                    <a:pt x="66" y="110"/>
                  </a:lnTo>
                  <a:lnTo>
                    <a:pt x="66" y="94"/>
                  </a:lnTo>
                  <a:lnTo>
                    <a:pt x="62" y="78"/>
                  </a:lnTo>
                  <a:lnTo>
                    <a:pt x="56" y="64"/>
                  </a:lnTo>
                  <a:lnTo>
                    <a:pt x="50" y="48"/>
                  </a:lnTo>
                  <a:lnTo>
                    <a:pt x="40" y="36"/>
                  </a:lnTo>
                  <a:lnTo>
                    <a:pt x="30" y="22"/>
                  </a:lnTo>
                  <a:lnTo>
                    <a:pt x="8" y="0"/>
                  </a:lnTo>
                  <a:lnTo>
                    <a:pt x="8" y="0"/>
                  </a:lnTo>
                  <a:lnTo>
                    <a:pt x="8" y="0"/>
                  </a:lnTo>
                  <a:lnTo>
                    <a:pt x="8" y="0"/>
                  </a:lnTo>
                  <a:lnTo>
                    <a:pt x="8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0" name="Freeform 106"/>
            <p:cNvSpPr>
              <a:spLocks/>
            </p:cNvSpPr>
            <p:nvPr/>
          </p:nvSpPr>
          <p:spPr bwMode="auto">
            <a:xfrm>
              <a:off x="2746" y="2251"/>
              <a:ext cx="200" cy="210"/>
            </a:xfrm>
            <a:custGeom>
              <a:avLst/>
              <a:gdLst>
                <a:gd name="T0" fmla="*/ 22 w 200"/>
                <a:gd name="T1" fmla="*/ 2 h 210"/>
                <a:gd name="T2" fmla="*/ 22 w 200"/>
                <a:gd name="T3" fmla="*/ 2 h 210"/>
                <a:gd name="T4" fmla="*/ 18 w 200"/>
                <a:gd name="T5" fmla="*/ 12 h 210"/>
                <a:gd name="T6" fmla="*/ 14 w 200"/>
                <a:gd name="T7" fmla="*/ 20 h 210"/>
                <a:gd name="T8" fmla="*/ 14 w 200"/>
                <a:gd name="T9" fmla="*/ 20 h 210"/>
                <a:gd name="T10" fmla="*/ 10 w 200"/>
                <a:gd name="T11" fmla="*/ 28 h 210"/>
                <a:gd name="T12" fmla="*/ 8 w 200"/>
                <a:gd name="T13" fmla="*/ 38 h 210"/>
                <a:gd name="T14" fmla="*/ 8 w 200"/>
                <a:gd name="T15" fmla="*/ 38 h 210"/>
                <a:gd name="T16" fmla="*/ 2 w 200"/>
                <a:gd name="T17" fmla="*/ 60 h 210"/>
                <a:gd name="T18" fmla="*/ 0 w 200"/>
                <a:gd name="T19" fmla="*/ 82 h 210"/>
                <a:gd name="T20" fmla="*/ 0 w 200"/>
                <a:gd name="T21" fmla="*/ 82 h 210"/>
                <a:gd name="T22" fmla="*/ 0 w 200"/>
                <a:gd name="T23" fmla="*/ 92 h 210"/>
                <a:gd name="T24" fmla="*/ 2 w 200"/>
                <a:gd name="T25" fmla="*/ 102 h 210"/>
                <a:gd name="T26" fmla="*/ 6 w 200"/>
                <a:gd name="T27" fmla="*/ 122 h 210"/>
                <a:gd name="T28" fmla="*/ 16 w 200"/>
                <a:gd name="T29" fmla="*/ 140 h 210"/>
                <a:gd name="T30" fmla="*/ 28 w 200"/>
                <a:gd name="T31" fmla="*/ 156 h 210"/>
                <a:gd name="T32" fmla="*/ 28 w 200"/>
                <a:gd name="T33" fmla="*/ 156 h 210"/>
                <a:gd name="T34" fmla="*/ 44 w 200"/>
                <a:gd name="T35" fmla="*/ 172 h 210"/>
                <a:gd name="T36" fmla="*/ 62 w 200"/>
                <a:gd name="T37" fmla="*/ 186 h 210"/>
                <a:gd name="T38" fmla="*/ 84 w 200"/>
                <a:gd name="T39" fmla="*/ 196 h 210"/>
                <a:gd name="T40" fmla="*/ 106 w 200"/>
                <a:gd name="T41" fmla="*/ 204 h 210"/>
                <a:gd name="T42" fmla="*/ 128 w 200"/>
                <a:gd name="T43" fmla="*/ 208 h 210"/>
                <a:gd name="T44" fmla="*/ 152 w 200"/>
                <a:gd name="T45" fmla="*/ 210 h 210"/>
                <a:gd name="T46" fmla="*/ 176 w 200"/>
                <a:gd name="T47" fmla="*/ 210 h 210"/>
                <a:gd name="T48" fmla="*/ 198 w 200"/>
                <a:gd name="T49" fmla="*/ 206 h 210"/>
                <a:gd name="T50" fmla="*/ 198 w 200"/>
                <a:gd name="T51" fmla="*/ 206 h 210"/>
                <a:gd name="T52" fmla="*/ 200 w 200"/>
                <a:gd name="T53" fmla="*/ 204 h 210"/>
                <a:gd name="T54" fmla="*/ 198 w 200"/>
                <a:gd name="T55" fmla="*/ 204 h 210"/>
                <a:gd name="T56" fmla="*/ 198 w 200"/>
                <a:gd name="T57" fmla="*/ 204 h 210"/>
                <a:gd name="T58" fmla="*/ 176 w 200"/>
                <a:gd name="T59" fmla="*/ 206 h 210"/>
                <a:gd name="T60" fmla="*/ 152 w 200"/>
                <a:gd name="T61" fmla="*/ 206 h 210"/>
                <a:gd name="T62" fmla="*/ 130 w 200"/>
                <a:gd name="T63" fmla="*/ 202 h 210"/>
                <a:gd name="T64" fmla="*/ 106 w 200"/>
                <a:gd name="T65" fmla="*/ 198 h 210"/>
                <a:gd name="T66" fmla="*/ 106 w 200"/>
                <a:gd name="T67" fmla="*/ 198 h 210"/>
                <a:gd name="T68" fmla="*/ 94 w 200"/>
                <a:gd name="T69" fmla="*/ 194 h 210"/>
                <a:gd name="T70" fmla="*/ 82 w 200"/>
                <a:gd name="T71" fmla="*/ 188 h 210"/>
                <a:gd name="T72" fmla="*/ 70 w 200"/>
                <a:gd name="T73" fmla="*/ 182 h 210"/>
                <a:gd name="T74" fmla="*/ 60 w 200"/>
                <a:gd name="T75" fmla="*/ 176 h 210"/>
                <a:gd name="T76" fmla="*/ 40 w 200"/>
                <a:gd name="T77" fmla="*/ 158 h 210"/>
                <a:gd name="T78" fmla="*/ 24 w 200"/>
                <a:gd name="T79" fmla="*/ 136 h 210"/>
                <a:gd name="T80" fmla="*/ 24 w 200"/>
                <a:gd name="T81" fmla="*/ 136 h 210"/>
                <a:gd name="T82" fmla="*/ 16 w 200"/>
                <a:gd name="T83" fmla="*/ 120 h 210"/>
                <a:gd name="T84" fmla="*/ 12 w 200"/>
                <a:gd name="T85" fmla="*/ 100 h 210"/>
                <a:gd name="T86" fmla="*/ 10 w 200"/>
                <a:gd name="T87" fmla="*/ 82 h 210"/>
                <a:gd name="T88" fmla="*/ 12 w 200"/>
                <a:gd name="T89" fmla="*/ 62 h 210"/>
                <a:gd name="T90" fmla="*/ 12 w 200"/>
                <a:gd name="T91" fmla="*/ 62 h 210"/>
                <a:gd name="T92" fmla="*/ 16 w 200"/>
                <a:gd name="T93" fmla="*/ 42 h 210"/>
                <a:gd name="T94" fmla="*/ 20 w 200"/>
                <a:gd name="T95" fmla="*/ 30 h 210"/>
                <a:gd name="T96" fmla="*/ 24 w 200"/>
                <a:gd name="T97" fmla="*/ 20 h 210"/>
                <a:gd name="T98" fmla="*/ 24 w 200"/>
                <a:gd name="T99" fmla="*/ 20 h 210"/>
                <a:gd name="T100" fmla="*/ 26 w 200"/>
                <a:gd name="T101" fmla="*/ 12 h 210"/>
                <a:gd name="T102" fmla="*/ 28 w 200"/>
                <a:gd name="T103" fmla="*/ 4 h 210"/>
                <a:gd name="T104" fmla="*/ 28 w 200"/>
                <a:gd name="T105" fmla="*/ 4 h 210"/>
                <a:gd name="T106" fmla="*/ 28 w 200"/>
                <a:gd name="T107" fmla="*/ 0 h 210"/>
                <a:gd name="T108" fmla="*/ 26 w 200"/>
                <a:gd name="T109" fmla="*/ 0 h 210"/>
                <a:gd name="T110" fmla="*/ 24 w 200"/>
                <a:gd name="T111" fmla="*/ 0 h 210"/>
                <a:gd name="T112" fmla="*/ 22 w 200"/>
                <a:gd name="T113" fmla="*/ 2 h 210"/>
                <a:gd name="T114" fmla="*/ 22 w 200"/>
                <a:gd name="T115" fmla="*/ 2 h 2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200" h="210">
                  <a:moveTo>
                    <a:pt x="22" y="2"/>
                  </a:moveTo>
                  <a:lnTo>
                    <a:pt x="22" y="2"/>
                  </a:lnTo>
                  <a:lnTo>
                    <a:pt x="18" y="12"/>
                  </a:lnTo>
                  <a:lnTo>
                    <a:pt x="14" y="20"/>
                  </a:lnTo>
                  <a:lnTo>
                    <a:pt x="14" y="20"/>
                  </a:lnTo>
                  <a:lnTo>
                    <a:pt x="10" y="28"/>
                  </a:lnTo>
                  <a:lnTo>
                    <a:pt x="8" y="38"/>
                  </a:lnTo>
                  <a:lnTo>
                    <a:pt x="8" y="38"/>
                  </a:lnTo>
                  <a:lnTo>
                    <a:pt x="2" y="60"/>
                  </a:lnTo>
                  <a:lnTo>
                    <a:pt x="0" y="82"/>
                  </a:lnTo>
                  <a:lnTo>
                    <a:pt x="0" y="82"/>
                  </a:lnTo>
                  <a:lnTo>
                    <a:pt x="0" y="92"/>
                  </a:lnTo>
                  <a:lnTo>
                    <a:pt x="2" y="102"/>
                  </a:lnTo>
                  <a:lnTo>
                    <a:pt x="6" y="122"/>
                  </a:lnTo>
                  <a:lnTo>
                    <a:pt x="16" y="140"/>
                  </a:lnTo>
                  <a:lnTo>
                    <a:pt x="28" y="156"/>
                  </a:lnTo>
                  <a:lnTo>
                    <a:pt x="28" y="156"/>
                  </a:lnTo>
                  <a:lnTo>
                    <a:pt x="44" y="172"/>
                  </a:lnTo>
                  <a:lnTo>
                    <a:pt x="62" y="186"/>
                  </a:lnTo>
                  <a:lnTo>
                    <a:pt x="84" y="196"/>
                  </a:lnTo>
                  <a:lnTo>
                    <a:pt x="106" y="204"/>
                  </a:lnTo>
                  <a:lnTo>
                    <a:pt x="128" y="208"/>
                  </a:lnTo>
                  <a:lnTo>
                    <a:pt x="152" y="210"/>
                  </a:lnTo>
                  <a:lnTo>
                    <a:pt x="176" y="210"/>
                  </a:lnTo>
                  <a:lnTo>
                    <a:pt x="198" y="206"/>
                  </a:lnTo>
                  <a:lnTo>
                    <a:pt x="198" y="206"/>
                  </a:lnTo>
                  <a:lnTo>
                    <a:pt x="200" y="204"/>
                  </a:lnTo>
                  <a:lnTo>
                    <a:pt x="198" y="204"/>
                  </a:lnTo>
                  <a:lnTo>
                    <a:pt x="198" y="204"/>
                  </a:lnTo>
                  <a:lnTo>
                    <a:pt x="176" y="206"/>
                  </a:lnTo>
                  <a:lnTo>
                    <a:pt x="152" y="206"/>
                  </a:lnTo>
                  <a:lnTo>
                    <a:pt x="130" y="202"/>
                  </a:lnTo>
                  <a:lnTo>
                    <a:pt x="106" y="198"/>
                  </a:lnTo>
                  <a:lnTo>
                    <a:pt x="106" y="198"/>
                  </a:lnTo>
                  <a:lnTo>
                    <a:pt x="94" y="194"/>
                  </a:lnTo>
                  <a:lnTo>
                    <a:pt x="82" y="188"/>
                  </a:lnTo>
                  <a:lnTo>
                    <a:pt x="70" y="182"/>
                  </a:lnTo>
                  <a:lnTo>
                    <a:pt x="60" y="176"/>
                  </a:lnTo>
                  <a:lnTo>
                    <a:pt x="40" y="158"/>
                  </a:lnTo>
                  <a:lnTo>
                    <a:pt x="24" y="136"/>
                  </a:lnTo>
                  <a:lnTo>
                    <a:pt x="24" y="136"/>
                  </a:lnTo>
                  <a:lnTo>
                    <a:pt x="16" y="120"/>
                  </a:lnTo>
                  <a:lnTo>
                    <a:pt x="12" y="100"/>
                  </a:lnTo>
                  <a:lnTo>
                    <a:pt x="10" y="82"/>
                  </a:lnTo>
                  <a:lnTo>
                    <a:pt x="12" y="62"/>
                  </a:lnTo>
                  <a:lnTo>
                    <a:pt x="12" y="62"/>
                  </a:lnTo>
                  <a:lnTo>
                    <a:pt x="16" y="42"/>
                  </a:lnTo>
                  <a:lnTo>
                    <a:pt x="20" y="30"/>
                  </a:lnTo>
                  <a:lnTo>
                    <a:pt x="24" y="20"/>
                  </a:lnTo>
                  <a:lnTo>
                    <a:pt x="24" y="20"/>
                  </a:lnTo>
                  <a:lnTo>
                    <a:pt x="26" y="12"/>
                  </a:lnTo>
                  <a:lnTo>
                    <a:pt x="28" y="4"/>
                  </a:lnTo>
                  <a:lnTo>
                    <a:pt x="28" y="4"/>
                  </a:lnTo>
                  <a:lnTo>
                    <a:pt x="28" y="0"/>
                  </a:lnTo>
                  <a:lnTo>
                    <a:pt x="26" y="0"/>
                  </a:lnTo>
                  <a:lnTo>
                    <a:pt x="24" y="0"/>
                  </a:lnTo>
                  <a:lnTo>
                    <a:pt x="22" y="2"/>
                  </a:lnTo>
                  <a:lnTo>
                    <a:pt x="22" y="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1" name="Freeform 107"/>
            <p:cNvSpPr>
              <a:spLocks/>
            </p:cNvSpPr>
            <p:nvPr/>
          </p:nvSpPr>
          <p:spPr bwMode="auto">
            <a:xfrm>
              <a:off x="2988" y="2243"/>
              <a:ext cx="102" cy="208"/>
            </a:xfrm>
            <a:custGeom>
              <a:avLst/>
              <a:gdLst>
                <a:gd name="T0" fmla="*/ 78 w 102"/>
                <a:gd name="T1" fmla="*/ 0 h 208"/>
                <a:gd name="T2" fmla="*/ 78 w 102"/>
                <a:gd name="T3" fmla="*/ 0 h 208"/>
                <a:gd name="T4" fmla="*/ 90 w 102"/>
                <a:gd name="T5" fmla="*/ 32 h 208"/>
                <a:gd name="T6" fmla="*/ 94 w 102"/>
                <a:gd name="T7" fmla="*/ 48 h 208"/>
                <a:gd name="T8" fmla="*/ 96 w 102"/>
                <a:gd name="T9" fmla="*/ 64 h 208"/>
                <a:gd name="T10" fmla="*/ 98 w 102"/>
                <a:gd name="T11" fmla="*/ 80 h 208"/>
                <a:gd name="T12" fmla="*/ 98 w 102"/>
                <a:gd name="T13" fmla="*/ 96 h 208"/>
                <a:gd name="T14" fmla="*/ 96 w 102"/>
                <a:gd name="T15" fmla="*/ 112 h 208"/>
                <a:gd name="T16" fmla="*/ 92 w 102"/>
                <a:gd name="T17" fmla="*/ 128 h 208"/>
                <a:gd name="T18" fmla="*/ 92 w 102"/>
                <a:gd name="T19" fmla="*/ 128 h 208"/>
                <a:gd name="T20" fmla="*/ 86 w 102"/>
                <a:gd name="T21" fmla="*/ 144 h 208"/>
                <a:gd name="T22" fmla="*/ 78 w 102"/>
                <a:gd name="T23" fmla="*/ 156 h 208"/>
                <a:gd name="T24" fmla="*/ 66 w 102"/>
                <a:gd name="T25" fmla="*/ 168 h 208"/>
                <a:gd name="T26" fmla="*/ 56 w 102"/>
                <a:gd name="T27" fmla="*/ 178 h 208"/>
                <a:gd name="T28" fmla="*/ 42 w 102"/>
                <a:gd name="T29" fmla="*/ 186 h 208"/>
                <a:gd name="T30" fmla="*/ 28 w 102"/>
                <a:gd name="T31" fmla="*/ 194 h 208"/>
                <a:gd name="T32" fmla="*/ 14 w 102"/>
                <a:gd name="T33" fmla="*/ 200 h 208"/>
                <a:gd name="T34" fmla="*/ 0 w 102"/>
                <a:gd name="T35" fmla="*/ 206 h 208"/>
                <a:gd name="T36" fmla="*/ 0 w 102"/>
                <a:gd name="T37" fmla="*/ 206 h 208"/>
                <a:gd name="T38" fmla="*/ 0 w 102"/>
                <a:gd name="T39" fmla="*/ 208 h 208"/>
                <a:gd name="T40" fmla="*/ 0 w 102"/>
                <a:gd name="T41" fmla="*/ 208 h 208"/>
                <a:gd name="T42" fmla="*/ 0 w 102"/>
                <a:gd name="T43" fmla="*/ 208 h 208"/>
                <a:gd name="T44" fmla="*/ 14 w 102"/>
                <a:gd name="T45" fmla="*/ 204 h 208"/>
                <a:gd name="T46" fmla="*/ 28 w 102"/>
                <a:gd name="T47" fmla="*/ 198 h 208"/>
                <a:gd name="T48" fmla="*/ 42 w 102"/>
                <a:gd name="T49" fmla="*/ 190 h 208"/>
                <a:gd name="T50" fmla="*/ 56 w 102"/>
                <a:gd name="T51" fmla="*/ 182 h 208"/>
                <a:gd name="T52" fmla="*/ 68 w 102"/>
                <a:gd name="T53" fmla="*/ 172 h 208"/>
                <a:gd name="T54" fmla="*/ 78 w 102"/>
                <a:gd name="T55" fmla="*/ 160 h 208"/>
                <a:gd name="T56" fmla="*/ 86 w 102"/>
                <a:gd name="T57" fmla="*/ 148 h 208"/>
                <a:gd name="T58" fmla="*/ 92 w 102"/>
                <a:gd name="T59" fmla="*/ 134 h 208"/>
                <a:gd name="T60" fmla="*/ 92 w 102"/>
                <a:gd name="T61" fmla="*/ 134 h 208"/>
                <a:gd name="T62" fmla="*/ 98 w 102"/>
                <a:gd name="T63" fmla="*/ 118 h 208"/>
                <a:gd name="T64" fmla="*/ 100 w 102"/>
                <a:gd name="T65" fmla="*/ 100 h 208"/>
                <a:gd name="T66" fmla="*/ 102 w 102"/>
                <a:gd name="T67" fmla="*/ 84 h 208"/>
                <a:gd name="T68" fmla="*/ 100 w 102"/>
                <a:gd name="T69" fmla="*/ 66 h 208"/>
                <a:gd name="T70" fmla="*/ 96 w 102"/>
                <a:gd name="T71" fmla="*/ 48 h 208"/>
                <a:gd name="T72" fmla="*/ 92 w 102"/>
                <a:gd name="T73" fmla="*/ 32 h 208"/>
                <a:gd name="T74" fmla="*/ 78 w 102"/>
                <a:gd name="T75" fmla="*/ 0 h 208"/>
                <a:gd name="T76" fmla="*/ 78 w 102"/>
                <a:gd name="T77" fmla="*/ 0 h 208"/>
                <a:gd name="T78" fmla="*/ 78 w 102"/>
                <a:gd name="T79" fmla="*/ 0 h 208"/>
                <a:gd name="T80" fmla="*/ 78 w 102"/>
                <a:gd name="T81" fmla="*/ 0 h 208"/>
                <a:gd name="T82" fmla="*/ 78 w 102"/>
                <a:gd name="T83" fmla="*/ 0 h 2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102" h="208">
                  <a:moveTo>
                    <a:pt x="78" y="0"/>
                  </a:moveTo>
                  <a:lnTo>
                    <a:pt x="78" y="0"/>
                  </a:lnTo>
                  <a:lnTo>
                    <a:pt x="90" y="32"/>
                  </a:lnTo>
                  <a:lnTo>
                    <a:pt x="94" y="48"/>
                  </a:lnTo>
                  <a:lnTo>
                    <a:pt x="96" y="64"/>
                  </a:lnTo>
                  <a:lnTo>
                    <a:pt x="98" y="80"/>
                  </a:lnTo>
                  <a:lnTo>
                    <a:pt x="98" y="96"/>
                  </a:lnTo>
                  <a:lnTo>
                    <a:pt x="96" y="112"/>
                  </a:lnTo>
                  <a:lnTo>
                    <a:pt x="92" y="128"/>
                  </a:lnTo>
                  <a:lnTo>
                    <a:pt x="92" y="128"/>
                  </a:lnTo>
                  <a:lnTo>
                    <a:pt x="86" y="144"/>
                  </a:lnTo>
                  <a:lnTo>
                    <a:pt x="78" y="156"/>
                  </a:lnTo>
                  <a:lnTo>
                    <a:pt x="66" y="168"/>
                  </a:lnTo>
                  <a:lnTo>
                    <a:pt x="56" y="178"/>
                  </a:lnTo>
                  <a:lnTo>
                    <a:pt x="42" y="186"/>
                  </a:lnTo>
                  <a:lnTo>
                    <a:pt x="28" y="194"/>
                  </a:lnTo>
                  <a:lnTo>
                    <a:pt x="14" y="200"/>
                  </a:lnTo>
                  <a:lnTo>
                    <a:pt x="0" y="206"/>
                  </a:lnTo>
                  <a:lnTo>
                    <a:pt x="0" y="206"/>
                  </a:lnTo>
                  <a:lnTo>
                    <a:pt x="0" y="208"/>
                  </a:lnTo>
                  <a:lnTo>
                    <a:pt x="0" y="208"/>
                  </a:lnTo>
                  <a:lnTo>
                    <a:pt x="0" y="208"/>
                  </a:lnTo>
                  <a:lnTo>
                    <a:pt x="14" y="204"/>
                  </a:lnTo>
                  <a:lnTo>
                    <a:pt x="28" y="198"/>
                  </a:lnTo>
                  <a:lnTo>
                    <a:pt x="42" y="190"/>
                  </a:lnTo>
                  <a:lnTo>
                    <a:pt x="56" y="182"/>
                  </a:lnTo>
                  <a:lnTo>
                    <a:pt x="68" y="172"/>
                  </a:lnTo>
                  <a:lnTo>
                    <a:pt x="78" y="160"/>
                  </a:lnTo>
                  <a:lnTo>
                    <a:pt x="86" y="148"/>
                  </a:lnTo>
                  <a:lnTo>
                    <a:pt x="92" y="134"/>
                  </a:lnTo>
                  <a:lnTo>
                    <a:pt x="92" y="134"/>
                  </a:lnTo>
                  <a:lnTo>
                    <a:pt x="98" y="118"/>
                  </a:lnTo>
                  <a:lnTo>
                    <a:pt x="100" y="100"/>
                  </a:lnTo>
                  <a:lnTo>
                    <a:pt x="102" y="84"/>
                  </a:lnTo>
                  <a:lnTo>
                    <a:pt x="100" y="66"/>
                  </a:lnTo>
                  <a:lnTo>
                    <a:pt x="96" y="48"/>
                  </a:lnTo>
                  <a:lnTo>
                    <a:pt x="92" y="32"/>
                  </a:lnTo>
                  <a:lnTo>
                    <a:pt x="78" y="0"/>
                  </a:lnTo>
                  <a:lnTo>
                    <a:pt x="78" y="0"/>
                  </a:lnTo>
                  <a:lnTo>
                    <a:pt x="78" y="0"/>
                  </a:lnTo>
                  <a:lnTo>
                    <a:pt x="78" y="0"/>
                  </a:lnTo>
                  <a:lnTo>
                    <a:pt x="78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2" name="Freeform 108"/>
            <p:cNvSpPr>
              <a:spLocks/>
            </p:cNvSpPr>
            <p:nvPr/>
          </p:nvSpPr>
          <p:spPr bwMode="auto">
            <a:xfrm>
              <a:off x="2728" y="2391"/>
              <a:ext cx="38" cy="92"/>
            </a:xfrm>
            <a:custGeom>
              <a:avLst/>
              <a:gdLst>
                <a:gd name="T0" fmla="*/ 32 w 38"/>
                <a:gd name="T1" fmla="*/ 2 h 92"/>
                <a:gd name="T2" fmla="*/ 32 w 38"/>
                <a:gd name="T3" fmla="*/ 2 h 92"/>
                <a:gd name="T4" fmla="*/ 22 w 38"/>
                <a:gd name="T5" fmla="*/ 22 h 92"/>
                <a:gd name="T6" fmla="*/ 12 w 38"/>
                <a:gd name="T7" fmla="*/ 44 h 92"/>
                <a:gd name="T8" fmla="*/ 4 w 38"/>
                <a:gd name="T9" fmla="*/ 66 h 92"/>
                <a:gd name="T10" fmla="*/ 0 w 38"/>
                <a:gd name="T11" fmla="*/ 88 h 92"/>
                <a:gd name="T12" fmla="*/ 0 w 38"/>
                <a:gd name="T13" fmla="*/ 88 h 92"/>
                <a:gd name="T14" fmla="*/ 0 w 38"/>
                <a:gd name="T15" fmla="*/ 90 h 92"/>
                <a:gd name="T16" fmla="*/ 0 w 38"/>
                <a:gd name="T17" fmla="*/ 92 h 92"/>
                <a:gd name="T18" fmla="*/ 2 w 38"/>
                <a:gd name="T19" fmla="*/ 90 h 92"/>
                <a:gd name="T20" fmla="*/ 4 w 38"/>
                <a:gd name="T21" fmla="*/ 90 h 92"/>
                <a:gd name="T22" fmla="*/ 4 w 38"/>
                <a:gd name="T23" fmla="*/ 90 h 92"/>
                <a:gd name="T24" fmla="*/ 18 w 38"/>
                <a:gd name="T25" fmla="*/ 46 h 92"/>
                <a:gd name="T26" fmla="*/ 36 w 38"/>
                <a:gd name="T27" fmla="*/ 4 h 92"/>
                <a:gd name="T28" fmla="*/ 36 w 38"/>
                <a:gd name="T29" fmla="*/ 4 h 92"/>
                <a:gd name="T30" fmla="*/ 38 w 38"/>
                <a:gd name="T31" fmla="*/ 2 h 92"/>
                <a:gd name="T32" fmla="*/ 36 w 38"/>
                <a:gd name="T33" fmla="*/ 0 h 92"/>
                <a:gd name="T34" fmla="*/ 34 w 38"/>
                <a:gd name="T35" fmla="*/ 0 h 92"/>
                <a:gd name="T36" fmla="*/ 32 w 38"/>
                <a:gd name="T37" fmla="*/ 2 h 92"/>
                <a:gd name="T38" fmla="*/ 32 w 38"/>
                <a:gd name="T39" fmla="*/ 2 h 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38" h="92">
                  <a:moveTo>
                    <a:pt x="32" y="2"/>
                  </a:moveTo>
                  <a:lnTo>
                    <a:pt x="32" y="2"/>
                  </a:lnTo>
                  <a:lnTo>
                    <a:pt x="22" y="22"/>
                  </a:lnTo>
                  <a:lnTo>
                    <a:pt x="12" y="44"/>
                  </a:lnTo>
                  <a:lnTo>
                    <a:pt x="4" y="66"/>
                  </a:lnTo>
                  <a:lnTo>
                    <a:pt x="0" y="88"/>
                  </a:lnTo>
                  <a:lnTo>
                    <a:pt x="0" y="88"/>
                  </a:lnTo>
                  <a:lnTo>
                    <a:pt x="0" y="90"/>
                  </a:lnTo>
                  <a:lnTo>
                    <a:pt x="0" y="92"/>
                  </a:lnTo>
                  <a:lnTo>
                    <a:pt x="2" y="90"/>
                  </a:lnTo>
                  <a:lnTo>
                    <a:pt x="4" y="90"/>
                  </a:lnTo>
                  <a:lnTo>
                    <a:pt x="4" y="90"/>
                  </a:lnTo>
                  <a:lnTo>
                    <a:pt x="18" y="46"/>
                  </a:lnTo>
                  <a:lnTo>
                    <a:pt x="36" y="4"/>
                  </a:lnTo>
                  <a:lnTo>
                    <a:pt x="36" y="4"/>
                  </a:lnTo>
                  <a:lnTo>
                    <a:pt x="38" y="2"/>
                  </a:lnTo>
                  <a:lnTo>
                    <a:pt x="36" y="0"/>
                  </a:lnTo>
                  <a:lnTo>
                    <a:pt x="34" y="0"/>
                  </a:lnTo>
                  <a:lnTo>
                    <a:pt x="32" y="2"/>
                  </a:lnTo>
                  <a:lnTo>
                    <a:pt x="32" y="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3" name="Freeform 109"/>
            <p:cNvSpPr>
              <a:spLocks/>
            </p:cNvSpPr>
            <p:nvPr/>
          </p:nvSpPr>
          <p:spPr bwMode="auto">
            <a:xfrm>
              <a:off x="2712" y="2453"/>
              <a:ext cx="378" cy="100"/>
            </a:xfrm>
            <a:custGeom>
              <a:avLst/>
              <a:gdLst>
                <a:gd name="T0" fmla="*/ 4 w 378"/>
                <a:gd name="T1" fmla="*/ 8 h 100"/>
                <a:gd name="T2" fmla="*/ 4 w 378"/>
                <a:gd name="T3" fmla="*/ 8 h 100"/>
                <a:gd name="T4" fmla="*/ 28 w 378"/>
                <a:gd name="T5" fmla="*/ 18 h 100"/>
                <a:gd name="T6" fmla="*/ 52 w 378"/>
                <a:gd name="T7" fmla="*/ 30 h 100"/>
                <a:gd name="T8" fmla="*/ 74 w 378"/>
                <a:gd name="T9" fmla="*/ 44 h 100"/>
                <a:gd name="T10" fmla="*/ 98 w 378"/>
                <a:gd name="T11" fmla="*/ 58 h 100"/>
                <a:gd name="T12" fmla="*/ 98 w 378"/>
                <a:gd name="T13" fmla="*/ 58 h 100"/>
                <a:gd name="T14" fmla="*/ 120 w 378"/>
                <a:gd name="T15" fmla="*/ 74 h 100"/>
                <a:gd name="T16" fmla="*/ 144 w 378"/>
                <a:gd name="T17" fmla="*/ 88 h 100"/>
                <a:gd name="T18" fmla="*/ 156 w 378"/>
                <a:gd name="T19" fmla="*/ 92 h 100"/>
                <a:gd name="T20" fmla="*/ 170 w 378"/>
                <a:gd name="T21" fmla="*/ 96 h 100"/>
                <a:gd name="T22" fmla="*/ 184 w 378"/>
                <a:gd name="T23" fmla="*/ 98 h 100"/>
                <a:gd name="T24" fmla="*/ 198 w 378"/>
                <a:gd name="T25" fmla="*/ 100 h 100"/>
                <a:gd name="T26" fmla="*/ 198 w 378"/>
                <a:gd name="T27" fmla="*/ 100 h 100"/>
                <a:gd name="T28" fmla="*/ 222 w 378"/>
                <a:gd name="T29" fmla="*/ 100 h 100"/>
                <a:gd name="T30" fmla="*/ 246 w 378"/>
                <a:gd name="T31" fmla="*/ 98 h 100"/>
                <a:gd name="T32" fmla="*/ 268 w 378"/>
                <a:gd name="T33" fmla="*/ 92 h 100"/>
                <a:gd name="T34" fmla="*/ 292 w 378"/>
                <a:gd name="T35" fmla="*/ 84 h 100"/>
                <a:gd name="T36" fmla="*/ 292 w 378"/>
                <a:gd name="T37" fmla="*/ 84 h 100"/>
                <a:gd name="T38" fmla="*/ 302 w 378"/>
                <a:gd name="T39" fmla="*/ 78 h 100"/>
                <a:gd name="T40" fmla="*/ 314 w 378"/>
                <a:gd name="T41" fmla="*/ 70 h 100"/>
                <a:gd name="T42" fmla="*/ 332 w 378"/>
                <a:gd name="T43" fmla="*/ 54 h 100"/>
                <a:gd name="T44" fmla="*/ 342 w 378"/>
                <a:gd name="T45" fmla="*/ 48 h 100"/>
                <a:gd name="T46" fmla="*/ 354 w 378"/>
                <a:gd name="T47" fmla="*/ 42 h 100"/>
                <a:gd name="T48" fmla="*/ 366 w 378"/>
                <a:gd name="T49" fmla="*/ 36 h 100"/>
                <a:gd name="T50" fmla="*/ 378 w 378"/>
                <a:gd name="T51" fmla="*/ 34 h 100"/>
                <a:gd name="T52" fmla="*/ 378 w 378"/>
                <a:gd name="T53" fmla="*/ 34 h 100"/>
                <a:gd name="T54" fmla="*/ 378 w 378"/>
                <a:gd name="T55" fmla="*/ 32 h 100"/>
                <a:gd name="T56" fmla="*/ 378 w 378"/>
                <a:gd name="T57" fmla="*/ 32 h 100"/>
                <a:gd name="T58" fmla="*/ 378 w 378"/>
                <a:gd name="T59" fmla="*/ 32 h 100"/>
                <a:gd name="T60" fmla="*/ 368 w 378"/>
                <a:gd name="T61" fmla="*/ 34 h 100"/>
                <a:gd name="T62" fmla="*/ 358 w 378"/>
                <a:gd name="T63" fmla="*/ 36 h 100"/>
                <a:gd name="T64" fmla="*/ 348 w 378"/>
                <a:gd name="T65" fmla="*/ 40 h 100"/>
                <a:gd name="T66" fmla="*/ 340 w 378"/>
                <a:gd name="T67" fmla="*/ 46 h 100"/>
                <a:gd name="T68" fmla="*/ 310 w 378"/>
                <a:gd name="T69" fmla="*/ 70 h 100"/>
                <a:gd name="T70" fmla="*/ 310 w 378"/>
                <a:gd name="T71" fmla="*/ 70 h 100"/>
                <a:gd name="T72" fmla="*/ 296 w 378"/>
                <a:gd name="T73" fmla="*/ 78 h 100"/>
                <a:gd name="T74" fmla="*/ 282 w 378"/>
                <a:gd name="T75" fmla="*/ 84 h 100"/>
                <a:gd name="T76" fmla="*/ 268 w 378"/>
                <a:gd name="T77" fmla="*/ 90 h 100"/>
                <a:gd name="T78" fmla="*/ 254 w 378"/>
                <a:gd name="T79" fmla="*/ 92 h 100"/>
                <a:gd name="T80" fmla="*/ 222 w 378"/>
                <a:gd name="T81" fmla="*/ 96 h 100"/>
                <a:gd name="T82" fmla="*/ 192 w 378"/>
                <a:gd name="T83" fmla="*/ 94 h 100"/>
                <a:gd name="T84" fmla="*/ 192 w 378"/>
                <a:gd name="T85" fmla="*/ 94 h 100"/>
                <a:gd name="T86" fmla="*/ 178 w 378"/>
                <a:gd name="T87" fmla="*/ 92 h 100"/>
                <a:gd name="T88" fmla="*/ 164 w 378"/>
                <a:gd name="T89" fmla="*/ 88 h 100"/>
                <a:gd name="T90" fmla="*/ 152 w 378"/>
                <a:gd name="T91" fmla="*/ 84 h 100"/>
                <a:gd name="T92" fmla="*/ 140 w 378"/>
                <a:gd name="T93" fmla="*/ 78 h 100"/>
                <a:gd name="T94" fmla="*/ 116 w 378"/>
                <a:gd name="T95" fmla="*/ 62 h 100"/>
                <a:gd name="T96" fmla="*/ 94 w 378"/>
                <a:gd name="T97" fmla="*/ 44 h 100"/>
                <a:gd name="T98" fmla="*/ 94 w 378"/>
                <a:gd name="T99" fmla="*/ 44 h 100"/>
                <a:gd name="T100" fmla="*/ 72 w 378"/>
                <a:gd name="T101" fmla="*/ 30 h 100"/>
                <a:gd name="T102" fmla="*/ 52 w 378"/>
                <a:gd name="T103" fmla="*/ 18 h 100"/>
                <a:gd name="T104" fmla="*/ 28 w 378"/>
                <a:gd name="T105" fmla="*/ 8 h 100"/>
                <a:gd name="T106" fmla="*/ 6 w 378"/>
                <a:gd name="T107" fmla="*/ 0 h 100"/>
                <a:gd name="T108" fmla="*/ 6 w 378"/>
                <a:gd name="T109" fmla="*/ 0 h 100"/>
                <a:gd name="T110" fmla="*/ 2 w 378"/>
                <a:gd name="T111" fmla="*/ 0 h 100"/>
                <a:gd name="T112" fmla="*/ 0 w 378"/>
                <a:gd name="T113" fmla="*/ 4 h 100"/>
                <a:gd name="T114" fmla="*/ 0 w 378"/>
                <a:gd name="T115" fmla="*/ 6 h 100"/>
                <a:gd name="T116" fmla="*/ 4 w 378"/>
                <a:gd name="T117" fmla="*/ 8 h 100"/>
                <a:gd name="T118" fmla="*/ 4 w 378"/>
                <a:gd name="T119" fmla="*/ 8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378" h="100">
                  <a:moveTo>
                    <a:pt x="4" y="8"/>
                  </a:moveTo>
                  <a:lnTo>
                    <a:pt x="4" y="8"/>
                  </a:lnTo>
                  <a:lnTo>
                    <a:pt x="28" y="18"/>
                  </a:lnTo>
                  <a:lnTo>
                    <a:pt x="52" y="30"/>
                  </a:lnTo>
                  <a:lnTo>
                    <a:pt x="74" y="44"/>
                  </a:lnTo>
                  <a:lnTo>
                    <a:pt x="98" y="58"/>
                  </a:lnTo>
                  <a:lnTo>
                    <a:pt x="98" y="58"/>
                  </a:lnTo>
                  <a:lnTo>
                    <a:pt x="120" y="74"/>
                  </a:lnTo>
                  <a:lnTo>
                    <a:pt x="144" y="88"/>
                  </a:lnTo>
                  <a:lnTo>
                    <a:pt x="156" y="92"/>
                  </a:lnTo>
                  <a:lnTo>
                    <a:pt x="170" y="96"/>
                  </a:lnTo>
                  <a:lnTo>
                    <a:pt x="184" y="98"/>
                  </a:lnTo>
                  <a:lnTo>
                    <a:pt x="198" y="100"/>
                  </a:lnTo>
                  <a:lnTo>
                    <a:pt x="198" y="100"/>
                  </a:lnTo>
                  <a:lnTo>
                    <a:pt x="222" y="100"/>
                  </a:lnTo>
                  <a:lnTo>
                    <a:pt x="246" y="98"/>
                  </a:lnTo>
                  <a:lnTo>
                    <a:pt x="268" y="92"/>
                  </a:lnTo>
                  <a:lnTo>
                    <a:pt x="292" y="84"/>
                  </a:lnTo>
                  <a:lnTo>
                    <a:pt x="292" y="84"/>
                  </a:lnTo>
                  <a:lnTo>
                    <a:pt x="302" y="78"/>
                  </a:lnTo>
                  <a:lnTo>
                    <a:pt x="314" y="70"/>
                  </a:lnTo>
                  <a:lnTo>
                    <a:pt x="332" y="54"/>
                  </a:lnTo>
                  <a:lnTo>
                    <a:pt x="342" y="48"/>
                  </a:lnTo>
                  <a:lnTo>
                    <a:pt x="354" y="42"/>
                  </a:lnTo>
                  <a:lnTo>
                    <a:pt x="366" y="36"/>
                  </a:lnTo>
                  <a:lnTo>
                    <a:pt x="378" y="34"/>
                  </a:lnTo>
                  <a:lnTo>
                    <a:pt x="378" y="34"/>
                  </a:lnTo>
                  <a:lnTo>
                    <a:pt x="378" y="32"/>
                  </a:lnTo>
                  <a:lnTo>
                    <a:pt x="378" y="32"/>
                  </a:lnTo>
                  <a:lnTo>
                    <a:pt x="378" y="32"/>
                  </a:lnTo>
                  <a:lnTo>
                    <a:pt x="368" y="34"/>
                  </a:lnTo>
                  <a:lnTo>
                    <a:pt x="358" y="36"/>
                  </a:lnTo>
                  <a:lnTo>
                    <a:pt x="348" y="40"/>
                  </a:lnTo>
                  <a:lnTo>
                    <a:pt x="340" y="46"/>
                  </a:lnTo>
                  <a:lnTo>
                    <a:pt x="310" y="70"/>
                  </a:lnTo>
                  <a:lnTo>
                    <a:pt x="310" y="70"/>
                  </a:lnTo>
                  <a:lnTo>
                    <a:pt x="296" y="78"/>
                  </a:lnTo>
                  <a:lnTo>
                    <a:pt x="282" y="84"/>
                  </a:lnTo>
                  <a:lnTo>
                    <a:pt x="268" y="90"/>
                  </a:lnTo>
                  <a:lnTo>
                    <a:pt x="254" y="92"/>
                  </a:lnTo>
                  <a:lnTo>
                    <a:pt x="222" y="96"/>
                  </a:lnTo>
                  <a:lnTo>
                    <a:pt x="192" y="94"/>
                  </a:lnTo>
                  <a:lnTo>
                    <a:pt x="192" y="94"/>
                  </a:lnTo>
                  <a:lnTo>
                    <a:pt x="178" y="92"/>
                  </a:lnTo>
                  <a:lnTo>
                    <a:pt x="164" y="88"/>
                  </a:lnTo>
                  <a:lnTo>
                    <a:pt x="152" y="84"/>
                  </a:lnTo>
                  <a:lnTo>
                    <a:pt x="140" y="78"/>
                  </a:lnTo>
                  <a:lnTo>
                    <a:pt x="116" y="62"/>
                  </a:lnTo>
                  <a:lnTo>
                    <a:pt x="94" y="44"/>
                  </a:lnTo>
                  <a:lnTo>
                    <a:pt x="94" y="44"/>
                  </a:lnTo>
                  <a:lnTo>
                    <a:pt x="72" y="30"/>
                  </a:lnTo>
                  <a:lnTo>
                    <a:pt x="52" y="18"/>
                  </a:lnTo>
                  <a:lnTo>
                    <a:pt x="28" y="8"/>
                  </a:lnTo>
                  <a:lnTo>
                    <a:pt x="6" y="0"/>
                  </a:lnTo>
                  <a:lnTo>
                    <a:pt x="6" y="0"/>
                  </a:lnTo>
                  <a:lnTo>
                    <a:pt x="2" y="0"/>
                  </a:lnTo>
                  <a:lnTo>
                    <a:pt x="0" y="4"/>
                  </a:lnTo>
                  <a:lnTo>
                    <a:pt x="0" y="6"/>
                  </a:lnTo>
                  <a:lnTo>
                    <a:pt x="4" y="8"/>
                  </a:lnTo>
                  <a:lnTo>
                    <a:pt x="4" y="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4" name="Freeform 110"/>
            <p:cNvSpPr>
              <a:spLocks/>
            </p:cNvSpPr>
            <p:nvPr/>
          </p:nvSpPr>
          <p:spPr bwMode="auto">
            <a:xfrm>
              <a:off x="3052" y="2411"/>
              <a:ext cx="32" cy="66"/>
            </a:xfrm>
            <a:custGeom>
              <a:avLst/>
              <a:gdLst>
                <a:gd name="T0" fmla="*/ 0 w 32"/>
                <a:gd name="T1" fmla="*/ 4 h 66"/>
                <a:gd name="T2" fmla="*/ 0 w 32"/>
                <a:gd name="T3" fmla="*/ 4 h 66"/>
                <a:gd name="T4" fmla="*/ 10 w 32"/>
                <a:gd name="T5" fmla="*/ 18 h 66"/>
                <a:gd name="T6" fmla="*/ 18 w 32"/>
                <a:gd name="T7" fmla="*/ 32 h 66"/>
                <a:gd name="T8" fmla="*/ 24 w 32"/>
                <a:gd name="T9" fmla="*/ 48 h 66"/>
                <a:gd name="T10" fmla="*/ 30 w 32"/>
                <a:gd name="T11" fmla="*/ 66 h 66"/>
                <a:gd name="T12" fmla="*/ 30 w 32"/>
                <a:gd name="T13" fmla="*/ 66 h 66"/>
                <a:gd name="T14" fmla="*/ 30 w 32"/>
                <a:gd name="T15" fmla="*/ 66 h 66"/>
                <a:gd name="T16" fmla="*/ 32 w 32"/>
                <a:gd name="T17" fmla="*/ 66 h 66"/>
                <a:gd name="T18" fmla="*/ 32 w 32"/>
                <a:gd name="T19" fmla="*/ 66 h 66"/>
                <a:gd name="T20" fmla="*/ 32 w 32"/>
                <a:gd name="T21" fmla="*/ 56 h 66"/>
                <a:gd name="T22" fmla="*/ 32 w 32"/>
                <a:gd name="T23" fmla="*/ 48 h 66"/>
                <a:gd name="T24" fmla="*/ 30 w 32"/>
                <a:gd name="T25" fmla="*/ 38 h 66"/>
                <a:gd name="T26" fmla="*/ 26 w 32"/>
                <a:gd name="T27" fmla="*/ 30 h 66"/>
                <a:gd name="T28" fmla="*/ 16 w 32"/>
                <a:gd name="T29" fmla="*/ 14 h 66"/>
                <a:gd name="T30" fmla="*/ 4 w 32"/>
                <a:gd name="T31" fmla="*/ 0 h 66"/>
                <a:gd name="T32" fmla="*/ 4 w 32"/>
                <a:gd name="T33" fmla="*/ 0 h 66"/>
                <a:gd name="T34" fmla="*/ 0 w 32"/>
                <a:gd name="T35" fmla="*/ 0 h 66"/>
                <a:gd name="T36" fmla="*/ 0 w 32"/>
                <a:gd name="T37" fmla="*/ 2 h 66"/>
                <a:gd name="T38" fmla="*/ 0 w 32"/>
                <a:gd name="T39" fmla="*/ 4 h 66"/>
                <a:gd name="T40" fmla="*/ 0 w 32"/>
                <a:gd name="T41" fmla="*/ 4 h 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32" h="66">
                  <a:moveTo>
                    <a:pt x="0" y="4"/>
                  </a:moveTo>
                  <a:lnTo>
                    <a:pt x="0" y="4"/>
                  </a:lnTo>
                  <a:lnTo>
                    <a:pt x="10" y="18"/>
                  </a:lnTo>
                  <a:lnTo>
                    <a:pt x="18" y="32"/>
                  </a:lnTo>
                  <a:lnTo>
                    <a:pt x="24" y="48"/>
                  </a:lnTo>
                  <a:lnTo>
                    <a:pt x="30" y="66"/>
                  </a:lnTo>
                  <a:lnTo>
                    <a:pt x="30" y="66"/>
                  </a:lnTo>
                  <a:lnTo>
                    <a:pt x="30" y="66"/>
                  </a:lnTo>
                  <a:lnTo>
                    <a:pt x="32" y="66"/>
                  </a:lnTo>
                  <a:lnTo>
                    <a:pt x="32" y="66"/>
                  </a:lnTo>
                  <a:lnTo>
                    <a:pt x="32" y="56"/>
                  </a:lnTo>
                  <a:lnTo>
                    <a:pt x="32" y="48"/>
                  </a:lnTo>
                  <a:lnTo>
                    <a:pt x="30" y="38"/>
                  </a:lnTo>
                  <a:lnTo>
                    <a:pt x="26" y="30"/>
                  </a:lnTo>
                  <a:lnTo>
                    <a:pt x="16" y="14"/>
                  </a:lnTo>
                  <a:lnTo>
                    <a:pt x="4" y="0"/>
                  </a:lnTo>
                  <a:lnTo>
                    <a:pt x="4" y="0"/>
                  </a:lnTo>
                  <a:lnTo>
                    <a:pt x="0" y="0"/>
                  </a:lnTo>
                  <a:lnTo>
                    <a:pt x="0" y="2"/>
                  </a:lnTo>
                  <a:lnTo>
                    <a:pt x="0" y="4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5" name="Freeform 111"/>
            <p:cNvSpPr>
              <a:spLocks/>
            </p:cNvSpPr>
            <p:nvPr/>
          </p:nvSpPr>
          <p:spPr bwMode="auto">
            <a:xfrm>
              <a:off x="2748" y="2447"/>
              <a:ext cx="54" cy="172"/>
            </a:xfrm>
            <a:custGeom>
              <a:avLst/>
              <a:gdLst>
                <a:gd name="T0" fmla="*/ 16 w 54"/>
                <a:gd name="T1" fmla="*/ 0 h 172"/>
                <a:gd name="T2" fmla="*/ 16 w 54"/>
                <a:gd name="T3" fmla="*/ 0 h 172"/>
                <a:gd name="T4" fmla="*/ 6 w 54"/>
                <a:gd name="T5" fmla="*/ 22 h 172"/>
                <a:gd name="T6" fmla="*/ 2 w 54"/>
                <a:gd name="T7" fmla="*/ 44 h 172"/>
                <a:gd name="T8" fmla="*/ 0 w 54"/>
                <a:gd name="T9" fmla="*/ 66 h 172"/>
                <a:gd name="T10" fmla="*/ 4 w 54"/>
                <a:gd name="T11" fmla="*/ 88 h 172"/>
                <a:gd name="T12" fmla="*/ 4 w 54"/>
                <a:gd name="T13" fmla="*/ 88 h 172"/>
                <a:gd name="T14" fmla="*/ 12 w 54"/>
                <a:gd name="T15" fmla="*/ 110 h 172"/>
                <a:gd name="T16" fmla="*/ 24 w 54"/>
                <a:gd name="T17" fmla="*/ 132 h 172"/>
                <a:gd name="T18" fmla="*/ 38 w 54"/>
                <a:gd name="T19" fmla="*/ 152 h 172"/>
                <a:gd name="T20" fmla="*/ 54 w 54"/>
                <a:gd name="T21" fmla="*/ 172 h 172"/>
                <a:gd name="T22" fmla="*/ 54 w 54"/>
                <a:gd name="T23" fmla="*/ 172 h 172"/>
                <a:gd name="T24" fmla="*/ 54 w 54"/>
                <a:gd name="T25" fmla="*/ 172 h 172"/>
                <a:gd name="T26" fmla="*/ 54 w 54"/>
                <a:gd name="T27" fmla="*/ 170 h 172"/>
                <a:gd name="T28" fmla="*/ 54 w 54"/>
                <a:gd name="T29" fmla="*/ 170 h 172"/>
                <a:gd name="T30" fmla="*/ 42 w 54"/>
                <a:gd name="T31" fmla="*/ 152 h 172"/>
                <a:gd name="T32" fmla="*/ 30 w 54"/>
                <a:gd name="T33" fmla="*/ 136 h 172"/>
                <a:gd name="T34" fmla="*/ 20 w 54"/>
                <a:gd name="T35" fmla="*/ 116 h 172"/>
                <a:gd name="T36" fmla="*/ 12 w 54"/>
                <a:gd name="T37" fmla="*/ 96 h 172"/>
                <a:gd name="T38" fmla="*/ 12 w 54"/>
                <a:gd name="T39" fmla="*/ 96 h 172"/>
                <a:gd name="T40" fmla="*/ 8 w 54"/>
                <a:gd name="T41" fmla="*/ 84 h 172"/>
                <a:gd name="T42" fmla="*/ 6 w 54"/>
                <a:gd name="T43" fmla="*/ 72 h 172"/>
                <a:gd name="T44" fmla="*/ 4 w 54"/>
                <a:gd name="T45" fmla="*/ 60 h 172"/>
                <a:gd name="T46" fmla="*/ 4 w 54"/>
                <a:gd name="T47" fmla="*/ 48 h 172"/>
                <a:gd name="T48" fmla="*/ 8 w 54"/>
                <a:gd name="T49" fmla="*/ 26 h 172"/>
                <a:gd name="T50" fmla="*/ 16 w 54"/>
                <a:gd name="T51" fmla="*/ 2 h 172"/>
                <a:gd name="T52" fmla="*/ 16 w 54"/>
                <a:gd name="T53" fmla="*/ 2 h 172"/>
                <a:gd name="T54" fmla="*/ 16 w 54"/>
                <a:gd name="T55" fmla="*/ 0 h 172"/>
                <a:gd name="T56" fmla="*/ 16 w 54"/>
                <a:gd name="T57" fmla="*/ 0 h 172"/>
                <a:gd name="T58" fmla="*/ 16 w 54"/>
                <a:gd name="T59" fmla="*/ 0 h 1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54" h="172">
                  <a:moveTo>
                    <a:pt x="16" y="0"/>
                  </a:moveTo>
                  <a:lnTo>
                    <a:pt x="16" y="0"/>
                  </a:lnTo>
                  <a:lnTo>
                    <a:pt x="6" y="22"/>
                  </a:lnTo>
                  <a:lnTo>
                    <a:pt x="2" y="44"/>
                  </a:lnTo>
                  <a:lnTo>
                    <a:pt x="0" y="66"/>
                  </a:lnTo>
                  <a:lnTo>
                    <a:pt x="4" y="88"/>
                  </a:lnTo>
                  <a:lnTo>
                    <a:pt x="4" y="88"/>
                  </a:lnTo>
                  <a:lnTo>
                    <a:pt x="12" y="110"/>
                  </a:lnTo>
                  <a:lnTo>
                    <a:pt x="24" y="132"/>
                  </a:lnTo>
                  <a:lnTo>
                    <a:pt x="38" y="152"/>
                  </a:lnTo>
                  <a:lnTo>
                    <a:pt x="54" y="172"/>
                  </a:lnTo>
                  <a:lnTo>
                    <a:pt x="54" y="172"/>
                  </a:lnTo>
                  <a:lnTo>
                    <a:pt x="54" y="172"/>
                  </a:lnTo>
                  <a:lnTo>
                    <a:pt x="54" y="170"/>
                  </a:lnTo>
                  <a:lnTo>
                    <a:pt x="54" y="170"/>
                  </a:lnTo>
                  <a:lnTo>
                    <a:pt x="42" y="152"/>
                  </a:lnTo>
                  <a:lnTo>
                    <a:pt x="30" y="136"/>
                  </a:lnTo>
                  <a:lnTo>
                    <a:pt x="20" y="116"/>
                  </a:lnTo>
                  <a:lnTo>
                    <a:pt x="12" y="96"/>
                  </a:lnTo>
                  <a:lnTo>
                    <a:pt x="12" y="96"/>
                  </a:lnTo>
                  <a:lnTo>
                    <a:pt x="8" y="84"/>
                  </a:lnTo>
                  <a:lnTo>
                    <a:pt x="6" y="72"/>
                  </a:lnTo>
                  <a:lnTo>
                    <a:pt x="4" y="60"/>
                  </a:lnTo>
                  <a:lnTo>
                    <a:pt x="4" y="48"/>
                  </a:lnTo>
                  <a:lnTo>
                    <a:pt x="8" y="26"/>
                  </a:lnTo>
                  <a:lnTo>
                    <a:pt x="16" y="2"/>
                  </a:lnTo>
                  <a:lnTo>
                    <a:pt x="16" y="2"/>
                  </a:lnTo>
                  <a:lnTo>
                    <a:pt x="16" y="0"/>
                  </a:lnTo>
                  <a:lnTo>
                    <a:pt x="16" y="0"/>
                  </a:lnTo>
                  <a:lnTo>
                    <a:pt x="16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6" name="Freeform 112"/>
            <p:cNvSpPr>
              <a:spLocks/>
            </p:cNvSpPr>
            <p:nvPr/>
          </p:nvSpPr>
          <p:spPr bwMode="auto">
            <a:xfrm>
              <a:off x="2842" y="2539"/>
              <a:ext cx="18" cy="70"/>
            </a:xfrm>
            <a:custGeom>
              <a:avLst/>
              <a:gdLst>
                <a:gd name="T0" fmla="*/ 16 w 18"/>
                <a:gd name="T1" fmla="*/ 0 h 70"/>
                <a:gd name="T2" fmla="*/ 16 w 18"/>
                <a:gd name="T3" fmla="*/ 0 h 70"/>
                <a:gd name="T4" fmla="*/ 6 w 18"/>
                <a:gd name="T5" fmla="*/ 10 h 70"/>
                <a:gd name="T6" fmla="*/ 6 w 18"/>
                <a:gd name="T7" fmla="*/ 10 h 70"/>
                <a:gd name="T8" fmla="*/ 2 w 18"/>
                <a:gd name="T9" fmla="*/ 18 h 70"/>
                <a:gd name="T10" fmla="*/ 2 w 18"/>
                <a:gd name="T11" fmla="*/ 26 h 70"/>
                <a:gd name="T12" fmla="*/ 2 w 18"/>
                <a:gd name="T13" fmla="*/ 26 h 70"/>
                <a:gd name="T14" fmla="*/ 0 w 18"/>
                <a:gd name="T15" fmla="*/ 46 h 70"/>
                <a:gd name="T16" fmla="*/ 2 w 18"/>
                <a:gd name="T17" fmla="*/ 68 h 70"/>
                <a:gd name="T18" fmla="*/ 2 w 18"/>
                <a:gd name="T19" fmla="*/ 68 h 70"/>
                <a:gd name="T20" fmla="*/ 2 w 18"/>
                <a:gd name="T21" fmla="*/ 70 h 70"/>
                <a:gd name="T22" fmla="*/ 4 w 18"/>
                <a:gd name="T23" fmla="*/ 70 h 70"/>
                <a:gd name="T24" fmla="*/ 6 w 18"/>
                <a:gd name="T25" fmla="*/ 70 h 70"/>
                <a:gd name="T26" fmla="*/ 6 w 18"/>
                <a:gd name="T27" fmla="*/ 68 h 70"/>
                <a:gd name="T28" fmla="*/ 6 w 18"/>
                <a:gd name="T29" fmla="*/ 68 h 70"/>
                <a:gd name="T30" fmla="*/ 8 w 18"/>
                <a:gd name="T31" fmla="*/ 52 h 70"/>
                <a:gd name="T32" fmla="*/ 8 w 18"/>
                <a:gd name="T33" fmla="*/ 36 h 70"/>
                <a:gd name="T34" fmla="*/ 8 w 18"/>
                <a:gd name="T35" fmla="*/ 36 h 70"/>
                <a:gd name="T36" fmla="*/ 8 w 18"/>
                <a:gd name="T37" fmla="*/ 20 h 70"/>
                <a:gd name="T38" fmla="*/ 8 w 18"/>
                <a:gd name="T39" fmla="*/ 20 h 70"/>
                <a:gd name="T40" fmla="*/ 10 w 18"/>
                <a:gd name="T41" fmla="*/ 14 h 70"/>
                <a:gd name="T42" fmla="*/ 12 w 18"/>
                <a:gd name="T43" fmla="*/ 10 h 70"/>
                <a:gd name="T44" fmla="*/ 18 w 18"/>
                <a:gd name="T45" fmla="*/ 2 h 70"/>
                <a:gd name="T46" fmla="*/ 18 w 18"/>
                <a:gd name="T47" fmla="*/ 2 h 70"/>
                <a:gd name="T48" fmla="*/ 18 w 18"/>
                <a:gd name="T49" fmla="*/ 0 h 70"/>
                <a:gd name="T50" fmla="*/ 18 w 18"/>
                <a:gd name="T51" fmla="*/ 0 h 70"/>
                <a:gd name="T52" fmla="*/ 16 w 18"/>
                <a:gd name="T53" fmla="*/ 0 h 70"/>
                <a:gd name="T54" fmla="*/ 16 w 18"/>
                <a:gd name="T55" fmla="*/ 0 h 70"/>
                <a:gd name="T56" fmla="*/ 16 w 18"/>
                <a:gd name="T57" fmla="*/ 0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18" h="70">
                  <a:moveTo>
                    <a:pt x="16" y="0"/>
                  </a:moveTo>
                  <a:lnTo>
                    <a:pt x="16" y="0"/>
                  </a:lnTo>
                  <a:lnTo>
                    <a:pt x="6" y="10"/>
                  </a:lnTo>
                  <a:lnTo>
                    <a:pt x="6" y="10"/>
                  </a:lnTo>
                  <a:lnTo>
                    <a:pt x="2" y="18"/>
                  </a:lnTo>
                  <a:lnTo>
                    <a:pt x="2" y="26"/>
                  </a:lnTo>
                  <a:lnTo>
                    <a:pt x="2" y="26"/>
                  </a:lnTo>
                  <a:lnTo>
                    <a:pt x="0" y="46"/>
                  </a:lnTo>
                  <a:lnTo>
                    <a:pt x="2" y="68"/>
                  </a:lnTo>
                  <a:lnTo>
                    <a:pt x="2" y="68"/>
                  </a:lnTo>
                  <a:lnTo>
                    <a:pt x="2" y="70"/>
                  </a:lnTo>
                  <a:lnTo>
                    <a:pt x="4" y="70"/>
                  </a:lnTo>
                  <a:lnTo>
                    <a:pt x="6" y="70"/>
                  </a:lnTo>
                  <a:lnTo>
                    <a:pt x="6" y="68"/>
                  </a:lnTo>
                  <a:lnTo>
                    <a:pt x="6" y="68"/>
                  </a:lnTo>
                  <a:lnTo>
                    <a:pt x="8" y="52"/>
                  </a:lnTo>
                  <a:lnTo>
                    <a:pt x="8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20"/>
                  </a:lnTo>
                  <a:lnTo>
                    <a:pt x="10" y="14"/>
                  </a:lnTo>
                  <a:lnTo>
                    <a:pt x="12" y="10"/>
                  </a:lnTo>
                  <a:lnTo>
                    <a:pt x="18" y="2"/>
                  </a:lnTo>
                  <a:lnTo>
                    <a:pt x="18" y="2"/>
                  </a:lnTo>
                  <a:lnTo>
                    <a:pt x="18" y="0"/>
                  </a:lnTo>
                  <a:lnTo>
                    <a:pt x="18" y="0"/>
                  </a:lnTo>
                  <a:lnTo>
                    <a:pt x="16" y="0"/>
                  </a:lnTo>
                  <a:lnTo>
                    <a:pt x="16" y="0"/>
                  </a:lnTo>
                  <a:lnTo>
                    <a:pt x="16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7" name="Freeform 113"/>
            <p:cNvSpPr>
              <a:spLocks/>
            </p:cNvSpPr>
            <p:nvPr/>
          </p:nvSpPr>
          <p:spPr bwMode="auto">
            <a:xfrm>
              <a:off x="2974" y="2533"/>
              <a:ext cx="14" cy="60"/>
            </a:xfrm>
            <a:custGeom>
              <a:avLst/>
              <a:gdLst>
                <a:gd name="T0" fmla="*/ 0 w 14"/>
                <a:gd name="T1" fmla="*/ 4 h 60"/>
                <a:gd name="T2" fmla="*/ 0 w 14"/>
                <a:gd name="T3" fmla="*/ 4 h 60"/>
                <a:gd name="T4" fmla="*/ 4 w 14"/>
                <a:gd name="T5" fmla="*/ 18 h 60"/>
                <a:gd name="T6" fmla="*/ 6 w 14"/>
                <a:gd name="T7" fmla="*/ 32 h 60"/>
                <a:gd name="T8" fmla="*/ 6 w 14"/>
                <a:gd name="T9" fmla="*/ 32 h 60"/>
                <a:gd name="T10" fmla="*/ 4 w 14"/>
                <a:gd name="T11" fmla="*/ 44 h 60"/>
                <a:gd name="T12" fmla="*/ 0 w 14"/>
                <a:gd name="T13" fmla="*/ 58 h 60"/>
                <a:gd name="T14" fmla="*/ 0 w 14"/>
                <a:gd name="T15" fmla="*/ 58 h 60"/>
                <a:gd name="T16" fmla="*/ 0 w 14"/>
                <a:gd name="T17" fmla="*/ 60 h 60"/>
                <a:gd name="T18" fmla="*/ 0 w 14"/>
                <a:gd name="T19" fmla="*/ 60 h 60"/>
                <a:gd name="T20" fmla="*/ 4 w 14"/>
                <a:gd name="T21" fmla="*/ 60 h 60"/>
                <a:gd name="T22" fmla="*/ 4 w 14"/>
                <a:gd name="T23" fmla="*/ 60 h 60"/>
                <a:gd name="T24" fmla="*/ 8 w 14"/>
                <a:gd name="T25" fmla="*/ 52 h 60"/>
                <a:gd name="T26" fmla="*/ 12 w 14"/>
                <a:gd name="T27" fmla="*/ 46 h 60"/>
                <a:gd name="T28" fmla="*/ 14 w 14"/>
                <a:gd name="T29" fmla="*/ 38 h 60"/>
                <a:gd name="T30" fmla="*/ 14 w 14"/>
                <a:gd name="T31" fmla="*/ 32 h 60"/>
                <a:gd name="T32" fmla="*/ 12 w 14"/>
                <a:gd name="T33" fmla="*/ 16 h 60"/>
                <a:gd name="T34" fmla="*/ 6 w 14"/>
                <a:gd name="T35" fmla="*/ 2 h 60"/>
                <a:gd name="T36" fmla="*/ 6 w 14"/>
                <a:gd name="T37" fmla="*/ 2 h 60"/>
                <a:gd name="T38" fmla="*/ 4 w 14"/>
                <a:gd name="T39" fmla="*/ 0 h 60"/>
                <a:gd name="T40" fmla="*/ 2 w 14"/>
                <a:gd name="T41" fmla="*/ 0 h 60"/>
                <a:gd name="T42" fmla="*/ 0 w 14"/>
                <a:gd name="T43" fmla="*/ 2 h 60"/>
                <a:gd name="T44" fmla="*/ 0 w 14"/>
                <a:gd name="T45" fmla="*/ 4 h 60"/>
                <a:gd name="T46" fmla="*/ 0 w 14"/>
                <a:gd name="T47" fmla="*/ 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14" h="60">
                  <a:moveTo>
                    <a:pt x="0" y="4"/>
                  </a:moveTo>
                  <a:lnTo>
                    <a:pt x="0" y="4"/>
                  </a:lnTo>
                  <a:lnTo>
                    <a:pt x="4" y="18"/>
                  </a:lnTo>
                  <a:lnTo>
                    <a:pt x="6" y="32"/>
                  </a:lnTo>
                  <a:lnTo>
                    <a:pt x="6" y="32"/>
                  </a:lnTo>
                  <a:lnTo>
                    <a:pt x="4" y="44"/>
                  </a:lnTo>
                  <a:lnTo>
                    <a:pt x="0" y="58"/>
                  </a:lnTo>
                  <a:lnTo>
                    <a:pt x="0" y="58"/>
                  </a:lnTo>
                  <a:lnTo>
                    <a:pt x="0" y="60"/>
                  </a:lnTo>
                  <a:lnTo>
                    <a:pt x="0" y="60"/>
                  </a:lnTo>
                  <a:lnTo>
                    <a:pt x="4" y="60"/>
                  </a:lnTo>
                  <a:lnTo>
                    <a:pt x="4" y="60"/>
                  </a:lnTo>
                  <a:lnTo>
                    <a:pt x="8" y="52"/>
                  </a:lnTo>
                  <a:lnTo>
                    <a:pt x="12" y="46"/>
                  </a:lnTo>
                  <a:lnTo>
                    <a:pt x="14" y="38"/>
                  </a:lnTo>
                  <a:lnTo>
                    <a:pt x="14" y="32"/>
                  </a:lnTo>
                  <a:lnTo>
                    <a:pt x="12" y="16"/>
                  </a:lnTo>
                  <a:lnTo>
                    <a:pt x="6" y="2"/>
                  </a:lnTo>
                  <a:lnTo>
                    <a:pt x="6" y="2"/>
                  </a:lnTo>
                  <a:lnTo>
                    <a:pt x="4" y="0"/>
                  </a:lnTo>
                  <a:lnTo>
                    <a:pt x="2" y="0"/>
                  </a:lnTo>
                  <a:lnTo>
                    <a:pt x="0" y="2"/>
                  </a:lnTo>
                  <a:lnTo>
                    <a:pt x="0" y="4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8" name="Freeform 114"/>
            <p:cNvSpPr>
              <a:spLocks/>
            </p:cNvSpPr>
            <p:nvPr/>
          </p:nvSpPr>
          <p:spPr bwMode="auto">
            <a:xfrm>
              <a:off x="3022" y="2467"/>
              <a:ext cx="44" cy="136"/>
            </a:xfrm>
            <a:custGeom>
              <a:avLst/>
              <a:gdLst>
                <a:gd name="T0" fmla="*/ 34 w 44"/>
                <a:gd name="T1" fmla="*/ 2 h 136"/>
                <a:gd name="T2" fmla="*/ 34 w 44"/>
                <a:gd name="T3" fmla="*/ 2 h 136"/>
                <a:gd name="T4" fmla="*/ 40 w 44"/>
                <a:gd name="T5" fmla="*/ 18 h 136"/>
                <a:gd name="T6" fmla="*/ 40 w 44"/>
                <a:gd name="T7" fmla="*/ 36 h 136"/>
                <a:gd name="T8" fmla="*/ 40 w 44"/>
                <a:gd name="T9" fmla="*/ 54 h 136"/>
                <a:gd name="T10" fmla="*/ 34 w 44"/>
                <a:gd name="T11" fmla="*/ 72 h 136"/>
                <a:gd name="T12" fmla="*/ 28 w 44"/>
                <a:gd name="T13" fmla="*/ 88 h 136"/>
                <a:gd name="T14" fmla="*/ 20 w 44"/>
                <a:gd name="T15" fmla="*/ 106 h 136"/>
                <a:gd name="T16" fmla="*/ 10 w 44"/>
                <a:gd name="T17" fmla="*/ 120 h 136"/>
                <a:gd name="T18" fmla="*/ 0 w 44"/>
                <a:gd name="T19" fmla="*/ 134 h 136"/>
                <a:gd name="T20" fmla="*/ 0 w 44"/>
                <a:gd name="T21" fmla="*/ 134 h 136"/>
                <a:gd name="T22" fmla="*/ 0 w 44"/>
                <a:gd name="T23" fmla="*/ 136 h 136"/>
                <a:gd name="T24" fmla="*/ 2 w 44"/>
                <a:gd name="T25" fmla="*/ 136 h 136"/>
                <a:gd name="T26" fmla="*/ 2 w 44"/>
                <a:gd name="T27" fmla="*/ 136 h 136"/>
                <a:gd name="T28" fmla="*/ 12 w 44"/>
                <a:gd name="T29" fmla="*/ 122 h 136"/>
                <a:gd name="T30" fmla="*/ 22 w 44"/>
                <a:gd name="T31" fmla="*/ 106 h 136"/>
                <a:gd name="T32" fmla="*/ 32 w 44"/>
                <a:gd name="T33" fmla="*/ 90 h 136"/>
                <a:gd name="T34" fmla="*/ 38 w 44"/>
                <a:gd name="T35" fmla="*/ 72 h 136"/>
                <a:gd name="T36" fmla="*/ 42 w 44"/>
                <a:gd name="T37" fmla="*/ 54 h 136"/>
                <a:gd name="T38" fmla="*/ 44 w 44"/>
                <a:gd name="T39" fmla="*/ 36 h 136"/>
                <a:gd name="T40" fmla="*/ 42 w 44"/>
                <a:gd name="T41" fmla="*/ 18 h 136"/>
                <a:gd name="T42" fmla="*/ 36 w 44"/>
                <a:gd name="T43" fmla="*/ 2 h 136"/>
                <a:gd name="T44" fmla="*/ 36 w 44"/>
                <a:gd name="T45" fmla="*/ 2 h 136"/>
                <a:gd name="T46" fmla="*/ 34 w 44"/>
                <a:gd name="T47" fmla="*/ 0 h 136"/>
                <a:gd name="T48" fmla="*/ 34 w 44"/>
                <a:gd name="T49" fmla="*/ 2 h 136"/>
                <a:gd name="T50" fmla="*/ 34 w 44"/>
                <a:gd name="T51" fmla="*/ 2 h 1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44" h="136">
                  <a:moveTo>
                    <a:pt x="34" y="2"/>
                  </a:moveTo>
                  <a:lnTo>
                    <a:pt x="34" y="2"/>
                  </a:lnTo>
                  <a:lnTo>
                    <a:pt x="40" y="18"/>
                  </a:lnTo>
                  <a:lnTo>
                    <a:pt x="40" y="36"/>
                  </a:lnTo>
                  <a:lnTo>
                    <a:pt x="40" y="54"/>
                  </a:lnTo>
                  <a:lnTo>
                    <a:pt x="34" y="72"/>
                  </a:lnTo>
                  <a:lnTo>
                    <a:pt x="28" y="88"/>
                  </a:lnTo>
                  <a:lnTo>
                    <a:pt x="20" y="106"/>
                  </a:lnTo>
                  <a:lnTo>
                    <a:pt x="10" y="120"/>
                  </a:lnTo>
                  <a:lnTo>
                    <a:pt x="0" y="134"/>
                  </a:lnTo>
                  <a:lnTo>
                    <a:pt x="0" y="134"/>
                  </a:lnTo>
                  <a:lnTo>
                    <a:pt x="0" y="136"/>
                  </a:lnTo>
                  <a:lnTo>
                    <a:pt x="2" y="136"/>
                  </a:lnTo>
                  <a:lnTo>
                    <a:pt x="2" y="136"/>
                  </a:lnTo>
                  <a:lnTo>
                    <a:pt x="12" y="122"/>
                  </a:lnTo>
                  <a:lnTo>
                    <a:pt x="22" y="106"/>
                  </a:lnTo>
                  <a:lnTo>
                    <a:pt x="32" y="90"/>
                  </a:lnTo>
                  <a:lnTo>
                    <a:pt x="38" y="72"/>
                  </a:lnTo>
                  <a:lnTo>
                    <a:pt x="42" y="54"/>
                  </a:lnTo>
                  <a:lnTo>
                    <a:pt x="44" y="36"/>
                  </a:lnTo>
                  <a:lnTo>
                    <a:pt x="42" y="18"/>
                  </a:lnTo>
                  <a:lnTo>
                    <a:pt x="36" y="2"/>
                  </a:lnTo>
                  <a:lnTo>
                    <a:pt x="36" y="2"/>
                  </a:lnTo>
                  <a:lnTo>
                    <a:pt x="34" y="0"/>
                  </a:lnTo>
                  <a:lnTo>
                    <a:pt x="34" y="2"/>
                  </a:lnTo>
                  <a:lnTo>
                    <a:pt x="34" y="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9" name="Freeform 115"/>
            <p:cNvSpPr>
              <a:spLocks/>
            </p:cNvSpPr>
            <p:nvPr/>
          </p:nvSpPr>
          <p:spPr bwMode="auto">
            <a:xfrm>
              <a:off x="2960" y="2591"/>
              <a:ext cx="138" cy="64"/>
            </a:xfrm>
            <a:custGeom>
              <a:avLst/>
              <a:gdLst>
                <a:gd name="T0" fmla="*/ 12 w 138"/>
                <a:gd name="T1" fmla="*/ 2 h 64"/>
                <a:gd name="T2" fmla="*/ 0 w 138"/>
                <a:gd name="T3" fmla="*/ 18 h 64"/>
                <a:gd name="T4" fmla="*/ 0 w 138"/>
                <a:gd name="T5" fmla="*/ 26 h 64"/>
                <a:gd name="T6" fmla="*/ 8 w 138"/>
                <a:gd name="T7" fmla="*/ 38 h 64"/>
                <a:gd name="T8" fmla="*/ 20 w 138"/>
                <a:gd name="T9" fmla="*/ 44 h 64"/>
                <a:gd name="T10" fmla="*/ 66 w 138"/>
                <a:gd name="T11" fmla="*/ 60 h 64"/>
                <a:gd name="T12" fmla="*/ 102 w 138"/>
                <a:gd name="T13" fmla="*/ 64 h 64"/>
                <a:gd name="T14" fmla="*/ 114 w 138"/>
                <a:gd name="T15" fmla="*/ 62 h 64"/>
                <a:gd name="T16" fmla="*/ 132 w 138"/>
                <a:gd name="T17" fmla="*/ 56 h 64"/>
                <a:gd name="T18" fmla="*/ 138 w 138"/>
                <a:gd name="T19" fmla="*/ 48 h 64"/>
                <a:gd name="T20" fmla="*/ 136 w 138"/>
                <a:gd name="T21" fmla="*/ 36 h 64"/>
                <a:gd name="T22" fmla="*/ 130 w 138"/>
                <a:gd name="T23" fmla="*/ 32 h 64"/>
                <a:gd name="T24" fmla="*/ 114 w 138"/>
                <a:gd name="T25" fmla="*/ 22 h 64"/>
                <a:gd name="T26" fmla="*/ 96 w 138"/>
                <a:gd name="T27" fmla="*/ 18 h 64"/>
                <a:gd name="T28" fmla="*/ 76 w 138"/>
                <a:gd name="T29" fmla="*/ 20 h 64"/>
                <a:gd name="T30" fmla="*/ 60 w 138"/>
                <a:gd name="T31" fmla="*/ 24 h 64"/>
                <a:gd name="T32" fmla="*/ 58 w 138"/>
                <a:gd name="T33" fmla="*/ 26 h 64"/>
                <a:gd name="T34" fmla="*/ 60 w 138"/>
                <a:gd name="T35" fmla="*/ 26 h 64"/>
                <a:gd name="T36" fmla="*/ 96 w 138"/>
                <a:gd name="T37" fmla="*/ 26 h 64"/>
                <a:gd name="T38" fmla="*/ 108 w 138"/>
                <a:gd name="T39" fmla="*/ 28 h 64"/>
                <a:gd name="T40" fmla="*/ 120 w 138"/>
                <a:gd name="T41" fmla="*/ 36 h 64"/>
                <a:gd name="T42" fmla="*/ 122 w 138"/>
                <a:gd name="T43" fmla="*/ 44 h 64"/>
                <a:gd name="T44" fmla="*/ 118 w 138"/>
                <a:gd name="T45" fmla="*/ 50 h 64"/>
                <a:gd name="T46" fmla="*/ 112 w 138"/>
                <a:gd name="T47" fmla="*/ 52 h 64"/>
                <a:gd name="T48" fmla="*/ 90 w 138"/>
                <a:gd name="T49" fmla="*/ 54 h 64"/>
                <a:gd name="T50" fmla="*/ 76 w 138"/>
                <a:gd name="T51" fmla="*/ 52 h 64"/>
                <a:gd name="T52" fmla="*/ 50 w 138"/>
                <a:gd name="T53" fmla="*/ 46 h 64"/>
                <a:gd name="T54" fmla="*/ 38 w 138"/>
                <a:gd name="T55" fmla="*/ 42 h 64"/>
                <a:gd name="T56" fmla="*/ 20 w 138"/>
                <a:gd name="T57" fmla="*/ 34 h 64"/>
                <a:gd name="T58" fmla="*/ 12 w 138"/>
                <a:gd name="T59" fmla="*/ 28 h 64"/>
                <a:gd name="T60" fmla="*/ 10 w 138"/>
                <a:gd name="T61" fmla="*/ 12 h 64"/>
                <a:gd name="T62" fmla="*/ 14 w 138"/>
                <a:gd name="T63" fmla="*/ 2 h 64"/>
                <a:gd name="T64" fmla="*/ 12 w 138"/>
                <a:gd name="T65" fmla="*/ 2 h 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38" h="64">
                  <a:moveTo>
                    <a:pt x="12" y="2"/>
                  </a:moveTo>
                  <a:lnTo>
                    <a:pt x="12" y="2"/>
                  </a:lnTo>
                  <a:lnTo>
                    <a:pt x="4" y="12"/>
                  </a:lnTo>
                  <a:lnTo>
                    <a:pt x="0" y="18"/>
                  </a:lnTo>
                  <a:lnTo>
                    <a:pt x="0" y="26"/>
                  </a:lnTo>
                  <a:lnTo>
                    <a:pt x="0" y="26"/>
                  </a:lnTo>
                  <a:lnTo>
                    <a:pt x="2" y="32"/>
                  </a:lnTo>
                  <a:lnTo>
                    <a:pt x="8" y="38"/>
                  </a:lnTo>
                  <a:lnTo>
                    <a:pt x="20" y="44"/>
                  </a:lnTo>
                  <a:lnTo>
                    <a:pt x="20" y="44"/>
                  </a:lnTo>
                  <a:lnTo>
                    <a:pt x="42" y="54"/>
                  </a:lnTo>
                  <a:lnTo>
                    <a:pt x="66" y="60"/>
                  </a:lnTo>
                  <a:lnTo>
                    <a:pt x="90" y="64"/>
                  </a:lnTo>
                  <a:lnTo>
                    <a:pt x="102" y="64"/>
                  </a:lnTo>
                  <a:lnTo>
                    <a:pt x="114" y="62"/>
                  </a:lnTo>
                  <a:lnTo>
                    <a:pt x="114" y="62"/>
                  </a:lnTo>
                  <a:lnTo>
                    <a:pt x="126" y="58"/>
                  </a:lnTo>
                  <a:lnTo>
                    <a:pt x="132" y="56"/>
                  </a:lnTo>
                  <a:lnTo>
                    <a:pt x="136" y="52"/>
                  </a:lnTo>
                  <a:lnTo>
                    <a:pt x="138" y="48"/>
                  </a:lnTo>
                  <a:lnTo>
                    <a:pt x="138" y="42"/>
                  </a:lnTo>
                  <a:lnTo>
                    <a:pt x="136" y="36"/>
                  </a:lnTo>
                  <a:lnTo>
                    <a:pt x="130" y="32"/>
                  </a:lnTo>
                  <a:lnTo>
                    <a:pt x="130" y="32"/>
                  </a:lnTo>
                  <a:lnTo>
                    <a:pt x="122" y="26"/>
                  </a:lnTo>
                  <a:lnTo>
                    <a:pt x="114" y="22"/>
                  </a:lnTo>
                  <a:lnTo>
                    <a:pt x="104" y="20"/>
                  </a:lnTo>
                  <a:lnTo>
                    <a:pt x="96" y="18"/>
                  </a:lnTo>
                  <a:lnTo>
                    <a:pt x="86" y="18"/>
                  </a:lnTo>
                  <a:lnTo>
                    <a:pt x="76" y="20"/>
                  </a:lnTo>
                  <a:lnTo>
                    <a:pt x="68" y="22"/>
                  </a:lnTo>
                  <a:lnTo>
                    <a:pt x="60" y="24"/>
                  </a:lnTo>
                  <a:lnTo>
                    <a:pt x="60" y="24"/>
                  </a:lnTo>
                  <a:lnTo>
                    <a:pt x="58" y="26"/>
                  </a:lnTo>
                  <a:lnTo>
                    <a:pt x="60" y="26"/>
                  </a:lnTo>
                  <a:lnTo>
                    <a:pt x="60" y="26"/>
                  </a:lnTo>
                  <a:lnTo>
                    <a:pt x="84" y="24"/>
                  </a:lnTo>
                  <a:lnTo>
                    <a:pt x="96" y="26"/>
                  </a:lnTo>
                  <a:lnTo>
                    <a:pt x="108" y="28"/>
                  </a:lnTo>
                  <a:lnTo>
                    <a:pt x="108" y="28"/>
                  </a:lnTo>
                  <a:lnTo>
                    <a:pt x="118" y="32"/>
                  </a:lnTo>
                  <a:lnTo>
                    <a:pt x="120" y="36"/>
                  </a:lnTo>
                  <a:lnTo>
                    <a:pt x="122" y="40"/>
                  </a:lnTo>
                  <a:lnTo>
                    <a:pt x="122" y="44"/>
                  </a:lnTo>
                  <a:lnTo>
                    <a:pt x="122" y="48"/>
                  </a:lnTo>
                  <a:lnTo>
                    <a:pt x="118" y="50"/>
                  </a:lnTo>
                  <a:lnTo>
                    <a:pt x="112" y="52"/>
                  </a:lnTo>
                  <a:lnTo>
                    <a:pt x="112" y="52"/>
                  </a:lnTo>
                  <a:lnTo>
                    <a:pt x="100" y="54"/>
                  </a:lnTo>
                  <a:lnTo>
                    <a:pt x="90" y="54"/>
                  </a:lnTo>
                  <a:lnTo>
                    <a:pt x="90" y="54"/>
                  </a:lnTo>
                  <a:lnTo>
                    <a:pt x="76" y="52"/>
                  </a:lnTo>
                  <a:lnTo>
                    <a:pt x="62" y="50"/>
                  </a:lnTo>
                  <a:lnTo>
                    <a:pt x="50" y="46"/>
                  </a:lnTo>
                  <a:lnTo>
                    <a:pt x="38" y="42"/>
                  </a:lnTo>
                  <a:lnTo>
                    <a:pt x="38" y="42"/>
                  </a:lnTo>
                  <a:lnTo>
                    <a:pt x="20" y="34"/>
                  </a:lnTo>
                  <a:lnTo>
                    <a:pt x="20" y="34"/>
                  </a:lnTo>
                  <a:lnTo>
                    <a:pt x="16" y="32"/>
                  </a:lnTo>
                  <a:lnTo>
                    <a:pt x="12" y="28"/>
                  </a:lnTo>
                  <a:lnTo>
                    <a:pt x="10" y="20"/>
                  </a:lnTo>
                  <a:lnTo>
                    <a:pt x="10" y="12"/>
                  </a:lnTo>
                  <a:lnTo>
                    <a:pt x="14" y="2"/>
                  </a:lnTo>
                  <a:lnTo>
                    <a:pt x="14" y="2"/>
                  </a:lnTo>
                  <a:lnTo>
                    <a:pt x="14" y="0"/>
                  </a:lnTo>
                  <a:lnTo>
                    <a:pt x="12" y="2"/>
                  </a:lnTo>
                  <a:lnTo>
                    <a:pt x="12" y="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0" name="Freeform 116"/>
            <p:cNvSpPr>
              <a:spLocks/>
            </p:cNvSpPr>
            <p:nvPr/>
          </p:nvSpPr>
          <p:spPr bwMode="auto">
            <a:xfrm>
              <a:off x="3024" y="2585"/>
              <a:ext cx="36" cy="30"/>
            </a:xfrm>
            <a:custGeom>
              <a:avLst/>
              <a:gdLst>
                <a:gd name="T0" fmla="*/ 2 w 36"/>
                <a:gd name="T1" fmla="*/ 28 h 30"/>
                <a:gd name="T2" fmla="*/ 2 w 36"/>
                <a:gd name="T3" fmla="*/ 28 h 30"/>
                <a:gd name="T4" fmla="*/ 6 w 36"/>
                <a:gd name="T5" fmla="*/ 20 h 30"/>
                <a:gd name="T6" fmla="*/ 12 w 36"/>
                <a:gd name="T7" fmla="*/ 12 h 30"/>
                <a:gd name="T8" fmla="*/ 20 w 36"/>
                <a:gd name="T9" fmla="*/ 6 h 30"/>
                <a:gd name="T10" fmla="*/ 30 w 36"/>
                <a:gd name="T11" fmla="*/ 2 h 30"/>
                <a:gd name="T12" fmla="*/ 30 w 36"/>
                <a:gd name="T13" fmla="*/ 2 h 30"/>
                <a:gd name="T14" fmla="*/ 32 w 36"/>
                <a:gd name="T15" fmla="*/ 2 h 30"/>
                <a:gd name="T16" fmla="*/ 34 w 36"/>
                <a:gd name="T17" fmla="*/ 4 h 30"/>
                <a:gd name="T18" fmla="*/ 32 w 36"/>
                <a:gd name="T19" fmla="*/ 8 h 30"/>
                <a:gd name="T20" fmla="*/ 26 w 36"/>
                <a:gd name="T21" fmla="*/ 16 h 30"/>
                <a:gd name="T22" fmla="*/ 26 w 36"/>
                <a:gd name="T23" fmla="*/ 16 h 30"/>
                <a:gd name="T24" fmla="*/ 16 w 36"/>
                <a:gd name="T25" fmla="*/ 22 h 30"/>
                <a:gd name="T26" fmla="*/ 6 w 36"/>
                <a:gd name="T27" fmla="*/ 28 h 30"/>
                <a:gd name="T28" fmla="*/ 6 w 36"/>
                <a:gd name="T29" fmla="*/ 28 h 30"/>
                <a:gd name="T30" fmla="*/ 6 w 36"/>
                <a:gd name="T31" fmla="*/ 28 h 30"/>
                <a:gd name="T32" fmla="*/ 8 w 36"/>
                <a:gd name="T33" fmla="*/ 30 h 30"/>
                <a:gd name="T34" fmla="*/ 8 w 36"/>
                <a:gd name="T35" fmla="*/ 30 h 30"/>
                <a:gd name="T36" fmla="*/ 20 w 36"/>
                <a:gd name="T37" fmla="*/ 24 h 30"/>
                <a:gd name="T38" fmla="*/ 26 w 36"/>
                <a:gd name="T39" fmla="*/ 20 h 30"/>
                <a:gd name="T40" fmla="*/ 30 w 36"/>
                <a:gd name="T41" fmla="*/ 14 h 30"/>
                <a:gd name="T42" fmla="*/ 30 w 36"/>
                <a:gd name="T43" fmla="*/ 14 h 30"/>
                <a:gd name="T44" fmla="*/ 34 w 36"/>
                <a:gd name="T45" fmla="*/ 8 h 30"/>
                <a:gd name="T46" fmla="*/ 36 w 36"/>
                <a:gd name="T47" fmla="*/ 4 h 30"/>
                <a:gd name="T48" fmla="*/ 36 w 36"/>
                <a:gd name="T49" fmla="*/ 2 h 30"/>
                <a:gd name="T50" fmla="*/ 36 w 36"/>
                <a:gd name="T51" fmla="*/ 2 h 30"/>
                <a:gd name="T52" fmla="*/ 32 w 36"/>
                <a:gd name="T53" fmla="*/ 0 h 30"/>
                <a:gd name="T54" fmla="*/ 28 w 36"/>
                <a:gd name="T55" fmla="*/ 0 h 30"/>
                <a:gd name="T56" fmla="*/ 20 w 36"/>
                <a:gd name="T57" fmla="*/ 4 h 30"/>
                <a:gd name="T58" fmla="*/ 20 w 36"/>
                <a:gd name="T59" fmla="*/ 4 h 30"/>
                <a:gd name="T60" fmla="*/ 14 w 36"/>
                <a:gd name="T61" fmla="*/ 8 h 30"/>
                <a:gd name="T62" fmla="*/ 8 w 36"/>
                <a:gd name="T63" fmla="*/ 14 h 30"/>
                <a:gd name="T64" fmla="*/ 8 w 36"/>
                <a:gd name="T65" fmla="*/ 14 h 30"/>
                <a:gd name="T66" fmla="*/ 0 w 36"/>
                <a:gd name="T67" fmla="*/ 28 h 30"/>
                <a:gd name="T68" fmla="*/ 0 w 36"/>
                <a:gd name="T69" fmla="*/ 28 h 30"/>
                <a:gd name="T70" fmla="*/ 0 w 36"/>
                <a:gd name="T71" fmla="*/ 28 h 30"/>
                <a:gd name="T72" fmla="*/ 2 w 36"/>
                <a:gd name="T73" fmla="*/ 28 h 30"/>
                <a:gd name="T74" fmla="*/ 2 w 36"/>
                <a:gd name="T75" fmla="*/ 28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36" h="30">
                  <a:moveTo>
                    <a:pt x="2" y="28"/>
                  </a:moveTo>
                  <a:lnTo>
                    <a:pt x="2" y="28"/>
                  </a:lnTo>
                  <a:lnTo>
                    <a:pt x="6" y="20"/>
                  </a:lnTo>
                  <a:lnTo>
                    <a:pt x="12" y="12"/>
                  </a:lnTo>
                  <a:lnTo>
                    <a:pt x="20" y="6"/>
                  </a:lnTo>
                  <a:lnTo>
                    <a:pt x="30" y="2"/>
                  </a:lnTo>
                  <a:lnTo>
                    <a:pt x="30" y="2"/>
                  </a:lnTo>
                  <a:lnTo>
                    <a:pt x="32" y="2"/>
                  </a:lnTo>
                  <a:lnTo>
                    <a:pt x="34" y="4"/>
                  </a:lnTo>
                  <a:lnTo>
                    <a:pt x="32" y="8"/>
                  </a:lnTo>
                  <a:lnTo>
                    <a:pt x="26" y="16"/>
                  </a:lnTo>
                  <a:lnTo>
                    <a:pt x="26" y="16"/>
                  </a:lnTo>
                  <a:lnTo>
                    <a:pt x="16" y="22"/>
                  </a:lnTo>
                  <a:lnTo>
                    <a:pt x="6" y="28"/>
                  </a:lnTo>
                  <a:lnTo>
                    <a:pt x="6" y="28"/>
                  </a:lnTo>
                  <a:lnTo>
                    <a:pt x="6" y="28"/>
                  </a:lnTo>
                  <a:lnTo>
                    <a:pt x="8" y="30"/>
                  </a:lnTo>
                  <a:lnTo>
                    <a:pt x="8" y="30"/>
                  </a:lnTo>
                  <a:lnTo>
                    <a:pt x="20" y="24"/>
                  </a:lnTo>
                  <a:lnTo>
                    <a:pt x="26" y="20"/>
                  </a:lnTo>
                  <a:lnTo>
                    <a:pt x="30" y="14"/>
                  </a:lnTo>
                  <a:lnTo>
                    <a:pt x="30" y="14"/>
                  </a:lnTo>
                  <a:lnTo>
                    <a:pt x="34" y="8"/>
                  </a:lnTo>
                  <a:lnTo>
                    <a:pt x="36" y="4"/>
                  </a:lnTo>
                  <a:lnTo>
                    <a:pt x="36" y="2"/>
                  </a:lnTo>
                  <a:lnTo>
                    <a:pt x="36" y="2"/>
                  </a:lnTo>
                  <a:lnTo>
                    <a:pt x="32" y="0"/>
                  </a:lnTo>
                  <a:lnTo>
                    <a:pt x="28" y="0"/>
                  </a:lnTo>
                  <a:lnTo>
                    <a:pt x="20" y="4"/>
                  </a:lnTo>
                  <a:lnTo>
                    <a:pt x="20" y="4"/>
                  </a:lnTo>
                  <a:lnTo>
                    <a:pt x="14" y="8"/>
                  </a:lnTo>
                  <a:lnTo>
                    <a:pt x="8" y="14"/>
                  </a:lnTo>
                  <a:lnTo>
                    <a:pt x="8" y="14"/>
                  </a:lnTo>
                  <a:lnTo>
                    <a:pt x="0" y="28"/>
                  </a:lnTo>
                  <a:lnTo>
                    <a:pt x="0" y="28"/>
                  </a:lnTo>
                  <a:lnTo>
                    <a:pt x="0" y="28"/>
                  </a:lnTo>
                  <a:lnTo>
                    <a:pt x="2" y="28"/>
                  </a:lnTo>
                  <a:lnTo>
                    <a:pt x="2" y="2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1" name="Freeform 117"/>
            <p:cNvSpPr>
              <a:spLocks/>
            </p:cNvSpPr>
            <p:nvPr/>
          </p:nvSpPr>
          <p:spPr bwMode="auto">
            <a:xfrm>
              <a:off x="2966" y="2599"/>
              <a:ext cx="56" cy="14"/>
            </a:xfrm>
            <a:custGeom>
              <a:avLst/>
              <a:gdLst>
                <a:gd name="T0" fmla="*/ 54 w 56"/>
                <a:gd name="T1" fmla="*/ 4 h 14"/>
                <a:gd name="T2" fmla="*/ 54 w 56"/>
                <a:gd name="T3" fmla="*/ 4 h 14"/>
                <a:gd name="T4" fmla="*/ 42 w 56"/>
                <a:gd name="T5" fmla="*/ 10 h 14"/>
                <a:gd name="T6" fmla="*/ 26 w 56"/>
                <a:gd name="T7" fmla="*/ 12 h 14"/>
                <a:gd name="T8" fmla="*/ 18 w 56"/>
                <a:gd name="T9" fmla="*/ 10 h 14"/>
                <a:gd name="T10" fmla="*/ 12 w 56"/>
                <a:gd name="T11" fmla="*/ 8 h 14"/>
                <a:gd name="T12" fmla="*/ 6 w 56"/>
                <a:gd name="T13" fmla="*/ 4 h 14"/>
                <a:gd name="T14" fmla="*/ 0 w 56"/>
                <a:gd name="T15" fmla="*/ 0 h 14"/>
                <a:gd name="T16" fmla="*/ 0 w 56"/>
                <a:gd name="T17" fmla="*/ 0 h 14"/>
                <a:gd name="T18" fmla="*/ 0 w 56"/>
                <a:gd name="T19" fmla="*/ 0 h 14"/>
                <a:gd name="T20" fmla="*/ 0 w 56"/>
                <a:gd name="T21" fmla="*/ 0 h 14"/>
                <a:gd name="T22" fmla="*/ 4 w 56"/>
                <a:gd name="T23" fmla="*/ 6 h 14"/>
                <a:gd name="T24" fmla="*/ 10 w 56"/>
                <a:gd name="T25" fmla="*/ 10 h 14"/>
                <a:gd name="T26" fmla="*/ 18 w 56"/>
                <a:gd name="T27" fmla="*/ 12 h 14"/>
                <a:gd name="T28" fmla="*/ 26 w 56"/>
                <a:gd name="T29" fmla="*/ 14 h 14"/>
                <a:gd name="T30" fmla="*/ 42 w 56"/>
                <a:gd name="T31" fmla="*/ 12 h 14"/>
                <a:gd name="T32" fmla="*/ 56 w 56"/>
                <a:gd name="T33" fmla="*/ 6 h 14"/>
                <a:gd name="T34" fmla="*/ 56 w 56"/>
                <a:gd name="T35" fmla="*/ 6 h 14"/>
                <a:gd name="T36" fmla="*/ 56 w 56"/>
                <a:gd name="T37" fmla="*/ 4 h 14"/>
                <a:gd name="T38" fmla="*/ 54 w 56"/>
                <a:gd name="T39" fmla="*/ 4 h 14"/>
                <a:gd name="T40" fmla="*/ 54 w 56"/>
                <a:gd name="T41" fmla="*/ 4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56" h="14">
                  <a:moveTo>
                    <a:pt x="54" y="4"/>
                  </a:moveTo>
                  <a:lnTo>
                    <a:pt x="54" y="4"/>
                  </a:lnTo>
                  <a:lnTo>
                    <a:pt x="42" y="10"/>
                  </a:lnTo>
                  <a:lnTo>
                    <a:pt x="26" y="12"/>
                  </a:lnTo>
                  <a:lnTo>
                    <a:pt x="18" y="10"/>
                  </a:lnTo>
                  <a:lnTo>
                    <a:pt x="12" y="8"/>
                  </a:lnTo>
                  <a:lnTo>
                    <a:pt x="6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4" y="6"/>
                  </a:lnTo>
                  <a:lnTo>
                    <a:pt x="10" y="10"/>
                  </a:lnTo>
                  <a:lnTo>
                    <a:pt x="18" y="12"/>
                  </a:lnTo>
                  <a:lnTo>
                    <a:pt x="26" y="14"/>
                  </a:lnTo>
                  <a:lnTo>
                    <a:pt x="42" y="12"/>
                  </a:lnTo>
                  <a:lnTo>
                    <a:pt x="56" y="6"/>
                  </a:lnTo>
                  <a:lnTo>
                    <a:pt x="56" y="6"/>
                  </a:lnTo>
                  <a:lnTo>
                    <a:pt x="56" y="4"/>
                  </a:lnTo>
                  <a:lnTo>
                    <a:pt x="54" y="4"/>
                  </a:lnTo>
                  <a:lnTo>
                    <a:pt x="54" y="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2" name="Freeform 118"/>
            <p:cNvSpPr>
              <a:spLocks/>
            </p:cNvSpPr>
            <p:nvPr/>
          </p:nvSpPr>
          <p:spPr bwMode="auto">
            <a:xfrm>
              <a:off x="2784" y="2603"/>
              <a:ext cx="56" cy="22"/>
            </a:xfrm>
            <a:custGeom>
              <a:avLst/>
              <a:gdLst>
                <a:gd name="T0" fmla="*/ 54 w 56"/>
                <a:gd name="T1" fmla="*/ 2 h 22"/>
                <a:gd name="T2" fmla="*/ 54 w 56"/>
                <a:gd name="T3" fmla="*/ 2 h 22"/>
                <a:gd name="T4" fmla="*/ 52 w 56"/>
                <a:gd name="T5" fmla="*/ 8 h 22"/>
                <a:gd name="T6" fmla="*/ 48 w 56"/>
                <a:gd name="T7" fmla="*/ 12 h 22"/>
                <a:gd name="T8" fmla="*/ 42 w 56"/>
                <a:gd name="T9" fmla="*/ 16 h 22"/>
                <a:gd name="T10" fmla="*/ 34 w 56"/>
                <a:gd name="T11" fmla="*/ 18 h 22"/>
                <a:gd name="T12" fmla="*/ 34 w 56"/>
                <a:gd name="T13" fmla="*/ 18 h 22"/>
                <a:gd name="T14" fmla="*/ 26 w 56"/>
                <a:gd name="T15" fmla="*/ 18 h 22"/>
                <a:gd name="T16" fmla="*/ 18 w 56"/>
                <a:gd name="T17" fmla="*/ 16 h 22"/>
                <a:gd name="T18" fmla="*/ 10 w 56"/>
                <a:gd name="T19" fmla="*/ 14 h 22"/>
                <a:gd name="T20" fmla="*/ 2 w 56"/>
                <a:gd name="T21" fmla="*/ 8 h 22"/>
                <a:gd name="T22" fmla="*/ 2 w 56"/>
                <a:gd name="T23" fmla="*/ 8 h 22"/>
                <a:gd name="T24" fmla="*/ 0 w 56"/>
                <a:gd name="T25" fmla="*/ 8 h 22"/>
                <a:gd name="T26" fmla="*/ 0 w 56"/>
                <a:gd name="T27" fmla="*/ 10 h 22"/>
                <a:gd name="T28" fmla="*/ 0 w 56"/>
                <a:gd name="T29" fmla="*/ 10 h 22"/>
                <a:gd name="T30" fmla="*/ 8 w 56"/>
                <a:gd name="T31" fmla="*/ 16 h 22"/>
                <a:gd name="T32" fmla="*/ 18 w 56"/>
                <a:gd name="T33" fmla="*/ 20 h 22"/>
                <a:gd name="T34" fmla="*/ 18 w 56"/>
                <a:gd name="T35" fmla="*/ 20 h 22"/>
                <a:gd name="T36" fmla="*/ 22 w 56"/>
                <a:gd name="T37" fmla="*/ 22 h 22"/>
                <a:gd name="T38" fmla="*/ 28 w 56"/>
                <a:gd name="T39" fmla="*/ 22 h 22"/>
                <a:gd name="T40" fmla="*/ 38 w 56"/>
                <a:gd name="T41" fmla="*/ 22 h 22"/>
                <a:gd name="T42" fmla="*/ 38 w 56"/>
                <a:gd name="T43" fmla="*/ 22 h 22"/>
                <a:gd name="T44" fmla="*/ 44 w 56"/>
                <a:gd name="T45" fmla="*/ 18 h 22"/>
                <a:gd name="T46" fmla="*/ 50 w 56"/>
                <a:gd name="T47" fmla="*/ 14 h 22"/>
                <a:gd name="T48" fmla="*/ 56 w 56"/>
                <a:gd name="T49" fmla="*/ 2 h 22"/>
                <a:gd name="T50" fmla="*/ 56 w 56"/>
                <a:gd name="T51" fmla="*/ 2 h 22"/>
                <a:gd name="T52" fmla="*/ 56 w 56"/>
                <a:gd name="T53" fmla="*/ 0 h 22"/>
                <a:gd name="T54" fmla="*/ 54 w 56"/>
                <a:gd name="T55" fmla="*/ 2 h 22"/>
                <a:gd name="T56" fmla="*/ 54 w 56"/>
                <a:gd name="T57" fmla="*/ 2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56" h="22">
                  <a:moveTo>
                    <a:pt x="54" y="2"/>
                  </a:moveTo>
                  <a:lnTo>
                    <a:pt x="54" y="2"/>
                  </a:lnTo>
                  <a:lnTo>
                    <a:pt x="52" y="8"/>
                  </a:lnTo>
                  <a:lnTo>
                    <a:pt x="48" y="12"/>
                  </a:lnTo>
                  <a:lnTo>
                    <a:pt x="42" y="16"/>
                  </a:lnTo>
                  <a:lnTo>
                    <a:pt x="34" y="18"/>
                  </a:lnTo>
                  <a:lnTo>
                    <a:pt x="34" y="18"/>
                  </a:lnTo>
                  <a:lnTo>
                    <a:pt x="26" y="18"/>
                  </a:lnTo>
                  <a:lnTo>
                    <a:pt x="18" y="16"/>
                  </a:lnTo>
                  <a:lnTo>
                    <a:pt x="10" y="14"/>
                  </a:lnTo>
                  <a:lnTo>
                    <a:pt x="2" y="8"/>
                  </a:lnTo>
                  <a:lnTo>
                    <a:pt x="2" y="8"/>
                  </a:lnTo>
                  <a:lnTo>
                    <a:pt x="0" y="8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8" y="16"/>
                  </a:lnTo>
                  <a:lnTo>
                    <a:pt x="18" y="20"/>
                  </a:lnTo>
                  <a:lnTo>
                    <a:pt x="18" y="20"/>
                  </a:lnTo>
                  <a:lnTo>
                    <a:pt x="22" y="22"/>
                  </a:lnTo>
                  <a:lnTo>
                    <a:pt x="28" y="22"/>
                  </a:lnTo>
                  <a:lnTo>
                    <a:pt x="38" y="22"/>
                  </a:lnTo>
                  <a:lnTo>
                    <a:pt x="38" y="22"/>
                  </a:lnTo>
                  <a:lnTo>
                    <a:pt x="44" y="18"/>
                  </a:lnTo>
                  <a:lnTo>
                    <a:pt x="50" y="14"/>
                  </a:lnTo>
                  <a:lnTo>
                    <a:pt x="56" y="2"/>
                  </a:lnTo>
                  <a:lnTo>
                    <a:pt x="56" y="2"/>
                  </a:lnTo>
                  <a:lnTo>
                    <a:pt x="56" y="0"/>
                  </a:lnTo>
                  <a:lnTo>
                    <a:pt x="54" y="2"/>
                  </a:lnTo>
                  <a:lnTo>
                    <a:pt x="54" y="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3" name="Freeform 119"/>
            <p:cNvSpPr>
              <a:spLocks/>
            </p:cNvSpPr>
            <p:nvPr/>
          </p:nvSpPr>
          <p:spPr bwMode="auto">
            <a:xfrm>
              <a:off x="2724" y="2605"/>
              <a:ext cx="126" cy="54"/>
            </a:xfrm>
            <a:custGeom>
              <a:avLst/>
              <a:gdLst>
                <a:gd name="T0" fmla="*/ 110 w 126"/>
                <a:gd name="T1" fmla="*/ 2 h 54"/>
                <a:gd name="T2" fmla="*/ 120 w 126"/>
                <a:gd name="T3" fmla="*/ 14 h 54"/>
                <a:gd name="T4" fmla="*/ 120 w 126"/>
                <a:gd name="T5" fmla="*/ 20 h 54"/>
                <a:gd name="T6" fmla="*/ 114 w 126"/>
                <a:gd name="T7" fmla="*/ 28 h 54"/>
                <a:gd name="T8" fmla="*/ 104 w 126"/>
                <a:gd name="T9" fmla="*/ 32 h 54"/>
                <a:gd name="T10" fmla="*/ 94 w 126"/>
                <a:gd name="T11" fmla="*/ 34 h 54"/>
                <a:gd name="T12" fmla="*/ 58 w 126"/>
                <a:gd name="T13" fmla="*/ 42 h 54"/>
                <a:gd name="T14" fmla="*/ 42 w 126"/>
                <a:gd name="T15" fmla="*/ 44 h 54"/>
                <a:gd name="T16" fmla="*/ 26 w 126"/>
                <a:gd name="T17" fmla="*/ 46 h 54"/>
                <a:gd name="T18" fmla="*/ 14 w 126"/>
                <a:gd name="T19" fmla="*/ 42 h 54"/>
                <a:gd name="T20" fmla="*/ 12 w 126"/>
                <a:gd name="T21" fmla="*/ 34 h 54"/>
                <a:gd name="T22" fmla="*/ 20 w 126"/>
                <a:gd name="T23" fmla="*/ 28 h 54"/>
                <a:gd name="T24" fmla="*/ 28 w 126"/>
                <a:gd name="T25" fmla="*/ 24 h 54"/>
                <a:gd name="T26" fmla="*/ 42 w 126"/>
                <a:gd name="T27" fmla="*/ 20 h 54"/>
                <a:gd name="T28" fmla="*/ 46 w 126"/>
                <a:gd name="T29" fmla="*/ 16 h 54"/>
                <a:gd name="T30" fmla="*/ 42 w 126"/>
                <a:gd name="T31" fmla="*/ 14 h 54"/>
                <a:gd name="T32" fmla="*/ 30 w 126"/>
                <a:gd name="T33" fmla="*/ 14 h 54"/>
                <a:gd name="T34" fmla="*/ 12 w 126"/>
                <a:gd name="T35" fmla="*/ 20 h 54"/>
                <a:gd name="T36" fmla="*/ 4 w 126"/>
                <a:gd name="T37" fmla="*/ 30 h 54"/>
                <a:gd name="T38" fmla="*/ 0 w 126"/>
                <a:gd name="T39" fmla="*/ 36 h 54"/>
                <a:gd name="T40" fmla="*/ 2 w 126"/>
                <a:gd name="T41" fmla="*/ 48 h 54"/>
                <a:gd name="T42" fmla="*/ 12 w 126"/>
                <a:gd name="T43" fmla="*/ 52 h 54"/>
                <a:gd name="T44" fmla="*/ 36 w 126"/>
                <a:gd name="T45" fmla="*/ 54 h 54"/>
                <a:gd name="T46" fmla="*/ 56 w 126"/>
                <a:gd name="T47" fmla="*/ 52 h 54"/>
                <a:gd name="T48" fmla="*/ 76 w 126"/>
                <a:gd name="T49" fmla="*/ 48 h 54"/>
                <a:gd name="T50" fmla="*/ 114 w 126"/>
                <a:gd name="T51" fmla="*/ 38 h 54"/>
                <a:gd name="T52" fmla="*/ 120 w 126"/>
                <a:gd name="T53" fmla="*/ 32 h 54"/>
                <a:gd name="T54" fmla="*/ 126 w 126"/>
                <a:gd name="T55" fmla="*/ 24 h 54"/>
                <a:gd name="T56" fmla="*/ 124 w 126"/>
                <a:gd name="T57" fmla="*/ 14 h 54"/>
                <a:gd name="T58" fmla="*/ 112 w 126"/>
                <a:gd name="T59" fmla="*/ 0 h 54"/>
                <a:gd name="T60" fmla="*/ 110 w 126"/>
                <a:gd name="T61" fmla="*/ 0 h 54"/>
                <a:gd name="T62" fmla="*/ 110 w 126"/>
                <a:gd name="T63" fmla="*/ 2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26" h="54">
                  <a:moveTo>
                    <a:pt x="110" y="2"/>
                  </a:moveTo>
                  <a:lnTo>
                    <a:pt x="110" y="2"/>
                  </a:lnTo>
                  <a:lnTo>
                    <a:pt x="116" y="8"/>
                  </a:lnTo>
                  <a:lnTo>
                    <a:pt x="120" y="14"/>
                  </a:lnTo>
                  <a:lnTo>
                    <a:pt x="120" y="18"/>
                  </a:lnTo>
                  <a:lnTo>
                    <a:pt x="120" y="20"/>
                  </a:lnTo>
                  <a:lnTo>
                    <a:pt x="118" y="24"/>
                  </a:lnTo>
                  <a:lnTo>
                    <a:pt x="114" y="28"/>
                  </a:lnTo>
                  <a:lnTo>
                    <a:pt x="114" y="28"/>
                  </a:lnTo>
                  <a:lnTo>
                    <a:pt x="104" y="32"/>
                  </a:lnTo>
                  <a:lnTo>
                    <a:pt x="94" y="34"/>
                  </a:lnTo>
                  <a:lnTo>
                    <a:pt x="94" y="34"/>
                  </a:lnTo>
                  <a:lnTo>
                    <a:pt x="76" y="40"/>
                  </a:lnTo>
                  <a:lnTo>
                    <a:pt x="58" y="42"/>
                  </a:lnTo>
                  <a:lnTo>
                    <a:pt x="58" y="42"/>
                  </a:lnTo>
                  <a:lnTo>
                    <a:pt x="42" y="44"/>
                  </a:lnTo>
                  <a:lnTo>
                    <a:pt x="26" y="46"/>
                  </a:lnTo>
                  <a:lnTo>
                    <a:pt x="26" y="46"/>
                  </a:lnTo>
                  <a:lnTo>
                    <a:pt x="18" y="44"/>
                  </a:lnTo>
                  <a:lnTo>
                    <a:pt x="14" y="42"/>
                  </a:lnTo>
                  <a:lnTo>
                    <a:pt x="12" y="40"/>
                  </a:lnTo>
                  <a:lnTo>
                    <a:pt x="12" y="34"/>
                  </a:lnTo>
                  <a:lnTo>
                    <a:pt x="12" y="34"/>
                  </a:lnTo>
                  <a:lnTo>
                    <a:pt x="20" y="28"/>
                  </a:lnTo>
                  <a:lnTo>
                    <a:pt x="28" y="24"/>
                  </a:lnTo>
                  <a:lnTo>
                    <a:pt x="28" y="24"/>
                  </a:lnTo>
                  <a:lnTo>
                    <a:pt x="42" y="20"/>
                  </a:lnTo>
                  <a:lnTo>
                    <a:pt x="42" y="20"/>
                  </a:lnTo>
                  <a:lnTo>
                    <a:pt x="46" y="20"/>
                  </a:lnTo>
                  <a:lnTo>
                    <a:pt x="46" y="16"/>
                  </a:lnTo>
                  <a:lnTo>
                    <a:pt x="46" y="14"/>
                  </a:lnTo>
                  <a:lnTo>
                    <a:pt x="42" y="14"/>
                  </a:lnTo>
                  <a:lnTo>
                    <a:pt x="42" y="14"/>
                  </a:lnTo>
                  <a:lnTo>
                    <a:pt x="30" y="14"/>
                  </a:lnTo>
                  <a:lnTo>
                    <a:pt x="18" y="18"/>
                  </a:lnTo>
                  <a:lnTo>
                    <a:pt x="12" y="20"/>
                  </a:lnTo>
                  <a:lnTo>
                    <a:pt x="8" y="24"/>
                  </a:lnTo>
                  <a:lnTo>
                    <a:pt x="4" y="30"/>
                  </a:lnTo>
                  <a:lnTo>
                    <a:pt x="0" y="36"/>
                  </a:lnTo>
                  <a:lnTo>
                    <a:pt x="0" y="36"/>
                  </a:lnTo>
                  <a:lnTo>
                    <a:pt x="0" y="42"/>
                  </a:lnTo>
                  <a:lnTo>
                    <a:pt x="2" y="48"/>
                  </a:lnTo>
                  <a:lnTo>
                    <a:pt x="6" y="50"/>
                  </a:lnTo>
                  <a:lnTo>
                    <a:pt x="12" y="52"/>
                  </a:lnTo>
                  <a:lnTo>
                    <a:pt x="26" y="54"/>
                  </a:lnTo>
                  <a:lnTo>
                    <a:pt x="36" y="54"/>
                  </a:lnTo>
                  <a:lnTo>
                    <a:pt x="36" y="54"/>
                  </a:lnTo>
                  <a:lnTo>
                    <a:pt x="56" y="52"/>
                  </a:lnTo>
                  <a:lnTo>
                    <a:pt x="76" y="48"/>
                  </a:lnTo>
                  <a:lnTo>
                    <a:pt x="76" y="48"/>
                  </a:lnTo>
                  <a:lnTo>
                    <a:pt x="96" y="44"/>
                  </a:lnTo>
                  <a:lnTo>
                    <a:pt x="114" y="38"/>
                  </a:lnTo>
                  <a:lnTo>
                    <a:pt x="114" y="38"/>
                  </a:lnTo>
                  <a:lnTo>
                    <a:pt x="120" y="32"/>
                  </a:lnTo>
                  <a:lnTo>
                    <a:pt x="124" y="28"/>
                  </a:lnTo>
                  <a:lnTo>
                    <a:pt x="126" y="24"/>
                  </a:lnTo>
                  <a:lnTo>
                    <a:pt x="126" y="20"/>
                  </a:lnTo>
                  <a:lnTo>
                    <a:pt x="124" y="14"/>
                  </a:lnTo>
                  <a:lnTo>
                    <a:pt x="120" y="10"/>
                  </a:lnTo>
                  <a:lnTo>
                    <a:pt x="112" y="0"/>
                  </a:lnTo>
                  <a:lnTo>
                    <a:pt x="112" y="0"/>
                  </a:lnTo>
                  <a:lnTo>
                    <a:pt x="110" y="0"/>
                  </a:lnTo>
                  <a:lnTo>
                    <a:pt x="110" y="2"/>
                  </a:lnTo>
                  <a:lnTo>
                    <a:pt x="110" y="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4" name="Freeform 120"/>
            <p:cNvSpPr>
              <a:spLocks/>
            </p:cNvSpPr>
            <p:nvPr/>
          </p:nvSpPr>
          <p:spPr bwMode="auto">
            <a:xfrm>
              <a:off x="2738" y="2593"/>
              <a:ext cx="48" cy="26"/>
            </a:xfrm>
            <a:custGeom>
              <a:avLst/>
              <a:gdLst>
                <a:gd name="T0" fmla="*/ 48 w 48"/>
                <a:gd name="T1" fmla="*/ 26 h 26"/>
                <a:gd name="T2" fmla="*/ 48 w 48"/>
                <a:gd name="T3" fmla="*/ 26 h 26"/>
                <a:gd name="T4" fmla="*/ 34 w 48"/>
                <a:gd name="T5" fmla="*/ 14 h 26"/>
                <a:gd name="T6" fmla="*/ 20 w 48"/>
                <a:gd name="T7" fmla="*/ 4 h 26"/>
                <a:gd name="T8" fmla="*/ 20 w 48"/>
                <a:gd name="T9" fmla="*/ 4 h 26"/>
                <a:gd name="T10" fmla="*/ 10 w 48"/>
                <a:gd name="T11" fmla="*/ 0 h 26"/>
                <a:gd name="T12" fmla="*/ 4 w 48"/>
                <a:gd name="T13" fmla="*/ 0 h 26"/>
                <a:gd name="T14" fmla="*/ 0 w 48"/>
                <a:gd name="T15" fmla="*/ 0 h 26"/>
                <a:gd name="T16" fmla="*/ 0 w 48"/>
                <a:gd name="T17" fmla="*/ 0 h 26"/>
                <a:gd name="T18" fmla="*/ 0 w 48"/>
                <a:gd name="T19" fmla="*/ 4 h 26"/>
                <a:gd name="T20" fmla="*/ 0 w 48"/>
                <a:gd name="T21" fmla="*/ 6 h 26"/>
                <a:gd name="T22" fmla="*/ 6 w 48"/>
                <a:gd name="T23" fmla="*/ 10 h 26"/>
                <a:gd name="T24" fmla="*/ 6 w 48"/>
                <a:gd name="T25" fmla="*/ 10 h 26"/>
                <a:gd name="T26" fmla="*/ 16 w 48"/>
                <a:gd name="T27" fmla="*/ 16 h 26"/>
                <a:gd name="T28" fmla="*/ 24 w 48"/>
                <a:gd name="T29" fmla="*/ 18 h 26"/>
                <a:gd name="T30" fmla="*/ 44 w 48"/>
                <a:gd name="T31" fmla="*/ 20 h 26"/>
                <a:gd name="T32" fmla="*/ 44 w 48"/>
                <a:gd name="T33" fmla="*/ 20 h 26"/>
                <a:gd name="T34" fmla="*/ 46 w 48"/>
                <a:gd name="T35" fmla="*/ 18 h 26"/>
                <a:gd name="T36" fmla="*/ 46 w 48"/>
                <a:gd name="T37" fmla="*/ 16 h 26"/>
                <a:gd name="T38" fmla="*/ 46 w 48"/>
                <a:gd name="T39" fmla="*/ 16 h 26"/>
                <a:gd name="T40" fmla="*/ 30 w 48"/>
                <a:gd name="T41" fmla="*/ 16 h 26"/>
                <a:gd name="T42" fmla="*/ 22 w 48"/>
                <a:gd name="T43" fmla="*/ 14 h 26"/>
                <a:gd name="T44" fmla="*/ 14 w 48"/>
                <a:gd name="T45" fmla="*/ 12 h 26"/>
                <a:gd name="T46" fmla="*/ 14 w 48"/>
                <a:gd name="T47" fmla="*/ 12 h 26"/>
                <a:gd name="T48" fmla="*/ 8 w 48"/>
                <a:gd name="T49" fmla="*/ 10 h 26"/>
                <a:gd name="T50" fmla="*/ 8 w 48"/>
                <a:gd name="T51" fmla="*/ 10 h 26"/>
                <a:gd name="T52" fmla="*/ 2 w 48"/>
                <a:gd name="T53" fmla="*/ 4 h 26"/>
                <a:gd name="T54" fmla="*/ 2 w 48"/>
                <a:gd name="T55" fmla="*/ 2 h 26"/>
                <a:gd name="T56" fmla="*/ 6 w 48"/>
                <a:gd name="T57" fmla="*/ 0 h 26"/>
                <a:gd name="T58" fmla="*/ 6 w 48"/>
                <a:gd name="T59" fmla="*/ 0 h 26"/>
                <a:gd name="T60" fmla="*/ 18 w 48"/>
                <a:gd name="T61" fmla="*/ 4 h 26"/>
                <a:gd name="T62" fmla="*/ 28 w 48"/>
                <a:gd name="T63" fmla="*/ 10 h 26"/>
                <a:gd name="T64" fmla="*/ 38 w 48"/>
                <a:gd name="T65" fmla="*/ 18 h 26"/>
                <a:gd name="T66" fmla="*/ 48 w 48"/>
                <a:gd name="T67" fmla="*/ 26 h 26"/>
                <a:gd name="T68" fmla="*/ 48 w 48"/>
                <a:gd name="T69" fmla="*/ 26 h 26"/>
                <a:gd name="T70" fmla="*/ 48 w 48"/>
                <a:gd name="T71" fmla="*/ 26 h 26"/>
                <a:gd name="T72" fmla="*/ 48 w 48"/>
                <a:gd name="T73" fmla="*/ 2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48" h="26">
                  <a:moveTo>
                    <a:pt x="48" y="26"/>
                  </a:moveTo>
                  <a:lnTo>
                    <a:pt x="48" y="26"/>
                  </a:lnTo>
                  <a:lnTo>
                    <a:pt x="34" y="14"/>
                  </a:lnTo>
                  <a:lnTo>
                    <a:pt x="20" y="4"/>
                  </a:lnTo>
                  <a:lnTo>
                    <a:pt x="20" y="4"/>
                  </a:lnTo>
                  <a:lnTo>
                    <a:pt x="10" y="0"/>
                  </a:lnTo>
                  <a:lnTo>
                    <a:pt x="4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4"/>
                  </a:lnTo>
                  <a:lnTo>
                    <a:pt x="0" y="6"/>
                  </a:lnTo>
                  <a:lnTo>
                    <a:pt x="6" y="10"/>
                  </a:lnTo>
                  <a:lnTo>
                    <a:pt x="6" y="10"/>
                  </a:lnTo>
                  <a:lnTo>
                    <a:pt x="16" y="16"/>
                  </a:lnTo>
                  <a:lnTo>
                    <a:pt x="24" y="18"/>
                  </a:lnTo>
                  <a:lnTo>
                    <a:pt x="44" y="20"/>
                  </a:lnTo>
                  <a:lnTo>
                    <a:pt x="44" y="20"/>
                  </a:lnTo>
                  <a:lnTo>
                    <a:pt x="46" y="18"/>
                  </a:lnTo>
                  <a:lnTo>
                    <a:pt x="46" y="16"/>
                  </a:lnTo>
                  <a:lnTo>
                    <a:pt x="46" y="16"/>
                  </a:lnTo>
                  <a:lnTo>
                    <a:pt x="30" y="16"/>
                  </a:lnTo>
                  <a:lnTo>
                    <a:pt x="22" y="14"/>
                  </a:lnTo>
                  <a:lnTo>
                    <a:pt x="14" y="12"/>
                  </a:lnTo>
                  <a:lnTo>
                    <a:pt x="14" y="12"/>
                  </a:lnTo>
                  <a:lnTo>
                    <a:pt x="8" y="10"/>
                  </a:lnTo>
                  <a:lnTo>
                    <a:pt x="8" y="10"/>
                  </a:lnTo>
                  <a:lnTo>
                    <a:pt x="2" y="4"/>
                  </a:lnTo>
                  <a:lnTo>
                    <a:pt x="2" y="2"/>
                  </a:lnTo>
                  <a:lnTo>
                    <a:pt x="6" y="0"/>
                  </a:lnTo>
                  <a:lnTo>
                    <a:pt x="6" y="0"/>
                  </a:lnTo>
                  <a:lnTo>
                    <a:pt x="18" y="4"/>
                  </a:lnTo>
                  <a:lnTo>
                    <a:pt x="28" y="10"/>
                  </a:lnTo>
                  <a:lnTo>
                    <a:pt x="38" y="18"/>
                  </a:lnTo>
                  <a:lnTo>
                    <a:pt x="48" y="26"/>
                  </a:lnTo>
                  <a:lnTo>
                    <a:pt x="48" y="26"/>
                  </a:lnTo>
                  <a:lnTo>
                    <a:pt x="48" y="26"/>
                  </a:lnTo>
                  <a:lnTo>
                    <a:pt x="48" y="2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5" name="Freeform 121"/>
            <p:cNvSpPr>
              <a:spLocks/>
            </p:cNvSpPr>
            <p:nvPr/>
          </p:nvSpPr>
          <p:spPr bwMode="auto">
            <a:xfrm>
              <a:off x="2794" y="2585"/>
              <a:ext cx="24" cy="42"/>
            </a:xfrm>
            <a:custGeom>
              <a:avLst/>
              <a:gdLst>
                <a:gd name="T0" fmla="*/ 6 w 24"/>
                <a:gd name="T1" fmla="*/ 40 h 42"/>
                <a:gd name="T2" fmla="*/ 6 w 24"/>
                <a:gd name="T3" fmla="*/ 40 h 42"/>
                <a:gd name="T4" fmla="*/ 4 w 24"/>
                <a:gd name="T5" fmla="*/ 30 h 42"/>
                <a:gd name="T6" fmla="*/ 4 w 24"/>
                <a:gd name="T7" fmla="*/ 18 h 42"/>
                <a:gd name="T8" fmla="*/ 4 w 24"/>
                <a:gd name="T9" fmla="*/ 18 h 42"/>
                <a:gd name="T10" fmla="*/ 6 w 24"/>
                <a:gd name="T11" fmla="*/ 12 h 42"/>
                <a:gd name="T12" fmla="*/ 10 w 24"/>
                <a:gd name="T13" fmla="*/ 6 h 42"/>
                <a:gd name="T14" fmla="*/ 16 w 24"/>
                <a:gd name="T15" fmla="*/ 4 h 42"/>
                <a:gd name="T16" fmla="*/ 22 w 24"/>
                <a:gd name="T17" fmla="*/ 2 h 42"/>
                <a:gd name="T18" fmla="*/ 22 w 24"/>
                <a:gd name="T19" fmla="*/ 2 h 42"/>
                <a:gd name="T20" fmla="*/ 24 w 24"/>
                <a:gd name="T21" fmla="*/ 2 h 42"/>
                <a:gd name="T22" fmla="*/ 22 w 24"/>
                <a:gd name="T23" fmla="*/ 0 h 42"/>
                <a:gd name="T24" fmla="*/ 22 w 24"/>
                <a:gd name="T25" fmla="*/ 0 h 42"/>
                <a:gd name="T26" fmla="*/ 16 w 24"/>
                <a:gd name="T27" fmla="*/ 0 h 42"/>
                <a:gd name="T28" fmla="*/ 12 w 24"/>
                <a:gd name="T29" fmla="*/ 2 h 42"/>
                <a:gd name="T30" fmla="*/ 8 w 24"/>
                <a:gd name="T31" fmla="*/ 6 h 42"/>
                <a:gd name="T32" fmla="*/ 4 w 24"/>
                <a:gd name="T33" fmla="*/ 10 h 42"/>
                <a:gd name="T34" fmla="*/ 4 w 24"/>
                <a:gd name="T35" fmla="*/ 10 h 42"/>
                <a:gd name="T36" fmla="*/ 0 w 24"/>
                <a:gd name="T37" fmla="*/ 18 h 42"/>
                <a:gd name="T38" fmla="*/ 0 w 24"/>
                <a:gd name="T39" fmla="*/ 26 h 42"/>
                <a:gd name="T40" fmla="*/ 4 w 24"/>
                <a:gd name="T41" fmla="*/ 40 h 42"/>
                <a:gd name="T42" fmla="*/ 4 w 24"/>
                <a:gd name="T43" fmla="*/ 40 h 42"/>
                <a:gd name="T44" fmla="*/ 4 w 24"/>
                <a:gd name="T45" fmla="*/ 42 h 42"/>
                <a:gd name="T46" fmla="*/ 6 w 24"/>
                <a:gd name="T47" fmla="*/ 40 h 42"/>
                <a:gd name="T48" fmla="*/ 6 w 24"/>
                <a:gd name="T49" fmla="*/ 40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4" h="42">
                  <a:moveTo>
                    <a:pt x="6" y="40"/>
                  </a:moveTo>
                  <a:lnTo>
                    <a:pt x="6" y="40"/>
                  </a:lnTo>
                  <a:lnTo>
                    <a:pt x="4" y="30"/>
                  </a:lnTo>
                  <a:lnTo>
                    <a:pt x="4" y="18"/>
                  </a:lnTo>
                  <a:lnTo>
                    <a:pt x="4" y="18"/>
                  </a:lnTo>
                  <a:lnTo>
                    <a:pt x="6" y="12"/>
                  </a:lnTo>
                  <a:lnTo>
                    <a:pt x="10" y="6"/>
                  </a:lnTo>
                  <a:lnTo>
                    <a:pt x="16" y="4"/>
                  </a:lnTo>
                  <a:lnTo>
                    <a:pt x="22" y="2"/>
                  </a:lnTo>
                  <a:lnTo>
                    <a:pt x="22" y="2"/>
                  </a:lnTo>
                  <a:lnTo>
                    <a:pt x="24" y="2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16" y="0"/>
                  </a:lnTo>
                  <a:lnTo>
                    <a:pt x="12" y="2"/>
                  </a:lnTo>
                  <a:lnTo>
                    <a:pt x="8" y="6"/>
                  </a:lnTo>
                  <a:lnTo>
                    <a:pt x="4" y="10"/>
                  </a:lnTo>
                  <a:lnTo>
                    <a:pt x="4" y="10"/>
                  </a:lnTo>
                  <a:lnTo>
                    <a:pt x="0" y="18"/>
                  </a:lnTo>
                  <a:lnTo>
                    <a:pt x="0" y="26"/>
                  </a:lnTo>
                  <a:lnTo>
                    <a:pt x="4" y="40"/>
                  </a:lnTo>
                  <a:lnTo>
                    <a:pt x="4" y="40"/>
                  </a:lnTo>
                  <a:lnTo>
                    <a:pt x="4" y="42"/>
                  </a:lnTo>
                  <a:lnTo>
                    <a:pt x="6" y="40"/>
                  </a:lnTo>
                  <a:lnTo>
                    <a:pt x="6" y="4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1" name="Freeform 127"/>
            <p:cNvSpPr>
              <a:spLocks/>
            </p:cNvSpPr>
            <p:nvPr/>
          </p:nvSpPr>
          <p:spPr bwMode="auto">
            <a:xfrm>
              <a:off x="2540" y="2187"/>
              <a:ext cx="136" cy="130"/>
            </a:xfrm>
            <a:custGeom>
              <a:avLst/>
              <a:gdLst>
                <a:gd name="T0" fmla="*/ 2 w 136"/>
                <a:gd name="T1" fmla="*/ 44 h 130"/>
                <a:gd name="T2" fmla="*/ 14 w 136"/>
                <a:gd name="T3" fmla="*/ 26 h 130"/>
                <a:gd name="T4" fmla="*/ 30 w 136"/>
                <a:gd name="T5" fmla="*/ 14 h 130"/>
                <a:gd name="T6" fmla="*/ 50 w 136"/>
                <a:gd name="T7" fmla="*/ 6 h 130"/>
                <a:gd name="T8" fmla="*/ 70 w 136"/>
                <a:gd name="T9" fmla="*/ 4 h 130"/>
                <a:gd name="T10" fmla="*/ 80 w 136"/>
                <a:gd name="T11" fmla="*/ 6 h 130"/>
                <a:gd name="T12" fmla="*/ 100 w 136"/>
                <a:gd name="T13" fmla="*/ 14 h 130"/>
                <a:gd name="T14" fmla="*/ 116 w 136"/>
                <a:gd name="T15" fmla="*/ 26 h 130"/>
                <a:gd name="T16" fmla="*/ 126 w 136"/>
                <a:gd name="T17" fmla="*/ 46 h 130"/>
                <a:gd name="T18" fmla="*/ 130 w 136"/>
                <a:gd name="T19" fmla="*/ 56 h 130"/>
                <a:gd name="T20" fmla="*/ 130 w 136"/>
                <a:gd name="T21" fmla="*/ 76 h 130"/>
                <a:gd name="T22" fmla="*/ 122 w 136"/>
                <a:gd name="T23" fmla="*/ 94 h 130"/>
                <a:gd name="T24" fmla="*/ 110 w 136"/>
                <a:gd name="T25" fmla="*/ 110 h 130"/>
                <a:gd name="T26" fmla="*/ 94 w 136"/>
                <a:gd name="T27" fmla="*/ 120 h 130"/>
                <a:gd name="T28" fmla="*/ 82 w 136"/>
                <a:gd name="T29" fmla="*/ 124 h 130"/>
                <a:gd name="T30" fmla="*/ 62 w 136"/>
                <a:gd name="T31" fmla="*/ 120 h 130"/>
                <a:gd name="T32" fmla="*/ 52 w 136"/>
                <a:gd name="T33" fmla="*/ 112 h 130"/>
                <a:gd name="T34" fmla="*/ 44 w 136"/>
                <a:gd name="T35" fmla="*/ 88 h 130"/>
                <a:gd name="T36" fmla="*/ 42 w 136"/>
                <a:gd name="T37" fmla="*/ 72 h 130"/>
                <a:gd name="T38" fmla="*/ 48 w 136"/>
                <a:gd name="T39" fmla="*/ 66 h 130"/>
                <a:gd name="T40" fmla="*/ 50 w 136"/>
                <a:gd name="T41" fmla="*/ 66 h 130"/>
                <a:gd name="T42" fmla="*/ 50 w 136"/>
                <a:gd name="T43" fmla="*/ 62 h 130"/>
                <a:gd name="T44" fmla="*/ 46 w 136"/>
                <a:gd name="T45" fmla="*/ 62 h 130"/>
                <a:gd name="T46" fmla="*/ 40 w 136"/>
                <a:gd name="T47" fmla="*/ 68 h 130"/>
                <a:gd name="T48" fmla="*/ 38 w 136"/>
                <a:gd name="T49" fmla="*/ 82 h 130"/>
                <a:gd name="T50" fmla="*/ 42 w 136"/>
                <a:gd name="T51" fmla="*/ 106 h 130"/>
                <a:gd name="T52" fmla="*/ 58 w 136"/>
                <a:gd name="T53" fmla="*/ 126 h 130"/>
                <a:gd name="T54" fmla="*/ 70 w 136"/>
                <a:gd name="T55" fmla="*/ 130 h 130"/>
                <a:gd name="T56" fmla="*/ 90 w 136"/>
                <a:gd name="T57" fmla="*/ 128 h 130"/>
                <a:gd name="T58" fmla="*/ 112 w 136"/>
                <a:gd name="T59" fmla="*/ 118 h 130"/>
                <a:gd name="T60" fmla="*/ 126 w 136"/>
                <a:gd name="T61" fmla="*/ 100 h 130"/>
                <a:gd name="T62" fmla="*/ 132 w 136"/>
                <a:gd name="T63" fmla="*/ 90 h 130"/>
                <a:gd name="T64" fmla="*/ 136 w 136"/>
                <a:gd name="T65" fmla="*/ 64 h 130"/>
                <a:gd name="T66" fmla="*/ 130 w 136"/>
                <a:gd name="T67" fmla="*/ 40 h 130"/>
                <a:gd name="T68" fmla="*/ 114 w 136"/>
                <a:gd name="T69" fmla="*/ 20 h 130"/>
                <a:gd name="T70" fmla="*/ 94 w 136"/>
                <a:gd name="T71" fmla="*/ 6 h 130"/>
                <a:gd name="T72" fmla="*/ 80 w 136"/>
                <a:gd name="T73" fmla="*/ 2 h 130"/>
                <a:gd name="T74" fmla="*/ 54 w 136"/>
                <a:gd name="T75" fmla="*/ 2 h 130"/>
                <a:gd name="T76" fmla="*/ 28 w 136"/>
                <a:gd name="T77" fmla="*/ 12 h 130"/>
                <a:gd name="T78" fmla="*/ 8 w 136"/>
                <a:gd name="T79" fmla="*/ 30 h 130"/>
                <a:gd name="T80" fmla="*/ 0 w 136"/>
                <a:gd name="T81" fmla="*/ 42 h 130"/>
                <a:gd name="T82" fmla="*/ 2 w 136"/>
                <a:gd name="T83" fmla="*/ 44 h 1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136" h="130">
                  <a:moveTo>
                    <a:pt x="2" y="44"/>
                  </a:moveTo>
                  <a:lnTo>
                    <a:pt x="2" y="44"/>
                  </a:lnTo>
                  <a:lnTo>
                    <a:pt x="8" y="34"/>
                  </a:lnTo>
                  <a:lnTo>
                    <a:pt x="14" y="26"/>
                  </a:lnTo>
                  <a:lnTo>
                    <a:pt x="22" y="20"/>
                  </a:lnTo>
                  <a:lnTo>
                    <a:pt x="30" y="14"/>
                  </a:lnTo>
                  <a:lnTo>
                    <a:pt x="40" y="10"/>
                  </a:lnTo>
                  <a:lnTo>
                    <a:pt x="50" y="6"/>
                  </a:lnTo>
                  <a:lnTo>
                    <a:pt x="60" y="4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80" y="6"/>
                  </a:lnTo>
                  <a:lnTo>
                    <a:pt x="90" y="8"/>
                  </a:lnTo>
                  <a:lnTo>
                    <a:pt x="100" y="14"/>
                  </a:lnTo>
                  <a:lnTo>
                    <a:pt x="108" y="20"/>
                  </a:lnTo>
                  <a:lnTo>
                    <a:pt x="116" y="26"/>
                  </a:lnTo>
                  <a:lnTo>
                    <a:pt x="122" y="36"/>
                  </a:lnTo>
                  <a:lnTo>
                    <a:pt x="126" y="46"/>
                  </a:lnTo>
                  <a:lnTo>
                    <a:pt x="130" y="56"/>
                  </a:lnTo>
                  <a:lnTo>
                    <a:pt x="130" y="56"/>
                  </a:lnTo>
                  <a:lnTo>
                    <a:pt x="130" y="66"/>
                  </a:lnTo>
                  <a:lnTo>
                    <a:pt x="130" y="76"/>
                  </a:lnTo>
                  <a:lnTo>
                    <a:pt x="126" y="86"/>
                  </a:lnTo>
                  <a:lnTo>
                    <a:pt x="122" y="94"/>
                  </a:lnTo>
                  <a:lnTo>
                    <a:pt x="118" y="104"/>
                  </a:lnTo>
                  <a:lnTo>
                    <a:pt x="110" y="110"/>
                  </a:lnTo>
                  <a:lnTo>
                    <a:pt x="102" y="116"/>
                  </a:lnTo>
                  <a:lnTo>
                    <a:pt x="94" y="120"/>
                  </a:lnTo>
                  <a:lnTo>
                    <a:pt x="94" y="120"/>
                  </a:lnTo>
                  <a:lnTo>
                    <a:pt x="82" y="124"/>
                  </a:lnTo>
                  <a:lnTo>
                    <a:pt x="72" y="124"/>
                  </a:lnTo>
                  <a:lnTo>
                    <a:pt x="62" y="120"/>
                  </a:lnTo>
                  <a:lnTo>
                    <a:pt x="52" y="112"/>
                  </a:lnTo>
                  <a:lnTo>
                    <a:pt x="52" y="112"/>
                  </a:lnTo>
                  <a:lnTo>
                    <a:pt x="48" y="102"/>
                  </a:lnTo>
                  <a:lnTo>
                    <a:pt x="44" y="88"/>
                  </a:lnTo>
                  <a:lnTo>
                    <a:pt x="42" y="80"/>
                  </a:lnTo>
                  <a:lnTo>
                    <a:pt x="42" y="72"/>
                  </a:lnTo>
                  <a:lnTo>
                    <a:pt x="44" y="68"/>
                  </a:lnTo>
                  <a:lnTo>
                    <a:pt x="48" y="66"/>
                  </a:lnTo>
                  <a:lnTo>
                    <a:pt x="48" y="66"/>
                  </a:lnTo>
                  <a:lnTo>
                    <a:pt x="50" y="66"/>
                  </a:lnTo>
                  <a:lnTo>
                    <a:pt x="50" y="64"/>
                  </a:lnTo>
                  <a:lnTo>
                    <a:pt x="50" y="62"/>
                  </a:lnTo>
                  <a:lnTo>
                    <a:pt x="50" y="62"/>
                  </a:lnTo>
                  <a:lnTo>
                    <a:pt x="46" y="62"/>
                  </a:lnTo>
                  <a:lnTo>
                    <a:pt x="44" y="64"/>
                  </a:lnTo>
                  <a:lnTo>
                    <a:pt x="40" y="68"/>
                  </a:lnTo>
                  <a:lnTo>
                    <a:pt x="38" y="82"/>
                  </a:lnTo>
                  <a:lnTo>
                    <a:pt x="38" y="82"/>
                  </a:lnTo>
                  <a:lnTo>
                    <a:pt x="38" y="94"/>
                  </a:lnTo>
                  <a:lnTo>
                    <a:pt x="42" y="106"/>
                  </a:lnTo>
                  <a:lnTo>
                    <a:pt x="50" y="116"/>
                  </a:lnTo>
                  <a:lnTo>
                    <a:pt x="58" y="126"/>
                  </a:lnTo>
                  <a:lnTo>
                    <a:pt x="58" y="126"/>
                  </a:lnTo>
                  <a:lnTo>
                    <a:pt x="70" y="130"/>
                  </a:lnTo>
                  <a:lnTo>
                    <a:pt x="80" y="130"/>
                  </a:lnTo>
                  <a:lnTo>
                    <a:pt x="90" y="128"/>
                  </a:lnTo>
                  <a:lnTo>
                    <a:pt x="102" y="124"/>
                  </a:lnTo>
                  <a:lnTo>
                    <a:pt x="112" y="118"/>
                  </a:lnTo>
                  <a:lnTo>
                    <a:pt x="120" y="108"/>
                  </a:lnTo>
                  <a:lnTo>
                    <a:pt x="126" y="100"/>
                  </a:lnTo>
                  <a:lnTo>
                    <a:pt x="132" y="90"/>
                  </a:lnTo>
                  <a:lnTo>
                    <a:pt x="132" y="90"/>
                  </a:lnTo>
                  <a:lnTo>
                    <a:pt x="134" y="76"/>
                  </a:lnTo>
                  <a:lnTo>
                    <a:pt x="136" y="64"/>
                  </a:lnTo>
                  <a:lnTo>
                    <a:pt x="134" y="52"/>
                  </a:lnTo>
                  <a:lnTo>
                    <a:pt x="130" y="40"/>
                  </a:lnTo>
                  <a:lnTo>
                    <a:pt x="122" y="28"/>
                  </a:lnTo>
                  <a:lnTo>
                    <a:pt x="114" y="20"/>
                  </a:lnTo>
                  <a:lnTo>
                    <a:pt x="104" y="12"/>
                  </a:lnTo>
                  <a:lnTo>
                    <a:pt x="94" y="6"/>
                  </a:lnTo>
                  <a:lnTo>
                    <a:pt x="94" y="6"/>
                  </a:lnTo>
                  <a:lnTo>
                    <a:pt x="80" y="2"/>
                  </a:lnTo>
                  <a:lnTo>
                    <a:pt x="66" y="0"/>
                  </a:lnTo>
                  <a:lnTo>
                    <a:pt x="54" y="2"/>
                  </a:lnTo>
                  <a:lnTo>
                    <a:pt x="40" y="6"/>
                  </a:lnTo>
                  <a:lnTo>
                    <a:pt x="28" y="12"/>
                  </a:lnTo>
                  <a:lnTo>
                    <a:pt x="18" y="20"/>
                  </a:lnTo>
                  <a:lnTo>
                    <a:pt x="8" y="30"/>
                  </a:lnTo>
                  <a:lnTo>
                    <a:pt x="0" y="42"/>
                  </a:lnTo>
                  <a:lnTo>
                    <a:pt x="0" y="42"/>
                  </a:lnTo>
                  <a:lnTo>
                    <a:pt x="0" y="44"/>
                  </a:lnTo>
                  <a:lnTo>
                    <a:pt x="2" y="44"/>
                  </a:lnTo>
                  <a:lnTo>
                    <a:pt x="2" y="44"/>
                  </a:lnTo>
                  <a:close/>
                </a:path>
              </a:pathLst>
            </a:custGeom>
            <a:solidFill>
              <a:srgbClr val="BDE37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2" name="Freeform 128"/>
            <p:cNvSpPr>
              <a:spLocks/>
            </p:cNvSpPr>
            <p:nvPr/>
          </p:nvSpPr>
          <p:spPr bwMode="auto">
            <a:xfrm>
              <a:off x="3148" y="2207"/>
              <a:ext cx="84" cy="70"/>
            </a:xfrm>
            <a:custGeom>
              <a:avLst/>
              <a:gdLst>
                <a:gd name="T0" fmla="*/ 84 w 84"/>
                <a:gd name="T1" fmla="*/ 30 h 70"/>
                <a:gd name="T2" fmla="*/ 84 w 84"/>
                <a:gd name="T3" fmla="*/ 30 h 70"/>
                <a:gd name="T4" fmla="*/ 72 w 84"/>
                <a:gd name="T5" fmla="*/ 20 h 70"/>
                <a:gd name="T6" fmla="*/ 62 w 84"/>
                <a:gd name="T7" fmla="*/ 10 h 70"/>
                <a:gd name="T8" fmla="*/ 48 w 84"/>
                <a:gd name="T9" fmla="*/ 2 h 70"/>
                <a:gd name="T10" fmla="*/ 40 w 84"/>
                <a:gd name="T11" fmla="*/ 0 h 70"/>
                <a:gd name="T12" fmla="*/ 34 w 84"/>
                <a:gd name="T13" fmla="*/ 0 h 70"/>
                <a:gd name="T14" fmla="*/ 34 w 84"/>
                <a:gd name="T15" fmla="*/ 0 h 70"/>
                <a:gd name="T16" fmla="*/ 22 w 84"/>
                <a:gd name="T17" fmla="*/ 2 h 70"/>
                <a:gd name="T18" fmla="*/ 12 w 84"/>
                <a:gd name="T19" fmla="*/ 8 h 70"/>
                <a:gd name="T20" fmla="*/ 6 w 84"/>
                <a:gd name="T21" fmla="*/ 18 h 70"/>
                <a:gd name="T22" fmla="*/ 0 w 84"/>
                <a:gd name="T23" fmla="*/ 30 h 70"/>
                <a:gd name="T24" fmla="*/ 0 w 84"/>
                <a:gd name="T25" fmla="*/ 30 h 70"/>
                <a:gd name="T26" fmla="*/ 0 w 84"/>
                <a:gd name="T27" fmla="*/ 42 h 70"/>
                <a:gd name="T28" fmla="*/ 4 w 84"/>
                <a:gd name="T29" fmla="*/ 54 h 70"/>
                <a:gd name="T30" fmla="*/ 10 w 84"/>
                <a:gd name="T31" fmla="*/ 62 h 70"/>
                <a:gd name="T32" fmla="*/ 20 w 84"/>
                <a:gd name="T33" fmla="*/ 68 h 70"/>
                <a:gd name="T34" fmla="*/ 20 w 84"/>
                <a:gd name="T35" fmla="*/ 68 h 70"/>
                <a:gd name="T36" fmla="*/ 32 w 84"/>
                <a:gd name="T37" fmla="*/ 70 h 70"/>
                <a:gd name="T38" fmla="*/ 44 w 84"/>
                <a:gd name="T39" fmla="*/ 70 h 70"/>
                <a:gd name="T40" fmla="*/ 54 w 84"/>
                <a:gd name="T41" fmla="*/ 66 h 70"/>
                <a:gd name="T42" fmla="*/ 60 w 84"/>
                <a:gd name="T43" fmla="*/ 62 h 70"/>
                <a:gd name="T44" fmla="*/ 62 w 84"/>
                <a:gd name="T45" fmla="*/ 58 h 70"/>
                <a:gd name="T46" fmla="*/ 62 w 84"/>
                <a:gd name="T47" fmla="*/ 58 h 70"/>
                <a:gd name="T48" fmla="*/ 62 w 84"/>
                <a:gd name="T49" fmla="*/ 56 h 70"/>
                <a:gd name="T50" fmla="*/ 60 w 84"/>
                <a:gd name="T51" fmla="*/ 56 h 70"/>
                <a:gd name="T52" fmla="*/ 60 w 84"/>
                <a:gd name="T53" fmla="*/ 56 h 70"/>
                <a:gd name="T54" fmla="*/ 52 w 84"/>
                <a:gd name="T55" fmla="*/ 60 h 70"/>
                <a:gd name="T56" fmla="*/ 44 w 84"/>
                <a:gd name="T57" fmla="*/ 62 h 70"/>
                <a:gd name="T58" fmla="*/ 28 w 84"/>
                <a:gd name="T59" fmla="*/ 62 h 70"/>
                <a:gd name="T60" fmla="*/ 28 w 84"/>
                <a:gd name="T61" fmla="*/ 62 h 70"/>
                <a:gd name="T62" fmla="*/ 22 w 84"/>
                <a:gd name="T63" fmla="*/ 62 h 70"/>
                <a:gd name="T64" fmla="*/ 18 w 84"/>
                <a:gd name="T65" fmla="*/ 60 h 70"/>
                <a:gd name="T66" fmla="*/ 14 w 84"/>
                <a:gd name="T67" fmla="*/ 56 h 70"/>
                <a:gd name="T68" fmla="*/ 10 w 84"/>
                <a:gd name="T69" fmla="*/ 52 h 70"/>
                <a:gd name="T70" fmla="*/ 6 w 84"/>
                <a:gd name="T71" fmla="*/ 42 h 70"/>
                <a:gd name="T72" fmla="*/ 6 w 84"/>
                <a:gd name="T73" fmla="*/ 30 h 70"/>
                <a:gd name="T74" fmla="*/ 6 w 84"/>
                <a:gd name="T75" fmla="*/ 30 h 70"/>
                <a:gd name="T76" fmla="*/ 8 w 84"/>
                <a:gd name="T77" fmla="*/ 24 h 70"/>
                <a:gd name="T78" fmla="*/ 10 w 84"/>
                <a:gd name="T79" fmla="*/ 20 h 70"/>
                <a:gd name="T80" fmla="*/ 18 w 84"/>
                <a:gd name="T81" fmla="*/ 12 h 70"/>
                <a:gd name="T82" fmla="*/ 26 w 84"/>
                <a:gd name="T83" fmla="*/ 6 h 70"/>
                <a:gd name="T84" fmla="*/ 38 w 84"/>
                <a:gd name="T85" fmla="*/ 4 h 70"/>
                <a:gd name="T86" fmla="*/ 38 w 84"/>
                <a:gd name="T87" fmla="*/ 4 h 70"/>
                <a:gd name="T88" fmla="*/ 44 w 84"/>
                <a:gd name="T89" fmla="*/ 4 h 70"/>
                <a:gd name="T90" fmla="*/ 50 w 84"/>
                <a:gd name="T91" fmla="*/ 6 h 70"/>
                <a:gd name="T92" fmla="*/ 62 w 84"/>
                <a:gd name="T93" fmla="*/ 14 h 70"/>
                <a:gd name="T94" fmla="*/ 82 w 84"/>
                <a:gd name="T95" fmla="*/ 32 h 70"/>
                <a:gd name="T96" fmla="*/ 82 w 84"/>
                <a:gd name="T97" fmla="*/ 32 h 70"/>
                <a:gd name="T98" fmla="*/ 84 w 84"/>
                <a:gd name="T99" fmla="*/ 32 h 70"/>
                <a:gd name="T100" fmla="*/ 84 w 84"/>
                <a:gd name="T101" fmla="*/ 30 h 70"/>
                <a:gd name="T102" fmla="*/ 84 w 84"/>
                <a:gd name="T103" fmla="*/ 30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84" h="70">
                  <a:moveTo>
                    <a:pt x="84" y="30"/>
                  </a:moveTo>
                  <a:lnTo>
                    <a:pt x="84" y="30"/>
                  </a:lnTo>
                  <a:lnTo>
                    <a:pt x="72" y="20"/>
                  </a:lnTo>
                  <a:lnTo>
                    <a:pt x="62" y="10"/>
                  </a:lnTo>
                  <a:lnTo>
                    <a:pt x="48" y="2"/>
                  </a:lnTo>
                  <a:lnTo>
                    <a:pt x="40" y="0"/>
                  </a:lnTo>
                  <a:lnTo>
                    <a:pt x="34" y="0"/>
                  </a:lnTo>
                  <a:lnTo>
                    <a:pt x="34" y="0"/>
                  </a:lnTo>
                  <a:lnTo>
                    <a:pt x="22" y="2"/>
                  </a:lnTo>
                  <a:lnTo>
                    <a:pt x="12" y="8"/>
                  </a:lnTo>
                  <a:lnTo>
                    <a:pt x="6" y="18"/>
                  </a:lnTo>
                  <a:lnTo>
                    <a:pt x="0" y="30"/>
                  </a:lnTo>
                  <a:lnTo>
                    <a:pt x="0" y="30"/>
                  </a:lnTo>
                  <a:lnTo>
                    <a:pt x="0" y="42"/>
                  </a:lnTo>
                  <a:lnTo>
                    <a:pt x="4" y="54"/>
                  </a:lnTo>
                  <a:lnTo>
                    <a:pt x="10" y="62"/>
                  </a:lnTo>
                  <a:lnTo>
                    <a:pt x="20" y="68"/>
                  </a:lnTo>
                  <a:lnTo>
                    <a:pt x="20" y="68"/>
                  </a:lnTo>
                  <a:lnTo>
                    <a:pt x="32" y="70"/>
                  </a:lnTo>
                  <a:lnTo>
                    <a:pt x="44" y="70"/>
                  </a:lnTo>
                  <a:lnTo>
                    <a:pt x="54" y="66"/>
                  </a:lnTo>
                  <a:lnTo>
                    <a:pt x="60" y="62"/>
                  </a:lnTo>
                  <a:lnTo>
                    <a:pt x="62" y="58"/>
                  </a:lnTo>
                  <a:lnTo>
                    <a:pt x="62" y="58"/>
                  </a:lnTo>
                  <a:lnTo>
                    <a:pt x="62" y="56"/>
                  </a:lnTo>
                  <a:lnTo>
                    <a:pt x="60" y="56"/>
                  </a:lnTo>
                  <a:lnTo>
                    <a:pt x="60" y="56"/>
                  </a:lnTo>
                  <a:lnTo>
                    <a:pt x="52" y="60"/>
                  </a:lnTo>
                  <a:lnTo>
                    <a:pt x="44" y="62"/>
                  </a:lnTo>
                  <a:lnTo>
                    <a:pt x="28" y="62"/>
                  </a:lnTo>
                  <a:lnTo>
                    <a:pt x="28" y="62"/>
                  </a:lnTo>
                  <a:lnTo>
                    <a:pt x="22" y="62"/>
                  </a:lnTo>
                  <a:lnTo>
                    <a:pt x="18" y="60"/>
                  </a:lnTo>
                  <a:lnTo>
                    <a:pt x="14" y="56"/>
                  </a:lnTo>
                  <a:lnTo>
                    <a:pt x="10" y="52"/>
                  </a:lnTo>
                  <a:lnTo>
                    <a:pt x="6" y="42"/>
                  </a:lnTo>
                  <a:lnTo>
                    <a:pt x="6" y="30"/>
                  </a:lnTo>
                  <a:lnTo>
                    <a:pt x="6" y="30"/>
                  </a:lnTo>
                  <a:lnTo>
                    <a:pt x="8" y="24"/>
                  </a:lnTo>
                  <a:lnTo>
                    <a:pt x="10" y="20"/>
                  </a:lnTo>
                  <a:lnTo>
                    <a:pt x="18" y="12"/>
                  </a:lnTo>
                  <a:lnTo>
                    <a:pt x="26" y="6"/>
                  </a:lnTo>
                  <a:lnTo>
                    <a:pt x="38" y="4"/>
                  </a:lnTo>
                  <a:lnTo>
                    <a:pt x="38" y="4"/>
                  </a:lnTo>
                  <a:lnTo>
                    <a:pt x="44" y="4"/>
                  </a:lnTo>
                  <a:lnTo>
                    <a:pt x="50" y="6"/>
                  </a:lnTo>
                  <a:lnTo>
                    <a:pt x="62" y="14"/>
                  </a:lnTo>
                  <a:lnTo>
                    <a:pt x="82" y="32"/>
                  </a:lnTo>
                  <a:lnTo>
                    <a:pt x="82" y="32"/>
                  </a:lnTo>
                  <a:lnTo>
                    <a:pt x="84" y="32"/>
                  </a:lnTo>
                  <a:lnTo>
                    <a:pt x="84" y="30"/>
                  </a:lnTo>
                  <a:lnTo>
                    <a:pt x="84" y="30"/>
                  </a:lnTo>
                  <a:close/>
                </a:path>
              </a:pathLst>
            </a:custGeom>
            <a:solidFill>
              <a:srgbClr val="BDE37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pic>
        <p:nvPicPr>
          <p:cNvPr id="2052" name="Picture 4" descr="C:\Users\radoslav.pekny\AppData\Local\Microsoft\Windows\INetCache\IE\JEMPEYE1\MC900444992[1].jpg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5778" b="72667" l="32759" r="8117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2593" t="36028" r="17672" b="22146"/>
          <a:stretch/>
        </p:blipFill>
        <p:spPr bwMode="auto">
          <a:xfrm>
            <a:off x="7409512" y="4801440"/>
            <a:ext cx="1609618" cy="19339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7" name="Group 8"/>
          <p:cNvGrpSpPr>
            <a:grpSpLocks noChangeAspect="1"/>
          </p:cNvGrpSpPr>
          <p:nvPr/>
        </p:nvGrpSpPr>
        <p:grpSpPr bwMode="auto">
          <a:xfrm rot="189158">
            <a:off x="7546975" y="1619250"/>
            <a:ext cx="942975" cy="1847850"/>
            <a:chOff x="4830" y="876"/>
            <a:chExt cx="594" cy="1164"/>
          </a:xfrm>
        </p:grpSpPr>
        <p:sp>
          <p:nvSpPr>
            <p:cNvPr id="8" name="AutoShape 7"/>
            <p:cNvSpPr>
              <a:spLocks noChangeAspect="1" noChangeArrowheads="1" noTextEdit="1"/>
            </p:cNvSpPr>
            <p:nvPr/>
          </p:nvSpPr>
          <p:spPr bwMode="auto">
            <a:xfrm>
              <a:off x="4830" y="876"/>
              <a:ext cx="594" cy="116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" name="Freeform 12"/>
            <p:cNvSpPr>
              <a:spLocks/>
            </p:cNvSpPr>
            <p:nvPr/>
          </p:nvSpPr>
          <p:spPr bwMode="auto">
            <a:xfrm>
              <a:off x="5037" y="1512"/>
              <a:ext cx="38" cy="42"/>
            </a:xfrm>
            <a:custGeom>
              <a:avLst/>
              <a:gdLst>
                <a:gd name="T0" fmla="*/ 0 w 38"/>
                <a:gd name="T1" fmla="*/ 20 h 42"/>
                <a:gd name="T2" fmla="*/ 0 w 38"/>
                <a:gd name="T3" fmla="*/ 42 h 42"/>
                <a:gd name="T4" fmla="*/ 38 w 38"/>
                <a:gd name="T5" fmla="*/ 18 h 42"/>
                <a:gd name="T6" fmla="*/ 37 w 38"/>
                <a:gd name="T7" fmla="*/ 0 h 42"/>
                <a:gd name="T8" fmla="*/ 0 w 38"/>
                <a:gd name="T9" fmla="*/ 20 h 42"/>
                <a:gd name="T10" fmla="*/ 0 w 38"/>
                <a:gd name="T11" fmla="*/ 20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8" h="42">
                  <a:moveTo>
                    <a:pt x="0" y="20"/>
                  </a:moveTo>
                  <a:lnTo>
                    <a:pt x="0" y="42"/>
                  </a:lnTo>
                  <a:lnTo>
                    <a:pt x="38" y="18"/>
                  </a:lnTo>
                  <a:lnTo>
                    <a:pt x="37" y="0"/>
                  </a:lnTo>
                  <a:lnTo>
                    <a:pt x="0" y="20"/>
                  </a:lnTo>
                  <a:lnTo>
                    <a:pt x="0" y="20"/>
                  </a:lnTo>
                  <a:close/>
                </a:path>
              </a:pathLst>
            </a:custGeom>
            <a:solidFill>
              <a:srgbClr val="EA8B0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" name="Freeform 13"/>
            <p:cNvSpPr>
              <a:spLocks/>
            </p:cNvSpPr>
            <p:nvPr/>
          </p:nvSpPr>
          <p:spPr bwMode="auto">
            <a:xfrm>
              <a:off x="5000" y="1548"/>
              <a:ext cx="87" cy="84"/>
            </a:xfrm>
            <a:custGeom>
              <a:avLst/>
              <a:gdLst>
                <a:gd name="T0" fmla="*/ 24 w 87"/>
                <a:gd name="T1" fmla="*/ 62 h 84"/>
                <a:gd name="T2" fmla="*/ 0 w 87"/>
                <a:gd name="T3" fmla="*/ 54 h 84"/>
                <a:gd name="T4" fmla="*/ 34 w 87"/>
                <a:gd name="T5" fmla="*/ 84 h 84"/>
                <a:gd name="T6" fmla="*/ 87 w 87"/>
                <a:gd name="T7" fmla="*/ 42 h 84"/>
                <a:gd name="T8" fmla="*/ 86 w 87"/>
                <a:gd name="T9" fmla="*/ 24 h 84"/>
                <a:gd name="T10" fmla="*/ 39 w 87"/>
                <a:gd name="T11" fmla="*/ 56 h 84"/>
                <a:gd name="T12" fmla="*/ 19 w 87"/>
                <a:gd name="T13" fmla="*/ 0 h 84"/>
                <a:gd name="T14" fmla="*/ 28 w 87"/>
                <a:gd name="T15" fmla="*/ 50 h 84"/>
                <a:gd name="T16" fmla="*/ 1 w 87"/>
                <a:gd name="T17" fmla="*/ 22 h 84"/>
                <a:gd name="T18" fmla="*/ 24 w 87"/>
                <a:gd name="T19" fmla="*/ 62 h 84"/>
                <a:gd name="T20" fmla="*/ 24 w 87"/>
                <a:gd name="T21" fmla="*/ 62 h 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87" h="84">
                  <a:moveTo>
                    <a:pt x="24" y="62"/>
                  </a:moveTo>
                  <a:lnTo>
                    <a:pt x="0" y="54"/>
                  </a:lnTo>
                  <a:lnTo>
                    <a:pt x="34" y="84"/>
                  </a:lnTo>
                  <a:lnTo>
                    <a:pt x="87" y="42"/>
                  </a:lnTo>
                  <a:lnTo>
                    <a:pt x="86" y="24"/>
                  </a:lnTo>
                  <a:lnTo>
                    <a:pt x="39" y="56"/>
                  </a:lnTo>
                  <a:lnTo>
                    <a:pt x="19" y="0"/>
                  </a:lnTo>
                  <a:lnTo>
                    <a:pt x="28" y="50"/>
                  </a:lnTo>
                  <a:lnTo>
                    <a:pt x="1" y="22"/>
                  </a:lnTo>
                  <a:lnTo>
                    <a:pt x="24" y="62"/>
                  </a:lnTo>
                  <a:lnTo>
                    <a:pt x="24" y="62"/>
                  </a:lnTo>
                  <a:close/>
                </a:path>
              </a:pathLst>
            </a:custGeom>
            <a:solidFill>
              <a:srgbClr val="EA8B0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" name="Freeform 14"/>
            <p:cNvSpPr>
              <a:spLocks/>
            </p:cNvSpPr>
            <p:nvPr/>
          </p:nvSpPr>
          <p:spPr bwMode="auto">
            <a:xfrm>
              <a:off x="5187" y="1106"/>
              <a:ext cx="191" cy="158"/>
            </a:xfrm>
            <a:custGeom>
              <a:avLst/>
              <a:gdLst>
                <a:gd name="T0" fmla="*/ 0 w 191"/>
                <a:gd name="T1" fmla="*/ 50 h 158"/>
                <a:gd name="T2" fmla="*/ 0 w 191"/>
                <a:gd name="T3" fmla="*/ 50 h 158"/>
                <a:gd name="T4" fmla="*/ 16 w 191"/>
                <a:gd name="T5" fmla="*/ 54 h 158"/>
                <a:gd name="T6" fmla="*/ 29 w 191"/>
                <a:gd name="T7" fmla="*/ 62 h 158"/>
                <a:gd name="T8" fmla="*/ 41 w 191"/>
                <a:gd name="T9" fmla="*/ 72 h 158"/>
                <a:gd name="T10" fmla="*/ 51 w 191"/>
                <a:gd name="T11" fmla="*/ 84 h 158"/>
                <a:gd name="T12" fmla="*/ 61 w 191"/>
                <a:gd name="T13" fmla="*/ 98 h 158"/>
                <a:gd name="T14" fmla="*/ 69 w 191"/>
                <a:gd name="T15" fmla="*/ 114 h 158"/>
                <a:gd name="T16" fmla="*/ 76 w 191"/>
                <a:gd name="T17" fmla="*/ 134 h 158"/>
                <a:gd name="T18" fmla="*/ 82 w 191"/>
                <a:gd name="T19" fmla="*/ 156 h 158"/>
                <a:gd name="T20" fmla="*/ 82 w 191"/>
                <a:gd name="T21" fmla="*/ 156 h 158"/>
                <a:gd name="T22" fmla="*/ 87 w 191"/>
                <a:gd name="T23" fmla="*/ 158 h 158"/>
                <a:gd name="T24" fmla="*/ 94 w 191"/>
                <a:gd name="T25" fmla="*/ 156 h 158"/>
                <a:gd name="T26" fmla="*/ 99 w 191"/>
                <a:gd name="T27" fmla="*/ 154 h 158"/>
                <a:gd name="T28" fmla="*/ 106 w 191"/>
                <a:gd name="T29" fmla="*/ 152 h 158"/>
                <a:gd name="T30" fmla="*/ 113 w 191"/>
                <a:gd name="T31" fmla="*/ 146 h 158"/>
                <a:gd name="T32" fmla="*/ 120 w 191"/>
                <a:gd name="T33" fmla="*/ 140 h 158"/>
                <a:gd name="T34" fmla="*/ 133 w 191"/>
                <a:gd name="T35" fmla="*/ 124 h 158"/>
                <a:gd name="T36" fmla="*/ 146 w 191"/>
                <a:gd name="T37" fmla="*/ 102 h 158"/>
                <a:gd name="T38" fmla="*/ 161 w 191"/>
                <a:gd name="T39" fmla="*/ 74 h 158"/>
                <a:gd name="T40" fmla="*/ 177 w 191"/>
                <a:gd name="T41" fmla="*/ 40 h 158"/>
                <a:gd name="T42" fmla="*/ 191 w 191"/>
                <a:gd name="T43" fmla="*/ 0 h 158"/>
                <a:gd name="T44" fmla="*/ 191 w 191"/>
                <a:gd name="T45" fmla="*/ 0 h 158"/>
                <a:gd name="T46" fmla="*/ 180 w 191"/>
                <a:gd name="T47" fmla="*/ 6 h 158"/>
                <a:gd name="T48" fmla="*/ 168 w 191"/>
                <a:gd name="T49" fmla="*/ 10 h 158"/>
                <a:gd name="T50" fmla="*/ 156 w 191"/>
                <a:gd name="T51" fmla="*/ 14 h 158"/>
                <a:gd name="T52" fmla="*/ 144 w 191"/>
                <a:gd name="T53" fmla="*/ 14 h 158"/>
                <a:gd name="T54" fmla="*/ 131 w 191"/>
                <a:gd name="T55" fmla="*/ 14 h 158"/>
                <a:gd name="T56" fmla="*/ 118 w 191"/>
                <a:gd name="T57" fmla="*/ 12 h 158"/>
                <a:gd name="T58" fmla="*/ 105 w 191"/>
                <a:gd name="T59" fmla="*/ 10 h 158"/>
                <a:gd name="T60" fmla="*/ 92 w 191"/>
                <a:gd name="T61" fmla="*/ 4 h 158"/>
                <a:gd name="T62" fmla="*/ 92 w 191"/>
                <a:gd name="T63" fmla="*/ 4 h 158"/>
                <a:gd name="T64" fmla="*/ 80 w 191"/>
                <a:gd name="T65" fmla="*/ 2 h 158"/>
                <a:gd name="T66" fmla="*/ 69 w 191"/>
                <a:gd name="T67" fmla="*/ 0 h 158"/>
                <a:gd name="T68" fmla="*/ 58 w 191"/>
                <a:gd name="T69" fmla="*/ 2 h 158"/>
                <a:gd name="T70" fmla="*/ 47 w 191"/>
                <a:gd name="T71" fmla="*/ 6 h 158"/>
                <a:gd name="T72" fmla="*/ 36 w 191"/>
                <a:gd name="T73" fmla="*/ 14 h 158"/>
                <a:gd name="T74" fmla="*/ 23 w 191"/>
                <a:gd name="T75" fmla="*/ 22 h 158"/>
                <a:gd name="T76" fmla="*/ 12 w 191"/>
                <a:gd name="T77" fmla="*/ 34 h 158"/>
                <a:gd name="T78" fmla="*/ 0 w 191"/>
                <a:gd name="T79" fmla="*/ 50 h 158"/>
                <a:gd name="T80" fmla="*/ 0 w 191"/>
                <a:gd name="T81" fmla="*/ 50 h 1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191" h="158">
                  <a:moveTo>
                    <a:pt x="0" y="50"/>
                  </a:moveTo>
                  <a:lnTo>
                    <a:pt x="0" y="50"/>
                  </a:lnTo>
                  <a:lnTo>
                    <a:pt x="16" y="54"/>
                  </a:lnTo>
                  <a:lnTo>
                    <a:pt x="29" y="62"/>
                  </a:lnTo>
                  <a:lnTo>
                    <a:pt x="41" y="72"/>
                  </a:lnTo>
                  <a:lnTo>
                    <a:pt x="51" y="84"/>
                  </a:lnTo>
                  <a:lnTo>
                    <a:pt x="61" y="98"/>
                  </a:lnTo>
                  <a:lnTo>
                    <a:pt x="69" y="114"/>
                  </a:lnTo>
                  <a:lnTo>
                    <a:pt x="76" y="134"/>
                  </a:lnTo>
                  <a:lnTo>
                    <a:pt x="82" y="156"/>
                  </a:lnTo>
                  <a:lnTo>
                    <a:pt x="82" y="156"/>
                  </a:lnTo>
                  <a:lnTo>
                    <a:pt x="87" y="158"/>
                  </a:lnTo>
                  <a:lnTo>
                    <a:pt x="94" y="156"/>
                  </a:lnTo>
                  <a:lnTo>
                    <a:pt x="99" y="154"/>
                  </a:lnTo>
                  <a:lnTo>
                    <a:pt x="106" y="152"/>
                  </a:lnTo>
                  <a:lnTo>
                    <a:pt x="113" y="146"/>
                  </a:lnTo>
                  <a:lnTo>
                    <a:pt x="120" y="140"/>
                  </a:lnTo>
                  <a:lnTo>
                    <a:pt x="133" y="124"/>
                  </a:lnTo>
                  <a:lnTo>
                    <a:pt x="146" y="102"/>
                  </a:lnTo>
                  <a:lnTo>
                    <a:pt x="161" y="74"/>
                  </a:lnTo>
                  <a:lnTo>
                    <a:pt x="177" y="40"/>
                  </a:lnTo>
                  <a:lnTo>
                    <a:pt x="191" y="0"/>
                  </a:lnTo>
                  <a:lnTo>
                    <a:pt x="191" y="0"/>
                  </a:lnTo>
                  <a:lnTo>
                    <a:pt x="180" y="6"/>
                  </a:lnTo>
                  <a:lnTo>
                    <a:pt x="168" y="10"/>
                  </a:lnTo>
                  <a:lnTo>
                    <a:pt x="156" y="14"/>
                  </a:lnTo>
                  <a:lnTo>
                    <a:pt x="144" y="14"/>
                  </a:lnTo>
                  <a:lnTo>
                    <a:pt x="131" y="14"/>
                  </a:lnTo>
                  <a:lnTo>
                    <a:pt x="118" y="12"/>
                  </a:lnTo>
                  <a:lnTo>
                    <a:pt x="105" y="10"/>
                  </a:lnTo>
                  <a:lnTo>
                    <a:pt x="92" y="4"/>
                  </a:lnTo>
                  <a:lnTo>
                    <a:pt x="92" y="4"/>
                  </a:lnTo>
                  <a:lnTo>
                    <a:pt x="80" y="2"/>
                  </a:lnTo>
                  <a:lnTo>
                    <a:pt x="69" y="0"/>
                  </a:lnTo>
                  <a:lnTo>
                    <a:pt x="58" y="2"/>
                  </a:lnTo>
                  <a:lnTo>
                    <a:pt x="47" y="6"/>
                  </a:lnTo>
                  <a:lnTo>
                    <a:pt x="36" y="14"/>
                  </a:lnTo>
                  <a:lnTo>
                    <a:pt x="23" y="22"/>
                  </a:lnTo>
                  <a:lnTo>
                    <a:pt x="12" y="34"/>
                  </a:lnTo>
                  <a:lnTo>
                    <a:pt x="0" y="50"/>
                  </a:lnTo>
                  <a:lnTo>
                    <a:pt x="0" y="50"/>
                  </a:lnTo>
                  <a:close/>
                </a:path>
              </a:pathLst>
            </a:custGeom>
            <a:solidFill>
              <a:srgbClr val="94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6" name="Freeform 15"/>
            <p:cNvSpPr>
              <a:spLocks/>
            </p:cNvSpPr>
            <p:nvPr/>
          </p:nvSpPr>
          <p:spPr bwMode="auto">
            <a:xfrm>
              <a:off x="5062" y="1130"/>
              <a:ext cx="245" cy="800"/>
            </a:xfrm>
            <a:custGeom>
              <a:avLst/>
              <a:gdLst>
                <a:gd name="T0" fmla="*/ 240 w 245"/>
                <a:gd name="T1" fmla="*/ 28 h 800"/>
                <a:gd name="T2" fmla="*/ 223 w 245"/>
                <a:gd name="T3" fmla="*/ 8 h 800"/>
                <a:gd name="T4" fmla="*/ 204 w 245"/>
                <a:gd name="T5" fmla="*/ 2 h 800"/>
                <a:gd name="T6" fmla="*/ 180 w 245"/>
                <a:gd name="T7" fmla="*/ 0 h 800"/>
                <a:gd name="T8" fmla="*/ 142 w 245"/>
                <a:gd name="T9" fmla="*/ 12 h 800"/>
                <a:gd name="T10" fmla="*/ 121 w 245"/>
                <a:gd name="T11" fmla="*/ 30 h 800"/>
                <a:gd name="T12" fmla="*/ 113 w 245"/>
                <a:gd name="T13" fmla="*/ 44 h 800"/>
                <a:gd name="T14" fmla="*/ 107 w 245"/>
                <a:gd name="T15" fmla="*/ 70 h 800"/>
                <a:gd name="T16" fmla="*/ 108 w 245"/>
                <a:gd name="T17" fmla="*/ 96 h 800"/>
                <a:gd name="T18" fmla="*/ 99 w 245"/>
                <a:gd name="T19" fmla="*/ 106 h 800"/>
                <a:gd name="T20" fmla="*/ 66 w 245"/>
                <a:gd name="T21" fmla="*/ 118 h 800"/>
                <a:gd name="T22" fmla="*/ 38 w 245"/>
                <a:gd name="T23" fmla="*/ 142 h 800"/>
                <a:gd name="T24" fmla="*/ 21 w 245"/>
                <a:gd name="T25" fmla="*/ 166 h 800"/>
                <a:gd name="T26" fmla="*/ 4 w 245"/>
                <a:gd name="T27" fmla="*/ 214 h 800"/>
                <a:gd name="T28" fmla="*/ 1 w 245"/>
                <a:gd name="T29" fmla="*/ 246 h 800"/>
                <a:gd name="T30" fmla="*/ 0 w 245"/>
                <a:gd name="T31" fmla="*/ 282 h 800"/>
                <a:gd name="T32" fmla="*/ 16 w 245"/>
                <a:gd name="T33" fmla="*/ 444 h 800"/>
                <a:gd name="T34" fmla="*/ 48 w 245"/>
                <a:gd name="T35" fmla="*/ 602 h 800"/>
                <a:gd name="T36" fmla="*/ 76 w 245"/>
                <a:gd name="T37" fmla="*/ 706 h 800"/>
                <a:gd name="T38" fmla="*/ 101 w 245"/>
                <a:gd name="T39" fmla="*/ 778 h 800"/>
                <a:gd name="T40" fmla="*/ 116 w 245"/>
                <a:gd name="T41" fmla="*/ 798 h 800"/>
                <a:gd name="T42" fmla="*/ 121 w 245"/>
                <a:gd name="T43" fmla="*/ 798 h 800"/>
                <a:gd name="T44" fmla="*/ 121 w 245"/>
                <a:gd name="T45" fmla="*/ 776 h 800"/>
                <a:gd name="T46" fmla="*/ 116 w 245"/>
                <a:gd name="T47" fmla="*/ 744 h 800"/>
                <a:gd name="T48" fmla="*/ 121 w 245"/>
                <a:gd name="T49" fmla="*/ 740 h 800"/>
                <a:gd name="T50" fmla="*/ 146 w 245"/>
                <a:gd name="T51" fmla="*/ 782 h 800"/>
                <a:gd name="T52" fmla="*/ 152 w 245"/>
                <a:gd name="T53" fmla="*/ 784 h 800"/>
                <a:gd name="T54" fmla="*/ 153 w 245"/>
                <a:gd name="T55" fmla="*/ 768 h 800"/>
                <a:gd name="T56" fmla="*/ 147 w 245"/>
                <a:gd name="T57" fmla="*/ 744 h 800"/>
                <a:gd name="T58" fmla="*/ 127 w 245"/>
                <a:gd name="T59" fmla="*/ 690 h 800"/>
                <a:gd name="T60" fmla="*/ 164 w 245"/>
                <a:gd name="T61" fmla="*/ 746 h 800"/>
                <a:gd name="T62" fmla="*/ 183 w 245"/>
                <a:gd name="T63" fmla="*/ 764 h 800"/>
                <a:gd name="T64" fmla="*/ 193 w 245"/>
                <a:gd name="T65" fmla="*/ 762 h 800"/>
                <a:gd name="T66" fmla="*/ 194 w 245"/>
                <a:gd name="T67" fmla="*/ 752 h 800"/>
                <a:gd name="T68" fmla="*/ 177 w 245"/>
                <a:gd name="T69" fmla="*/ 714 h 800"/>
                <a:gd name="T70" fmla="*/ 151 w 245"/>
                <a:gd name="T71" fmla="*/ 678 h 800"/>
                <a:gd name="T72" fmla="*/ 116 w 245"/>
                <a:gd name="T73" fmla="*/ 638 h 800"/>
                <a:gd name="T74" fmla="*/ 165 w 245"/>
                <a:gd name="T75" fmla="*/ 514 h 800"/>
                <a:gd name="T76" fmla="*/ 200 w 245"/>
                <a:gd name="T77" fmla="*/ 404 h 800"/>
                <a:gd name="T78" fmla="*/ 220 w 245"/>
                <a:gd name="T79" fmla="*/ 306 h 800"/>
                <a:gd name="T80" fmla="*/ 223 w 245"/>
                <a:gd name="T81" fmla="*/ 224 h 800"/>
                <a:gd name="T82" fmla="*/ 213 w 245"/>
                <a:gd name="T83" fmla="*/ 152 h 800"/>
                <a:gd name="T84" fmla="*/ 217 w 245"/>
                <a:gd name="T85" fmla="*/ 120 h 800"/>
                <a:gd name="T86" fmla="*/ 238 w 245"/>
                <a:gd name="T87" fmla="*/ 82 h 800"/>
                <a:gd name="T88" fmla="*/ 243 w 245"/>
                <a:gd name="T89" fmla="*/ 58 h 800"/>
                <a:gd name="T90" fmla="*/ 243 w 245"/>
                <a:gd name="T91" fmla="*/ 38 h 8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245" h="800">
                  <a:moveTo>
                    <a:pt x="243" y="38"/>
                  </a:moveTo>
                  <a:lnTo>
                    <a:pt x="243" y="38"/>
                  </a:lnTo>
                  <a:lnTo>
                    <a:pt x="240" y="28"/>
                  </a:lnTo>
                  <a:lnTo>
                    <a:pt x="237" y="22"/>
                  </a:lnTo>
                  <a:lnTo>
                    <a:pt x="231" y="14"/>
                  </a:lnTo>
                  <a:lnTo>
                    <a:pt x="223" y="8"/>
                  </a:lnTo>
                  <a:lnTo>
                    <a:pt x="223" y="8"/>
                  </a:lnTo>
                  <a:lnTo>
                    <a:pt x="214" y="4"/>
                  </a:lnTo>
                  <a:lnTo>
                    <a:pt x="204" y="2"/>
                  </a:lnTo>
                  <a:lnTo>
                    <a:pt x="192" y="0"/>
                  </a:lnTo>
                  <a:lnTo>
                    <a:pt x="180" y="0"/>
                  </a:lnTo>
                  <a:lnTo>
                    <a:pt x="180" y="0"/>
                  </a:lnTo>
                  <a:lnTo>
                    <a:pt x="160" y="4"/>
                  </a:lnTo>
                  <a:lnTo>
                    <a:pt x="151" y="8"/>
                  </a:lnTo>
                  <a:lnTo>
                    <a:pt x="142" y="12"/>
                  </a:lnTo>
                  <a:lnTo>
                    <a:pt x="135" y="16"/>
                  </a:lnTo>
                  <a:lnTo>
                    <a:pt x="128" y="22"/>
                  </a:lnTo>
                  <a:lnTo>
                    <a:pt x="121" y="30"/>
                  </a:lnTo>
                  <a:lnTo>
                    <a:pt x="117" y="38"/>
                  </a:lnTo>
                  <a:lnTo>
                    <a:pt x="117" y="38"/>
                  </a:lnTo>
                  <a:lnTo>
                    <a:pt x="113" y="44"/>
                  </a:lnTo>
                  <a:lnTo>
                    <a:pt x="110" y="52"/>
                  </a:lnTo>
                  <a:lnTo>
                    <a:pt x="108" y="60"/>
                  </a:lnTo>
                  <a:lnTo>
                    <a:pt x="107" y="70"/>
                  </a:lnTo>
                  <a:lnTo>
                    <a:pt x="106" y="78"/>
                  </a:lnTo>
                  <a:lnTo>
                    <a:pt x="107" y="86"/>
                  </a:lnTo>
                  <a:lnTo>
                    <a:pt x="108" y="96"/>
                  </a:lnTo>
                  <a:lnTo>
                    <a:pt x="110" y="106"/>
                  </a:lnTo>
                  <a:lnTo>
                    <a:pt x="110" y="106"/>
                  </a:lnTo>
                  <a:lnTo>
                    <a:pt x="99" y="106"/>
                  </a:lnTo>
                  <a:lnTo>
                    <a:pt x="87" y="108"/>
                  </a:lnTo>
                  <a:lnTo>
                    <a:pt x="77" y="112"/>
                  </a:lnTo>
                  <a:lnTo>
                    <a:pt x="66" y="118"/>
                  </a:lnTo>
                  <a:lnTo>
                    <a:pt x="55" y="124"/>
                  </a:lnTo>
                  <a:lnTo>
                    <a:pt x="47" y="132"/>
                  </a:lnTo>
                  <a:lnTo>
                    <a:pt x="38" y="142"/>
                  </a:lnTo>
                  <a:lnTo>
                    <a:pt x="30" y="152"/>
                  </a:lnTo>
                  <a:lnTo>
                    <a:pt x="30" y="152"/>
                  </a:lnTo>
                  <a:lnTo>
                    <a:pt x="21" y="166"/>
                  </a:lnTo>
                  <a:lnTo>
                    <a:pt x="14" y="180"/>
                  </a:lnTo>
                  <a:lnTo>
                    <a:pt x="9" y="196"/>
                  </a:lnTo>
                  <a:lnTo>
                    <a:pt x="4" y="214"/>
                  </a:lnTo>
                  <a:lnTo>
                    <a:pt x="4" y="214"/>
                  </a:lnTo>
                  <a:lnTo>
                    <a:pt x="2" y="228"/>
                  </a:lnTo>
                  <a:lnTo>
                    <a:pt x="1" y="246"/>
                  </a:lnTo>
                  <a:lnTo>
                    <a:pt x="0" y="264"/>
                  </a:lnTo>
                  <a:lnTo>
                    <a:pt x="0" y="282"/>
                  </a:lnTo>
                  <a:lnTo>
                    <a:pt x="0" y="282"/>
                  </a:lnTo>
                  <a:lnTo>
                    <a:pt x="4" y="336"/>
                  </a:lnTo>
                  <a:lnTo>
                    <a:pt x="10" y="390"/>
                  </a:lnTo>
                  <a:lnTo>
                    <a:pt x="16" y="444"/>
                  </a:lnTo>
                  <a:lnTo>
                    <a:pt x="25" y="496"/>
                  </a:lnTo>
                  <a:lnTo>
                    <a:pt x="35" y="548"/>
                  </a:lnTo>
                  <a:lnTo>
                    <a:pt x="48" y="602"/>
                  </a:lnTo>
                  <a:lnTo>
                    <a:pt x="61" y="654"/>
                  </a:lnTo>
                  <a:lnTo>
                    <a:pt x="76" y="706"/>
                  </a:lnTo>
                  <a:lnTo>
                    <a:pt x="76" y="706"/>
                  </a:lnTo>
                  <a:lnTo>
                    <a:pt x="89" y="746"/>
                  </a:lnTo>
                  <a:lnTo>
                    <a:pt x="101" y="778"/>
                  </a:lnTo>
                  <a:lnTo>
                    <a:pt x="101" y="778"/>
                  </a:lnTo>
                  <a:lnTo>
                    <a:pt x="107" y="788"/>
                  </a:lnTo>
                  <a:lnTo>
                    <a:pt x="111" y="794"/>
                  </a:lnTo>
                  <a:lnTo>
                    <a:pt x="116" y="798"/>
                  </a:lnTo>
                  <a:lnTo>
                    <a:pt x="119" y="800"/>
                  </a:lnTo>
                  <a:lnTo>
                    <a:pt x="119" y="800"/>
                  </a:lnTo>
                  <a:lnTo>
                    <a:pt x="121" y="798"/>
                  </a:lnTo>
                  <a:lnTo>
                    <a:pt x="123" y="794"/>
                  </a:lnTo>
                  <a:lnTo>
                    <a:pt x="123" y="786"/>
                  </a:lnTo>
                  <a:lnTo>
                    <a:pt x="121" y="776"/>
                  </a:lnTo>
                  <a:lnTo>
                    <a:pt x="121" y="776"/>
                  </a:lnTo>
                  <a:lnTo>
                    <a:pt x="119" y="762"/>
                  </a:lnTo>
                  <a:lnTo>
                    <a:pt x="116" y="744"/>
                  </a:lnTo>
                  <a:lnTo>
                    <a:pt x="105" y="706"/>
                  </a:lnTo>
                  <a:lnTo>
                    <a:pt x="105" y="706"/>
                  </a:lnTo>
                  <a:lnTo>
                    <a:pt x="121" y="740"/>
                  </a:lnTo>
                  <a:lnTo>
                    <a:pt x="135" y="766"/>
                  </a:lnTo>
                  <a:lnTo>
                    <a:pt x="135" y="766"/>
                  </a:lnTo>
                  <a:lnTo>
                    <a:pt x="146" y="782"/>
                  </a:lnTo>
                  <a:lnTo>
                    <a:pt x="149" y="784"/>
                  </a:lnTo>
                  <a:lnTo>
                    <a:pt x="152" y="784"/>
                  </a:lnTo>
                  <a:lnTo>
                    <a:pt x="152" y="784"/>
                  </a:lnTo>
                  <a:lnTo>
                    <a:pt x="154" y="782"/>
                  </a:lnTo>
                  <a:lnTo>
                    <a:pt x="154" y="776"/>
                  </a:lnTo>
                  <a:lnTo>
                    <a:pt x="153" y="768"/>
                  </a:lnTo>
                  <a:lnTo>
                    <a:pt x="151" y="758"/>
                  </a:lnTo>
                  <a:lnTo>
                    <a:pt x="151" y="758"/>
                  </a:lnTo>
                  <a:lnTo>
                    <a:pt x="147" y="744"/>
                  </a:lnTo>
                  <a:lnTo>
                    <a:pt x="142" y="728"/>
                  </a:lnTo>
                  <a:lnTo>
                    <a:pt x="127" y="690"/>
                  </a:lnTo>
                  <a:lnTo>
                    <a:pt x="127" y="690"/>
                  </a:lnTo>
                  <a:lnTo>
                    <a:pt x="141" y="712"/>
                  </a:lnTo>
                  <a:lnTo>
                    <a:pt x="153" y="730"/>
                  </a:lnTo>
                  <a:lnTo>
                    <a:pt x="164" y="746"/>
                  </a:lnTo>
                  <a:lnTo>
                    <a:pt x="175" y="756"/>
                  </a:lnTo>
                  <a:lnTo>
                    <a:pt x="175" y="756"/>
                  </a:lnTo>
                  <a:lnTo>
                    <a:pt x="183" y="764"/>
                  </a:lnTo>
                  <a:lnTo>
                    <a:pt x="189" y="766"/>
                  </a:lnTo>
                  <a:lnTo>
                    <a:pt x="192" y="764"/>
                  </a:lnTo>
                  <a:lnTo>
                    <a:pt x="193" y="762"/>
                  </a:lnTo>
                  <a:lnTo>
                    <a:pt x="194" y="760"/>
                  </a:lnTo>
                  <a:lnTo>
                    <a:pt x="194" y="760"/>
                  </a:lnTo>
                  <a:lnTo>
                    <a:pt x="194" y="752"/>
                  </a:lnTo>
                  <a:lnTo>
                    <a:pt x="191" y="742"/>
                  </a:lnTo>
                  <a:lnTo>
                    <a:pt x="185" y="730"/>
                  </a:lnTo>
                  <a:lnTo>
                    <a:pt x="177" y="714"/>
                  </a:lnTo>
                  <a:lnTo>
                    <a:pt x="177" y="714"/>
                  </a:lnTo>
                  <a:lnTo>
                    <a:pt x="165" y="696"/>
                  </a:lnTo>
                  <a:lnTo>
                    <a:pt x="151" y="678"/>
                  </a:lnTo>
                  <a:lnTo>
                    <a:pt x="134" y="658"/>
                  </a:lnTo>
                  <a:lnTo>
                    <a:pt x="116" y="638"/>
                  </a:lnTo>
                  <a:lnTo>
                    <a:pt x="116" y="638"/>
                  </a:lnTo>
                  <a:lnTo>
                    <a:pt x="134" y="596"/>
                  </a:lnTo>
                  <a:lnTo>
                    <a:pt x="151" y="554"/>
                  </a:lnTo>
                  <a:lnTo>
                    <a:pt x="165" y="514"/>
                  </a:lnTo>
                  <a:lnTo>
                    <a:pt x="179" y="476"/>
                  </a:lnTo>
                  <a:lnTo>
                    <a:pt x="190" y="440"/>
                  </a:lnTo>
                  <a:lnTo>
                    <a:pt x="200" y="404"/>
                  </a:lnTo>
                  <a:lnTo>
                    <a:pt x="208" y="370"/>
                  </a:lnTo>
                  <a:lnTo>
                    <a:pt x="214" y="338"/>
                  </a:lnTo>
                  <a:lnTo>
                    <a:pt x="220" y="306"/>
                  </a:lnTo>
                  <a:lnTo>
                    <a:pt x="222" y="278"/>
                  </a:lnTo>
                  <a:lnTo>
                    <a:pt x="224" y="250"/>
                  </a:lnTo>
                  <a:lnTo>
                    <a:pt x="223" y="224"/>
                  </a:lnTo>
                  <a:lnTo>
                    <a:pt x="222" y="198"/>
                  </a:lnTo>
                  <a:lnTo>
                    <a:pt x="218" y="174"/>
                  </a:lnTo>
                  <a:lnTo>
                    <a:pt x="213" y="152"/>
                  </a:lnTo>
                  <a:lnTo>
                    <a:pt x="207" y="132"/>
                  </a:lnTo>
                  <a:lnTo>
                    <a:pt x="207" y="132"/>
                  </a:lnTo>
                  <a:lnTo>
                    <a:pt x="217" y="120"/>
                  </a:lnTo>
                  <a:lnTo>
                    <a:pt x="224" y="106"/>
                  </a:lnTo>
                  <a:lnTo>
                    <a:pt x="232" y="94"/>
                  </a:lnTo>
                  <a:lnTo>
                    <a:pt x="238" y="82"/>
                  </a:lnTo>
                  <a:lnTo>
                    <a:pt x="238" y="82"/>
                  </a:lnTo>
                  <a:lnTo>
                    <a:pt x="241" y="70"/>
                  </a:lnTo>
                  <a:lnTo>
                    <a:pt x="243" y="58"/>
                  </a:lnTo>
                  <a:lnTo>
                    <a:pt x="245" y="48"/>
                  </a:lnTo>
                  <a:lnTo>
                    <a:pt x="243" y="38"/>
                  </a:lnTo>
                  <a:lnTo>
                    <a:pt x="243" y="38"/>
                  </a:lnTo>
                  <a:close/>
                </a:path>
              </a:pathLst>
            </a:custGeom>
            <a:solidFill>
              <a:srgbClr val="3419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7" name="Freeform 16"/>
            <p:cNvSpPr>
              <a:spLocks/>
            </p:cNvSpPr>
            <p:nvPr/>
          </p:nvSpPr>
          <p:spPr bwMode="auto">
            <a:xfrm>
              <a:off x="5062" y="1250"/>
              <a:ext cx="207" cy="352"/>
            </a:xfrm>
            <a:custGeom>
              <a:avLst/>
              <a:gdLst>
                <a:gd name="T0" fmla="*/ 145 w 207"/>
                <a:gd name="T1" fmla="*/ 128 h 352"/>
                <a:gd name="T2" fmla="*/ 155 w 207"/>
                <a:gd name="T3" fmla="*/ 144 h 352"/>
                <a:gd name="T4" fmla="*/ 162 w 207"/>
                <a:gd name="T5" fmla="*/ 164 h 352"/>
                <a:gd name="T6" fmla="*/ 165 w 207"/>
                <a:gd name="T7" fmla="*/ 188 h 352"/>
                <a:gd name="T8" fmla="*/ 167 w 207"/>
                <a:gd name="T9" fmla="*/ 214 h 352"/>
                <a:gd name="T10" fmla="*/ 166 w 207"/>
                <a:gd name="T11" fmla="*/ 230 h 352"/>
                <a:gd name="T12" fmla="*/ 162 w 207"/>
                <a:gd name="T13" fmla="*/ 278 h 352"/>
                <a:gd name="T14" fmla="*/ 144 w 207"/>
                <a:gd name="T15" fmla="*/ 352 h 352"/>
                <a:gd name="T16" fmla="*/ 152 w 207"/>
                <a:gd name="T17" fmla="*/ 334 h 352"/>
                <a:gd name="T18" fmla="*/ 165 w 207"/>
                <a:gd name="T19" fmla="*/ 300 h 352"/>
                <a:gd name="T20" fmla="*/ 175 w 207"/>
                <a:gd name="T21" fmla="*/ 266 h 352"/>
                <a:gd name="T22" fmla="*/ 181 w 207"/>
                <a:gd name="T23" fmla="*/ 232 h 352"/>
                <a:gd name="T24" fmla="*/ 182 w 207"/>
                <a:gd name="T25" fmla="*/ 214 h 352"/>
                <a:gd name="T26" fmla="*/ 183 w 207"/>
                <a:gd name="T27" fmla="*/ 186 h 352"/>
                <a:gd name="T28" fmla="*/ 180 w 207"/>
                <a:gd name="T29" fmla="*/ 158 h 352"/>
                <a:gd name="T30" fmla="*/ 174 w 207"/>
                <a:gd name="T31" fmla="*/ 134 h 352"/>
                <a:gd name="T32" fmla="*/ 166 w 207"/>
                <a:gd name="T33" fmla="*/ 110 h 352"/>
                <a:gd name="T34" fmla="*/ 156 w 207"/>
                <a:gd name="T35" fmla="*/ 92 h 352"/>
                <a:gd name="T36" fmla="*/ 132 w 207"/>
                <a:gd name="T37" fmla="*/ 66 h 352"/>
                <a:gd name="T38" fmla="*/ 116 w 207"/>
                <a:gd name="T39" fmla="*/ 58 h 352"/>
                <a:gd name="T40" fmla="*/ 100 w 207"/>
                <a:gd name="T41" fmla="*/ 56 h 352"/>
                <a:gd name="T42" fmla="*/ 85 w 207"/>
                <a:gd name="T43" fmla="*/ 58 h 352"/>
                <a:gd name="T44" fmla="*/ 69 w 207"/>
                <a:gd name="T45" fmla="*/ 66 h 352"/>
                <a:gd name="T46" fmla="*/ 54 w 207"/>
                <a:gd name="T47" fmla="*/ 78 h 352"/>
                <a:gd name="T48" fmla="*/ 60 w 207"/>
                <a:gd name="T49" fmla="*/ 58 h 352"/>
                <a:gd name="T50" fmla="*/ 70 w 207"/>
                <a:gd name="T51" fmla="*/ 44 h 352"/>
                <a:gd name="T52" fmla="*/ 83 w 207"/>
                <a:gd name="T53" fmla="*/ 30 h 352"/>
                <a:gd name="T54" fmla="*/ 101 w 207"/>
                <a:gd name="T55" fmla="*/ 22 h 352"/>
                <a:gd name="T56" fmla="*/ 121 w 207"/>
                <a:gd name="T57" fmla="*/ 16 h 352"/>
                <a:gd name="T58" fmla="*/ 174 w 207"/>
                <a:gd name="T59" fmla="*/ 10 h 352"/>
                <a:gd name="T60" fmla="*/ 207 w 207"/>
                <a:gd name="T61" fmla="*/ 12 h 352"/>
                <a:gd name="T62" fmla="*/ 179 w 207"/>
                <a:gd name="T63" fmla="*/ 2 h 352"/>
                <a:gd name="T64" fmla="*/ 148 w 207"/>
                <a:gd name="T65" fmla="*/ 0 h 352"/>
                <a:gd name="T66" fmla="*/ 115 w 207"/>
                <a:gd name="T67" fmla="*/ 2 h 352"/>
                <a:gd name="T68" fmla="*/ 78 w 207"/>
                <a:gd name="T69" fmla="*/ 12 h 352"/>
                <a:gd name="T70" fmla="*/ 63 w 207"/>
                <a:gd name="T71" fmla="*/ 22 h 352"/>
                <a:gd name="T72" fmla="*/ 38 w 207"/>
                <a:gd name="T73" fmla="*/ 52 h 352"/>
                <a:gd name="T74" fmla="*/ 17 w 207"/>
                <a:gd name="T75" fmla="*/ 90 h 352"/>
                <a:gd name="T76" fmla="*/ 4 w 207"/>
                <a:gd name="T77" fmla="*/ 136 h 352"/>
                <a:gd name="T78" fmla="*/ 0 w 207"/>
                <a:gd name="T79" fmla="*/ 162 h 352"/>
                <a:gd name="T80" fmla="*/ 45 w 207"/>
                <a:gd name="T81" fmla="*/ 124 h 352"/>
                <a:gd name="T82" fmla="*/ 87 w 207"/>
                <a:gd name="T83" fmla="*/ 108 h 352"/>
                <a:gd name="T84" fmla="*/ 105 w 207"/>
                <a:gd name="T85" fmla="*/ 106 h 352"/>
                <a:gd name="T86" fmla="*/ 120 w 207"/>
                <a:gd name="T87" fmla="*/ 108 h 352"/>
                <a:gd name="T88" fmla="*/ 134 w 207"/>
                <a:gd name="T89" fmla="*/ 116 h 352"/>
                <a:gd name="T90" fmla="*/ 145 w 207"/>
                <a:gd name="T91" fmla="*/ 128 h 3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207" h="352">
                  <a:moveTo>
                    <a:pt x="145" y="128"/>
                  </a:moveTo>
                  <a:lnTo>
                    <a:pt x="145" y="128"/>
                  </a:lnTo>
                  <a:lnTo>
                    <a:pt x="151" y="136"/>
                  </a:lnTo>
                  <a:lnTo>
                    <a:pt x="155" y="144"/>
                  </a:lnTo>
                  <a:lnTo>
                    <a:pt x="158" y="154"/>
                  </a:lnTo>
                  <a:lnTo>
                    <a:pt x="162" y="164"/>
                  </a:lnTo>
                  <a:lnTo>
                    <a:pt x="164" y="176"/>
                  </a:lnTo>
                  <a:lnTo>
                    <a:pt x="165" y="188"/>
                  </a:lnTo>
                  <a:lnTo>
                    <a:pt x="166" y="200"/>
                  </a:lnTo>
                  <a:lnTo>
                    <a:pt x="167" y="214"/>
                  </a:lnTo>
                  <a:lnTo>
                    <a:pt x="167" y="214"/>
                  </a:lnTo>
                  <a:lnTo>
                    <a:pt x="166" y="230"/>
                  </a:lnTo>
                  <a:lnTo>
                    <a:pt x="165" y="246"/>
                  </a:lnTo>
                  <a:lnTo>
                    <a:pt x="162" y="278"/>
                  </a:lnTo>
                  <a:lnTo>
                    <a:pt x="154" y="314"/>
                  </a:lnTo>
                  <a:lnTo>
                    <a:pt x="144" y="352"/>
                  </a:lnTo>
                  <a:lnTo>
                    <a:pt x="144" y="352"/>
                  </a:lnTo>
                  <a:lnTo>
                    <a:pt x="152" y="334"/>
                  </a:lnTo>
                  <a:lnTo>
                    <a:pt x="158" y="318"/>
                  </a:lnTo>
                  <a:lnTo>
                    <a:pt x="165" y="300"/>
                  </a:lnTo>
                  <a:lnTo>
                    <a:pt x="171" y="282"/>
                  </a:lnTo>
                  <a:lnTo>
                    <a:pt x="175" y="266"/>
                  </a:lnTo>
                  <a:lnTo>
                    <a:pt x="179" y="248"/>
                  </a:lnTo>
                  <a:lnTo>
                    <a:pt x="181" y="232"/>
                  </a:lnTo>
                  <a:lnTo>
                    <a:pt x="182" y="214"/>
                  </a:lnTo>
                  <a:lnTo>
                    <a:pt x="182" y="214"/>
                  </a:lnTo>
                  <a:lnTo>
                    <a:pt x="183" y="200"/>
                  </a:lnTo>
                  <a:lnTo>
                    <a:pt x="183" y="186"/>
                  </a:lnTo>
                  <a:lnTo>
                    <a:pt x="182" y="172"/>
                  </a:lnTo>
                  <a:lnTo>
                    <a:pt x="180" y="158"/>
                  </a:lnTo>
                  <a:lnTo>
                    <a:pt x="177" y="146"/>
                  </a:lnTo>
                  <a:lnTo>
                    <a:pt x="174" y="134"/>
                  </a:lnTo>
                  <a:lnTo>
                    <a:pt x="171" y="122"/>
                  </a:lnTo>
                  <a:lnTo>
                    <a:pt x="166" y="110"/>
                  </a:lnTo>
                  <a:lnTo>
                    <a:pt x="166" y="110"/>
                  </a:lnTo>
                  <a:lnTo>
                    <a:pt x="156" y="92"/>
                  </a:lnTo>
                  <a:lnTo>
                    <a:pt x="144" y="76"/>
                  </a:lnTo>
                  <a:lnTo>
                    <a:pt x="132" y="66"/>
                  </a:lnTo>
                  <a:lnTo>
                    <a:pt x="116" y="58"/>
                  </a:lnTo>
                  <a:lnTo>
                    <a:pt x="116" y="58"/>
                  </a:lnTo>
                  <a:lnTo>
                    <a:pt x="108" y="56"/>
                  </a:lnTo>
                  <a:lnTo>
                    <a:pt x="100" y="56"/>
                  </a:lnTo>
                  <a:lnTo>
                    <a:pt x="92" y="56"/>
                  </a:lnTo>
                  <a:lnTo>
                    <a:pt x="85" y="58"/>
                  </a:lnTo>
                  <a:lnTo>
                    <a:pt x="77" y="62"/>
                  </a:lnTo>
                  <a:lnTo>
                    <a:pt x="69" y="66"/>
                  </a:lnTo>
                  <a:lnTo>
                    <a:pt x="54" y="78"/>
                  </a:lnTo>
                  <a:lnTo>
                    <a:pt x="54" y="78"/>
                  </a:lnTo>
                  <a:lnTo>
                    <a:pt x="57" y="68"/>
                  </a:lnTo>
                  <a:lnTo>
                    <a:pt x="60" y="58"/>
                  </a:lnTo>
                  <a:lnTo>
                    <a:pt x="64" y="50"/>
                  </a:lnTo>
                  <a:lnTo>
                    <a:pt x="70" y="44"/>
                  </a:lnTo>
                  <a:lnTo>
                    <a:pt x="77" y="36"/>
                  </a:lnTo>
                  <a:lnTo>
                    <a:pt x="83" y="30"/>
                  </a:lnTo>
                  <a:lnTo>
                    <a:pt x="92" y="26"/>
                  </a:lnTo>
                  <a:lnTo>
                    <a:pt x="101" y="22"/>
                  </a:lnTo>
                  <a:lnTo>
                    <a:pt x="101" y="22"/>
                  </a:lnTo>
                  <a:lnTo>
                    <a:pt x="121" y="16"/>
                  </a:lnTo>
                  <a:lnTo>
                    <a:pt x="145" y="12"/>
                  </a:lnTo>
                  <a:lnTo>
                    <a:pt x="174" y="10"/>
                  </a:lnTo>
                  <a:lnTo>
                    <a:pt x="207" y="12"/>
                  </a:lnTo>
                  <a:lnTo>
                    <a:pt x="207" y="12"/>
                  </a:lnTo>
                  <a:lnTo>
                    <a:pt x="193" y="6"/>
                  </a:lnTo>
                  <a:lnTo>
                    <a:pt x="179" y="2"/>
                  </a:lnTo>
                  <a:lnTo>
                    <a:pt x="164" y="0"/>
                  </a:lnTo>
                  <a:lnTo>
                    <a:pt x="148" y="0"/>
                  </a:lnTo>
                  <a:lnTo>
                    <a:pt x="132" y="0"/>
                  </a:lnTo>
                  <a:lnTo>
                    <a:pt x="115" y="2"/>
                  </a:lnTo>
                  <a:lnTo>
                    <a:pt x="97" y="6"/>
                  </a:lnTo>
                  <a:lnTo>
                    <a:pt x="78" y="12"/>
                  </a:lnTo>
                  <a:lnTo>
                    <a:pt x="78" y="12"/>
                  </a:lnTo>
                  <a:lnTo>
                    <a:pt x="63" y="22"/>
                  </a:lnTo>
                  <a:lnTo>
                    <a:pt x="50" y="36"/>
                  </a:lnTo>
                  <a:lnTo>
                    <a:pt x="38" y="52"/>
                  </a:lnTo>
                  <a:lnTo>
                    <a:pt x="26" y="70"/>
                  </a:lnTo>
                  <a:lnTo>
                    <a:pt x="17" y="90"/>
                  </a:lnTo>
                  <a:lnTo>
                    <a:pt x="11" y="112"/>
                  </a:lnTo>
                  <a:lnTo>
                    <a:pt x="4" y="136"/>
                  </a:lnTo>
                  <a:lnTo>
                    <a:pt x="0" y="162"/>
                  </a:lnTo>
                  <a:lnTo>
                    <a:pt x="0" y="162"/>
                  </a:lnTo>
                  <a:lnTo>
                    <a:pt x="23" y="142"/>
                  </a:lnTo>
                  <a:lnTo>
                    <a:pt x="45" y="124"/>
                  </a:lnTo>
                  <a:lnTo>
                    <a:pt x="67" y="114"/>
                  </a:lnTo>
                  <a:lnTo>
                    <a:pt x="87" y="108"/>
                  </a:lnTo>
                  <a:lnTo>
                    <a:pt x="87" y="108"/>
                  </a:lnTo>
                  <a:lnTo>
                    <a:pt x="105" y="106"/>
                  </a:lnTo>
                  <a:lnTo>
                    <a:pt x="113" y="106"/>
                  </a:lnTo>
                  <a:lnTo>
                    <a:pt x="120" y="108"/>
                  </a:lnTo>
                  <a:lnTo>
                    <a:pt x="127" y="112"/>
                  </a:lnTo>
                  <a:lnTo>
                    <a:pt x="134" y="116"/>
                  </a:lnTo>
                  <a:lnTo>
                    <a:pt x="139" y="122"/>
                  </a:lnTo>
                  <a:lnTo>
                    <a:pt x="145" y="128"/>
                  </a:lnTo>
                  <a:lnTo>
                    <a:pt x="145" y="128"/>
                  </a:lnTo>
                  <a:close/>
                </a:path>
              </a:pathLst>
            </a:custGeom>
            <a:solidFill>
              <a:srgbClr val="F4F5C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8" name="Freeform 17"/>
            <p:cNvSpPr>
              <a:spLocks/>
            </p:cNvSpPr>
            <p:nvPr/>
          </p:nvSpPr>
          <p:spPr bwMode="auto">
            <a:xfrm>
              <a:off x="5040" y="1156"/>
              <a:ext cx="147" cy="80"/>
            </a:xfrm>
            <a:custGeom>
              <a:avLst/>
              <a:gdLst>
                <a:gd name="T0" fmla="*/ 0 w 147"/>
                <a:gd name="T1" fmla="*/ 48 h 80"/>
                <a:gd name="T2" fmla="*/ 0 w 147"/>
                <a:gd name="T3" fmla="*/ 48 h 80"/>
                <a:gd name="T4" fmla="*/ 51 w 147"/>
                <a:gd name="T5" fmla="*/ 54 h 80"/>
                <a:gd name="T6" fmla="*/ 90 w 147"/>
                <a:gd name="T7" fmla="*/ 62 h 80"/>
                <a:gd name="T8" fmla="*/ 117 w 147"/>
                <a:gd name="T9" fmla="*/ 70 h 80"/>
                <a:gd name="T10" fmla="*/ 127 w 147"/>
                <a:gd name="T11" fmla="*/ 74 h 80"/>
                <a:gd name="T12" fmla="*/ 132 w 147"/>
                <a:gd name="T13" fmla="*/ 80 h 80"/>
                <a:gd name="T14" fmla="*/ 147 w 147"/>
                <a:gd name="T15" fmla="*/ 0 h 80"/>
                <a:gd name="T16" fmla="*/ 147 w 147"/>
                <a:gd name="T17" fmla="*/ 0 h 80"/>
                <a:gd name="T18" fmla="*/ 138 w 147"/>
                <a:gd name="T19" fmla="*/ 8 h 80"/>
                <a:gd name="T20" fmla="*/ 126 w 147"/>
                <a:gd name="T21" fmla="*/ 16 h 80"/>
                <a:gd name="T22" fmla="*/ 111 w 147"/>
                <a:gd name="T23" fmla="*/ 22 h 80"/>
                <a:gd name="T24" fmla="*/ 94 w 147"/>
                <a:gd name="T25" fmla="*/ 28 h 80"/>
                <a:gd name="T26" fmla="*/ 74 w 147"/>
                <a:gd name="T27" fmla="*/ 34 h 80"/>
                <a:gd name="T28" fmla="*/ 53 w 147"/>
                <a:gd name="T29" fmla="*/ 38 h 80"/>
                <a:gd name="T30" fmla="*/ 0 w 147"/>
                <a:gd name="T31" fmla="*/ 48 h 80"/>
                <a:gd name="T32" fmla="*/ 0 w 147"/>
                <a:gd name="T33" fmla="*/ 48 h 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47" h="80">
                  <a:moveTo>
                    <a:pt x="0" y="48"/>
                  </a:moveTo>
                  <a:lnTo>
                    <a:pt x="0" y="48"/>
                  </a:lnTo>
                  <a:lnTo>
                    <a:pt x="51" y="54"/>
                  </a:lnTo>
                  <a:lnTo>
                    <a:pt x="90" y="62"/>
                  </a:lnTo>
                  <a:lnTo>
                    <a:pt x="117" y="70"/>
                  </a:lnTo>
                  <a:lnTo>
                    <a:pt x="127" y="74"/>
                  </a:lnTo>
                  <a:lnTo>
                    <a:pt x="132" y="80"/>
                  </a:lnTo>
                  <a:lnTo>
                    <a:pt x="147" y="0"/>
                  </a:lnTo>
                  <a:lnTo>
                    <a:pt x="147" y="0"/>
                  </a:lnTo>
                  <a:lnTo>
                    <a:pt x="138" y="8"/>
                  </a:lnTo>
                  <a:lnTo>
                    <a:pt x="126" y="16"/>
                  </a:lnTo>
                  <a:lnTo>
                    <a:pt x="111" y="22"/>
                  </a:lnTo>
                  <a:lnTo>
                    <a:pt x="94" y="28"/>
                  </a:lnTo>
                  <a:lnTo>
                    <a:pt x="74" y="34"/>
                  </a:lnTo>
                  <a:lnTo>
                    <a:pt x="53" y="38"/>
                  </a:lnTo>
                  <a:lnTo>
                    <a:pt x="0" y="48"/>
                  </a:lnTo>
                  <a:lnTo>
                    <a:pt x="0" y="48"/>
                  </a:lnTo>
                  <a:close/>
                </a:path>
              </a:pathLst>
            </a:custGeom>
            <a:solidFill>
              <a:srgbClr val="EA8B0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9" name="Freeform 18"/>
            <p:cNvSpPr>
              <a:spLocks/>
            </p:cNvSpPr>
            <p:nvPr/>
          </p:nvSpPr>
          <p:spPr bwMode="auto">
            <a:xfrm>
              <a:off x="5168" y="1156"/>
              <a:ext cx="137" cy="80"/>
            </a:xfrm>
            <a:custGeom>
              <a:avLst/>
              <a:gdLst>
                <a:gd name="T0" fmla="*/ 137 w 137"/>
                <a:gd name="T1" fmla="*/ 30 h 80"/>
                <a:gd name="T2" fmla="*/ 137 w 137"/>
                <a:gd name="T3" fmla="*/ 30 h 80"/>
                <a:gd name="T4" fmla="*/ 112 w 137"/>
                <a:gd name="T5" fmla="*/ 18 h 80"/>
                <a:gd name="T6" fmla="*/ 83 w 137"/>
                <a:gd name="T7" fmla="*/ 10 h 80"/>
                <a:gd name="T8" fmla="*/ 52 w 137"/>
                <a:gd name="T9" fmla="*/ 4 h 80"/>
                <a:gd name="T10" fmla="*/ 19 w 137"/>
                <a:gd name="T11" fmla="*/ 0 h 80"/>
                <a:gd name="T12" fmla="*/ 19 w 137"/>
                <a:gd name="T13" fmla="*/ 0 h 80"/>
                <a:gd name="T14" fmla="*/ 12 w 137"/>
                <a:gd name="T15" fmla="*/ 8 h 80"/>
                <a:gd name="T16" fmla="*/ 8 w 137"/>
                <a:gd name="T17" fmla="*/ 18 h 80"/>
                <a:gd name="T18" fmla="*/ 3 w 137"/>
                <a:gd name="T19" fmla="*/ 26 h 80"/>
                <a:gd name="T20" fmla="*/ 1 w 137"/>
                <a:gd name="T21" fmla="*/ 36 h 80"/>
                <a:gd name="T22" fmla="*/ 0 w 137"/>
                <a:gd name="T23" fmla="*/ 46 h 80"/>
                <a:gd name="T24" fmla="*/ 0 w 137"/>
                <a:gd name="T25" fmla="*/ 58 h 80"/>
                <a:gd name="T26" fmla="*/ 2 w 137"/>
                <a:gd name="T27" fmla="*/ 68 h 80"/>
                <a:gd name="T28" fmla="*/ 4 w 137"/>
                <a:gd name="T29" fmla="*/ 80 h 80"/>
                <a:gd name="T30" fmla="*/ 4 w 137"/>
                <a:gd name="T31" fmla="*/ 80 h 80"/>
                <a:gd name="T32" fmla="*/ 38 w 137"/>
                <a:gd name="T33" fmla="*/ 60 h 80"/>
                <a:gd name="T34" fmla="*/ 70 w 137"/>
                <a:gd name="T35" fmla="*/ 46 h 80"/>
                <a:gd name="T36" fmla="*/ 104 w 137"/>
                <a:gd name="T37" fmla="*/ 36 h 80"/>
                <a:gd name="T38" fmla="*/ 137 w 137"/>
                <a:gd name="T39" fmla="*/ 30 h 80"/>
                <a:gd name="T40" fmla="*/ 137 w 137"/>
                <a:gd name="T41" fmla="*/ 30 h 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137" h="80">
                  <a:moveTo>
                    <a:pt x="137" y="30"/>
                  </a:moveTo>
                  <a:lnTo>
                    <a:pt x="137" y="30"/>
                  </a:lnTo>
                  <a:lnTo>
                    <a:pt x="112" y="18"/>
                  </a:lnTo>
                  <a:lnTo>
                    <a:pt x="83" y="10"/>
                  </a:lnTo>
                  <a:lnTo>
                    <a:pt x="52" y="4"/>
                  </a:lnTo>
                  <a:lnTo>
                    <a:pt x="19" y="0"/>
                  </a:lnTo>
                  <a:lnTo>
                    <a:pt x="19" y="0"/>
                  </a:lnTo>
                  <a:lnTo>
                    <a:pt x="12" y="8"/>
                  </a:lnTo>
                  <a:lnTo>
                    <a:pt x="8" y="18"/>
                  </a:lnTo>
                  <a:lnTo>
                    <a:pt x="3" y="26"/>
                  </a:lnTo>
                  <a:lnTo>
                    <a:pt x="1" y="36"/>
                  </a:lnTo>
                  <a:lnTo>
                    <a:pt x="0" y="46"/>
                  </a:lnTo>
                  <a:lnTo>
                    <a:pt x="0" y="58"/>
                  </a:lnTo>
                  <a:lnTo>
                    <a:pt x="2" y="68"/>
                  </a:lnTo>
                  <a:lnTo>
                    <a:pt x="4" y="80"/>
                  </a:lnTo>
                  <a:lnTo>
                    <a:pt x="4" y="80"/>
                  </a:lnTo>
                  <a:lnTo>
                    <a:pt x="38" y="60"/>
                  </a:lnTo>
                  <a:lnTo>
                    <a:pt x="70" y="46"/>
                  </a:lnTo>
                  <a:lnTo>
                    <a:pt x="104" y="36"/>
                  </a:lnTo>
                  <a:lnTo>
                    <a:pt x="137" y="30"/>
                  </a:lnTo>
                  <a:lnTo>
                    <a:pt x="137" y="30"/>
                  </a:lnTo>
                  <a:close/>
                </a:path>
              </a:pathLst>
            </a:custGeom>
            <a:solidFill>
              <a:srgbClr val="F4F5C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0" name="Freeform 19"/>
            <p:cNvSpPr>
              <a:spLocks/>
            </p:cNvSpPr>
            <p:nvPr/>
          </p:nvSpPr>
          <p:spPr bwMode="auto">
            <a:xfrm>
              <a:off x="5187" y="1178"/>
              <a:ext cx="22" cy="26"/>
            </a:xfrm>
            <a:custGeom>
              <a:avLst/>
              <a:gdLst>
                <a:gd name="T0" fmla="*/ 1 w 22"/>
                <a:gd name="T1" fmla="*/ 0 h 26"/>
                <a:gd name="T2" fmla="*/ 1 w 22"/>
                <a:gd name="T3" fmla="*/ 0 h 26"/>
                <a:gd name="T4" fmla="*/ 0 w 22"/>
                <a:gd name="T5" fmla="*/ 10 h 26"/>
                <a:gd name="T6" fmla="*/ 1 w 22"/>
                <a:gd name="T7" fmla="*/ 18 h 26"/>
                <a:gd name="T8" fmla="*/ 2 w 22"/>
                <a:gd name="T9" fmla="*/ 24 h 26"/>
                <a:gd name="T10" fmla="*/ 4 w 22"/>
                <a:gd name="T11" fmla="*/ 26 h 26"/>
                <a:gd name="T12" fmla="*/ 7 w 22"/>
                <a:gd name="T13" fmla="*/ 26 h 26"/>
                <a:gd name="T14" fmla="*/ 11 w 22"/>
                <a:gd name="T15" fmla="*/ 22 h 26"/>
                <a:gd name="T16" fmla="*/ 17 w 22"/>
                <a:gd name="T17" fmla="*/ 16 h 26"/>
                <a:gd name="T18" fmla="*/ 22 w 22"/>
                <a:gd name="T19" fmla="*/ 8 h 26"/>
                <a:gd name="T20" fmla="*/ 22 w 22"/>
                <a:gd name="T21" fmla="*/ 8 h 26"/>
                <a:gd name="T22" fmla="*/ 12 w 22"/>
                <a:gd name="T23" fmla="*/ 18 h 26"/>
                <a:gd name="T24" fmla="*/ 9 w 22"/>
                <a:gd name="T25" fmla="*/ 20 h 26"/>
                <a:gd name="T26" fmla="*/ 5 w 22"/>
                <a:gd name="T27" fmla="*/ 20 h 26"/>
                <a:gd name="T28" fmla="*/ 5 w 22"/>
                <a:gd name="T29" fmla="*/ 20 h 26"/>
                <a:gd name="T30" fmla="*/ 3 w 22"/>
                <a:gd name="T31" fmla="*/ 20 h 26"/>
                <a:gd name="T32" fmla="*/ 2 w 22"/>
                <a:gd name="T33" fmla="*/ 16 h 26"/>
                <a:gd name="T34" fmla="*/ 1 w 22"/>
                <a:gd name="T35" fmla="*/ 8 h 26"/>
                <a:gd name="T36" fmla="*/ 1 w 22"/>
                <a:gd name="T37" fmla="*/ 0 h 26"/>
                <a:gd name="T38" fmla="*/ 1 w 22"/>
                <a:gd name="T39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22" h="26">
                  <a:moveTo>
                    <a:pt x="1" y="0"/>
                  </a:moveTo>
                  <a:lnTo>
                    <a:pt x="1" y="0"/>
                  </a:lnTo>
                  <a:lnTo>
                    <a:pt x="0" y="10"/>
                  </a:lnTo>
                  <a:lnTo>
                    <a:pt x="1" y="18"/>
                  </a:lnTo>
                  <a:lnTo>
                    <a:pt x="2" y="24"/>
                  </a:lnTo>
                  <a:lnTo>
                    <a:pt x="4" y="26"/>
                  </a:lnTo>
                  <a:lnTo>
                    <a:pt x="7" y="26"/>
                  </a:lnTo>
                  <a:lnTo>
                    <a:pt x="11" y="22"/>
                  </a:lnTo>
                  <a:lnTo>
                    <a:pt x="17" y="16"/>
                  </a:lnTo>
                  <a:lnTo>
                    <a:pt x="22" y="8"/>
                  </a:lnTo>
                  <a:lnTo>
                    <a:pt x="22" y="8"/>
                  </a:lnTo>
                  <a:lnTo>
                    <a:pt x="12" y="18"/>
                  </a:lnTo>
                  <a:lnTo>
                    <a:pt x="9" y="20"/>
                  </a:lnTo>
                  <a:lnTo>
                    <a:pt x="5" y="20"/>
                  </a:lnTo>
                  <a:lnTo>
                    <a:pt x="5" y="20"/>
                  </a:lnTo>
                  <a:lnTo>
                    <a:pt x="3" y="20"/>
                  </a:lnTo>
                  <a:lnTo>
                    <a:pt x="2" y="16"/>
                  </a:lnTo>
                  <a:lnTo>
                    <a:pt x="1" y="8"/>
                  </a:ln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solidFill>
              <a:srgbClr val="562B0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3" name="Freeform 20"/>
            <p:cNvSpPr>
              <a:spLocks/>
            </p:cNvSpPr>
            <p:nvPr/>
          </p:nvSpPr>
          <p:spPr bwMode="auto">
            <a:xfrm>
              <a:off x="5051" y="1120"/>
              <a:ext cx="15" cy="34"/>
            </a:xfrm>
            <a:custGeom>
              <a:avLst/>
              <a:gdLst>
                <a:gd name="T0" fmla="*/ 8 w 15"/>
                <a:gd name="T1" fmla="*/ 0 h 34"/>
                <a:gd name="T2" fmla="*/ 0 w 15"/>
                <a:gd name="T3" fmla="*/ 34 h 34"/>
                <a:gd name="T4" fmla="*/ 15 w 15"/>
                <a:gd name="T5" fmla="*/ 14 h 34"/>
                <a:gd name="T6" fmla="*/ 8 w 15"/>
                <a:gd name="T7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" h="34">
                  <a:moveTo>
                    <a:pt x="8" y="0"/>
                  </a:moveTo>
                  <a:lnTo>
                    <a:pt x="0" y="34"/>
                  </a:lnTo>
                  <a:lnTo>
                    <a:pt x="15" y="14"/>
                  </a:lnTo>
                  <a:lnTo>
                    <a:pt x="8" y="0"/>
                  </a:lnTo>
                  <a:close/>
                </a:path>
              </a:pathLst>
            </a:custGeom>
            <a:solidFill>
              <a:srgbClr val="8A433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4" name="Freeform 21"/>
            <p:cNvSpPr>
              <a:spLocks/>
            </p:cNvSpPr>
            <p:nvPr/>
          </p:nvSpPr>
          <p:spPr bwMode="auto">
            <a:xfrm>
              <a:off x="5084" y="1106"/>
              <a:ext cx="11" cy="30"/>
            </a:xfrm>
            <a:custGeom>
              <a:avLst/>
              <a:gdLst>
                <a:gd name="T0" fmla="*/ 0 w 11"/>
                <a:gd name="T1" fmla="*/ 0 h 30"/>
                <a:gd name="T2" fmla="*/ 0 w 11"/>
                <a:gd name="T3" fmla="*/ 30 h 30"/>
                <a:gd name="T4" fmla="*/ 11 w 11"/>
                <a:gd name="T5" fmla="*/ 10 h 30"/>
                <a:gd name="T6" fmla="*/ 0 w 11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" h="30">
                  <a:moveTo>
                    <a:pt x="0" y="0"/>
                  </a:moveTo>
                  <a:lnTo>
                    <a:pt x="0" y="30"/>
                  </a:lnTo>
                  <a:lnTo>
                    <a:pt x="11" y="1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A433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5" name="Freeform 22"/>
            <p:cNvSpPr>
              <a:spLocks/>
            </p:cNvSpPr>
            <p:nvPr/>
          </p:nvSpPr>
          <p:spPr bwMode="auto">
            <a:xfrm>
              <a:off x="5055" y="1252"/>
              <a:ext cx="16" cy="24"/>
            </a:xfrm>
            <a:custGeom>
              <a:avLst/>
              <a:gdLst>
                <a:gd name="T0" fmla="*/ 1 w 16"/>
                <a:gd name="T1" fmla="*/ 0 h 24"/>
                <a:gd name="T2" fmla="*/ 0 w 16"/>
                <a:gd name="T3" fmla="*/ 24 h 24"/>
                <a:gd name="T4" fmla="*/ 16 w 16"/>
                <a:gd name="T5" fmla="*/ 6 h 24"/>
                <a:gd name="T6" fmla="*/ 1 w 16"/>
                <a:gd name="T7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6" h="24">
                  <a:moveTo>
                    <a:pt x="1" y="0"/>
                  </a:moveTo>
                  <a:lnTo>
                    <a:pt x="0" y="24"/>
                  </a:lnTo>
                  <a:lnTo>
                    <a:pt x="16" y="6"/>
                  </a:lnTo>
                  <a:lnTo>
                    <a:pt x="1" y="0"/>
                  </a:lnTo>
                  <a:close/>
                </a:path>
              </a:pathLst>
            </a:custGeom>
            <a:solidFill>
              <a:srgbClr val="8A433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6" name="Freeform 23"/>
            <p:cNvSpPr>
              <a:spLocks/>
            </p:cNvSpPr>
            <p:nvPr/>
          </p:nvSpPr>
          <p:spPr bwMode="auto">
            <a:xfrm>
              <a:off x="4853" y="924"/>
              <a:ext cx="34" cy="1086"/>
            </a:xfrm>
            <a:custGeom>
              <a:avLst/>
              <a:gdLst>
                <a:gd name="T0" fmla="*/ 20 w 34"/>
                <a:gd name="T1" fmla="*/ 896 h 1086"/>
                <a:gd name="T2" fmla="*/ 32 w 34"/>
                <a:gd name="T3" fmla="*/ 770 h 1086"/>
                <a:gd name="T4" fmla="*/ 33 w 34"/>
                <a:gd name="T5" fmla="*/ 726 h 1086"/>
                <a:gd name="T6" fmla="*/ 33 w 34"/>
                <a:gd name="T7" fmla="*/ 618 h 1086"/>
                <a:gd name="T8" fmla="*/ 28 w 34"/>
                <a:gd name="T9" fmla="*/ 494 h 1086"/>
                <a:gd name="T10" fmla="*/ 25 w 34"/>
                <a:gd name="T11" fmla="*/ 444 h 1086"/>
                <a:gd name="T12" fmla="*/ 21 w 34"/>
                <a:gd name="T13" fmla="*/ 396 h 1086"/>
                <a:gd name="T14" fmla="*/ 12 w 34"/>
                <a:gd name="T15" fmla="*/ 272 h 1086"/>
                <a:gd name="T16" fmla="*/ 11 w 34"/>
                <a:gd name="T17" fmla="*/ 232 h 1086"/>
                <a:gd name="T18" fmla="*/ 14 w 34"/>
                <a:gd name="T19" fmla="*/ 154 h 1086"/>
                <a:gd name="T20" fmla="*/ 15 w 34"/>
                <a:gd name="T21" fmla="*/ 126 h 1086"/>
                <a:gd name="T22" fmla="*/ 16 w 34"/>
                <a:gd name="T23" fmla="*/ 64 h 1086"/>
                <a:gd name="T24" fmla="*/ 17 w 34"/>
                <a:gd name="T25" fmla="*/ 32 h 1086"/>
                <a:gd name="T26" fmla="*/ 17 w 34"/>
                <a:gd name="T27" fmla="*/ 0 h 1086"/>
                <a:gd name="T28" fmla="*/ 13 w 34"/>
                <a:gd name="T29" fmla="*/ 8 h 1086"/>
                <a:gd name="T30" fmla="*/ 12 w 34"/>
                <a:gd name="T31" fmla="*/ 64 h 1086"/>
                <a:gd name="T32" fmla="*/ 12 w 34"/>
                <a:gd name="T33" fmla="*/ 94 h 1086"/>
                <a:gd name="T34" fmla="*/ 9 w 34"/>
                <a:gd name="T35" fmla="*/ 152 h 1086"/>
                <a:gd name="T36" fmla="*/ 7 w 34"/>
                <a:gd name="T37" fmla="*/ 192 h 1086"/>
                <a:gd name="T38" fmla="*/ 6 w 34"/>
                <a:gd name="T39" fmla="*/ 232 h 1086"/>
                <a:gd name="T40" fmla="*/ 9 w 34"/>
                <a:gd name="T41" fmla="*/ 314 h 1086"/>
                <a:gd name="T42" fmla="*/ 16 w 34"/>
                <a:gd name="T43" fmla="*/ 398 h 1086"/>
                <a:gd name="T44" fmla="*/ 24 w 34"/>
                <a:gd name="T45" fmla="*/ 494 h 1086"/>
                <a:gd name="T46" fmla="*/ 27 w 34"/>
                <a:gd name="T47" fmla="*/ 560 h 1086"/>
                <a:gd name="T48" fmla="*/ 30 w 34"/>
                <a:gd name="T49" fmla="*/ 674 h 1086"/>
                <a:gd name="T50" fmla="*/ 28 w 34"/>
                <a:gd name="T51" fmla="*/ 726 h 1086"/>
                <a:gd name="T52" fmla="*/ 24 w 34"/>
                <a:gd name="T53" fmla="*/ 810 h 1086"/>
                <a:gd name="T54" fmla="*/ 15 w 34"/>
                <a:gd name="T55" fmla="*/ 894 h 1086"/>
                <a:gd name="T56" fmla="*/ 5 w 34"/>
                <a:gd name="T57" fmla="*/ 992 h 1086"/>
                <a:gd name="T58" fmla="*/ 3 w 34"/>
                <a:gd name="T59" fmla="*/ 1024 h 1086"/>
                <a:gd name="T60" fmla="*/ 0 w 34"/>
                <a:gd name="T61" fmla="*/ 1080 h 1086"/>
                <a:gd name="T62" fmla="*/ 5 w 34"/>
                <a:gd name="T63" fmla="*/ 1086 h 1086"/>
                <a:gd name="T64" fmla="*/ 7 w 34"/>
                <a:gd name="T65" fmla="*/ 1026 h 1086"/>
                <a:gd name="T66" fmla="*/ 9 w 34"/>
                <a:gd name="T67" fmla="*/ 992 h 1086"/>
                <a:gd name="T68" fmla="*/ 20 w 34"/>
                <a:gd name="T69" fmla="*/ 896 h 10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34" h="1086">
                  <a:moveTo>
                    <a:pt x="20" y="896"/>
                  </a:moveTo>
                  <a:lnTo>
                    <a:pt x="20" y="896"/>
                  </a:lnTo>
                  <a:lnTo>
                    <a:pt x="28" y="812"/>
                  </a:lnTo>
                  <a:lnTo>
                    <a:pt x="32" y="770"/>
                  </a:lnTo>
                  <a:lnTo>
                    <a:pt x="33" y="726"/>
                  </a:lnTo>
                  <a:lnTo>
                    <a:pt x="33" y="726"/>
                  </a:lnTo>
                  <a:lnTo>
                    <a:pt x="34" y="674"/>
                  </a:lnTo>
                  <a:lnTo>
                    <a:pt x="33" y="618"/>
                  </a:lnTo>
                  <a:lnTo>
                    <a:pt x="32" y="558"/>
                  </a:lnTo>
                  <a:lnTo>
                    <a:pt x="28" y="494"/>
                  </a:lnTo>
                  <a:lnTo>
                    <a:pt x="28" y="494"/>
                  </a:lnTo>
                  <a:lnTo>
                    <a:pt x="25" y="444"/>
                  </a:lnTo>
                  <a:lnTo>
                    <a:pt x="21" y="396"/>
                  </a:lnTo>
                  <a:lnTo>
                    <a:pt x="21" y="396"/>
                  </a:lnTo>
                  <a:lnTo>
                    <a:pt x="14" y="314"/>
                  </a:lnTo>
                  <a:lnTo>
                    <a:pt x="12" y="272"/>
                  </a:lnTo>
                  <a:lnTo>
                    <a:pt x="11" y="232"/>
                  </a:lnTo>
                  <a:lnTo>
                    <a:pt x="11" y="232"/>
                  </a:lnTo>
                  <a:lnTo>
                    <a:pt x="12" y="192"/>
                  </a:lnTo>
                  <a:lnTo>
                    <a:pt x="14" y="154"/>
                  </a:lnTo>
                  <a:lnTo>
                    <a:pt x="15" y="126"/>
                  </a:lnTo>
                  <a:lnTo>
                    <a:pt x="15" y="126"/>
                  </a:lnTo>
                  <a:lnTo>
                    <a:pt x="16" y="94"/>
                  </a:lnTo>
                  <a:lnTo>
                    <a:pt x="16" y="64"/>
                  </a:lnTo>
                  <a:lnTo>
                    <a:pt x="17" y="32"/>
                  </a:lnTo>
                  <a:lnTo>
                    <a:pt x="17" y="32"/>
                  </a:lnTo>
                  <a:lnTo>
                    <a:pt x="17" y="0"/>
                  </a:lnTo>
                  <a:lnTo>
                    <a:pt x="17" y="0"/>
                  </a:lnTo>
                  <a:lnTo>
                    <a:pt x="13" y="8"/>
                  </a:lnTo>
                  <a:lnTo>
                    <a:pt x="13" y="8"/>
                  </a:lnTo>
                  <a:lnTo>
                    <a:pt x="13" y="32"/>
                  </a:lnTo>
                  <a:lnTo>
                    <a:pt x="12" y="64"/>
                  </a:lnTo>
                  <a:lnTo>
                    <a:pt x="12" y="64"/>
                  </a:lnTo>
                  <a:lnTo>
                    <a:pt x="12" y="94"/>
                  </a:lnTo>
                  <a:lnTo>
                    <a:pt x="11" y="126"/>
                  </a:lnTo>
                  <a:lnTo>
                    <a:pt x="9" y="152"/>
                  </a:lnTo>
                  <a:lnTo>
                    <a:pt x="9" y="152"/>
                  </a:lnTo>
                  <a:lnTo>
                    <a:pt x="7" y="192"/>
                  </a:lnTo>
                  <a:lnTo>
                    <a:pt x="6" y="232"/>
                  </a:lnTo>
                  <a:lnTo>
                    <a:pt x="6" y="232"/>
                  </a:lnTo>
                  <a:lnTo>
                    <a:pt x="7" y="274"/>
                  </a:lnTo>
                  <a:lnTo>
                    <a:pt x="9" y="314"/>
                  </a:lnTo>
                  <a:lnTo>
                    <a:pt x="16" y="398"/>
                  </a:lnTo>
                  <a:lnTo>
                    <a:pt x="16" y="398"/>
                  </a:lnTo>
                  <a:lnTo>
                    <a:pt x="21" y="446"/>
                  </a:lnTo>
                  <a:lnTo>
                    <a:pt x="24" y="494"/>
                  </a:lnTo>
                  <a:lnTo>
                    <a:pt x="24" y="494"/>
                  </a:lnTo>
                  <a:lnTo>
                    <a:pt x="27" y="560"/>
                  </a:lnTo>
                  <a:lnTo>
                    <a:pt x="28" y="618"/>
                  </a:lnTo>
                  <a:lnTo>
                    <a:pt x="30" y="674"/>
                  </a:lnTo>
                  <a:lnTo>
                    <a:pt x="28" y="726"/>
                  </a:lnTo>
                  <a:lnTo>
                    <a:pt x="28" y="726"/>
                  </a:lnTo>
                  <a:lnTo>
                    <a:pt x="27" y="768"/>
                  </a:lnTo>
                  <a:lnTo>
                    <a:pt x="24" y="810"/>
                  </a:lnTo>
                  <a:lnTo>
                    <a:pt x="15" y="894"/>
                  </a:lnTo>
                  <a:lnTo>
                    <a:pt x="15" y="894"/>
                  </a:lnTo>
                  <a:lnTo>
                    <a:pt x="8" y="958"/>
                  </a:lnTo>
                  <a:lnTo>
                    <a:pt x="5" y="992"/>
                  </a:lnTo>
                  <a:lnTo>
                    <a:pt x="3" y="1024"/>
                  </a:lnTo>
                  <a:lnTo>
                    <a:pt x="3" y="1024"/>
                  </a:lnTo>
                  <a:lnTo>
                    <a:pt x="0" y="1080"/>
                  </a:lnTo>
                  <a:lnTo>
                    <a:pt x="0" y="1080"/>
                  </a:lnTo>
                  <a:lnTo>
                    <a:pt x="5" y="1086"/>
                  </a:lnTo>
                  <a:lnTo>
                    <a:pt x="5" y="1086"/>
                  </a:lnTo>
                  <a:lnTo>
                    <a:pt x="6" y="1056"/>
                  </a:lnTo>
                  <a:lnTo>
                    <a:pt x="7" y="1026"/>
                  </a:lnTo>
                  <a:lnTo>
                    <a:pt x="7" y="1026"/>
                  </a:lnTo>
                  <a:lnTo>
                    <a:pt x="9" y="992"/>
                  </a:lnTo>
                  <a:lnTo>
                    <a:pt x="13" y="960"/>
                  </a:lnTo>
                  <a:lnTo>
                    <a:pt x="20" y="896"/>
                  </a:lnTo>
                  <a:lnTo>
                    <a:pt x="20" y="896"/>
                  </a:lnTo>
                  <a:close/>
                </a:path>
              </a:pathLst>
            </a:custGeom>
            <a:solidFill>
              <a:srgbClr val="65312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7" name="Freeform 24"/>
            <p:cNvSpPr>
              <a:spLocks/>
            </p:cNvSpPr>
            <p:nvPr/>
          </p:nvSpPr>
          <p:spPr bwMode="auto">
            <a:xfrm>
              <a:off x="4908" y="884"/>
              <a:ext cx="38" cy="1152"/>
            </a:xfrm>
            <a:custGeom>
              <a:avLst/>
              <a:gdLst>
                <a:gd name="T0" fmla="*/ 19 w 38"/>
                <a:gd name="T1" fmla="*/ 974 h 1152"/>
                <a:gd name="T2" fmla="*/ 24 w 38"/>
                <a:gd name="T3" fmla="*/ 932 h 1152"/>
                <a:gd name="T4" fmla="*/ 24 w 38"/>
                <a:gd name="T5" fmla="*/ 932 h 1152"/>
                <a:gd name="T6" fmla="*/ 32 w 38"/>
                <a:gd name="T7" fmla="*/ 844 h 1152"/>
                <a:gd name="T8" fmla="*/ 35 w 38"/>
                <a:gd name="T9" fmla="*/ 800 h 1152"/>
                <a:gd name="T10" fmla="*/ 37 w 38"/>
                <a:gd name="T11" fmla="*/ 756 h 1152"/>
                <a:gd name="T12" fmla="*/ 37 w 38"/>
                <a:gd name="T13" fmla="*/ 756 h 1152"/>
                <a:gd name="T14" fmla="*/ 38 w 38"/>
                <a:gd name="T15" fmla="*/ 712 h 1152"/>
                <a:gd name="T16" fmla="*/ 37 w 38"/>
                <a:gd name="T17" fmla="*/ 668 h 1152"/>
                <a:gd name="T18" fmla="*/ 35 w 38"/>
                <a:gd name="T19" fmla="*/ 620 h 1152"/>
                <a:gd name="T20" fmla="*/ 29 w 38"/>
                <a:gd name="T21" fmla="*/ 570 h 1152"/>
                <a:gd name="T22" fmla="*/ 25 w 38"/>
                <a:gd name="T23" fmla="*/ 538 h 1152"/>
                <a:gd name="T24" fmla="*/ 25 w 38"/>
                <a:gd name="T25" fmla="*/ 538 h 1152"/>
                <a:gd name="T26" fmla="*/ 19 w 38"/>
                <a:gd name="T27" fmla="*/ 498 h 1152"/>
                <a:gd name="T28" fmla="*/ 15 w 38"/>
                <a:gd name="T29" fmla="*/ 458 h 1152"/>
                <a:gd name="T30" fmla="*/ 11 w 38"/>
                <a:gd name="T31" fmla="*/ 418 h 1152"/>
                <a:gd name="T32" fmla="*/ 10 w 38"/>
                <a:gd name="T33" fmla="*/ 378 h 1152"/>
                <a:gd name="T34" fmla="*/ 10 w 38"/>
                <a:gd name="T35" fmla="*/ 378 h 1152"/>
                <a:gd name="T36" fmla="*/ 11 w 38"/>
                <a:gd name="T37" fmla="*/ 328 h 1152"/>
                <a:gd name="T38" fmla="*/ 13 w 38"/>
                <a:gd name="T39" fmla="*/ 276 h 1152"/>
                <a:gd name="T40" fmla="*/ 16 w 38"/>
                <a:gd name="T41" fmla="*/ 222 h 1152"/>
                <a:gd name="T42" fmla="*/ 20 w 38"/>
                <a:gd name="T43" fmla="*/ 166 h 1152"/>
                <a:gd name="T44" fmla="*/ 20 w 38"/>
                <a:gd name="T45" fmla="*/ 166 h 1152"/>
                <a:gd name="T46" fmla="*/ 28 w 38"/>
                <a:gd name="T47" fmla="*/ 82 h 1152"/>
                <a:gd name="T48" fmla="*/ 37 w 38"/>
                <a:gd name="T49" fmla="*/ 2 h 1152"/>
                <a:gd name="T50" fmla="*/ 37 w 38"/>
                <a:gd name="T51" fmla="*/ 2 h 1152"/>
                <a:gd name="T52" fmla="*/ 33 w 38"/>
                <a:gd name="T53" fmla="*/ 0 h 1152"/>
                <a:gd name="T54" fmla="*/ 33 w 38"/>
                <a:gd name="T55" fmla="*/ 0 h 1152"/>
                <a:gd name="T56" fmla="*/ 24 w 38"/>
                <a:gd name="T57" fmla="*/ 80 h 1152"/>
                <a:gd name="T58" fmla="*/ 16 w 38"/>
                <a:gd name="T59" fmla="*/ 164 h 1152"/>
                <a:gd name="T60" fmla="*/ 16 w 38"/>
                <a:gd name="T61" fmla="*/ 164 h 1152"/>
                <a:gd name="T62" fmla="*/ 11 w 38"/>
                <a:gd name="T63" fmla="*/ 222 h 1152"/>
                <a:gd name="T64" fmla="*/ 8 w 38"/>
                <a:gd name="T65" fmla="*/ 276 h 1152"/>
                <a:gd name="T66" fmla="*/ 7 w 38"/>
                <a:gd name="T67" fmla="*/ 328 h 1152"/>
                <a:gd name="T68" fmla="*/ 6 w 38"/>
                <a:gd name="T69" fmla="*/ 378 h 1152"/>
                <a:gd name="T70" fmla="*/ 6 w 38"/>
                <a:gd name="T71" fmla="*/ 378 h 1152"/>
                <a:gd name="T72" fmla="*/ 7 w 38"/>
                <a:gd name="T73" fmla="*/ 418 h 1152"/>
                <a:gd name="T74" fmla="*/ 10 w 38"/>
                <a:gd name="T75" fmla="*/ 460 h 1152"/>
                <a:gd name="T76" fmla="*/ 15 w 38"/>
                <a:gd name="T77" fmla="*/ 500 h 1152"/>
                <a:gd name="T78" fmla="*/ 20 w 38"/>
                <a:gd name="T79" fmla="*/ 540 h 1152"/>
                <a:gd name="T80" fmla="*/ 25 w 38"/>
                <a:gd name="T81" fmla="*/ 572 h 1152"/>
                <a:gd name="T82" fmla="*/ 25 w 38"/>
                <a:gd name="T83" fmla="*/ 572 h 1152"/>
                <a:gd name="T84" fmla="*/ 31 w 38"/>
                <a:gd name="T85" fmla="*/ 622 h 1152"/>
                <a:gd name="T86" fmla="*/ 33 w 38"/>
                <a:gd name="T87" fmla="*/ 668 h 1152"/>
                <a:gd name="T88" fmla="*/ 34 w 38"/>
                <a:gd name="T89" fmla="*/ 712 h 1152"/>
                <a:gd name="T90" fmla="*/ 33 w 38"/>
                <a:gd name="T91" fmla="*/ 756 h 1152"/>
                <a:gd name="T92" fmla="*/ 33 w 38"/>
                <a:gd name="T93" fmla="*/ 756 h 1152"/>
                <a:gd name="T94" fmla="*/ 31 w 38"/>
                <a:gd name="T95" fmla="*/ 800 h 1152"/>
                <a:gd name="T96" fmla="*/ 27 w 38"/>
                <a:gd name="T97" fmla="*/ 844 h 1152"/>
                <a:gd name="T98" fmla="*/ 19 w 38"/>
                <a:gd name="T99" fmla="*/ 930 h 1152"/>
                <a:gd name="T100" fmla="*/ 16 w 38"/>
                <a:gd name="T101" fmla="*/ 974 h 1152"/>
                <a:gd name="T102" fmla="*/ 10 w 38"/>
                <a:gd name="T103" fmla="*/ 1024 h 1152"/>
                <a:gd name="T104" fmla="*/ 10 w 38"/>
                <a:gd name="T105" fmla="*/ 1024 h 1152"/>
                <a:gd name="T106" fmla="*/ 5 w 38"/>
                <a:gd name="T107" fmla="*/ 1086 h 1152"/>
                <a:gd name="T108" fmla="*/ 0 w 38"/>
                <a:gd name="T109" fmla="*/ 1152 h 1152"/>
                <a:gd name="T110" fmla="*/ 0 w 38"/>
                <a:gd name="T111" fmla="*/ 1152 h 1152"/>
                <a:gd name="T112" fmla="*/ 5 w 38"/>
                <a:gd name="T113" fmla="*/ 1152 h 1152"/>
                <a:gd name="T114" fmla="*/ 5 w 38"/>
                <a:gd name="T115" fmla="*/ 1152 h 1152"/>
                <a:gd name="T116" fmla="*/ 9 w 38"/>
                <a:gd name="T117" fmla="*/ 1088 h 1152"/>
                <a:gd name="T118" fmla="*/ 15 w 38"/>
                <a:gd name="T119" fmla="*/ 1024 h 1152"/>
                <a:gd name="T120" fmla="*/ 19 w 38"/>
                <a:gd name="T121" fmla="*/ 974 h 11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8" h="1152">
                  <a:moveTo>
                    <a:pt x="19" y="974"/>
                  </a:moveTo>
                  <a:lnTo>
                    <a:pt x="24" y="932"/>
                  </a:lnTo>
                  <a:lnTo>
                    <a:pt x="24" y="932"/>
                  </a:lnTo>
                  <a:lnTo>
                    <a:pt x="32" y="844"/>
                  </a:lnTo>
                  <a:lnTo>
                    <a:pt x="35" y="800"/>
                  </a:lnTo>
                  <a:lnTo>
                    <a:pt x="37" y="756"/>
                  </a:lnTo>
                  <a:lnTo>
                    <a:pt x="37" y="756"/>
                  </a:lnTo>
                  <a:lnTo>
                    <a:pt x="38" y="712"/>
                  </a:lnTo>
                  <a:lnTo>
                    <a:pt x="37" y="668"/>
                  </a:lnTo>
                  <a:lnTo>
                    <a:pt x="35" y="620"/>
                  </a:lnTo>
                  <a:lnTo>
                    <a:pt x="29" y="570"/>
                  </a:lnTo>
                  <a:lnTo>
                    <a:pt x="25" y="538"/>
                  </a:lnTo>
                  <a:lnTo>
                    <a:pt x="25" y="538"/>
                  </a:lnTo>
                  <a:lnTo>
                    <a:pt x="19" y="498"/>
                  </a:lnTo>
                  <a:lnTo>
                    <a:pt x="15" y="458"/>
                  </a:lnTo>
                  <a:lnTo>
                    <a:pt x="11" y="418"/>
                  </a:lnTo>
                  <a:lnTo>
                    <a:pt x="10" y="378"/>
                  </a:lnTo>
                  <a:lnTo>
                    <a:pt x="10" y="378"/>
                  </a:lnTo>
                  <a:lnTo>
                    <a:pt x="11" y="328"/>
                  </a:lnTo>
                  <a:lnTo>
                    <a:pt x="13" y="276"/>
                  </a:lnTo>
                  <a:lnTo>
                    <a:pt x="16" y="222"/>
                  </a:lnTo>
                  <a:lnTo>
                    <a:pt x="20" y="166"/>
                  </a:lnTo>
                  <a:lnTo>
                    <a:pt x="20" y="166"/>
                  </a:lnTo>
                  <a:lnTo>
                    <a:pt x="28" y="82"/>
                  </a:lnTo>
                  <a:lnTo>
                    <a:pt x="37" y="2"/>
                  </a:lnTo>
                  <a:lnTo>
                    <a:pt x="37" y="2"/>
                  </a:lnTo>
                  <a:lnTo>
                    <a:pt x="33" y="0"/>
                  </a:lnTo>
                  <a:lnTo>
                    <a:pt x="33" y="0"/>
                  </a:lnTo>
                  <a:lnTo>
                    <a:pt x="24" y="80"/>
                  </a:lnTo>
                  <a:lnTo>
                    <a:pt x="16" y="164"/>
                  </a:lnTo>
                  <a:lnTo>
                    <a:pt x="16" y="164"/>
                  </a:lnTo>
                  <a:lnTo>
                    <a:pt x="11" y="222"/>
                  </a:lnTo>
                  <a:lnTo>
                    <a:pt x="8" y="276"/>
                  </a:lnTo>
                  <a:lnTo>
                    <a:pt x="7" y="328"/>
                  </a:lnTo>
                  <a:lnTo>
                    <a:pt x="6" y="378"/>
                  </a:lnTo>
                  <a:lnTo>
                    <a:pt x="6" y="378"/>
                  </a:lnTo>
                  <a:lnTo>
                    <a:pt x="7" y="418"/>
                  </a:lnTo>
                  <a:lnTo>
                    <a:pt x="10" y="460"/>
                  </a:lnTo>
                  <a:lnTo>
                    <a:pt x="15" y="500"/>
                  </a:lnTo>
                  <a:lnTo>
                    <a:pt x="20" y="540"/>
                  </a:lnTo>
                  <a:lnTo>
                    <a:pt x="25" y="572"/>
                  </a:lnTo>
                  <a:lnTo>
                    <a:pt x="25" y="572"/>
                  </a:lnTo>
                  <a:lnTo>
                    <a:pt x="31" y="622"/>
                  </a:lnTo>
                  <a:lnTo>
                    <a:pt x="33" y="668"/>
                  </a:lnTo>
                  <a:lnTo>
                    <a:pt x="34" y="712"/>
                  </a:lnTo>
                  <a:lnTo>
                    <a:pt x="33" y="756"/>
                  </a:lnTo>
                  <a:lnTo>
                    <a:pt x="33" y="756"/>
                  </a:lnTo>
                  <a:lnTo>
                    <a:pt x="31" y="800"/>
                  </a:lnTo>
                  <a:lnTo>
                    <a:pt x="27" y="844"/>
                  </a:lnTo>
                  <a:lnTo>
                    <a:pt x="19" y="930"/>
                  </a:lnTo>
                  <a:lnTo>
                    <a:pt x="16" y="974"/>
                  </a:lnTo>
                  <a:lnTo>
                    <a:pt x="10" y="1024"/>
                  </a:lnTo>
                  <a:lnTo>
                    <a:pt x="10" y="1024"/>
                  </a:lnTo>
                  <a:lnTo>
                    <a:pt x="5" y="1086"/>
                  </a:lnTo>
                  <a:lnTo>
                    <a:pt x="0" y="1152"/>
                  </a:lnTo>
                  <a:lnTo>
                    <a:pt x="0" y="1152"/>
                  </a:lnTo>
                  <a:lnTo>
                    <a:pt x="5" y="1152"/>
                  </a:lnTo>
                  <a:lnTo>
                    <a:pt x="5" y="1152"/>
                  </a:lnTo>
                  <a:lnTo>
                    <a:pt x="9" y="1088"/>
                  </a:lnTo>
                  <a:lnTo>
                    <a:pt x="15" y="1024"/>
                  </a:lnTo>
                  <a:lnTo>
                    <a:pt x="19" y="974"/>
                  </a:lnTo>
                  <a:close/>
                </a:path>
              </a:pathLst>
            </a:custGeom>
            <a:solidFill>
              <a:srgbClr val="65312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1098" name="TextovéPole 1097"/>
          <p:cNvSpPr txBox="1"/>
          <p:nvPr/>
        </p:nvSpPr>
        <p:spPr>
          <a:xfrm>
            <a:off x="2343466" y="699138"/>
            <a:ext cx="480311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                      Je to krmelec.</a:t>
            </a:r>
          </a:p>
          <a:p>
            <a:r>
              <a:rPr lang="cs-CZ" sz="2400" b="1" dirty="0" smtClean="0">
                <a:solidFill>
                  <a:schemeClr val="bg1"/>
                </a:solidFill>
              </a:rPr>
              <a:t>Můžeme ho vidět u lesa nebo v lese</a:t>
            </a:r>
            <a:r>
              <a:rPr lang="cs-CZ" sz="2000" b="1" dirty="0" smtClean="0">
                <a:solidFill>
                  <a:schemeClr val="bg1"/>
                </a:solidFill>
              </a:rPr>
              <a:t>.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1099" name="TextovéPole 1098"/>
          <p:cNvSpPr txBox="1"/>
          <p:nvPr/>
        </p:nvSpPr>
        <p:spPr>
          <a:xfrm>
            <a:off x="342701" y="6112711"/>
            <a:ext cx="7193251" cy="461665"/>
          </a:xfrm>
          <a:prstGeom prst="rect">
            <a:avLst/>
          </a:prstGeom>
          <a:solidFill>
            <a:srgbClr val="0070C0"/>
          </a:solidFill>
          <a:ln w="57150"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Lidé do něho zakládají krmení pro zvěř v zimním období.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511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 descr="C:\Users\radoslav.pekny\AppData\Local\Microsoft\Windows\Temporary Internet Files\Content.IE5\4FHQ82KX\MP900401259[1].jpg"/>
          <p:cNvPicPr>
            <a:picLocks noChangeAspect="1" noChangeArrowheads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8607"/>
            <a:ext cx="9144000" cy="6682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44" name="Picture 248" descr="C:\Users\radoslav.pekny\AppData\Local\Microsoft\Windows\Temporary Internet Files\Content.IE5\07SYGYF7\MC90035615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5993" y="3102708"/>
            <a:ext cx="2466286" cy="2694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45" name="Picture 249" descr="C:\Users\radoslav.pekny\AppData\Local\Microsoft\Windows\Temporary Internet Files\Content.IE5\4FHQ82KX\MC90005735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3886" y="3797482"/>
            <a:ext cx="1401254" cy="2929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48" name="Picture 252" descr="C:\Users\radoslav.pekny\AppData\Local\Microsoft\Windows\Temporary Internet Files\Content.IE5\1K96YH8U\MC90033797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401" y="1707616"/>
            <a:ext cx="2293982" cy="1087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49" name="Picture 353" descr="C:\Users\radoslav.pekny\AppData\Local\Microsoft\Windows\Temporary Internet Files\Content.IE5\4FHQ82KX\MC90044141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833454" y="2187561"/>
            <a:ext cx="1606504" cy="14546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55" name="Picture 359" descr="C:\Users\radoslav.pekny\AppData\Local\Microsoft\Windows\Temporary Internet Files\Content.IE5\1K96YH8U\MP90043927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6272" y="4753981"/>
            <a:ext cx="2710962" cy="1807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378" name="TextovéPole 4377"/>
          <p:cNvSpPr txBox="1"/>
          <p:nvPr/>
        </p:nvSpPr>
        <p:spPr>
          <a:xfrm>
            <a:off x="1882610" y="197778"/>
            <a:ext cx="5390019" cy="15696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prstClr val="black"/>
                </a:solidFill>
              </a:rPr>
              <a:t>    Pojmenuj živočichy na obrázku. Které  </a:t>
            </a:r>
          </a:p>
          <a:p>
            <a:r>
              <a:rPr lang="cs-CZ" sz="2400" b="1" dirty="0">
                <a:solidFill>
                  <a:prstClr val="black"/>
                </a:solidFill>
              </a:rPr>
              <a:t>           z těchto </a:t>
            </a:r>
            <a:r>
              <a:rPr lang="cs-CZ" sz="2400" b="1" dirty="0" smtClean="0">
                <a:solidFill>
                  <a:prstClr val="black"/>
                </a:solidFill>
              </a:rPr>
              <a:t>živočichů při </a:t>
            </a:r>
            <a:r>
              <a:rPr lang="cs-CZ" sz="2400" b="1" dirty="0">
                <a:solidFill>
                  <a:prstClr val="black"/>
                </a:solidFill>
              </a:rPr>
              <a:t>procházce </a:t>
            </a:r>
            <a:r>
              <a:rPr lang="cs-CZ" sz="2400" b="1" dirty="0" smtClean="0">
                <a:solidFill>
                  <a:prstClr val="black"/>
                </a:solidFill>
              </a:rPr>
              <a:t>  </a:t>
            </a:r>
          </a:p>
          <a:p>
            <a:r>
              <a:rPr lang="cs-CZ" sz="2400" b="1" dirty="0">
                <a:solidFill>
                  <a:prstClr val="black"/>
                </a:solidFill>
              </a:rPr>
              <a:t> </a:t>
            </a:r>
            <a:r>
              <a:rPr lang="cs-CZ" sz="2400" b="1" dirty="0" smtClean="0">
                <a:solidFill>
                  <a:prstClr val="black"/>
                </a:solidFill>
              </a:rPr>
              <a:t>             zimní přírodou </a:t>
            </a:r>
            <a:r>
              <a:rPr lang="cs-CZ" sz="2400" b="1" dirty="0">
                <a:solidFill>
                  <a:prstClr val="black"/>
                </a:solidFill>
              </a:rPr>
              <a:t>neuvidíme?</a:t>
            </a:r>
          </a:p>
          <a:p>
            <a:r>
              <a:rPr lang="cs-CZ" sz="2400" b="1" dirty="0">
                <a:solidFill>
                  <a:prstClr val="black"/>
                </a:solidFill>
              </a:rPr>
              <a:t>                     </a:t>
            </a:r>
            <a:r>
              <a:rPr lang="cs-CZ" sz="2400" b="1" dirty="0" smtClean="0">
                <a:solidFill>
                  <a:prstClr val="black"/>
                </a:solidFill>
              </a:rPr>
              <a:t>    </a:t>
            </a:r>
            <a:r>
              <a:rPr lang="cs-CZ" sz="2400" b="1" dirty="0">
                <a:solidFill>
                  <a:prstClr val="black"/>
                </a:solidFill>
              </a:rPr>
              <a:t>Škrtni rámeček</a:t>
            </a:r>
            <a:r>
              <a:rPr lang="cs-CZ" sz="2400" b="1" dirty="0" smtClean="0">
                <a:solidFill>
                  <a:prstClr val="black"/>
                </a:solidFill>
              </a:rPr>
              <a:t>. </a:t>
            </a:r>
            <a:endParaRPr lang="cs-CZ" sz="2400" b="1" dirty="0">
              <a:solidFill>
                <a:prstClr val="black"/>
              </a:solidFill>
            </a:endParaRPr>
          </a:p>
        </p:txBody>
      </p:sp>
      <p:pic>
        <p:nvPicPr>
          <p:cNvPr id="4456" name="Picture 360" descr="C:\Users\radoslav.pekny\AppData\Local\Microsoft\Windows\Temporary Internet Files\Content.IE5\07SYGYF7\MC90005261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638936" y="1950298"/>
            <a:ext cx="1593230" cy="1619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278" name="Group 256"/>
          <p:cNvGrpSpPr>
            <a:grpSpLocks noChangeAspect="1"/>
          </p:cNvGrpSpPr>
          <p:nvPr/>
        </p:nvGrpSpPr>
        <p:grpSpPr bwMode="auto">
          <a:xfrm flipH="1">
            <a:off x="6328068" y="202165"/>
            <a:ext cx="2643002" cy="2318706"/>
            <a:chOff x="2299" y="1763"/>
            <a:chExt cx="1162" cy="794"/>
          </a:xfrm>
        </p:grpSpPr>
        <p:sp>
          <p:nvSpPr>
            <p:cNvPr id="4279" name="AutoShape 255"/>
            <p:cNvSpPr>
              <a:spLocks noChangeAspect="1" noChangeArrowheads="1" noTextEdit="1"/>
            </p:cNvSpPr>
            <p:nvPr/>
          </p:nvSpPr>
          <p:spPr bwMode="auto">
            <a:xfrm>
              <a:off x="2299" y="1763"/>
              <a:ext cx="1162" cy="79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281" name="Freeform 258"/>
            <p:cNvSpPr>
              <a:spLocks/>
            </p:cNvSpPr>
            <p:nvPr/>
          </p:nvSpPr>
          <p:spPr bwMode="auto">
            <a:xfrm>
              <a:off x="2941" y="2367"/>
              <a:ext cx="64" cy="162"/>
            </a:xfrm>
            <a:custGeom>
              <a:avLst/>
              <a:gdLst>
                <a:gd name="T0" fmla="*/ 8 w 64"/>
                <a:gd name="T1" fmla="*/ 0 h 162"/>
                <a:gd name="T2" fmla="*/ 0 w 64"/>
                <a:gd name="T3" fmla="*/ 130 h 162"/>
                <a:gd name="T4" fmla="*/ 0 w 64"/>
                <a:gd name="T5" fmla="*/ 130 h 162"/>
                <a:gd name="T6" fmla="*/ 12 w 64"/>
                <a:gd name="T7" fmla="*/ 134 h 162"/>
                <a:gd name="T8" fmla="*/ 30 w 64"/>
                <a:gd name="T9" fmla="*/ 140 h 162"/>
                <a:gd name="T10" fmla="*/ 30 w 64"/>
                <a:gd name="T11" fmla="*/ 140 h 162"/>
                <a:gd name="T12" fmla="*/ 34 w 64"/>
                <a:gd name="T13" fmla="*/ 146 h 162"/>
                <a:gd name="T14" fmla="*/ 38 w 64"/>
                <a:gd name="T15" fmla="*/ 152 h 162"/>
                <a:gd name="T16" fmla="*/ 42 w 64"/>
                <a:gd name="T17" fmla="*/ 156 h 162"/>
                <a:gd name="T18" fmla="*/ 44 w 64"/>
                <a:gd name="T19" fmla="*/ 158 h 162"/>
                <a:gd name="T20" fmla="*/ 48 w 64"/>
                <a:gd name="T21" fmla="*/ 158 h 162"/>
                <a:gd name="T22" fmla="*/ 48 w 64"/>
                <a:gd name="T23" fmla="*/ 158 h 162"/>
                <a:gd name="T24" fmla="*/ 50 w 64"/>
                <a:gd name="T25" fmla="*/ 158 h 162"/>
                <a:gd name="T26" fmla="*/ 54 w 64"/>
                <a:gd name="T27" fmla="*/ 160 h 162"/>
                <a:gd name="T28" fmla="*/ 58 w 64"/>
                <a:gd name="T29" fmla="*/ 162 h 162"/>
                <a:gd name="T30" fmla="*/ 60 w 64"/>
                <a:gd name="T31" fmla="*/ 162 h 162"/>
                <a:gd name="T32" fmla="*/ 62 w 64"/>
                <a:gd name="T33" fmla="*/ 160 h 162"/>
                <a:gd name="T34" fmla="*/ 64 w 64"/>
                <a:gd name="T35" fmla="*/ 148 h 162"/>
                <a:gd name="T36" fmla="*/ 64 w 64"/>
                <a:gd name="T37" fmla="*/ 148 h 162"/>
                <a:gd name="T38" fmla="*/ 64 w 64"/>
                <a:gd name="T39" fmla="*/ 126 h 162"/>
                <a:gd name="T40" fmla="*/ 62 w 64"/>
                <a:gd name="T41" fmla="*/ 102 h 162"/>
                <a:gd name="T42" fmla="*/ 60 w 64"/>
                <a:gd name="T43" fmla="*/ 74 h 162"/>
                <a:gd name="T44" fmla="*/ 60 w 64"/>
                <a:gd name="T45" fmla="*/ 74 h 162"/>
                <a:gd name="T46" fmla="*/ 52 w 64"/>
                <a:gd name="T47" fmla="*/ 70 h 162"/>
                <a:gd name="T48" fmla="*/ 34 w 64"/>
                <a:gd name="T49" fmla="*/ 50 h 162"/>
                <a:gd name="T50" fmla="*/ 34 w 64"/>
                <a:gd name="T51" fmla="*/ 50 h 162"/>
                <a:gd name="T52" fmla="*/ 28 w 64"/>
                <a:gd name="T53" fmla="*/ 40 h 162"/>
                <a:gd name="T54" fmla="*/ 18 w 64"/>
                <a:gd name="T55" fmla="*/ 22 h 162"/>
                <a:gd name="T56" fmla="*/ 8 w 64"/>
                <a:gd name="T57" fmla="*/ 0 h 162"/>
                <a:gd name="T58" fmla="*/ 8 w 64"/>
                <a:gd name="T59" fmla="*/ 0 h 1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64" h="162">
                  <a:moveTo>
                    <a:pt x="8" y="0"/>
                  </a:moveTo>
                  <a:lnTo>
                    <a:pt x="0" y="130"/>
                  </a:lnTo>
                  <a:lnTo>
                    <a:pt x="0" y="130"/>
                  </a:lnTo>
                  <a:lnTo>
                    <a:pt x="12" y="134"/>
                  </a:lnTo>
                  <a:lnTo>
                    <a:pt x="30" y="140"/>
                  </a:lnTo>
                  <a:lnTo>
                    <a:pt x="30" y="140"/>
                  </a:lnTo>
                  <a:lnTo>
                    <a:pt x="34" y="146"/>
                  </a:lnTo>
                  <a:lnTo>
                    <a:pt x="38" y="152"/>
                  </a:lnTo>
                  <a:lnTo>
                    <a:pt x="42" y="156"/>
                  </a:lnTo>
                  <a:lnTo>
                    <a:pt x="44" y="158"/>
                  </a:lnTo>
                  <a:lnTo>
                    <a:pt x="48" y="158"/>
                  </a:lnTo>
                  <a:lnTo>
                    <a:pt x="48" y="158"/>
                  </a:lnTo>
                  <a:lnTo>
                    <a:pt x="50" y="158"/>
                  </a:lnTo>
                  <a:lnTo>
                    <a:pt x="54" y="160"/>
                  </a:lnTo>
                  <a:lnTo>
                    <a:pt x="58" y="162"/>
                  </a:lnTo>
                  <a:lnTo>
                    <a:pt x="60" y="162"/>
                  </a:lnTo>
                  <a:lnTo>
                    <a:pt x="62" y="160"/>
                  </a:lnTo>
                  <a:lnTo>
                    <a:pt x="64" y="148"/>
                  </a:lnTo>
                  <a:lnTo>
                    <a:pt x="64" y="148"/>
                  </a:lnTo>
                  <a:lnTo>
                    <a:pt x="64" y="126"/>
                  </a:lnTo>
                  <a:lnTo>
                    <a:pt x="62" y="102"/>
                  </a:lnTo>
                  <a:lnTo>
                    <a:pt x="60" y="74"/>
                  </a:lnTo>
                  <a:lnTo>
                    <a:pt x="60" y="74"/>
                  </a:lnTo>
                  <a:lnTo>
                    <a:pt x="52" y="70"/>
                  </a:lnTo>
                  <a:lnTo>
                    <a:pt x="34" y="50"/>
                  </a:lnTo>
                  <a:lnTo>
                    <a:pt x="34" y="50"/>
                  </a:lnTo>
                  <a:lnTo>
                    <a:pt x="28" y="40"/>
                  </a:lnTo>
                  <a:lnTo>
                    <a:pt x="18" y="22"/>
                  </a:lnTo>
                  <a:lnTo>
                    <a:pt x="8" y="0"/>
                  </a:lnTo>
                  <a:lnTo>
                    <a:pt x="8" y="0"/>
                  </a:lnTo>
                  <a:close/>
                </a:path>
              </a:pathLst>
            </a:custGeom>
            <a:solidFill>
              <a:srgbClr val="7DAE8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282" name="Freeform 259"/>
            <p:cNvSpPr>
              <a:spLocks/>
            </p:cNvSpPr>
            <p:nvPr/>
          </p:nvSpPr>
          <p:spPr bwMode="auto">
            <a:xfrm>
              <a:off x="2387" y="2359"/>
              <a:ext cx="278" cy="188"/>
            </a:xfrm>
            <a:custGeom>
              <a:avLst/>
              <a:gdLst>
                <a:gd name="T0" fmla="*/ 6 w 278"/>
                <a:gd name="T1" fmla="*/ 112 h 188"/>
                <a:gd name="T2" fmla="*/ 6 w 278"/>
                <a:gd name="T3" fmla="*/ 112 h 188"/>
                <a:gd name="T4" fmla="*/ 2 w 278"/>
                <a:gd name="T5" fmla="*/ 136 h 188"/>
                <a:gd name="T6" fmla="*/ 0 w 278"/>
                <a:gd name="T7" fmla="*/ 152 h 188"/>
                <a:gd name="T8" fmla="*/ 0 w 278"/>
                <a:gd name="T9" fmla="*/ 158 h 188"/>
                <a:gd name="T10" fmla="*/ 2 w 278"/>
                <a:gd name="T11" fmla="*/ 160 h 188"/>
                <a:gd name="T12" fmla="*/ 2 w 278"/>
                <a:gd name="T13" fmla="*/ 160 h 188"/>
                <a:gd name="T14" fmla="*/ 4 w 278"/>
                <a:gd name="T15" fmla="*/ 160 h 188"/>
                <a:gd name="T16" fmla="*/ 6 w 278"/>
                <a:gd name="T17" fmla="*/ 158 h 188"/>
                <a:gd name="T18" fmla="*/ 10 w 278"/>
                <a:gd name="T19" fmla="*/ 154 h 188"/>
                <a:gd name="T20" fmla="*/ 12 w 278"/>
                <a:gd name="T21" fmla="*/ 152 h 188"/>
                <a:gd name="T22" fmla="*/ 16 w 278"/>
                <a:gd name="T23" fmla="*/ 152 h 188"/>
                <a:gd name="T24" fmla="*/ 24 w 278"/>
                <a:gd name="T25" fmla="*/ 156 h 188"/>
                <a:gd name="T26" fmla="*/ 32 w 278"/>
                <a:gd name="T27" fmla="*/ 160 h 188"/>
                <a:gd name="T28" fmla="*/ 32 w 278"/>
                <a:gd name="T29" fmla="*/ 160 h 188"/>
                <a:gd name="T30" fmla="*/ 50 w 278"/>
                <a:gd name="T31" fmla="*/ 174 h 188"/>
                <a:gd name="T32" fmla="*/ 66 w 278"/>
                <a:gd name="T33" fmla="*/ 184 h 188"/>
                <a:gd name="T34" fmla="*/ 72 w 278"/>
                <a:gd name="T35" fmla="*/ 188 h 188"/>
                <a:gd name="T36" fmla="*/ 80 w 278"/>
                <a:gd name="T37" fmla="*/ 188 h 188"/>
                <a:gd name="T38" fmla="*/ 86 w 278"/>
                <a:gd name="T39" fmla="*/ 186 h 188"/>
                <a:gd name="T40" fmla="*/ 94 w 278"/>
                <a:gd name="T41" fmla="*/ 180 h 188"/>
                <a:gd name="T42" fmla="*/ 94 w 278"/>
                <a:gd name="T43" fmla="*/ 180 h 188"/>
                <a:gd name="T44" fmla="*/ 120 w 278"/>
                <a:gd name="T45" fmla="*/ 152 h 188"/>
                <a:gd name="T46" fmla="*/ 132 w 278"/>
                <a:gd name="T47" fmla="*/ 138 h 188"/>
                <a:gd name="T48" fmla="*/ 132 w 278"/>
                <a:gd name="T49" fmla="*/ 138 h 188"/>
                <a:gd name="T50" fmla="*/ 184 w 278"/>
                <a:gd name="T51" fmla="*/ 162 h 188"/>
                <a:gd name="T52" fmla="*/ 184 w 278"/>
                <a:gd name="T53" fmla="*/ 162 h 188"/>
                <a:gd name="T54" fmla="*/ 196 w 278"/>
                <a:gd name="T55" fmla="*/ 170 h 188"/>
                <a:gd name="T56" fmla="*/ 202 w 278"/>
                <a:gd name="T57" fmla="*/ 170 h 188"/>
                <a:gd name="T58" fmla="*/ 212 w 278"/>
                <a:gd name="T59" fmla="*/ 166 h 188"/>
                <a:gd name="T60" fmla="*/ 212 w 278"/>
                <a:gd name="T61" fmla="*/ 166 h 188"/>
                <a:gd name="T62" fmla="*/ 230 w 278"/>
                <a:gd name="T63" fmla="*/ 154 h 188"/>
                <a:gd name="T64" fmla="*/ 238 w 278"/>
                <a:gd name="T65" fmla="*/ 148 h 188"/>
                <a:gd name="T66" fmla="*/ 248 w 278"/>
                <a:gd name="T67" fmla="*/ 138 h 188"/>
                <a:gd name="T68" fmla="*/ 248 w 278"/>
                <a:gd name="T69" fmla="*/ 138 h 188"/>
                <a:gd name="T70" fmla="*/ 256 w 278"/>
                <a:gd name="T71" fmla="*/ 124 h 188"/>
                <a:gd name="T72" fmla="*/ 266 w 278"/>
                <a:gd name="T73" fmla="*/ 104 h 188"/>
                <a:gd name="T74" fmla="*/ 278 w 278"/>
                <a:gd name="T75" fmla="*/ 78 h 188"/>
                <a:gd name="T76" fmla="*/ 236 w 278"/>
                <a:gd name="T77" fmla="*/ 116 h 188"/>
                <a:gd name="T78" fmla="*/ 234 w 278"/>
                <a:gd name="T79" fmla="*/ 62 h 188"/>
                <a:gd name="T80" fmla="*/ 202 w 278"/>
                <a:gd name="T81" fmla="*/ 108 h 188"/>
                <a:gd name="T82" fmla="*/ 198 w 278"/>
                <a:gd name="T83" fmla="*/ 88 h 188"/>
                <a:gd name="T84" fmla="*/ 172 w 278"/>
                <a:gd name="T85" fmla="*/ 110 h 188"/>
                <a:gd name="T86" fmla="*/ 168 w 278"/>
                <a:gd name="T87" fmla="*/ 90 h 188"/>
                <a:gd name="T88" fmla="*/ 150 w 278"/>
                <a:gd name="T89" fmla="*/ 106 h 188"/>
                <a:gd name="T90" fmla="*/ 144 w 278"/>
                <a:gd name="T91" fmla="*/ 30 h 188"/>
                <a:gd name="T92" fmla="*/ 122 w 278"/>
                <a:gd name="T93" fmla="*/ 94 h 188"/>
                <a:gd name="T94" fmla="*/ 100 w 278"/>
                <a:gd name="T95" fmla="*/ 0 h 188"/>
                <a:gd name="T96" fmla="*/ 50 w 278"/>
                <a:gd name="T97" fmla="*/ 2 h 188"/>
                <a:gd name="T98" fmla="*/ 20 w 278"/>
                <a:gd name="T99" fmla="*/ 48 h 188"/>
                <a:gd name="T100" fmla="*/ 6 w 278"/>
                <a:gd name="T101" fmla="*/ 112 h 1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278" h="188">
                  <a:moveTo>
                    <a:pt x="6" y="112"/>
                  </a:moveTo>
                  <a:lnTo>
                    <a:pt x="6" y="112"/>
                  </a:lnTo>
                  <a:lnTo>
                    <a:pt x="2" y="136"/>
                  </a:lnTo>
                  <a:lnTo>
                    <a:pt x="0" y="152"/>
                  </a:lnTo>
                  <a:lnTo>
                    <a:pt x="0" y="158"/>
                  </a:lnTo>
                  <a:lnTo>
                    <a:pt x="2" y="160"/>
                  </a:lnTo>
                  <a:lnTo>
                    <a:pt x="2" y="160"/>
                  </a:lnTo>
                  <a:lnTo>
                    <a:pt x="4" y="160"/>
                  </a:lnTo>
                  <a:lnTo>
                    <a:pt x="6" y="158"/>
                  </a:lnTo>
                  <a:lnTo>
                    <a:pt x="10" y="154"/>
                  </a:lnTo>
                  <a:lnTo>
                    <a:pt x="12" y="152"/>
                  </a:lnTo>
                  <a:lnTo>
                    <a:pt x="16" y="152"/>
                  </a:lnTo>
                  <a:lnTo>
                    <a:pt x="24" y="156"/>
                  </a:lnTo>
                  <a:lnTo>
                    <a:pt x="32" y="160"/>
                  </a:lnTo>
                  <a:lnTo>
                    <a:pt x="32" y="160"/>
                  </a:lnTo>
                  <a:lnTo>
                    <a:pt x="50" y="174"/>
                  </a:lnTo>
                  <a:lnTo>
                    <a:pt x="66" y="184"/>
                  </a:lnTo>
                  <a:lnTo>
                    <a:pt x="72" y="188"/>
                  </a:lnTo>
                  <a:lnTo>
                    <a:pt x="80" y="188"/>
                  </a:lnTo>
                  <a:lnTo>
                    <a:pt x="86" y="186"/>
                  </a:lnTo>
                  <a:lnTo>
                    <a:pt x="94" y="180"/>
                  </a:lnTo>
                  <a:lnTo>
                    <a:pt x="94" y="180"/>
                  </a:lnTo>
                  <a:lnTo>
                    <a:pt x="120" y="152"/>
                  </a:lnTo>
                  <a:lnTo>
                    <a:pt x="132" y="138"/>
                  </a:lnTo>
                  <a:lnTo>
                    <a:pt x="132" y="138"/>
                  </a:lnTo>
                  <a:lnTo>
                    <a:pt x="184" y="162"/>
                  </a:lnTo>
                  <a:lnTo>
                    <a:pt x="184" y="162"/>
                  </a:lnTo>
                  <a:lnTo>
                    <a:pt x="196" y="170"/>
                  </a:lnTo>
                  <a:lnTo>
                    <a:pt x="202" y="170"/>
                  </a:lnTo>
                  <a:lnTo>
                    <a:pt x="212" y="166"/>
                  </a:lnTo>
                  <a:lnTo>
                    <a:pt x="212" y="166"/>
                  </a:lnTo>
                  <a:lnTo>
                    <a:pt x="230" y="154"/>
                  </a:lnTo>
                  <a:lnTo>
                    <a:pt x="238" y="148"/>
                  </a:lnTo>
                  <a:lnTo>
                    <a:pt x="248" y="138"/>
                  </a:lnTo>
                  <a:lnTo>
                    <a:pt x="248" y="138"/>
                  </a:lnTo>
                  <a:lnTo>
                    <a:pt x="256" y="124"/>
                  </a:lnTo>
                  <a:lnTo>
                    <a:pt x="266" y="104"/>
                  </a:lnTo>
                  <a:lnTo>
                    <a:pt x="278" y="78"/>
                  </a:lnTo>
                  <a:lnTo>
                    <a:pt x="236" y="116"/>
                  </a:lnTo>
                  <a:lnTo>
                    <a:pt x="234" y="62"/>
                  </a:lnTo>
                  <a:lnTo>
                    <a:pt x="202" y="108"/>
                  </a:lnTo>
                  <a:lnTo>
                    <a:pt x="198" y="88"/>
                  </a:lnTo>
                  <a:lnTo>
                    <a:pt x="172" y="110"/>
                  </a:lnTo>
                  <a:lnTo>
                    <a:pt x="168" y="90"/>
                  </a:lnTo>
                  <a:lnTo>
                    <a:pt x="150" y="106"/>
                  </a:lnTo>
                  <a:lnTo>
                    <a:pt x="144" y="30"/>
                  </a:lnTo>
                  <a:lnTo>
                    <a:pt x="122" y="94"/>
                  </a:lnTo>
                  <a:lnTo>
                    <a:pt x="100" y="0"/>
                  </a:lnTo>
                  <a:lnTo>
                    <a:pt x="50" y="2"/>
                  </a:lnTo>
                  <a:lnTo>
                    <a:pt x="20" y="48"/>
                  </a:lnTo>
                  <a:lnTo>
                    <a:pt x="6" y="112"/>
                  </a:lnTo>
                  <a:close/>
                </a:path>
              </a:pathLst>
            </a:custGeom>
            <a:solidFill>
              <a:srgbClr val="7DAE8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283" name="Freeform 260"/>
            <p:cNvSpPr>
              <a:spLocks/>
            </p:cNvSpPr>
            <p:nvPr/>
          </p:nvSpPr>
          <p:spPr bwMode="auto">
            <a:xfrm>
              <a:off x="2749" y="2401"/>
              <a:ext cx="86" cy="108"/>
            </a:xfrm>
            <a:custGeom>
              <a:avLst/>
              <a:gdLst>
                <a:gd name="T0" fmla="*/ 0 w 86"/>
                <a:gd name="T1" fmla="*/ 30 h 108"/>
                <a:gd name="T2" fmla="*/ 18 w 86"/>
                <a:gd name="T3" fmla="*/ 86 h 108"/>
                <a:gd name="T4" fmla="*/ 18 w 86"/>
                <a:gd name="T5" fmla="*/ 86 h 108"/>
                <a:gd name="T6" fmla="*/ 18 w 86"/>
                <a:gd name="T7" fmla="*/ 84 h 108"/>
                <a:gd name="T8" fmla="*/ 18 w 86"/>
                <a:gd name="T9" fmla="*/ 82 h 108"/>
                <a:gd name="T10" fmla="*/ 20 w 86"/>
                <a:gd name="T11" fmla="*/ 82 h 108"/>
                <a:gd name="T12" fmla="*/ 24 w 86"/>
                <a:gd name="T13" fmla="*/ 82 h 108"/>
                <a:gd name="T14" fmla="*/ 40 w 86"/>
                <a:gd name="T15" fmla="*/ 88 h 108"/>
                <a:gd name="T16" fmla="*/ 40 w 86"/>
                <a:gd name="T17" fmla="*/ 88 h 108"/>
                <a:gd name="T18" fmla="*/ 72 w 86"/>
                <a:gd name="T19" fmla="*/ 104 h 108"/>
                <a:gd name="T20" fmla="*/ 80 w 86"/>
                <a:gd name="T21" fmla="*/ 108 h 108"/>
                <a:gd name="T22" fmla="*/ 80 w 86"/>
                <a:gd name="T23" fmla="*/ 108 h 108"/>
                <a:gd name="T24" fmla="*/ 86 w 86"/>
                <a:gd name="T25" fmla="*/ 88 h 108"/>
                <a:gd name="T26" fmla="*/ 86 w 86"/>
                <a:gd name="T27" fmla="*/ 88 h 108"/>
                <a:gd name="T28" fmla="*/ 86 w 86"/>
                <a:gd name="T29" fmla="*/ 84 h 108"/>
                <a:gd name="T30" fmla="*/ 82 w 86"/>
                <a:gd name="T31" fmla="*/ 74 h 108"/>
                <a:gd name="T32" fmla="*/ 72 w 86"/>
                <a:gd name="T33" fmla="*/ 48 h 108"/>
                <a:gd name="T34" fmla="*/ 54 w 86"/>
                <a:gd name="T35" fmla="*/ 10 h 108"/>
                <a:gd name="T36" fmla="*/ 54 w 86"/>
                <a:gd name="T37" fmla="*/ 10 h 108"/>
                <a:gd name="T38" fmla="*/ 70 w 86"/>
                <a:gd name="T39" fmla="*/ 78 h 108"/>
                <a:gd name="T40" fmla="*/ 70 w 86"/>
                <a:gd name="T41" fmla="*/ 78 h 108"/>
                <a:gd name="T42" fmla="*/ 60 w 86"/>
                <a:gd name="T43" fmla="*/ 64 h 108"/>
                <a:gd name="T44" fmla="*/ 40 w 86"/>
                <a:gd name="T45" fmla="*/ 38 h 108"/>
                <a:gd name="T46" fmla="*/ 12 w 86"/>
                <a:gd name="T47" fmla="*/ 0 h 108"/>
                <a:gd name="T48" fmla="*/ 18 w 86"/>
                <a:gd name="T49" fmla="*/ 52 h 108"/>
                <a:gd name="T50" fmla="*/ 0 w 86"/>
                <a:gd name="T51" fmla="*/ 30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86" h="108">
                  <a:moveTo>
                    <a:pt x="0" y="30"/>
                  </a:moveTo>
                  <a:lnTo>
                    <a:pt x="18" y="86"/>
                  </a:lnTo>
                  <a:lnTo>
                    <a:pt x="18" y="86"/>
                  </a:lnTo>
                  <a:lnTo>
                    <a:pt x="18" y="84"/>
                  </a:lnTo>
                  <a:lnTo>
                    <a:pt x="18" y="82"/>
                  </a:lnTo>
                  <a:lnTo>
                    <a:pt x="20" y="82"/>
                  </a:lnTo>
                  <a:lnTo>
                    <a:pt x="24" y="82"/>
                  </a:lnTo>
                  <a:lnTo>
                    <a:pt x="40" y="88"/>
                  </a:lnTo>
                  <a:lnTo>
                    <a:pt x="40" y="88"/>
                  </a:lnTo>
                  <a:lnTo>
                    <a:pt x="72" y="104"/>
                  </a:lnTo>
                  <a:lnTo>
                    <a:pt x="80" y="108"/>
                  </a:lnTo>
                  <a:lnTo>
                    <a:pt x="80" y="108"/>
                  </a:lnTo>
                  <a:lnTo>
                    <a:pt x="86" y="88"/>
                  </a:lnTo>
                  <a:lnTo>
                    <a:pt x="86" y="88"/>
                  </a:lnTo>
                  <a:lnTo>
                    <a:pt x="86" y="84"/>
                  </a:lnTo>
                  <a:lnTo>
                    <a:pt x="82" y="74"/>
                  </a:lnTo>
                  <a:lnTo>
                    <a:pt x="72" y="48"/>
                  </a:lnTo>
                  <a:lnTo>
                    <a:pt x="54" y="10"/>
                  </a:lnTo>
                  <a:lnTo>
                    <a:pt x="54" y="10"/>
                  </a:lnTo>
                  <a:lnTo>
                    <a:pt x="70" y="78"/>
                  </a:lnTo>
                  <a:lnTo>
                    <a:pt x="70" y="78"/>
                  </a:lnTo>
                  <a:lnTo>
                    <a:pt x="60" y="64"/>
                  </a:lnTo>
                  <a:lnTo>
                    <a:pt x="40" y="38"/>
                  </a:lnTo>
                  <a:lnTo>
                    <a:pt x="12" y="0"/>
                  </a:lnTo>
                  <a:lnTo>
                    <a:pt x="18" y="52"/>
                  </a:lnTo>
                  <a:lnTo>
                    <a:pt x="0" y="30"/>
                  </a:lnTo>
                  <a:close/>
                </a:path>
              </a:pathLst>
            </a:custGeom>
            <a:solidFill>
              <a:srgbClr val="7DAE8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284" name="Freeform 261"/>
            <p:cNvSpPr>
              <a:spLocks/>
            </p:cNvSpPr>
            <p:nvPr/>
          </p:nvSpPr>
          <p:spPr bwMode="auto">
            <a:xfrm>
              <a:off x="2841" y="2323"/>
              <a:ext cx="78" cy="176"/>
            </a:xfrm>
            <a:custGeom>
              <a:avLst/>
              <a:gdLst>
                <a:gd name="T0" fmla="*/ 26 w 78"/>
                <a:gd name="T1" fmla="*/ 44 h 176"/>
                <a:gd name="T2" fmla="*/ 0 w 78"/>
                <a:gd name="T3" fmla="*/ 130 h 176"/>
                <a:gd name="T4" fmla="*/ 26 w 78"/>
                <a:gd name="T5" fmla="*/ 172 h 176"/>
                <a:gd name="T6" fmla="*/ 40 w 78"/>
                <a:gd name="T7" fmla="*/ 150 h 176"/>
                <a:gd name="T8" fmla="*/ 46 w 78"/>
                <a:gd name="T9" fmla="*/ 176 h 176"/>
                <a:gd name="T10" fmla="*/ 60 w 78"/>
                <a:gd name="T11" fmla="*/ 104 h 176"/>
                <a:gd name="T12" fmla="*/ 78 w 78"/>
                <a:gd name="T13" fmla="*/ 0 h 176"/>
                <a:gd name="T14" fmla="*/ 40 w 78"/>
                <a:gd name="T15" fmla="*/ 78 h 176"/>
                <a:gd name="T16" fmla="*/ 26 w 78"/>
                <a:gd name="T17" fmla="*/ 44 h 1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78" h="176">
                  <a:moveTo>
                    <a:pt x="26" y="44"/>
                  </a:moveTo>
                  <a:lnTo>
                    <a:pt x="0" y="130"/>
                  </a:lnTo>
                  <a:lnTo>
                    <a:pt x="26" y="172"/>
                  </a:lnTo>
                  <a:lnTo>
                    <a:pt x="40" y="150"/>
                  </a:lnTo>
                  <a:lnTo>
                    <a:pt x="46" y="176"/>
                  </a:lnTo>
                  <a:lnTo>
                    <a:pt x="60" y="104"/>
                  </a:lnTo>
                  <a:lnTo>
                    <a:pt x="78" y="0"/>
                  </a:lnTo>
                  <a:lnTo>
                    <a:pt x="40" y="78"/>
                  </a:lnTo>
                  <a:lnTo>
                    <a:pt x="26" y="44"/>
                  </a:lnTo>
                  <a:close/>
                </a:path>
              </a:pathLst>
            </a:custGeom>
            <a:solidFill>
              <a:srgbClr val="7DAE8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285" name="Freeform 262"/>
            <p:cNvSpPr>
              <a:spLocks/>
            </p:cNvSpPr>
            <p:nvPr/>
          </p:nvSpPr>
          <p:spPr bwMode="auto">
            <a:xfrm>
              <a:off x="2995" y="2351"/>
              <a:ext cx="252" cy="160"/>
            </a:xfrm>
            <a:custGeom>
              <a:avLst/>
              <a:gdLst>
                <a:gd name="T0" fmla="*/ 236 w 252"/>
                <a:gd name="T1" fmla="*/ 0 h 160"/>
                <a:gd name="T2" fmla="*/ 206 w 252"/>
                <a:gd name="T3" fmla="*/ 48 h 160"/>
                <a:gd name="T4" fmla="*/ 178 w 252"/>
                <a:gd name="T5" fmla="*/ 84 h 160"/>
                <a:gd name="T6" fmla="*/ 186 w 252"/>
                <a:gd name="T7" fmla="*/ 40 h 160"/>
                <a:gd name="T8" fmla="*/ 152 w 252"/>
                <a:gd name="T9" fmla="*/ 82 h 160"/>
                <a:gd name="T10" fmla="*/ 148 w 252"/>
                <a:gd name="T11" fmla="*/ 66 h 160"/>
                <a:gd name="T12" fmla="*/ 104 w 252"/>
                <a:gd name="T13" fmla="*/ 110 h 160"/>
                <a:gd name="T14" fmla="*/ 96 w 252"/>
                <a:gd name="T15" fmla="*/ 12 h 160"/>
                <a:gd name="T16" fmla="*/ 26 w 252"/>
                <a:gd name="T17" fmla="*/ 0 h 160"/>
                <a:gd name="T18" fmla="*/ 0 w 252"/>
                <a:gd name="T19" fmla="*/ 88 h 160"/>
                <a:gd name="T20" fmla="*/ 4 w 252"/>
                <a:gd name="T21" fmla="*/ 146 h 160"/>
                <a:gd name="T22" fmla="*/ 84 w 252"/>
                <a:gd name="T23" fmla="*/ 160 h 160"/>
                <a:gd name="T24" fmla="*/ 84 w 252"/>
                <a:gd name="T25" fmla="*/ 160 h 160"/>
                <a:gd name="T26" fmla="*/ 138 w 252"/>
                <a:gd name="T27" fmla="*/ 136 h 160"/>
                <a:gd name="T28" fmla="*/ 138 w 252"/>
                <a:gd name="T29" fmla="*/ 136 h 160"/>
                <a:gd name="T30" fmla="*/ 172 w 252"/>
                <a:gd name="T31" fmla="*/ 128 h 160"/>
                <a:gd name="T32" fmla="*/ 172 w 252"/>
                <a:gd name="T33" fmla="*/ 128 h 160"/>
                <a:gd name="T34" fmla="*/ 180 w 252"/>
                <a:gd name="T35" fmla="*/ 140 h 160"/>
                <a:gd name="T36" fmla="*/ 186 w 252"/>
                <a:gd name="T37" fmla="*/ 146 h 160"/>
                <a:gd name="T38" fmla="*/ 190 w 252"/>
                <a:gd name="T39" fmla="*/ 148 h 160"/>
                <a:gd name="T40" fmla="*/ 194 w 252"/>
                <a:gd name="T41" fmla="*/ 146 h 160"/>
                <a:gd name="T42" fmla="*/ 194 w 252"/>
                <a:gd name="T43" fmla="*/ 146 h 160"/>
                <a:gd name="T44" fmla="*/ 202 w 252"/>
                <a:gd name="T45" fmla="*/ 138 h 160"/>
                <a:gd name="T46" fmla="*/ 206 w 252"/>
                <a:gd name="T47" fmla="*/ 128 h 160"/>
                <a:gd name="T48" fmla="*/ 212 w 252"/>
                <a:gd name="T49" fmla="*/ 116 h 160"/>
                <a:gd name="T50" fmla="*/ 216 w 252"/>
                <a:gd name="T51" fmla="*/ 108 h 160"/>
                <a:gd name="T52" fmla="*/ 216 w 252"/>
                <a:gd name="T53" fmla="*/ 108 h 160"/>
                <a:gd name="T54" fmla="*/ 226 w 252"/>
                <a:gd name="T55" fmla="*/ 92 h 160"/>
                <a:gd name="T56" fmla="*/ 238 w 252"/>
                <a:gd name="T57" fmla="*/ 64 h 160"/>
                <a:gd name="T58" fmla="*/ 252 w 252"/>
                <a:gd name="T59" fmla="*/ 24 h 160"/>
                <a:gd name="T60" fmla="*/ 222 w 252"/>
                <a:gd name="T61" fmla="*/ 62 h 160"/>
                <a:gd name="T62" fmla="*/ 236 w 252"/>
                <a:gd name="T63" fmla="*/ 0 h 1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252" h="160">
                  <a:moveTo>
                    <a:pt x="236" y="0"/>
                  </a:moveTo>
                  <a:lnTo>
                    <a:pt x="206" y="48"/>
                  </a:lnTo>
                  <a:lnTo>
                    <a:pt x="178" y="84"/>
                  </a:lnTo>
                  <a:lnTo>
                    <a:pt x="186" y="40"/>
                  </a:lnTo>
                  <a:lnTo>
                    <a:pt x="152" y="82"/>
                  </a:lnTo>
                  <a:lnTo>
                    <a:pt x="148" y="66"/>
                  </a:lnTo>
                  <a:lnTo>
                    <a:pt x="104" y="110"/>
                  </a:lnTo>
                  <a:lnTo>
                    <a:pt x="96" y="12"/>
                  </a:lnTo>
                  <a:lnTo>
                    <a:pt x="26" y="0"/>
                  </a:lnTo>
                  <a:lnTo>
                    <a:pt x="0" y="88"/>
                  </a:lnTo>
                  <a:lnTo>
                    <a:pt x="4" y="146"/>
                  </a:lnTo>
                  <a:lnTo>
                    <a:pt x="84" y="160"/>
                  </a:lnTo>
                  <a:lnTo>
                    <a:pt x="84" y="160"/>
                  </a:lnTo>
                  <a:lnTo>
                    <a:pt x="138" y="136"/>
                  </a:lnTo>
                  <a:lnTo>
                    <a:pt x="138" y="136"/>
                  </a:lnTo>
                  <a:lnTo>
                    <a:pt x="172" y="128"/>
                  </a:lnTo>
                  <a:lnTo>
                    <a:pt x="172" y="128"/>
                  </a:lnTo>
                  <a:lnTo>
                    <a:pt x="180" y="140"/>
                  </a:lnTo>
                  <a:lnTo>
                    <a:pt x="186" y="146"/>
                  </a:lnTo>
                  <a:lnTo>
                    <a:pt x="190" y="148"/>
                  </a:lnTo>
                  <a:lnTo>
                    <a:pt x="194" y="146"/>
                  </a:lnTo>
                  <a:lnTo>
                    <a:pt x="194" y="146"/>
                  </a:lnTo>
                  <a:lnTo>
                    <a:pt x="202" y="138"/>
                  </a:lnTo>
                  <a:lnTo>
                    <a:pt x="206" y="128"/>
                  </a:lnTo>
                  <a:lnTo>
                    <a:pt x="212" y="116"/>
                  </a:lnTo>
                  <a:lnTo>
                    <a:pt x="216" y="108"/>
                  </a:lnTo>
                  <a:lnTo>
                    <a:pt x="216" y="108"/>
                  </a:lnTo>
                  <a:lnTo>
                    <a:pt x="226" y="92"/>
                  </a:lnTo>
                  <a:lnTo>
                    <a:pt x="238" y="64"/>
                  </a:lnTo>
                  <a:lnTo>
                    <a:pt x="252" y="24"/>
                  </a:lnTo>
                  <a:lnTo>
                    <a:pt x="222" y="62"/>
                  </a:lnTo>
                  <a:lnTo>
                    <a:pt x="236" y="0"/>
                  </a:lnTo>
                  <a:close/>
                </a:path>
              </a:pathLst>
            </a:custGeom>
            <a:solidFill>
              <a:srgbClr val="7DAE8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286" name="Freeform 263"/>
            <p:cNvSpPr>
              <a:spLocks/>
            </p:cNvSpPr>
            <p:nvPr/>
          </p:nvSpPr>
          <p:spPr bwMode="auto">
            <a:xfrm>
              <a:off x="2335" y="1893"/>
              <a:ext cx="1122" cy="628"/>
            </a:xfrm>
            <a:custGeom>
              <a:avLst/>
              <a:gdLst>
                <a:gd name="T0" fmla="*/ 756 w 1122"/>
                <a:gd name="T1" fmla="*/ 80 h 628"/>
                <a:gd name="T2" fmla="*/ 714 w 1122"/>
                <a:gd name="T3" fmla="*/ 44 h 628"/>
                <a:gd name="T4" fmla="*/ 664 w 1122"/>
                <a:gd name="T5" fmla="*/ 12 h 628"/>
                <a:gd name="T6" fmla="*/ 630 w 1122"/>
                <a:gd name="T7" fmla="*/ 28 h 628"/>
                <a:gd name="T8" fmla="*/ 566 w 1122"/>
                <a:gd name="T9" fmla="*/ 36 h 628"/>
                <a:gd name="T10" fmla="*/ 440 w 1122"/>
                <a:gd name="T11" fmla="*/ 20 h 628"/>
                <a:gd name="T12" fmla="*/ 230 w 1122"/>
                <a:gd name="T13" fmla="*/ 2 h 628"/>
                <a:gd name="T14" fmla="*/ 104 w 1122"/>
                <a:gd name="T15" fmla="*/ 60 h 628"/>
                <a:gd name="T16" fmla="*/ 44 w 1122"/>
                <a:gd name="T17" fmla="*/ 164 h 628"/>
                <a:gd name="T18" fmla="*/ 36 w 1122"/>
                <a:gd name="T19" fmla="*/ 226 h 628"/>
                <a:gd name="T20" fmla="*/ 12 w 1122"/>
                <a:gd name="T21" fmla="*/ 326 h 628"/>
                <a:gd name="T22" fmla="*/ 10 w 1122"/>
                <a:gd name="T23" fmla="*/ 380 h 628"/>
                <a:gd name="T24" fmla="*/ 24 w 1122"/>
                <a:gd name="T25" fmla="*/ 434 h 628"/>
                <a:gd name="T26" fmla="*/ 44 w 1122"/>
                <a:gd name="T27" fmla="*/ 486 h 628"/>
                <a:gd name="T28" fmla="*/ 12 w 1122"/>
                <a:gd name="T29" fmla="*/ 502 h 628"/>
                <a:gd name="T30" fmla="*/ 46 w 1122"/>
                <a:gd name="T31" fmla="*/ 596 h 628"/>
                <a:gd name="T32" fmla="*/ 50 w 1122"/>
                <a:gd name="T33" fmla="*/ 536 h 628"/>
                <a:gd name="T34" fmla="*/ 108 w 1122"/>
                <a:gd name="T35" fmla="*/ 610 h 628"/>
                <a:gd name="T36" fmla="*/ 136 w 1122"/>
                <a:gd name="T37" fmla="*/ 620 h 628"/>
                <a:gd name="T38" fmla="*/ 154 w 1122"/>
                <a:gd name="T39" fmla="*/ 492 h 628"/>
                <a:gd name="T40" fmla="*/ 198 w 1122"/>
                <a:gd name="T41" fmla="*/ 500 h 628"/>
                <a:gd name="T42" fmla="*/ 216 w 1122"/>
                <a:gd name="T43" fmla="*/ 604 h 628"/>
                <a:gd name="T44" fmla="*/ 256 w 1122"/>
                <a:gd name="T45" fmla="*/ 584 h 628"/>
                <a:gd name="T46" fmla="*/ 280 w 1122"/>
                <a:gd name="T47" fmla="*/ 524 h 628"/>
                <a:gd name="T48" fmla="*/ 244 w 1122"/>
                <a:gd name="T49" fmla="*/ 518 h 628"/>
                <a:gd name="T50" fmla="*/ 226 w 1122"/>
                <a:gd name="T51" fmla="*/ 516 h 628"/>
                <a:gd name="T52" fmla="*/ 296 w 1122"/>
                <a:gd name="T53" fmla="*/ 476 h 628"/>
                <a:gd name="T54" fmla="*/ 356 w 1122"/>
                <a:gd name="T55" fmla="*/ 462 h 628"/>
                <a:gd name="T56" fmla="*/ 504 w 1122"/>
                <a:gd name="T57" fmla="*/ 472 h 628"/>
                <a:gd name="T58" fmla="*/ 462 w 1122"/>
                <a:gd name="T59" fmla="*/ 508 h 628"/>
                <a:gd name="T60" fmla="*/ 480 w 1122"/>
                <a:gd name="T61" fmla="*/ 592 h 628"/>
                <a:gd name="T62" fmla="*/ 504 w 1122"/>
                <a:gd name="T63" fmla="*/ 600 h 628"/>
                <a:gd name="T64" fmla="*/ 540 w 1122"/>
                <a:gd name="T65" fmla="*/ 526 h 628"/>
                <a:gd name="T66" fmla="*/ 524 w 1122"/>
                <a:gd name="T67" fmla="*/ 534 h 628"/>
                <a:gd name="T68" fmla="*/ 536 w 1122"/>
                <a:gd name="T69" fmla="*/ 568 h 628"/>
                <a:gd name="T70" fmla="*/ 558 w 1122"/>
                <a:gd name="T71" fmla="*/ 526 h 628"/>
                <a:gd name="T72" fmla="*/ 578 w 1122"/>
                <a:gd name="T73" fmla="*/ 586 h 628"/>
                <a:gd name="T74" fmla="*/ 600 w 1122"/>
                <a:gd name="T75" fmla="*/ 608 h 628"/>
                <a:gd name="T76" fmla="*/ 644 w 1122"/>
                <a:gd name="T77" fmla="*/ 610 h 628"/>
                <a:gd name="T78" fmla="*/ 670 w 1122"/>
                <a:gd name="T79" fmla="*/ 610 h 628"/>
                <a:gd name="T80" fmla="*/ 702 w 1122"/>
                <a:gd name="T81" fmla="*/ 608 h 628"/>
                <a:gd name="T82" fmla="*/ 732 w 1122"/>
                <a:gd name="T83" fmla="*/ 628 h 628"/>
                <a:gd name="T84" fmla="*/ 770 w 1122"/>
                <a:gd name="T85" fmla="*/ 570 h 628"/>
                <a:gd name="T86" fmla="*/ 820 w 1122"/>
                <a:gd name="T87" fmla="*/ 436 h 628"/>
                <a:gd name="T88" fmla="*/ 844 w 1122"/>
                <a:gd name="T89" fmla="*/ 338 h 628"/>
                <a:gd name="T90" fmla="*/ 870 w 1122"/>
                <a:gd name="T91" fmla="*/ 340 h 628"/>
                <a:gd name="T92" fmla="*/ 908 w 1122"/>
                <a:gd name="T93" fmla="*/ 356 h 628"/>
                <a:gd name="T94" fmla="*/ 932 w 1122"/>
                <a:gd name="T95" fmla="*/ 380 h 628"/>
                <a:gd name="T96" fmla="*/ 956 w 1122"/>
                <a:gd name="T97" fmla="*/ 410 h 628"/>
                <a:gd name="T98" fmla="*/ 990 w 1122"/>
                <a:gd name="T99" fmla="*/ 432 h 628"/>
                <a:gd name="T100" fmla="*/ 966 w 1122"/>
                <a:gd name="T101" fmla="*/ 548 h 628"/>
                <a:gd name="T102" fmla="*/ 994 w 1122"/>
                <a:gd name="T103" fmla="*/ 506 h 628"/>
                <a:gd name="T104" fmla="*/ 1046 w 1122"/>
                <a:gd name="T105" fmla="*/ 476 h 628"/>
                <a:gd name="T106" fmla="*/ 1072 w 1122"/>
                <a:gd name="T107" fmla="*/ 444 h 628"/>
                <a:gd name="T108" fmla="*/ 1070 w 1122"/>
                <a:gd name="T109" fmla="*/ 340 h 628"/>
                <a:gd name="T110" fmla="*/ 1078 w 1122"/>
                <a:gd name="T111" fmla="*/ 230 h 628"/>
                <a:gd name="T112" fmla="*/ 984 w 1122"/>
                <a:gd name="T113" fmla="*/ 140 h 628"/>
                <a:gd name="T114" fmla="*/ 952 w 1122"/>
                <a:gd name="T115" fmla="*/ 98 h 628"/>
                <a:gd name="T116" fmla="*/ 914 w 1122"/>
                <a:gd name="T117" fmla="*/ 64 h 628"/>
                <a:gd name="T118" fmla="*/ 866 w 1122"/>
                <a:gd name="T119" fmla="*/ 72 h 628"/>
                <a:gd name="T120" fmla="*/ 818 w 1122"/>
                <a:gd name="T121" fmla="*/ 106 h 6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122" h="628">
                  <a:moveTo>
                    <a:pt x="790" y="100"/>
                  </a:moveTo>
                  <a:lnTo>
                    <a:pt x="790" y="100"/>
                  </a:lnTo>
                  <a:lnTo>
                    <a:pt x="784" y="90"/>
                  </a:lnTo>
                  <a:lnTo>
                    <a:pt x="780" y="88"/>
                  </a:lnTo>
                  <a:lnTo>
                    <a:pt x="776" y="90"/>
                  </a:lnTo>
                  <a:lnTo>
                    <a:pt x="774" y="96"/>
                  </a:lnTo>
                  <a:lnTo>
                    <a:pt x="774" y="96"/>
                  </a:lnTo>
                  <a:lnTo>
                    <a:pt x="768" y="88"/>
                  </a:lnTo>
                  <a:lnTo>
                    <a:pt x="760" y="80"/>
                  </a:lnTo>
                  <a:lnTo>
                    <a:pt x="760" y="80"/>
                  </a:lnTo>
                  <a:lnTo>
                    <a:pt x="758" y="78"/>
                  </a:lnTo>
                  <a:lnTo>
                    <a:pt x="756" y="80"/>
                  </a:lnTo>
                  <a:lnTo>
                    <a:pt x="756" y="80"/>
                  </a:lnTo>
                  <a:lnTo>
                    <a:pt x="754" y="80"/>
                  </a:lnTo>
                  <a:lnTo>
                    <a:pt x="740" y="60"/>
                  </a:lnTo>
                  <a:lnTo>
                    <a:pt x="740" y="60"/>
                  </a:lnTo>
                  <a:lnTo>
                    <a:pt x="738" y="62"/>
                  </a:lnTo>
                  <a:lnTo>
                    <a:pt x="736" y="62"/>
                  </a:lnTo>
                  <a:lnTo>
                    <a:pt x="736" y="62"/>
                  </a:lnTo>
                  <a:lnTo>
                    <a:pt x="732" y="56"/>
                  </a:lnTo>
                  <a:lnTo>
                    <a:pt x="728" y="50"/>
                  </a:lnTo>
                  <a:lnTo>
                    <a:pt x="718" y="42"/>
                  </a:lnTo>
                  <a:lnTo>
                    <a:pt x="714" y="44"/>
                  </a:lnTo>
                  <a:lnTo>
                    <a:pt x="714" y="44"/>
                  </a:lnTo>
                  <a:lnTo>
                    <a:pt x="708" y="36"/>
                  </a:lnTo>
                  <a:lnTo>
                    <a:pt x="700" y="30"/>
                  </a:lnTo>
                  <a:lnTo>
                    <a:pt x="692" y="24"/>
                  </a:lnTo>
                  <a:lnTo>
                    <a:pt x="686" y="18"/>
                  </a:lnTo>
                  <a:lnTo>
                    <a:pt x="686" y="18"/>
                  </a:lnTo>
                  <a:lnTo>
                    <a:pt x="684" y="18"/>
                  </a:lnTo>
                  <a:lnTo>
                    <a:pt x="682" y="20"/>
                  </a:lnTo>
                  <a:lnTo>
                    <a:pt x="682" y="22"/>
                  </a:lnTo>
                  <a:lnTo>
                    <a:pt x="680" y="22"/>
                  </a:lnTo>
                  <a:lnTo>
                    <a:pt x="680" y="22"/>
                  </a:lnTo>
                  <a:lnTo>
                    <a:pt x="672" y="16"/>
                  </a:lnTo>
                  <a:lnTo>
                    <a:pt x="664" y="12"/>
                  </a:lnTo>
                  <a:lnTo>
                    <a:pt x="644" y="6"/>
                  </a:lnTo>
                  <a:lnTo>
                    <a:pt x="644" y="6"/>
                  </a:lnTo>
                  <a:lnTo>
                    <a:pt x="642" y="8"/>
                  </a:lnTo>
                  <a:lnTo>
                    <a:pt x="642" y="12"/>
                  </a:lnTo>
                  <a:lnTo>
                    <a:pt x="644" y="16"/>
                  </a:lnTo>
                  <a:lnTo>
                    <a:pt x="644" y="16"/>
                  </a:lnTo>
                  <a:lnTo>
                    <a:pt x="638" y="16"/>
                  </a:lnTo>
                  <a:lnTo>
                    <a:pt x="632" y="16"/>
                  </a:lnTo>
                  <a:lnTo>
                    <a:pt x="628" y="18"/>
                  </a:lnTo>
                  <a:lnTo>
                    <a:pt x="626" y="20"/>
                  </a:lnTo>
                  <a:lnTo>
                    <a:pt x="624" y="22"/>
                  </a:lnTo>
                  <a:lnTo>
                    <a:pt x="630" y="28"/>
                  </a:lnTo>
                  <a:lnTo>
                    <a:pt x="630" y="28"/>
                  </a:lnTo>
                  <a:lnTo>
                    <a:pt x="626" y="30"/>
                  </a:lnTo>
                  <a:lnTo>
                    <a:pt x="622" y="32"/>
                  </a:lnTo>
                  <a:lnTo>
                    <a:pt x="618" y="34"/>
                  </a:lnTo>
                  <a:lnTo>
                    <a:pt x="614" y="38"/>
                  </a:lnTo>
                  <a:lnTo>
                    <a:pt x="614" y="38"/>
                  </a:lnTo>
                  <a:lnTo>
                    <a:pt x="606" y="42"/>
                  </a:lnTo>
                  <a:lnTo>
                    <a:pt x="596" y="42"/>
                  </a:lnTo>
                  <a:lnTo>
                    <a:pt x="586" y="42"/>
                  </a:lnTo>
                  <a:lnTo>
                    <a:pt x="576" y="40"/>
                  </a:lnTo>
                  <a:lnTo>
                    <a:pt x="576" y="40"/>
                  </a:lnTo>
                  <a:lnTo>
                    <a:pt x="566" y="36"/>
                  </a:lnTo>
                  <a:lnTo>
                    <a:pt x="556" y="32"/>
                  </a:lnTo>
                  <a:lnTo>
                    <a:pt x="534" y="28"/>
                  </a:lnTo>
                  <a:lnTo>
                    <a:pt x="534" y="28"/>
                  </a:lnTo>
                  <a:lnTo>
                    <a:pt x="528" y="30"/>
                  </a:lnTo>
                  <a:lnTo>
                    <a:pt x="524" y="28"/>
                  </a:lnTo>
                  <a:lnTo>
                    <a:pt x="524" y="28"/>
                  </a:lnTo>
                  <a:lnTo>
                    <a:pt x="518" y="26"/>
                  </a:lnTo>
                  <a:lnTo>
                    <a:pt x="514" y="28"/>
                  </a:lnTo>
                  <a:lnTo>
                    <a:pt x="502" y="30"/>
                  </a:lnTo>
                  <a:lnTo>
                    <a:pt x="482" y="28"/>
                  </a:lnTo>
                  <a:lnTo>
                    <a:pt x="440" y="20"/>
                  </a:lnTo>
                  <a:lnTo>
                    <a:pt x="440" y="20"/>
                  </a:lnTo>
                  <a:lnTo>
                    <a:pt x="438" y="20"/>
                  </a:lnTo>
                  <a:lnTo>
                    <a:pt x="436" y="20"/>
                  </a:lnTo>
                  <a:lnTo>
                    <a:pt x="432" y="20"/>
                  </a:lnTo>
                  <a:lnTo>
                    <a:pt x="432" y="20"/>
                  </a:lnTo>
                  <a:lnTo>
                    <a:pt x="410" y="18"/>
                  </a:lnTo>
                  <a:lnTo>
                    <a:pt x="386" y="14"/>
                  </a:lnTo>
                  <a:lnTo>
                    <a:pt x="362" y="8"/>
                  </a:lnTo>
                  <a:lnTo>
                    <a:pt x="338" y="4"/>
                  </a:lnTo>
                  <a:lnTo>
                    <a:pt x="338" y="4"/>
                  </a:lnTo>
                  <a:lnTo>
                    <a:pt x="272" y="0"/>
                  </a:lnTo>
                  <a:lnTo>
                    <a:pt x="230" y="2"/>
                  </a:lnTo>
                  <a:lnTo>
                    <a:pt x="230" y="2"/>
                  </a:lnTo>
                  <a:lnTo>
                    <a:pt x="216" y="2"/>
                  </a:lnTo>
                  <a:lnTo>
                    <a:pt x="202" y="4"/>
                  </a:lnTo>
                  <a:lnTo>
                    <a:pt x="176" y="12"/>
                  </a:lnTo>
                  <a:lnTo>
                    <a:pt x="152" y="24"/>
                  </a:lnTo>
                  <a:lnTo>
                    <a:pt x="126" y="36"/>
                  </a:lnTo>
                  <a:lnTo>
                    <a:pt x="126" y="36"/>
                  </a:lnTo>
                  <a:lnTo>
                    <a:pt x="126" y="40"/>
                  </a:lnTo>
                  <a:lnTo>
                    <a:pt x="122" y="42"/>
                  </a:lnTo>
                  <a:lnTo>
                    <a:pt x="120" y="46"/>
                  </a:lnTo>
                  <a:lnTo>
                    <a:pt x="116" y="48"/>
                  </a:lnTo>
                  <a:lnTo>
                    <a:pt x="116" y="48"/>
                  </a:lnTo>
                  <a:lnTo>
                    <a:pt x="104" y="60"/>
                  </a:lnTo>
                  <a:lnTo>
                    <a:pt x="90" y="74"/>
                  </a:lnTo>
                  <a:lnTo>
                    <a:pt x="66" y="102"/>
                  </a:lnTo>
                  <a:lnTo>
                    <a:pt x="66" y="102"/>
                  </a:lnTo>
                  <a:lnTo>
                    <a:pt x="56" y="120"/>
                  </a:lnTo>
                  <a:lnTo>
                    <a:pt x="52" y="128"/>
                  </a:lnTo>
                  <a:lnTo>
                    <a:pt x="48" y="138"/>
                  </a:lnTo>
                  <a:lnTo>
                    <a:pt x="48" y="142"/>
                  </a:lnTo>
                  <a:lnTo>
                    <a:pt x="48" y="142"/>
                  </a:lnTo>
                  <a:lnTo>
                    <a:pt x="46" y="148"/>
                  </a:lnTo>
                  <a:lnTo>
                    <a:pt x="42" y="154"/>
                  </a:lnTo>
                  <a:lnTo>
                    <a:pt x="42" y="160"/>
                  </a:lnTo>
                  <a:lnTo>
                    <a:pt x="44" y="164"/>
                  </a:lnTo>
                  <a:lnTo>
                    <a:pt x="46" y="166"/>
                  </a:lnTo>
                  <a:lnTo>
                    <a:pt x="46" y="166"/>
                  </a:lnTo>
                  <a:lnTo>
                    <a:pt x="38" y="186"/>
                  </a:lnTo>
                  <a:lnTo>
                    <a:pt x="32" y="198"/>
                  </a:lnTo>
                  <a:lnTo>
                    <a:pt x="30" y="208"/>
                  </a:lnTo>
                  <a:lnTo>
                    <a:pt x="30" y="208"/>
                  </a:lnTo>
                  <a:lnTo>
                    <a:pt x="32" y="212"/>
                  </a:lnTo>
                  <a:lnTo>
                    <a:pt x="34" y="214"/>
                  </a:lnTo>
                  <a:lnTo>
                    <a:pt x="36" y="214"/>
                  </a:lnTo>
                  <a:lnTo>
                    <a:pt x="36" y="214"/>
                  </a:lnTo>
                  <a:lnTo>
                    <a:pt x="36" y="220"/>
                  </a:lnTo>
                  <a:lnTo>
                    <a:pt x="36" y="226"/>
                  </a:lnTo>
                  <a:lnTo>
                    <a:pt x="36" y="226"/>
                  </a:lnTo>
                  <a:lnTo>
                    <a:pt x="32" y="242"/>
                  </a:lnTo>
                  <a:lnTo>
                    <a:pt x="28" y="256"/>
                  </a:lnTo>
                  <a:lnTo>
                    <a:pt x="16" y="286"/>
                  </a:lnTo>
                  <a:lnTo>
                    <a:pt x="16" y="286"/>
                  </a:lnTo>
                  <a:lnTo>
                    <a:pt x="16" y="298"/>
                  </a:lnTo>
                  <a:lnTo>
                    <a:pt x="18" y="304"/>
                  </a:lnTo>
                  <a:lnTo>
                    <a:pt x="20" y="310"/>
                  </a:lnTo>
                  <a:lnTo>
                    <a:pt x="20" y="310"/>
                  </a:lnTo>
                  <a:lnTo>
                    <a:pt x="16" y="318"/>
                  </a:lnTo>
                  <a:lnTo>
                    <a:pt x="12" y="326"/>
                  </a:lnTo>
                  <a:lnTo>
                    <a:pt x="12" y="326"/>
                  </a:lnTo>
                  <a:lnTo>
                    <a:pt x="14" y="328"/>
                  </a:lnTo>
                  <a:lnTo>
                    <a:pt x="16" y="332"/>
                  </a:lnTo>
                  <a:lnTo>
                    <a:pt x="16" y="332"/>
                  </a:lnTo>
                  <a:lnTo>
                    <a:pt x="12" y="342"/>
                  </a:lnTo>
                  <a:lnTo>
                    <a:pt x="12" y="348"/>
                  </a:lnTo>
                  <a:lnTo>
                    <a:pt x="14" y="350"/>
                  </a:lnTo>
                  <a:lnTo>
                    <a:pt x="18" y="352"/>
                  </a:lnTo>
                  <a:lnTo>
                    <a:pt x="18" y="352"/>
                  </a:lnTo>
                  <a:lnTo>
                    <a:pt x="14" y="360"/>
                  </a:lnTo>
                  <a:lnTo>
                    <a:pt x="12" y="368"/>
                  </a:lnTo>
                  <a:lnTo>
                    <a:pt x="10" y="376"/>
                  </a:lnTo>
                  <a:lnTo>
                    <a:pt x="10" y="380"/>
                  </a:lnTo>
                  <a:lnTo>
                    <a:pt x="14" y="384"/>
                  </a:lnTo>
                  <a:lnTo>
                    <a:pt x="14" y="384"/>
                  </a:lnTo>
                  <a:lnTo>
                    <a:pt x="16" y="384"/>
                  </a:lnTo>
                  <a:lnTo>
                    <a:pt x="20" y="382"/>
                  </a:lnTo>
                  <a:lnTo>
                    <a:pt x="26" y="378"/>
                  </a:lnTo>
                  <a:lnTo>
                    <a:pt x="26" y="378"/>
                  </a:lnTo>
                  <a:lnTo>
                    <a:pt x="26" y="380"/>
                  </a:lnTo>
                  <a:lnTo>
                    <a:pt x="26" y="382"/>
                  </a:lnTo>
                  <a:lnTo>
                    <a:pt x="24" y="388"/>
                  </a:lnTo>
                  <a:lnTo>
                    <a:pt x="24" y="388"/>
                  </a:lnTo>
                  <a:lnTo>
                    <a:pt x="24" y="410"/>
                  </a:lnTo>
                  <a:lnTo>
                    <a:pt x="24" y="434"/>
                  </a:lnTo>
                  <a:lnTo>
                    <a:pt x="24" y="434"/>
                  </a:lnTo>
                  <a:lnTo>
                    <a:pt x="28" y="436"/>
                  </a:lnTo>
                  <a:lnTo>
                    <a:pt x="32" y="436"/>
                  </a:lnTo>
                  <a:lnTo>
                    <a:pt x="32" y="436"/>
                  </a:lnTo>
                  <a:lnTo>
                    <a:pt x="34" y="450"/>
                  </a:lnTo>
                  <a:lnTo>
                    <a:pt x="32" y="464"/>
                  </a:lnTo>
                  <a:lnTo>
                    <a:pt x="32" y="464"/>
                  </a:lnTo>
                  <a:lnTo>
                    <a:pt x="38" y="464"/>
                  </a:lnTo>
                  <a:lnTo>
                    <a:pt x="42" y="464"/>
                  </a:lnTo>
                  <a:lnTo>
                    <a:pt x="42" y="464"/>
                  </a:lnTo>
                  <a:lnTo>
                    <a:pt x="42" y="476"/>
                  </a:lnTo>
                  <a:lnTo>
                    <a:pt x="44" y="486"/>
                  </a:lnTo>
                  <a:lnTo>
                    <a:pt x="44" y="496"/>
                  </a:lnTo>
                  <a:lnTo>
                    <a:pt x="42" y="506"/>
                  </a:lnTo>
                  <a:lnTo>
                    <a:pt x="42" y="506"/>
                  </a:lnTo>
                  <a:lnTo>
                    <a:pt x="44" y="510"/>
                  </a:lnTo>
                  <a:lnTo>
                    <a:pt x="44" y="516"/>
                  </a:lnTo>
                  <a:lnTo>
                    <a:pt x="44" y="516"/>
                  </a:lnTo>
                  <a:lnTo>
                    <a:pt x="20" y="498"/>
                  </a:lnTo>
                  <a:lnTo>
                    <a:pt x="8" y="486"/>
                  </a:lnTo>
                  <a:lnTo>
                    <a:pt x="0" y="478"/>
                  </a:lnTo>
                  <a:lnTo>
                    <a:pt x="0" y="478"/>
                  </a:lnTo>
                  <a:lnTo>
                    <a:pt x="2" y="486"/>
                  </a:lnTo>
                  <a:lnTo>
                    <a:pt x="12" y="502"/>
                  </a:lnTo>
                  <a:lnTo>
                    <a:pt x="12" y="502"/>
                  </a:lnTo>
                  <a:lnTo>
                    <a:pt x="22" y="518"/>
                  </a:lnTo>
                  <a:lnTo>
                    <a:pt x="30" y="536"/>
                  </a:lnTo>
                  <a:lnTo>
                    <a:pt x="36" y="554"/>
                  </a:lnTo>
                  <a:lnTo>
                    <a:pt x="40" y="574"/>
                  </a:lnTo>
                  <a:lnTo>
                    <a:pt x="40" y="574"/>
                  </a:lnTo>
                  <a:lnTo>
                    <a:pt x="40" y="592"/>
                  </a:lnTo>
                  <a:lnTo>
                    <a:pt x="38" y="614"/>
                  </a:lnTo>
                  <a:lnTo>
                    <a:pt x="38" y="614"/>
                  </a:lnTo>
                  <a:lnTo>
                    <a:pt x="40" y="612"/>
                  </a:lnTo>
                  <a:lnTo>
                    <a:pt x="42" y="608"/>
                  </a:lnTo>
                  <a:lnTo>
                    <a:pt x="46" y="596"/>
                  </a:lnTo>
                  <a:lnTo>
                    <a:pt x="48" y="576"/>
                  </a:lnTo>
                  <a:lnTo>
                    <a:pt x="48" y="576"/>
                  </a:lnTo>
                  <a:lnTo>
                    <a:pt x="48" y="570"/>
                  </a:lnTo>
                  <a:lnTo>
                    <a:pt x="48" y="560"/>
                  </a:lnTo>
                  <a:lnTo>
                    <a:pt x="42" y="542"/>
                  </a:lnTo>
                  <a:lnTo>
                    <a:pt x="34" y="522"/>
                  </a:lnTo>
                  <a:lnTo>
                    <a:pt x="26" y="510"/>
                  </a:lnTo>
                  <a:lnTo>
                    <a:pt x="26" y="510"/>
                  </a:lnTo>
                  <a:lnTo>
                    <a:pt x="32" y="516"/>
                  </a:lnTo>
                  <a:lnTo>
                    <a:pt x="38" y="522"/>
                  </a:lnTo>
                  <a:lnTo>
                    <a:pt x="50" y="536"/>
                  </a:lnTo>
                  <a:lnTo>
                    <a:pt x="50" y="536"/>
                  </a:lnTo>
                  <a:lnTo>
                    <a:pt x="62" y="554"/>
                  </a:lnTo>
                  <a:lnTo>
                    <a:pt x="72" y="576"/>
                  </a:lnTo>
                  <a:lnTo>
                    <a:pt x="82" y="602"/>
                  </a:lnTo>
                  <a:lnTo>
                    <a:pt x="82" y="602"/>
                  </a:lnTo>
                  <a:lnTo>
                    <a:pt x="84" y="588"/>
                  </a:lnTo>
                  <a:lnTo>
                    <a:pt x="82" y="572"/>
                  </a:lnTo>
                  <a:lnTo>
                    <a:pt x="76" y="540"/>
                  </a:lnTo>
                  <a:lnTo>
                    <a:pt x="76" y="540"/>
                  </a:lnTo>
                  <a:lnTo>
                    <a:pt x="86" y="556"/>
                  </a:lnTo>
                  <a:lnTo>
                    <a:pt x="92" y="574"/>
                  </a:lnTo>
                  <a:lnTo>
                    <a:pt x="100" y="594"/>
                  </a:lnTo>
                  <a:lnTo>
                    <a:pt x="108" y="610"/>
                  </a:lnTo>
                  <a:lnTo>
                    <a:pt x="108" y="610"/>
                  </a:lnTo>
                  <a:lnTo>
                    <a:pt x="108" y="610"/>
                  </a:lnTo>
                  <a:lnTo>
                    <a:pt x="110" y="608"/>
                  </a:lnTo>
                  <a:lnTo>
                    <a:pt x="110" y="600"/>
                  </a:lnTo>
                  <a:lnTo>
                    <a:pt x="112" y="572"/>
                  </a:lnTo>
                  <a:lnTo>
                    <a:pt x="110" y="536"/>
                  </a:lnTo>
                  <a:lnTo>
                    <a:pt x="110" y="510"/>
                  </a:lnTo>
                  <a:lnTo>
                    <a:pt x="124" y="560"/>
                  </a:lnTo>
                  <a:lnTo>
                    <a:pt x="124" y="560"/>
                  </a:lnTo>
                  <a:lnTo>
                    <a:pt x="130" y="598"/>
                  </a:lnTo>
                  <a:lnTo>
                    <a:pt x="134" y="614"/>
                  </a:lnTo>
                  <a:lnTo>
                    <a:pt x="136" y="620"/>
                  </a:lnTo>
                  <a:lnTo>
                    <a:pt x="136" y="620"/>
                  </a:lnTo>
                  <a:lnTo>
                    <a:pt x="138" y="612"/>
                  </a:lnTo>
                  <a:lnTo>
                    <a:pt x="138" y="604"/>
                  </a:lnTo>
                  <a:lnTo>
                    <a:pt x="138" y="586"/>
                  </a:lnTo>
                  <a:lnTo>
                    <a:pt x="136" y="568"/>
                  </a:lnTo>
                  <a:lnTo>
                    <a:pt x="138" y="550"/>
                  </a:lnTo>
                  <a:lnTo>
                    <a:pt x="138" y="550"/>
                  </a:lnTo>
                  <a:lnTo>
                    <a:pt x="148" y="580"/>
                  </a:lnTo>
                  <a:lnTo>
                    <a:pt x="148" y="580"/>
                  </a:lnTo>
                  <a:lnTo>
                    <a:pt x="150" y="564"/>
                  </a:lnTo>
                  <a:lnTo>
                    <a:pt x="152" y="528"/>
                  </a:lnTo>
                  <a:lnTo>
                    <a:pt x="154" y="492"/>
                  </a:lnTo>
                  <a:lnTo>
                    <a:pt x="158" y="470"/>
                  </a:lnTo>
                  <a:lnTo>
                    <a:pt x="158" y="470"/>
                  </a:lnTo>
                  <a:lnTo>
                    <a:pt x="162" y="514"/>
                  </a:lnTo>
                  <a:lnTo>
                    <a:pt x="168" y="550"/>
                  </a:lnTo>
                  <a:lnTo>
                    <a:pt x="168" y="550"/>
                  </a:lnTo>
                  <a:lnTo>
                    <a:pt x="166" y="600"/>
                  </a:lnTo>
                  <a:lnTo>
                    <a:pt x="166" y="600"/>
                  </a:lnTo>
                  <a:lnTo>
                    <a:pt x="170" y="590"/>
                  </a:lnTo>
                  <a:lnTo>
                    <a:pt x="178" y="562"/>
                  </a:lnTo>
                  <a:lnTo>
                    <a:pt x="188" y="530"/>
                  </a:lnTo>
                  <a:lnTo>
                    <a:pt x="194" y="514"/>
                  </a:lnTo>
                  <a:lnTo>
                    <a:pt x="198" y="500"/>
                  </a:lnTo>
                  <a:lnTo>
                    <a:pt x="198" y="500"/>
                  </a:lnTo>
                  <a:lnTo>
                    <a:pt x="198" y="518"/>
                  </a:lnTo>
                  <a:lnTo>
                    <a:pt x="196" y="550"/>
                  </a:lnTo>
                  <a:lnTo>
                    <a:pt x="192" y="582"/>
                  </a:lnTo>
                  <a:lnTo>
                    <a:pt x="192" y="606"/>
                  </a:lnTo>
                  <a:lnTo>
                    <a:pt x="192" y="606"/>
                  </a:lnTo>
                  <a:lnTo>
                    <a:pt x="204" y="586"/>
                  </a:lnTo>
                  <a:lnTo>
                    <a:pt x="220" y="556"/>
                  </a:lnTo>
                  <a:lnTo>
                    <a:pt x="220" y="556"/>
                  </a:lnTo>
                  <a:lnTo>
                    <a:pt x="218" y="580"/>
                  </a:lnTo>
                  <a:lnTo>
                    <a:pt x="216" y="604"/>
                  </a:lnTo>
                  <a:lnTo>
                    <a:pt x="216" y="604"/>
                  </a:lnTo>
                  <a:lnTo>
                    <a:pt x="222" y="594"/>
                  </a:lnTo>
                  <a:lnTo>
                    <a:pt x="230" y="582"/>
                  </a:lnTo>
                  <a:lnTo>
                    <a:pt x="238" y="570"/>
                  </a:lnTo>
                  <a:lnTo>
                    <a:pt x="248" y="560"/>
                  </a:lnTo>
                  <a:lnTo>
                    <a:pt x="248" y="560"/>
                  </a:lnTo>
                  <a:lnTo>
                    <a:pt x="246" y="574"/>
                  </a:lnTo>
                  <a:lnTo>
                    <a:pt x="244" y="590"/>
                  </a:lnTo>
                  <a:lnTo>
                    <a:pt x="242" y="604"/>
                  </a:lnTo>
                  <a:lnTo>
                    <a:pt x="244" y="620"/>
                  </a:lnTo>
                  <a:lnTo>
                    <a:pt x="244" y="620"/>
                  </a:lnTo>
                  <a:lnTo>
                    <a:pt x="248" y="610"/>
                  </a:lnTo>
                  <a:lnTo>
                    <a:pt x="256" y="584"/>
                  </a:lnTo>
                  <a:lnTo>
                    <a:pt x="270" y="552"/>
                  </a:lnTo>
                  <a:lnTo>
                    <a:pt x="276" y="538"/>
                  </a:lnTo>
                  <a:lnTo>
                    <a:pt x="286" y="528"/>
                  </a:lnTo>
                  <a:lnTo>
                    <a:pt x="286" y="528"/>
                  </a:lnTo>
                  <a:lnTo>
                    <a:pt x="270" y="596"/>
                  </a:lnTo>
                  <a:lnTo>
                    <a:pt x="270" y="596"/>
                  </a:lnTo>
                  <a:lnTo>
                    <a:pt x="290" y="544"/>
                  </a:lnTo>
                  <a:lnTo>
                    <a:pt x="310" y="492"/>
                  </a:lnTo>
                  <a:lnTo>
                    <a:pt x="310" y="492"/>
                  </a:lnTo>
                  <a:lnTo>
                    <a:pt x="302" y="496"/>
                  </a:lnTo>
                  <a:lnTo>
                    <a:pt x="296" y="504"/>
                  </a:lnTo>
                  <a:lnTo>
                    <a:pt x="280" y="524"/>
                  </a:lnTo>
                  <a:lnTo>
                    <a:pt x="256" y="560"/>
                  </a:lnTo>
                  <a:lnTo>
                    <a:pt x="256" y="560"/>
                  </a:lnTo>
                  <a:lnTo>
                    <a:pt x="258" y="546"/>
                  </a:lnTo>
                  <a:lnTo>
                    <a:pt x="260" y="540"/>
                  </a:lnTo>
                  <a:lnTo>
                    <a:pt x="260" y="538"/>
                  </a:lnTo>
                  <a:lnTo>
                    <a:pt x="260" y="538"/>
                  </a:lnTo>
                  <a:lnTo>
                    <a:pt x="242" y="554"/>
                  </a:lnTo>
                  <a:lnTo>
                    <a:pt x="226" y="570"/>
                  </a:lnTo>
                  <a:lnTo>
                    <a:pt x="226" y="570"/>
                  </a:lnTo>
                  <a:lnTo>
                    <a:pt x="230" y="556"/>
                  </a:lnTo>
                  <a:lnTo>
                    <a:pt x="236" y="538"/>
                  </a:lnTo>
                  <a:lnTo>
                    <a:pt x="244" y="518"/>
                  </a:lnTo>
                  <a:lnTo>
                    <a:pt x="244" y="518"/>
                  </a:lnTo>
                  <a:lnTo>
                    <a:pt x="238" y="522"/>
                  </a:lnTo>
                  <a:lnTo>
                    <a:pt x="234" y="528"/>
                  </a:lnTo>
                  <a:lnTo>
                    <a:pt x="222" y="544"/>
                  </a:lnTo>
                  <a:lnTo>
                    <a:pt x="212" y="560"/>
                  </a:lnTo>
                  <a:lnTo>
                    <a:pt x="202" y="572"/>
                  </a:lnTo>
                  <a:lnTo>
                    <a:pt x="202" y="572"/>
                  </a:lnTo>
                  <a:lnTo>
                    <a:pt x="204" y="550"/>
                  </a:lnTo>
                  <a:lnTo>
                    <a:pt x="204" y="540"/>
                  </a:lnTo>
                  <a:lnTo>
                    <a:pt x="206" y="530"/>
                  </a:lnTo>
                  <a:lnTo>
                    <a:pt x="206" y="530"/>
                  </a:lnTo>
                  <a:lnTo>
                    <a:pt x="226" y="516"/>
                  </a:lnTo>
                  <a:lnTo>
                    <a:pt x="236" y="510"/>
                  </a:lnTo>
                  <a:lnTo>
                    <a:pt x="248" y="506"/>
                  </a:lnTo>
                  <a:lnTo>
                    <a:pt x="248" y="506"/>
                  </a:lnTo>
                  <a:lnTo>
                    <a:pt x="250" y="500"/>
                  </a:lnTo>
                  <a:lnTo>
                    <a:pt x="256" y="496"/>
                  </a:lnTo>
                  <a:lnTo>
                    <a:pt x="266" y="492"/>
                  </a:lnTo>
                  <a:lnTo>
                    <a:pt x="278" y="488"/>
                  </a:lnTo>
                  <a:lnTo>
                    <a:pt x="282" y="484"/>
                  </a:lnTo>
                  <a:lnTo>
                    <a:pt x="286" y="480"/>
                  </a:lnTo>
                  <a:lnTo>
                    <a:pt x="286" y="480"/>
                  </a:lnTo>
                  <a:lnTo>
                    <a:pt x="292" y="478"/>
                  </a:lnTo>
                  <a:lnTo>
                    <a:pt x="296" y="476"/>
                  </a:lnTo>
                  <a:lnTo>
                    <a:pt x="302" y="476"/>
                  </a:lnTo>
                  <a:lnTo>
                    <a:pt x="308" y="472"/>
                  </a:lnTo>
                  <a:lnTo>
                    <a:pt x="308" y="472"/>
                  </a:lnTo>
                  <a:lnTo>
                    <a:pt x="316" y="462"/>
                  </a:lnTo>
                  <a:lnTo>
                    <a:pt x="324" y="452"/>
                  </a:lnTo>
                  <a:lnTo>
                    <a:pt x="324" y="452"/>
                  </a:lnTo>
                  <a:lnTo>
                    <a:pt x="336" y="460"/>
                  </a:lnTo>
                  <a:lnTo>
                    <a:pt x="340" y="462"/>
                  </a:lnTo>
                  <a:lnTo>
                    <a:pt x="348" y="462"/>
                  </a:lnTo>
                  <a:lnTo>
                    <a:pt x="348" y="462"/>
                  </a:lnTo>
                  <a:lnTo>
                    <a:pt x="352" y="462"/>
                  </a:lnTo>
                  <a:lnTo>
                    <a:pt x="356" y="462"/>
                  </a:lnTo>
                  <a:lnTo>
                    <a:pt x="356" y="462"/>
                  </a:lnTo>
                  <a:lnTo>
                    <a:pt x="356" y="466"/>
                  </a:lnTo>
                  <a:lnTo>
                    <a:pt x="356" y="470"/>
                  </a:lnTo>
                  <a:lnTo>
                    <a:pt x="356" y="470"/>
                  </a:lnTo>
                  <a:lnTo>
                    <a:pt x="374" y="476"/>
                  </a:lnTo>
                  <a:lnTo>
                    <a:pt x="390" y="478"/>
                  </a:lnTo>
                  <a:lnTo>
                    <a:pt x="408" y="480"/>
                  </a:lnTo>
                  <a:lnTo>
                    <a:pt x="424" y="480"/>
                  </a:lnTo>
                  <a:lnTo>
                    <a:pt x="472" y="478"/>
                  </a:lnTo>
                  <a:lnTo>
                    <a:pt x="472" y="478"/>
                  </a:lnTo>
                  <a:lnTo>
                    <a:pt x="488" y="474"/>
                  </a:lnTo>
                  <a:lnTo>
                    <a:pt x="504" y="472"/>
                  </a:lnTo>
                  <a:lnTo>
                    <a:pt x="520" y="470"/>
                  </a:lnTo>
                  <a:lnTo>
                    <a:pt x="536" y="464"/>
                  </a:lnTo>
                  <a:lnTo>
                    <a:pt x="536" y="464"/>
                  </a:lnTo>
                  <a:lnTo>
                    <a:pt x="524" y="488"/>
                  </a:lnTo>
                  <a:lnTo>
                    <a:pt x="514" y="510"/>
                  </a:lnTo>
                  <a:lnTo>
                    <a:pt x="500" y="556"/>
                  </a:lnTo>
                  <a:lnTo>
                    <a:pt x="500" y="556"/>
                  </a:lnTo>
                  <a:lnTo>
                    <a:pt x="494" y="540"/>
                  </a:lnTo>
                  <a:lnTo>
                    <a:pt x="486" y="528"/>
                  </a:lnTo>
                  <a:lnTo>
                    <a:pt x="476" y="516"/>
                  </a:lnTo>
                  <a:lnTo>
                    <a:pt x="470" y="512"/>
                  </a:lnTo>
                  <a:lnTo>
                    <a:pt x="462" y="508"/>
                  </a:lnTo>
                  <a:lnTo>
                    <a:pt x="462" y="508"/>
                  </a:lnTo>
                  <a:lnTo>
                    <a:pt x="460" y="510"/>
                  </a:lnTo>
                  <a:lnTo>
                    <a:pt x="460" y="512"/>
                  </a:lnTo>
                  <a:lnTo>
                    <a:pt x="462" y="516"/>
                  </a:lnTo>
                  <a:lnTo>
                    <a:pt x="466" y="520"/>
                  </a:lnTo>
                  <a:lnTo>
                    <a:pt x="468" y="524"/>
                  </a:lnTo>
                  <a:lnTo>
                    <a:pt x="468" y="524"/>
                  </a:lnTo>
                  <a:lnTo>
                    <a:pt x="472" y="538"/>
                  </a:lnTo>
                  <a:lnTo>
                    <a:pt x="474" y="558"/>
                  </a:lnTo>
                  <a:lnTo>
                    <a:pt x="476" y="578"/>
                  </a:lnTo>
                  <a:lnTo>
                    <a:pt x="480" y="592"/>
                  </a:lnTo>
                  <a:lnTo>
                    <a:pt x="480" y="592"/>
                  </a:lnTo>
                  <a:lnTo>
                    <a:pt x="482" y="578"/>
                  </a:lnTo>
                  <a:lnTo>
                    <a:pt x="482" y="558"/>
                  </a:lnTo>
                  <a:lnTo>
                    <a:pt x="480" y="542"/>
                  </a:lnTo>
                  <a:lnTo>
                    <a:pt x="480" y="536"/>
                  </a:lnTo>
                  <a:lnTo>
                    <a:pt x="480" y="536"/>
                  </a:lnTo>
                  <a:lnTo>
                    <a:pt x="490" y="548"/>
                  </a:lnTo>
                  <a:lnTo>
                    <a:pt x="496" y="562"/>
                  </a:lnTo>
                  <a:lnTo>
                    <a:pt x="498" y="578"/>
                  </a:lnTo>
                  <a:lnTo>
                    <a:pt x="502" y="592"/>
                  </a:lnTo>
                  <a:lnTo>
                    <a:pt x="502" y="592"/>
                  </a:lnTo>
                  <a:lnTo>
                    <a:pt x="502" y="594"/>
                  </a:lnTo>
                  <a:lnTo>
                    <a:pt x="504" y="600"/>
                  </a:lnTo>
                  <a:lnTo>
                    <a:pt x="506" y="606"/>
                  </a:lnTo>
                  <a:lnTo>
                    <a:pt x="506" y="560"/>
                  </a:lnTo>
                  <a:lnTo>
                    <a:pt x="506" y="560"/>
                  </a:lnTo>
                  <a:lnTo>
                    <a:pt x="520" y="516"/>
                  </a:lnTo>
                  <a:lnTo>
                    <a:pt x="538" y="466"/>
                  </a:lnTo>
                  <a:lnTo>
                    <a:pt x="532" y="516"/>
                  </a:lnTo>
                  <a:lnTo>
                    <a:pt x="538" y="502"/>
                  </a:lnTo>
                  <a:lnTo>
                    <a:pt x="538" y="502"/>
                  </a:lnTo>
                  <a:lnTo>
                    <a:pt x="538" y="508"/>
                  </a:lnTo>
                  <a:lnTo>
                    <a:pt x="538" y="514"/>
                  </a:lnTo>
                  <a:lnTo>
                    <a:pt x="538" y="520"/>
                  </a:lnTo>
                  <a:lnTo>
                    <a:pt x="540" y="526"/>
                  </a:lnTo>
                  <a:lnTo>
                    <a:pt x="540" y="526"/>
                  </a:lnTo>
                  <a:lnTo>
                    <a:pt x="536" y="538"/>
                  </a:lnTo>
                  <a:lnTo>
                    <a:pt x="532" y="544"/>
                  </a:lnTo>
                  <a:lnTo>
                    <a:pt x="530" y="550"/>
                  </a:lnTo>
                  <a:lnTo>
                    <a:pt x="530" y="550"/>
                  </a:lnTo>
                  <a:lnTo>
                    <a:pt x="530" y="544"/>
                  </a:lnTo>
                  <a:lnTo>
                    <a:pt x="530" y="536"/>
                  </a:lnTo>
                  <a:lnTo>
                    <a:pt x="530" y="530"/>
                  </a:lnTo>
                  <a:lnTo>
                    <a:pt x="530" y="528"/>
                  </a:lnTo>
                  <a:lnTo>
                    <a:pt x="528" y="526"/>
                  </a:lnTo>
                  <a:lnTo>
                    <a:pt x="528" y="526"/>
                  </a:lnTo>
                  <a:lnTo>
                    <a:pt x="524" y="534"/>
                  </a:lnTo>
                  <a:lnTo>
                    <a:pt x="522" y="548"/>
                  </a:lnTo>
                  <a:lnTo>
                    <a:pt x="518" y="576"/>
                  </a:lnTo>
                  <a:lnTo>
                    <a:pt x="518" y="576"/>
                  </a:lnTo>
                  <a:lnTo>
                    <a:pt x="520" y="574"/>
                  </a:lnTo>
                  <a:lnTo>
                    <a:pt x="522" y="570"/>
                  </a:lnTo>
                  <a:lnTo>
                    <a:pt x="526" y="558"/>
                  </a:lnTo>
                  <a:lnTo>
                    <a:pt x="526" y="558"/>
                  </a:lnTo>
                  <a:lnTo>
                    <a:pt x="528" y="576"/>
                  </a:lnTo>
                  <a:lnTo>
                    <a:pt x="530" y="596"/>
                  </a:lnTo>
                  <a:lnTo>
                    <a:pt x="530" y="596"/>
                  </a:lnTo>
                  <a:lnTo>
                    <a:pt x="532" y="588"/>
                  </a:lnTo>
                  <a:lnTo>
                    <a:pt x="536" y="568"/>
                  </a:lnTo>
                  <a:lnTo>
                    <a:pt x="540" y="544"/>
                  </a:lnTo>
                  <a:lnTo>
                    <a:pt x="544" y="532"/>
                  </a:lnTo>
                  <a:lnTo>
                    <a:pt x="548" y="522"/>
                  </a:lnTo>
                  <a:lnTo>
                    <a:pt x="548" y="522"/>
                  </a:lnTo>
                  <a:lnTo>
                    <a:pt x="564" y="490"/>
                  </a:lnTo>
                  <a:lnTo>
                    <a:pt x="578" y="456"/>
                  </a:lnTo>
                  <a:lnTo>
                    <a:pt x="578" y="456"/>
                  </a:lnTo>
                  <a:lnTo>
                    <a:pt x="576" y="472"/>
                  </a:lnTo>
                  <a:lnTo>
                    <a:pt x="570" y="490"/>
                  </a:lnTo>
                  <a:lnTo>
                    <a:pt x="564" y="510"/>
                  </a:lnTo>
                  <a:lnTo>
                    <a:pt x="558" y="526"/>
                  </a:lnTo>
                  <a:lnTo>
                    <a:pt x="558" y="526"/>
                  </a:lnTo>
                  <a:lnTo>
                    <a:pt x="554" y="562"/>
                  </a:lnTo>
                  <a:lnTo>
                    <a:pt x="552" y="588"/>
                  </a:lnTo>
                  <a:lnTo>
                    <a:pt x="552" y="606"/>
                  </a:lnTo>
                  <a:lnTo>
                    <a:pt x="552" y="606"/>
                  </a:lnTo>
                  <a:lnTo>
                    <a:pt x="564" y="568"/>
                  </a:lnTo>
                  <a:lnTo>
                    <a:pt x="582" y="516"/>
                  </a:lnTo>
                  <a:lnTo>
                    <a:pt x="582" y="516"/>
                  </a:lnTo>
                  <a:lnTo>
                    <a:pt x="584" y="522"/>
                  </a:lnTo>
                  <a:lnTo>
                    <a:pt x="584" y="532"/>
                  </a:lnTo>
                  <a:lnTo>
                    <a:pt x="580" y="556"/>
                  </a:lnTo>
                  <a:lnTo>
                    <a:pt x="578" y="578"/>
                  </a:lnTo>
                  <a:lnTo>
                    <a:pt x="578" y="586"/>
                  </a:lnTo>
                  <a:lnTo>
                    <a:pt x="580" y="588"/>
                  </a:lnTo>
                  <a:lnTo>
                    <a:pt x="580" y="588"/>
                  </a:lnTo>
                  <a:lnTo>
                    <a:pt x="582" y="580"/>
                  </a:lnTo>
                  <a:lnTo>
                    <a:pt x="586" y="564"/>
                  </a:lnTo>
                  <a:lnTo>
                    <a:pt x="588" y="550"/>
                  </a:lnTo>
                  <a:lnTo>
                    <a:pt x="592" y="540"/>
                  </a:lnTo>
                  <a:lnTo>
                    <a:pt x="592" y="540"/>
                  </a:lnTo>
                  <a:lnTo>
                    <a:pt x="596" y="548"/>
                  </a:lnTo>
                  <a:lnTo>
                    <a:pt x="598" y="556"/>
                  </a:lnTo>
                  <a:lnTo>
                    <a:pt x="598" y="574"/>
                  </a:lnTo>
                  <a:lnTo>
                    <a:pt x="598" y="592"/>
                  </a:lnTo>
                  <a:lnTo>
                    <a:pt x="600" y="608"/>
                  </a:lnTo>
                  <a:lnTo>
                    <a:pt x="600" y="608"/>
                  </a:lnTo>
                  <a:lnTo>
                    <a:pt x="604" y="606"/>
                  </a:lnTo>
                  <a:lnTo>
                    <a:pt x="606" y="598"/>
                  </a:lnTo>
                  <a:lnTo>
                    <a:pt x="608" y="576"/>
                  </a:lnTo>
                  <a:lnTo>
                    <a:pt x="610" y="548"/>
                  </a:lnTo>
                  <a:lnTo>
                    <a:pt x="610" y="522"/>
                  </a:lnTo>
                  <a:lnTo>
                    <a:pt x="616" y="474"/>
                  </a:lnTo>
                  <a:lnTo>
                    <a:pt x="616" y="474"/>
                  </a:lnTo>
                  <a:lnTo>
                    <a:pt x="630" y="526"/>
                  </a:lnTo>
                  <a:lnTo>
                    <a:pt x="638" y="570"/>
                  </a:lnTo>
                  <a:lnTo>
                    <a:pt x="642" y="592"/>
                  </a:lnTo>
                  <a:lnTo>
                    <a:pt x="644" y="610"/>
                  </a:lnTo>
                  <a:lnTo>
                    <a:pt x="644" y="610"/>
                  </a:lnTo>
                  <a:lnTo>
                    <a:pt x="646" y="604"/>
                  </a:lnTo>
                  <a:lnTo>
                    <a:pt x="652" y="588"/>
                  </a:lnTo>
                  <a:lnTo>
                    <a:pt x="656" y="570"/>
                  </a:lnTo>
                  <a:lnTo>
                    <a:pt x="660" y="558"/>
                  </a:lnTo>
                  <a:lnTo>
                    <a:pt x="660" y="558"/>
                  </a:lnTo>
                  <a:lnTo>
                    <a:pt x="662" y="594"/>
                  </a:lnTo>
                  <a:lnTo>
                    <a:pt x="664" y="612"/>
                  </a:lnTo>
                  <a:lnTo>
                    <a:pt x="666" y="620"/>
                  </a:lnTo>
                  <a:lnTo>
                    <a:pt x="670" y="628"/>
                  </a:lnTo>
                  <a:lnTo>
                    <a:pt x="670" y="628"/>
                  </a:lnTo>
                  <a:lnTo>
                    <a:pt x="670" y="610"/>
                  </a:lnTo>
                  <a:lnTo>
                    <a:pt x="668" y="594"/>
                  </a:lnTo>
                  <a:lnTo>
                    <a:pt x="670" y="578"/>
                  </a:lnTo>
                  <a:lnTo>
                    <a:pt x="670" y="578"/>
                  </a:lnTo>
                  <a:lnTo>
                    <a:pt x="674" y="576"/>
                  </a:lnTo>
                  <a:lnTo>
                    <a:pt x="676" y="568"/>
                  </a:lnTo>
                  <a:lnTo>
                    <a:pt x="682" y="548"/>
                  </a:lnTo>
                  <a:lnTo>
                    <a:pt x="690" y="524"/>
                  </a:lnTo>
                  <a:lnTo>
                    <a:pt x="696" y="506"/>
                  </a:lnTo>
                  <a:lnTo>
                    <a:pt x="696" y="506"/>
                  </a:lnTo>
                  <a:lnTo>
                    <a:pt x="696" y="538"/>
                  </a:lnTo>
                  <a:lnTo>
                    <a:pt x="698" y="576"/>
                  </a:lnTo>
                  <a:lnTo>
                    <a:pt x="702" y="608"/>
                  </a:lnTo>
                  <a:lnTo>
                    <a:pt x="704" y="618"/>
                  </a:lnTo>
                  <a:lnTo>
                    <a:pt x="708" y="622"/>
                  </a:lnTo>
                  <a:lnTo>
                    <a:pt x="708" y="622"/>
                  </a:lnTo>
                  <a:lnTo>
                    <a:pt x="710" y="596"/>
                  </a:lnTo>
                  <a:lnTo>
                    <a:pt x="712" y="576"/>
                  </a:lnTo>
                  <a:lnTo>
                    <a:pt x="716" y="560"/>
                  </a:lnTo>
                  <a:lnTo>
                    <a:pt x="718" y="554"/>
                  </a:lnTo>
                  <a:lnTo>
                    <a:pt x="718" y="554"/>
                  </a:lnTo>
                  <a:lnTo>
                    <a:pt x="720" y="572"/>
                  </a:lnTo>
                  <a:lnTo>
                    <a:pt x="726" y="596"/>
                  </a:lnTo>
                  <a:lnTo>
                    <a:pt x="732" y="628"/>
                  </a:lnTo>
                  <a:lnTo>
                    <a:pt x="732" y="628"/>
                  </a:lnTo>
                  <a:lnTo>
                    <a:pt x="732" y="594"/>
                  </a:lnTo>
                  <a:lnTo>
                    <a:pt x="732" y="560"/>
                  </a:lnTo>
                  <a:lnTo>
                    <a:pt x="732" y="560"/>
                  </a:lnTo>
                  <a:lnTo>
                    <a:pt x="740" y="520"/>
                  </a:lnTo>
                  <a:lnTo>
                    <a:pt x="748" y="492"/>
                  </a:lnTo>
                  <a:lnTo>
                    <a:pt x="752" y="480"/>
                  </a:lnTo>
                  <a:lnTo>
                    <a:pt x="752" y="480"/>
                  </a:lnTo>
                  <a:lnTo>
                    <a:pt x="766" y="600"/>
                  </a:lnTo>
                  <a:lnTo>
                    <a:pt x="766" y="600"/>
                  </a:lnTo>
                  <a:lnTo>
                    <a:pt x="768" y="596"/>
                  </a:lnTo>
                  <a:lnTo>
                    <a:pt x="770" y="588"/>
                  </a:lnTo>
                  <a:lnTo>
                    <a:pt x="770" y="570"/>
                  </a:lnTo>
                  <a:lnTo>
                    <a:pt x="770" y="552"/>
                  </a:lnTo>
                  <a:lnTo>
                    <a:pt x="772" y="546"/>
                  </a:lnTo>
                  <a:lnTo>
                    <a:pt x="776" y="542"/>
                  </a:lnTo>
                  <a:lnTo>
                    <a:pt x="776" y="542"/>
                  </a:lnTo>
                  <a:lnTo>
                    <a:pt x="790" y="516"/>
                  </a:lnTo>
                  <a:lnTo>
                    <a:pt x="798" y="504"/>
                  </a:lnTo>
                  <a:lnTo>
                    <a:pt x="802" y="488"/>
                  </a:lnTo>
                  <a:lnTo>
                    <a:pt x="816" y="450"/>
                  </a:lnTo>
                  <a:lnTo>
                    <a:pt x="816" y="450"/>
                  </a:lnTo>
                  <a:lnTo>
                    <a:pt x="814" y="446"/>
                  </a:lnTo>
                  <a:lnTo>
                    <a:pt x="816" y="442"/>
                  </a:lnTo>
                  <a:lnTo>
                    <a:pt x="820" y="436"/>
                  </a:lnTo>
                  <a:lnTo>
                    <a:pt x="824" y="432"/>
                  </a:lnTo>
                  <a:lnTo>
                    <a:pt x="828" y="426"/>
                  </a:lnTo>
                  <a:lnTo>
                    <a:pt x="828" y="426"/>
                  </a:lnTo>
                  <a:lnTo>
                    <a:pt x="832" y="416"/>
                  </a:lnTo>
                  <a:lnTo>
                    <a:pt x="836" y="406"/>
                  </a:lnTo>
                  <a:lnTo>
                    <a:pt x="838" y="386"/>
                  </a:lnTo>
                  <a:lnTo>
                    <a:pt x="838" y="368"/>
                  </a:lnTo>
                  <a:lnTo>
                    <a:pt x="838" y="348"/>
                  </a:lnTo>
                  <a:lnTo>
                    <a:pt x="838" y="338"/>
                  </a:lnTo>
                  <a:lnTo>
                    <a:pt x="838" y="338"/>
                  </a:lnTo>
                  <a:lnTo>
                    <a:pt x="842" y="338"/>
                  </a:lnTo>
                  <a:lnTo>
                    <a:pt x="844" y="338"/>
                  </a:lnTo>
                  <a:lnTo>
                    <a:pt x="846" y="336"/>
                  </a:lnTo>
                  <a:lnTo>
                    <a:pt x="846" y="336"/>
                  </a:lnTo>
                  <a:lnTo>
                    <a:pt x="848" y="338"/>
                  </a:lnTo>
                  <a:lnTo>
                    <a:pt x="848" y="340"/>
                  </a:lnTo>
                  <a:lnTo>
                    <a:pt x="848" y="342"/>
                  </a:lnTo>
                  <a:lnTo>
                    <a:pt x="848" y="344"/>
                  </a:lnTo>
                  <a:lnTo>
                    <a:pt x="848" y="344"/>
                  </a:lnTo>
                  <a:lnTo>
                    <a:pt x="858" y="340"/>
                  </a:lnTo>
                  <a:lnTo>
                    <a:pt x="858" y="340"/>
                  </a:lnTo>
                  <a:lnTo>
                    <a:pt x="864" y="340"/>
                  </a:lnTo>
                  <a:lnTo>
                    <a:pt x="870" y="340"/>
                  </a:lnTo>
                  <a:lnTo>
                    <a:pt x="870" y="340"/>
                  </a:lnTo>
                  <a:lnTo>
                    <a:pt x="874" y="344"/>
                  </a:lnTo>
                  <a:lnTo>
                    <a:pt x="876" y="346"/>
                  </a:lnTo>
                  <a:lnTo>
                    <a:pt x="878" y="346"/>
                  </a:lnTo>
                  <a:lnTo>
                    <a:pt x="878" y="346"/>
                  </a:lnTo>
                  <a:lnTo>
                    <a:pt x="882" y="344"/>
                  </a:lnTo>
                  <a:lnTo>
                    <a:pt x="886" y="344"/>
                  </a:lnTo>
                  <a:lnTo>
                    <a:pt x="894" y="346"/>
                  </a:lnTo>
                  <a:lnTo>
                    <a:pt x="894" y="346"/>
                  </a:lnTo>
                  <a:lnTo>
                    <a:pt x="898" y="350"/>
                  </a:lnTo>
                  <a:lnTo>
                    <a:pt x="900" y="354"/>
                  </a:lnTo>
                  <a:lnTo>
                    <a:pt x="900" y="354"/>
                  </a:lnTo>
                  <a:lnTo>
                    <a:pt x="908" y="356"/>
                  </a:lnTo>
                  <a:lnTo>
                    <a:pt x="918" y="356"/>
                  </a:lnTo>
                  <a:lnTo>
                    <a:pt x="918" y="356"/>
                  </a:lnTo>
                  <a:lnTo>
                    <a:pt x="920" y="360"/>
                  </a:lnTo>
                  <a:lnTo>
                    <a:pt x="924" y="364"/>
                  </a:lnTo>
                  <a:lnTo>
                    <a:pt x="926" y="366"/>
                  </a:lnTo>
                  <a:lnTo>
                    <a:pt x="926" y="368"/>
                  </a:lnTo>
                  <a:lnTo>
                    <a:pt x="926" y="370"/>
                  </a:lnTo>
                  <a:lnTo>
                    <a:pt x="926" y="370"/>
                  </a:lnTo>
                  <a:lnTo>
                    <a:pt x="928" y="372"/>
                  </a:lnTo>
                  <a:lnTo>
                    <a:pt x="928" y="376"/>
                  </a:lnTo>
                  <a:lnTo>
                    <a:pt x="928" y="378"/>
                  </a:lnTo>
                  <a:lnTo>
                    <a:pt x="932" y="380"/>
                  </a:lnTo>
                  <a:lnTo>
                    <a:pt x="932" y="380"/>
                  </a:lnTo>
                  <a:lnTo>
                    <a:pt x="938" y="382"/>
                  </a:lnTo>
                  <a:lnTo>
                    <a:pt x="944" y="384"/>
                  </a:lnTo>
                  <a:lnTo>
                    <a:pt x="944" y="384"/>
                  </a:lnTo>
                  <a:lnTo>
                    <a:pt x="942" y="388"/>
                  </a:lnTo>
                  <a:lnTo>
                    <a:pt x="944" y="390"/>
                  </a:lnTo>
                  <a:lnTo>
                    <a:pt x="952" y="396"/>
                  </a:lnTo>
                  <a:lnTo>
                    <a:pt x="956" y="398"/>
                  </a:lnTo>
                  <a:lnTo>
                    <a:pt x="958" y="400"/>
                  </a:lnTo>
                  <a:lnTo>
                    <a:pt x="960" y="404"/>
                  </a:lnTo>
                  <a:lnTo>
                    <a:pt x="956" y="410"/>
                  </a:lnTo>
                  <a:lnTo>
                    <a:pt x="956" y="410"/>
                  </a:lnTo>
                  <a:lnTo>
                    <a:pt x="958" y="412"/>
                  </a:lnTo>
                  <a:lnTo>
                    <a:pt x="960" y="412"/>
                  </a:lnTo>
                  <a:lnTo>
                    <a:pt x="964" y="412"/>
                  </a:lnTo>
                  <a:lnTo>
                    <a:pt x="968" y="410"/>
                  </a:lnTo>
                  <a:lnTo>
                    <a:pt x="970" y="412"/>
                  </a:lnTo>
                  <a:lnTo>
                    <a:pt x="972" y="414"/>
                  </a:lnTo>
                  <a:lnTo>
                    <a:pt x="972" y="414"/>
                  </a:lnTo>
                  <a:lnTo>
                    <a:pt x="976" y="414"/>
                  </a:lnTo>
                  <a:lnTo>
                    <a:pt x="978" y="416"/>
                  </a:lnTo>
                  <a:lnTo>
                    <a:pt x="982" y="422"/>
                  </a:lnTo>
                  <a:lnTo>
                    <a:pt x="986" y="428"/>
                  </a:lnTo>
                  <a:lnTo>
                    <a:pt x="990" y="432"/>
                  </a:lnTo>
                  <a:lnTo>
                    <a:pt x="990" y="432"/>
                  </a:lnTo>
                  <a:lnTo>
                    <a:pt x="990" y="438"/>
                  </a:lnTo>
                  <a:lnTo>
                    <a:pt x="986" y="444"/>
                  </a:lnTo>
                  <a:lnTo>
                    <a:pt x="980" y="456"/>
                  </a:lnTo>
                  <a:lnTo>
                    <a:pt x="980" y="456"/>
                  </a:lnTo>
                  <a:lnTo>
                    <a:pt x="970" y="474"/>
                  </a:lnTo>
                  <a:lnTo>
                    <a:pt x="966" y="492"/>
                  </a:lnTo>
                  <a:lnTo>
                    <a:pt x="964" y="510"/>
                  </a:lnTo>
                  <a:lnTo>
                    <a:pt x="964" y="528"/>
                  </a:lnTo>
                  <a:lnTo>
                    <a:pt x="964" y="528"/>
                  </a:lnTo>
                  <a:lnTo>
                    <a:pt x="964" y="540"/>
                  </a:lnTo>
                  <a:lnTo>
                    <a:pt x="966" y="548"/>
                  </a:lnTo>
                  <a:lnTo>
                    <a:pt x="968" y="552"/>
                  </a:lnTo>
                  <a:lnTo>
                    <a:pt x="968" y="552"/>
                  </a:lnTo>
                  <a:lnTo>
                    <a:pt x="970" y="544"/>
                  </a:lnTo>
                  <a:lnTo>
                    <a:pt x="974" y="526"/>
                  </a:lnTo>
                  <a:lnTo>
                    <a:pt x="980" y="504"/>
                  </a:lnTo>
                  <a:lnTo>
                    <a:pt x="984" y="486"/>
                  </a:lnTo>
                  <a:lnTo>
                    <a:pt x="984" y="486"/>
                  </a:lnTo>
                  <a:lnTo>
                    <a:pt x="988" y="482"/>
                  </a:lnTo>
                  <a:lnTo>
                    <a:pt x="992" y="478"/>
                  </a:lnTo>
                  <a:lnTo>
                    <a:pt x="992" y="478"/>
                  </a:lnTo>
                  <a:lnTo>
                    <a:pt x="992" y="492"/>
                  </a:lnTo>
                  <a:lnTo>
                    <a:pt x="994" y="506"/>
                  </a:lnTo>
                  <a:lnTo>
                    <a:pt x="998" y="520"/>
                  </a:lnTo>
                  <a:lnTo>
                    <a:pt x="1000" y="524"/>
                  </a:lnTo>
                  <a:lnTo>
                    <a:pt x="1002" y="526"/>
                  </a:lnTo>
                  <a:lnTo>
                    <a:pt x="1002" y="526"/>
                  </a:lnTo>
                  <a:lnTo>
                    <a:pt x="1006" y="490"/>
                  </a:lnTo>
                  <a:lnTo>
                    <a:pt x="1010" y="470"/>
                  </a:lnTo>
                  <a:lnTo>
                    <a:pt x="1014" y="452"/>
                  </a:lnTo>
                  <a:lnTo>
                    <a:pt x="1014" y="452"/>
                  </a:lnTo>
                  <a:lnTo>
                    <a:pt x="1028" y="458"/>
                  </a:lnTo>
                  <a:lnTo>
                    <a:pt x="1042" y="462"/>
                  </a:lnTo>
                  <a:lnTo>
                    <a:pt x="1042" y="462"/>
                  </a:lnTo>
                  <a:lnTo>
                    <a:pt x="1046" y="476"/>
                  </a:lnTo>
                  <a:lnTo>
                    <a:pt x="1048" y="490"/>
                  </a:lnTo>
                  <a:lnTo>
                    <a:pt x="1048" y="508"/>
                  </a:lnTo>
                  <a:lnTo>
                    <a:pt x="1048" y="508"/>
                  </a:lnTo>
                  <a:lnTo>
                    <a:pt x="1058" y="484"/>
                  </a:lnTo>
                  <a:lnTo>
                    <a:pt x="1062" y="472"/>
                  </a:lnTo>
                  <a:lnTo>
                    <a:pt x="1062" y="458"/>
                  </a:lnTo>
                  <a:lnTo>
                    <a:pt x="1062" y="458"/>
                  </a:lnTo>
                  <a:lnTo>
                    <a:pt x="1064" y="454"/>
                  </a:lnTo>
                  <a:lnTo>
                    <a:pt x="1066" y="450"/>
                  </a:lnTo>
                  <a:lnTo>
                    <a:pt x="1066" y="442"/>
                  </a:lnTo>
                  <a:lnTo>
                    <a:pt x="1066" y="442"/>
                  </a:lnTo>
                  <a:lnTo>
                    <a:pt x="1072" y="444"/>
                  </a:lnTo>
                  <a:lnTo>
                    <a:pt x="1080" y="444"/>
                  </a:lnTo>
                  <a:lnTo>
                    <a:pt x="1092" y="442"/>
                  </a:lnTo>
                  <a:lnTo>
                    <a:pt x="1092" y="442"/>
                  </a:lnTo>
                  <a:lnTo>
                    <a:pt x="1100" y="438"/>
                  </a:lnTo>
                  <a:lnTo>
                    <a:pt x="1108" y="434"/>
                  </a:lnTo>
                  <a:lnTo>
                    <a:pt x="1116" y="430"/>
                  </a:lnTo>
                  <a:lnTo>
                    <a:pt x="1120" y="422"/>
                  </a:lnTo>
                  <a:lnTo>
                    <a:pt x="1120" y="422"/>
                  </a:lnTo>
                  <a:lnTo>
                    <a:pt x="1122" y="418"/>
                  </a:lnTo>
                  <a:lnTo>
                    <a:pt x="1120" y="414"/>
                  </a:lnTo>
                  <a:lnTo>
                    <a:pt x="1114" y="406"/>
                  </a:lnTo>
                  <a:lnTo>
                    <a:pt x="1070" y="340"/>
                  </a:lnTo>
                  <a:lnTo>
                    <a:pt x="1070" y="340"/>
                  </a:lnTo>
                  <a:lnTo>
                    <a:pt x="1068" y="334"/>
                  </a:lnTo>
                  <a:lnTo>
                    <a:pt x="1068" y="328"/>
                  </a:lnTo>
                  <a:lnTo>
                    <a:pt x="1072" y="314"/>
                  </a:lnTo>
                  <a:lnTo>
                    <a:pt x="1080" y="300"/>
                  </a:lnTo>
                  <a:lnTo>
                    <a:pt x="1084" y="286"/>
                  </a:lnTo>
                  <a:lnTo>
                    <a:pt x="1084" y="286"/>
                  </a:lnTo>
                  <a:lnTo>
                    <a:pt x="1088" y="276"/>
                  </a:lnTo>
                  <a:lnTo>
                    <a:pt x="1088" y="266"/>
                  </a:lnTo>
                  <a:lnTo>
                    <a:pt x="1088" y="256"/>
                  </a:lnTo>
                  <a:lnTo>
                    <a:pt x="1086" y="248"/>
                  </a:lnTo>
                  <a:lnTo>
                    <a:pt x="1078" y="230"/>
                  </a:lnTo>
                  <a:lnTo>
                    <a:pt x="1068" y="214"/>
                  </a:lnTo>
                  <a:lnTo>
                    <a:pt x="1056" y="198"/>
                  </a:lnTo>
                  <a:lnTo>
                    <a:pt x="1042" y="184"/>
                  </a:lnTo>
                  <a:lnTo>
                    <a:pt x="1014" y="158"/>
                  </a:lnTo>
                  <a:lnTo>
                    <a:pt x="1014" y="158"/>
                  </a:lnTo>
                  <a:lnTo>
                    <a:pt x="1000" y="148"/>
                  </a:lnTo>
                  <a:lnTo>
                    <a:pt x="988" y="136"/>
                  </a:lnTo>
                  <a:lnTo>
                    <a:pt x="988" y="136"/>
                  </a:lnTo>
                  <a:lnTo>
                    <a:pt x="988" y="136"/>
                  </a:lnTo>
                  <a:lnTo>
                    <a:pt x="986" y="136"/>
                  </a:lnTo>
                  <a:lnTo>
                    <a:pt x="984" y="140"/>
                  </a:lnTo>
                  <a:lnTo>
                    <a:pt x="984" y="140"/>
                  </a:lnTo>
                  <a:lnTo>
                    <a:pt x="976" y="136"/>
                  </a:lnTo>
                  <a:lnTo>
                    <a:pt x="966" y="130"/>
                  </a:lnTo>
                  <a:lnTo>
                    <a:pt x="966" y="130"/>
                  </a:lnTo>
                  <a:lnTo>
                    <a:pt x="968" y="128"/>
                  </a:lnTo>
                  <a:lnTo>
                    <a:pt x="966" y="126"/>
                  </a:lnTo>
                  <a:lnTo>
                    <a:pt x="962" y="124"/>
                  </a:lnTo>
                  <a:lnTo>
                    <a:pt x="962" y="124"/>
                  </a:lnTo>
                  <a:lnTo>
                    <a:pt x="960" y="110"/>
                  </a:lnTo>
                  <a:lnTo>
                    <a:pt x="956" y="98"/>
                  </a:lnTo>
                  <a:lnTo>
                    <a:pt x="956" y="98"/>
                  </a:lnTo>
                  <a:lnTo>
                    <a:pt x="954" y="98"/>
                  </a:lnTo>
                  <a:lnTo>
                    <a:pt x="952" y="98"/>
                  </a:lnTo>
                  <a:lnTo>
                    <a:pt x="952" y="98"/>
                  </a:lnTo>
                  <a:lnTo>
                    <a:pt x="946" y="88"/>
                  </a:lnTo>
                  <a:lnTo>
                    <a:pt x="942" y="82"/>
                  </a:lnTo>
                  <a:lnTo>
                    <a:pt x="938" y="78"/>
                  </a:lnTo>
                  <a:lnTo>
                    <a:pt x="938" y="78"/>
                  </a:lnTo>
                  <a:lnTo>
                    <a:pt x="936" y="78"/>
                  </a:lnTo>
                  <a:lnTo>
                    <a:pt x="932" y="76"/>
                  </a:lnTo>
                  <a:lnTo>
                    <a:pt x="928" y="72"/>
                  </a:lnTo>
                  <a:lnTo>
                    <a:pt x="928" y="72"/>
                  </a:lnTo>
                  <a:lnTo>
                    <a:pt x="922" y="70"/>
                  </a:lnTo>
                  <a:lnTo>
                    <a:pt x="918" y="66"/>
                  </a:lnTo>
                  <a:lnTo>
                    <a:pt x="914" y="64"/>
                  </a:lnTo>
                  <a:lnTo>
                    <a:pt x="912" y="64"/>
                  </a:lnTo>
                  <a:lnTo>
                    <a:pt x="910" y="66"/>
                  </a:lnTo>
                  <a:lnTo>
                    <a:pt x="910" y="68"/>
                  </a:lnTo>
                  <a:lnTo>
                    <a:pt x="910" y="68"/>
                  </a:lnTo>
                  <a:lnTo>
                    <a:pt x="902" y="68"/>
                  </a:lnTo>
                  <a:lnTo>
                    <a:pt x="900" y="70"/>
                  </a:lnTo>
                  <a:lnTo>
                    <a:pt x="896" y="74"/>
                  </a:lnTo>
                  <a:lnTo>
                    <a:pt x="888" y="90"/>
                  </a:lnTo>
                  <a:lnTo>
                    <a:pt x="878" y="76"/>
                  </a:lnTo>
                  <a:lnTo>
                    <a:pt x="878" y="76"/>
                  </a:lnTo>
                  <a:lnTo>
                    <a:pt x="872" y="76"/>
                  </a:lnTo>
                  <a:lnTo>
                    <a:pt x="866" y="72"/>
                  </a:lnTo>
                  <a:lnTo>
                    <a:pt x="860" y="70"/>
                  </a:lnTo>
                  <a:lnTo>
                    <a:pt x="856" y="70"/>
                  </a:lnTo>
                  <a:lnTo>
                    <a:pt x="854" y="72"/>
                  </a:lnTo>
                  <a:lnTo>
                    <a:pt x="854" y="72"/>
                  </a:lnTo>
                  <a:lnTo>
                    <a:pt x="846" y="76"/>
                  </a:lnTo>
                  <a:lnTo>
                    <a:pt x="840" y="82"/>
                  </a:lnTo>
                  <a:lnTo>
                    <a:pt x="834" y="90"/>
                  </a:lnTo>
                  <a:lnTo>
                    <a:pt x="834" y="98"/>
                  </a:lnTo>
                  <a:lnTo>
                    <a:pt x="834" y="98"/>
                  </a:lnTo>
                  <a:lnTo>
                    <a:pt x="828" y="104"/>
                  </a:lnTo>
                  <a:lnTo>
                    <a:pt x="824" y="106"/>
                  </a:lnTo>
                  <a:lnTo>
                    <a:pt x="818" y="106"/>
                  </a:lnTo>
                  <a:lnTo>
                    <a:pt x="818" y="106"/>
                  </a:lnTo>
                  <a:lnTo>
                    <a:pt x="806" y="106"/>
                  </a:lnTo>
                  <a:lnTo>
                    <a:pt x="796" y="104"/>
                  </a:lnTo>
                  <a:lnTo>
                    <a:pt x="790" y="100"/>
                  </a:lnTo>
                  <a:lnTo>
                    <a:pt x="790" y="10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287" name="Freeform 264"/>
            <p:cNvSpPr>
              <a:spLocks/>
            </p:cNvSpPr>
            <p:nvPr/>
          </p:nvSpPr>
          <p:spPr bwMode="auto">
            <a:xfrm>
              <a:off x="2357" y="1901"/>
              <a:ext cx="1084" cy="568"/>
            </a:xfrm>
            <a:custGeom>
              <a:avLst/>
              <a:gdLst>
                <a:gd name="T0" fmla="*/ 670 w 1084"/>
                <a:gd name="T1" fmla="*/ 30 h 568"/>
                <a:gd name="T2" fmla="*/ 624 w 1084"/>
                <a:gd name="T3" fmla="*/ 22 h 568"/>
                <a:gd name="T4" fmla="*/ 604 w 1084"/>
                <a:gd name="T5" fmla="*/ 40 h 568"/>
                <a:gd name="T6" fmla="*/ 568 w 1084"/>
                <a:gd name="T7" fmla="*/ 62 h 568"/>
                <a:gd name="T8" fmla="*/ 550 w 1084"/>
                <a:gd name="T9" fmla="*/ 74 h 568"/>
                <a:gd name="T10" fmla="*/ 490 w 1084"/>
                <a:gd name="T11" fmla="*/ 62 h 568"/>
                <a:gd name="T12" fmla="*/ 440 w 1084"/>
                <a:gd name="T13" fmla="*/ 58 h 568"/>
                <a:gd name="T14" fmla="*/ 390 w 1084"/>
                <a:gd name="T15" fmla="*/ 58 h 568"/>
                <a:gd name="T16" fmla="*/ 322 w 1084"/>
                <a:gd name="T17" fmla="*/ 64 h 568"/>
                <a:gd name="T18" fmla="*/ 268 w 1084"/>
                <a:gd name="T19" fmla="*/ 68 h 568"/>
                <a:gd name="T20" fmla="*/ 398 w 1084"/>
                <a:gd name="T21" fmla="*/ 44 h 568"/>
                <a:gd name="T22" fmla="*/ 532 w 1084"/>
                <a:gd name="T23" fmla="*/ 54 h 568"/>
                <a:gd name="T24" fmla="*/ 512 w 1084"/>
                <a:gd name="T25" fmla="*/ 34 h 568"/>
                <a:gd name="T26" fmla="*/ 406 w 1084"/>
                <a:gd name="T27" fmla="*/ 22 h 568"/>
                <a:gd name="T28" fmla="*/ 224 w 1084"/>
                <a:gd name="T29" fmla="*/ 2 h 568"/>
                <a:gd name="T30" fmla="*/ 84 w 1084"/>
                <a:gd name="T31" fmla="*/ 68 h 568"/>
                <a:gd name="T32" fmla="*/ 40 w 1084"/>
                <a:gd name="T33" fmla="*/ 128 h 568"/>
                <a:gd name="T34" fmla="*/ 48 w 1084"/>
                <a:gd name="T35" fmla="*/ 152 h 568"/>
                <a:gd name="T36" fmla="*/ 30 w 1084"/>
                <a:gd name="T37" fmla="*/ 200 h 568"/>
                <a:gd name="T38" fmla="*/ 10 w 1084"/>
                <a:gd name="T39" fmla="*/ 272 h 568"/>
                <a:gd name="T40" fmla="*/ 10 w 1084"/>
                <a:gd name="T41" fmla="*/ 334 h 568"/>
                <a:gd name="T42" fmla="*/ 22 w 1084"/>
                <a:gd name="T43" fmla="*/ 404 h 568"/>
                <a:gd name="T44" fmla="*/ 32 w 1084"/>
                <a:gd name="T45" fmla="*/ 470 h 568"/>
                <a:gd name="T46" fmla="*/ 76 w 1084"/>
                <a:gd name="T47" fmla="*/ 450 h 568"/>
                <a:gd name="T48" fmla="*/ 122 w 1084"/>
                <a:gd name="T49" fmla="*/ 536 h 568"/>
                <a:gd name="T50" fmla="*/ 204 w 1084"/>
                <a:gd name="T51" fmla="*/ 490 h 568"/>
                <a:gd name="T52" fmla="*/ 236 w 1084"/>
                <a:gd name="T53" fmla="*/ 470 h 568"/>
                <a:gd name="T54" fmla="*/ 264 w 1084"/>
                <a:gd name="T55" fmla="*/ 456 h 568"/>
                <a:gd name="T56" fmla="*/ 310 w 1084"/>
                <a:gd name="T57" fmla="*/ 440 h 568"/>
                <a:gd name="T58" fmla="*/ 338 w 1084"/>
                <a:gd name="T59" fmla="*/ 440 h 568"/>
                <a:gd name="T60" fmla="*/ 366 w 1084"/>
                <a:gd name="T61" fmla="*/ 460 h 568"/>
                <a:gd name="T62" fmla="*/ 412 w 1084"/>
                <a:gd name="T63" fmla="*/ 458 h 568"/>
                <a:gd name="T64" fmla="*/ 464 w 1084"/>
                <a:gd name="T65" fmla="*/ 458 h 568"/>
                <a:gd name="T66" fmla="*/ 498 w 1084"/>
                <a:gd name="T67" fmla="*/ 454 h 568"/>
                <a:gd name="T68" fmla="*/ 534 w 1084"/>
                <a:gd name="T69" fmla="*/ 444 h 568"/>
                <a:gd name="T70" fmla="*/ 570 w 1084"/>
                <a:gd name="T71" fmla="*/ 436 h 568"/>
                <a:gd name="T72" fmla="*/ 614 w 1084"/>
                <a:gd name="T73" fmla="*/ 406 h 568"/>
                <a:gd name="T74" fmla="*/ 626 w 1084"/>
                <a:gd name="T75" fmla="*/ 342 h 568"/>
                <a:gd name="T76" fmla="*/ 634 w 1084"/>
                <a:gd name="T77" fmla="*/ 276 h 568"/>
                <a:gd name="T78" fmla="*/ 632 w 1084"/>
                <a:gd name="T79" fmla="*/ 316 h 568"/>
                <a:gd name="T80" fmla="*/ 630 w 1084"/>
                <a:gd name="T81" fmla="*/ 404 h 568"/>
                <a:gd name="T82" fmla="*/ 618 w 1084"/>
                <a:gd name="T83" fmla="*/ 466 h 568"/>
                <a:gd name="T84" fmla="*/ 648 w 1084"/>
                <a:gd name="T85" fmla="*/ 536 h 568"/>
                <a:gd name="T86" fmla="*/ 682 w 1084"/>
                <a:gd name="T87" fmla="*/ 562 h 568"/>
                <a:gd name="T88" fmla="*/ 742 w 1084"/>
                <a:gd name="T89" fmla="*/ 508 h 568"/>
                <a:gd name="T90" fmla="*/ 784 w 1084"/>
                <a:gd name="T91" fmla="*/ 432 h 568"/>
                <a:gd name="T92" fmla="*/ 804 w 1084"/>
                <a:gd name="T93" fmla="*/ 382 h 568"/>
                <a:gd name="T94" fmla="*/ 954 w 1084"/>
                <a:gd name="T95" fmla="*/ 394 h 568"/>
                <a:gd name="T96" fmla="*/ 1060 w 1084"/>
                <a:gd name="T97" fmla="*/ 400 h 568"/>
                <a:gd name="T98" fmla="*/ 1064 w 1084"/>
                <a:gd name="T99" fmla="*/ 424 h 568"/>
                <a:gd name="T100" fmla="*/ 1054 w 1084"/>
                <a:gd name="T101" fmla="*/ 274 h 568"/>
                <a:gd name="T102" fmla="*/ 952 w 1084"/>
                <a:gd name="T103" fmla="*/ 140 h 568"/>
                <a:gd name="T104" fmla="*/ 870 w 1084"/>
                <a:gd name="T105" fmla="*/ 148 h 568"/>
                <a:gd name="T106" fmla="*/ 858 w 1084"/>
                <a:gd name="T107" fmla="*/ 90 h 568"/>
                <a:gd name="T108" fmla="*/ 834 w 1084"/>
                <a:gd name="T109" fmla="*/ 90 h 568"/>
                <a:gd name="T110" fmla="*/ 854 w 1084"/>
                <a:gd name="T111" fmla="*/ 176 h 568"/>
                <a:gd name="T112" fmla="*/ 838 w 1084"/>
                <a:gd name="T113" fmla="*/ 116 h 568"/>
                <a:gd name="T114" fmla="*/ 808 w 1084"/>
                <a:gd name="T115" fmla="*/ 114 h 568"/>
                <a:gd name="T116" fmla="*/ 820 w 1084"/>
                <a:gd name="T117" fmla="*/ 168 h 5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1084" h="568">
                  <a:moveTo>
                    <a:pt x="792" y="112"/>
                  </a:moveTo>
                  <a:lnTo>
                    <a:pt x="792" y="112"/>
                  </a:lnTo>
                  <a:lnTo>
                    <a:pt x="778" y="108"/>
                  </a:lnTo>
                  <a:lnTo>
                    <a:pt x="766" y="104"/>
                  </a:lnTo>
                  <a:lnTo>
                    <a:pt x="740" y="94"/>
                  </a:lnTo>
                  <a:lnTo>
                    <a:pt x="740" y="94"/>
                  </a:lnTo>
                  <a:lnTo>
                    <a:pt x="732" y="86"/>
                  </a:lnTo>
                  <a:lnTo>
                    <a:pt x="724" y="76"/>
                  </a:lnTo>
                  <a:lnTo>
                    <a:pt x="704" y="60"/>
                  </a:lnTo>
                  <a:lnTo>
                    <a:pt x="704" y="60"/>
                  </a:lnTo>
                  <a:lnTo>
                    <a:pt x="692" y="48"/>
                  </a:lnTo>
                  <a:lnTo>
                    <a:pt x="686" y="42"/>
                  </a:lnTo>
                  <a:lnTo>
                    <a:pt x="678" y="40"/>
                  </a:lnTo>
                  <a:lnTo>
                    <a:pt x="678" y="40"/>
                  </a:lnTo>
                  <a:lnTo>
                    <a:pt x="670" y="30"/>
                  </a:lnTo>
                  <a:lnTo>
                    <a:pt x="664" y="26"/>
                  </a:lnTo>
                  <a:lnTo>
                    <a:pt x="658" y="26"/>
                  </a:lnTo>
                  <a:lnTo>
                    <a:pt x="658" y="26"/>
                  </a:lnTo>
                  <a:lnTo>
                    <a:pt x="652" y="22"/>
                  </a:lnTo>
                  <a:lnTo>
                    <a:pt x="646" y="18"/>
                  </a:lnTo>
                  <a:lnTo>
                    <a:pt x="646" y="18"/>
                  </a:lnTo>
                  <a:lnTo>
                    <a:pt x="644" y="20"/>
                  </a:lnTo>
                  <a:lnTo>
                    <a:pt x="642" y="22"/>
                  </a:lnTo>
                  <a:lnTo>
                    <a:pt x="642" y="22"/>
                  </a:lnTo>
                  <a:lnTo>
                    <a:pt x="640" y="20"/>
                  </a:lnTo>
                  <a:lnTo>
                    <a:pt x="636" y="20"/>
                  </a:lnTo>
                  <a:lnTo>
                    <a:pt x="630" y="18"/>
                  </a:lnTo>
                  <a:lnTo>
                    <a:pt x="630" y="18"/>
                  </a:lnTo>
                  <a:lnTo>
                    <a:pt x="626" y="20"/>
                  </a:lnTo>
                  <a:lnTo>
                    <a:pt x="624" y="22"/>
                  </a:lnTo>
                  <a:lnTo>
                    <a:pt x="618" y="22"/>
                  </a:lnTo>
                  <a:lnTo>
                    <a:pt x="618" y="22"/>
                  </a:lnTo>
                  <a:lnTo>
                    <a:pt x="616" y="26"/>
                  </a:lnTo>
                  <a:lnTo>
                    <a:pt x="616" y="28"/>
                  </a:lnTo>
                  <a:lnTo>
                    <a:pt x="614" y="30"/>
                  </a:lnTo>
                  <a:lnTo>
                    <a:pt x="610" y="30"/>
                  </a:lnTo>
                  <a:lnTo>
                    <a:pt x="610" y="30"/>
                  </a:lnTo>
                  <a:lnTo>
                    <a:pt x="612" y="32"/>
                  </a:lnTo>
                  <a:lnTo>
                    <a:pt x="612" y="34"/>
                  </a:lnTo>
                  <a:lnTo>
                    <a:pt x="612" y="34"/>
                  </a:lnTo>
                  <a:lnTo>
                    <a:pt x="610" y="36"/>
                  </a:lnTo>
                  <a:lnTo>
                    <a:pt x="608" y="38"/>
                  </a:lnTo>
                  <a:lnTo>
                    <a:pt x="604" y="38"/>
                  </a:lnTo>
                  <a:lnTo>
                    <a:pt x="604" y="38"/>
                  </a:lnTo>
                  <a:lnTo>
                    <a:pt x="604" y="40"/>
                  </a:lnTo>
                  <a:lnTo>
                    <a:pt x="602" y="42"/>
                  </a:lnTo>
                  <a:lnTo>
                    <a:pt x="594" y="44"/>
                  </a:lnTo>
                  <a:lnTo>
                    <a:pt x="594" y="44"/>
                  </a:lnTo>
                  <a:lnTo>
                    <a:pt x="596" y="46"/>
                  </a:lnTo>
                  <a:lnTo>
                    <a:pt x="596" y="48"/>
                  </a:lnTo>
                  <a:lnTo>
                    <a:pt x="596" y="48"/>
                  </a:lnTo>
                  <a:lnTo>
                    <a:pt x="590" y="52"/>
                  </a:lnTo>
                  <a:lnTo>
                    <a:pt x="584" y="52"/>
                  </a:lnTo>
                  <a:lnTo>
                    <a:pt x="578" y="54"/>
                  </a:lnTo>
                  <a:lnTo>
                    <a:pt x="572" y="56"/>
                  </a:lnTo>
                  <a:lnTo>
                    <a:pt x="572" y="56"/>
                  </a:lnTo>
                  <a:lnTo>
                    <a:pt x="572" y="60"/>
                  </a:lnTo>
                  <a:lnTo>
                    <a:pt x="570" y="62"/>
                  </a:lnTo>
                  <a:lnTo>
                    <a:pt x="570" y="62"/>
                  </a:lnTo>
                  <a:lnTo>
                    <a:pt x="568" y="62"/>
                  </a:lnTo>
                  <a:lnTo>
                    <a:pt x="564" y="62"/>
                  </a:lnTo>
                  <a:lnTo>
                    <a:pt x="564" y="62"/>
                  </a:lnTo>
                  <a:lnTo>
                    <a:pt x="566" y="64"/>
                  </a:lnTo>
                  <a:lnTo>
                    <a:pt x="568" y="68"/>
                  </a:lnTo>
                  <a:lnTo>
                    <a:pt x="568" y="68"/>
                  </a:lnTo>
                  <a:lnTo>
                    <a:pt x="568" y="70"/>
                  </a:lnTo>
                  <a:lnTo>
                    <a:pt x="566" y="70"/>
                  </a:lnTo>
                  <a:lnTo>
                    <a:pt x="562" y="70"/>
                  </a:lnTo>
                  <a:lnTo>
                    <a:pt x="558" y="68"/>
                  </a:lnTo>
                  <a:lnTo>
                    <a:pt x="556" y="68"/>
                  </a:lnTo>
                  <a:lnTo>
                    <a:pt x="554" y="70"/>
                  </a:lnTo>
                  <a:lnTo>
                    <a:pt x="554" y="70"/>
                  </a:lnTo>
                  <a:lnTo>
                    <a:pt x="554" y="72"/>
                  </a:lnTo>
                  <a:lnTo>
                    <a:pt x="552" y="74"/>
                  </a:lnTo>
                  <a:lnTo>
                    <a:pt x="550" y="74"/>
                  </a:lnTo>
                  <a:lnTo>
                    <a:pt x="550" y="74"/>
                  </a:lnTo>
                  <a:lnTo>
                    <a:pt x="540" y="70"/>
                  </a:lnTo>
                  <a:lnTo>
                    <a:pt x="530" y="66"/>
                  </a:lnTo>
                  <a:lnTo>
                    <a:pt x="512" y="58"/>
                  </a:lnTo>
                  <a:lnTo>
                    <a:pt x="512" y="58"/>
                  </a:lnTo>
                  <a:lnTo>
                    <a:pt x="514" y="62"/>
                  </a:lnTo>
                  <a:lnTo>
                    <a:pt x="514" y="62"/>
                  </a:lnTo>
                  <a:lnTo>
                    <a:pt x="512" y="64"/>
                  </a:lnTo>
                  <a:lnTo>
                    <a:pt x="510" y="64"/>
                  </a:lnTo>
                  <a:lnTo>
                    <a:pt x="504" y="62"/>
                  </a:lnTo>
                  <a:lnTo>
                    <a:pt x="500" y="60"/>
                  </a:lnTo>
                  <a:lnTo>
                    <a:pt x="494" y="56"/>
                  </a:lnTo>
                  <a:lnTo>
                    <a:pt x="490" y="58"/>
                  </a:lnTo>
                  <a:lnTo>
                    <a:pt x="490" y="58"/>
                  </a:lnTo>
                  <a:lnTo>
                    <a:pt x="490" y="62"/>
                  </a:lnTo>
                  <a:lnTo>
                    <a:pt x="490" y="62"/>
                  </a:lnTo>
                  <a:lnTo>
                    <a:pt x="484" y="62"/>
                  </a:lnTo>
                  <a:lnTo>
                    <a:pt x="480" y="60"/>
                  </a:lnTo>
                  <a:lnTo>
                    <a:pt x="476" y="58"/>
                  </a:lnTo>
                  <a:lnTo>
                    <a:pt x="470" y="56"/>
                  </a:lnTo>
                  <a:lnTo>
                    <a:pt x="470" y="56"/>
                  </a:lnTo>
                  <a:lnTo>
                    <a:pt x="470" y="60"/>
                  </a:lnTo>
                  <a:lnTo>
                    <a:pt x="470" y="62"/>
                  </a:lnTo>
                  <a:lnTo>
                    <a:pt x="470" y="62"/>
                  </a:lnTo>
                  <a:lnTo>
                    <a:pt x="462" y="62"/>
                  </a:lnTo>
                  <a:lnTo>
                    <a:pt x="456" y="60"/>
                  </a:lnTo>
                  <a:lnTo>
                    <a:pt x="448" y="58"/>
                  </a:lnTo>
                  <a:lnTo>
                    <a:pt x="440" y="58"/>
                  </a:lnTo>
                  <a:lnTo>
                    <a:pt x="440" y="58"/>
                  </a:lnTo>
                  <a:lnTo>
                    <a:pt x="440" y="58"/>
                  </a:lnTo>
                  <a:lnTo>
                    <a:pt x="442" y="60"/>
                  </a:lnTo>
                  <a:lnTo>
                    <a:pt x="442" y="62"/>
                  </a:lnTo>
                  <a:lnTo>
                    <a:pt x="440" y="64"/>
                  </a:lnTo>
                  <a:lnTo>
                    <a:pt x="440" y="64"/>
                  </a:lnTo>
                  <a:lnTo>
                    <a:pt x="436" y="64"/>
                  </a:lnTo>
                  <a:lnTo>
                    <a:pt x="432" y="64"/>
                  </a:lnTo>
                  <a:lnTo>
                    <a:pt x="422" y="60"/>
                  </a:lnTo>
                  <a:lnTo>
                    <a:pt x="406" y="54"/>
                  </a:lnTo>
                  <a:lnTo>
                    <a:pt x="406" y="54"/>
                  </a:lnTo>
                  <a:lnTo>
                    <a:pt x="406" y="56"/>
                  </a:lnTo>
                  <a:lnTo>
                    <a:pt x="404" y="58"/>
                  </a:lnTo>
                  <a:lnTo>
                    <a:pt x="400" y="58"/>
                  </a:lnTo>
                  <a:lnTo>
                    <a:pt x="396" y="58"/>
                  </a:lnTo>
                  <a:lnTo>
                    <a:pt x="390" y="58"/>
                  </a:lnTo>
                  <a:lnTo>
                    <a:pt x="390" y="58"/>
                  </a:lnTo>
                  <a:lnTo>
                    <a:pt x="390" y="60"/>
                  </a:lnTo>
                  <a:lnTo>
                    <a:pt x="390" y="62"/>
                  </a:lnTo>
                  <a:lnTo>
                    <a:pt x="390" y="62"/>
                  </a:lnTo>
                  <a:lnTo>
                    <a:pt x="386" y="64"/>
                  </a:lnTo>
                  <a:lnTo>
                    <a:pt x="380" y="64"/>
                  </a:lnTo>
                  <a:lnTo>
                    <a:pt x="372" y="62"/>
                  </a:lnTo>
                  <a:lnTo>
                    <a:pt x="352" y="64"/>
                  </a:lnTo>
                  <a:lnTo>
                    <a:pt x="352" y="64"/>
                  </a:lnTo>
                  <a:lnTo>
                    <a:pt x="350" y="68"/>
                  </a:lnTo>
                  <a:lnTo>
                    <a:pt x="350" y="68"/>
                  </a:lnTo>
                  <a:lnTo>
                    <a:pt x="344" y="70"/>
                  </a:lnTo>
                  <a:lnTo>
                    <a:pt x="340" y="70"/>
                  </a:lnTo>
                  <a:lnTo>
                    <a:pt x="330" y="66"/>
                  </a:lnTo>
                  <a:lnTo>
                    <a:pt x="330" y="66"/>
                  </a:lnTo>
                  <a:lnTo>
                    <a:pt x="322" y="64"/>
                  </a:lnTo>
                  <a:lnTo>
                    <a:pt x="310" y="64"/>
                  </a:lnTo>
                  <a:lnTo>
                    <a:pt x="286" y="66"/>
                  </a:lnTo>
                  <a:lnTo>
                    <a:pt x="286" y="66"/>
                  </a:lnTo>
                  <a:lnTo>
                    <a:pt x="288" y="68"/>
                  </a:lnTo>
                  <a:lnTo>
                    <a:pt x="290" y="70"/>
                  </a:lnTo>
                  <a:lnTo>
                    <a:pt x="290" y="70"/>
                  </a:lnTo>
                  <a:lnTo>
                    <a:pt x="282" y="74"/>
                  </a:lnTo>
                  <a:lnTo>
                    <a:pt x="272" y="76"/>
                  </a:lnTo>
                  <a:lnTo>
                    <a:pt x="262" y="76"/>
                  </a:lnTo>
                  <a:lnTo>
                    <a:pt x="258" y="76"/>
                  </a:lnTo>
                  <a:lnTo>
                    <a:pt x="258" y="76"/>
                  </a:lnTo>
                  <a:lnTo>
                    <a:pt x="260" y="72"/>
                  </a:lnTo>
                  <a:lnTo>
                    <a:pt x="264" y="70"/>
                  </a:lnTo>
                  <a:lnTo>
                    <a:pt x="266" y="70"/>
                  </a:lnTo>
                  <a:lnTo>
                    <a:pt x="268" y="68"/>
                  </a:lnTo>
                  <a:lnTo>
                    <a:pt x="268" y="68"/>
                  </a:lnTo>
                  <a:lnTo>
                    <a:pt x="266" y="66"/>
                  </a:lnTo>
                  <a:lnTo>
                    <a:pt x="268" y="62"/>
                  </a:lnTo>
                  <a:lnTo>
                    <a:pt x="268" y="62"/>
                  </a:lnTo>
                  <a:lnTo>
                    <a:pt x="286" y="58"/>
                  </a:lnTo>
                  <a:lnTo>
                    <a:pt x="304" y="56"/>
                  </a:lnTo>
                  <a:lnTo>
                    <a:pt x="342" y="58"/>
                  </a:lnTo>
                  <a:lnTo>
                    <a:pt x="342" y="58"/>
                  </a:lnTo>
                  <a:lnTo>
                    <a:pt x="352" y="54"/>
                  </a:lnTo>
                  <a:lnTo>
                    <a:pt x="364" y="50"/>
                  </a:lnTo>
                  <a:lnTo>
                    <a:pt x="374" y="50"/>
                  </a:lnTo>
                  <a:lnTo>
                    <a:pt x="386" y="50"/>
                  </a:lnTo>
                  <a:lnTo>
                    <a:pt x="386" y="50"/>
                  </a:lnTo>
                  <a:lnTo>
                    <a:pt x="392" y="46"/>
                  </a:lnTo>
                  <a:lnTo>
                    <a:pt x="398" y="44"/>
                  </a:lnTo>
                  <a:lnTo>
                    <a:pt x="410" y="44"/>
                  </a:lnTo>
                  <a:lnTo>
                    <a:pt x="422" y="46"/>
                  </a:lnTo>
                  <a:lnTo>
                    <a:pt x="434" y="46"/>
                  </a:lnTo>
                  <a:lnTo>
                    <a:pt x="434" y="46"/>
                  </a:lnTo>
                  <a:lnTo>
                    <a:pt x="444" y="48"/>
                  </a:lnTo>
                  <a:lnTo>
                    <a:pt x="454" y="50"/>
                  </a:lnTo>
                  <a:lnTo>
                    <a:pt x="454" y="50"/>
                  </a:lnTo>
                  <a:lnTo>
                    <a:pt x="458" y="44"/>
                  </a:lnTo>
                  <a:lnTo>
                    <a:pt x="460" y="44"/>
                  </a:lnTo>
                  <a:lnTo>
                    <a:pt x="466" y="42"/>
                  </a:lnTo>
                  <a:lnTo>
                    <a:pt x="470" y="40"/>
                  </a:lnTo>
                  <a:lnTo>
                    <a:pt x="470" y="40"/>
                  </a:lnTo>
                  <a:lnTo>
                    <a:pt x="500" y="46"/>
                  </a:lnTo>
                  <a:lnTo>
                    <a:pt x="532" y="54"/>
                  </a:lnTo>
                  <a:lnTo>
                    <a:pt x="532" y="54"/>
                  </a:lnTo>
                  <a:lnTo>
                    <a:pt x="536" y="58"/>
                  </a:lnTo>
                  <a:lnTo>
                    <a:pt x="540" y="58"/>
                  </a:lnTo>
                  <a:lnTo>
                    <a:pt x="540" y="58"/>
                  </a:lnTo>
                  <a:lnTo>
                    <a:pt x="548" y="56"/>
                  </a:lnTo>
                  <a:lnTo>
                    <a:pt x="554" y="52"/>
                  </a:lnTo>
                  <a:lnTo>
                    <a:pt x="562" y="46"/>
                  </a:lnTo>
                  <a:lnTo>
                    <a:pt x="570" y="44"/>
                  </a:lnTo>
                  <a:lnTo>
                    <a:pt x="570" y="44"/>
                  </a:lnTo>
                  <a:lnTo>
                    <a:pt x="546" y="40"/>
                  </a:lnTo>
                  <a:lnTo>
                    <a:pt x="536" y="38"/>
                  </a:lnTo>
                  <a:lnTo>
                    <a:pt x="524" y="36"/>
                  </a:lnTo>
                  <a:lnTo>
                    <a:pt x="524" y="36"/>
                  </a:lnTo>
                  <a:lnTo>
                    <a:pt x="520" y="38"/>
                  </a:lnTo>
                  <a:lnTo>
                    <a:pt x="518" y="38"/>
                  </a:lnTo>
                  <a:lnTo>
                    <a:pt x="512" y="34"/>
                  </a:lnTo>
                  <a:lnTo>
                    <a:pt x="506" y="30"/>
                  </a:lnTo>
                  <a:lnTo>
                    <a:pt x="498" y="30"/>
                  </a:lnTo>
                  <a:lnTo>
                    <a:pt x="498" y="30"/>
                  </a:lnTo>
                  <a:lnTo>
                    <a:pt x="496" y="34"/>
                  </a:lnTo>
                  <a:lnTo>
                    <a:pt x="494" y="34"/>
                  </a:lnTo>
                  <a:lnTo>
                    <a:pt x="486" y="34"/>
                  </a:lnTo>
                  <a:lnTo>
                    <a:pt x="478" y="30"/>
                  </a:lnTo>
                  <a:lnTo>
                    <a:pt x="470" y="30"/>
                  </a:lnTo>
                  <a:lnTo>
                    <a:pt x="446" y="26"/>
                  </a:lnTo>
                  <a:lnTo>
                    <a:pt x="446" y="26"/>
                  </a:lnTo>
                  <a:lnTo>
                    <a:pt x="444" y="28"/>
                  </a:lnTo>
                  <a:lnTo>
                    <a:pt x="438" y="30"/>
                  </a:lnTo>
                  <a:lnTo>
                    <a:pt x="426" y="26"/>
                  </a:lnTo>
                  <a:lnTo>
                    <a:pt x="426" y="26"/>
                  </a:lnTo>
                  <a:lnTo>
                    <a:pt x="406" y="22"/>
                  </a:lnTo>
                  <a:lnTo>
                    <a:pt x="396" y="22"/>
                  </a:lnTo>
                  <a:lnTo>
                    <a:pt x="386" y="22"/>
                  </a:lnTo>
                  <a:lnTo>
                    <a:pt x="386" y="22"/>
                  </a:lnTo>
                  <a:lnTo>
                    <a:pt x="384" y="20"/>
                  </a:lnTo>
                  <a:lnTo>
                    <a:pt x="382" y="20"/>
                  </a:lnTo>
                  <a:lnTo>
                    <a:pt x="380" y="22"/>
                  </a:lnTo>
                  <a:lnTo>
                    <a:pt x="380" y="22"/>
                  </a:lnTo>
                  <a:lnTo>
                    <a:pt x="362" y="20"/>
                  </a:lnTo>
                  <a:lnTo>
                    <a:pt x="344" y="14"/>
                  </a:lnTo>
                  <a:lnTo>
                    <a:pt x="326" y="10"/>
                  </a:lnTo>
                  <a:lnTo>
                    <a:pt x="308" y="6"/>
                  </a:lnTo>
                  <a:lnTo>
                    <a:pt x="308" y="6"/>
                  </a:lnTo>
                  <a:lnTo>
                    <a:pt x="280" y="2"/>
                  </a:lnTo>
                  <a:lnTo>
                    <a:pt x="252" y="0"/>
                  </a:lnTo>
                  <a:lnTo>
                    <a:pt x="224" y="2"/>
                  </a:lnTo>
                  <a:lnTo>
                    <a:pt x="196" y="4"/>
                  </a:lnTo>
                  <a:lnTo>
                    <a:pt x="196" y="4"/>
                  </a:lnTo>
                  <a:lnTo>
                    <a:pt x="174" y="10"/>
                  </a:lnTo>
                  <a:lnTo>
                    <a:pt x="152" y="18"/>
                  </a:lnTo>
                  <a:lnTo>
                    <a:pt x="152" y="18"/>
                  </a:lnTo>
                  <a:lnTo>
                    <a:pt x="136" y="22"/>
                  </a:lnTo>
                  <a:lnTo>
                    <a:pt x="122" y="30"/>
                  </a:lnTo>
                  <a:lnTo>
                    <a:pt x="108" y="40"/>
                  </a:lnTo>
                  <a:lnTo>
                    <a:pt x="96" y="52"/>
                  </a:lnTo>
                  <a:lnTo>
                    <a:pt x="96" y="52"/>
                  </a:lnTo>
                  <a:lnTo>
                    <a:pt x="98" y="54"/>
                  </a:lnTo>
                  <a:lnTo>
                    <a:pt x="98" y="58"/>
                  </a:lnTo>
                  <a:lnTo>
                    <a:pt x="94" y="60"/>
                  </a:lnTo>
                  <a:lnTo>
                    <a:pt x="88" y="64"/>
                  </a:lnTo>
                  <a:lnTo>
                    <a:pt x="84" y="68"/>
                  </a:lnTo>
                  <a:lnTo>
                    <a:pt x="66" y="82"/>
                  </a:lnTo>
                  <a:lnTo>
                    <a:pt x="66" y="82"/>
                  </a:lnTo>
                  <a:lnTo>
                    <a:pt x="70" y="84"/>
                  </a:lnTo>
                  <a:lnTo>
                    <a:pt x="72" y="84"/>
                  </a:lnTo>
                  <a:lnTo>
                    <a:pt x="72" y="86"/>
                  </a:lnTo>
                  <a:lnTo>
                    <a:pt x="72" y="86"/>
                  </a:lnTo>
                  <a:lnTo>
                    <a:pt x="70" y="90"/>
                  </a:lnTo>
                  <a:lnTo>
                    <a:pt x="66" y="94"/>
                  </a:lnTo>
                  <a:lnTo>
                    <a:pt x="58" y="100"/>
                  </a:lnTo>
                  <a:lnTo>
                    <a:pt x="58" y="100"/>
                  </a:lnTo>
                  <a:lnTo>
                    <a:pt x="46" y="110"/>
                  </a:lnTo>
                  <a:lnTo>
                    <a:pt x="40" y="118"/>
                  </a:lnTo>
                  <a:lnTo>
                    <a:pt x="38" y="126"/>
                  </a:lnTo>
                  <a:lnTo>
                    <a:pt x="40" y="128"/>
                  </a:lnTo>
                  <a:lnTo>
                    <a:pt x="40" y="128"/>
                  </a:lnTo>
                  <a:lnTo>
                    <a:pt x="40" y="132"/>
                  </a:lnTo>
                  <a:lnTo>
                    <a:pt x="36" y="138"/>
                  </a:lnTo>
                  <a:lnTo>
                    <a:pt x="34" y="142"/>
                  </a:lnTo>
                  <a:lnTo>
                    <a:pt x="30" y="148"/>
                  </a:lnTo>
                  <a:lnTo>
                    <a:pt x="30" y="148"/>
                  </a:lnTo>
                  <a:lnTo>
                    <a:pt x="32" y="146"/>
                  </a:lnTo>
                  <a:lnTo>
                    <a:pt x="34" y="144"/>
                  </a:lnTo>
                  <a:lnTo>
                    <a:pt x="36" y="146"/>
                  </a:lnTo>
                  <a:lnTo>
                    <a:pt x="40" y="148"/>
                  </a:lnTo>
                  <a:lnTo>
                    <a:pt x="42" y="148"/>
                  </a:lnTo>
                  <a:lnTo>
                    <a:pt x="44" y="146"/>
                  </a:lnTo>
                  <a:lnTo>
                    <a:pt x="44" y="146"/>
                  </a:lnTo>
                  <a:lnTo>
                    <a:pt x="46" y="148"/>
                  </a:lnTo>
                  <a:lnTo>
                    <a:pt x="48" y="152"/>
                  </a:lnTo>
                  <a:lnTo>
                    <a:pt x="48" y="152"/>
                  </a:lnTo>
                  <a:lnTo>
                    <a:pt x="38" y="160"/>
                  </a:lnTo>
                  <a:lnTo>
                    <a:pt x="34" y="166"/>
                  </a:lnTo>
                  <a:lnTo>
                    <a:pt x="30" y="172"/>
                  </a:lnTo>
                  <a:lnTo>
                    <a:pt x="30" y="172"/>
                  </a:lnTo>
                  <a:lnTo>
                    <a:pt x="24" y="182"/>
                  </a:lnTo>
                  <a:lnTo>
                    <a:pt x="20" y="192"/>
                  </a:lnTo>
                  <a:lnTo>
                    <a:pt x="20" y="192"/>
                  </a:lnTo>
                  <a:lnTo>
                    <a:pt x="28" y="192"/>
                  </a:lnTo>
                  <a:lnTo>
                    <a:pt x="30" y="192"/>
                  </a:lnTo>
                  <a:lnTo>
                    <a:pt x="34" y="192"/>
                  </a:lnTo>
                  <a:lnTo>
                    <a:pt x="34" y="192"/>
                  </a:lnTo>
                  <a:lnTo>
                    <a:pt x="34" y="196"/>
                  </a:lnTo>
                  <a:lnTo>
                    <a:pt x="34" y="198"/>
                  </a:lnTo>
                  <a:lnTo>
                    <a:pt x="34" y="198"/>
                  </a:lnTo>
                  <a:lnTo>
                    <a:pt x="30" y="200"/>
                  </a:lnTo>
                  <a:lnTo>
                    <a:pt x="28" y="200"/>
                  </a:lnTo>
                  <a:lnTo>
                    <a:pt x="28" y="202"/>
                  </a:lnTo>
                  <a:lnTo>
                    <a:pt x="28" y="202"/>
                  </a:lnTo>
                  <a:lnTo>
                    <a:pt x="30" y="204"/>
                  </a:lnTo>
                  <a:lnTo>
                    <a:pt x="34" y="208"/>
                  </a:lnTo>
                  <a:lnTo>
                    <a:pt x="34" y="208"/>
                  </a:lnTo>
                  <a:lnTo>
                    <a:pt x="32" y="210"/>
                  </a:lnTo>
                  <a:lnTo>
                    <a:pt x="32" y="212"/>
                  </a:lnTo>
                  <a:lnTo>
                    <a:pt x="34" y="216"/>
                  </a:lnTo>
                  <a:lnTo>
                    <a:pt x="34" y="216"/>
                  </a:lnTo>
                  <a:lnTo>
                    <a:pt x="26" y="224"/>
                  </a:lnTo>
                  <a:lnTo>
                    <a:pt x="20" y="232"/>
                  </a:lnTo>
                  <a:lnTo>
                    <a:pt x="16" y="242"/>
                  </a:lnTo>
                  <a:lnTo>
                    <a:pt x="14" y="252"/>
                  </a:lnTo>
                  <a:lnTo>
                    <a:pt x="10" y="272"/>
                  </a:lnTo>
                  <a:lnTo>
                    <a:pt x="4" y="292"/>
                  </a:lnTo>
                  <a:lnTo>
                    <a:pt x="4" y="292"/>
                  </a:lnTo>
                  <a:lnTo>
                    <a:pt x="6" y="294"/>
                  </a:lnTo>
                  <a:lnTo>
                    <a:pt x="8" y="296"/>
                  </a:lnTo>
                  <a:lnTo>
                    <a:pt x="8" y="302"/>
                  </a:lnTo>
                  <a:lnTo>
                    <a:pt x="6" y="308"/>
                  </a:lnTo>
                  <a:lnTo>
                    <a:pt x="6" y="312"/>
                  </a:lnTo>
                  <a:lnTo>
                    <a:pt x="6" y="312"/>
                  </a:lnTo>
                  <a:lnTo>
                    <a:pt x="6" y="316"/>
                  </a:lnTo>
                  <a:lnTo>
                    <a:pt x="6" y="320"/>
                  </a:lnTo>
                  <a:lnTo>
                    <a:pt x="6" y="328"/>
                  </a:lnTo>
                  <a:lnTo>
                    <a:pt x="6" y="328"/>
                  </a:lnTo>
                  <a:lnTo>
                    <a:pt x="8" y="330"/>
                  </a:lnTo>
                  <a:lnTo>
                    <a:pt x="10" y="334"/>
                  </a:lnTo>
                  <a:lnTo>
                    <a:pt x="10" y="334"/>
                  </a:lnTo>
                  <a:lnTo>
                    <a:pt x="4" y="344"/>
                  </a:lnTo>
                  <a:lnTo>
                    <a:pt x="0" y="358"/>
                  </a:lnTo>
                  <a:lnTo>
                    <a:pt x="0" y="358"/>
                  </a:lnTo>
                  <a:lnTo>
                    <a:pt x="6" y="354"/>
                  </a:lnTo>
                  <a:lnTo>
                    <a:pt x="10" y="352"/>
                  </a:lnTo>
                  <a:lnTo>
                    <a:pt x="12" y="354"/>
                  </a:lnTo>
                  <a:lnTo>
                    <a:pt x="12" y="354"/>
                  </a:lnTo>
                  <a:lnTo>
                    <a:pt x="16" y="360"/>
                  </a:lnTo>
                  <a:lnTo>
                    <a:pt x="14" y="368"/>
                  </a:lnTo>
                  <a:lnTo>
                    <a:pt x="12" y="382"/>
                  </a:lnTo>
                  <a:lnTo>
                    <a:pt x="12" y="408"/>
                  </a:lnTo>
                  <a:lnTo>
                    <a:pt x="12" y="408"/>
                  </a:lnTo>
                  <a:lnTo>
                    <a:pt x="18" y="404"/>
                  </a:lnTo>
                  <a:lnTo>
                    <a:pt x="20" y="404"/>
                  </a:lnTo>
                  <a:lnTo>
                    <a:pt x="22" y="404"/>
                  </a:lnTo>
                  <a:lnTo>
                    <a:pt x="22" y="404"/>
                  </a:lnTo>
                  <a:lnTo>
                    <a:pt x="24" y="408"/>
                  </a:lnTo>
                  <a:lnTo>
                    <a:pt x="22" y="414"/>
                  </a:lnTo>
                  <a:lnTo>
                    <a:pt x="20" y="424"/>
                  </a:lnTo>
                  <a:lnTo>
                    <a:pt x="22" y="438"/>
                  </a:lnTo>
                  <a:lnTo>
                    <a:pt x="22" y="438"/>
                  </a:lnTo>
                  <a:lnTo>
                    <a:pt x="24" y="436"/>
                  </a:lnTo>
                  <a:lnTo>
                    <a:pt x="28" y="436"/>
                  </a:lnTo>
                  <a:lnTo>
                    <a:pt x="30" y="436"/>
                  </a:lnTo>
                  <a:lnTo>
                    <a:pt x="32" y="438"/>
                  </a:lnTo>
                  <a:lnTo>
                    <a:pt x="32" y="438"/>
                  </a:lnTo>
                  <a:lnTo>
                    <a:pt x="32" y="446"/>
                  </a:lnTo>
                  <a:lnTo>
                    <a:pt x="32" y="454"/>
                  </a:lnTo>
                  <a:lnTo>
                    <a:pt x="32" y="470"/>
                  </a:lnTo>
                  <a:lnTo>
                    <a:pt x="32" y="470"/>
                  </a:lnTo>
                  <a:lnTo>
                    <a:pt x="30" y="494"/>
                  </a:lnTo>
                  <a:lnTo>
                    <a:pt x="32" y="518"/>
                  </a:lnTo>
                  <a:lnTo>
                    <a:pt x="32" y="518"/>
                  </a:lnTo>
                  <a:lnTo>
                    <a:pt x="42" y="532"/>
                  </a:lnTo>
                  <a:lnTo>
                    <a:pt x="50" y="546"/>
                  </a:lnTo>
                  <a:lnTo>
                    <a:pt x="50" y="546"/>
                  </a:lnTo>
                  <a:lnTo>
                    <a:pt x="48" y="536"/>
                  </a:lnTo>
                  <a:lnTo>
                    <a:pt x="46" y="526"/>
                  </a:lnTo>
                  <a:lnTo>
                    <a:pt x="44" y="514"/>
                  </a:lnTo>
                  <a:lnTo>
                    <a:pt x="46" y="510"/>
                  </a:lnTo>
                  <a:lnTo>
                    <a:pt x="50" y="506"/>
                  </a:lnTo>
                  <a:lnTo>
                    <a:pt x="84" y="568"/>
                  </a:lnTo>
                  <a:lnTo>
                    <a:pt x="84" y="568"/>
                  </a:lnTo>
                  <a:lnTo>
                    <a:pt x="80" y="510"/>
                  </a:lnTo>
                  <a:lnTo>
                    <a:pt x="76" y="450"/>
                  </a:lnTo>
                  <a:lnTo>
                    <a:pt x="76" y="450"/>
                  </a:lnTo>
                  <a:lnTo>
                    <a:pt x="92" y="490"/>
                  </a:lnTo>
                  <a:lnTo>
                    <a:pt x="102" y="518"/>
                  </a:lnTo>
                  <a:lnTo>
                    <a:pt x="108" y="534"/>
                  </a:lnTo>
                  <a:lnTo>
                    <a:pt x="108" y="534"/>
                  </a:lnTo>
                  <a:lnTo>
                    <a:pt x="110" y="520"/>
                  </a:lnTo>
                  <a:lnTo>
                    <a:pt x="110" y="512"/>
                  </a:lnTo>
                  <a:lnTo>
                    <a:pt x="112" y="508"/>
                  </a:lnTo>
                  <a:lnTo>
                    <a:pt x="112" y="508"/>
                  </a:lnTo>
                  <a:lnTo>
                    <a:pt x="114" y="508"/>
                  </a:lnTo>
                  <a:lnTo>
                    <a:pt x="116" y="510"/>
                  </a:lnTo>
                  <a:lnTo>
                    <a:pt x="118" y="520"/>
                  </a:lnTo>
                  <a:lnTo>
                    <a:pt x="120" y="530"/>
                  </a:lnTo>
                  <a:lnTo>
                    <a:pt x="122" y="536"/>
                  </a:lnTo>
                  <a:lnTo>
                    <a:pt x="122" y="536"/>
                  </a:lnTo>
                  <a:lnTo>
                    <a:pt x="128" y="466"/>
                  </a:lnTo>
                  <a:lnTo>
                    <a:pt x="132" y="434"/>
                  </a:lnTo>
                  <a:lnTo>
                    <a:pt x="134" y="422"/>
                  </a:lnTo>
                  <a:lnTo>
                    <a:pt x="138" y="418"/>
                  </a:lnTo>
                  <a:lnTo>
                    <a:pt x="152" y="534"/>
                  </a:lnTo>
                  <a:lnTo>
                    <a:pt x="152" y="534"/>
                  </a:lnTo>
                  <a:lnTo>
                    <a:pt x="168" y="490"/>
                  </a:lnTo>
                  <a:lnTo>
                    <a:pt x="178" y="468"/>
                  </a:lnTo>
                  <a:lnTo>
                    <a:pt x="184" y="456"/>
                  </a:lnTo>
                  <a:lnTo>
                    <a:pt x="184" y="456"/>
                  </a:lnTo>
                  <a:lnTo>
                    <a:pt x="184" y="480"/>
                  </a:lnTo>
                  <a:lnTo>
                    <a:pt x="184" y="510"/>
                  </a:lnTo>
                  <a:lnTo>
                    <a:pt x="184" y="510"/>
                  </a:lnTo>
                  <a:lnTo>
                    <a:pt x="198" y="496"/>
                  </a:lnTo>
                  <a:lnTo>
                    <a:pt x="204" y="490"/>
                  </a:lnTo>
                  <a:lnTo>
                    <a:pt x="210" y="482"/>
                  </a:lnTo>
                  <a:lnTo>
                    <a:pt x="210" y="482"/>
                  </a:lnTo>
                  <a:lnTo>
                    <a:pt x="212" y="482"/>
                  </a:lnTo>
                  <a:lnTo>
                    <a:pt x="214" y="482"/>
                  </a:lnTo>
                  <a:lnTo>
                    <a:pt x="216" y="482"/>
                  </a:lnTo>
                  <a:lnTo>
                    <a:pt x="218" y="480"/>
                  </a:lnTo>
                  <a:lnTo>
                    <a:pt x="218" y="480"/>
                  </a:lnTo>
                  <a:lnTo>
                    <a:pt x="220" y="478"/>
                  </a:lnTo>
                  <a:lnTo>
                    <a:pt x="222" y="478"/>
                  </a:lnTo>
                  <a:lnTo>
                    <a:pt x="226" y="472"/>
                  </a:lnTo>
                  <a:lnTo>
                    <a:pt x="228" y="470"/>
                  </a:lnTo>
                  <a:lnTo>
                    <a:pt x="230" y="472"/>
                  </a:lnTo>
                  <a:lnTo>
                    <a:pt x="232" y="474"/>
                  </a:lnTo>
                  <a:lnTo>
                    <a:pt x="232" y="474"/>
                  </a:lnTo>
                  <a:lnTo>
                    <a:pt x="236" y="470"/>
                  </a:lnTo>
                  <a:lnTo>
                    <a:pt x="238" y="470"/>
                  </a:lnTo>
                  <a:lnTo>
                    <a:pt x="240" y="470"/>
                  </a:lnTo>
                  <a:lnTo>
                    <a:pt x="240" y="470"/>
                  </a:lnTo>
                  <a:lnTo>
                    <a:pt x="244" y="466"/>
                  </a:lnTo>
                  <a:lnTo>
                    <a:pt x="248" y="460"/>
                  </a:lnTo>
                  <a:lnTo>
                    <a:pt x="252" y="458"/>
                  </a:lnTo>
                  <a:lnTo>
                    <a:pt x="254" y="456"/>
                  </a:lnTo>
                  <a:lnTo>
                    <a:pt x="256" y="458"/>
                  </a:lnTo>
                  <a:lnTo>
                    <a:pt x="256" y="458"/>
                  </a:lnTo>
                  <a:lnTo>
                    <a:pt x="258" y="458"/>
                  </a:lnTo>
                  <a:lnTo>
                    <a:pt x="258" y="460"/>
                  </a:lnTo>
                  <a:lnTo>
                    <a:pt x="256" y="464"/>
                  </a:lnTo>
                  <a:lnTo>
                    <a:pt x="256" y="464"/>
                  </a:lnTo>
                  <a:lnTo>
                    <a:pt x="260" y="460"/>
                  </a:lnTo>
                  <a:lnTo>
                    <a:pt x="264" y="456"/>
                  </a:lnTo>
                  <a:lnTo>
                    <a:pt x="268" y="452"/>
                  </a:lnTo>
                  <a:lnTo>
                    <a:pt x="270" y="452"/>
                  </a:lnTo>
                  <a:lnTo>
                    <a:pt x="272" y="454"/>
                  </a:lnTo>
                  <a:lnTo>
                    <a:pt x="272" y="454"/>
                  </a:lnTo>
                  <a:lnTo>
                    <a:pt x="278" y="450"/>
                  </a:lnTo>
                  <a:lnTo>
                    <a:pt x="278" y="450"/>
                  </a:lnTo>
                  <a:lnTo>
                    <a:pt x="282" y="452"/>
                  </a:lnTo>
                  <a:lnTo>
                    <a:pt x="282" y="454"/>
                  </a:lnTo>
                  <a:lnTo>
                    <a:pt x="282" y="454"/>
                  </a:lnTo>
                  <a:lnTo>
                    <a:pt x="290" y="442"/>
                  </a:lnTo>
                  <a:lnTo>
                    <a:pt x="300" y="432"/>
                  </a:lnTo>
                  <a:lnTo>
                    <a:pt x="300" y="432"/>
                  </a:lnTo>
                  <a:lnTo>
                    <a:pt x="304" y="434"/>
                  </a:lnTo>
                  <a:lnTo>
                    <a:pt x="308" y="438"/>
                  </a:lnTo>
                  <a:lnTo>
                    <a:pt x="310" y="440"/>
                  </a:lnTo>
                  <a:lnTo>
                    <a:pt x="316" y="438"/>
                  </a:lnTo>
                  <a:lnTo>
                    <a:pt x="316" y="438"/>
                  </a:lnTo>
                  <a:lnTo>
                    <a:pt x="318" y="438"/>
                  </a:lnTo>
                  <a:lnTo>
                    <a:pt x="318" y="440"/>
                  </a:lnTo>
                  <a:lnTo>
                    <a:pt x="320" y="444"/>
                  </a:lnTo>
                  <a:lnTo>
                    <a:pt x="320" y="444"/>
                  </a:lnTo>
                  <a:lnTo>
                    <a:pt x="324" y="444"/>
                  </a:lnTo>
                  <a:lnTo>
                    <a:pt x="324" y="440"/>
                  </a:lnTo>
                  <a:lnTo>
                    <a:pt x="326" y="440"/>
                  </a:lnTo>
                  <a:lnTo>
                    <a:pt x="330" y="440"/>
                  </a:lnTo>
                  <a:lnTo>
                    <a:pt x="332" y="446"/>
                  </a:lnTo>
                  <a:lnTo>
                    <a:pt x="332" y="446"/>
                  </a:lnTo>
                  <a:lnTo>
                    <a:pt x="334" y="444"/>
                  </a:lnTo>
                  <a:lnTo>
                    <a:pt x="336" y="442"/>
                  </a:lnTo>
                  <a:lnTo>
                    <a:pt x="338" y="440"/>
                  </a:lnTo>
                  <a:lnTo>
                    <a:pt x="342" y="440"/>
                  </a:lnTo>
                  <a:lnTo>
                    <a:pt x="342" y="440"/>
                  </a:lnTo>
                  <a:lnTo>
                    <a:pt x="342" y="444"/>
                  </a:lnTo>
                  <a:lnTo>
                    <a:pt x="342" y="448"/>
                  </a:lnTo>
                  <a:lnTo>
                    <a:pt x="342" y="452"/>
                  </a:lnTo>
                  <a:lnTo>
                    <a:pt x="344" y="456"/>
                  </a:lnTo>
                  <a:lnTo>
                    <a:pt x="344" y="456"/>
                  </a:lnTo>
                  <a:lnTo>
                    <a:pt x="350" y="458"/>
                  </a:lnTo>
                  <a:lnTo>
                    <a:pt x="356" y="456"/>
                  </a:lnTo>
                  <a:lnTo>
                    <a:pt x="366" y="454"/>
                  </a:lnTo>
                  <a:lnTo>
                    <a:pt x="366" y="454"/>
                  </a:lnTo>
                  <a:lnTo>
                    <a:pt x="368" y="456"/>
                  </a:lnTo>
                  <a:lnTo>
                    <a:pt x="366" y="460"/>
                  </a:lnTo>
                  <a:lnTo>
                    <a:pt x="366" y="460"/>
                  </a:lnTo>
                  <a:lnTo>
                    <a:pt x="366" y="460"/>
                  </a:lnTo>
                  <a:lnTo>
                    <a:pt x="370" y="458"/>
                  </a:lnTo>
                  <a:lnTo>
                    <a:pt x="376" y="460"/>
                  </a:lnTo>
                  <a:lnTo>
                    <a:pt x="380" y="460"/>
                  </a:lnTo>
                  <a:lnTo>
                    <a:pt x="386" y="460"/>
                  </a:lnTo>
                  <a:lnTo>
                    <a:pt x="386" y="460"/>
                  </a:lnTo>
                  <a:lnTo>
                    <a:pt x="390" y="458"/>
                  </a:lnTo>
                  <a:lnTo>
                    <a:pt x="394" y="456"/>
                  </a:lnTo>
                  <a:lnTo>
                    <a:pt x="398" y="454"/>
                  </a:lnTo>
                  <a:lnTo>
                    <a:pt x="402" y="454"/>
                  </a:lnTo>
                  <a:lnTo>
                    <a:pt x="402" y="454"/>
                  </a:lnTo>
                  <a:lnTo>
                    <a:pt x="404" y="458"/>
                  </a:lnTo>
                  <a:lnTo>
                    <a:pt x="402" y="460"/>
                  </a:lnTo>
                  <a:lnTo>
                    <a:pt x="402" y="460"/>
                  </a:lnTo>
                  <a:lnTo>
                    <a:pt x="406" y="460"/>
                  </a:lnTo>
                  <a:lnTo>
                    <a:pt x="412" y="458"/>
                  </a:lnTo>
                  <a:lnTo>
                    <a:pt x="422" y="454"/>
                  </a:lnTo>
                  <a:lnTo>
                    <a:pt x="422" y="454"/>
                  </a:lnTo>
                  <a:lnTo>
                    <a:pt x="422" y="460"/>
                  </a:lnTo>
                  <a:lnTo>
                    <a:pt x="422" y="460"/>
                  </a:lnTo>
                  <a:lnTo>
                    <a:pt x="426" y="460"/>
                  </a:lnTo>
                  <a:lnTo>
                    <a:pt x="430" y="460"/>
                  </a:lnTo>
                  <a:lnTo>
                    <a:pt x="434" y="458"/>
                  </a:lnTo>
                  <a:lnTo>
                    <a:pt x="438" y="462"/>
                  </a:lnTo>
                  <a:lnTo>
                    <a:pt x="438" y="462"/>
                  </a:lnTo>
                  <a:lnTo>
                    <a:pt x="444" y="460"/>
                  </a:lnTo>
                  <a:lnTo>
                    <a:pt x="450" y="458"/>
                  </a:lnTo>
                  <a:lnTo>
                    <a:pt x="456" y="454"/>
                  </a:lnTo>
                  <a:lnTo>
                    <a:pt x="462" y="454"/>
                  </a:lnTo>
                  <a:lnTo>
                    <a:pt x="464" y="458"/>
                  </a:lnTo>
                  <a:lnTo>
                    <a:pt x="464" y="458"/>
                  </a:lnTo>
                  <a:lnTo>
                    <a:pt x="466" y="458"/>
                  </a:lnTo>
                  <a:lnTo>
                    <a:pt x="468" y="458"/>
                  </a:lnTo>
                  <a:lnTo>
                    <a:pt x="472" y="454"/>
                  </a:lnTo>
                  <a:lnTo>
                    <a:pt x="476" y="452"/>
                  </a:lnTo>
                  <a:lnTo>
                    <a:pt x="478" y="452"/>
                  </a:lnTo>
                  <a:lnTo>
                    <a:pt x="480" y="456"/>
                  </a:lnTo>
                  <a:lnTo>
                    <a:pt x="480" y="456"/>
                  </a:lnTo>
                  <a:lnTo>
                    <a:pt x="482" y="454"/>
                  </a:lnTo>
                  <a:lnTo>
                    <a:pt x="486" y="454"/>
                  </a:lnTo>
                  <a:lnTo>
                    <a:pt x="490" y="450"/>
                  </a:lnTo>
                  <a:lnTo>
                    <a:pt x="494" y="448"/>
                  </a:lnTo>
                  <a:lnTo>
                    <a:pt x="496" y="448"/>
                  </a:lnTo>
                  <a:lnTo>
                    <a:pt x="498" y="450"/>
                  </a:lnTo>
                  <a:lnTo>
                    <a:pt x="498" y="454"/>
                  </a:lnTo>
                  <a:lnTo>
                    <a:pt x="498" y="454"/>
                  </a:lnTo>
                  <a:lnTo>
                    <a:pt x="502" y="452"/>
                  </a:lnTo>
                  <a:lnTo>
                    <a:pt x="506" y="448"/>
                  </a:lnTo>
                  <a:lnTo>
                    <a:pt x="510" y="446"/>
                  </a:lnTo>
                  <a:lnTo>
                    <a:pt x="514" y="444"/>
                  </a:lnTo>
                  <a:lnTo>
                    <a:pt x="514" y="444"/>
                  </a:lnTo>
                  <a:lnTo>
                    <a:pt x="516" y="442"/>
                  </a:lnTo>
                  <a:lnTo>
                    <a:pt x="518" y="440"/>
                  </a:lnTo>
                  <a:lnTo>
                    <a:pt x="522" y="438"/>
                  </a:lnTo>
                  <a:lnTo>
                    <a:pt x="522" y="438"/>
                  </a:lnTo>
                  <a:lnTo>
                    <a:pt x="530" y="426"/>
                  </a:lnTo>
                  <a:lnTo>
                    <a:pt x="544" y="410"/>
                  </a:lnTo>
                  <a:lnTo>
                    <a:pt x="544" y="410"/>
                  </a:lnTo>
                  <a:lnTo>
                    <a:pt x="530" y="444"/>
                  </a:lnTo>
                  <a:lnTo>
                    <a:pt x="530" y="444"/>
                  </a:lnTo>
                  <a:lnTo>
                    <a:pt x="534" y="444"/>
                  </a:lnTo>
                  <a:lnTo>
                    <a:pt x="538" y="442"/>
                  </a:lnTo>
                  <a:lnTo>
                    <a:pt x="544" y="442"/>
                  </a:lnTo>
                  <a:lnTo>
                    <a:pt x="546" y="442"/>
                  </a:lnTo>
                  <a:lnTo>
                    <a:pt x="546" y="444"/>
                  </a:lnTo>
                  <a:lnTo>
                    <a:pt x="548" y="446"/>
                  </a:lnTo>
                  <a:lnTo>
                    <a:pt x="548" y="446"/>
                  </a:lnTo>
                  <a:lnTo>
                    <a:pt x="560" y="426"/>
                  </a:lnTo>
                  <a:lnTo>
                    <a:pt x="564" y="416"/>
                  </a:lnTo>
                  <a:lnTo>
                    <a:pt x="570" y="408"/>
                  </a:lnTo>
                  <a:lnTo>
                    <a:pt x="570" y="408"/>
                  </a:lnTo>
                  <a:lnTo>
                    <a:pt x="572" y="410"/>
                  </a:lnTo>
                  <a:lnTo>
                    <a:pt x="570" y="420"/>
                  </a:lnTo>
                  <a:lnTo>
                    <a:pt x="566" y="440"/>
                  </a:lnTo>
                  <a:lnTo>
                    <a:pt x="566" y="440"/>
                  </a:lnTo>
                  <a:lnTo>
                    <a:pt x="570" y="436"/>
                  </a:lnTo>
                  <a:lnTo>
                    <a:pt x="574" y="430"/>
                  </a:lnTo>
                  <a:lnTo>
                    <a:pt x="580" y="428"/>
                  </a:lnTo>
                  <a:lnTo>
                    <a:pt x="582" y="426"/>
                  </a:lnTo>
                  <a:lnTo>
                    <a:pt x="586" y="428"/>
                  </a:lnTo>
                  <a:lnTo>
                    <a:pt x="586" y="428"/>
                  </a:lnTo>
                  <a:lnTo>
                    <a:pt x="590" y="420"/>
                  </a:lnTo>
                  <a:lnTo>
                    <a:pt x="592" y="418"/>
                  </a:lnTo>
                  <a:lnTo>
                    <a:pt x="598" y="416"/>
                  </a:lnTo>
                  <a:lnTo>
                    <a:pt x="598" y="416"/>
                  </a:lnTo>
                  <a:lnTo>
                    <a:pt x="602" y="418"/>
                  </a:lnTo>
                  <a:lnTo>
                    <a:pt x="604" y="420"/>
                  </a:lnTo>
                  <a:lnTo>
                    <a:pt x="604" y="420"/>
                  </a:lnTo>
                  <a:lnTo>
                    <a:pt x="608" y="416"/>
                  </a:lnTo>
                  <a:lnTo>
                    <a:pt x="612" y="412"/>
                  </a:lnTo>
                  <a:lnTo>
                    <a:pt x="614" y="406"/>
                  </a:lnTo>
                  <a:lnTo>
                    <a:pt x="614" y="404"/>
                  </a:lnTo>
                  <a:lnTo>
                    <a:pt x="612" y="400"/>
                  </a:lnTo>
                  <a:lnTo>
                    <a:pt x="612" y="400"/>
                  </a:lnTo>
                  <a:lnTo>
                    <a:pt x="616" y="392"/>
                  </a:lnTo>
                  <a:lnTo>
                    <a:pt x="620" y="382"/>
                  </a:lnTo>
                  <a:lnTo>
                    <a:pt x="622" y="374"/>
                  </a:lnTo>
                  <a:lnTo>
                    <a:pt x="622" y="364"/>
                  </a:lnTo>
                  <a:lnTo>
                    <a:pt x="622" y="364"/>
                  </a:lnTo>
                  <a:lnTo>
                    <a:pt x="624" y="360"/>
                  </a:lnTo>
                  <a:lnTo>
                    <a:pt x="624" y="356"/>
                  </a:lnTo>
                  <a:lnTo>
                    <a:pt x="626" y="352"/>
                  </a:lnTo>
                  <a:lnTo>
                    <a:pt x="622" y="350"/>
                  </a:lnTo>
                  <a:lnTo>
                    <a:pt x="622" y="350"/>
                  </a:lnTo>
                  <a:lnTo>
                    <a:pt x="624" y="346"/>
                  </a:lnTo>
                  <a:lnTo>
                    <a:pt x="626" y="342"/>
                  </a:lnTo>
                  <a:lnTo>
                    <a:pt x="622" y="336"/>
                  </a:lnTo>
                  <a:lnTo>
                    <a:pt x="620" y="328"/>
                  </a:lnTo>
                  <a:lnTo>
                    <a:pt x="620" y="324"/>
                  </a:lnTo>
                  <a:lnTo>
                    <a:pt x="622" y="320"/>
                  </a:lnTo>
                  <a:lnTo>
                    <a:pt x="622" y="320"/>
                  </a:lnTo>
                  <a:lnTo>
                    <a:pt x="620" y="314"/>
                  </a:lnTo>
                  <a:lnTo>
                    <a:pt x="618" y="306"/>
                  </a:lnTo>
                  <a:lnTo>
                    <a:pt x="618" y="298"/>
                  </a:lnTo>
                  <a:lnTo>
                    <a:pt x="614" y="290"/>
                  </a:lnTo>
                  <a:lnTo>
                    <a:pt x="614" y="290"/>
                  </a:lnTo>
                  <a:lnTo>
                    <a:pt x="616" y="284"/>
                  </a:lnTo>
                  <a:lnTo>
                    <a:pt x="620" y="280"/>
                  </a:lnTo>
                  <a:lnTo>
                    <a:pt x="630" y="274"/>
                  </a:lnTo>
                  <a:lnTo>
                    <a:pt x="630" y="274"/>
                  </a:lnTo>
                  <a:lnTo>
                    <a:pt x="634" y="276"/>
                  </a:lnTo>
                  <a:lnTo>
                    <a:pt x="636" y="280"/>
                  </a:lnTo>
                  <a:lnTo>
                    <a:pt x="636" y="280"/>
                  </a:lnTo>
                  <a:lnTo>
                    <a:pt x="634" y="282"/>
                  </a:lnTo>
                  <a:lnTo>
                    <a:pt x="632" y="284"/>
                  </a:lnTo>
                  <a:lnTo>
                    <a:pt x="628" y="286"/>
                  </a:lnTo>
                  <a:lnTo>
                    <a:pt x="628" y="286"/>
                  </a:lnTo>
                  <a:lnTo>
                    <a:pt x="628" y="286"/>
                  </a:lnTo>
                  <a:lnTo>
                    <a:pt x="626" y="286"/>
                  </a:lnTo>
                  <a:lnTo>
                    <a:pt x="624" y="288"/>
                  </a:lnTo>
                  <a:lnTo>
                    <a:pt x="624" y="288"/>
                  </a:lnTo>
                  <a:lnTo>
                    <a:pt x="632" y="302"/>
                  </a:lnTo>
                  <a:lnTo>
                    <a:pt x="634" y="308"/>
                  </a:lnTo>
                  <a:lnTo>
                    <a:pt x="634" y="312"/>
                  </a:lnTo>
                  <a:lnTo>
                    <a:pt x="632" y="316"/>
                  </a:lnTo>
                  <a:lnTo>
                    <a:pt x="632" y="316"/>
                  </a:lnTo>
                  <a:lnTo>
                    <a:pt x="634" y="324"/>
                  </a:lnTo>
                  <a:lnTo>
                    <a:pt x="634" y="328"/>
                  </a:lnTo>
                  <a:lnTo>
                    <a:pt x="634" y="332"/>
                  </a:lnTo>
                  <a:lnTo>
                    <a:pt x="634" y="332"/>
                  </a:lnTo>
                  <a:lnTo>
                    <a:pt x="638" y="354"/>
                  </a:lnTo>
                  <a:lnTo>
                    <a:pt x="636" y="364"/>
                  </a:lnTo>
                  <a:lnTo>
                    <a:pt x="634" y="374"/>
                  </a:lnTo>
                  <a:lnTo>
                    <a:pt x="634" y="374"/>
                  </a:lnTo>
                  <a:lnTo>
                    <a:pt x="634" y="376"/>
                  </a:lnTo>
                  <a:lnTo>
                    <a:pt x="636" y="378"/>
                  </a:lnTo>
                  <a:lnTo>
                    <a:pt x="634" y="382"/>
                  </a:lnTo>
                  <a:lnTo>
                    <a:pt x="632" y="388"/>
                  </a:lnTo>
                  <a:lnTo>
                    <a:pt x="630" y="394"/>
                  </a:lnTo>
                  <a:lnTo>
                    <a:pt x="630" y="394"/>
                  </a:lnTo>
                  <a:lnTo>
                    <a:pt x="630" y="404"/>
                  </a:lnTo>
                  <a:lnTo>
                    <a:pt x="628" y="414"/>
                  </a:lnTo>
                  <a:lnTo>
                    <a:pt x="624" y="424"/>
                  </a:lnTo>
                  <a:lnTo>
                    <a:pt x="618" y="434"/>
                  </a:lnTo>
                  <a:lnTo>
                    <a:pt x="618" y="434"/>
                  </a:lnTo>
                  <a:lnTo>
                    <a:pt x="620" y="434"/>
                  </a:lnTo>
                  <a:lnTo>
                    <a:pt x="622" y="436"/>
                  </a:lnTo>
                  <a:lnTo>
                    <a:pt x="622" y="438"/>
                  </a:lnTo>
                  <a:lnTo>
                    <a:pt x="622" y="438"/>
                  </a:lnTo>
                  <a:lnTo>
                    <a:pt x="620" y="442"/>
                  </a:lnTo>
                  <a:lnTo>
                    <a:pt x="620" y="446"/>
                  </a:lnTo>
                  <a:lnTo>
                    <a:pt x="620" y="454"/>
                  </a:lnTo>
                  <a:lnTo>
                    <a:pt x="620" y="460"/>
                  </a:lnTo>
                  <a:lnTo>
                    <a:pt x="620" y="464"/>
                  </a:lnTo>
                  <a:lnTo>
                    <a:pt x="618" y="466"/>
                  </a:lnTo>
                  <a:lnTo>
                    <a:pt x="618" y="466"/>
                  </a:lnTo>
                  <a:lnTo>
                    <a:pt x="620" y="468"/>
                  </a:lnTo>
                  <a:lnTo>
                    <a:pt x="624" y="470"/>
                  </a:lnTo>
                  <a:lnTo>
                    <a:pt x="624" y="474"/>
                  </a:lnTo>
                  <a:lnTo>
                    <a:pt x="626" y="476"/>
                  </a:lnTo>
                  <a:lnTo>
                    <a:pt x="626" y="476"/>
                  </a:lnTo>
                  <a:lnTo>
                    <a:pt x="620" y="498"/>
                  </a:lnTo>
                  <a:lnTo>
                    <a:pt x="616" y="512"/>
                  </a:lnTo>
                  <a:lnTo>
                    <a:pt x="626" y="562"/>
                  </a:lnTo>
                  <a:lnTo>
                    <a:pt x="626" y="562"/>
                  </a:lnTo>
                  <a:lnTo>
                    <a:pt x="630" y="554"/>
                  </a:lnTo>
                  <a:lnTo>
                    <a:pt x="634" y="544"/>
                  </a:lnTo>
                  <a:lnTo>
                    <a:pt x="640" y="538"/>
                  </a:lnTo>
                  <a:lnTo>
                    <a:pt x="642" y="536"/>
                  </a:lnTo>
                  <a:lnTo>
                    <a:pt x="648" y="536"/>
                  </a:lnTo>
                  <a:lnTo>
                    <a:pt x="648" y="536"/>
                  </a:lnTo>
                  <a:lnTo>
                    <a:pt x="648" y="544"/>
                  </a:lnTo>
                  <a:lnTo>
                    <a:pt x="648" y="550"/>
                  </a:lnTo>
                  <a:lnTo>
                    <a:pt x="648" y="550"/>
                  </a:lnTo>
                  <a:lnTo>
                    <a:pt x="662" y="504"/>
                  </a:lnTo>
                  <a:lnTo>
                    <a:pt x="674" y="472"/>
                  </a:lnTo>
                  <a:lnTo>
                    <a:pt x="680" y="458"/>
                  </a:lnTo>
                  <a:lnTo>
                    <a:pt x="688" y="450"/>
                  </a:lnTo>
                  <a:lnTo>
                    <a:pt x="688" y="450"/>
                  </a:lnTo>
                  <a:lnTo>
                    <a:pt x="686" y="456"/>
                  </a:lnTo>
                  <a:lnTo>
                    <a:pt x="684" y="472"/>
                  </a:lnTo>
                  <a:lnTo>
                    <a:pt x="680" y="494"/>
                  </a:lnTo>
                  <a:lnTo>
                    <a:pt x="680" y="504"/>
                  </a:lnTo>
                  <a:lnTo>
                    <a:pt x="682" y="514"/>
                  </a:lnTo>
                  <a:lnTo>
                    <a:pt x="682" y="562"/>
                  </a:lnTo>
                  <a:lnTo>
                    <a:pt x="682" y="562"/>
                  </a:lnTo>
                  <a:lnTo>
                    <a:pt x="686" y="550"/>
                  </a:lnTo>
                  <a:lnTo>
                    <a:pt x="692" y="534"/>
                  </a:lnTo>
                  <a:lnTo>
                    <a:pt x="698" y="522"/>
                  </a:lnTo>
                  <a:lnTo>
                    <a:pt x="702" y="518"/>
                  </a:lnTo>
                  <a:lnTo>
                    <a:pt x="702" y="518"/>
                  </a:lnTo>
                  <a:lnTo>
                    <a:pt x="702" y="526"/>
                  </a:lnTo>
                  <a:lnTo>
                    <a:pt x="704" y="532"/>
                  </a:lnTo>
                  <a:lnTo>
                    <a:pt x="704" y="532"/>
                  </a:lnTo>
                  <a:lnTo>
                    <a:pt x="708" y="518"/>
                  </a:lnTo>
                  <a:lnTo>
                    <a:pt x="718" y="488"/>
                  </a:lnTo>
                  <a:lnTo>
                    <a:pt x="728" y="448"/>
                  </a:lnTo>
                  <a:lnTo>
                    <a:pt x="728" y="448"/>
                  </a:lnTo>
                  <a:lnTo>
                    <a:pt x="736" y="468"/>
                  </a:lnTo>
                  <a:lnTo>
                    <a:pt x="740" y="488"/>
                  </a:lnTo>
                  <a:lnTo>
                    <a:pt x="742" y="508"/>
                  </a:lnTo>
                  <a:lnTo>
                    <a:pt x="746" y="528"/>
                  </a:lnTo>
                  <a:lnTo>
                    <a:pt x="746" y="528"/>
                  </a:lnTo>
                  <a:lnTo>
                    <a:pt x="750" y="520"/>
                  </a:lnTo>
                  <a:lnTo>
                    <a:pt x="754" y="512"/>
                  </a:lnTo>
                  <a:lnTo>
                    <a:pt x="758" y="494"/>
                  </a:lnTo>
                  <a:lnTo>
                    <a:pt x="758" y="494"/>
                  </a:lnTo>
                  <a:lnTo>
                    <a:pt x="762" y="494"/>
                  </a:lnTo>
                  <a:lnTo>
                    <a:pt x="764" y="494"/>
                  </a:lnTo>
                  <a:lnTo>
                    <a:pt x="776" y="458"/>
                  </a:lnTo>
                  <a:lnTo>
                    <a:pt x="776" y="458"/>
                  </a:lnTo>
                  <a:lnTo>
                    <a:pt x="778" y="432"/>
                  </a:lnTo>
                  <a:lnTo>
                    <a:pt x="778" y="432"/>
                  </a:lnTo>
                  <a:lnTo>
                    <a:pt x="782" y="430"/>
                  </a:lnTo>
                  <a:lnTo>
                    <a:pt x="784" y="432"/>
                  </a:lnTo>
                  <a:lnTo>
                    <a:pt x="784" y="432"/>
                  </a:lnTo>
                  <a:lnTo>
                    <a:pt x="786" y="422"/>
                  </a:lnTo>
                  <a:lnTo>
                    <a:pt x="786" y="414"/>
                  </a:lnTo>
                  <a:lnTo>
                    <a:pt x="788" y="406"/>
                  </a:lnTo>
                  <a:lnTo>
                    <a:pt x="790" y="398"/>
                  </a:lnTo>
                  <a:lnTo>
                    <a:pt x="790" y="398"/>
                  </a:lnTo>
                  <a:lnTo>
                    <a:pt x="794" y="400"/>
                  </a:lnTo>
                  <a:lnTo>
                    <a:pt x="796" y="402"/>
                  </a:lnTo>
                  <a:lnTo>
                    <a:pt x="796" y="402"/>
                  </a:lnTo>
                  <a:lnTo>
                    <a:pt x="796" y="396"/>
                  </a:lnTo>
                  <a:lnTo>
                    <a:pt x="796" y="390"/>
                  </a:lnTo>
                  <a:lnTo>
                    <a:pt x="796" y="384"/>
                  </a:lnTo>
                  <a:lnTo>
                    <a:pt x="798" y="380"/>
                  </a:lnTo>
                  <a:lnTo>
                    <a:pt x="802" y="380"/>
                  </a:lnTo>
                  <a:lnTo>
                    <a:pt x="804" y="382"/>
                  </a:lnTo>
                  <a:lnTo>
                    <a:pt x="804" y="382"/>
                  </a:lnTo>
                  <a:lnTo>
                    <a:pt x="806" y="368"/>
                  </a:lnTo>
                  <a:lnTo>
                    <a:pt x="808" y="354"/>
                  </a:lnTo>
                  <a:lnTo>
                    <a:pt x="808" y="326"/>
                  </a:lnTo>
                  <a:lnTo>
                    <a:pt x="808" y="326"/>
                  </a:lnTo>
                  <a:lnTo>
                    <a:pt x="812" y="322"/>
                  </a:lnTo>
                  <a:lnTo>
                    <a:pt x="816" y="320"/>
                  </a:lnTo>
                  <a:lnTo>
                    <a:pt x="828" y="318"/>
                  </a:lnTo>
                  <a:lnTo>
                    <a:pt x="828" y="318"/>
                  </a:lnTo>
                  <a:lnTo>
                    <a:pt x="850" y="322"/>
                  </a:lnTo>
                  <a:lnTo>
                    <a:pt x="868" y="326"/>
                  </a:lnTo>
                  <a:lnTo>
                    <a:pt x="888" y="334"/>
                  </a:lnTo>
                  <a:lnTo>
                    <a:pt x="906" y="346"/>
                  </a:lnTo>
                  <a:lnTo>
                    <a:pt x="948" y="392"/>
                  </a:lnTo>
                  <a:lnTo>
                    <a:pt x="948" y="392"/>
                  </a:lnTo>
                  <a:lnTo>
                    <a:pt x="954" y="394"/>
                  </a:lnTo>
                  <a:lnTo>
                    <a:pt x="960" y="396"/>
                  </a:lnTo>
                  <a:lnTo>
                    <a:pt x="972" y="398"/>
                  </a:lnTo>
                  <a:lnTo>
                    <a:pt x="972" y="398"/>
                  </a:lnTo>
                  <a:lnTo>
                    <a:pt x="990" y="402"/>
                  </a:lnTo>
                  <a:lnTo>
                    <a:pt x="1006" y="406"/>
                  </a:lnTo>
                  <a:lnTo>
                    <a:pt x="1022" y="412"/>
                  </a:lnTo>
                  <a:lnTo>
                    <a:pt x="1040" y="420"/>
                  </a:lnTo>
                  <a:lnTo>
                    <a:pt x="1040" y="420"/>
                  </a:lnTo>
                  <a:lnTo>
                    <a:pt x="1046" y="420"/>
                  </a:lnTo>
                  <a:lnTo>
                    <a:pt x="1050" y="424"/>
                  </a:lnTo>
                  <a:lnTo>
                    <a:pt x="1050" y="424"/>
                  </a:lnTo>
                  <a:lnTo>
                    <a:pt x="1054" y="416"/>
                  </a:lnTo>
                  <a:lnTo>
                    <a:pt x="1054" y="408"/>
                  </a:lnTo>
                  <a:lnTo>
                    <a:pt x="1058" y="402"/>
                  </a:lnTo>
                  <a:lnTo>
                    <a:pt x="1060" y="400"/>
                  </a:lnTo>
                  <a:lnTo>
                    <a:pt x="1066" y="400"/>
                  </a:lnTo>
                  <a:lnTo>
                    <a:pt x="1066" y="400"/>
                  </a:lnTo>
                  <a:lnTo>
                    <a:pt x="1070" y="400"/>
                  </a:lnTo>
                  <a:lnTo>
                    <a:pt x="1074" y="398"/>
                  </a:lnTo>
                  <a:lnTo>
                    <a:pt x="1078" y="398"/>
                  </a:lnTo>
                  <a:lnTo>
                    <a:pt x="1080" y="402"/>
                  </a:lnTo>
                  <a:lnTo>
                    <a:pt x="1080" y="402"/>
                  </a:lnTo>
                  <a:lnTo>
                    <a:pt x="1078" y="406"/>
                  </a:lnTo>
                  <a:lnTo>
                    <a:pt x="1076" y="406"/>
                  </a:lnTo>
                  <a:lnTo>
                    <a:pt x="1068" y="408"/>
                  </a:lnTo>
                  <a:lnTo>
                    <a:pt x="1064" y="408"/>
                  </a:lnTo>
                  <a:lnTo>
                    <a:pt x="1062" y="410"/>
                  </a:lnTo>
                  <a:lnTo>
                    <a:pt x="1060" y="412"/>
                  </a:lnTo>
                  <a:lnTo>
                    <a:pt x="1060" y="416"/>
                  </a:lnTo>
                  <a:lnTo>
                    <a:pt x="1064" y="424"/>
                  </a:lnTo>
                  <a:lnTo>
                    <a:pt x="1064" y="424"/>
                  </a:lnTo>
                  <a:lnTo>
                    <a:pt x="1070" y="422"/>
                  </a:lnTo>
                  <a:lnTo>
                    <a:pt x="1076" y="418"/>
                  </a:lnTo>
                  <a:lnTo>
                    <a:pt x="1082" y="412"/>
                  </a:lnTo>
                  <a:lnTo>
                    <a:pt x="1084" y="404"/>
                  </a:lnTo>
                  <a:lnTo>
                    <a:pt x="1084" y="404"/>
                  </a:lnTo>
                  <a:lnTo>
                    <a:pt x="1076" y="392"/>
                  </a:lnTo>
                  <a:lnTo>
                    <a:pt x="1062" y="372"/>
                  </a:lnTo>
                  <a:lnTo>
                    <a:pt x="1042" y="344"/>
                  </a:lnTo>
                  <a:lnTo>
                    <a:pt x="1042" y="344"/>
                  </a:lnTo>
                  <a:lnTo>
                    <a:pt x="1038" y="338"/>
                  </a:lnTo>
                  <a:lnTo>
                    <a:pt x="1036" y="332"/>
                  </a:lnTo>
                  <a:lnTo>
                    <a:pt x="1036" y="318"/>
                  </a:lnTo>
                  <a:lnTo>
                    <a:pt x="1054" y="274"/>
                  </a:lnTo>
                  <a:lnTo>
                    <a:pt x="1054" y="274"/>
                  </a:lnTo>
                  <a:lnTo>
                    <a:pt x="1056" y="264"/>
                  </a:lnTo>
                  <a:lnTo>
                    <a:pt x="1056" y="254"/>
                  </a:lnTo>
                  <a:lnTo>
                    <a:pt x="1056" y="244"/>
                  </a:lnTo>
                  <a:lnTo>
                    <a:pt x="1052" y="234"/>
                  </a:lnTo>
                  <a:lnTo>
                    <a:pt x="1048" y="226"/>
                  </a:lnTo>
                  <a:lnTo>
                    <a:pt x="1042" y="216"/>
                  </a:lnTo>
                  <a:lnTo>
                    <a:pt x="1036" y="208"/>
                  </a:lnTo>
                  <a:lnTo>
                    <a:pt x="1028" y="202"/>
                  </a:lnTo>
                  <a:lnTo>
                    <a:pt x="1028" y="202"/>
                  </a:lnTo>
                  <a:lnTo>
                    <a:pt x="1004" y="180"/>
                  </a:lnTo>
                  <a:lnTo>
                    <a:pt x="978" y="156"/>
                  </a:lnTo>
                  <a:lnTo>
                    <a:pt x="978" y="156"/>
                  </a:lnTo>
                  <a:lnTo>
                    <a:pt x="966" y="148"/>
                  </a:lnTo>
                  <a:lnTo>
                    <a:pt x="958" y="144"/>
                  </a:lnTo>
                  <a:lnTo>
                    <a:pt x="952" y="140"/>
                  </a:lnTo>
                  <a:lnTo>
                    <a:pt x="952" y="140"/>
                  </a:lnTo>
                  <a:lnTo>
                    <a:pt x="936" y="132"/>
                  </a:lnTo>
                  <a:lnTo>
                    <a:pt x="922" y="126"/>
                  </a:lnTo>
                  <a:lnTo>
                    <a:pt x="906" y="124"/>
                  </a:lnTo>
                  <a:lnTo>
                    <a:pt x="896" y="124"/>
                  </a:lnTo>
                  <a:lnTo>
                    <a:pt x="886" y="126"/>
                  </a:lnTo>
                  <a:lnTo>
                    <a:pt x="886" y="126"/>
                  </a:lnTo>
                  <a:lnTo>
                    <a:pt x="884" y="136"/>
                  </a:lnTo>
                  <a:lnTo>
                    <a:pt x="882" y="142"/>
                  </a:lnTo>
                  <a:lnTo>
                    <a:pt x="878" y="144"/>
                  </a:lnTo>
                  <a:lnTo>
                    <a:pt x="878" y="144"/>
                  </a:lnTo>
                  <a:lnTo>
                    <a:pt x="876" y="148"/>
                  </a:lnTo>
                  <a:lnTo>
                    <a:pt x="872" y="150"/>
                  </a:lnTo>
                  <a:lnTo>
                    <a:pt x="872" y="150"/>
                  </a:lnTo>
                  <a:lnTo>
                    <a:pt x="870" y="148"/>
                  </a:lnTo>
                  <a:lnTo>
                    <a:pt x="868" y="144"/>
                  </a:lnTo>
                  <a:lnTo>
                    <a:pt x="870" y="138"/>
                  </a:lnTo>
                  <a:lnTo>
                    <a:pt x="872" y="132"/>
                  </a:lnTo>
                  <a:lnTo>
                    <a:pt x="872" y="124"/>
                  </a:lnTo>
                  <a:lnTo>
                    <a:pt x="872" y="124"/>
                  </a:lnTo>
                  <a:lnTo>
                    <a:pt x="870" y="126"/>
                  </a:lnTo>
                  <a:lnTo>
                    <a:pt x="868" y="126"/>
                  </a:lnTo>
                  <a:lnTo>
                    <a:pt x="866" y="124"/>
                  </a:lnTo>
                  <a:lnTo>
                    <a:pt x="866" y="124"/>
                  </a:lnTo>
                  <a:lnTo>
                    <a:pt x="866" y="116"/>
                  </a:lnTo>
                  <a:lnTo>
                    <a:pt x="866" y="108"/>
                  </a:lnTo>
                  <a:lnTo>
                    <a:pt x="862" y="110"/>
                  </a:lnTo>
                  <a:lnTo>
                    <a:pt x="862" y="110"/>
                  </a:lnTo>
                  <a:lnTo>
                    <a:pt x="858" y="98"/>
                  </a:lnTo>
                  <a:lnTo>
                    <a:pt x="858" y="90"/>
                  </a:lnTo>
                  <a:lnTo>
                    <a:pt x="854" y="84"/>
                  </a:lnTo>
                  <a:lnTo>
                    <a:pt x="854" y="84"/>
                  </a:lnTo>
                  <a:lnTo>
                    <a:pt x="850" y="86"/>
                  </a:lnTo>
                  <a:lnTo>
                    <a:pt x="848" y="84"/>
                  </a:lnTo>
                  <a:lnTo>
                    <a:pt x="844" y="78"/>
                  </a:lnTo>
                  <a:lnTo>
                    <a:pt x="840" y="74"/>
                  </a:lnTo>
                  <a:lnTo>
                    <a:pt x="838" y="72"/>
                  </a:lnTo>
                  <a:lnTo>
                    <a:pt x="836" y="72"/>
                  </a:lnTo>
                  <a:lnTo>
                    <a:pt x="832" y="76"/>
                  </a:lnTo>
                  <a:lnTo>
                    <a:pt x="832" y="76"/>
                  </a:lnTo>
                  <a:lnTo>
                    <a:pt x="826" y="80"/>
                  </a:lnTo>
                  <a:lnTo>
                    <a:pt x="822" y="84"/>
                  </a:lnTo>
                  <a:lnTo>
                    <a:pt x="822" y="84"/>
                  </a:lnTo>
                  <a:lnTo>
                    <a:pt x="828" y="86"/>
                  </a:lnTo>
                  <a:lnTo>
                    <a:pt x="834" y="90"/>
                  </a:lnTo>
                  <a:lnTo>
                    <a:pt x="838" y="94"/>
                  </a:lnTo>
                  <a:lnTo>
                    <a:pt x="844" y="98"/>
                  </a:lnTo>
                  <a:lnTo>
                    <a:pt x="844" y="98"/>
                  </a:lnTo>
                  <a:lnTo>
                    <a:pt x="852" y="112"/>
                  </a:lnTo>
                  <a:lnTo>
                    <a:pt x="860" y="126"/>
                  </a:lnTo>
                  <a:lnTo>
                    <a:pt x="862" y="142"/>
                  </a:lnTo>
                  <a:lnTo>
                    <a:pt x="862" y="150"/>
                  </a:lnTo>
                  <a:lnTo>
                    <a:pt x="860" y="158"/>
                  </a:lnTo>
                  <a:lnTo>
                    <a:pt x="860" y="158"/>
                  </a:lnTo>
                  <a:lnTo>
                    <a:pt x="862" y="160"/>
                  </a:lnTo>
                  <a:lnTo>
                    <a:pt x="864" y="164"/>
                  </a:lnTo>
                  <a:lnTo>
                    <a:pt x="864" y="168"/>
                  </a:lnTo>
                  <a:lnTo>
                    <a:pt x="862" y="170"/>
                  </a:lnTo>
                  <a:lnTo>
                    <a:pt x="862" y="170"/>
                  </a:lnTo>
                  <a:lnTo>
                    <a:pt x="854" y="176"/>
                  </a:lnTo>
                  <a:lnTo>
                    <a:pt x="848" y="176"/>
                  </a:lnTo>
                  <a:lnTo>
                    <a:pt x="848" y="176"/>
                  </a:lnTo>
                  <a:lnTo>
                    <a:pt x="844" y="178"/>
                  </a:lnTo>
                  <a:lnTo>
                    <a:pt x="844" y="176"/>
                  </a:lnTo>
                  <a:lnTo>
                    <a:pt x="840" y="172"/>
                  </a:lnTo>
                  <a:lnTo>
                    <a:pt x="840" y="172"/>
                  </a:lnTo>
                  <a:lnTo>
                    <a:pt x="846" y="166"/>
                  </a:lnTo>
                  <a:lnTo>
                    <a:pt x="850" y="160"/>
                  </a:lnTo>
                  <a:lnTo>
                    <a:pt x="850" y="160"/>
                  </a:lnTo>
                  <a:lnTo>
                    <a:pt x="852" y="148"/>
                  </a:lnTo>
                  <a:lnTo>
                    <a:pt x="850" y="136"/>
                  </a:lnTo>
                  <a:lnTo>
                    <a:pt x="846" y="124"/>
                  </a:lnTo>
                  <a:lnTo>
                    <a:pt x="840" y="112"/>
                  </a:lnTo>
                  <a:lnTo>
                    <a:pt x="840" y="112"/>
                  </a:lnTo>
                  <a:lnTo>
                    <a:pt x="838" y="116"/>
                  </a:lnTo>
                  <a:lnTo>
                    <a:pt x="836" y="116"/>
                  </a:lnTo>
                  <a:lnTo>
                    <a:pt x="832" y="112"/>
                  </a:lnTo>
                  <a:lnTo>
                    <a:pt x="830" y="108"/>
                  </a:lnTo>
                  <a:lnTo>
                    <a:pt x="828" y="106"/>
                  </a:lnTo>
                  <a:lnTo>
                    <a:pt x="824" y="108"/>
                  </a:lnTo>
                  <a:lnTo>
                    <a:pt x="824" y="108"/>
                  </a:lnTo>
                  <a:lnTo>
                    <a:pt x="820" y="104"/>
                  </a:lnTo>
                  <a:lnTo>
                    <a:pt x="818" y="100"/>
                  </a:lnTo>
                  <a:lnTo>
                    <a:pt x="818" y="100"/>
                  </a:lnTo>
                  <a:lnTo>
                    <a:pt x="818" y="104"/>
                  </a:lnTo>
                  <a:lnTo>
                    <a:pt x="818" y="110"/>
                  </a:lnTo>
                  <a:lnTo>
                    <a:pt x="816" y="114"/>
                  </a:lnTo>
                  <a:lnTo>
                    <a:pt x="814" y="116"/>
                  </a:lnTo>
                  <a:lnTo>
                    <a:pt x="810" y="116"/>
                  </a:lnTo>
                  <a:lnTo>
                    <a:pt x="808" y="114"/>
                  </a:lnTo>
                  <a:lnTo>
                    <a:pt x="808" y="114"/>
                  </a:lnTo>
                  <a:lnTo>
                    <a:pt x="808" y="120"/>
                  </a:lnTo>
                  <a:lnTo>
                    <a:pt x="808" y="124"/>
                  </a:lnTo>
                  <a:lnTo>
                    <a:pt x="810" y="128"/>
                  </a:lnTo>
                  <a:lnTo>
                    <a:pt x="810" y="132"/>
                  </a:lnTo>
                  <a:lnTo>
                    <a:pt x="802" y="134"/>
                  </a:lnTo>
                  <a:lnTo>
                    <a:pt x="802" y="134"/>
                  </a:lnTo>
                  <a:lnTo>
                    <a:pt x="806" y="150"/>
                  </a:lnTo>
                  <a:lnTo>
                    <a:pt x="808" y="158"/>
                  </a:lnTo>
                  <a:lnTo>
                    <a:pt x="810" y="166"/>
                  </a:lnTo>
                  <a:lnTo>
                    <a:pt x="810" y="166"/>
                  </a:lnTo>
                  <a:lnTo>
                    <a:pt x="814" y="164"/>
                  </a:lnTo>
                  <a:lnTo>
                    <a:pt x="818" y="166"/>
                  </a:lnTo>
                  <a:lnTo>
                    <a:pt x="818" y="166"/>
                  </a:lnTo>
                  <a:lnTo>
                    <a:pt x="820" y="168"/>
                  </a:lnTo>
                  <a:lnTo>
                    <a:pt x="820" y="172"/>
                  </a:lnTo>
                  <a:lnTo>
                    <a:pt x="818" y="176"/>
                  </a:lnTo>
                  <a:lnTo>
                    <a:pt x="818" y="176"/>
                  </a:lnTo>
                  <a:lnTo>
                    <a:pt x="814" y="178"/>
                  </a:lnTo>
                  <a:lnTo>
                    <a:pt x="810" y="180"/>
                  </a:lnTo>
                  <a:lnTo>
                    <a:pt x="810" y="180"/>
                  </a:lnTo>
                  <a:lnTo>
                    <a:pt x="806" y="178"/>
                  </a:lnTo>
                  <a:lnTo>
                    <a:pt x="804" y="174"/>
                  </a:lnTo>
                  <a:lnTo>
                    <a:pt x="800" y="166"/>
                  </a:lnTo>
                  <a:lnTo>
                    <a:pt x="794" y="148"/>
                  </a:lnTo>
                  <a:lnTo>
                    <a:pt x="794" y="148"/>
                  </a:lnTo>
                  <a:lnTo>
                    <a:pt x="794" y="128"/>
                  </a:lnTo>
                  <a:lnTo>
                    <a:pt x="798" y="110"/>
                  </a:lnTo>
                  <a:lnTo>
                    <a:pt x="792" y="112"/>
                  </a:lnTo>
                  <a:close/>
                </a:path>
              </a:pathLst>
            </a:custGeom>
            <a:solidFill>
              <a:srgbClr val="A84A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288" name="Freeform 265"/>
            <p:cNvSpPr>
              <a:spLocks/>
            </p:cNvSpPr>
            <p:nvPr/>
          </p:nvSpPr>
          <p:spPr bwMode="auto">
            <a:xfrm>
              <a:off x="2419" y="2005"/>
              <a:ext cx="18" cy="14"/>
            </a:xfrm>
            <a:custGeom>
              <a:avLst/>
              <a:gdLst>
                <a:gd name="T0" fmla="*/ 0 w 18"/>
                <a:gd name="T1" fmla="*/ 14 h 14"/>
                <a:gd name="T2" fmla="*/ 0 w 18"/>
                <a:gd name="T3" fmla="*/ 14 h 14"/>
                <a:gd name="T4" fmla="*/ 6 w 18"/>
                <a:gd name="T5" fmla="*/ 12 h 14"/>
                <a:gd name="T6" fmla="*/ 10 w 18"/>
                <a:gd name="T7" fmla="*/ 10 h 14"/>
                <a:gd name="T8" fmla="*/ 14 w 18"/>
                <a:gd name="T9" fmla="*/ 6 h 14"/>
                <a:gd name="T10" fmla="*/ 18 w 18"/>
                <a:gd name="T11" fmla="*/ 4 h 14"/>
                <a:gd name="T12" fmla="*/ 18 w 18"/>
                <a:gd name="T13" fmla="*/ 4 h 14"/>
                <a:gd name="T14" fmla="*/ 18 w 18"/>
                <a:gd name="T15" fmla="*/ 2 h 14"/>
                <a:gd name="T16" fmla="*/ 18 w 18"/>
                <a:gd name="T17" fmla="*/ 0 h 14"/>
                <a:gd name="T18" fmla="*/ 18 w 18"/>
                <a:gd name="T19" fmla="*/ 0 h 14"/>
                <a:gd name="T20" fmla="*/ 12 w 18"/>
                <a:gd name="T21" fmla="*/ 0 h 14"/>
                <a:gd name="T22" fmla="*/ 8 w 18"/>
                <a:gd name="T23" fmla="*/ 4 h 14"/>
                <a:gd name="T24" fmla="*/ 2 w 18"/>
                <a:gd name="T25" fmla="*/ 8 h 14"/>
                <a:gd name="T26" fmla="*/ 0 w 18"/>
                <a:gd name="T27" fmla="*/ 12 h 14"/>
                <a:gd name="T28" fmla="*/ 0 w 18"/>
                <a:gd name="T29" fmla="*/ 14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8" h="14">
                  <a:moveTo>
                    <a:pt x="0" y="14"/>
                  </a:moveTo>
                  <a:lnTo>
                    <a:pt x="0" y="14"/>
                  </a:lnTo>
                  <a:lnTo>
                    <a:pt x="6" y="12"/>
                  </a:lnTo>
                  <a:lnTo>
                    <a:pt x="10" y="10"/>
                  </a:lnTo>
                  <a:lnTo>
                    <a:pt x="14" y="6"/>
                  </a:lnTo>
                  <a:lnTo>
                    <a:pt x="18" y="4"/>
                  </a:lnTo>
                  <a:lnTo>
                    <a:pt x="18" y="4"/>
                  </a:lnTo>
                  <a:lnTo>
                    <a:pt x="18" y="2"/>
                  </a:lnTo>
                  <a:lnTo>
                    <a:pt x="18" y="0"/>
                  </a:lnTo>
                  <a:lnTo>
                    <a:pt x="18" y="0"/>
                  </a:lnTo>
                  <a:lnTo>
                    <a:pt x="12" y="0"/>
                  </a:lnTo>
                  <a:lnTo>
                    <a:pt x="8" y="4"/>
                  </a:lnTo>
                  <a:lnTo>
                    <a:pt x="2" y="8"/>
                  </a:lnTo>
                  <a:lnTo>
                    <a:pt x="0" y="12"/>
                  </a:lnTo>
                  <a:lnTo>
                    <a:pt x="0" y="1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289" name="Freeform 266"/>
            <p:cNvSpPr>
              <a:spLocks/>
            </p:cNvSpPr>
            <p:nvPr/>
          </p:nvSpPr>
          <p:spPr bwMode="auto">
            <a:xfrm>
              <a:off x="2449" y="1987"/>
              <a:ext cx="10" cy="10"/>
            </a:xfrm>
            <a:custGeom>
              <a:avLst/>
              <a:gdLst>
                <a:gd name="T0" fmla="*/ 0 w 10"/>
                <a:gd name="T1" fmla="*/ 10 h 10"/>
                <a:gd name="T2" fmla="*/ 0 w 10"/>
                <a:gd name="T3" fmla="*/ 10 h 10"/>
                <a:gd name="T4" fmla="*/ 2 w 10"/>
                <a:gd name="T5" fmla="*/ 10 h 10"/>
                <a:gd name="T6" fmla="*/ 6 w 10"/>
                <a:gd name="T7" fmla="*/ 8 h 10"/>
                <a:gd name="T8" fmla="*/ 10 w 10"/>
                <a:gd name="T9" fmla="*/ 4 h 10"/>
                <a:gd name="T10" fmla="*/ 10 w 10"/>
                <a:gd name="T11" fmla="*/ 4 h 10"/>
                <a:gd name="T12" fmla="*/ 10 w 10"/>
                <a:gd name="T13" fmla="*/ 2 h 10"/>
                <a:gd name="T14" fmla="*/ 8 w 10"/>
                <a:gd name="T15" fmla="*/ 0 h 10"/>
                <a:gd name="T16" fmla="*/ 8 w 10"/>
                <a:gd name="T17" fmla="*/ 0 h 10"/>
                <a:gd name="T18" fmla="*/ 2 w 10"/>
                <a:gd name="T19" fmla="*/ 4 h 10"/>
                <a:gd name="T20" fmla="*/ 0 w 10"/>
                <a:gd name="T21" fmla="*/ 6 h 10"/>
                <a:gd name="T22" fmla="*/ 0 w 10"/>
                <a:gd name="T23" fmla="*/ 10 h 10"/>
                <a:gd name="T24" fmla="*/ 0 w 10"/>
                <a:gd name="T25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0" h="10">
                  <a:moveTo>
                    <a:pt x="0" y="10"/>
                  </a:moveTo>
                  <a:lnTo>
                    <a:pt x="0" y="10"/>
                  </a:lnTo>
                  <a:lnTo>
                    <a:pt x="2" y="10"/>
                  </a:lnTo>
                  <a:lnTo>
                    <a:pt x="6" y="8"/>
                  </a:lnTo>
                  <a:lnTo>
                    <a:pt x="10" y="4"/>
                  </a:lnTo>
                  <a:lnTo>
                    <a:pt x="10" y="4"/>
                  </a:lnTo>
                  <a:lnTo>
                    <a:pt x="10" y="2"/>
                  </a:lnTo>
                  <a:lnTo>
                    <a:pt x="8" y="0"/>
                  </a:lnTo>
                  <a:lnTo>
                    <a:pt x="8" y="0"/>
                  </a:lnTo>
                  <a:lnTo>
                    <a:pt x="2" y="4"/>
                  </a:lnTo>
                  <a:lnTo>
                    <a:pt x="0" y="6"/>
                  </a:lnTo>
                  <a:lnTo>
                    <a:pt x="0" y="1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290" name="Freeform 267"/>
            <p:cNvSpPr>
              <a:spLocks/>
            </p:cNvSpPr>
            <p:nvPr/>
          </p:nvSpPr>
          <p:spPr bwMode="auto">
            <a:xfrm>
              <a:off x="2413" y="2111"/>
              <a:ext cx="34" cy="10"/>
            </a:xfrm>
            <a:custGeom>
              <a:avLst/>
              <a:gdLst>
                <a:gd name="T0" fmla="*/ 0 w 34"/>
                <a:gd name="T1" fmla="*/ 8 h 10"/>
                <a:gd name="T2" fmla="*/ 0 w 34"/>
                <a:gd name="T3" fmla="*/ 8 h 10"/>
                <a:gd name="T4" fmla="*/ 14 w 34"/>
                <a:gd name="T5" fmla="*/ 10 h 10"/>
                <a:gd name="T6" fmla="*/ 26 w 34"/>
                <a:gd name="T7" fmla="*/ 10 h 10"/>
                <a:gd name="T8" fmla="*/ 26 w 34"/>
                <a:gd name="T9" fmla="*/ 10 h 10"/>
                <a:gd name="T10" fmla="*/ 30 w 34"/>
                <a:gd name="T11" fmla="*/ 6 h 10"/>
                <a:gd name="T12" fmla="*/ 34 w 34"/>
                <a:gd name="T13" fmla="*/ 2 h 10"/>
                <a:gd name="T14" fmla="*/ 34 w 34"/>
                <a:gd name="T15" fmla="*/ 2 h 10"/>
                <a:gd name="T16" fmla="*/ 32 w 34"/>
                <a:gd name="T17" fmla="*/ 2 h 10"/>
                <a:gd name="T18" fmla="*/ 30 w 34"/>
                <a:gd name="T19" fmla="*/ 0 h 10"/>
                <a:gd name="T20" fmla="*/ 30 w 34"/>
                <a:gd name="T21" fmla="*/ 0 h 10"/>
                <a:gd name="T22" fmla="*/ 28 w 34"/>
                <a:gd name="T23" fmla="*/ 4 h 10"/>
                <a:gd name="T24" fmla="*/ 24 w 34"/>
                <a:gd name="T25" fmla="*/ 4 h 10"/>
                <a:gd name="T26" fmla="*/ 16 w 34"/>
                <a:gd name="T27" fmla="*/ 6 h 10"/>
                <a:gd name="T28" fmla="*/ 10 w 34"/>
                <a:gd name="T29" fmla="*/ 4 h 10"/>
                <a:gd name="T30" fmla="*/ 2 w 34"/>
                <a:gd name="T31" fmla="*/ 4 h 10"/>
                <a:gd name="T32" fmla="*/ 0 w 34"/>
                <a:gd name="T33" fmla="*/ 8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" h="10">
                  <a:moveTo>
                    <a:pt x="0" y="8"/>
                  </a:moveTo>
                  <a:lnTo>
                    <a:pt x="0" y="8"/>
                  </a:lnTo>
                  <a:lnTo>
                    <a:pt x="14" y="10"/>
                  </a:lnTo>
                  <a:lnTo>
                    <a:pt x="26" y="10"/>
                  </a:lnTo>
                  <a:lnTo>
                    <a:pt x="26" y="10"/>
                  </a:lnTo>
                  <a:lnTo>
                    <a:pt x="30" y="6"/>
                  </a:lnTo>
                  <a:lnTo>
                    <a:pt x="34" y="2"/>
                  </a:lnTo>
                  <a:lnTo>
                    <a:pt x="34" y="2"/>
                  </a:lnTo>
                  <a:lnTo>
                    <a:pt x="32" y="2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28" y="4"/>
                  </a:lnTo>
                  <a:lnTo>
                    <a:pt x="24" y="4"/>
                  </a:lnTo>
                  <a:lnTo>
                    <a:pt x="16" y="6"/>
                  </a:lnTo>
                  <a:lnTo>
                    <a:pt x="10" y="4"/>
                  </a:lnTo>
                  <a:lnTo>
                    <a:pt x="2" y="4"/>
                  </a:lnTo>
                  <a:lnTo>
                    <a:pt x="0" y="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291" name="Freeform 268"/>
            <p:cNvSpPr>
              <a:spLocks/>
            </p:cNvSpPr>
            <p:nvPr/>
          </p:nvSpPr>
          <p:spPr bwMode="auto">
            <a:xfrm>
              <a:off x="2303" y="2413"/>
              <a:ext cx="68" cy="100"/>
            </a:xfrm>
            <a:custGeom>
              <a:avLst/>
              <a:gdLst>
                <a:gd name="T0" fmla="*/ 48 w 68"/>
                <a:gd name="T1" fmla="*/ 100 h 100"/>
                <a:gd name="T2" fmla="*/ 48 w 68"/>
                <a:gd name="T3" fmla="*/ 100 h 100"/>
                <a:gd name="T4" fmla="*/ 50 w 68"/>
                <a:gd name="T5" fmla="*/ 98 h 100"/>
                <a:gd name="T6" fmla="*/ 52 w 68"/>
                <a:gd name="T7" fmla="*/ 92 h 100"/>
                <a:gd name="T8" fmla="*/ 52 w 68"/>
                <a:gd name="T9" fmla="*/ 84 h 100"/>
                <a:gd name="T10" fmla="*/ 52 w 68"/>
                <a:gd name="T11" fmla="*/ 76 h 100"/>
                <a:gd name="T12" fmla="*/ 36 w 68"/>
                <a:gd name="T13" fmla="*/ 18 h 100"/>
                <a:gd name="T14" fmla="*/ 36 w 68"/>
                <a:gd name="T15" fmla="*/ 18 h 100"/>
                <a:gd name="T16" fmla="*/ 54 w 68"/>
                <a:gd name="T17" fmla="*/ 48 h 100"/>
                <a:gd name="T18" fmla="*/ 64 w 68"/>
                <a:gd name="T19" fmla="*/ 60 h 100"/>
                <a:gd name="T20" fmla="*/ 66 w 68"/>
                <a:gd name="T21" fmla="*/ 64 h 100"/>
                <a:gd name="T22" fmla="*/ 68 w 68"/>
                <a:gd name="T23" fmla="*/ 64 h 100"/>
                <a:gd name="T24" fmla="*/ 68 w 68"/>
                <a:gd name="T25" fmla="*/ 64 h 100"/>
                <a:gd name="T26" fmla="*/ 64 w 68"/>
                <a:gd name="T27" fmla="*/ 52 h 100"/>
                <a:gd name="T28" fmla="*/ 60 w 68"/>
                <a:gd name="T29" fmla="*/ 42 h 100"/>
                <a:gd name="T30" fmla="*/ 52 w 68"/>
                <a:gd name="T31" fmla="*/ 24 h 100"/>
                <a:gd name="T32" fmla="*/ 40 w 68"/>
                <a:gd name="T33" fmla="*/ 10 h 100"/>
                <a:gd name="T34" fmla="*/ 28 w 68"/>
                <a:gd name="T35" fmla="*/ 0 h 100"/>
                <a:gd name="T36" fmla="*/ 28 w 68"/>
                <a:gd name="T37" fmla="*/ 0 h 100"/>
                <a:gd name="T38" fmla="*/ 28 w 68"/>
                <a:gd name="T39" fmla="*/ 10 h 100"/>
                <a:gd name="T40" fmla="*/ 34 w 68"/>
                <a:gd name="T41" fmla="*/ 36 h 100"/>
                <a:gd name="T42" fmla="*/ 44 w 68"/>
                <a:gd name="T43" fmla="*/ 70 h 100"/>
                <a:gd name="T44" fmla="*/ 44 w 68"/>
                <a:gd name="T45" fmla="*/ 70 h 100"/>
                <a:gd name="T46" fmla="*/ 34 w 68"/>
                <a:gd name="T47" fmla="*/ 58 h 100"/>
                <a:gd name="T48" fmla="*/ 20 w 68"/>
                <a:gd name="T49" fmla="*/ 46 h 100"/>
                <a:gd name="T50" fmla="*/ 8 w 68"/>
                <a:gd name="T51" fmla="*/ 34 h 100"/>
                <a:gd name="T52" fmla="*/ 0 w 68"/>
                <a:gd name="T53" fmla="*/ 30 h 100"/>
                <a:gd name="T54" fmla="*/ 0 w 68"/>
                <a:gd name="T55" fmla="*/ 30 h 100"/>
                <a:gd name="T56" fmla="*/ 8 w 68"/>
                <a:gd name="T57" fmla="*/ 38 h 100"/>
                <a:gd name="T58" fmla="*/ 24 w 68"/>
                <a:gd name="T59" fmla="*/ 56 h 100"/>
                <a:gd name="T60" fmla="*/ 34 w 68"/>
                <a:gd name="T61" fmla="*/ 68 h 100"/>
                <a:gd name="T62" fmla="*/ 40 w 68"/>
                <a:gd name="T63" fmla="*/ 78 h 100"/>
                <a:gd name="T64" fmla="*/ 46 w 68"/>
                <a:gd name="T65" fmla="*/ 90 h 100"/>
                <a:gd name="T66" fmla="*/ 48 w 68"/>
                <a:gd name="T67" fmla="*/ 100 h 100"/>
                <a:gd name="T68" fmla="*/ 48 w 68"/>
                <a:gd name="T69" fmla="*/ 100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68" h="100">
                  <a:moveTo>
                    <a:pt x="48" y="100"/>
                  </a:moveTo>
                  <a:lnTo>
                    <a:pt x="48" y="100"/>
                  </a:lnTo>
                  <a:lnTo>
                    <a:pt x="50" y="98"/>
                  </a:lnTo>
                  <a:lnTo>
                    <a:pt x="52" y="92"/>
                  </a:lnTo>
                  <a:lnTo>
                    <a:pt x="52" y="84"/>
                  </a:lnTo>
                  <a:lnTo>
                    <a:pt x="52" y="76"/>
                  </a:lnTo>
                  <a:lnTo>
                    <a:pt x="36" y="18"/>
                  </a:lnTo>
                  <a:lnTo>
                    <a:pt x="36" y="18"/>
                  </a:lnTo>
                  <a:lnTo>
                    <a:pt x="54" y="48"/>
                  </a:lnTo>
                  <a:lnTo>
                    <a:pt x="64" y="60"/>
                  </a:lnTo>
                  <a:lnTo>
                    <a:pt x="66" y="64"/>
                  </a:lnTo>
                  <a:lnTo>
                    <a:pt x="68" y="64"/>
                  </a:lnTo>
                  <a:lnTo>
                    <a:pt x="68" y="64"/>
                  </a:lnTo>
                  <a:lnTo>
                    <a:pt x="64" y="52"/>
                  </a:lnTo>
                  <a:lnTo>
                    <a:pt x="60" y="42"/>
                  </a:lnTo>
                  <a:lnTo>
                    <a:pt x="52" y="24"/>
                  </a:lnTo>
                  <a:lnTo>
                    <a:pt x="40" y="10"/>
                  </a:lnTo>
                  <a:lnTo>
                    <a:pt x="28" y="0"/>
                  </a:lnTo>
                  <a:lnTo>
                    <a:pt x="28" y="0"/>
                  </a:lnTo>
                  <a:lnTo>
                    <a:pt x="28" y="10"/>
                  </a:lnTo>
                  <a:lnTo>
                    <a:pt x="34" y="36"/>
                  </a:lnTo>
                  <a:lnTo>
                    <a:pt x="44" y="70"/>
                  </a:lnTo>
                  <a:lnTo>
                    <a:pt x="44" y="70"/>
                  </a:lnTo>
                  <a:lnTo>
                    <a:pt x="34" y="58"/>
                  </a:lnTo>
                  <a:lnTo>
                    <a:pt x="20" y="46"/>
                  </a:lnTo>
                  <a:lnTo>
                    <a:pt x="8" y="34"/>
                  </a:lnTo>
                  <a:lnTo>
                    <a:pt x="0" y="30"/>
                  </a:lnTo>
                  <a:lnTo>
                    <a:pt x="0" y="30"/>
                  </a:lnTo>
                  <a:lnTo>
                    <a:pt x="8" y="38"/>
                  </a:lnTo>
                  <a:lnTo>
                    <a:pt x="24" y="56"/>
                  </a:lnTo>
                  <a:lnTo>
                    <a:pt x="34" y="68"/>
                  </a:lnTo>
                  <a:lnTo>
                    <a:pt x="40" y="78"/>
                  </a:lnTo>
                  <a:lnTo>
                    <a:pt x="46" y="90"/>
                  </a:lnTo>
                  <a:lnTo>
                    <a:pt x="48" y="100"/>
                  </a:lnTo>
                  <a:lnTo>
                    <a:pt x="48" y="10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292" name="Freeform 269"/>
            <p:cNvSpPr>
              <a:spLocks/>
            </p:cNvSpPr>
            <p:nvPr/>
          </p:nvSpPr>
          <p:spPr bwMode="auto">
            <a:xfrm>
              <a:off x="2453" y="2101"/>
              <a:ext cx="64" cy="16"/>
            </a:xfrm>
            <a:custGeom>
              <a:avLst/>
              <a:gdLst>
                <a:gd name="T0" fmla="*/ 6 w 64"/>
                <a:gd name="T1" fmla="*/ 8 h 16"/>
                <a:gd name="T2" fmla="*/ 6 w 64"/>
                <a:gd name="T3" fmla="*/ 8 h 16"/>
                <a:gd name="T4" fmla="*/ 10 w 64"/>
                <a:gd name="T5" fmla="*/ 8 h 16"/>
                <a:gd name="T6" fmla="*/ 16 w 64"/>
                <a:gd name="T7" fmla="*/ 10 h 16"/>
                <a:gd name="T8" fmla="*/ 20 w 64"/>
                <a:gd name="T9" fmla="*/ 12 h 16"/>
                <a:gd name="T10" fmla="*/ 24 w 64"/>
                <a:gd name="T11" fmla="*/ 12 h 16"/>
                <a:gd name="T12" fmla="*/ 24 w 64"/>
                <a:gd name="T13" fmla="*/ 12 h 16"/>
                <a:gd name="T14" fmla="*/ 32 w 64"/>
                <a:gd name="T15" fmla="*/ 8 h 16"/>
                <a:gd name="T16" fmla="*/ 36 w 64"/>
                <a:gd name="T17" fmla="*/ 8 h 16"/>
                <a:gd name="T18" fmla="*/ 40 w 64"/>
                <a:gd name="T19" fmla="*/ 10 h 16"/>
                <a:gd name="T20" fmla="*/ 40 w 64"/>
                <a:gd name="T21" fmla="*/ 10 h 16"/>
                <a:gd name="T22" fmla="*/ 44 w 64"/>
                <a:gd name="T23" fmla="*/ 14 h 16"/>
                <a:gd name="T24" fmla="*/ 48 w 64"/>
                <a:gd name="T25" fmla="*/ 16 h 16"/>
                <a:gd name="T26" fmla="*/ 50 w 64"/>
                <a:gd name="T27" fmla="*/ 16 h 16"/>
                <a:gd name="T28" fmla="*/ 50 w 64"/>
                <a:gd name="T29" fmla="*/ 16 h 16"/>
                <a:gd name="T30" fmla="*/ 58 w 64"/>
                <a:gd name="T31" fmla="*/ 10 h 16"/>
                <a:gd name="T32" fmla="*/ 62 w 64"/>
                <a:gd name="T33" fmla="*/ 6 h 16"/>
                <a:gd name="T34" fmla="*/ 64 w 64"/>
                <a:gd name="T35" fmla="*/ 2 h 16"/>
                <a:gd name="T36" fmla="*/ 64 w 64"/>
                <a:gd name="T37" fmla="*/ 2 h 16"/>
                <a:gd name="T38" fmla="*/ 62 w 64"/>
                <a:gd name="T39" fmla="*/ 0 h 16"/>
                <a:gd name="T40" fmla="*/ 62 w 64"/>
                <a:gd name="T41" fmla="*/ 0 h 16"/>
                <a:gd name="T42" fmla="*/ 62 w 64"/>
                <a:gd name="T43" fmla="*/ 0 h 16"/>
                <a:gd name="T44" fmla="*/ 60 w 64"/>
                <a:gd name="T45" fmla="*/ 0 h 16"/>
                <a:gd name="T46" fmla="*/ 60 w 64"/>
                <a:gd name="T47" fmla="*/ 2 h 16"/>
                <a:gd name="T48" fmla="*/ 58 w 64"/>
                <a:gd name="T49" fmla="*/ 6 h 16"/>
                <a:gd name="T50" fmla="*/ 58 w 64"/>
                <a:gd name="T51" fmla="*/ 6 h 16"/>
                <a:gd name="T52" fmla="*/ 54 w 64"/>
                <a:gd name="T53" fmla="*/ 8 h 16"/>
                <a:gd name="T54" fmla="*/ 48 w 64"/>
                <a:gd name="T55" fmla="*/ 12 h 16"/>
                <a:gd name="T56" fmla="*/ 48 w 64"/>
                <a:gd name="T57" fmla="*/ 12 h 16"/>
                <a:gd name="T58" fmla="*/ 42 w 64"/>
                <a:gd name="T59" fmla="*/ 6 h 16"/>
                <a:gd name="T60" fmla="*/ 38 w 64"/>
                <a:gd name="T61" fmla="*/ 4 h 16"/>
                <a:gd name="T62" fmla="*/ 34 w 64"/>
                <a:gd name="T63" fmla="*/ 2 h 16"/>
                <a:gd name="T64" fmla="*/ 34 w 64"/>
                <a:gd name="T65" fmla="*/ 2 h 16"/>
                <a:gd name="T66" fmla="*/ 30 w 64"/>
                <a:gd name="T67" fmla="*/ 4 h 16"/>
                <a:gd name="T68" fmla="*/ 24 w 64"/>
                <a:gd name="T69" fmla="*/ 8 h 16"/>
                <a:gd name="T70" fmla="*/ 20 w 64"/>
                <a:gd name="T71" fmla="*/ 8 h 16"/>
                <a:gd name="T72" fmla="*/ 16 w 64"/>
                <a:gd name="T73" fmla="*/ 4 h 16"/>
                <a:gd name="T74" fmla="*/ 16 w 64"/>
                <a:gd name="T75" fmla="*/ 4 h 16"/>
                <a:gd name="T76" fmla="*/ 8 w 64"/>
                <a:gd name="T77" fmla="*/ 4 h 16"/>
                <a:gd name="T78" fmla="*/ 0 w 64"/>
                <a:gd name="T79" fmla="*/ 4 h 16"/>
                <a:gd name="T80" fmla="*/ 0 w 64"/>
                <a:gd name="T81" fmla="*/ 4 h 16"/>
                <a:gd name="T82" fmla="*/ 0 w 64"/>
                <a:gd name="T83" fmla="*/ 6 h 16"/>
                <a:gd name="T84" fmla="*/ 2 w 64"/>
                <a:gd name="T85" fmla="*/ 8 h 16"/>
                <a:gd name="T86" fmla="*/ 6 w 64"/>
                <a:gd name="T87" fmla="*/ 8 h 16"/>
                <a:gd name="T88" fmla="*/ 6 w 64"/>
                <a:gd name="T89" fmla="*/ 8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64" h="16">
                  <a:moveTo>
                    <a:pt x="6" y="8"/>
                  </a:moveTo>
                  <a:lnTo>
                    <a:pt x="6" y="8"/>
                  </a:lnTo>
                  <a:lnTo>
                    <a:pt x="10" y="8"/>
                  </a:lnTo>
                  <a:lnTo>
                    <a:pt x="16" y="10"/>
                  </a:lnTo>
                  <a:lnTo>
                    <a:pt x="20" y="12"/>
                  </a:lnTo>
                  <a:lnTo>
                    <a:pt x="24" y="12"/>
                  </a:lnTo>
                  <a:lnTo>
                    <a:pt x="24" y="12"/>
                  </a:lnTo>
                  <a:lnTo>
                    <a:pt x="32" y="8"/>
                  </a:lnTo>
                  <a:lnTo>
                    <a:pt x="36" y="8"/>
                  </a:lnTo>
                  <a:lnTo>
                    <a:pt x="40" y="10"/>
                  </a:lnTo>
                  <a:lnTo>
                    <a:pt x="40" y="10"/>
                  </a:lnTo>
                  <a:lnTo>
                    <a:pt x="44" y="14"/>
                  </a:lnTo>
                  <a:lnTo>
                    <a:pt x="48" y="16"/>
                  </a:lnTo>
                  <a:lnTo>
                    <a:pt x="50" y="16"/>
                  </a:lnTo>
                  <a:lnTo>
                    <a:pt x="50" y="16"/>
                  </a:lnTo>
                  <a:lnTo>
                    <a:pt x="58" y="10"/>
                  </a:lnTo>
                  <a:lnTo>
                    <a:pt x="62" y="6"/>
                  </a:lnTo>
                  <a:lnTo>
                    <a:pt x="64" y="2"/>
                  </a:lnTo>
                  <a:lnTo>
                    <a:pt x="64" y="2"/>
                  </a:lnTo>
                  <a:lnTo>
                    <a:pt x="62" y="0"/>
                  </a:lnTo>
                  <a:lnTo>
                    <a:pt x="62" y="0"/>
                  </a:lnTo>
                  <a:lnTo>
                    <a:pt x="62" y="0"/>
                  </a:lnTo>
                  <a:lnTo>
                    <a:pt x="60" y="0"/>
                  </a:lnTo>
                  <a:lnTo>
                    <a:pt x="60" y="2"/>
                  </a:lnTo>
                  <a:lnTo>
                    <a:pt x="58" y="6"/>
                  </a:lnTo>
                  <a:lnTo>
                    <a:pt x="58" y="6"/>
                  </a:lnTo>
                  <a:lnTo>
                    <a:pt x="54" y="8"/>
                  </a:lnTo>
                  <a:lnTo>
                    <a:pt x="48" y="12"/>
                  </a:lnTo>
                  <a:lnTo>
                    <a:pt x="48" y="12"/>
                  </a:lnTo>
                  <a:lnTo>
                    <a:pt x="42" y="6"/>
                  </a:lnTo>
                  <a:lnTo>
                    <a:pt x="38" y="4"/>
                  </a:lnTo>
                  <a:lnTo>
                    <a:pt x="34" y="2"/>
                  </a:lnTo>
                  <a:lnTo>
                    <a:pt x="34" y="2"/>
                  </a:lnTo>
                  <a:lnTo>
                    <a:pt x="30" y="4"/>
                  </a:lnTo>
                  <a:lnTo>
                    <a:pt x="24" y="8"/>
                  </a:lnTo>
                  <a:lnTo>
                    <a:pt x="20" y="8"/>
                  </a:lnTo>
                  <a:lnTo>
                    <a:pt x="16" y="4"/>
                  </a:lnTo>
                  <a:lnTo>
                    <a:pt x="16" y="4"/>
                  </a:lnTo>
                  <a:lnTo>
                    <a:pt x="8" y="4"/>
                  </a:lnTo>
                  <a:lnTo>
                    <a:pt x="0" y="4"/>
                  </a:lnTo>
                  <a:lnTo>
                    <a:pt x="0" y="4"/>
                  </a:lnTo>
                  <a:lnTo>
                    <a:pt x="0" y="6"/>
                  </a:lnTo>
                  <a:lnTo>
                    <a:pt x="2" y="8"/>
                  </a:lnTo>
                  <a:lnTo>
                    <a:pt x="6" y="8"/>
                  </a:lnTo>
                  <a:lnTo>
                    <a:pt x="6" y="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293" name="Freeform 270"/>
            <p:cNvSpPr>
              <a:spLocks/>
            </p:cNvSpPr>
            <p:nvPr/>
          </p:nvSpPr>
          <p:spPr bwMode="auto">
            <a:xfrm>
              <a:off x="2447" y="2403"/>
              <a:ext cx="0" cy="4"/>
            </a:xfrm>
            <a:custGeom>
              <a:avLst/>
              <a:gdLst>
                <a:gd name="T0" fmla="*/ 0 h 4"/>
                <a:gd name="T1" fmla="*/ 4 h 4"/>
                <a:gd name="T2" fmla="*/ 0 h 4"/>
              </a:gdLst>
              <a:ahLst/>
              <a:cxnLst>
                <a:cxn ang="0">
                  <a:pos x="0" y="T0"/>
                </a:cxn>
                <a:cxn ang="0">
                  <a:pos x="0" y="T1"/>
                </a:cxn>
                <a:cxn ang="0">
                  <a:pos x="0" y="T2"/>
                </a:cxn>
              </a:cxnLst>
              <a:rect l="0" t="0" r="r" b="b"/>
              <a:pathLst>
                <a:path h="4">
                  <a:moveTo>
                    <a:pt x="0" y="0"/>
                  </a:moveTo>
                  <a:lnTo>
                    <a:pt x="0" y="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294" name="Freeform 271"/>
            <p:cNvSpPr>
              <a:spLocks/>
            </p:cNvSpPr>
            <p:nvPr/>
          </p:nvSpPr>
          <p:spPr bwMode="auto">
            <a:xfrm>
              <a:off x="2569" y="2115"/>
              <a:ext cx="32" cy="54"/>
            </a:xfrm>
            <a:custGeom>
              <a:avLst/>
              <a:gdLst>
                <a:gd name="T0" fmla="*/ 2 w 32"/>
                <a:gd name="T1" fmla="*/ 34 h 54"/>
                <a:gd name="T2" fmla="*/ 2 w 32"/>
                <a:gd name="T3" fmla="*/ 34 h 54"/>
                <a:gd name="T4" fmla="*/ 6 w 32"/>
                <a:gd name="T5" fmla="*/ 34 h 54"/>
                <a:gd name="T6" fmla="*/ 8 w 32"/>
                <a:gd name="T7" fmla="*/ 34 h 54"/>
                <a:gd name="T8" fmla="*/ 8 w 32"/>
                <a:gd name="T9" fmla="*/ 34 h 54"/>
                <a:gd name="T10" fmla="*/ 8 w 32"/>
                <a:gd name="T11" fmla="*/ 40 h 54"/>
                <a:gd name="T12" fmla="*/ 8 w 32"/>
                <a:gd name="T13" fmla="*/ 44 h 54"/>
                <a:gd name="T14" fmla="*/ 10 w 32"/>
                <a:gd name="T15" fmla="*/ 46 h 54"/>
                <a:gd name="T16" fmla="*/ 10 w 32"/>
                <a:gd name="T17" fmla="*/ 46 h 54"/>
                <a:gd name="T18" fmla="*/ 16 w 32"/>
                <a:gd name="T19" fmla="*/ 46 h 54"/>
                <a:gd name="T20" fmla="*/ 20 w 32"/>
                <a:gd name="T21" fmla="*/ 44 h 54"/>
                <a:gd name="T22" fmla="*/ 20 w 32"/>
                <a:gd name="T23" fmla="*/ 44 h 54"/>
                <a:gd name="T24" fmla="*/ 22 w 32"/>
                <a:gd name="T25" fmla="*/ 48 h 54"/>
                <a:gd name="T26" fmla="*/ 22 w 32"/>
                <a:gd name="T27" fmla="*/ 52 h 54"/>
                <a:gd name="T28" fmla="*/ 22 w 32"/>
                <a:gd name="T29" fmla="*/ 54 h 54"/>
                <a:gd name="T30" fmla="*/ 26 w 32"/>
                <a:gd name="T31" fmla="*/ 54 h 54"/>
                <a:gd name="T32" fmla="*/ 26 w 32"/>
                <a:gd name="T33" fmla="*/ 54 h 54"/>
                <a:gd name="T34" fmla="*/ 30 w 32"/>
                <a:gd name="T35" fmla="*/ 48 h 54"/>
                <a:gd name="T36" fmla="*/ 32 w 32"/>
                <a:gd name="T37" fmla="*/ 40 h 54"/>
                <a:gd name="T38" fmla="*/ 32 w 32"/>
                <a:gd name="T39" fmla="*/ 40 h 54"/>
                <a:gd name="T40" fmla="*/ 30 w 32"/>
                <a:gd name="T41" fmla="*/ 40 h 54"/>
                <a:gd name="T42" fmla="*/ 28 w 32"/>
                <a:gd name="T43" fmla="*/ 42 h 54"/>
                <a:gd name="T44" fmla="*/ 28 w 32"/>
                <a:gd name="T45" fmla="*/ 42 h 54"/>
                <a:gd name="T46" fmla="*/ 28 w 32"/>
                <a:gd name="T47" fmla="*/ 44 h 54"/>
                <a:gd name="T48" fmla="*/ 26 w 32"/>
                <a:gd name="T49" fmla="*/ 46 h 54"/>
                <a:gd name="T50" fmla="*/ 26 w 32"/>
                <a:gd name="T51" fmla="*/ 46 h 54"/>
                <a:gd name="T52" fmla="*/ 24 w 32"/>
                <a:gd name="T53" fmla="*/ 40 h 54"/>
                <a:gd name="T54" fmla="*/ 24 w 32"/>
                <a:gd name="T55" fmla="*/ 38 h 54"/>
                <a:gd name="T56" fmla="*/ 22 w 32"/>
                <a:gd name="T57" fmla="*/ 38 h 54"/>
                <a:gd name="T58" fmla="*/ 14 w 32"/>
                <a:gd name="T59" fmla="*/ 42 h 54"/>
                <a:gd name="T60" fmla="*/ 14 w 32"/>
                <a:gd name="T61" fmla="*/ 42 h 54"/>
                <a:gd name="T62" fmla="*/ 14 w 32"/>
                <a:gd name="T63" fmla="*/ 38 h 54"/>
                <a:gd name="T64" fmla="*/ 14 w 32"/>
                <a:gd name="T65" fmla="*/ 34 h 54"/>
                <a:gd name="T66" fmla="*/ 14 w 32"/>
                <a:gd name="T67" fmla="*/ 30 h 54"/>
                <a:gd name="T68" fmla="*/ 10 w 32"/>
                <a:gd name="T69" fmla="*/ 28 h 54"/>
                <a:gd name="T70" fmla="*/ 10 w 32"/>
                <a:gd name="T71" fmla="*/ 28 h 54"/>
                <a:gd name="T72" fmla="*/ 6 w 32"/>
                <a:gd name="T73" fmla="*/ 28 h 54"/>
                <a:gd name="T74" fmla="*/ 6 w 32"/>
                <a:gd name="T75" fmla="*/ 28 h 54"/>
                <a:gd name="T76" fmla="*/ 6 w 32"/>
                <a:gd name="T77" fmla="*/ 22 h 54"/>
                <a:gd name="T78" fmla="*/ 6 w 32"/>
                <a:gd name="T79" fmla="*/ 14 h 54"/>
                <a:gd name="T80" fmla="*/ 6 w 32"/>
                <a:gd name="T81" fmla="*/ 8 h 54"/>
                <a:gd name="T82" fmla="*/ 6 w 32"/>
                <a:gd name="T83" fmla="*/ 2 h 54"/>
                <a:gd name="T84" fmla="*/ 6 w 32"/>
                <a:gd name="T85" fmla="*/ 2 h 54"/>
                <a:gd name="T86" fmla="*/ 4 w 32"/>
                <a:gd name="T87" fmla="*/ 0 h 54"/>
                <a:gd name="T88" fmla="*/ 2 w 32"/>
                <a:gd name="T89" fmla="*/ 0 h 54"/>
                <a:gd name="T90" fmla="*/ 0 w 32"/>
                <a:gd name="T91" fmla="*/ 2 h 54"/>
                <a:gd name="T92" fmla="*/ 0 w 32"/>
                <a:gd name="T93" fmla="*/ 2 h 54"/>
                <a:gd name="T94" fmla="*/ 2 w 32"/>
                <a:gd name="T95" fmla="*/ 6 h 54"/>
                <a:gd name="T96" fmla="*/ 2 w 32"/>
                <a:gd name="T97" fmla="*/ 10 h 54"/>
                <a:gd name="T98" fmla="*/ 2 w 32"/>
                <a:gd name="T99" fmla="*/ 18 h 54"/>
                <a:gd name="T100" fmla="*/ 0 w 32"/>
                <a:gd name="T101" fmla="*/ 26 h 54"/>
                <a:gd name="T102" fmla="*/ 2 w 32"/>
                <a:gd name="T103" fmla="*/ 30 h 54"/>
                <a:gd name="T104" fmla="*/ 2 w 32"/>
                <a:gd name="T105" fmla="*/ 34 h 54"/>
                <a:gd name="T106" fmla="*/ 2 w 32"/>
                <a:gd name="T107" fmla="*/ 34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32" h="54">
                  <a:moveTo>
                    <a:pt x="2" y="34"/>
                  </a:moveTo>
                  <a:lnTo>
                    <a:pt x="2" y="34"/>
                  </a:lnTo>
                  <a:lnTo>
                    <a:pt x="6" y="34"/>
                  </a:lnTo>
                  <a:lnTo>
                    <a:pt x="8" y="34"/>
                  </a:lnTo>
                  <a:lnTo>
                    <a:pt x="8" y="34"/>
                  </a:lnTo>
                  <a:lnTo>
                    <a:pt x="8" y="40"/>
                  </a:lnTo>
                  <a:lnTo>
                    <a:pt x="8" y="44"/>
                  </a:lnTo>
                  <a:lnTo>
                    <a:pt x="10" y="46"/>
                  </a:lnTo>
                  <a:lnTo>
                    <a:pt x="10" y="46"/>
                  </a:lnTo>
                  <a:lnTo>
                    <a:pt x="16" y="46"/>
                  </a:lnTo>
                  <a:lnTo>
                    <a:pt x="20" y="44"/>
                  </a:lnTo>
                  <a:lnTo>
                    <a:pt x="20" y="44"/>
                  </a:lnTo>
                  <a:lnTo>
                    <a:pt x="22" y="48"/>
                  </a:lnTo>
                  <a:lnTo>
                    <a:pt x="22" y="52"/>
                  </a:lnTo>
                  <a:lnTo>
                    <a:pt x="22" y="54"/>
                  </a:lnTo>
                  <a:lnTo>
                    <a:pt x="26" y="54"/>
                  </a:lnTo>
                  <a:lnTo>
                    <a:pt x="26" y="54"/>
                  </a:lnTo>
                  <a:lnTo>
                    <a:pt x="30" y="48"/>
                  </a:lnTo>
                  <a:lnTo>
                    <a:pt x="32" y="40"/>
                  </a:lnTo>
                  <a:lnTo>
                    <a:pt x="32" y="40"/>
                  </a:lnTo>
                  <a:lnTo>
                    <a:pt x="30" y="40"/>
                  </a:lnTo>
                  <a:lnTo>
                    <a:pt x="28" y="42"/>
                  </a:lnTo>
                  <a:lnTo>
                    <a:pt x="28" y="42"/>
                  </a:lnTo>
                  <a:lnTo>
                    <a:pt x="28" y="44"/>
                  </a:lnTo>
                  <a:lnTo>
                    <a:pt x="26" y="46"/>
                  </a:lnTo>
                  <a:lnTo>
                    <a:pt x="26" y="46"/>
                  </a:lnTo>
                  <a:lnTo>
                    <a:pt x="24" y="40"/>
                  </a:lnTo>
                  <a:lnTo>
                    <a:pt x="24" y="38"/>
                  </a:lnTo>
                  <a:lnTo>
                    <a:pt x="22" y="38"/>
                  </a:lnTo>
                  <a:lnTo>
                    <a:pt x="14" y="42"/>
                  </a:lnTo>
                  <a:lnTo>
                    <a:pt x="14" y="42"/>
                  </a:lnTo>
                  <a:lnTo>
                    <a:pt x="14" y="38"/>
                  </a:lnTo>
                  <a:lnTo>
                    <a:pt x="14" y="34"/>
                  </a:lnTo>
                  <a:lnTo>
                    <a:pt x="14" y="30"/>
                  </a:lnTo>
                  <a:lnTo>
                    <a:pt x="10" y="28"/>
                  </a:lnTo>
                  <a:lnTo>
                    <a:pt x="10" y="28"/>
                  </a:lnTo>
                  <a:lnTo>
                    <a:pt x="6" y="28"/>
                  </a:lnTo>
                  <a:lnTo>
                    <a:pt x="6" y="28"/>
                  </a:lnTo>
                  <a:lnTo>
                    <a:pt x="6" y="22"/>
                  </a:lnTo>
                  <a:lnTo>
                    <a:pt x="6" y="14"/>
                  </a:lnTo>
                  <a:lnTo>
                    <a:pt x="6" y="8"/>
                  </a:lnTo>
                  <a:lnTo>
                    <a:pt x="6" y="2"/>
                  </a:lnTo>
                  <a:lnTo>
                    <a:pt x="6" y="2"/>
                  </a:lnTo>
                  <a:lnTo>
                    <a:pt x="4" y="0"/>
                  </a:lnTo>
                  <a:lnTo>
                    <a:pt x="2" y="0"/>
                  </a:lnTo>
                  <a:lnTo>
                    <a:pt x="0" y="2"/>
                  </a:lnTo>
                  <a:lnTo>
                    <a:pt x="0" y="2"/>
                  </a:lnTo>
                  <a:lnTo>
                    <a:pt x="2" y="6"/>
                  </a:lnTo>
                  <a:lnTo>
                    <a:pt x="2" y="10"/>
                  </a:lnTo>
                  <a:lnTo>
                    <a:pt x="2" y="18"/>
                  </a:lnTo>
                  <a:lnTo>
                    <a:pt x="0" y="26"/>
                  </a:lnTo>
                  <a:lnTo>
                    <a:pt x="2" y="30"/>
                  </a:lnTo>
                  <a:lnTo>
                    <a:pt x="2" y="34"/>
                  </a:lnTo>
                  <a:lnTo>
                    <a:pt x="2" y="3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295" name="Freeform 272"/>
            <p:cNvSpPr>
              <a:spLocks/>
            </p:cNvSpPr>
            <p:nvPr/>
          </p:nvSpPr>
          <p:spPr bwMode="auto">
            <a:xfrm>
              <a:off x="2543" y="2263"/>
              <a:ext cx="36" cy="22"/>
            </a:xfrm>
            <a:custGeom>
              <a:avLst/>
              <a:gdLst>
                <a:gd name="T0" fmla="*/ 12 w 36"/>
                <a:gd name="T1" fmla="*/ 14 h 22"/>
                <a:gd name="T2" fmla="*/ 12 w 36"/>
                <a:gd name="T3" fmla="*/ 14 h 22"/>
                <a:gd name="T4" fmla="*/ 18 w 36"/>
                <a:gd name="T5" fmla="*/ 16 h 22"/>
                <a:gd name="T6" fmla="*/ 18 w 36"/>
                <a:gd name="T7" fmla="*/ 16 h 22"/>
                <a:gd name="T8" fmla="*/ 20 w 36"/>
                <a:gd name="T9" fmla="*/ 20 h 22"/>
                <a:gd name="T10" fmla="*/ 24 w 36"/>
                <a:gd name="T11" fmla="*/ 22 h 22"/>
                <a:gd name="T12" fmla="*/ 24 w 36"/>
                <a:gd name="T13" fmla="*/ 22 h 22"/>
                <a:gd name="T14" fmla="*/ 28 w 36"/>
                <a:gd name="T15" fmla="*/ 18 h 22"/>
                <a:gd name="T16" fmla="*/ 32 w 36"/>
                <a:gd name="T17" fmla="*/ 14 h 22"/>
                <a:gd name="T18" fmla="*/ 36 w 36"/>
                <a:gd name="T19" fmla="*/ 4 h 22"/>
                <a:gd name="T20" fmla="*/ 36 w 36"/>
                <a:gd name="T21" fmla="*/ 4 h 22"/>
                <a:gd name="T22" fmla="*/ 34 w 36"/>
                <a:gd name="T23" fmla="*/ 2 h 22"/>
                <a:gd name="T24" fmla="*/ 32 w 36"/>
                <a:gd name="T25" fmla="*/ 2 h 22"/>
                <a:gd name="T26" fmla="*/ 30 w 36"/>
                <a:gd name="T27" fmla="*/ 4 h 22"/>
                <a:gd name="T28" fmla="*/ 28 w 36"/>
                <a:gd name="T29" fmla="*/ 2 h 22"/>
                <a:gd name="T30" fmla="*/ 28 w 36"/>
                <a:gd name="T31" fmla="*/ 2 h 22"/>
                <a:gd name="T32" fmla="*/ 26 w 36"/>
                <a:gd name="T33" fmla="*/ 2 h 22"/>
                <a:gd name="T34" fmla="*/ 26 w 36"/>
                <a:gd name="T35" fmla="*/ 4 h 22"/>
                <a:gd name="T36" fmla="*/ 26 w 36"/>
                <a:gd name="T37" fmla="*/ 6 h 22"/>
                <a:gd name="T38" fmla="*/ 26 w 36"/>
                <a:gd name="T39" fmla="*/ 6 h 22"/>
                <a:gd name="T40" fmla="*/ 28 w 36"/>
                <a:gd name="T41" fmla="*/ 8 h 22"/>
                <a:gd name="T42" fmla="*/ 28 w 36"/>
                <a:gd name="T43" fmla="*/ 10 h 22"/>
                <a:gd name="T44" fmla="*/ 24 w 36"/>
                <a:gd name="T45" fmla="*/ 16 h 22"/>
                <a:gd name="T46" fmla="*/ 24 w 36"/>
                <a:gd name="T47" fmla="*/ 16 h 22"/>
                <a:gd name="T48" fmla="*/ 24 w 36"/>
                <a:gd name="T49" fmla="*/ 16 h 22"/>
                <a:gd name="T50" fmla="*/ 22 w 36"/>
                <a:gd name="T51" fmla="*/ 12 h 22"/>
                <a:gd name="T52" fmla="*/ 16 w 36"/>
                <a:gd name="T53" fmla="*/ 10 h 22"/>
                <a:gd name="T54" fmla="*/ 12 w 36"/>
                <a:gd name="T55" fmla="*/ 8 h 22"/>
                <a:gd name="T56" fmla="*/ 10 w 36"/>
                <a:gd name="T57" fmla="*/ 4 h 22"/>
                <a:gd name="T58" fmla="*/ 10 w 36"/>
                <a:gd name="T59" fmla="*/ 4 h 22"/>
                <a:gd name="T60" fmla="*/ 4 w 36"/>
                <a:gd name="T61" fmla="*/ 0 h 22"/>
                <a:gd name="T62" fmla="*/ 2 w 36"/>
                <a:gd name="T63" fmla="*/ 0 h 22"/>
                <a:gd name="T64" fmla="*/ 0 w 36"/>
                <a:gd name="T65" fmla="*/ 0 h 22"/>
                <a:gd name="T66" fmla="*/ 0 w 36"/>
                <a:gd name="T67" fmla="*/ 0 h 22"/>
                <a:gd name="T68" fmla="*/ 0 w 36"/>
                <a:gd name="T69" fmla="*/ 4 h 22"/>
                <a:gd name="T70" fmla="*/ 4 w 36"/>
                <a:gd name="T71" fmla="*/ 6 h 22"/>
                <a:gd name="T72" fmla="*/ 8 w 36"/>
                <a:gd name="T73" fmla="*/ 10 h 22"/>
                <a:gd name="T74" fmla="*/ 12 w 36"/>
                <a:gd name="T75" fmla="*/ 14 h 22"/>
                <a:gd name="T76" fmla="*/ 12 w 36"/>
                <a:gd name="T77" fmla="*/ 14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6" h="22">
                  <a:moveTo>
                    <a:pt x="12" y="14"/>
                  </a:moveTo>
                  <a:lnTo>
                    <a:pt x="12" y="14"/>
                  </a:lnTo>
                  <a:lnTo>
                    <a:pt x="18" y="16"/>
                  </a:lnTo>
                  <a:lnTo>
                    <a:pt x="18" y="16"/>
                  </a:lnTo>
                  <a:lnTo>
                    <a:pt x="20" y="20"/>
                  </a:lnTo>
                  <a:lnTo>
                    <a:pt x="24" y="22"/>
                  </a:lnTo>
                  <a:lnTo>
                    <a:pt x="24" y="22"/>
                  </a:lnTo>
                  <a:lnTo>
                    <a:pt x="28" y="18"/>
                  </a:lnTo>
                  <a:lnTo>
                    <a:pt x="32" y="14"/>
                  </a:lnTo>
                  <a:lnTo>
                    <a:pt x="36" y="4"/>
                  </a:lnTo>
                  <a:lnTo>
                    <a:pt x="36" y="4"/>
                  </a:lnTo>
                  <a:lnTo>
                    <a:pt x="34" y="2"/>
                  </a:lnTo>
                  <a:lnTo>
                    <a:pt x="32" y="2"/>
                  </a:lnTo>
                  <a:lnTo>
                    <a:pt x="30" y="4"/>
                  </a:lnTo>
                  <a:lnTo>
                    <a:pt x="28" y="2"/>
                  </a:lnTo>
                  <a:lnTo>
                    <a:pt x="28" y="2"/>
                  </a:lnTo>
                  <a:lnTo>
                    <a:pt x="26" y="2"/>
                  </a:lnTo>
                  <a:lnTo>
                    <a:pt x="26" y="4"/>
                  </a:lnTo>
                  <a:lnTo>
                    <a:pt x="26" y="6"/>
                  </a:lnTo>
                  <a:lnTo>
                    <a:pt x="26" y="6"/>
                  </a:lnTo>
                  <a:lnTo>
                    <a:pt x="28" y="8"/>
                  </a:lnTo>
                  <a:lnTo>
                    <a:pt x="28" y="10"/>
                  </a:lnTo>
                  <a:lnTo>
                    <a:pt x="24" y="16"/>
                  </a:lnTo>
                  <a:lnTo>
                    <a:pt x="24" y="16"/>
                  </a:lnTo>
                  <a:lnTo>
                    <a:pt x="24" y="16"/>
                  </a:lnTo>
                  <a:lnTo>
                    <a:pt x="22" y="12"/>
                  </a:lnTo>
                  <a:lnTo>
                    <a:pt x="16" y="10"/>
                  </a:lnTo>
                  <a:lnTo>
                    <a:pt x="12" y="8"/>
                  </a:lnTo>
                  <a:lnTo>
                    <a:pt x="10" y="4"/>
                  </a:lnTo>
                  <a:lnTo>
                    <a:pt x="10" y="4"/>
                  </a:lnTo>
                  <a:lnTo>
                    <a:pt x="4" y="0"/>
                  </a:lnTo>
                  <a:lnTo>
                    <a:pt x="2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4"/>
                  </a:lnTo>
                  <a:lnTo>
                    <a:pt x="4" y="6"/>
                  </a:lnTo>
                  <a:lnTo>
                    <a:pt x="8" y="10"/>
                  </a:lnTo>
                  <a:lnTo>
                    <a:pt x="12" y="14"/>
                  </a:lnTo>
                  <a:lnTo>
                    <a:pt x="12" y="1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296" name="Freeform 273"/>
            <p:cNvSpPr>
              <a:spLocks/>
            </p:cNvSpPr>
            <p:nvPr/>
          </p:nvSpPr>
          <p:spPr bwMode="auto">
            <a:xfrm>
              <a:off x="2669" y="1937"/>
              <a:ext cx="48" cy="14"/>
            </a:xfrm>
            <a:custGeom>
              <a:avLst/>
              <a:gdLst>
                <a:gd name="T0" fmla="*/ 2 w 48"/>
                <a:gd name="T1" fmla="*/ 12 h 14"/>
                <a:gd name="T2" fmla="*/ 2 w 48"/>
                <a:gd name="T3" fmla="*/ 12 h 14"/>
                <a:gd name="T4" fmla="*/ 12 w 48"/>
                <a:gd name="T5" fmla="*/ 12 h 14"/>
                <a:gd name="T6" fmla="*/ 22 w 48"/>
                <a:gd name="T7" fmla="*/ 14 h 14"/>
                <a:gd name="T8" fmla="*/ 22 w 48"/>
                <a:gd name="T9" fmla="*/ 14 h 14"/>
                <a:gd name="T10" fmla="*/ 22 w 48"/>
                <a:gd name="T11" fmla="*/ 10 h 14"/>
                <a:gd name="T12" fmla="*/ 22 w 48"/>
                <a:gd name="T13" fmla="*/ 10 h 14"/>
                <a:gd name="T14" fmla="*/ 22 w 48"/>
                <a:gd name="T15" fmla="*/ 6 h 14"/>
                <a:gd name="T16" fmla="*/ 22 w 48"/>
                <a:gd name="T17" fmla="*/ 6 h 14"/>
                <a:gd name="T18" fmla="*/ 34 w 48"/>
                <a:gd name="T19" fmla="*/ 8 h 14"/>
                <a:gd name="T20" fmla="*/ 44 w 48"/>
                <a:gd name="T21" fmla="*/ 10 h 14"/>
                <a:gd name="T22" fmla="*/ 44 w 48"/>
                <a:gd name="T23" fmla="*/ 10 h 14"/>
                <a:gd name="T24" fmla="*/ 48 w 48"/>
                <a:gd name="T25" fmla="*/ 8 h 14"/>
                <a:gd name="T26" fmla="*/ 48 w 48"/>
                <a:gd name="T27" fmla="*/ 6 h 14"/>
                <a:gd name="T28" fmla="*/ 48 w 48"/>
                <a:gd name="T29" fmla="*/ 6 h 14"/>
                <a:gd name="T30" fmla="*/ 30 w 48"/>
                <a:gd name="T31" fmla="*/ 2 h 14"/>
                <a:gd name="T32" fmla="*/ 22 w 48"/>
                <a:gd name="T33" fmla="*/ 0 h 14"/>
                <a:gd name="T34" fmla="*/ 14 w 48"/>
                <a:gd name="T35" fmla="*/ 0 h 14"/>
                <a:gd name="T36" fmla="*/ 14 w 48"/>
                <a:gd name="T37" fmla="*/ 0 h 14"/>
                <a:gd name="T38" fmla="*/ 14 w 48"/>
                <a:gd name="T39" fmla="*/ 2 h 14"/>
                <a:gd name="T40" fmla="*/ 14 w 48"/>
                <a:gd name="T41" fmla="*/ 6 h 14"/>
                <a:gd name="T42" fmla="*/ 14 w 48"/>
                <a:gd name="T43" fmla="*/ 6 h 14"/>
                <a:gd name="T44" fmla="*/ 10 w 48"/>
                <a:gd name="T45" fmla="*/ 6 h 14"/>
                <a:gd name="T46" fmla="*/ 4 w 48"/>
                <a:gd name="T47" fmla="*/ 6 h 14"/>
                <a:gd name="T48" fmla="*/ 0 w 48"/>
                <a:gd name="T49" fmla="*/ 8 h 14"/>
                <a:gd name="T50" fmla="*/ 0 w 48"/>
                <a:gd name="T51" fmla="*/ 10 h 14"/>
                <a:gd name="T52" fmla="*/ 2 w 48"/>
                <a:gd name="T53" fmla="*/ 12 h 14"/>
                <a:gd name="T54" fmla="*/ 2 w 48"/>
                <a:gd name="T55" fmla="*/ 12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48" h="14">
                  <a:moveTo>
                    <a:pt x="2" y="12"/>
                  </a:moveTo>
                  <a:lnTo>
                    <a:pt x="2" y="12"/>
                  </a:lnTo>
                  <a:lnTo>
                    <a:pt x="12" y="12"/>
                  </a:lnTo>
                  <a:lnTo>
                    <a:pt x="22" y="14"/>
                  </a:lnTo>
                  <a:lnTo>
                    <a:pt x="22" y="14"/>
                  </a:lnTo>
                  <a:lnTo>
                    <a:pt x="22" y="10"/>
                  </a:lnTo>
                  <a:lnTo>
                    <a:pt x="22" y="10"/>
                  </a:lnTo>
                  <a:lnTo>
                    <a:pt x="22" y="6"/>
                  </a:lnTo>
                  <a:lnTo>
                    <a:pt x="22" y="6"/>
                  </a:lnTo>
                  <a:lnTo>
                    <a:pt x="34" y="8"/>
                  </a:lnTo>
                  <a:lnTo>
                    <a:pt x="44" y="10"/>
                  </a:lnTo>
                  <a:lnTo>
                    <a:pt x="44" y="10"/>
                  </a:lnTo>
                  <a:lnTo>
                    <a:pt x="48" y="8"/>
                  </a:lnTo>
                  <a:lnTo>
                    <a:pt x="48" y="6"/>
                  </a:lnTo>
                  <a:lnTo>
                    <a:pt x="48" y="6"/>
                  </a:lnTo>
                  <a:lnTo>
                    <a:pt x="30" y="2"/>
                  </a:lnTo>
                  <a:lnTo>
                    <a:pt x="22" y="0"/>
                  </a:lnTo>
                  <a:lnTo>
                    <a:pt x="14" y="0"/>
                  </a:lnTo>
                  <a:lnTo>
                    <a:pt x="14" y="0"/>
                  </a:lnTo>
                  <a:lnTo>
                    <a:pt x="14" y="2"/>
                  </a:lnTo>
                  <a:lnTo>
                    <a:pt x="14" y="6"/>
                  </a:lnTo>
                  <a:lnTo>
                    <a:pt x="14" y="6"/>
                  </a:lnTo>
                  <a:lnTo>
                    <a:pt x="10" y="6"/>
                  </a:lnTo>
                  <a:lnTo>
                    <a:pt x="4" y="6"/>
                  </a:lnTo>
                  <a:lnTo>
                    <a:pt x="0" y="8"/>
                  </a:lnTo>
                  <a:lnTo>
                    <a:pt x="0" y="10"/>
                  </a:lnTo>
                  <a:lnTo>
                    <a:pt x="2" y="12"/>
                  </a:lnTo>
                  <a:lnTo>
                    <a:pt x="2" y="1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297" name="Freeform 274"/>
            <p:cNvSpPr>
              <a:spLocks/>
            </p:cNvSpPr>
            <p:nvPr/>
          </p:nvSpPr>
          <p:spPr bwMode="auto">
            <a:xfrm>
              <a:off x="2601" y="2167"/>
              <a:ext cx="20" cy="22"/>
            </a:xfrm>
            <a:custGeom>
              <a:avLst/>
              <a:gdLst>
                <a:gd name="T0" fmla="*/ 4 w 20"/>
                <a:gd name="T1" fmla="*/ 16 h 22"/>
                <a:gd name="T2" fmla="*/ 4 w 20"/>
                <a:gd name="T3" fmla="*/ 16 h 22"/>
                <a:gd name="T4" fmla="*/ 8 w 20"/>
                <a:gd name="T5" fmla="*/ 18 h 22"/>
                <a:gd name="T6" fmla="*/ 10 w 20"/>
                <a:gd name="T7" fmla="*/ 20 h 22"/>
                <a:gd name="T8" fmla="*/ 12 w 20"/>
                <a:gd name="T9" fmla="*/ 22 h 22"/>
                <a:gd name="T10" fmla="*/ 16 w 20"/>
                <a:gd name="T11" fmla="*/ 20 h 22"/>
                <a:gd name="T12" fmla="*/ 16 w 20"/>
                <a:gd name="T13" fmla="*/ 20 h 22"/>
                <a:gd name="T14" fmla="*/ 20 w 20"/>
                <a:gd name="T15" fmla="*/ 14 h 22"/>
                <a:gd name="T16" fmla="*/ 20 w 20"/>
                <a:gd name="T17" fmla="*/ 12 h 22"/>
                <a:gd name="T18" fmla="*/ 20 w 20"/>
                <a:gd name="T19" fmla="*/ 8 h 22"/>
                <a:gd name="T20" fmla="*/ 20 w 20"/>
                <a:gd name="T21" fmla="*/ 8 h 22"/>
                <a:gd name="T22" fmla="*/ 18 w 20"/>
                <a:gd name="T23" fmla="*/ 8 h 22"/>
                <a:gd name="T24" fmla="*/ 16 w 20"/>
                <a:gd name="T25" fmla="*/ 12 h 22"/>
                <a:gd name="T26" fmla="*/ 14 w 20"/>
                <a:gd name="T27" fmla="*/ 14 h 22"/>
                <a:gd name="T28" fmla="*/ 12 w 20"/>
                <a:gd name="T29" fmla="*/ 16 h 22"/>
                <a:gd name="T30" fmla="*/ 12 w 20"/>
                <a:gd name="T31" fmla="*/ 16 h 22"/>
                <a:gd name="T32" fmla="*/ 12 w 20"/>
                <a:gd name="T33" fmla="*/ 12 h 22"/>
                <a:gd name="T34" fmla="*/ 10 w 20"/>
                <a:gd name="T35" fmla="*/ 10 h 22"/>
                <a:gd name="T36" fmla="*/ 8 w 20"/>
                <a:gd name="T37" fmla="*/ 10 h 22"/>
                <a:gd name="T38" fmla="*/ 8 w 20"/>
                <a:gd name="T39" fmla="*/ 10 h 22"/>
                <a:gd name="T40" fmla="*/ 8 w 20"/>
                <a:gd name="T41" fmla="*/ 10 h 22"/>
                <a:gd name="T42" fmla="*/ 6 w 20"/>
                <a:gd name="T43" fmla="*/ 4 h 22"/>
                <a:gd name="T44" fmla="*/ 6 w 20"/>
                <a:gd name="T45" fmla="*/ 0 h 22"/>
                <a:gd name="T46" fmla="*/ 4 w 20"/>
                <a:gd name="T47" fmla="*/ 0 h 22"/>
                <a:gd name="T48" fmla="*/ 4 w 20"/>
                <a:gd name="T49" fmla="*/ 0 h 22"/>
                <a:gd name="T50" fmla="*/ 2 w 20"/>
                <a:gd name="T51" fmla="*/ 0 h 22"/>
                <a:gd name="T52" fmla="*/ 0 w 20"/>
                <a:gd name="T53" fmla="*/ 4 h 22"/>
                <a:gd name="T54" fmla="*/ 0 w 20"/>
                <a:gd name="T55" fmla="*/ 4 h 22"/>
                <a:gd name="T56" fmla="*/ 2 w 20"/>
                <a:gd name="T57" fmla="*/ 6 h 22"/>
                <a:gd name="T58" fmla="*/ 2 w 20"/>
                <a:gd name="T59" fmla="*/ 10 h 22"/>
                <a:gd name="T60" fmla="*/ 4 w 20"/>
                <a:gd name="T61" fmla="*/ 16 h 22"/>
                <a:gd name="T62" fmla="*/ 4 w 20"/>
                <a:gd name="T63" fmla="*/ 16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20" h="22">
                  <a:moveTo>
                    <a:pt x="4" y="16"/>
                  </a:moveTo>
                  <a:lnTo>
                    <a:pt x="4" y="16"/>
                  </a:lnTo>
                  <a:lnTo>
                    <a:pt x="8" y="18"/>
                  </a:lnTo>
                  <a:lnTo>
                    <a:pt x="10" y="20"/>
                  </a:lnTo>
                  <a:lnTo>
                    <a:pt x="12" y="22"/>
                  </a:lnTo>
                  <a:lnTo>
                    <a:pt x="16" y="20"/>
                  </a:lnTo>
                  <a:lnTo>
                    <a:pt x="16" y="20"/>
                  </a:lnTo>
                  <a:lnTo>
                    <a:pt x="20" y="14"/>
                  </a:lnTo>
                  <a:lnTo>
                    <a:pt x="20" y="12"/>
                  </a:lnTo>
                  <a:lnTo>
                    <a:pt x="20" y="8"/>
                  </a:lnTo>
                  <a:lnTo>
                    <a:pt x="20" y="8"/>
                  </a:lnTo>
                  <a:lnTo>
                    <a:pt x="18" y="8"/>
                  </a:lnTo>
                  <a:lnTo>
                    <a:pt x="16" y="12"/>
                  </a:lnTo>
                  <a:lnTo>
                    <a:pt x="14" y="14"/>
                  </a:lnTo>
                  <a:lnTo>
                    <a:pt x="12" y="16"/>
                  </a:lnTo>
                  <a:lnTo>
                    <a:pt x="12" y="16"/>
                  </a:lnTo>
                  <a:lnTo>
                    <a:pt x="12" y="12"/>
                  </a:lnTo>
                  <a:lnTo>
                    <a:pt x="10" y="10"/>
                  </a:lnTo>
                  <a:lnTo>
                    <a:pt x="8" y="10"/>
                  </a:lnTo>
                  <a:lnTo>
                    <a:pt x="8" y="10"/>
                  </a:lnTo>
                  <a:lnTo>
                    <a:pt x="8" y="10"/>
                  </a:lnTo>
                  <a:lnTo>
                    <a:pt x="6" y="4"/>
                  </a:lnTo>
                  <a:lnTo>
                    <a:pt x="6" y="0"/>
                  </a:lnTo>
                  <a:lnTo>
                    <a:pt x="4" y="0"/>
                  </a:lnTo>
                  <a:lnTo>
                    <a:pt x="4" y="0"/>
                  </a:lnTo>
                  <a:lnTo>
                    <a:pt x="2" y="0"/>
                  </a:lnTo>
                  <a:lnTo>
                    <a:pt x="0" y="4"/>
                  </a:lnTo>
                  <a:lnTo>
                    <a:pt x="0" y="4"/>
                  </a:lnTo>
                  <a:lnTo>
                    <a:pt x="2" y="6"/>
                  </a:lnTo>
                  <a:lnTo>
                    <a:pt x="2" y="10"/>
                  </a:lnTo>
                  <a:lnTo>
                    <a:pt x="4" y="16"/>
                  </a:lnTo>
                  <a:lnTo>
                    <a:pt x="4" y="1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298" name="Freeform 275"/>
            <p:cNvSpPr>
              <a:spLocks/>
            </p:cNvSpPr>
            <p:nvPr/>
          </p:nvSpPr>
          <p:spPr bwMode="auto">
            <a:xfrm>
              <a:off x="2575" y="2203"/>
              <a:ext cx="38" cy="156"/>
            </a:xfrm>
            <a:custGeom>
              <a:avLst/>
              <a:gdLst>
                <a:gd name="T0" fmla="*/ 26 w 38"/>
                <a:gd name="T1" fmla="*/ 6 h 156"/>
                <a:gd name="T2" fmla="*/ 26 w 38"/>
                <a:gd name="T3" fmla="*/ 6 h 156"/>
                <a:gd name="T4" fmla="*/ 28 w 38"/>
                <a:gd name="T5" fmla="*/ 22 h 156"/>
                <a:gd name="T6" fmla="*/ 30 w 38"/>
                <a:gd name="T7" fmla="*/ 36 h 156"/>
                <a:gd name="T8" fmla="*/ 32 w 38"/>
                <a:gd name="T9" fmla="*/ 66 h 156"/>
                <a:gd name="T10" fmla="*/ 32 w 38"/>
                <a:gd name="T11" fmla="*/ 66 h 156"/>
                <a:gd name="T12" fmla="*/ 24 w 38"/>
                <a:gd name="T13" fmla="*/ 80 h 156"/>
                <a:gd name="T14" fmla="*/ 20 w 38"/>
                <a:gd name="T15" fmla="*/ 92 h 156"/>
                <a:gd name="T16" fmla="*/ 14 w 38"/>
                <a:gd name="T17" fmla="*/ 104 h 156"/>
                <a:gd name="T18" fmla="*/ 10 w 38"/>
                <a:gd name="T19" fmla="*/ 110 h 156"/>
                <a:gd name="T20" fmla="*/ 6 w 38"/>
                <a:gd name="T21" fmla="*/ 116 h 156"/>
                <a:gd name="T22" fmla="*/ 6 w 38"/>
                <a:gd name="T23" fmla="*/ 116 h 156"/>
                <a:gd name="T24" fmla="*/ 4 w 38"/>
                <a:gd name="T25" fmla="*/ 120 h 156"/>
                <a:gd name="T26" fmla="*/ 6 w 38"/>
                <a:gd name="T27" fmla="*/ 124 h 156"/>
                <a:gd name="T28" fmla="*/ 6 w 38"/>
                <a:gd name="T29" fmla="*/ 124 h 156"/>
                <a:gd name="T30" fmla="*/ 10 w 38"/>
                <a:gd name="T31" fmla="*/ 126 h 156"/>
                <a:gd name="T32" fmla="*/ 12 w 38"/>
                <a:gd name="T33" fmla="*/ 126 h 156"/>
                <a:gd name="T34" fmla="*/ 20 w 38"/>
                <a:gd name="T35" fmla="*/ 124 h 156"/>
                <a:gd name="T36" fmla="*/ 20 w 38"/>
                <a:gd name="T37" fmla="*/ 124 h 156"/>
                <a:gd name="T38" fmla="*/ 16 w 38"/>
                <a:gd name="T39" fmla="*/ 132 h 156"/>
                <a:gd name="T40" fmla="*/ 12 w 38"/>
                <a:gd name="T41" fmla="*/ 140 h 156"/>
                <a:gd name="T42" fmla="*/ 0 w 38"/>
                <a:gd name="T43" fmla="*/ 152 h 156"/>
                <a:gd name="T44" fmla="*/ 0 w 38"/>
                <a:gd name="T45" fmla="*/ 152 h 156"/>
                <a:gd name="T46" fmla="*/ 2 w 38"/>
                <a:gd name="T47" fmla="*/ 154 h 156"/>
                <a:gd name="T48" fmla="*/ 4 w 38"/>
                <a:gd name="T49" fmla="*/ 156 h 156"/>
                <a:gd name="T50" fmla="*/ 4 w 38"/>
                <a:gd name="T51" fmla="*/ 156 h 156"/>
                <a:gd name="T52" fmla="*/ 12 w 38"/>
                <a:gd name="T53" fmla="*/ 148 h 156"/>
                <a:gd name="T54" fmla="*/ 18 w 38"/>
                <a:gd name="T55" fmla="*/ 140 h 156"/>
                <a:gd name="T56" fmla="*/ 24 w 38"/>
                <a:gd name="T57" fmla="*/ 130 h 156"/>
                <a:gd name="T58" fmla="*/ 28 w 38"/>
                <a:gd name="T59" fmla="*/ 120 h 156"/>
                <a:gd name="T60" fmla="*/ 28 w 38"/>
                <a:gd name="T61" fmla="*/ 120 h 156"/>
                <a:gd name="T62" fmla="*/ 24 w 38"/>
                <a:gd name="T63" fmla="*/ 118 h 156"/>
                <a:gd name="T64" fmla="*/ 18 w 38"/>
                <a:gd name="T65" fmla="*/ 118 h 156"/>
                <a:gd name="T66" fmla="*/ 10 w 38"/>
                <a:gd name="T67" fmla="*/ 120 h 156"/>
                <a:gd name="T68" fmla="*/ 10 w 38"/>
                <a:gd name="T69" fmla="*/ 120 h 156"/>
                <a:gd name="T70" fmla="*/ 14 w 38"/>
                <a:gd name="T71" fmla="*/ 114 h 156"/>
                <a:gd name="T72" fmla="*/ 16 w 38"/>
                <a:gd name="T73" fmla="*/ 110 h 156"/>
                <a:gd name="T74" fmla="*/ 24 w 38"/>
                <a:gd name="T75" fmla="*/ 100 h 156"/>
                <a:gd name="T76" fmla="*/ 24 w 38"/>
                <a:gd name="T77" fmla="*/ 100 h 156"/>
                <a:gd name="T78" fmla="*/ 24 w 38"/>
                <a:gd name="T79" fmla="*/ 92 h 156"/>
                <a:gd name="T80" fmla="*/ 28 w 38"/>
                <a:gd name="T81" fmla="*/ 86 h 156"/>
                <a:gd name="T82" fmla="*/ 32 w 38"/>
                <a:gd name="T83" fmla="*/ 80 h 156"/>
                <a:gd name="T84" fmla="*/ 34 w 38"/>
                <a:gd name="T85" fmla="*/ 74 h 156"/>
                <a:gd name="T86" fmla="*/ 34 w 38"/>
                <a:gd name="T87" fmla="*/ 74 h 156"/>
                <a:gd name="T88" fmla="*/ 38 w 38"/>
                <a:gd name="T89" fmla="*/ 66 h 156"/>
                <a:gd name="T90" fmla="*/ 36 w 38"/>
                <a:gd name="T91" fmla="*/ 60 h 156"/>
                <a:gd name="T92" fmla="*/ 36 w 38"/>
                <a:gd name="T93" fmla="*/ 54 h 156"/>
                <a:gd name="T94" fmla="*/ 36 w 38"/>
                <a:gd name="T95" fmla="*/ 46 h 156"/>
                <a:gd name="T96" fmla="*/ 36 w 38"/>
                <a:gd name="T97" fmla="*/ 46 h 156"/>
                <a:gd name="T98" fmla="*/ 34 w 38"/>
                <a:gd name="T99" fmla="*/ 26 h 156"/>
                <a:gd name="T100" fmla="*/ 30 w 38"/>
                <a:gd name="T101" fmla="*/ 6 h 156"/>
                <a:gd name="T102" fmla="*/ 30 w 38"/>
                <a:gd name="T103" fmla="*/ 6 h 156"/>
                <a:gd name="T104" fmla="*/ 30 w 38"/>
                <a:gd name="T105" fmla="*/ 0 h 156"/>
                <a:gd name="T106" fmla="*/ 30 w 38"/>
                <a:gd name="T107" fmla="*/ 0 h 156"/>
                <a:gd name="T108" fmla="*/ 26 w 38"/>
                <a:gd name="T109" fmla="*/ 0 h 156"/>
                <a:gd name="T110" fmla="*/ 26 w 38"/>
                <a:gd name="T111" fmla="*/ 0 h 156"/>
                <a:gd name="T112" fmla="*/ 24 w 38"/>
                <a:gd name="T113" fmla="*/ 0 h 156"/>
                <a:gd name="T114" fmla="*/ 24 w 38"/>
                <a:gd name="T115" fmla="*/ 2 h 156"/>
                <a:gd name="T116" fmla="*/ 24 w 38"/>
                <a:gd name="T117" fmla="*/ 4 h 156"/>
                <a:gd name="T118" fmla="*/ 26 w 38"/>
                <a:gd name="T119" fmla="*/ 6 h 156"/>
                <a:gd name="T120" fmla="*/ 26 w 38"/>
                <a:gd name="T121" fmla="*/ 6 h 1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8" h="156">
                  <a:moveTo>
                    <a:pt x="26" y="6"/>
                  </a:moveTo>
                  <a:lnTo>
                    <a:pt x="26" y="6"/>
                  </a:lnTo>
                  <a:lnTo>
                    <a:pt x="28" y="22"/>
                  </a:lnTo>
                  <a:lnTo>
                    <a:pt x="30" y="36"/>
                  </a:lnTo>
                  <a:lnTo>
                    <a:pt x="32" y="66"/>
                  </a:lnTo>
                  <a:lnTo>
                    <a:pt x="32" y="66"/>
                  </a:lnTo>
                  <a:lnTo>
                    <a:pt x="24" y="80"/>
                  </a:lnTo>
                  <a:lnTo>
                    <a:pt x="20" y="92"/>
                  </a:lnTo>
                  <a:lnTo>
                    <a:pt x="14" y="104"/>
                  </a:lnTo>
                  <a:lnTo>
                    <a:pt x="10" y="110"/>
                  </a:lnTo>
                  <a:lnTo>
                    <a:pt x="6" y="116"/>
                  </a:lnTo>
                  <a:lnTo>
                    <a:pt x="6" y="116"/>
                  </a:lnTo>
                  <a:lnTo>
                    <a:pt x="4" y="120"/>
                  </a:lnTo>
                  <a:lnTo>
                    <a:pt x="6" y="124"/>
                  </a:lnTo>
                  <a:lnTo>
                    <a:pt x="6" y="124"/>
                  </a:lnTo>
                  <a:lnTo>
                    <a:pt x="10" y="126"/>
                  </a:lnTo>
                  <a:lnTo>
                    <a:pt x="12" y="126"/>
                  </a:lnTo>
                  <a:lnTo>
                    <a:pt x="20" y="124"/>
                  </a:lnTo>
                  <a:lnTo>
                    <a:pt x="20" y="124"/>
                  </a:lnTo>
                  <a:lnTo>
                    <a:pt x="16" y="132"/>
                  </a:lnTo>
                  <a:lnTo>
                    <a:pt x="12" y="140"/>
                  </a:lnTo>
                  <a:lnTo>
                    <a:pt x="0" y="152"/>
                  </a:lnTo>
                  <a:lnTo>
                    <a:pt x="0" y="152"/>
                  </a:lnTo>
                  <a:lnTo>
                    <a:pt x="2" y="154"/>
                  </a:lnTo>
                  <a:lnTo>
                    <a:pt x="4" y="156"/>
                  </a:lnTo>
                  <a:lnTo>
                    <a:pt x="4" y="156"/>
                  </a:lnTo>
                  <a:lnTo>
                    <a:pt x="12" y="148"/>
                  </a:lnTo>
                  <a:lnTo>
                    <a:pt x="18" y="140"/>
                  </a:lnTo>
                  <a:lnTo>
                    <a:pt x="24" y="130"/>
                  </a:lnTo>
                  <a:lnTo>
                    <a:pt x="28" y="120"/>
                  </a:lnTo>
                  <a:lnTo>
                    <a:pt x="28" y="120"/>
                  </a:lnTo>
                  <a:lnTo>
                    <a:pt x="24" y="118"/>
                  </a:lnTo>
                  <a:lnTo>
                    <a:pt x="18" y="118"/>
                  </a:lnTo>
                  <a:lnTo>
                    <a:pt x="10" y="120"/>
                  </a:lnTo>
                  <a:lnTo>
                    <a:pt x="10" y="120"/>
                  </a:lnTo>
                  <a:lnTo>
                    <a:pt x="14" y="114"/>
                  </a:lnTo>
                  <a:lnTo>
                    <a:pt x="16" y="110"/>
                  </a:lnTo>
                  <a:lnTo>
                    <a:pt x="24" y="100"/>
                  </a:lnTo>
                  <a:lnTo>
                    <a:pt x="24" y="100"/>
                  </a:lnTo>
                  <a:lnTo>
                    <a:pt x="24" y="92"/>
                  </a:lnTo>
                  <a:lnTo>
                    <a:pt x="28" y="86"/>
                  </a:lnTo>
                  <a:lnTo>
                    <a:pt x="32" y="80"/>
                  </a:lnTo>
                  <a:lnTo>
                    <a:pt x="34" y="74"/>
                  </a:lnTo>
                  <a:lnTo>
                    <a:pt x="34" y="74"/>
                  </a:lnTo>
                  <a:lnTo>
                    <a:pt x="38" y="66"/>
                  </a:lnTo>
                  <a:lnTo>
                    <a:pt x="36" y="60"/>
                  </a:lnTo>
                  <a:lnTo>
                    <a:pt x="36" y="54"/>
                  </a:lnTo>
                  <a:lnTo>
                    <a:pt x="36" y="46"/>
                  </a:lnTo>
                  <a:lnTo>
                    <a:pt x="36" y="46"/>
                  </a:lnTo>
                  <a:lnTo>
                    <a:pt x="34" y="26"/>
                  </a:lnTo>
                  <a:lnTo>
                    <a:pt x="30" y="6"/>
                  </a:lnTo>
                  <a:lnTo>
                    <a:pt x="30" y="6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26" y="0"/>
                  </a:lnTo>
                  <a:lnTo>
                    <a:pt x="26" y="0"/>
                  </a:lnTo>
                  <a:lnTo>
                    <a:pt x="24" y="0"/>
                  </a:lnTo>
                  <a:lnTo>
                    <a:pt x="24" y="2"/>
                  </a:lnTo>
                  <a:lnTo>
                    <a:pt x="24" y="4"/>
                  </a:lnTo>
                  <a:lnTo>
                    <a:pt x="26" y="6"/>
                  </a:lnTo>
                  <a:lnTo>
                    <a:pt x="26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299" name="Freeform 276"/>
            <p:cNvSpPr>
              <a:spLocks/>
            </p:cNvSpPr>
            <p:nvPr/>
          </p:nvSpPr>
          <p:spPr bwMode="auto">
            <a:xfrm>
              <a:off x="2745" y="2397"/>
              <a:ext cx="52" cy="84"/>
            </a:xfrm>
            <a:custGeom>
              <a:avLst/>
              <a:gdLst>
                <a:gd name="T0" fmla="*/ 16 w 52"/>
                <a:gd name="T1" fmla="*/ 76 h 84"/>
                <a:gd name="T2" fmla="*/ 16 w 52"/>
                <a:gd name="T3" fmla="*/ 76 h 84"/>
                <a:gd name="T4" fmla="*/ 16 w 52"/>
                <a:gd name="T5" fmla="*/ 74 h 84"/>
                <a:gd name="T6" fmla="*/ 16 w 52"/>
                <a:gd name="T7" fmla="*/ 68 h 84"/>
                <a:gd name="T8" fmla="*/ 14 w 52"/>
                <a:gd name="T9" fmla="*/ 56 h 84"/>
                <a:gd name="T10" fmla="*/ 10 w 52"/>
                <a:gd name="T11" fmla="*/ 44 h 84"/>
                <a:gd name="T12" fmla="*/ 10 w 52"/>
                <a:gd name="T13" fmla="*/ 36 h 84"/>
                <a:gd name="T14" fmla="*/ 10 w 52"/>
                <a:gd name="T15" fmla="*/ 36 h 84"/>
                <a:gd name="T16" fmla="*/ 14 w 52"/>
                <a:gd name="T17" fmla="*/ 38 h 84"/>
                <a:gd name="T18" fmla="*/ 18 w 52"/>
                <a:gd name="T19" fmla="*/ 42 h 84"/>
                <a:gd name="T20" fmla="*/ 22 w 52"/>
                <a:gd name="T21" fmla="*/ 52 h 84"/>
                <a:gd name="T22" fmla="*/ 26 w 52"/>
                <a:gd name="T23" fmla="*/ 74 h 84"/>
                <a:gd name="T24" fmla="*/ 26 w 52"/>
                <a:gd name="T25" fmla="*/ 74 h 84"/>
                <a:gd name="T26" fmla="*/ 28 w 52"/>
                <a:gd name="T27" fmla="*/ 72 h 84"/>
                <a:gd name="T28" fmla="*/ 28 w 52"/>
                <a:gd name="T29" fmla="*/ 68 h 84"/>
                <a:gd name="T30" fmla="*/ 26 w 52"/>
                <a:gd name="T31" fmla="*/ 52 h 84"/>
                <a:gd name="T32" fmla="*/ 24 w 52"/>
                <a:gd name="T33" fmla="*/ 32 h 84"/>
                <a:gd name="T34" fmla="*/ 20 w 52"/>
                <a:gd name="T35" fmla="*/ 14 h 84"/>
                <a:gd name="T36" fmla="*/ 22 w 52"/>
                <a:gd name="T37" fmla="*/ 14 h 84"/>
                <a:gd name="T38" fmla="*/ 22 w 52"/>
                <a:gd name="T39" fmla="*/ 14 h 84"/>
                <a:gd name="T40" fmla="*/ 26 w 52"/>
                <a:gd name="T41" fmla="*/ 22 h 84"/>
                <a:gd name="T42" fmla="*/ 32 w 52"/>
                <a:gd name="T43" fmla="*/ 32 h 84"/>
                <a:gd name="T44" fmla="*/ 42 w 52"/>
                <a:gd name="T45" fmla="*/ 56 h 84"/>
                <a:gd name="T46" fmla="*/ 48 w 52"/>
                <a:gd name="T47" fmla="*/ 76 h 84"/>
                <a:gd name="T48" fmla="*/ 52 w 52"/>
                <a:gd name="T49" fmla="*/ 84 h 84"/>
                <a:gd name="T50" fmla="*/ 52 w 52"/>
                <a:gd name="T51" fmla="*/ 84 h 84"/>
                <a:gd name="T52" fmla="*/ 52 w 52"/>
                <a:gd name="T53" fmla="*/ 70 h 84"/>
                <a:gd name="T54" fmla="*/ 50 w 52"/>
                <a:gd name="T55" fmla="*/ 56 h 84"/>
                <a:gd name="T56" fmla="*/ 46 w 52"/>
                <a:gd name="T57" fmla="*/ 44 h 84"/>
                <a:gd name="T58" fmla="*/ 40 w 52"/>
                <a:gd name="T59" fmla="*/ 32 h 84"/>
                <a:gd name="T60" fmla="*/ 26 w 52"/>
                <a:gd name="T61" fmla="*/ 12 h 84"/>
                <a:gd name="T62" fmla="*/ 14 w 52"/>
                <a:gd name="T63" fmla="*/ 0 h 84"/>
                <a:gd name="T64" fmla="*/ 14 w 52"/>
                <a:gd name="T65" fmla="*/ 0 h 84"/>
                <a:gd name="T66" fmla="*/ 14 w 52"/>
                <a:gd name="T67" fmla="*/ 2 h 84"/>
                <a:gd name="T68" fmla="*/ 14 w 52"/>
                <a:gd name="T69" fmla="*/ 6 h 84"/>
                <a:gd name="T70" fmla="*/ 16 w 52"/>
                <a:gd name="T71" fmla="*/ 18 h 84"/>
                <a:gd name="T72" fmla="*/ 20 w 52"/>
                <a:gd name="T73" fmla="*/ 36 h 84"/>
                <a:gd name="T74" fmla="*/ 20 w 52"/>
                <a:gd name="T75" fmla="*/ 36 h 84"/>
                <a:gd name="T76" fmla="*/ 10 w 52"/>
                <a:gd name="T77" fmla="*/ 30 h 84"/>
                <a:gd name="T78" fmla="*/ 6 w 52"/>
                <a:gd name="T79" fmla="*/ 28 h 84"/>
                <a:gd name="T80" fmla="*/ 0 w 52"/>
                <a:gd name="T81" fmla="*/ 28 h 84"/>
                <a:gd name="T82" fmla="*/ 0 w 52"/>
                <a:gd name="T83" fmla="*/ 28 h 84"/>
                <a:gd name="T84" fmla="*/ 2 w 52"/>
                <a:gd name="T85" fmla="*/ 38 h 84"/>
                <a:gd name="T86" fmla="*/ 6 w 52"/>
                <a:gd name="T87" fmla="*/ 54 h 84"/>
                <a:gd name="T88" fmla="*/ 12 w 52"/>
                <a:gd name="T89" fmla="*/ 70 h 84"/>
                <a:gd name="T90" fmla="*/ 16 w 52"/>
                <a:gd name="T91" fmla="*/ 76 h 84"/>
                <a:gd name="T92" fmla="*/ 16 w 52"/>
                <a:gd name="T93" fmla="*/ 76 h 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52" h="84">
                  <a:moveTo>
                    <a:pt x="16" y="76"/>
                  </a:moveTo>
                  <a:lnTo>
                    <a:pt x="16" y="76"/>
                  </a:lnTo>
                  <a:lnTo>
                    <a:pt x="16" y="74"/>
                  </a:lnTo>
                  <a:lnTo>
                    <a:pt x="16" y="68"/>
                  </a:lnTo>
                  <a:lnTo>
                    <a:pt x="14" y="56"/>
                  </a:lnTo>
                  <a:lnTo>
                    <a:pt x="10" y="44"/>
                  </a:lnTo>
                  <a:lnTo>
                    <a:pt x="10" y="36"/>
                  </a:lnTo>
                  <a:lnTo>
                    <a:pt x="10" y="36"/>
                  </a:lnTo>
                  <a:lnTo>
                    <a:pt x="14" y="38"/>
                  </a:lnTo>
                  <a:lnTo>
                    <a:pt x="18" y="42"/>
                  </a:lnTo>
                  <a:lnTo>
                    <a:pt x="22" y="52"/>
                  </a:lnTo>
                  <a:lnTo>
                    <a:pt x="26" y="74"/>
                  </a:lnTo>
                  <a:lnTo>
                    <a:pt x="26" y="74"/>
                  </a:lnTo>
                  <a:lnTo>
                    <a:pt x="28" y="72"/>
                  </a:lnTo>
                  <a:lnTo>
                    <a:pt x="28" y="68"/>
                  </a:lnTo>
                  <a:lnTo>
                    <a:pt x="26" y="52"/>
                  </a:lnTo>
                  <a:lnTo>
                    <a:pt x="24" y="32"/>
                  </a:lnTo>
                  <a:lnTo>
                    <a:pt x="20" y="14"/>
                  </a:lnTo>
                  <a:lnTo>
                    <a:pt x="22" y="14"/>
                  </a:lnTo>
                  <a:lnTo>
                    <a:pt x="22" y="14"/>
                  </a:lnTo>
                  <a:lnTo>
                    <a:pt x="26" y="22"/>
                  </a:lnTo>
                  <a:lnTo>
                    <a:pt x="32" y="32"/>
                  </a:lnTo>
                  <a:lnTo>
                    <a:pt x="42" y="56"/>
                  </a:lnTo>
                  <a:lnTo>
                    <a:pt x="48" y="76"/>
                  </a:lnTo>
                  <a:lnTo>
                    <a:pt x="52" y="84"/>
                  </a:lnTo>
                  <a:lnTo>
                    <a:pt x="52" y="84"/>
                  </a:lnTo>
                  <a:lnTo>
                    <a:pt x="52" y="70"/>
                  </a:lnTo>
                  <a:lnTo>
                    <a:pt x="50" y="56"/>
                  </a:lnTo>
                  <a:lnTo>
                    <a:pt x="46" y="44"/>
                  </a:lnTo>
                  <a:lnTo>
                    <a:pt x="40" y="32"/>
                  </a:lnTo>
                  <a:lnTo>
                    <a:pt x="26" y="12"/>
                  </a:lnTo>
                  <a:lnTo>
                    <a:pt x="14" y="0"/>
                  </a:lnTo>
                  <a:lnTo>
                    <a:pt x="14" y="0"/>
                  </a:lnTo>
                  <a:lnTo>
                    <a:pt x="14" y="2"/>
                  </a:lnTo>
                  <a:lnTo>
                    <a:pt x="14" y="6"/>
                  </a:lnTo>
                  <a:lnTo>
                    <a:pt x="16" y="18"/>
                  </a:lnTo>
                  <a:lnTo>
                    <a:pt x="20" y="36"/>
                  </a:lnTo>
                  <a:lnTo>
                    <a:pt x="20" y="36"/>
                  </a:lnTo>
                  <a:lnTo>
                    <a:pt x="10" y="30"/>
                  </a:lnTo>
                  <a:lnTo>
                    <a:pt x="6" y="28"/>
                  </a:lnTo>
                  <a:lnTo>
                    <a:pt x="0" y="28"/>
                  </a:lnTo>
                  <a:lnTo>
                    <a:pt x="0" y="28"/>
                  </a:lnTo>
                  <a:lnTo>
                    <a:pt x="2" y="38"/>
                  </a:lnTo>
                  <a:lnTo>
                    <a:pt x="6" y="54"/>
                  </a:lnTo>
                  <a:lnTo>
                    <a:pt x="12" y="70"/>
                  </a:lnTo>
                  <a:lnTo>
                    <a:pt x="16" y="76"/>
                  </a:lnTo>
                  <a:lnTo>
                    <a:pt x="16" y="7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00" name="Freeform 277"/>
            <p:cNvSpPr>
              <a:spLocks/>
            </p:cNvSpPr>
            <p:nvPr/>
          </p:nvSpPr>
          <p:spPr bwMode="auto">
            <a:xfrm>
              <a:off x="2875" y="2349"/>
              <a:ext cx="26" cy="52"/>
            </a:xfrm>
            <a:custGeom>
              <a:avLst/>
              <a:gdLst>
                <a:gd name="T0" fmla="*/ 0 w 26"/>
                <a:gd name="T1" fmla="*/ 32 h 52"/>
                <a:gd name="T2" fmla="*/ 0 w 26"/>
                <a:gd name="T3" fmla="*/ 32 h 52"/>
                <a:gd name="T4" fmla="*/ 2 w 26"/>
                <a:gd name="T5" fmla="*/ 32 h 52"/>
                <a:gd name="T6" fmla="*/ 4 w 26"/>
                <a:gd name="T7" fmla="*/ 34 h 52"/>
                <a:gd name="T8" fmla="*/ 6 w 26"/>
                <a:gd name="T9" fmla="*/ 40 h 52"/>
                <a:gd name="T10" fmla="*/ 6 w 26"/>
                <a:gd name="T11" fmla="*/ 52 h 52"/>
                <a:gd name="T12" fmla="*/ 6 w 26"/>
                <a:gd name="T13" fmla="*/ 52 h 52"/>
                <a:gd name="T14" fmla="*/ 10 w 26"/>
                <a:gd name="T15" fmla="*/ 44 h 52"/>
                <a:gd name="T16" fmla="*/ 16 w 26"/>
                <a:gd name="T17" fmla="*/ 32 h 52"/>
                <a:gd name="T18" fmla="*/ 26 w 26"/>
                <a:gd name="T19" fmla="*/ 6 h 52"/>
                <a:gd name="T20" fmla="*/ 26 w 26"/>
                <a:gd name="T21" fmla="*/ 6 h 52"/>
                <a:gd name="T22" fmla="*/ 26 w 26"/>
                <a:gd name="T23" fmla="*/ 2 h 52"/>
                <a:gd name="T24" fmla="*/ 22 w 26"/>
                <a:gd name="T25" fmla="*/ 0 h 52"/>
                <a:gd name="T26" fmla="*/ 22 w 26"/>
                <a:gd name="T27" fmla="*/ 0 h 52"/>
                <a:gd name="T28" fmla="*/ 20 w 26"/>
                <a:gd name="T29" fmla="*/ 4 h 52"/>
                <a:gd name="T30" fmla="*/ 16 w 26"/>
                <a:gd name="T31" fmla="*/ 4 h 52"/>
                <a:gd name="T32" fmla="*/ 10 w 26"/>
                <a:gd name="T33" fmla="*/ 4 h 52"/>
                <a:gd name="T34" fmla="*/ 0 w 26"/>
                <a:gd name="T35" fmla="*/ 32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26" h="52">
                  <a:moveTo>
                    <a:pt x="0" y="32"/>
                  </a:moveTo>
                  <a:lnTo>
                    <a:pt x="0" y="32"/>
                  </a:lnTo>
                  <a:lnTo>
                    <a:pt x="2" y="32"/>
                  </a:lnTo>
                  <a:lnTo>
                    <a:pt x="4" y="34"/>
                  </a:lnTo>
                  <a:lnTo>
                    <a:pt x="6" y="40"/>
                  </a:lnTo>
                  <a:lnTo>
                    <a:pt x="6" y="52"/>
                  </a:lnTo>
                  <a:lnTo>
                    <a:pt x="6" y="52"/>
                  </a:lnTo>
                  <a:lnTo>
                    <a:pt x="10" y="44"/>
                  </a:lnTo>
                  <a:lnTo>
                    <a:pt x="16" y="32"/>
                  </a:lnTo>
                  <a:lnTo>
                    <a:pt x="26" y="6"/>
                  </a:lnTo>
                  <a:lnTo>
                    <a:pt x="26" y="6"/>
                  </a:lnTo>
                  <a:lnTo>
                    <a:pt x="26" y="2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0" y="4"/>
                  </a:lnTo>
                  <a:lnTo>
                    <a:pt x="16" y="4"/>
                  </a:lnTo>
                  <a:lnTo>
                    <a:pt x="10" y="4"/>
                  </a:lnTo>
                  <a:lnTo>
                    <a:pt x="0" y="32"/>
                  </a:lnTo>
                  <a:close/>
                </a:path>
              </a:pathLst>
            </a:custGeom>
            <a:solidFill>
              <a:srgbClr val="7DAE8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01" name="Freeform 278"/>
            <p:cNvSpPr>
              <a:spLocks/>
            </p:cNvSpPr>
            <p:nvPr/>
          </p:nvSpPr>
          <p:spPr bwMode="auto">
            <a:xfrm>
              <a:off x="2901" y="2329"/>
              <a:ext cx="70" cy="98"/>
            </a:xfrm>
            <a:custGeom>
              <a:avLst/>
              <a:gdLst>
                <a:gd name="T0" fmla="*/ 0 w 70"/>
                <a:gd name="T1" fmla="*/ 98 h 98"/>
                <a:gd name="T2" fmla="*/ 0 w 70"/>
                <a:gd name="T3" fmla="*/ 98 h 98"/>
                <a:gd name="T4" fmla="*/ 4 w 70"/>
                <a:gd name="T5" fmla="*/ 88 h 98"/>
                <a:gd name="T6" fmla="*/ 8 w 70"/>
                <a:gd name="T7" fmla="*/ 76 h 98"/>
                <a:gd name="T8" fmla="*/ 14 w 70"/>
                <a:gd name="T9" fmla="*/ 66 h 98"/>
                <a:gd name="T10" fmla="*/ 18 w 70"/>
                <a:gd name="T11" fmla="*/ 62 h 98"/>
                <a:gd name="T12" fmla="*/ 22 w 70"/>
                <a:gd name="T13" fmla="*/ 60 h 98"/>
                <a:gd name="T14" fmla="*/ 22 w 70"/>
                <a:gd name="T15" fmla="*/ 60 h 98"/>
                <a:gd name="T16" fmla="*/ 24 w 70"/>
                <a:gd name="T17" fmla="*/ 64 h 98"/>
                <a:gd name="T18" fmla="*/ 24 w 70"/>
                <a:gd name="T19" fmla="*/ 72 h 98"/>
                <a:gd name="T20" fmla="*/ 26 w 70"/>
                <a:gd name="T21" fmla="*/ 90 h 98"/>
                <a:gd name="T22" fmla="*/ 26 w 70"/>
                <a:gd name="T23" fmla="*/ 90 h 98"/>
                <a:gd name="T24" fmla="*/ 28 w 70"/>
                <a:gd name="T25" fmla="*/ 90 h 98"/>
                <a:gd name="T26" fmla="*/ 30 w 70"/>
                <a:gd name="T27" fmla="*/ 90 h 98"/>
                <a:gd name="T28" fmla="*/ 32 w 70"/>
                <a:gd name="T29" fmla="*/ 92 h 98"/>
                <a:gd name="T30" fmla="*/ 32 w 70"/>
                <a:gd name="T31" fmla="*/ 92 h 98"/>
                <a:gd name="T32" fmla="*/ 34 w 70"/>
                <a:gd name="T33" fmla="*/ 96 h 98"/>
                <a:gd name="T34" fmla="*/ 34 w 70"/>
                <a:gd name="T35" fmla="*/ 96 h 98"/>
                <a:gd name="T36" fmla="*/ 42 w 70"/>
                <a:gd name="T37" fmla="*/ 44 h 98"/>
                <a:gd name="T38" fmla="*/ 46 w 70"/>
                <a:gd name="T39" fmla="*/ 20 h 98"/>
                <a:gd name="T40" fmla="*/ 50 w 70"/>
                <a:gd name="T41" fmla="*/ 14 h 98"/>
                <a:gd name="T42" fmla="*/ 52 w 70"/>
                <a:gd name="T43" fmla="*/ 12 h 98"/>
                <a:gd name="T44" fmla="*/ 52 w 70"/>
                <a:gd name="T45" fmla="*/ 12 h 98"/>
                <a:gd name="T46" fmla="*/ 68 w 70"/>
                <a:gd name="T47" fmla="*/ 70 h 98"/>
                <a:gd name="T48" fmla="*/ 68 w 70"/>
                <a:gd name="T49" fmla="*/ 70 h 98"/>
                <a:gd name="T50" fmla="*/ 68 w 70"/>
                <a:gd name="T51" fmla="*/ 68 h 98"/>
                <a:gd name="T52" fmla="*/ 70 w 70"/>
                <a:gd name="T53" fmla="*/ 64 h 98"/>
                <a:gd name="T54" fmla="*/ 68 w 70"/>
                <a:gd name="T55" fmla="*/ 62 h 98"/>
                <a:gd name="T56" fmla="*/ 66 w 70"/>
                <a:gd name="T57" fmla="*/ 62 h 98"/>
                <a:gd name="T58" fmla="*/ 66 w 70"/>
                <a:gd name="T59" fmla="*/ 62 h 98"/>
                <a:gd name="T60" fmla="*/ 66 w 70"/>
                <a:gd name="T61" fmla="*/ 54 h 98"/>
                <a:gd name="T62" fmla="*/ 68 w 70"/>
                <a:gd name="T63" fmla="*/ 48 h 98"/>
                <a:gd name="T64" fmla="*/ 68 w 70"/>
                <a:gd name="T65" fmla="*/ 48 h 98"/>
                <a:gd name="T66" fmla="*/ 64 w 70"/>
                <a:gd name="T67" fmla="*/ 46 h 98"/>
                <a:gd name="T68" fmla="*/ 64 w 70"/>
                <a:gd name="T69" fmla="*/ 46 h 98"/>
                <a:gd name="T70" fmla="*/ 62 w 70"/>
                <a:gd name="T71" fmla="*/ 40 h 98"/>
                <a:gd name="T72" fmla="*/ 62 w 70"/>
                <a:gd name="T73" fmla="*/ 40 h 98"/>
                <a:gd name="T74" fmla="*/ 64 w 70"/>
                <a:gd name="T75" fmla="*/ 26 h 98"/>
                <a:gd name="T76" fmla="*/ 66 w 70"/>
                <a:gd name="T77" fmla="*/ 20 h 98"/>
                <a:gd name="T78" fmla="*/ 64 w 70"/>
                <a:gd name="T79" fmla="*/ 12 h 98"/>
                <a:gd name="T80" fmla="*/ 64 w 70"/>
                <a:gd name="T81" fmla="*/ 12 h 98"/>
                <a:gd name="T82" fmla="*/ 66 w 70"/>
                <a:gd name="T83" fmla="*/ 8 h 98"/>
                <a:gd name="T84" fmla="*/ 66 w 70"/>
                <a:gd name="T85" fmla="*/ 6 h 98"/>
                <a:gd name="T86" fmla="*/ 62 w 70"/>
                <a:gd name="T87" fmla="*/ 4 h 98"/>
                <a:gd name="T88" fmla="*/ 56 w 70"/>
                <a:gd name="T89" fmla="*/ 4 h 98"/>
                <a:gd name="T90" fmla="*/ 54 w 70"/>
                <a:gd name="T91" fmla="*/ 2 h 98"/>
                <a:gd name="T92" fmla="*/ 52 w 70"/>
                <a:gd name="T93" fmla="*/ 0 h 98"/>
                <a:gd name="T94" fmla="*/ 52 w 70"/>
                <a:gd name="T95" fmla="*/ 0 h 98"/>
                <a:gd name="T96" fmla="*/ 48 w 70"/>
                <a:gd name="T97" fmla="*/ 6 h 98"/>
                <a:gd name="T98" fmla="*/ 46 w 70"/>
                <a:gd name="T99" fmla="*/ 10 h 98"/>
                <a:gd name="T100" fmla="*/ 42 w 70"/>
                <a:gd name="T101" fmla="*/ 12 h 98"/>
                <a:gd name="T102" fmla="*/ 36 w 70"/>
                <a:gd name="T103" fmla="*/ 8 h 98"/>
                <a:gd name="T104" fmla="*/ 36 w 70"/>
                <a:gd name="T105" fmla="*/ 8 h 98"/>
                <a:gd name="T106" fmla="*/ 28 w 70"/>
                <a:gd name="T107" fmla="*/ 18 h 98"/>
                <a:gd name="T108" fmla="*/ 18 w 70"/>
                <a:gd name="T109" fmla="*/ 26 h 98"/>
                <a:gd name="T110" fmla="*/ 18 w 70"/>
                <a:gd name="T111" fmla="*/ 26 h 98"/>
                <a:gd name="T112" fmla="*/ 0 w 70"/>
                <a:gd name="T113" fmla="*/ 98 h 98"/>
                <a:gd name="T114" fmla="*/ 0 w 70"/>
                <a:gd name="T115" fmla="*/ 98 h 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70" h="98">
                  <a:moveTo>
                    <a:pt x="0" y="98"/>
                  </a:moveTo>
                  <a:lnTo>
                    <a:pt x="0" y="98"/>
                  </a:lnTo>
                  <a:lnTo>
                    <a:pt x="4" y="88"/>
                  </a:lnTo>
                  <a:lnTo>
                    <a:pt x="8" y="76"/>
                  </a:lnTo>
                  <a:lnTo>
                    <a:pt x="14" y="66"/>
                  </a:lnTo>
                  <a:lnTo>
                    <a:pt x="18" y="62"/>
                  </a:lnTo>
                  <a:lnTo>
                    <a:pt x="22" y="60"/>
                  </a:lnTo>
                  <a:lnTo>
                    <a:pt x="22" y="60"/>
                  </a:lnTo>
                  <a:lnTo>
                    <a:pt x="24" y="64"/>
                  </a:lnTo>
                  <a:lnTo>
                    <a:pt x="24" y="72"/>
                  </a:lnTo>
                  <a:lnTo>
                    <a:pt x="26" y="90"/>
                  </a:lnTo>
                  <a:lnTo>
                    <a:pt x="26" y="90"/>
                  </a:lnTo>
                  <a:lnTo>
                    <a:pt x="28" y="90"/>
                  </a:lnTo>
                  <a:lnTo>
                    <a:pt x="30" y="90"/>
                  </a:lnTo>
                  <a:lnTo>
                    <a:pt x="32" y="92"/>
                  </a:lnTo>
                  <a:lnTo>
                    <a:pt x="32" y="92"/>
                  </a:lnTo>
                  <a:lnTo>
                    <a:pt x="34" y="96"/>
                  </a:lnTo>
                  <a:lnTo>
                    <a:pt x="34" y="96"/>
                  </a:lnTo>
                  <a:lnTo>
                    <a:pt x="42" y="44"/>
                  </a:lnTo>
                  <a:lnTo>
                    <a:pt x="46" y="20"/>
                  </a:lnTo>
                  <a:lnTo>
                    <a:pt x="50" y="14"/>
                  </a:lnTo>
                  <a:lnTo>
                    <a:pt x="52" y="12"/>
                  </a:lnTo>
                  <a:lnTo>
                    <a:pt x="52" y="12"/>
                  </a:lnTo>
                  <a:lnTo>
                    <a:pt x="68" y="70"/>
                  </a:lnTo>
                  <a:lnTo>
                    <a:pt x="68" y="70"/>
                  </a:lnTo>
                  <a:lnTo>
                    <a:pt x="68" y="68"/>
                  </a:lnTo>
                  <a:lnTo>
                    <a:pt x="70" y="64"/>
                  </a:lnTo>
                  <a:lnTo>
                    <a:pt x="68" y="62"/>
                  </a:lnTo>
                  <a:lnTo>
                    <a:pt x="66" y="62"/>
                  </a:lnTo>
                  <a:lnTo>
                    <a:pt x="66" y="62"/>
                  </a:lnTo>
                  <a:lnTo>
                    <a:pt x="66" y="54"/>
                  </a:lnTo>
                  <a:lnTo>
                    <a:pt x="68" y="48"/>
                  </a:lnTo>
                  <a:lnTo>
                    <a:pt x="68" y="48"/>
                  </a:lnTo>
                  <a:lnTo>
                    <a:pt x="64" y="46"/>
                  </a:lnTo>
                  <a:lnTo>
                    <a:pt x="64" y="46"/>
                  </a:lnTo>
                  <a:lnTo>
                    <a:pt x="62" y="40"/>
                  </a:lnTo>
                  <a:lnTo>
                    <a:pt x="62" y="40"/>
                  </a:lnTo>
                  <a:lnTo>
                    <a:pt x="64" y="26"/>
                  </a:lnTo>
                  <a:lnTo>
                    <a:pt x="66" y="20"/>
                  </a:lnTo>
                  <a:lnTo>
                    <a:pt x="64" y="12"/>
                  </a:lnTo>
                  <a:lnTo>
                    <a:pt x="64" y="12"/>
                  </a:lnTo>
                  <a:lnTo>
                    <a:pt x="66" y="8"/>
                  </a:lnTo>
                  <a:lnTo>
                    <a:pt x="66" y="6"/>
                  </a:lnTo>
                  <a:lnTo>
                    <a:pt x="62" y="4"/>
                  </a:lnTo>
                  <a:lnTo>
                    <a:pt x="56" y="4"/>
                  </a:lnTo>
                  <a:lnTo>
                    <a:pt x="54" y="2"/>
                  </a:lnTo>
                  <a:lnTo>
                    <a:pt x="52" y="0"/>
                  </a:lnTo>
                  <a:lnTo>
                    <a:pt x="52" y="0"/>
                  </a:lnTo>
                  <a:lnTo>
                    <a:pt x="48" y="6"/>
                  </a:lnTo>
                  <a:lnTo>
                    <a:pt x="46" y="10"/>
                  </a:lnTo>
                  <a:lnTo>
                    <a:pt x="42" y="12"/>
                  </a:lnTo>
                  <a:lnTo>
                    <a:pt x="36" y="8"/>
                  </a:lnTo>
                  <a:lnTo>
                    <a:pt x="36" y="8"/>
                  </a:lnTo>
                  <a:lnTo>
                    <a:pt x="28" y="18"/>
                  </a:lnTo>
                  <a:lnTo>
                    <a:pt x="18" y="26"/>
                  </a:lnTo>
                  <a:lnTo>
                    <a:pt x="18" y="26"/>
                  </a:lnTo>
                  <a:lnTo>
                    <a:pt x="0" y="98"/>
                  </a:lnTo>
                  <a:lnTo>
                    <a:pt x="0" y="98"/>
                  </a:lnTo>
                  <a:close/>
                </a:path>
              </a:pathLst>
            </a:custGeom>
            <a:solidFill>
              <a:srgbClr val="7DAE8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02" name="Freeform 279"/>
            <p:cNvSpPr>
              <a:spLocks/>
            </p:cNvSpPr>
            <p:nvPr/>
          </p:nvSpPr>
          <p:spPr bwMode="auto">
            <a:xfrm>
              <a:off x="3131" y="2067"/>
              <a:ext cx="12" cy="42"/>
            </a:xfrm>
            <a:custGeom>
              <a:avLst/>
              <a:gdLst>
                <a:gd name="T0" fmla="*/ 0 w 12"/>
                <a:gd name="T1" fmla="*/ 22 h 42"/>
                <a:gd name="T2" fmla="*/ 0 w 12"/>
                <a:gd name="T3" fmla="*/ 22 h 42"/>
                <a:gd name="T4" fmla="*/ 0 w 12"/>
                <a:gd name="T5" fmla="*/ 26 h 42"/>
                <a:gd name="T6" fmla="*/ 0 w 12"/>
                <a:gd name="T7" fmla="*/ 30 h 42"/>
                <a:gd name="T8" fmla="*/ 0 w 12"/>
                <a:gd name="T9" fmla="*/ 34 h 42"/>
                <a:gd name="T10" fmla="*/ 0 w 12"/>
                <a:gd name="T11" fmla="*/ 38 h 42"/>
                <a:gd name="T12" fmla="*/ 0 w 12"/>
                <a:gd name="T13" fmla="*/ 38 h 42"/>
                <a:gd name="T14" fmla="*/ 2 w 12"/>
                <a:gd name="T15" fmla="*/ 42 h 42"/>
                <a:gd name="T16" fmla="*/ 6 w 12"/>
                <a:gd name="T17" fmla="*/ 42 h 42"/>
                <a:gd name="T18" fmla="*/ 6 w 12"/>
                <a:gd name="T19" fmla="*/ 42 h 42"/>
                <a:gd name="T20" fmla="*/ 8 w 12"/>
                <a:gd name="T21" fmla="*/ 40 h 42"/>
                <a:gd name="T22" fmla="*/ 8 w 12"/>
                <a:gd name="T23" fmla="*/ 38 h 42"/>
                <a:gd name="T24" fmla="*/ 6 w 12"/>
                <a:gd name="T25" fmla="*/ 32 h 42"/>
                <a:gd name="T26" fmla="*/ 4 w 12"/>
                <a:gd name="T27" fmla="*/ 28 h 42"/>
                <a:gd name="T28" fmla="*/ 4 w 12"/>
                <a:gd name="T29" fmla="*/ 26 h 42"/>
                <a:gd name="T30" fmla="*/ 8 w 12"/>
                <a:gd name="T31" fmla="*/ 24 h 42"/>
                <a:gd name="T32" fmla="*/ 12 w 12"/>
                <a:gd name="T33" fmla="*/ 22 h 42"/>
                <a:gd name="T34" fmla="*/ 12 w 12"/>
                <a:gd name="T35" fmla="*/ 22 h 42"/>
                <a:gd name="T36" fmla="*/ 12 w 12"/>
                <a:gd name="T37" fmla="*/ 20 h 42"/>
                <a:gd name="T38" fmla="*/ 12 w 12"/>
                <a:gd name="T39" fmla="*/ 16 h 42"/>
                <a:gd name="T40" fmla="*/ 8 w 12"/>
                <a:gd name="T41" fmla="*/ 10 h 42"/>
                <a:gd name="T42" fmla="*/ 6 w 12"/>
                <a:gd name="T43" fmla="*/ 6 h 42"/>
                <a:gd name="T44" fmla="*/ 8 w 12"/>
                <a:gd name="T45" fmla="*/ 2 h 42"/>
                <a:gd name="T46" fmla="*/ 10 w 12"/>
                <a:gd name="T47" fmla="*/ 0 h 42"/>
                <a:gd name="T48" fmla="*/ 10 w 12"/>
                <a:gd name="T49" fmla="*/ 0 h 42"/>
                <a:gd name="T50" fmla="*/ 8 w 12"/>
                <a:gd name="T51" fmla="*/ 0 h 42"/>
                <a:gd name="T52" fmla="*/ 2 w 12"/>
                <a:gd name="T53" fmla="*/ 2 h 42"/>
                <a:gd name="T54" fmla="*/ 2 w 12"/>
                <a:gd name="T55" fmla="*/ 2 h 42"/>
                <a:gd name="T56" fmla="*/ 0 w 12"/>
                <a:gd name="T57" fmla="*/ 4 h 42"/>
                <a:gd name="T58" fmla="*/ 0 w 12"/>
                <a:gd name="T59" fmla="*/ 8 h 42"/>
                <a:gd name="T60" fmla="*/ 4 w 12"/>
                <a:gd name="T61" fmla="*/ 14 h 42"/>
                <a:gd name="T62" fmla="*/ 6 w 12"/>
                <a:gd name="T63" fmla="*/ 18 h 42"/>
                <a:gd name="T64" fmla="*/ 4 w 12"/>
                <a:gd name="T65" fmla="*/ 20 h 42"/>
                <a:gd name="T66" fmla="*/ 0 w 12"/>
                <a:gd name="T67" fmla="*/ 22 h 42"/>
                <a:gd name="T68" fmla="*/ 0 w 12"/>
                <a:gd name="T69" fmla="*/ 22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12" h="42">
                  <a:moveTo>
                    <a:pt x="0" y="22"/>
                  </a:moveTo>
                  <a:lnTo>
                    <a:pt x="0" y="22"/>
                  </a:lnTo>
                  <a:lnTo>
                    <a:pt x="0" y="26"/>
                  </a:lnTo>
                  <a:lnTo>
                    <a:pt x="0" y="30"/>
                  </a:lnTo>
                  <a:lnTo>
                    <a:pt x="0" y="34"/>
                  </a:lnTo>
                  <a:lnTo>
                    <a:pt x="0" y="38"/>
                  </a:lnTo>
                  <a:lnTo>
                    <a:pt x="0" y="38"/>
                  </a:lnTo>
                  <a:lnTo>
                    <a:pt x="2" y="42"/>
                  </a:lnTo>
                  <a:lnTo>
                    <a:pt x="6" y="42"/>
                  </a:lnTo>
                  <a:lnTo>
                    <a:pt x="6" y="42"/>
                  </a:lnTo>
                  <a:lnTo>
                    <a:pt x="8" y="40"/>
                  </a:lnTo>
                  <a:lnTo>
                    <a:pt x="8" y="38"/>
                  </a:lnTo>
                  <a:lnTo>
                    <a:pt x="6" y="32"/>
                  </a:lnTo>
                  <a:lnTo>
                    <a:pt x="4" y="28"/>
                  </a:lnTo>
                  <a:lnTo>
                    <a:pt x="4" y="26"/>
                  </a:lnTo>
                  <a:lnTo>
                    <a:pt x="8" y="24"/>
                  </a:lnTo>
                  <a:lnTo>
                    <a:pt x="12" y="22"/>
                  </a:lnTo>
                  <a:lnTo>
                    <a:pt x="12" y="22"/>
                  </a:lnTo>
                  <a:lnTo>
                    <a:pt x="12" y="20"/>
                  </a:lnTo>
                  <a:lnTo>
                    <a:pt x="12" y="16"/>
                  </a:lnTo>
                  <a:lnTo>
                    <a:pt x="8" y="10"/>
                  </a:lnTo>
                  <a:lnTo>
                    <a:pt x="6" y="6"/>
                  </a:lnTo>
                  <a:lnTo>
                    <a:pt x="8" y="2"/>
                  </a:lnTo>
                  <a:lnTo>
                    <a:pt x="10" y="0"/>
                  </a:lnTo>
                  <a:lnTo>
                    <a:pt x="10" y="0"/>
                  </a:lnTo>
                  <a:lnTo>
                    <a:pt x="8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0" y="4"/>
                  </a:lnTo>
                  <a:lnTo>
                    <a:pt x="0" y="8"/>
                  </a:lnTo>
                  <a:lnTo>
                    <a:pt x="4" y="14"/>
                  </a:lnTo>
                  <a:lnTo>
                    <a:pt x="6" y="18"/>
                  </a:lnTo>
                  <a:lnTo>
                    <a:pt x="4" y="20"/>
                  </a:lnTo>
                  <a:lnTo>
                    <a:pt x="0" y="22"/>
                  </a:lnTo>
                  <a:lnTo>
                    <a:pt x="0" y="2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03" name="Freeform 280"/>
            <p:cNvSpPr>
              <a:spLocks/>
            </p:cNvSpPr>
            <p:nvPr/>
          </p:nvSpPr>
          <p:spPr bwMode="auto">
            <a:xfrm>
              <a:off x="3105" y="2183"/>
              <a:ext cx="12" cy="16"/>
            </a:xfrm>
            <a:custGeom>
              <a:avLst/>
              <a:gdLst>
                <a:gd name="T0" fmla="*/ 0 w 12"/>
                <a:gd name="T1" fmla="*/ 14 h 16"/>
                <a:gd name="T2" fmla="*/ 0 w 12"/>
                <a:gd name="T3" fmla="*/ 14 h 16"/>
                <a:gd name="T4" fmla="*/ 2 w 12"/>
                <a:gd name="T5" fmla="*/ 16 h 16"/>
                <a:gd name="T6" fmla="*/ 4 w 12"/>
                <a:gd name="T7" fmla="*/ 14 h 16"/>
                <a:gd name="T8" fmla="*/ 8 w 12"/>
                <a:gd name="T9" fmla="*/ 12 h 16"/>
                <a:gd name="T10" fmla="*/ 8 w 12"/>
                <a:gd name="T11" fmla="*/ 12 h 16"/>
                <a:gd name="T12" fmla="*/ 12 w 12"/>
                <a:gd name="T13" fmla="*/ 6 h 16"/>
                <a:gd name="T14" fmla="*/ 12 w 12"/>
                <a:gd name="T15" fmla="*/ 2 h 16"/>
                <a:gd name="T16" fmla="*/ 12 w 12"/>
                <a:gd name="T17" fmla="*/ 0 h 16"/>
                <a:gd name="T18" fmla="*/ 12 w 12"/>
                <a:gd name="T19" fmla="*/ 0 h 16"/>
                <a:gd name="T20" fmla="*/ 8 w 12"/>
                <a:gd name="T21" fmla="*/ 2 h 16"/>
                <a:gd name="T22" fmla="*/ 6 w 12"/>
                <a:gd name="T23" fmla="*/ 6 h 16"/>
                <a:gd name="T24" fmla="*/ 4 w 12"/>
                <a:gd name="T25" fmla="*/ 8 h 16"/>
                <a:gd name="T26" fmla="*/ 0 w 12"/>
                <a:gd name="T27" fmla="*/ 10 h 16"/>
                <a:gd name="T28" fmla="*/ 0 w 12"/>
                <a:gd name="T29" fmla="*/ 10 h 16"/>
                <a:gd name="T30" fmla="*/ 0 w 12"/>
                <a:gd name="T31" fmla="*/ 12 h 16"/>
                <a:gd name="T32" fmla="*/ 0 w 12"/>
                <a:gd name="T33" fmla="*/ 14 h 16"/>
                <a:gd name="T34" fmla="*/ 0 w 12"/>
                <a:gd name="T35" fmla="*/ 14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2" h="16">
                  <a:moveTo>
                    <a:pt x="0" y="14"/>
                  </a:moveTo>
                  <a:lnTo>
                    <a:pt x="0" y="14"/>
                  </a:lnTo>
                  <a:lnTo>
                    <a:pt x="2" y="16"/>
                  </a:lnTo>
                  <a:lnTo>
                    <a:pt x="4" y="14"/>
                  </a:lnTo>
                  <a:lnTo>
                    <a:pt x="8" y="12"/>
                  </a:lnTo>
                  <a:lnTo>
                    <a:pt x="8" y="12"/>
                  </a:lnTo>
                  <a:lnTo>
                    <a:pt x="12" y="6"/>
                  </a:lnTo>
                  <a:lnTo>
                    <a:pt x="12" y="2"/>
                  </a:lnTo>
                  <a:lnTo>
                    <a:pt x="12" y="0"/>
                  </a:lnTo>
                  <a:lnTo>
                    <a:pt x="12" y="0"/>
                  </a:lnTo>
                  <a:lnTo>
                    <a:pt x="8" y="2"/>
                  </a:lnTo>
                  <a:lnTo>
                    <a:pt x="6" y="6"/>
                  </a:lnTo>
                  <a:lnTo>
                    <a:pt x="4" y="8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0" y="12"/>
                  </a:lnTo>
                  <a:lnTo>
                    <a:pt x="0" y="14"/>
                  </a:lnTo>
                  <a:lnTo>
                    <a:pt x="0" y="1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04" name="Freeform 281"/>
            <p:cNvSpPr>
              <a:spLocks/>
            </p:cNvSpPr>
            <p:nvPr/>
          </p:nvSpPr>
          <p:spPr bwMode="auto">
            <a:xfrm>
              <a:off x="3137" y="2119"/>
              <a:ext cx="6" cy="12"/>
            </a:xfrm>
            <a:custGeom>
              <a:avLst/>
              <a:gdLst>
                <a:gd name="T0" fmla="*/ 0 w 6"/>
                <a:gd name="T1" fmla="*/ 12 h 12"/>
                <a:gd name="T2" fmla="*/ 0 w 6"/>
                <a:gd name="T3" fmla="*/ 12 h 12"/>
                <a:gd name="T4" fmla="*/ 2 w 6"/>
                <a:gd name="T5" fmla="*/ 12 h 12"/>
                <a:gd name="T6" fmla="*/ 4 w 6"/>
                <a:gd name="T7" fmla="*/ 12 h 12"/>
                <a:gd name="T8" fmla="*/ 6 w 6"/>
                <a:gd name="T9" fmla="*/ 6 h 12"/>
                <a:gd name="T10" fmla="*/ 6 w 6"/>
                <a:gd name="T11" fmla="*/ 6 h 12"/>
                <a:gd name="T12" fmla="*/ 6 w 6"/>
                <a:gd name="T13" fmla="*/ 4 h 12"/>
                <a:gd name="T14" fmla="*/ 6 w 6"/>
                <a:gd name="T15" fmla="*/ 0 h 12"/>
                <a:gd name="T16" fmla="*/ 6 w 6"/>
                <a:gd name="T17" fmla="*/ 0 h 12"/>
                <a:gd name="T18" fmla="*/ 4 w 6"/>
                <a:gd name="T19" fmla="*/ 0 h 12"/>
                <a:gd name="T20" fmla="*/ 2 w 6"/>
                <a:gd name="T21" fmla="*/ 0 h 12"/>
                <a:gd name="T22" fmla="*/ 2 w 6"/>
                <a:gd name="T23" fmla="*/ 0 h 12"/>
                <a:gd name="T24" fmla="*/ 0 w 6"/>
                <a:gd name="T25" fmla="*/ 6 h 12"/>
                <a:gd name="T26" fmla="*/ 0 w 6"/>
                <a:gd name="T27" fmla="*/ 10 h 12"/>
                <a:gd name="T28" fmla="*/ 0 w 6"/>
                <a:gd name="T29" fmla="*/ 12 h 12"/>
                <a:gd name="T30" fmla="*/ 0 w 6"/>
                <a:gd name="T31" fmla="*/ 12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" h="12">
                  <a:moveTo>
                    <a:pt x="0" y="12"/>
                  </a:moveTo>
                  <a:lnTo>
                    <a:pt x="0" y="12"/>
                  </a:lnTo>
                  <a:lnTo>
                    <a:pt x="2" y="12"/>
                  </a:lnTo>
                  <a:lnTo>
                    <a:pt x="4" y="12"/>
                  </a:lnTo>
                  <a:lnTo>
                    <a:pt x="6" y="6"/>
                  </a:lnTo>
                  <a:lnTo>
                    <a:pt x="6" y="6"/>
                  </a:lnTo>
                  <a:lnTo>
                    <a:pt x="6" y="4"/>
                  </a:lnTo>
                  <a:lnTo>
                    <a:pt x="6" y="0"/>
                  </a:lnTo>
                  <a:lnTo>
                    <a:pt x="6" y="0"/>
                  </a:lnTo>
                  <a:lnTo>
                    <a:pt x="4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0" y="6"/>
                  </a:lnTo>
                  <a:lnTo>
                    <a:pt x="0" y="10"/>
                  </a:lnTo>
                  <a:lnTo>
                    <a:pt x="0" y="12"/>
                  </a:lnTo>
                  <a:lnTo>
                    <a:pt x="0" y="1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05" name="Freeform 282"/>
            <p:cNvSpPr>
              <a:spLocks/>
            </p:cNvSpPr>
            <p:nvPr/>
          </p:nvSpPr>
          <p:spPr bwMode="auto">
            <a:xfrm>
              <a:off x="3113" y="2369"/>
              <a:ext cx="84" cy="130"/>
            </a:xfrm>
            <a:custGeom>
              <a:avLst/>
              <a:gdLst>
                <a:gd name="T0" fmla="*/ 30 w 84"/>
                <a:gd name="T1" fmla="*/ 48 h 130"/>
                <a:gd name="T2" fmla="*/ 30 w 84"/>
                <a:gd name="T3" fmla="*/ 48 h 130"/>
                <a:gd name="T4" fmla="*/ 26 w 84"/>
                <a:gd name="T5" fmla="*/ 66 h 130"/>
                <a:gd name="T6" fmla="*/ 20 w 84"/>
                <a:gd name="T7" fmla="*/ 88 h 130"/>
                <a:gd name="T8" fmla="*/ 16 w 84"/>
                <a:gd name="T9" fmla="*/ 116 h 130"/>
                <a:gd name="T10" fmla="*/ 16 w 84"/>
                <a:gd name="T11" fmla="*/ 116 h 130"/>
                <a:gd name="T12" fmla="*/ 34 w 84"/>
                <a:gd name="T13" fmla="*/ 78 h 130"/>
                <a:gd name="T14" fmla="*/ 50 w 84"/>
                <a:gd name="T15" fmla="*/ 48 h 130"/>
                <a:gd name="T16" fmla="*/ 68 w 84"/>
                <a:gd name="T17" fmla="*/ 22 h 130"/>
                <a:gd name="T18" fmla="*/ 30 w 84"/>
                <a:gd name="T19" fmla="*/ 130 h 130"/>
                <a:gd name="T20" fmla="*/ 30 w 84"/>
                <a:gd name="T21" fmla="*/ 130 h 130"/>
                <a:gd name="T22" fmla="*/ 32 w 84"/>
                <a:gd name="T23" fmla="*/ 128 h 130"/>
                <a:gd name="T24" fmla="*/ 34 w 84"/>
                <a:gd name="T25" fmla="*/ 124 h 130"/>
                <a:gd name="T26" fmla="*/ 42 w 84"/>
                <a:gd name="T27" fmla="*/ 110 h 130"/>
                <a:gd name="T28" fmla="*/ 60 w 84"/>
                <a:gd name="T29" fmla="*/ 66 h 130"/>
                <a:gd name="T30" fmla="*/ 76 w 84"/>
                <a:gd name="T31" fmla="*/ 20 h 130"/>
                <a:gd name="T32" fmla="*/ 84 w 84"/>
                <a:gd name="T33" fmla="*/ 0 h 130"/>
                <a:gd name="T34" fmla="*/ 84 w 84"/>
                <a:gd name="T35" fmla="*/ 0 h 130"/>
                <a:gd name="T36" fmla="*/ 80 w 84"/>
                <a:gd name="T37" fmla="*/ 0 h 130"/>
                <a:gd name="T38" fmla="*/ 76 w 84"/>
                <a:gd name="T39" fmla="*/ 4 h 130"/>
                <a:gd name="T40" fmla="*/ 62 w 84"/>
                <a:gd name="T41" fmla="*/ 16 h 130"/>
                <a:gd name="T42" fmla="*/ 48 w 84"/>
                <a:gd name="T43" fmla="*/ 32 h 130"/>
                <a:gd name="T44" fmla="*/ 38 w 84"/>
                <a:gd name="T45" fmla="*/ 46 h 130"/>
                <a:gd name="T46" fmla="*/ 38 w 84"/>
                <a:gd name="T47" fmla="*/ 46 h 130"/>
                <a:gd name="T48" fmla="*/ 38 w 84"/>
                <a:gd name="T49" fmla="*/ 44 h 130"/>
                <a:gd name="T50" fmla="*/ 36 w 84"/>
                <a:gd name="T51" fmla="*/ 40 h 130"/>
                <a:gd name="T52" fmla="*/ 36 w 84"/>
                <a:gd name="T53" fmla="*/ 36 h 130"/>
                <a:gd name="T54" fmla="*/ 34 w 84"/>
                <a:gd name="T55" fmla="*/ 34 h 130"/>
                <a:gd name="T56" fmla="*/ 34 w 84"/>
                <a:gd name="T57" fmla="*/ 34 h 130"/>
                <a:gd name="T58" fmla="*/ 26 w 84"/>
                <a:gd name="T59" fmla="*/ 40 h 130"/>
                <a:gd name="T60" fmla="*/ 20 w 84"/>
                <a:gd name="T61" fmla="*/ 48 h 130"/>
                <a:gd name="T62" fmla="*/ 10 w 84"/>
                <a:gd name="T63" fmla="*/ 62 h 130"/>
                <a:gd name="T64" fmla="*/ 6 w 84"/>
                <a:gd name="T65" fmla="*/ 74 h 130"/>
                <a:gd name="T66" fmla="*/ 0 w 84"/>
                <a:gd name="T67" fmla="*/ 82 h 130"/>
                <a:gd name="T68" fmla="*/ 0 w 84"/>
                <a:gd name="T69" fmla="*/ 82 h 130"/>
                <a:gd name="T70" fmla="*/ 8 w 84"/>
                <a:gd name="T71" fmla="*/ 74 h 130"/>
                <a:gd name="T72" fmla="*/ 16 w 84"/>
                <a:gd name="T73" fmla="*/ 64 h 130"/>
                <a:gd name="T74" fmla="*/ 24 w 84"/>
                <a:gd name="T75" fmla="*/ 54 h 130"/>
                <a:gd name="T76" fmla="*/ 30 w 84"/>
                <a:gd name="T77" fmla="*/ 48 h 130"/>
                <a:gd name="T78" fmla="*/ 30 w 84"/>
                <a:gd name="T79" fmla="*/ 48 h 1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84" h="130">
                  <a:moveTo>
                    <a:pt x="30" y="48"/>
                  </a:moveTo>
                  <a:lnTo>
                    <a:pt x="30" y="48"/>
                  </a:lnTo>
                  <a:lnTo>
                    <a:pt x="26" y="66"/>
                  </a:lnTo>
                  <a:lnTo>
                    <a:pt x="20" y="88"/>
                  </a:lnTo>
                  <a:lnTo>
                    <a:pt x="16" y="116"/>
                  </a:lnTo>
                  <a:lnTo>
                    <a:pt x="16" y="116"/>
                  </a:lnTo>
                  <a:lnTo>
                    <a:pt x="34" y="78"/>
                  </a:lnTo>
                  <a:lnTo>
                    <a:pt x="50" y="48"/>
                  </a:lnTo>
                  <a:lnTo>
                    <a:pt x="68" y="22"/>
                  </a:lnTo>
                  <a:lnTo>
                    <a:pt x="30" y="130"/>
                  </a:lnTo>
                  <a:lnTo>
                    <a:pt x="30" y="130"/>
                  </a:lnTo>
                  <a:lnTo>
                    <a:pt x="32" y="128"/>
                  </a:lnTo>
                  <a:lnTo>
                    <a:pt x="34" y="124"/>
                  </a:lnTo>
                  <a:lnTo>
                    <a:pt x="42" y="110"/>
                  </a:lnTo>
                  <a:lnTo>
                    <a:pt x="60" y="66"/>
                  </a:lnTo>
                  <a:lnTo>
                    <a:pt x="76" y="20"/>
                  </a:lnTo>
                  <a:lnTo>
                    <a:pt x="84" y="0"/>
                  </a:lnTo>
                  <a:lnTo>
                    <a:pt x="84" y="0"/>
                  </a:lnTo>
                  <a:lnTo>
                    <a:pt x="80" y="0"/>
                  </a:lnTo>
                  <a:lnTo>
                    <a:pt x="76" y="4"/>
                  </a:lnTo>
                  <a:lnTo>
                    <a:pt x="62" y="16"/>
                  </a:lnTo>
                  <a:lnTo>
                    <a:pt x="48" y="32"/>
                  </a:lnTo>
                  <a:lnTo>
                    <a:pt x="38" y="46"/>
                  </a:lnTo>
                  <a:lnTo>
                    <a:pt x="38" y="46"/>
                  </a:lnTo>
                  <a:lnTo>
                    <a:pt x="38" y="44"/>
                  </a:lnTo>
                  <a:lnTo>
                    <a:pt x="36" y="40"/>
                  </a:lnTo>
                  <a:lnTo>
                    <a:pt x="36" y="36"/>
                  </a:lnTo>
                  <a:lnTo>
                    <a:pt x="34" y="34"/>
                  </a:lnTo>
                  <a:lnTo>
                    <a:pt x="34" y="34"/>
                  </a:lnTo>
                  <a:lnTo>
                    <a:pt x="26" y="40"/>
                  </a:lnTo>
                  <a:lnTo>
                    <a:pt x="20" y="48"/>
                  </a:lnTo>
                  <a:lnTo>
                    <a:pt x="10" y="62"/>
                  </a:lnTo>
                  <a:lnTo>
                    <a:pt x="6" y="74"/>
                  </a:lnTo>
                  <a:lnTo>
                    <a:pt x="0" y="82"/>
                  </a:lnTo>
                  <a:lnTo>
                    <a:pt x="0" y="82"/>
                  </a:lnTo>
                  <a:lnTo>
                    <a:pt x="8" y="74"/>
                  </a:lnTo>
                  <a:lnTo>
                    <a:pt x="16" y="64"/>
                  </a:lnTo>
                  <a:lnTo>
                    <a:pt x="24" y="54"/>
                  </a:lnTo>
                  <a:lnTo>
                    <a:pt x="30" y="48"/>
                  </a:lnTo>
                  <a:lnTo>
                    <a:pt x="30" y="4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06" name="Freeform 283"/>
            <p:cNvSpPr>
              <a:spLocks/>
            </p:cNvSpPr>
            <p:nvPr/>
          </p:nvSpPr>
          <p:spPr bwMode="auto">
            <a:xfrm>
              <a:off x="3175" y="2333"/>
              <a:ext cx="110" cy="146"/>
            </a:xfrm>
            <a:custGeom>
              <a:avLst/>
              <a:gdLst>
                <a:gd name="T0" fmla="*/ 26 w 110"/>
                <a:gd name="T1" fmla="*/ 66 h 146"/>
                <a:gd name="T2" fmla="*/ 26 w 110"/>
                <a:gd name="T3" fmla="*/ 66 h 146"/>
                <a:gd name="T4" fmla="*/ 30 w 110"/>
                <a:gd name="T5" fmla="*/ 62 h 146"/>
                <a:gd name="T6" fmla="*/ 38 w 110"/>
                <a:gd name="T7" fmla="*/ 50 h 146"/>
                <a:gd name="T8" fmla="*/ 46 w 110"/>
                <a:gd name="T9" fmla="*/ 38 h 146"/>
                <a:gd name="T10" fmla="*/ 52 w 110"/>
                <a:gd name="T11" fmla="*/ 32 h 146"/>
                <a:gd name="T12" fmla="*/ 52 w 110"/>
                <a:gd name="T13" fmla="*/ 32 h 146"/>
                <a:gd name="T14" fmla="*/ 34 w 110"/>
                <a:gd name="T15" fmla="*/ 76 h 146"/>
                <a:gd name="T16" fmla="*/ 20 w 110"/>
                <a:gd name="T17" fmla="*/ 110 h 146"/>
                <a:gd name="T18" fmla="*/ 0 w 110"/>
                <a:gd name="T19" fmla="*/ 146 h 146"/>
                <a:gd name="T20" fmla="*/ 0 w 110"/>
                <a:gd name="T21" fmla="*/ 146 h 146"/>
                <a:gd name="T22" fmla="*/ 12 w 110"/>
                <a:gd name="T23" fmla="*/ 132 h 146"/>
                <a:gd name="T24" fmla="*/ 34 w 110"/>
                <a:gd name="T25" fmla="*/ 100 h 146"/>
                <a:gd name="T26" fmla="*/ 64 w 110"/>
                <a:gd name="T27" fmla="*/ 54 h 146"/>
                <a:gd name="T28" fmla="*/ 26 w 110"/>
                <a:gd name="T29" fmla="*/ 140 h 146"/>
                <a:gd name="T30" fmla="*/ 26 w 110"/>
                <a:gd name="T31" fmla="*/ 140 h 146"/>
                <a:gd name="T32" fmla="*/ 30 w 110"/>
                <a:gd name="T33" fmla="*/ 138 h 146"/>
                <a:gd name="T34" fmla="*/ 40 w 110"/>
                <a:gd name="T35" fmla="*/ 126 h 146"/>
                <a:gd name="T36" fmla="*/ 62 w 110"/>
                <a:gd name="T37" fmla="*/ 100 h 146"/>
                <a:gd name="T38" fmla="*/ 62 w 110"/>
                <a:gd name="T39" fmla="*/ 100 h 146"/>
                <a:gd name="T40" fmla="*/ 68 w 110"/>
                <a:gd name="T41" fmla="*/ 94 h 146"/>
                <a:gd name="T42" fmla="*/ 76 w 110"/>
                <a:gd name="T43" fmla="*/ 90 h 146"/>
                <a:gd name="T44" fmla="*/ 84 w 110"/>
                <a:gd name="T45" fmla="*/ 90 h 146"/>
                <a:gd name="T46" fmla="*/ 92 w 110"/>
                <a:gd name="T47" fmla="*/ 90 h 146"/>
                <a:gd name="T48" fmla="*/ 92 w 110"/>
                <a:gd name="T49" fmla="*/ 90 h 146"/>
                <a:gd name="T50" fmla="*/ 94 w 110"/>
                <a:gd name="T51" fmla="*/ 94 h 146"/>
                <a:gd name="T52" fmla="*/ 96 w 110"/>
                <a:gd name="T53" fmla="*/ 96 h 146"/>
                <a:gd name="T54" fmla="*/ 96 w 110"/>
                <a:gd name="T55" fmla="*/ 96 h 146"/>
                <a:gd name="T56" fmla="*/ 88 w 110"/>
                <a:gd name="T57" fmla="*/ 94 h 146"/>
                <a:gd name="T58" fmla="*/ 84 w 110"/>
                <a:gd name="T59" fmla="*/ 94 h 146"/>
                <a:gd name="T60" fmla="*/ 80 w 110"/>
                <a:gd name="T61" fmla="*/ 96 h 146"/>
                <a:gd name="T62" fmla="*/ 80 w 110"/>
                <a:gd name="T63" fmla="*/ 96 h 146"/>
                <a:gd name="T64" fmla="*/ 110 w 110"/>
                <a:gd name="T65" fmla="*/ 114 h 146"/>
                <a:gd name="T66" fmla="*/ 110 w 110"/>
                <a:gd name="T67" fmla="*/ 114 h 146"/>
                <a:gd name="T68" fmla="*/ 110 w 110"/>
                <a:gd name="T69" fmla="*/ 108 h 146"/>
                <a:gd name="T70" fmla="*/ 106 w 110"/>
                <a:gd name="T71" fmla="*/ 98 h 146"/>
                <a:gd name="T72" fmla="*/ 98 w 110"/>
                <a:gd name="T73" fmla="*/ 88 h 146"/>
                <a:gd name="T74" fmla="*/ 92 w 110"/>
                <a:gd name="T75" fmla="*/ 84 h 146"/>
                <a:gd name="T76" fmla="*/ 88 w 110"/>
                <a:gd name="T77" fmla="*/ 82 h 146"/>
                <a:gd name="T78" fmla="*/ 88 w 110"/>
                <a:gd name="T79" fmla="*/ 82 h 146"/>
                <a:gd name="T80" fmla="*/ 78 w 110"/>
                <a:gd name="T81" fmla="*/ 84 h 146"/>
                <a:gd name="T82" fmla="*/ 68 w 110"/>
                <a:gd name="T83" fmla="*/ 88 h 146"/>
                <a:gd name="T84" fmla="*/ 52 w 110"/>
                <a:gd name="T85" fmla="*/ 100 h 146"/>
                <a:gd name="T86" fmla="*/ 52 w 110"/>
                <a:gd name="T87" fmla="*/ 100 h 146"/>
                <a:gd name="T88" fmla="*/ 72 w 110"/>
                <a:gd name="T89" fmla="*/ 62 h 146"/>
                <a:gd name="T90" fmla="*/ 80 w 110"/>
                <a:gd name="T91" fmla="*/ 42 h 146"/>
                <a:gd name="T92" fmla="*/ 82 w 110"/>
                <a:gd name="T93" fmla="*/ 32 h 146"/>
                <a:gd name="T94" fmla="*/ 82 w 110"/>
                <a:gd name="T95" fmla="*/ 32 h 146"/>
                <a:gd name="T96" fmla="*/ 80 w 110"/>
                <a:gd name="T97" fmla="*/ 32 h 146"/>
                <a:gd name="T98" fmla="*/ 76 w 110"/>
                <a:gd name="T99" fmla="*/ 36 h 146"/>
                <a:gd name="T100" fmla="*/ 66 w 110"/>
                <a:gd name="T101" fmla="*/ 42 h 146"/>
                <a:gd name="T102" fmla="*/ 58 w 110"/>
                <a:gd name="T103" fmla="*/ 50 h 146"/>
                <a:gd name="T104" fmla="*/ 54 w 110"/>
                <a:gd name="T105" fmla="*/ 54 h 146"/>
                <a:gd name="T106" fmla="*/ 54 w 110"/>
                <a:gd name="T107" fmla="*/ 54 h 146"/>
                <a:gd name="T108" fmla="*/ 60 w 110"/>
                <a:gd name="T109" fmla="*/ 20 h 146"/>
                <a:gd name="T110" fmla="*/ 64 w 110"/>
                <a:gd name="T111" fmla="*/ 0 h 146"/>
                <a:gd name="T112" fmla="*/ 64 w 110"/>
                <a:gd name="T113" fmla="*/ 0 h 146"/>
                <a:gd name="T114" fmla="*/ 60 w 110"/>
                <a:gd name="T115" fmla="*/ 4 h 146"/>
                <a:gd name="T116" fmla="*/ 54 w 110"/>
                <a:gd name="T117" fmla="*/ 10 h 146"/>
                <a:gd name="T118" fmla="*/ 42 w 110"/>
                <a:gd name="T119" fmla="*/ 30 h 146"/>
                <a:gd name="T120" fmla="*/ 30 w 110"/>
                <a:gd name="T121" fmla="*/ 52 h 146"/>
                <a:gd name="T122" fmla="*/ 24 w 110"/>
                <a:gd name="T123" fmla="*/ 66 h 146"/>
                <a:gd name="T124" fmla="*/ 26 w 110"/>
                <a:gd name="T125" fmla="*/ 66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10" h="146">
                  <a:moveTo>
                    <a:pt x="26" y="66"/>
                  </a:moveTo>
                  <a:lnTo>
                    <a:pt x="26" y="66"/>
                  </a:lnTo>
                  <a:lnTo>
                    <a:pt x="30" y="62"/>
                  </a:lnTo>
                  <a:lnTo>
                    <a:pt x="38" y="50"/>
                  </a:lnTo>
                  <a:lnTo>
                    <a:pt x="46" y="38"/>
                  </a:lnTo>
                  <a:lnTo>
                    <a:pt x="52" y="32"/>
                  </a:lnTo>
                  <a:lnTo>
                    <a:pt x="52" y="32"/>
                  </a:lnTo>
                  <a:lnTo>
                    <a:pt x="34" y="76"/>
                  </a:lnTo>
                  <a:lnTo>
                    <a:pt x="20" y="110"/>
                  </a:lnTo>
                  <a:lnTo>
                    <a:pt x="0" y="146"/>
                  </a:lnTo>
                  <a:lnTo>
                    <a:pt x="0" y="146"/>
                  </a:lnTo>
                  <a:lnTo>
                    <a:pt x="12" y="132"/>
                  </a:lnTo>
                  <a:lnTo>
                    <a:pt x="34" y="100"/>
                  </a:lnTo>
                  <a:lnTo>
                    <a:pt x="64" y="54"/>
                  </a:lnTo>
                  <a:lnTo>
                    <a:pt x="26" y="140"/>
                  </a:lnTo>
                  <a:lnTo>
                    <a:pt x="26" y="140"/>
                  </a:lnTo>
                  <a:lnTo>
                    <a:pt x="30" y="138"/>
                  </a:lnTo>
                  <a:lnTo>
                    <a:pt x="40" y="126"/>
                  </a:lnTo>
                  <a:lnTo>
                    <a:pt x="62" y="100"/>
                  </a:lnTo>
                  <a:lnTo>
                    <a:pt x="62" y="100"/>
                  </a:lnTo>
                  <a:lnTo>
                    <a:pt x="68" y="94"/>
                  </a:lnTo>
                  <a:lnTo>
                    <a:pt x="76" y="90"/>
                  </a:lnTo>
                  <a:lnTo>
                    <a:pt x="84" y="90"/>
                  </a:lnTo>
                  <a:lnTo>
                    <a:pt x="92" y="90"/>
                  </a:lnTo>
                  <a:lnTo>
                    <a:pt x="92" y="90"/>
                  </a:lnTo>
                  <a:lnTo>
                    <a:pt x="94" y="94"/>
                  </a:lnTo>
                  <a:lnTo>
                    <a:pt x="96" y="96"/>
                  </a:lnTo>
                  <a:lnTo>
                    <a:pt x="96" y="96"/>
                  </a:lnTo>
                  <a:lnTo>
                    <a:pt x="88" y="94"/>
                  </a:lnTo>
                  <a:lnTo>
                    <a:pt x="84" y="94"/>
                  </a:lnTo>
                  <a:lnTo>
                    <a:pt x="80" y="96"/>
                  </a:lnTo>
                  <a:lnTo>
                    <a:pt x="80" y="96"/>
                  </a:lnTo>
                  <a:lnTo>
                    <a:pt x="110" y="114"/>
                  </a:lnTo>
                  <a:lnTo>
                    <a:pt x="110" y="114"/>
                  </a:lnTo>
                  <a:lnTo>
                    <a:pt x="110" y="108"/>
                  </a:lnTo>
                  <a:lnTo>
                    <a:pt x="106" y="98"/>
                  </a:lnTo>
                  <a:lnTo>
                    <a:pt x="98" y="88"/>
                  </a:lnTo>
                  <a:lnTo>
                    <a:pt x="92" y="84"/>
                  </a:lnTo>
                  <a:lnTo>
                    <a:pt x="88" y="82"/>
                  </a:lnTo>
                  <a:lnTo>
                    <a:pt x="88" y="82"/>
                  </a:lnTo>
                  <a:lnTo>
                    <a:pt x="78" y="84"/>
                  </a:lnTo>
                  <a:lnTo>
                    <a:pt x="68" y="88"/>
                  </a:lnTo>
                  <a:lnTo>
                    <a:pt x="52" y="100"/>
                  </a:lnTo>
                  <a:lnTo>
                    <a:pt x="52" y="100"/>
                  </a:lnTo>
                  <a:lnTo>
                    <a:pt x="72" y="62"/>
                  </a:lnTo>
                  <a:lnTo>
                    <a:pt x="80" y="42"/>
                  </a:lnTo>
                  <a:lnTo>
                    <a:pt x="82" y="32"/>
                  </a:lnTo>
                  <a:lnTo>
                    <a:pt x="82" y="32"/>
                  </a:lnTo>
                  <a:lnTo>
                    <a:pt x="80" y="32"/>
                  </a:lnTo>
                  <a:lnTo>
                    <a:pt x="76" y="36"/>
                  </a:lnTo>
                  <a:lnTo>
                    <a:pt x="66" y="42"/>
                  </a:lnTo>
                  <a:lnTo>
                    <a:pt x="58" y="50"/>
                  </a:lnTo>
                  <a:lnTo>
                    <a:pt x="54" y="54"/>
                  </a:lnTo>
                  <a:lnTo>
                    <a:pt x="54" y="54"/>
                  </a:lnTo>
                  <a:lnTo>
                    <a:pt x="60" y="20"/>
                  </a:lnTo>
                  <a:lnTo>
                    <a:pt x="64" y="0"/>
                  </a:lnTo>
                  <a:lnTo>
                    <a:pt x="64" y="0"/>
                  </a:lnTo>
                  <a:lnTo>
                    <a:pt x="60" y="4"/>
                  </a:lnTo>
                  <a:lnTo>
                    <a:pt x="54" y="10"/>
                  </a:lnTo>
                  <a:lnTo>
                    <a:pt x="42" y="30"/>
                  </a:lnTo>
                  <a:lnTo>
                    <a:pt x="30" y="52"/>
                  </a:lnTo>
                  <a:lnTo>
                    <a:pt x="24" y="66"/>
                  </a:lnTo>
                  <a:lnTo>
                    <a:pt x="26" y="6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07" name="Freeform 284"/>
            <p:cNvSpPr>
              <a:spLocks/>
            </p:cNvSpPr>
            <p:nvPr/>
          </p:nvSpPr>
          <p:spPr bwMode="auto">
            <a:xfrm>
              <a:off x="2623" y="2375"/>
              <a:ext cx="110" cy="140"/>
            </a:xfrm>
            <a:custGeom>
              <a:avLst/>
              <a:gdLst>
                <a:gd name="T0" fmla="*/ 30 w 110"/>
                <a:gd name="T1" fmla="*/ 64 h 140"/>
                <a:gd name="T2" fmla="*/ 42 w 110"/>
                <a:gd name="T3" fmla="*/ 48 h 140"/>
                <a:gd name="T4" fmla="*/ 58 w 110"/>
                <a:gd name="T5" fmla="*/ 30 h 140"/>
                <a:gd name="T6" fmla="*/ 38 w 110"/>
                <a:gd name="T7" fmla="*/ 74 h 140"/>
                <a:gd name="T8" fmla="*/ 0 w 110"/>
                <a:gd name="T9" fmla="*/ 140 h 140"/>
                <a:gd name="T10" fmla="*/ 6 w 110"/>
                <a:gd name="T11" fmla="*/ 138 h 140"/>
                <a:gd name="T12" fmla="*/ 38 w 110"/>
                <a:gd name="T13" fmla="*/ 98 h 140"/>
                <a:gd name="T14" fmla="*/ 24 w 110"/>
                <a:gd name="T15" fmla="*/ 138 h 140"/>
                <a:gd name="T16" fmla="*/ 30 w 110"/>
                <a:gd name="T17" fmla="*/ 134 h 140"/>
                <a:gd name="T18" fmla="*/ 64 w 110"/>
                <a:gd name="T19" fmla="*/ 98 h 140"/>
                <a:gd name="T20" fmla="*/ 70 w 110"/>
                <a:gd name="T21" fmla="*/ 94 h 140"/>
                <a:gd name="T22" fmla="*/ 86 w 110"/>
                <a:gd name="T23" fmla="*/ 90 h 140"/>
                <a:gd name="T24" fmla="*/ 94 w 110"/>
                <a:gd name="T25" fmla="*/ 92 h 140"/>
                <a:gd name="T26" fmla="*/ 98 w 110"/>
                <a:gd name="T27" fmla="*/ 98 h 140"/>
                <a:gd name="T28" fmla="*/ 90 w 110"/>
                <a:gd name="T29" fmla="*/ 94 h 140"/>
                <a:gd name="T30" fmla="*/ 82 w 110"/>
                <a:gd name="T31" fmla="*/ 96 h 140"/>
                <a:gd name="T32" fmla="*/ 110 w 110"/>
                <a:gd name="T33" fmla="*/ 116 h 140"/>
                <a:gd name="T34" fmla="*/ 110 w 110"/>
                <a:gd name="T35" fmla="*/ 110 h 140"/>
                <a:gd name="T36" fmla="*/ 100 w 110"/>
                <a:gd name="T37" fmla="*/ 88 h 140"/>
                <a:gd name="T38" fmla="*/ 90 w 110"/>
                <a:gd name="T39" fmla="*/ 84 h 140"/>
                <a:gd name="T40" fmla="*/ 80 w 110"/>
                <a:gd name="T41" fmla="*/ 84 h 140"/>
                <a:gd name="T42" fmla="*/ 54 w 110"/>
                <a:gd name="T43" fmla="*/ 98 h 140"/>
                <a:gd name="T44" fmla="*/ 76 w 110"/>
                <a:gd name="T45" fmla="*/ 62 h 140"/>
                <a:gd name="T46" fmla="*/ 88 w 110"/>
                <a:gd name="T47" fmla="*/ 32 h 140"/>
                <a:gd name="T48" fmla="*/ 86 w 110"/>
                <a:gd name="T49" fmla="*/ 34 h 140"/>
                <a:gd name="T50" fmla="*/ 72 w 110"/>
                <a:gd name="T51" fmla="*/ 42 h 140"/>
                <a:gd name="T52" fmla="*/ 58 w 110"/>
                <a:gd name="T53" fmla="*/ 54 h 140"/>
                <a:gd name="T54" fmla="*/ 66 w 110"/>
                <a:gd name="T55" fmla="*/ 20 h 140"/>
                <a:gd name="T56" fmla="*/ 72 w 110"/>
                <a:gd name="T57" fmla="*/ 0 h 140"/>
                <a:gd name="T58" fmla="*/ 62 w 110"/>
                <a:gd name="T59" fmla="*/ 8 h 140"/>
                <a:gd name="T60" fmla="*/ 36 w 110"/>
                <a:gd name="T61" fmla="*/ 46 h 140"/>
                <a:gd name="T62" fmla="*/ 30 w 110"/>
                <a:gd name="T63" fmla="*/ 64 h 1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10" h="140">
                  <a:moveTo>
                    <a:pt x="30" y="64"/>
                  </a:moveTo>
                  <a:lnTo>
                    <a:pt x="30" y="64"/>
                  </a:lnTo>
                  <a:lnTo>
                    <a:pt x="34" y="60"/>
                  </a:lnTo>
                  <a:lnTo>
                    <a:pt x="42" y="48"/>
                  </a:lnTo>
                  <a:lnTo>
                    <a:pt x="52" y="36"/>
                  </a:lnTo>
                  <a:lnTo>
                    <a:pt x="58" y="30"/>
                  </a:lnTo>
                  <a:lnTo>
                    <a:pt x="58" y="30"/>
                  </a:lnTo>
                  <a:lnTo>
                    <a:pt x="38" y="74"/>
                  </a:lnTo>
                  <a:lnTo>
                    <a:pt x="20" y="106"/>
                  </a:lnTo>
                  <a:lnTo>
                    <a:pt x="0" y="140"/>
                  </a:lnTo>
                  <a:lnTo>
                    <a:pt x="0" y="140"/>
                  </a:lnTo>
                  <a:lnTo>
                    <a:pt x="6" y="138"/>
                  </a:lnTo>
                  <a:lnTo>
                    <a:pt x="14" y="128"/>
                  </a:lnTo>
                  <a:lnTo>
                    <a:pt x="38" y="98"/>
                  </a:lnTo>
                  <a:lnTo>
                    <a:pt x="70" y="54"/>
                  </a:lnTo>
                  <a:lnTo>
                    <a:pt x="24" y="138"/>
                  </a:lnTo>
                  <a:lnTo>
                    <a:pt x="24" y="138"/>
                  </a:lnTo>
                  <a:lnTo>
                    <a:pt x="30" y="134"/>
                  </a:lnTo>
                  <a:lnTo>
                    <a:pt x="40" y="124"/>
                  </a:lnTo>
                  <a:lnTo>
                    <a:pt x="64" y="98"/>
                  </a:lnTo>
                  <a:lnTo>
                    <a:pt x="64" y="98"/>
                  </a:lnTo>
                  <a:lnTo>
                    <a:pt x="70" y="94"/>
                  </a:lnTo>
                  <a:lnTo>
                    <a:pt x="78" y="90"/>
                  </a:lnTo>
                  <a:lnTo>
                    <a:pt x="86" y="90"/>
                  </a:lnTo>
                  <a:lnTo>
                    <a:pt x="94" y="92"/>
                  </a:lnTo>
                  <a:lnTo>
                    <a:pt x="94" y="92"/>
                  </a:lnTo>
                  <a:lnTo>
                    <a:pt x="96" y="94"/>
                  </a:lnTo>
                  <a:lnTo>
                    <a:pt x="98" y="98"/>
                  </a:lnTo>
                  <a:lnTo>
                    <a:pt x="98" y="98"/>
                  </a:lnTo>
                  <a:lnTo>
                    <a:pt x="90" y="94"/>
                  </a:lnTo>
                  <a:lnTo>
                    <a:pt x="86" y="94"/>
                  </a:lnTo>
                  <a:lnTo>
                    <a:pt x="82" y="96"/>
                  </a:lnTo>
                  <a:lnTo>
                    <a:pt x="82" y="96"/>
                  </a:lnTo>
                  <a:lnTo>
                    <a:pt x="110" y="116"/>
                  </a:lnTo>
                  <a:lnTo>
                    <a:pt x="110" y="116"/>
                  </a:lnTo>
                  <a:lnTo>
                    <a:pt x="110" y="110"/>
                  </a:lnTo>
                  <a:lnTo>
                    <a:pt x="106" y="100"/>
                  </a:lnTo>
                  <a:lnTo>
                    <a:pt x="100" y="88"/>
                  </a:lnTo>
                  <a:lnTo>
                    <a:pt x="96" y="84"/>
                  </a:lnTo>
                  <a:lnTo>
                    <a:pt x="90" y="84"/>
                  </a:lnTo>
                  <a:lnTo>
                    <a:pt x="90" y="84"/>
                  </a:lnTo>
                  <a:lnTo>
                    <a:pt x="80" y="84"/>
                  </a:lnTo>
                  <a:lnTo>
                    <a:pt x="72" y="88"/>
                  </a:lnTo>
                  <a:lnTo>
                    <a:pt x="54" y="98"/>
                  </a:lnTo>
                  <a:lnTo>
                    <a:pt x="54" y="98"/>
                  </a:lnTo>
                  <a:lnTo>
                    <a:pt x="76" y="62"/>
                  </a:lnTo>
                  <a:lnTo>
                    <a:pt x="86" y="42"/>
                  </a:lnTo>
                  <a:lnTo>
                    <a:pt x="88" y="32"/>
                  </a:lnTo>
                  <a:lnTo>
                    <a:pt x="88" y="32"/>
                  </a:lnTo>
                  <a:lnTo>
                    <a:pt x="86" y="34"/>
                  </a:lnTo>
                  <a:lnTo>
                    <a:pt x="82" y="36"/>
                  </a:lnTo>
                  <a:lnTo>
                    <a:pt x="72" y="42"/>
                  </a:lnTo>
                  <a:lnTo>
                    <a:pt x="64" y="50"/>
                  </a:lnTo>
                  <a:lnTo>
                    <a:pt x="58" y="54"/>
                  </a:lnTo>
                  <a:lnTo>
                    <a:pt x="58" y="54"/>
                  </a:lnTo>
                  <a:lnTo>
                    <a:pt x="66" y="20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68" y="2"/>
                  </a:lnTo>
                  <a:lnTo>
                    <a:pt x="62" y="8"/>
                  </a:lnTo>
                  <a:lnTo>
                    <a:pt x="48" y="26"/>
                  </a:lnTo>
                  <a:lnTo>
                    <a:pt x="36" y="46"/>
                  </a:lnTo>
                  <a:lnTo>
                    <a:pt x="28" y="62"/>
                  </a:lnTo>
                  <a:lnTo>
                    <a:pt x="30" y="6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08" name="Freeform 285"/>
            <p:cNvSpPr>
              <a:spLocks/>
            </p:cNvSpPr>
            <p:nvPr/>
          </p:nvSpPr>
          <p:spPr bwMode="auto">
            <a:xfrm>
              <a:off x="2915" y="1925"/>
              <a:ext cx="104" cy="190"/>
            </a:xfrm>
            <a:custGeom>
              <a:avLst/>
              <a:gdLst>
                <a:gd name="T0" fmla="*/ 64 w 104"/>
                <a:gd name="T1" fmla="*/ 12 h 190"/>
                <a:gd name="T2" fmla="*/ 64 w 104"/>
                <a:gd name="T3" fmla="*/ 12 h 190"/>
                <a:gd name="T4" fmla="*/ 52 w 104"/>
                <a:gd name="T5" fmla="*/ 22 h 190"/>
                <a:gd name="T6" fmla="*/ 44 w 104"/>
                <a:gd name="T7" fmla="*/ 30 h 190"/>
                <a:gd name="T8" fmla="*/ 36 w 104"/>
                <a:gd name="T9" fmla="*/ 34 h 190"/>
                <a:gd name="T10" fmla="*/ 36 w 104"/>
                <a:gd name="T11" fmla="*/ 34 h 190"/>
                <a:gd name="T12" fmla="*/ 0 w 104"/>
                <a:gd name="T13" fmla="*/ 54 h 190"/>
                <a:gd name="T14" fmla="*/ 0 w 104"/>
                <a:gd name="T15" fmla="*/ 54 h 190"/>
                <a:gd name="T16" fmla="*/ 0 w 104"/>
                <a:gd name="T17" fmla="*/ 70 h 190"/>
                <a:gd name="T18" fmla="*/ 2 w 104"/>
                <a:gd name="T19" fmla="*/ 84 h 190"/>
                <a:gd name="T20" fmla="*/ 4 w 104"/>
                <a:gd name="T21" fmla="*/ 92 h 190"/>
                <a:gd name="T22" fmla="*/ 4 w 104"/>
                <a:gd name="T23" fmla="*/ 92 h 190"/>
                <a:gd name="T24" fmla="*/ 28 w 104"/>
                <a:gd name="T25" fmla="*/ 146 h 190"/>
                <a:gd name="T26" fmla="*/ 28 w 104"/>
                <a:gd name="T27" fmla="*/ 146 h 190"/>
                <a:gd name="T28" fmla="*/ 34 w 104"/>
                <a:gd name="T29" fmla="*/ 154 h 190"/>
                <a:gd name="T30" fmla="*/ 42 w 104"/>
                <a:gd name="T31" fmla="*/ 164 h 190"/>
                <a:gd name="T32" fmla="*/ 68 w 104"/>
                <a:gd name="T33" fmla="*/ 180 h 190"/>
                <a:gd name="T34" fmla="*/ 80 w 104"/>
                <a:gd name="T35" fmla="*/ 188 h 190"/>
                <a:gd name="T36" fmla="*/ 90 w 104"/>
                <a:gd name="T37" fmla="*/ 190 h 190"/>
                <a:gd name="T38" fmla="*/ 96 w 104"/>
                <a:gd name="T39" fmla="*/ 190 h 190"/>
                <a:gd name="T40" fmla="*/ 98 w 104"/>
                <a:gd name="T41" fmla="*/ 190 h 190"/>
                <a:gd name="T42" fmla="*/ 98 w 104"/>
                <a:gd name="T43" fmla="*/ 186 h 190"/>
                <a:gd name="T44" fmla="*/ 98 w 104"/>
                <a:gd name="T45" fmla="*/ 186 h 190"/>
                <a:gd name="T46" fmla="*/ 86 w 104"/>
                <a:gd name="T47" fmla="*/ 138 h 190"/>
                <a:gd name="T48" fmla="*/ 80 w 104"/>
                <a:gd name="T49" fmla="*/ 112 h 190"/>
                <a:gd name="T50" fmla="*/ 82 w 104"/>
                <a:gd name="T51" fmla="*/ 102 h 190"/>
                <a:gd name="T52" fmla="*/ 84 w 104"/>
                <a:gd name="T53" fmla="*/ 94 h 190"/>
                <a:gd name="T54" fmla="*/ 84 w 104"/>
                <a:gd name="T55" fmla="*/ 94 h 190"/>
                <a:gd name="T56" fmla="*/ 90 w 104"/>
                <a:gd name="T57" fmla="*/ 88 h 190"/>
                <a:gd name="T58" fmla="*/ 94 w 104"/>
                <a:gd name="T59" fmla="*/ 84 h 190"/>
                <a:gd name="T60" fmla="*/ 98 w 104"/>
                <a:gd name="T61" fmla="*/ 80 h 190"/>
                <a:gd name="T62" fmla="*/ 100 w 104"/>
                <a:gd name="T63" fmla="*/ 66 h 190"/>
                <a:gd name="T64" fmla="*/ 100 w 104"/>
                <a:gd name="T65" fmla="*/ 66 h 190"/>
                <a:gd name="T66" fmla="*/ 102 w 104"/>
                <a:gd name="T67" fmla="*/ 26 h 190"/>
                <a:gd name="T68" fmla="*/ 102 w 104"/>
                <a:gd name="T69" fmla="*/ 26 h 190"/>
                <a:gd name="T70" fmla="*/ 104 w 104"/>
                <a:gd name="T71" fmla="*/ 18 h 190"/>
                <a:gd name="T72" fmla="*/ 104 w 104"/>
                <a:gd name="T73" fmla="*/ 12 h 190"/>
                <a:gd name="T74" fmla="*/ 102 w 104"/>
                <a:gd name="T75" fmla="*/ 10 h 190"/>
                <a:gd name="T76" fmla="*/ 102 w 104"/>
                <a:gd name="T77" fmla="*/ 10 h 190"/>
                <a:gd name="T78" fmla="*/ 94 w 104"/>
                <a:gd name="T79" fmla="*/ 6 h 190"/>
                <a:gd name="T80" fmla="*/ 84 w 104"/>
                <a:gd name="T81" fmla="*/ 2 h 190"/>
                <a:gd name="T82" fmla="*/ 72 w 104"/>
                <a:gd name="T83" fmla="*/ 0 h 190"/>
                <a:gd name="T84" fmla="*/ 64 w 104"/>
                <a:gd name="T85" fmla="*/ 12 h 1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04" h="190">
                  <a:moveTo>
                    <a:pt x="64" y="12"/>
                  </a:moveTo>
                  <a:lnTo>
                    <a:pt x="64" y="12"/>
                  </a:lnTo>
                  <a:lnTo>
                    <a:pt x="52" y="22"/>
                  </a:lnTo>
                  <a:lnTo>
                    <a:pt x="44" y="30"/>
                  </a:lnTo>
                  <a:lnTo>
                    <a:pt x="36" y="34"/>
                  </a:lnTo>
                  <a:lnTo>
                    <a:pt x="36" y="34"/>
                  </a:lnTo>
                  <a:lnTo>
                    <a:pt x="0" y="54"/>
                  </a:lnTo>
                  <a:lnTo>
                    <a:pt x="0" y="54"/>
                  </a:lnTo>
                  <a:lnTo>
                    <a:pt x="0" y="70"/>
                  </a:lnTo>
                  <a:lnTo>
                    <a:pt x="2" y="84"/>
                  </a:lnTo>
                  <a:lnTo>
                    <a:pt x="4" y="92"/>
                  </a:lnTo>
                  <a:lnTo>
                    <a:pt x="4" y="92"/>
                  </a:lnTo>
                  <a:lnTo>
                    <a:pt x="28" y="146"/>
                  </a:lnTo>
                  <a:lnTo>
                    <a:pt x="28" y="146"/>
                  </a:lnTo>
                  <a:lnTo>
                    <a:pt x="34" y="154"/>
                  </a:lnTo>
                  <a:lnTo>
                    <a:pt x="42" y="164"/>
                  </a:lnTo>
                  <a:lnTo>
                    <a:pt x="68" y="180"/>
                  </a:lnTo>
                  <a:lnTo>
                    <a:pt x="80" y="188"/>
                  </a:lnTo>
                  <a:lnTo>
                    <a:pt x="90" y="190"/>
                  </a:lnTo>
                  <a:lnTo>
                    <a:pt x="96" y="190"/>
                  </a:lnTo>
                  <a:lnTo>
                    <a:pt x="98" y="190"/>
                  </a:lnTo>
                  <a:lnTo>
                    <a:pt x="98" y="186"/>
                  </a:lnTo>
                  <a:lnTo>
                    <a:pt x="98" y="186"/>
                  </a:lnTo>
                  <a:lnTo>
                    <a:pt x="86" y="138"/>
                  </a:lnTo>
                  <a:lnTo>
                    <a:pt x="80" y="112"/>
                  </a:lnTo>
                  <a:lnTo>
                    <a:pt x="82" y="102"/>
                  </a:lnTo>
                  <a:lnTo>
                    <a:pt x="84" y="94"/>
                  </a:lnTo>
                  <a:lnTo>
                    <a:pt x="84" y="94"/>
                  </a:lnTo>
                  <a:lnTo>
                    <a:pt x="90" y="88"/>
                  </a:lnTo>
                  <a:lnTo>
                    <a:pt x="94" y="84"/>
                  </a:lnTo>
                  <a:lnTo>
                    <a:pt x="98" y="80"/>
                  </a:lnTo>
                  <a:lnTo>
                    <a:pt x="100" y="66"/>
                  </a:lnTo>
                  <a:lnTo>
                    <a:pt x="100" y="66"/>
                  </a:lnTo>
                  <a:lnTo>
                    <a:pt x="102" y="26"/>
                  </a:lnTo>
                  <a:lnTo>
                    <a:pt x="102" y="26"/>
                  </a:lnTo>
                  <a:lnTo>
                    <a:pt x="104" y="18"/>
                  </a:lnTo>
                  <a:lnTo>
                    <a:pt x="104" y="12"/>
                  </a:lnTo>
                  <a:lnTo>
                    <a:pt x="102" y="10"/>
                  </a:lnTo>
                  <a:lnTo>
                    <a:pt x="102" y="10"/>
                  </a:lnTo>
                  <a:lnTo>
                    <a:pt x="94" y="6"/>
                  </a:lnTo>
                  <a:lnTo>
                    <a:pt x="84" y="2"/>
                  </a:lnTo>
                  <a:lnTo>
                    <a:pt x="72" y="0"/>
                  </a:lnTo>
                  <a:lnTo>
                    <a:pt x="64" y="12"/>
                  </a:lnTo>
                  <a:close/>
                </a:path>
              </a:pathLst>
            </a:custGeom>
            <a:solidFill>
              <a:srgbClr val="BD6F2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09" name="Freeform 286"/>
            <p:cNvSpPr>
              <a:spLocks/>
            </p:cNvSpPr>
            <p:nvPr/>
          </p:nvSpPr>
          <p:spPr bwMode="auto">
            <a:xfrm>
              <a:off x="2643" y="1971"/>
              <a:ext cx="296" cy="54"/>
            </a:xfrm>
            <a:custGeom>
              <a:avLst/>
              <a:gdLst>
                <a:gd name="T0" fmla="*/ 246 w 296"/>
                <a:gd name="T1" fmla="*/ 6 h 54"/>
                <a:gd name="T2" fmla="*/ 246 w 296"/>
                <a:gd name="T3" fmla="*/ 6 h 54"/>
                <a:gd name="T4" fmla="*/ 224 w 296"/>
                <a:gd name="T5" fmla="*/ 2 h 54"/>
                <a:gd name="T6" fmla="*/ 202 w 296"/>
                <a:gd name="T7" fmla="*/ 2 h 54"/>
                <a:gd name="T8" fmla="*/ 190 w 296"/>
                <a:gd name="T9" fmla="*/ 2 h 54"/>
                <a:gd name="T10" fmla="*/ 180 w 296"/>
                <a:gd name="T11" fmla="*/ 4 h 54"/>
                <a:gd name="T12" fmla="*/ 180 w 296"/>
                <a:gd name="T13" fmla="*/ 4 h 54"/>
                <a:gd name="T14" fmla="*/ 172 w 296"/>
                <a:gd name="T15" fmla="*/ 6 h 54"/>
                <a:gd name="T16" fmla="*/ 164 w 296"/>
                <a:gd name="T17" fmla="*/ 6 h 54"/>
                <a:gd name="T18" fmla="*/ 152 w 296"/>
                <a:gd name="T19" fmla="*/ 4 h 54"/>
                <a:gd name="T20" fmla="*/ 140 w 296"/>
                <a:gd name="T21" fmla="*/ 0 h 54"/>
                <a:gd name="T22" fmla="*/ 126 w 296"/>
                <a:gd name="T23" fmla="*/ 0 h 54"/>
                <a:gd name="T24" fmla="*/ 126 w 296"/>
                <a:gd name="T25" fmla="*/ 0 h 54"/>
                <a:gd name="T26" fmla="*/ 104 w 296"/>
                <a:gd name="T27" fmla="*/ 6 h 54"/>
                <a:gd name="T28" fmla="*/ 90 w 296"/>
                <a:gd name="T29" fmla="*/ 10 h 54"/>
                <a:gd name="T30" fmla="*/ 80 w 296"/>
                <a:gd name="T31" fmla="*/ 10 h 54"/>
                <a:gd name="T32" fmla="*/ 80 w 296"/>
                <a:gd name="T33" fmla="*/ 10 h 54"/>
                <a:gd name="T34" fmla="*/ 68 w 296"/>
                <a:gd name="T35" fmla="*/ 10 h 54"/>
                <a:gd name="T36" fmla="*/ 52 w 296"/>
                <a:gd name="T37" fmla="*/ 8 h 54"/>
                <a:gd name="T38" fmla="*/ 34 w 296"/>
                <a:gd name="T39" fmla="*/ 10 h 54"/>
                <a:gd name="T40" fmla="*/ 18 w 296"/>
                <a:gd name="T41" fmla="*/ 12 h 54"/>
                <a:gd name="T42" fmla="*/ 18 w 296"/>
                <a:gd name="T43" fmla="*/ 12 h 54"/>
                <a:gd name="T44" fmla="*/ 8 w 296"/>
                <a:gd name="T45" fmla="*/ 16 h 54"/>
                <a:gd name="T46" fmla="*/ 2 w 296"/>
                <a:gd name="T47" fmla="*/ 18 h 54"/>
                <a:gd name="T48" fmla="*/ 0 w 296"/>
                <a:gd name="T49" fmla="*/ 20 h 54"/>
                <a:gd name="T50" fmla="*/ 0 w 296"/>
                <a:gd name="T51" fmla="*/ 20 h 54"/>
                <a:gd name="T52" fmla="*/ 12 w 296"/>
                <a:gd name="T53" fmla="*/ 32 h 54"/>
                <a:gd name="T54" fmla="*/ 24 w 296"/>
                <a:gd name="T55" fmla="*/ 40 h 54"/>
                <a:gd name="T56" fmla="*/ 28 w 296"/>
                <a:gd name="T57" fmla="*/ 42 h 54"/>
                <a:gd name="T58" fmla="*/ 32 w 296"/>
                <a:gd name="T59" fmla="*/ 42 h 54"/>
                <a:gd name="T60" fmla="*/ 32 w 296"/>
                <a:gd name="T61" fmla="*/ 42 h 54"/>
                <a:gd name="T62" fmla="*/ 80 w 296"/>
                <a:gd name="T63" fmla="*/ 46 h 54"/>
                <a:gd name="T64" fmla="*/ 124 w 296"/>
                <a:gd name="T65" fmla="*/ 50 h 54"/>
                <a:gd name="T66" fmla="*/ 124 w 296"/>
                <a:gd name="T67" fmla="*/ 50 h 54"/>
                <a:gd name="T68" fmla="*/ 132 w 296"/>
                <a:gd name="T69" fmla="*/ 52 h 54"/>
                <a:gd name="T70" fmla="*/ 140 w 296"/>
                <a:gd name="T71" fmla="*/ 54 h 54"/>
                <a:gd name="T72" fmla="*/ 148 w 296"/>
                <a:gd name="T73" fmla="*/ 54 h 54"/>
                <a:gd name="T74" fmla="*/ 156 w 296"/>
                <a:gd name="T75" fmla="*/ 52 h 54"/>
                <a:gd name="T76" fmla="*/ 156 w 296"/>
                <a:gd name="T77" fmla="*/ 52 h 54"/>
                <a:gd name="T78" fmla="*/ 168 w 296"/>
                <a:gd name="T79" fmla="*/ 48 h 54"/>
                <a:gd name="T80" fmla="*/ 186 w 296"/>
                <a:gd name="T81" fmla="*/ 44 h 54"/>
                <a:gd name="T82" fmla="*/ 202 w 296"/>
                <a:gd name="T83" fmla="*/ 40 h 54"/>
                <a:gd name="T84" fmla="*/ 212 w 296"/>
                <a:gd name="T85" fmla="*/ 40 h 54"/>
                <a:gd name="T86" fmla="*/ 212 w 296"/>
                <a:gd name="T87" fmla="*/ 40 h 54"/>
                <a:gd name="T88" fmla="*/ 226 w 296"/>
                <a:gd name="T89" fmla="*/ 44 h 54"/>
                <a:gd name="T90" fmla="*/ 236 w 296"/>
                <a:gd name="T91" fmla="*/ 48 h 54"/>
                <a:gd name="T92" fmla="*/ 242 w 296"/>
                <a:gd name="T93" fmla="*/ 50 h 54"/>
                <a:gd name="T94" fmla="*/ 242 w 296"/>
                <a:gd name="T95" fmla="*/ 50 h 54"/>
                <a:gd name="T96" fmla="*/ 246 w 296"/>
                <a:gd name="T97" fmla="*/ 52 h 54"/>
                <a:gd name="T98" fmla="*/ 252 w 296"/>
                <a:gd name="T99" fmla="*/ 54 h 54"/>
                <a:gd name="T100" fmla="*/ 256 w 296"/>
                <a:gd name="T101" fmla="*/ 54 h 54"/>
                <a:gd name="T102" fmla="*/ 276 w 296"/>
                <a:gd name="T103" fmla="*/ 52 h 54"/>
                <a:gd name="T104" fmla="*/ 296 w 296"/>
                <a:gd name="T105" fmla="*/ 30 h 54"/>
                <a:gd name="T106" fmla="*/ 280 w 296"/>
                <a:gd name="T107" fmla="*/ 10 h 54"/>
                <a:gd name="T108" fmla="*/ 246 w 296"/>
                <a:gd name="T109" fmla="*/ 6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296" h="54">
                  <a:moveTo>
                    <a:pt x="246" y="6"/>
                  </a:moveTo>
                  <a:lnTo>
                    <a:pt x="246" y="6"/>
                  </a:lnTo>
                  <a:lnTo>
                    <a:pt x="224" y="2"/>
                  </a:lnTo>
                  <a:lnTo>
                    <a:pt x="202" y="2"/>
                  </a:lnTo>
                  <a:lnTo>
                    <a:pt x="190" y="2"/>
                  </a:lnTo>
                  <a:lnTo>
                    <a:pt x="180" y="4"/>
                  </a:lnTo>
                  <a:lnTo>
                    <a:pt x="180" y="4"/>
                  </a:lnTo>
                  <a:lnTo>
                    <a:pt x="172" y="6"/>
                  </a:lnTo>
                  <a:lnTo>
                    <a:pt x="164" y="6"/>
                  </a:lnTo>
                  <a:lnTo>
                    <a:pt x="152" y="4"/>
                  </a:lnTo>
                  <a:lnTo>
                    <a:pt x="140" y="0"/>
                  </a:lnTo>
                  <a:lnTo>
                    <a:pt x="126" y="0"/>
                  </a:lnTo>
                  <a:lnTo>
                    <a:pt x="126" y="0"/>
                  </a:lnTo>
                  <a:lnTo>
                    <a:pt x="104" y="6"/>
                  </a:lnTo>
                  <a:lnTo>
                    <a:pt x="90" y="10"/>
                  </a:lnTo>
                  <a:lnTo>
                    <a:pt x="80" y="10"/>
                  </a:lnTo>
                  <a:lnTo>
                    <a:pt x="80" y="10"/>
                  </a:lnTo>
                  <a:lnTo>
                    <a:pt x="68" y="10"/>
                  </a:lnTo>
                  <a:lnTo>
                    <a:pt x="52" y="8"/>
                  </a:lnTo>
                  <a:lnTo>
                    <a:pt x="34" y="10"/>
                  </a:lnTo>
                  <a:lnTo>
                    <a:pt x="18" y="12"/>
                  </a:lnTo>
                  <a:lnTo>
                    <a:pt x="18" y="12"/>
                  </a:lnTo>
                  <a:lnTo>
                    <a:pt x="8" y="16"/>
                  </a:lnTo>
                  <a:lnTo>
                    <a:pt x="2" y="18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12" y="32"/>
                  </a:lnTo>
                  <a:lnTo>
                    <a:pt x="24" y="40"/>
                  </a:lnTo>
                  <a:lnTo>
                    <a:pt x="28" y="42"/>
                  </a:lnTo>
                  <a:lnTo>
                    <a:pt x="32" y="42"/>
                  </a:lnTo>
                  <a:lnTo>
                    <a:pt x="32" y="42"/>
                  </a:lnTo>
                  <a:lnTo>
                    <a:pt x="80" y="46"/>
                  </a:lnTo>
                  <a:lnTo>
                    <a:pt x="124" y="50"/>
                  </a:lnTo>
                  <a:lnTo>
                    <a:pt x="124" y="50"/>
                  </a:lnTo>
                  <a:lnTo>
                    <a:pt x="132" y="52"/>
                  </a:lnTo>
                  <a:lnTo>
                    <a:pt x="140" y="54"/>
                  </a:lnTo>
                  <a:lnTo>
                    <a:pt x="148" y="54"/>
                  </a:lnTo>
                  <a:lnTo>
                    <a:pt x="156" y="52"/>
                  </a:lnTo>
                  <a:lnTo>
                    <a:pt x="156" y="52"/>
                  </a:lnTo>
                  <a:lnTo>
                    <a:pt x="168" y="48"/>
                  </a:lnTo>
                  <a:lnTo>
                    <a:pt x="186" y="44"/>
                  </a:lnTo>
                  <a:lnTo>
                    <a:pt x="202" y="40"/>
                  </a:lnTo>
                  <a:lnTo>
                    <a:pt x="212" y="40"/>
                  </a:lnTo>
                  <a:lnTo>
                    <a:pt x="212" y="40"/>
                  </a:lnTo>
                  <a:lnTo>
                    <a:pt x="226" y="44"/>
                  </a:lnTo>
                  <a:lnTo>
                    <a:pt x="236" y="48"/>
                  </a:lnTo>
                  <a:lnTo>
                    <a:pt x="242" y="50"/>
                  </a:lnTo>
                  <a:lnTo>
                    <a:pt x="242" y="50"/>
                  </a:lnTo>
                  <a:lnTo>
                    <a:pt x="246" y="52"/>
                  </a:lnTo>
                  <a:lnTo>
                    <a:pt x="252" y="54"/>
                  </a:lnTo>
                  <a:lnTo>
                    <a:pt x="256" y="54"/>
                  </a:lnTo>
                  <a:lnTo>
                    <a:pt x="276" y="52"/>
                  </a:lnTo>
                  <a:lnTo>
                    <a:pt x="296" y="30"/>
                  </a:lnTo>
                  <a:lnTo>
                    <a:pt x="280" y="10"/>
                  </a:lnTo>
                  <a:lnTo>
                    <a:pt x="246" y="6"/>
                  </a:lnTo>
                  <a:close/>
                </a:path>
              </a:pathLst>
            </a:custGeom>
            <a:solidFill>
              <a:srgbClr val="CD8F5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10" name="Freeform 287"/>
            <p:cNvSpPr>
              <a:spLocks/>
            </p:cNvSpPr>
            <p:nvPr/>
          </p:nvSpPr>
          <p:spPr bwMode="auto">
            <a:xfrm>
              <a:off x="2415" y="1931"/>
              <a:ext cx="204" cy="130"/>
            </a:xfrm>
            <a:custGeom>
              <a:avLst/>
              <a:gdLst>
                <a:gd name="T0" fmla="*/ 26 w 204"/>
                <a:gd name="T1" fmla="*/ 122 h 130"/>
                <a:gd name="T2" fmla="*/ 26 w 204"/>
                <a:gd name="T3" fmla="*/ 122 h 130"/>
                <a:gd name="T4" fmla="*/ 64 w 204"/>
                <a:gd name="T5" fmla="*/ 112 h 130"/>
                <a:gd name="T6" fmla="*/ 86 w 204"/>
                <a:gd name="T7" fmla="*/ 102 h 130"/>
                <a:gd name="T8" fmla="*/ 94 w 204"/>
                <a:gd name="T9" fmla="*/ 98 h 130"/>
                <a:gd name="T10" fmla="*/ 100 w 204"/>
                <a:gd name="T11" fmla="*/ 92 h 130"/>
                <a:gd name="T12" fmla="*/ 100 w 204"/>
                <a:gd name="T13" fmla="*/ 92 h 130"/>
                <a:gd name="T14" fmla="*/ 108 w 204"/>
                <a:gd name="T15" fmla="*/ 88 h 130"/>
                <a:gd name="T16" fmla="*/ 118 w 204"/>
                <a:gd name="T17" fmla="*/ 84 h 130"/>
                <a:gd name="T18" fmla="*/ 142 w 204"/>
                <a:gd name="T19" fmla="*/ 80 h 130"/>
                <a:gd name="T20" fmla="*/ 166 w 204"/>
                <a:gd name="T21" fmla="*/ 78 h 130"/>
                <a:gd name="T22" fmla="*/ 174 w 204"/>
                <a:gd name="T23" fmla="*/ 76 h 130"/>
                <a:gd name="T24" fmla="*/ 180 w 204"/>
                <a:gd name="T25" fmla="*/ 72 h 130"/>
                <a:gd name="T26" fmla="*/ 180 w 204"/>
                <a:gd name="T27" fmla="*/ 72 h 130"/>
                <a:gd name="T28" fmla="*/ 184 w 204"/>
                <a:gd name="T29" fmla="*/ 68 h 130"/>
                <a:gd name="T30" fmla="*/ 188 w 204"/>
                <a:gd name="T31" fmla="*/ 64 h 130"/>
                <a:gd name="T32" fmla="*/ 196 w 204"/>
                <a:gd name="T33" fmla="*/ 42 h 130"/>
                <a:gd name="T34" fmla="*/ 196 w 204"/>
                <a:gd name="T35" fmla="*/ 42 h 130"/>
                <a:gd name="T36" fmla="*/ 200 w 204"/>
                <a:gd name="T37" fmla="*/ 26 h 130"/>
                <a:gd name="T38" fmla="*/ 204 w 204"/>
                <a:gd name="T39" fmla="*/ 14 h 130"/>
                <a:gd name="T40" fmla="*/ 204 w 204"/>
                <a:gd name="T41" fmla="*/ 6 h 130"/>
                <a:gd name="T42" fmla="*/ 202 w 204"/>
                <a:gd name="T43" fmla="*/ 2 h 130"/>
                <a:gd name="T44" fmla="*/ 200 w 204"/>
                <a:gd name="T45" fmla="*/ 2 h 130"/>
                <a:gd name="T46" fmla="*/ 200 w 204"/>
                <a:gd name="T47" fmla="*/ 2 h 130"/>
                <a:gd name="T48" fmla="*/ 188 w 204"/>
                <a:gd name="T49" fmla="*/ 0 h 130"/>
                <a:gd name="T50" fmla="*/ 172 w 204"/>
                <a:gd name="T51" fmla="*/ 0 h 130"/>
                <a:gd name="T52" fmla="*/ 154 w 204"/>
                <a:gd name="T53" fmla="*/ 2 h 130"/>
                <a:gd name="T54" fmla="*/ 118 w 204"/>
                <a:gd name="T55" fmla="*/ 6 h 130"/>
                <a:gd name="T56" fmla="*/ 118 w 204"/>
                <a:gd name="T57" fmla="*/ 6 h 130"/>
                <a:gd name="T58" fmla="*/ 112 w 204"/>
                <a:gd name="T59" fmla="*/ 14 h 130"/>
                <a:gd name="T60" fmla="*/ 106 w 204"/>
                <a:gd name="T61" fmla="*/ 20 h 130"/>
                <a:gd name="T62" fmla="*/ 96 w 204"/>
                <a:gd name="T63" fmla="*/ 24 h 130"/>
                <a:gd name="T64" fmla="*/ 96 w 204"/>
                <a:gd name="T65" fmla="*/ 24 h 130"/>
                <a:gd name="T66" fmla="*/ 92 w 204"/>
                <a:gd name="T67" fmla="*/ 26 h 130"/>
                <a:gd name="T68" fmla="*/ 88 w 204"/>
                <a:gd name="T69" fmla="*/ 26 h 130"/>
                <a:gd name="T70" fmla="*/ 82 w 204"/>
                <a:gd name="T71" fmla="*/ 24 h 130"/>
                <a:gd name="T72" fmla="*/ 80 w 204"/>
                <a:gd name="T73" fmla="*/ 24 h 130"/>
                <a:gd name="T74" fmla="*/ 76 w 204"/>
                <a:gd name="T75" fmla="*/ 28 h 130"/>
                <a:gd name="T76" fmla="*/ 66 w 204"/>
                <a:gd name="T77" fmla="*/ 40 h 130"/>
                <a:gd name="T78" fmla="*/ 66 w 204"/>
                <a:gd name="T79" fmla="*/ 40 h 130"/>
                <a:gd name="T80" fmla="*/ 56 w 204"/>
                <a:gd name="T81" fmla="*/ 58 h 130"/>
                <a:gd name="T82" fmla="*/ 52 w 204"/>
                <a:gd name="T83" fmla="*/ 68 h 130"/>
                <a:gd name="T84" fmla="*/ 50 w 204"/>
                <a:gd name="T85" fmla="*/ 72 h 130"/>
                <a:gd name="T86" fmla="*/ 44 w 204"/>
                <a:gd name="T87" fmla="*/ 72 h 130"/>
                <a:gd name="T88" fmla="*/ 44 w 204"/>
                <a:gd name="T89" fmla="*/ 72 h 130"/>
                <a:gd name="T90" fmla="*/ 34 w 204"/>
                <a:gd name="T91" fmla="*/ 74 h 130"/>
                <a:gd name="T92" fmla="*/ 26 w 204"/>
                <a:gd name="T93" fmla="*/ 80 h 130"/>
                <a:gd name="T94" fmla="*/ 18 w 204"/>
                <a:gd name="T95" fmla="*/ 86 h 130"/>
                <a:gd name="T96" fmla="*/ 18 w 204"/>
                <a:gd name="T97" fmla="*/ 86 h 130"/>
                <a:gd name="T98" fmla="*/ 8 w 204"/>
                <a:gd name="T99" fmla="*/ 106 h 130"/>
                <a:gd name="T100" fmla="*/ 2 w 204"/>
                <a:gd name="T101" fmla="*/ 120 h 130"/>
                <a:gd name="T102" fmla="*/ 0 w 204"/>
                <a:gd name="T103" fmla="*/ 126 h 130"/>
                <a:gd name="T104" fmla="*/ 2 w 204"/>
                <a:gd name="T105" fmla="*/ 128 h 130"/>
                <a:gd name="T106" fmla="*/ 2 w 204"/>
                <a:gd name="T107" fmla="*/ 128 h 130"/>
                <a:gd name="T108" fmla="*/ 10 w 204"/>
                <a:gd name="T109" fmla="*/ 130 h 130"/>
                <a:gd name="T110" fmla="*/ 18 w 204"/>
                <a:gd name="T111" fmla="*/ 126 h 130"/>
                <a:gd name="T112" fmla="*/ 26 w 204"/>
                <a:gd name="T113" fmla="*/ 122 h 130"/>
                <a:gd name="T114" fmla="*/ 26 w 204"/>
                <a:gd name="T115" fmla="*/ 122 h 1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204" h="130">
                  <a:moveTo>
                    <a:pt x="26" y="122"/>
                  </a:moveTo>
                  <a:lnTo>
                    <a:pt x="26" y="122"/>
                  </a:lnTo>
                  <a:lnTo>
                    <a:pt x="64" y="112"/>
                  </a:lnTo>
                  <a:lnTo>
                    <a:pt x="86" y="102"/>
                  </a:lnTo>
                  <a:lnTo>
                    <a:pt x="94" y="98"/>
                  </a:lnTo>
                  <a:lnTo>
                    <a:pt x="100" y="92"/>
                  </a:lnTo>
                  <a:lnTo>
                    <a:pt x="100" y="92"/>
                  </a:lnTo>
                  <a:lnTo>
                    <a:pt x="108" y="88"/>
                  </a:lnTo>
                  <a:lnTo>
                    <a:pt x="118" y="84"/>
                  </a:lnTo>
                  <a:lnTo>
                    <a:pt x="142" y="80"/>
                  </a:lnTo>
                  <a:lnTo>
                    <a:pt x="166" y="78"/>
                  </a:lnTo>
                  <a:lnTo>
                    <a:pt x="174" y="76"/>
                  </a:lnTo>
                  <a:lnTo>
                    <a:pt x="180" y="72"/>
                  </a:lnTo>
                  <a:lnTo>
                    <a:pt x="180" y="72"/>
                  </a:lnTo>
                  <a:lnTo>
                    <a:pt x="184" y="68"/>
                  </a:lnTo>
                  <a:lnTo>
                    <a:pt x="188" y="64"/>
                  </a:lnTo>
                  <a:lnTo>
                    <a:pt x="196" y="42"/>
                  </a:lnTo>
                  <a:lnTo>
                    <a:pt x="196" y="42"/>
                  </a:lnTo>
                  <a:lnTo>
                    <a:pt x="200" y="26"/>
                  </a:lnTo>
                  <a:lnTo>
                    <a:pt x="204" y="14"/>
                  </a:lnTo>
                  <a:lnTo>
                    <a:pt x="204" y="6"/>
                  </a:lnTo>
                  <a:lnTo>
                    <a:pt x="202" y="2"/>
                  </a:lnTo>
                  <a:lnTo>
                    <a:pt x="200" y="2"/>
                  </a:lnTo>
                  <a:lnTo>
                    <a:pt x="200" y="2"/>
                  </a:lnTo>
                  <a:lnTo>
                    <a:pt x="188" y="0"/>
                  </a:lnTo>
                  <a:lnTo>
                    <a:pt x="172" y="0"/>
                  </a:lnTo>
                  <a:lnTo>
                    <a:pt x="154" y="2"/>
                  </a:lnTo>
                  <a:lnTo>
                    <a:pt x="118" y="6"/>
                  </a:lnTo>
                  <a:lnTo>
                    <a:pt x="118" y="6"/>
                  </a:lnTo>
                  <a:lnTo>
                    <a:pt x="112" y="14"/>
                  </a:lnTo>
                  <a:lnTo>
                    <a:pt x="106" y="20"/>
                  </a:lnTo>
                  <a:lnTo>
                    <a:pt x="96" y="24"/>
                  </a:lnTo>
                  <a:lnTo>
                    <a:pt x="96" y="24"/>
                  </a:lnTo>
                  <a:lnTo>
                    <a:pt x="92" y="26"/>
                  </a:lnTo>
                  <a:lnTo>
                    <a:pt x="88" y="26"/>
                  </a:lnTo>
                  <a:lnTo>
                    <a:pt x="82" y="24"/>
                  </a:lnTo>
                  <a:lnTo>
                    <a:pt x="80" y="24"/>
                  </a:lnTo>
                  <a:lnTo>
                    <a:pt x="76" y="28"/>
                  </a:lnTo>
                  <a:lnTo>
                    <a:pt x="66" y="40"/>
                  </a:lnTo>
                  <a:lnTo>
                    <a:pt x="66" y="40"/>
                  </a:lnTo>
                  <a:lnTo>
                    <a:pt x="56" y="58"/>
                  </a:lnTo>
                  <a:lnTo>
                    <a:pt x="52" y="68"/>
                  </a:lnTo>
                  <a:lnTo>
                    <a:pt x="50" y="72"/>
                  </a:lnTo>
                  <a:lnTo>
                    <a:pt x="44" y="72"/>
                  </a:lnTo>
                  <a:lnTo>
                    <a:pt x="44" y="72"/>
                  </a:lnTo>
                  <a:lnTo>
                    <a:pt x="34" y="74"/>
                  </a:lnTo>
                  <a:lnTo>
                    <a:pt x="26" y="80"/>
                  </a:lnTo>
                  <a:lnTo>
                    <a:pt x="18" y="86"/>
                  </a:lnTo>
                  <a:lnTo>
                    <a:pt x="18" y="86"/>
                  </a:lnTo>
                  <a:lnTo>
                    <a:pt x="8" y="106"/>
                  </a:lnTo>
                  <a:lnTo>
                    <a:pt x="2" y="120"/>
                  </a:lnTo>
                  <a:lnTo>
                    <a:pt x="0" y="126"/>
                  </a:lnTo>
                  <a:lnTo>
                    <a:pt x="2" y="128"/>
                  </a:lnTo>
                  <a:lnTo>
                    <a:pt x="2" y="128"/>
                  </a:lnTo>
                  <a:lnTo>
                    <a:pt x="10" y="130"/>
                  </a:lnTo>
                  <a:lnTo>
                    <a:pt x="18" y="126"/>
                  </a:lnTo>
                  <a:lnTo>
                    <a:pt x="26" y="122"/>
                  </a:lnTo>
                  <a:lnTo>
                    <a:pt x="26" y="122"/>
                  </a:lnTo>
                  <a:close/>
                </a:path>
              </a:pathLst>
            </a:custGeom>
            <a:solidFill>
              <a:srgbClr val="CD8F5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11" name="Freeform 288"/>
            <p:cNvSpPr>
              <a:spLocks/>
            </p:cNvSpPr>
            <p:nvPr/>
          </p:nvSpPr>
          <p:spPr bwMode="auto">
            <a:xfrm>
              <a:off x="2633" y="2179"/>
              <a:ext cx="330" cy="156"/>
            </a:xfrm>
            <a:custGeom>
              <a:avLst/>
              <a:gdLst>
                <a:gd name="T0" fmla="*/ 2 w 330"/>
                <a:gd name="T1" fmla="*/ 66 h 156"/>
                <a:gd name="T2" fmla="*/ 0 w 330"/>
                <a:gd name="T3" fmla="*/ 92 h 156"/>
                <a:gd name="T4" fmla="*/ 4 w 330"/>
                <a:gd name="T5" fmla="*/ 118 h 156"/>
                <a:gd name="T6" fmla="*/ 6 w 330"/>
                <a:gd name="T7" fmla="*/ 122 h 156"/>
                <a:gd name="T8" fmla="*/ 30 w 330"/>
                <a:gd name="T9" fmla="*/ 142 h 156"/>
                <a:gd name="T10" fmla="*/ 50 w 330"/>
                <a:gd name="T11" fmla="*/ 148 h 156"/>
                <a:gd name="T12" fmla="*/ 76 w 330"/>
                <a:gd name="T13" fmla="*/ 152 h 156"/>
                <a:gd name="T14" fmla="*/ 126 w 330"/>
                <a:gd name="T15" fmla="*/ 156 h 156"/>
                <a:gd name="T16" fmla="*/ 146 w 330"/>
                <a:gd name="T17" fmla="*/ 156 h 156"/>
                <a:gd name="T18" fmla="*/ 182 w 330"/>
                <a:gd name="T19" fmla="*/ 154 h 156"/>
                <a:gd name="T20" fmla="*/ 244 w 330"/>
                <a:gd name="T21" fmla="*/ 142 h 156"/>
                <a:gd name="T22" fmla="*/ 262 w 330"/>
                <a:gd name="T23" fmla="*/ 136 h 156"/>
                <a:gd name="T24" fmla="*/ 292 w 330"/>
                <a:gd name="T25" fmla="*/ 112 h 156"/>
                <a:gd name="T26" fmla="*/ 300 w 330"/>
                <a:gd name="T27" fmla="*/ 106 h 156"/>
                <a:gd name="T28" fmla="*/ 308 w 330"/>
                <a:gd name="T29" fmla="*/ 102 h 156"/>
                <a:gd name="T30" fmla="*/ 312 w 330"/>
                <a:gd name="T31" fmla="*/ 94 h 156"/>
                <a:gd name="T32" fmla="*/ 326 w 330"/>
                <a:gd name="T33" fmla="*/ 54 h 156"/>
                <a:gd name="T34" fmla="*/ 330 w 330"/>
                <a:gd name="T35" fmla="*/ 40 h 156"/>
                <a:gd name="T36" fmla="*/ 328 w 330"/>
                <a:gd name="T37" fmla="*/ 16 h 156"/>
                <a:gd name="T38" fmla="*/ 326 w 330"/>
                <a:gd name="T39" fmla="*/ 2 h 156"/>
                <a:gd name="T40" fmla="*/ 326 w 330"/>
                <a:gd name="T41" fmla="*/ 0 h 156"/>
                <a:gd name="T42" fmla="*/ 316 w 330"/>
                <a:gd name="T43" fmla="*/ 0 h 156"/>
                <a:gd name="T44" fmla="*/ 248 w 330"/>
                <a:gd name="T45" fmla="*/ 22 h 156"/>
                <a:gd name="T46" fmla="*/ 242 w 330"/>
                <a:gd name="T47" fmla="*/ 26 h 156"/>
                <a:gd name="T48" fmla="*/ 216 w 330"/>
                <a:gd name="T49" fmla="*/ 36 h 156"/>
                <a:gd name="T50" fmla="*/ 188 w 330"/>
                <a:gd name="T51" fmla="*/ 40 h 156"/>
                <a:gd name="T52" fmla="*/ 138 w 330"/>
                <a:gd name="T53" fmla="*/ 46 h 156"/>
                <a:gd name="T54" fmla="*/ 114 w 330"/>
                <a:gd name="T55" fmla="*/ 46 h 156"/>
                <a:gd name="T56" fmla="*/ 106 w 330"/>
                <a:gd name="T57" fmla="*/ 44 h 156"/>
                <a:gd name="T58" fmla="*/ 86 w 330"/>
                <a:gd name="T59" fmla="*/ 38 h 156"/>
                <a:gd name="T60" fmla="*/ 66 w 330"/>
                <a:gd name="T61" fmla="*/ 36 h 156"/>
                <a:gd name="T62" fmla="*/ 50 w 330"/>
                <a:gd name="T63" fmla="*/ 30 h 156"/>
                <a:gd name="T64" fmla="*/ 6 w 330"/>
                <a:gd name="T65" fmla="*/ 2 h 1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330" h="156">
                  <a:moveTo>
                    <a:pt x="6" y="2"/>
                  </a:moveTo>
                  <a:lnTo>
                    <a:pt x="2" y="66"/>
                  </a:lnTo>
                  <a:lnTo>
                    <a:pt x="2" y="66"/>
                  </a:lnTo>
                  <a:lnTo>
                    <a:pt x="0" y="92"/>
                  </a:lnTo>
                  <a:lnTo>
                    <a:pt x="2" y="112"/>
                  </a:lnTo>
                  <a:lnTo>
                    <a:pt x="4" y="118"/>
                  </a:lnTo>
                  <a:lnTo>
                    <a:pt x="6" y="122"/>
                  </a:lnTo>
                  <a:lnTo>
                    <a:pt x="6" y="122"/>
                  </a:lnTo>
                  <a:lnTo>
                    <a:pt x="16" y="134"/>
                  </a:lnTo>
                  <a:lnTo>
                    <a:pt x="30" y="142"/>
                  </a:lnTo>
                  <a:lnTo>
                    <a:pt x="38" y="144"/>
                  </a:lnTo>
                  <a:lnTo>
                    <a:pt x="50" y="148"/>
                  </a:lnTo>
                  <a:lnTo>
                    <a:pt x="50" y="148"/>
                  </a:lnTo>
                  <a:lnTo>
                    <a:pt x="76" y="152"/>
                  </a:lnTo>
                  <a:lnTo>
                    <a:pt x="94" y="154"/>
                  </a:lnTo>
                  <a:lnTo>
                    <a:pt x="126" y="156"/>
                  </a:lnTo>
                  <a:lnTo>
                    <a:pt x="126" y="156"/>
                  </a:lnTo>
                  <a:lnTo>
                    <a:pt x="146" y="156"/>
                  </a:lnTo>
                  <a:lnTo>
                    <a:pt x="182" y="154"/>
                  </a:lnTo>
                  <a:lnTo>
                    <a:pt x="182" y="154"/>
                  </a:lnTo>
                  <a:lnTo>
                    <a:pt x="216" y="150"/>
                  </a:lnTo>
                  <a:lnTo>
                    <a:pt x="244" y="142"/>
                  </a:lnTo>
                  <a:lnTo>
                    <a:pt x="244" y="142"/>
                  </a:lnTo>
                  <a:lnTo>
                    <a:pt x="262" y="136"/>
                  </a:lnTo>
                  <a:lnTo>
                    <a:pt x="274" y="128"/>
                  </a:lnTo>
                  <a:lnTo>
                    <a:pt x="292" y="112"/>
                  </a:lnTo>
                  <a:lnTo>
                    <a:pt x="292" y="112"/>
                  </a:lnTo>
                  <a:lnTo>
                    <a:pt x="300" y="106"/>
                  </a:lnTo>
                  <a:lnTo>
                    <a:pt x="306" y="104"/>
                  </a:lnTo>
                  <a:lnTo>
                    <a:pt x="308" y="102"/>
                  </a:lnTo>
                  <a:lnTo>
                    <a:pt x="312" y="94"/>
                  </a:lnTo>
                  <a:lnTo>
                    <a:pt x="312" y="94"/>
                  </a:lnTo>
                  <a:lnTo>
                    <a:pt x="322" y="68"/>
                  </a:lnTo>
                  <a:lnTo>
                    <a:pt x="326" y="54"/>
                  </a:lnTo>
                  <a:lnTo>
                    <a:pt x="330" y="40"/>
                  </a:lnTo>
                  <a:lnTo>
                    <a:pt x="330" y="40"/>
                  </a:lnTo>
                  <a:lnTo>
                    <a:pt x="330" y="28"/>
                  </a:lnTo>
                  <a:lnTo>
                    <a:pt x="328" y="16"/>
                  </a:lnTo>
                  <a:lnTo>
                    <a:pt x="326" y="2"/>
                  </a:lnTo>
                  <a:lnTo>
                    <a:pt x="326" y="2"/>
                  </a:lnTo>
                  <a:lnTo>
                    <a:pt x="328" y="0"/>
                  </a:lnTo>
                  <a:lnTo>
                    <a:pt x="326" y="0"/>
                  </a:lnTo>
                  <a:lnTo>
                    <a:pt x="316" y="0"/>
                  </a:lnTo>
                  <a:lnTo>
                    <a:pt x="316" y="0"/>
                  </a:lnTo>
                  <a:lnTo>
                    <a:pt x="276" y="12"/>
                  </a:lnTo>
                  <a:lnTo>
                    <a:pt x="248" y="22"/>
                  </a:lnTo>
                  <a:lnTo>
                    <a:pt x="248" y="22"/>
                  </a:lnTo>
                  <a:lnTo>
                    <a:pt x="242" y="26"/>
                  </a:lnTo>
                  <a:lnTo>
                    <a:pt x="232" y="32"/>
                  </a:lnTo>
                  <a:lnTo>
                    <a:pt x="216" y="36"/>
                  </a:lnTo>
                  <a:lnTo>
                    <a:pt x="188" y="40"/>
                  </a:lnTo>
                  <a:lnTo>
                    <a:pt x="188" y="40"/>
                  </a:lnTo>
                  <a:lnTo>
                    <a:pt x="160" y="44"/>
                  </a:lnTo>
                  <a:lnTo>
                    <a:pt x="138" y="46"/>
                  </a:lnTo>
                  <a:lnTo>
                    <a:pt x="120" y="48"/>
                  </a:lnTo>
                  <a:lnTo>
                    <a:pt x="114" y="46"/>
                  </a:lnTo>
                  <a:lnTo>
                    <a:pt x="106" y="44"/>
                  </a:lnTo>
                  <a:lnTo>
                    <a:pt x="106" y="44"/>
                  </a:lnTo>
                  <a:lnTo>
                    <a:pt x="96" y="40"/>
                  </a:lnTo>
                  <a:lnTo>
                    <a:pt x="86" y="38"/>
                  </a:lnTo>
                  <a:lnTo>
                    <a:pt x="78" y="38"/>
                  </a:lnTo>
                  <a:lnTo>
                    <a:pt x="66" y="36"/>
                  </a:lnTo>
                  <a:lnTo>
                    <a:pt x="66" y="36"/>
                  </a:lnTo>
                  <a:lnTo>
                    <a:pt x="50" y="30"/>
                  </a:lnTo>
                  <a:lnTo>
                    <a:pt x="30" y="18"/>
                  </a:lnTo>
                  <a:lnTo>
                    <a:pt x="6" y="2"/>
                  </a:lnTo>
                  <a:lnTo>
                    <a:pt x="6" y="2"/>
                  </a:lnTo>
                  <a:close/>
                </a:path>
              </a:pathLst>
            </a:custGeom>
            <a:solidFill>
              <a:srgbClr val="8746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12" name="Freeform 289"/>
            <p:cNvSpPr>
              <a:spLocks/>
            </p:cNvSpPr>
            <p:nvPr/>
          </p:nvSpPr>
          <p:spPr bwMode="auto">
            <a:xfrm>
              <a:off x="2373" y="2121"/>
              <a:ext cx="132" cy="226"/>
            </a:xfrm>
            <a:custGeom>
              <a:avLst/>
              <a:gdLst>
                <a:gd name="T0" fmla="*/ 32 w 132"/>
                <a:gd name="T1" fmla="*/ 8 h 226"/>
                <a:gd name="T2" fmla="*/ 32 w 132"/>
                <a:gd name="T3" fmla="*/ 8 h 226"/>
                <a:gd name="T4" fmla="*/ 34 w 132"/>
                <a:gd name="T5" fmla="*/ 8 h 226"/>
                <a:gd name="T6" fmla="*/ 40 w 132"/>
                <a:gd name="T7" fmla="*/ 4 h 226"/>
                <a:gd name="T8" fmla="*/ 52 w 132"/>
                <a:gd name="T9" fmla="*/ 2 h 226"/>
                <a:gd name="T10" fmla="*/ 78 w 132"/>
                <a:gd name="T11" fmla="*/ 0 h 226"/>
                <a:gd name="T12" fmla="*/ 78 w 132"/>
                <a:gd name="T13" fmla="*/ 0 h 226"/>
                <a:gd name="T14" fmla="*/ 102 w 132"/>
                <a:gd name="T15" fmla="*/ 0 h 226"/>
                <a:gd name="T16" fmla="*/ 106 w 132"/>
                <a:gd name="T17" fmla="*/ 2 h 226"/>
                <a:gd name="T18" fmla="*/ 110 w 132"/>
                <a:gd name="T19" fmla="*/ 4 h 226"/>
                <a:gd name="T20" fmla="*/ 112 w 132"/>
                <a:gd name="T21" fmla="*/ 12 h 226"/>
                <a:gd name="T22" fmla="*/ 114 w 132"/>
                <a:gd name="T23" fmla="*/ 18 h 226"/>
                <a:gd name="T24" fmla="*/ 118 w 132"/>
                <a:gd name="T25" fmla="*/ 24 h 226"/>
                <a:gd name="T26" fmla="*/ 118 w 132"/>
                <a:gd name="T27" fmla="*/ 24 h 226"/>
                <a:gd name="T28" fmla="*/ 126 w 132"/>
                <a:gd name="T29" fmla="*/ 34 h 226"/>
                <a:gd name="T30" fmla="*/ 130 w 132"/>
                <a:gd name="T31" fmla="*/ 40 h 226"/>
                <a:gd name="T32" fmla="*/ 132 w 132"/>
                <a:gd name="T33" fmla="*/ 44 h 226"/>
                <a:gd name="T34" fmla="*/ 130 w 132"/>
                <a:gd name="T35" fmla="*/ 50 h 226"/>
                <a:gd name="T36" fmla="*/ 126 w 132"/>
                <a:gd name="T37" fmla="*/ 66 h 226"/>
                <a:gd name="T38" fmla="*/ 126 w 132"/>
                <a:gd name="T39" fmla="*/ 66 h 226"/>
                <a:gd name="T40" fmla="*/ 118 w 132"/>
                <a:gd name="T41" fmla="*/ 84 h 226"/>
                <a:gd name="T42" fmla="*/ 110 w 132"/>
                <a:gd name="T43" fmla="*/ 94 h 226"/>
                <a:gd name="T44" fmla="*/ 104 w 132"/>
                <a:gd name="T45" fmla="*/ 102 h 226"/>
                <a:gd name="T46" fmla="*/ 100 w 132"/>
                <a:gd name="T47" fmla="*/ 110 h 226"/>
                <a:gd name="T48" fmla="*/ 100 w 132"/>
                <a:gd name="T49" fmla="*/ 110 h 226"/>
                <a:gd name="T50" fmla="*/ 98 w 132"/>
                <a:gd name="T51" fmla="*/ 120 h 226"/>
                <a:gd name="T52" fmla="*/ 96 w 132"/>
                <a:gd name="T53" fmla="*/ 136 h 226"/>
                <a:gd name="T54" fmla="*/ 96 w 132"/>
                <a:gd name="T55" fmla="*/ 150 h 226"/>
                <a:gd name="T56" fmla="*/ 94 w 132"/>
                <a:gd name="T57" fmla="*/ 166 h 226"/>
                <a:gd name="T58" fmla="*/ 94 w 132"/>
                <a:gd name="T59" fmla="*/ 166 h 226"/>
                <a:gd name="T60" fmla="*/ 94 w 132"/>
                <a:gd name="T61" fmla="*/ 182 h 226"/>
                <a:gd name="T62" fmla="*/ 92 w 132"/>
                <a:gd name="T63" fmla="*/ 202 h 226"/>
                <a:gd name="T64" fmla="*/ 92 w 132"/>
                <a:gd name="T65" fmla="*/ 210 h 226"/>
                <a:gd name="T66" fmla="*/ 88 w 132"/>
                <a:gd name="T67" fmla="*/ 218 h 226"/>
                <a:gd name="T68" fmla="*/ 82 w 132"/>
                <a:gd name="T69" fmla="*/ 224 h 226"/>
                <a:gd name="T70" fmla="*/ 74 w 132"/>
                <a:gd name="T71" fmla="*/ 226 h 226"/>
                <a:gd name="T72" fmla="*/ 74 w 132"/>
                <a:gd name="T73" fmla="*/ 226 h 226"/>
                <a:gd name="T74" fmla="*/ 56 w 132"/>
                <a:gd name="T75" fmla="*/ 224 h 226"/>
                <a:gd name="T76" fmla="*/ 46 w 132"/>
                <a:gd name="T77" fmla="*/ 222 h 226"/>
                <a:gd name="T78" fmla="*/ 38 w 132"/>
                <a:gd name="T79" fmla="*/ 216 h 226"/>
                <a:gd name="T80" fmla="*/ 32 w 132"/>
                <a:gd name="T81" fmla="*/ 208 h 226"/>
                <a:gd name="T82" fmla="*/ 32 w 132"/>
                <a:gd name="T83" fmla="*/ 208 h 226"/>
                <a:gd name="T84" fmla="*/ 22 w 132"/>
                <a:gd name="T85" fmla="*/ 186 h 226"/>
                <a:gd name="T86" fmla="*/ 12 w 132"/>
                <a:gd name="T87" fmla="*/ 158 h 226"/>
                <a:gd name="T88" fmla="*/ 12 w 132"/>
                <a:gd name="T89" fmla="*/ 158 h 226"/>
                <a:gd name="T90" fmla="*/ 2 w 132"/>
                <a:gd name="T91" fmla="*/ 124 h 226"/>
                <a:gd name="T92" fmla="*/ 0 w 132"/>
                <a:gd name="T93" fmla="*/ 110 h 226"/>
                <a:gd name="T94" fmla="*/ 0 w 132"/>
                <a:gd name="T95" fmla="*/ 98 h 226"/>
                <a:gd name="T96" fmla="*/ 0 w 132"/>
                <a:gd name="T97" fmla="*/ 98 h 226"/>
                <a:gd name="T98" fmla="*/ 4 w 132"/>
                <a:gd name="T99" fmla="*/ 88 h 226"/>
                <a:gd name="T100" fmla="*/ 10 w 132"/>
                <a:gd name="T101" fmla="*/ 78 h 226"/>
                <a:gd name="T102" fmla="*/ 12 w 132"/>
                <a:gd name="T103" fmla="*/ 70 h 226"/>
                <a:gd name="T104" fmla="*/ 12 w 132"/>
                <a:gd name="T105" fmla="*/ 64 h 226"/>
                <a:gd name="T106" fmla="*/ 10 w 132"/>
                <a:gd name="T107" fmla="*/ 58 h 226"/>
                <a:gd name="T108" fmla="*/ 10 w 132"/>
                <a:gd name="T109" fmla="*/ 58 h 226"/>
                <a:gd name="T110" fmla="*/ 8 w 132"/>
                <a:gd name="T111" fmla="*/ 52 h 226"/>
                <a:gd name="T112" fmla="*/ 8 w 132"/>
                <a:gd name="T113" fmla="*/ 44 h 226"/>
                <a:gd name="T114" fmla="*/ 12 w 132"/>
                <a:gd name="T115" fmla="*/ 30 h 226"/>
                <a:gd name="T116" fmla="*/ 16 w 132"/>
                <a:gd name="T117" fmla="*/ 18 h 226"/>
                <a:gd name="T118" fmla="*/ 20 w 132"/>
                <a:gd name="T119" fmla="*/ 12 h 226"/>
                <a:gd name="T120" fmla="*/ 32 w 132"/>
                <a:gd name="T121" fmla="*/ 8 h 2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32" h="226">
                  <a:moveTo>
                    <a:pt x="32" y="8"/>
                  </a:moveTo>
                  <a:lnTo>
                    <a:pt x="32" y="8"/>
                  </a:lnTo>
                  <a:lnTo>
                    <a:pt x="34" y="8"/>
                  </a:lnTo>
                  <a:lnTo>
                    <a:pt x="40" y="4"/>
                  </a:lnTo>
                  <a:lnTo>
                    <a:pt x="52" y="2"/>
                  </a:lnTo>
                  <a:lnTo>
                    <a:pt x="78" y="0"/>
                  </a:lnTo>
                  <a:lnTo>
                    <a:pt x="78" y="0"/>
                  </a:lnTo>
                  <a:lnTo>
                    <a:pt x="102" y="0"/>
                  </a:lnTo>
                  <a:lnTo>
                    <a:pt x="106" y="2"/>
                  </a:lnTo>
                  <a:lnTo>
                    <a:pt x="110" y="4"/>
                  </a:lnTo>
                  <a:lnTo>
                    <a:pt x="112" y="12"/>
                  </a:lnTo>
                  <a:lnTo>
                    <a:pt x="114" y="18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26" y="34"/>
                  </a:lnTo>
                  <a:lnTo>
                    <a:pt x="130" y="40"/>
                  </a:lnTo>
                  <a:lnTo>
                    <a:pt x="132" y="44"/>
                  </a:lnTo>
                  <a:lnTo>
                    <a:pt x="130" y="50"/>
                  </a:lnTo>
                  <a:lnTo>
                    <a:pt x="126" y="66"/>
                  </a:lnTo>
                  <a:lnTo>
                    <a:pt x="126" y="66"/>
                  </a:lnTo>
                  <a:lnTo>
                    <a:pt x="118" y="84"/>
                  </a:lnTo>
                  <a:lnTo>
                    <a:pt x="110" y="94"/>
                  </a:lnTo>
                  <a:lnTo>
                    <a:pt x="104" y="102"/>
                  </a:lnTo>
                  <a:lnTo>
                    <a:pt x="100" y="110"/>
                  </a:lnTo>
                  <a:lnTo>
                    <a:pt x="100" y="110"/>
                  </a:lnTo>
                  <a:lnTo>
                    <a:pt x="98" y="120"/>
                  </a:lnTo>
                  <a:lnTo>
                    <a:pt x="96" y="136"/>
                  </a:lnTo>
                  <a:lnTo>
                    <a:pt x="96" y="150"/>
                  </a:lnTo>
                  <a:lnTo>
                    <a:pt x="94" y="166"/>
                  </a:lnTo>
                  <a:lnTo>
                    <a:pt x="94" y="166"/>
                  </a:lnTo>
                  <a:lnTo>
                    <a:pt x="94" y="182"/>
                  </a:lnTo>
                  <a:lnTo>
                    <a:pt x="92" y="202"/>
                  </a:lnTo>
                  <a:lnTo>
                    <a:pt x="92" y="210"/>
                  </a:lnTo>
                  <a:lnTo>
                    <a:pt x="88" y="218"/>
                  </a:lnTo>
                  <a:lnTo>
                    <a:pt x="82" y="224"/>
                  </a:lnTo>
                  <a:lnTo>
                    <a:pt x="74" y="226"/>
                  </a:lnTo>
                  <a:lnTo>
                    <a:pt x="74" y="226"/>
                  </a:lnTo>
                  <a:lnTo>
                    <a:pt x="56" y="224"/>
                  </a:lnTo>
                  <a:lnTo>
                    <a:pt x="46" y="222"/>
                  </a:lnTo>
                  <a:lnTo>
                    <a:pt x="38" y="216"/>
                  </a:lnTo>
                  <a:lnTo>
                    <a:pt x="32" y="208"/>
                  </a:lnTo>
                  <a:lnTo>
                    <a:pt x="32" y="208"/>
                  </a:lnTo>
                  <a:lnTo>
                    <a:pt x="22" y="186"/>
                  </a:lnTo>
                  <a:lnTo>
                    <a:pt x="12" y="158"/>
                  </a:lnTo>
                  <a:lnTo>
                    <a:pt x="12" y="158"/>
                  </a:lnTo>
                  <a:lnTo>
                    <a:pt x="2" y="124"/>
                  </a:lnTo>
                  <a:lnTo>
                    <a:pt x="0" y="110"/>
                  </a:lnTo>
                  <a:lnTo>
                    <a:pt x="0" y="98"/>
                  </a:lnTo>
                  <a:lnTo>
                    <a:pt x="0" y="98"/>
                  </a:lnTo>
                  <a:lnTo>
                    <a:pt x="4" y="88"/>
                  </a:lnTo>
                  <a:lnTo>
                    <a:pt x="10" y="78"/>
                  </a:lnTo>
                  <a:lnTo>
                    <a:pt x="12" y="70"/>
                  </a:lnTo>
                  <a:lnTo>
                    <a:pt x="12" y="64"/>
                  </a:lnTo>
                  <a:lnTo>
                    <a:pt x="10" y="58"/>
                  </a:lnTo>
                  <a:lnTo>
                    <a:pt x="10" y="58"/>
                  </a:lnTo>
                  <a:lnTo>
                    <a:pt x="8" y="52"/>
                  </a:lnTo>
                  <a:lnTo>
                    <a:pt x="8" y="44"/>
                  </a:lnTo>
                  <a:lnTo>
                    <a:pt x="12" y="30"/>
                  </a:lnTo>
                  <a:lnTo>
                    <a:pt x="16" y="18"/>
                  </a:lnTo>
                  <a:lnTo>
                    <a:pt x="20" y="12"/>
                  </a:lnTo>
                  <a:lnTo>
                    <a:pt x="32" y="8"/>
                  </a:lnTo>
                  <a:close/>
                </a:path>
              </a:pathLst>
            </a:custGeom>
            <a:solidFill>
              <a:srgbClr val="8746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13" name="Freeform 290"/>
            <p:cNvSpPr>
              <a:spLocks/>
            </p:cNvSpPr>
            <p:nvPr/>
          </p:nvSpPr>
          <p:spPr bwMode="auto">
            <a:xfrm>
              <a:off x="3091" y="2175"/>
              <a:ext cx="66" cy="202"/>
            </a:xfrm>
            <a:custGeom>
              <a:avLst/>
              <a:gdLst>
                <a:gd name="T0" fmla="*/ 38 w 66"/>
                <a:gd name="T1" fmla="*/ 30 h 202"/>
                <a:gd name="T2" fmla="*/ 38 w 66"/>
                <a:gd name="T3" fmla="*/ 30 h 202"/>
                <a:gd name="T4" fmla="*/ 28 w 66"/>
                <a:gd name="T5" fmla="*/ 42 h 202"/>
                <a:gd name="T6" fmla="*/ 14 w 66"/>
                <a:gd name="T7" fmla="*/ 58 h 202"/>
                <a:gd name="T8" fmla="*/ 14 w 66"/>
                <a:gd name="T9" fmla="*/ 58 h 202"/>
                <a:gd name="T10" fmla="*/ 10 w 66"/>
                <a:gd name="T11" fmla="*/ 70 h 202"/>
                <a:gd name="T12" fmla="*/ 8 w 66"/>
                <a:gd name="T13" fmla="*/ 90 h 202"/>
                <a:gd name="T14" fmla="*/ 4 w 66"/>
                <a:gd name="T15" fmla="*/ 124 h 202"/>
                <a:gd name="T16" fmla="*/ 4 w 66"/>
                <a:gd name="T17" fmla="*/ 124 h 202"/>
                <a:gd name="T18" fmla="*/ 2 w 66"/>
                <a:gd name="T19" fmla="*/ 146 h 202"/>
                <a:gd name="T20" fmla="*/ 0 w 66"/>
                <a:gd name="T21" fmla="*/ 154 h 202"/>
                <a:gd name="T22" fmla="*/ 2 w 66"/>
                <a:gd name="T23" fmla="*/ 162 h 202"/>
                <a:gd name="T24" fmla="*/ 2 w 66"/>
                <a:gd name="T25" fmla="*/ 162 h 202"/>
                <a:gd name="T26" fmla="*/ 4 w 66"/>
                <a:gd name="T27" fmla="*/ 170 h 202"/>
                <a:gd name="T28" fmla="*/ 8 w 66"/>
                <a:gd name="T29" fmla="*/ 182 h 202"/>
                <a:gd name="T30" fmla="*/ 10 w 66"/>
                <a:gd name="T31" fmla="*/ 192 h 202"/>
                <a:gd name="T32" fmla="*/ 12 w 66"/>
                <a:gd name="T33" fmla="*/ 198 h 202"/>
                <a:gd name="T34" fmla="*/ 16 w 66"/>
                <a:gd name="T35" fmla="*/ 200 h 202"/>
                <a:gd name="T36" fmla="*/ 16 w 66"/>
                <a:gd name="T37" fmla="*/ 200 h 202"/>
                <a:gd name="T38" fmla="*/ 18 w 66"/>
                <a:gd name="T39" fmla="*/ 202 h 202"/>
                <a:gd name="T40" fmla="*/ 22 w 66"/>
                <a:gd name="T41" fmla="*/ 200 h 202"/>
                <a:gd name="T42" fmla="*/ 28 w 66"/>
                <a:gd name="T43" fmla="*/ 192 h 202"/>
                <a:gd name="T44" fmla="*/ 36 w 66"/>
                <a:gd name="T45" fmla="*/ 176 h 202"/>
                <a:gd name="T46" fmla="*/ 42 w 66"/>
                <a:gd name="T47" fmla="*/ 154 h 202"/>
                <a:gd name="T48" fmla="*/ 42 w 66"/>
                <a:gd name="T49" fmla="*/ 154 h 202"/>
                <a:gd name="T50" fmla="*/ 52 w 66"/>
                <a:gd name="T51" fmla="*/ 116 h 202"/>
                <a:gd name="T52" fmla="*/ 60 w 66"/>
                <a:gd name="T53" fmla="*/ 90 h 202"/>
                <a:gd name="T54" fmla="*/ 60 w 66"/>
                <a:gd name="T55" fmla="*/ 90 h 202"/>
                <a:gd name="T56" fmla="*/ 64 w 66"/>
                <a:gd name="T57" fmla="*/ 72 h 202"/>
                <a:gd name="T58" fmla="*/ 66 w 66"/>
                <a:gd name="T59" fmla="*/ 56 h 202"/>
                <a:gd name="T60" fmla="*/ 66 w 66"/>
                <a:gd name="T61" fmla="*/ 56 h 202"/>
                <a:gd name="T62" fmla="*/ 64 w 66"/>
                <a:gd name="T63" fmla="*/ 40 h 202"/>
                <a:gd name="T64" fmla="*/ 62 w 66"/>
                <a:gd name="T65" fmla="*/ 30 h 202"/>
                <a:gd name="T66" fmla="*/ 38 w 66"/>
                <a:gd name="T67" fmla="*/ 0 h 202"/>
                <a:gd name="T68" fmla="*/ 38 w 66"/>
                <a:gd name="T69" fmla="*/ 30 h 2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66" h="202">
                  <a:moveTo>
                    <a:pt x="38" y="30"/>
                  </a:moveTo>
                  <a:lnTo>
                    <a:pt x="38" y="30"/>
                  </a:lnTo>
                  <a:lnTo>
                    <a:pt x="28" y="42"/>
                  </a:lnTo>
                  <a:lnTo>
                    <a:pt x="14" y="58"/>
                  </a:lnTo>
                  <a:lnTo>
                    <a:pt x="14" y="58"/>
                  </a:lnTo>
                  <a:lnTo>
                    <a:pt x="10" y="70"/>
                  </a:lnTo>
                  <a:lnTo>
                    <a:pt x="8" y="90"/>
                  </a:lnTo>
                  <a:lnTo>
                    <a:pt x="4" y="124"/>
                  </a:lnTo>
                  <a:lnTo>
                    <a:pt x="4" y="124"/>
                  </a:lnTo>
                  <a:lnTo>
                    <a:pt x="2" y="146"/>
                  </a:lnTo>
                  <a:lnTo>
                    <a:pt x="0" y="154"/>
                  </a:lnTo>
                  <a:lnTo>
                    <a:pt x="2" y="162"/>
                  </a:lnTo>
                  <a:lnTo>
                    <a:pt x="2" y="162"/>
                  </a:lnTo>
                  <a:lnTo>
                    <a:pt x="4" y="170"/>
                  </a:lnTo>
                  <a:lnTo>
                    <a:pt x="8" y="182"/>
                  </a:lnTo>
                  <a:lnTo>
                    <a:pt x="10" y="192"/>
                  </a:lnTo>
                  <a:lnTo>
                    <a:pt x="12" y="198"/>
                  </a:lnTo>
                  <a:lnTo>
                    <a:pt x="16" y="200"/>
                  </a:lnTo>
                  <a:lnTo>
                    <a:pt x="16" y="200"/>
                  </a:lnTo>
                  <a:lnTo>
                    <a:pt x="18" y="202"/>
                  </a:lnTo>
                  <a:lnTo>
                    <a:pt x="22" y="200"/>
                  </a:lnTo>
                  <a:lnTo>
                    <a:pt x="28" y="192"/>
                  </a:lnTo>
                  <a:lnTo>
                    <a:pt x="36" y="176"/>
                  </a:lnTo>
                  <a:lnTo>
                    <a:pt x="42" y="154"/>
                  </a:lnTo>
                  <a:lnTo>
                    <a:pt x="42" y="154"/>
                  </a:lnTo>
                  <a:lnTo>
                    <a:pt x="52" y="116"/>
                  </a:lnTo>
                  <a:lnTo>
                    <a:pt x="60" y="90"/>
                  </a:lnTo>
                  <a:lnTo>
                    <a:pt x="60" y="90"/>
                  </a:lnTo>
                  <a:lnTo>
                    <a:pt x="64" y="72"/>
                  </a:lnTo>
                  <a:lnTo>
                    <a:pt x="66" y="56"/>
                  </a:lnTo>
                  <a:lnTo>
                    <a:pt x="66" y="56"/>
                  </a:lnTo>
                  <a:lnTo>
                    <a:pt x="64" y="40"/>
                  </a:lnTo>
                  <a:lnTo>
                    <a:pt x="62" y="30"/>
                  </a:lnTo>
                  <a:lnTo>
                    <a:pt x="38" y="0"/>
                  </a:lnTo>
                  <a:lnTo>
                    <a:pt x="38" y="30"/>
                  </a:lnTo>
                  <a:close/>
                </a:path>
              </a:pathLst>
            </a:custGeom>
            <a:solidFill>
              <a:srgbClr val="8746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14" name="Freeform 291"/>
            <p:cNvSpPr>
              <a:spLocks/>
            </p:cNvSpPr>
            <p:nvPr/>
          </p:nvSpPr>
          <p:spPr bwMode="auto">
            <a:xfrm>
              <a:off x="2383" y="2183"/>
              <a:ext cx="46" cy="22"/>
            </a:xfrm>
            <a:custGeom>
              <a:avLst/>
              <a:gdLst>
                <a:gd name="T0" fmla="*/ 0 w 46"/>
                <a:gd name="T1" fmla="*/ 16 h 22"/>
                <a:gd name="T2" fmla="*/ 0 w 46"/>
                <a:gd name="T3" fmla="*/ 16 h 22"/>
                <a:gd name="T4" fmla="*/ 2 w 46"/>
                <a:gd name="T5" fmla="*/ 16 h 22"/>
                <a:gd name="T6" fmla="*/ 4 w 46"/>
                <a:gd name="T7" fmla="*/ 16 h 22"/>
                <a:gd name="T8" fmla="*/ 8 w 46"/>
                <a:gd name="T9" fmla="*/ 16 h 22"/>
                <a:gd name="T10" fmla="*/ 8 w 46"/>
                <a:gd name="T11" fmla="*/ 16 h 22"/>
                <a:gd name="T12" fmla="*/ 10 w 46"/>
                <a:gd name="T13" fmla="*/ 20 h 22"/>
                <a:gd name="T14" fmla="*/ 12 w 46"/>
                <a:gd name="T15" fmla="*/ 22 h 22"/>
                <a:gd name="T16" fmla="*/ 16 w 46"/>
                <a:gd name="T17" fmla="*/ 22 h 22"/>
                <a:gd name="T18" fmla="*/ 16 w 46"/>
                <a:gd name="T19" fmla="*/ 22 h 22"/>
                <a:gd name="T20" fmla="*/ 22 w 46"/>
                <a:gd name="T21" fmla="*/ 18 h 22"/>
                <a:gd name="T22" fmla="*/ 30 w 46"/>
                <a:gd name="T23" fmla="*/ 12 h 22"/>
                <a:gd name="T24" fmla="*/ 36 w 46"/>
                <a:gd name="T25" fmla="*/ 6 h 22"/>
                <a:gd name="T26" fmla="*/ 46 w 46"/>
                <a:gd name="T27" fmla="*/ 2 h 22"/>
                <a:gd name="T28" fmla="*/ 46 w 46"/>
                <a:gd name="T29" fmla="*/ 2 h 22"/>
                <a:gd name="T30" fmla="*/ 44 w 46"/>
                <a:gd name="T31" fmla="*/ 0 h 22"/>
                <a:gd name="T32" fmla="*/ 42 w 46"/>
                <a:gd name="T33" fmla="*/ 0 h 22"/>
                <a:gd name="T34" fmla="*/ 42 w 46"/>
                <a:gd name="T35" fmla="*/ 0 h 22"/>
                <a:gd name="T36" fmla="*/ 34 w 46"/>
                <a:gd name="T37" fmla="*/ 4 h 22"/>
                <a:gd name="T38" fmla="*/ 28 w 46"/>
                <a:gd name="T39" fmla="*/ 8 h 22"/>
                <a:gd name="T40" fmla="*/ 22 w 46"/>
                <a:gd name="T41" fmla="*/ 14 h 22"/>
                <a:gd name="T42" fmla="*/ 14 w 46"/>
                <a:gd name="T43" fmla="*/ 18 h 22"/>
                <a:gd name="T44" fmla="*/ 14 w 46"/>
                <a:gd name="T45" fmla="*/ 18 h 22"/>
                <a:gd name="T46" fmla="*/ 10 w 46"/>
                <a:gd name="T47" fmla="*/ 12 h 22"/>
                <a:gd name="T48" fmla="*/ 8 w 46"/>
                <a:gd name="T49" fmla="*/ 10 h 22"/>
                <a:gd name="T50" fmla="*/ 6 w 46"/>
                <a:gd name="T51" fmla="*/ 10 h 22"/>
                <a:gd name="T52" fmla="*/ 6 w 46"/>
                <a:gd name="T53" fmla="*/ 10 h 22"/>
                <a:gd name="T54" fmla="*/ 0 w 46"/>
                <a:gd name="T55" fmla="*/ 12 h 22"/>
                <a:gd name="T56" fmla="*/ 0 w 46"/>
                <a:gd name="T57" fmla="*/ 14 h 22"/>
                <a:gd name="T58" fmla="*/ 0 w 46"/>
                <a:gd name="T59" fmla="*/ 16 h 22"/>
                <a:gd name="T60" fmla="*/ 0 w 46"/>
                <a:gd name="T61" fmla="*/ 16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46" h="22">
                  <a:moveTo>
                    <a:pt x="0" y="16"/>
                  </a:moveTo>
                  <a:lnTo>
                    <a:pt x="0" y="16"/>
                  </a:lnTo>
                  <a:lnTo>
                    <a:pt x="2" y="16"/>
                  </a:lnTo>
                  <a:lnTo>
                    <a:pt x="4" y="16"/>
                  </a:lnTo>
                  <a:lnTo>
                    <a:pt x="8" y="16"/>
                  </a:lnTo>
                  <a:lnTo>
                    <a:pt x="8" y="16"/>
                  </a:lnTo>
                  <a:lnTo>
                    <a:pt x="10" y="20"/>
                  </a:lnTo>
                  <a:lnTo>
                    <a:pt x="12" y="22"/>
                  </a:lnTo>
                  <a:lnTo>
                    <a:pt x="16" y="22"/>
                  </a:lnTo>
                  <a:lnTo>
                    <a:pt x="16" y="22"/>
                  </a:lnTo>
                  <a:lnTo>
                    <a:pt x="22" y="18"/>
                  </a:lnTo>
                  <a:lnTo>
                    <a:pt x="30" y="12"/>
                  </a:lnTo>
                  <a:lnTo>
                    <a:pt x="36" y="6"/>
                  </a:lnTo>
                  <a:lnTo>
                    <a:pt x="46" y="2"/>
                  </a:lnTo>
                  <a:lnTo>
                    <a:pt x="46" y="2"/>
                  </a:lnTo>
                  <a:lnTo>
                    <a:pt x="44" y="0"/>
                  </a:lnTo>
                  <a:lnTo>
                    <a:pt x="42" y="0"/>
                  </a:lnTo>
                  <a:lnTo>
                    <a:pt x="42" y="0"/>
                  </a:lnTo>
                  <a:lnTo>
                    <a:pt x="34" y="4"/>
                  </a:lnTo>
                  <a:lnTo>
                    <a:pt x="28" y="8"/>
                  </a:lnTo>
                  <a:lnTo>
                    <a:pt x="22" y="14"/>
                  </a:lnTo>
                  <a:lnTo>
                    <a:pt x="14" y="18"/>
                  </a:lnTo>
                  <a:lnTo>
                    <a:pt x="14" y="18"/>
                  </a:lnTo>
                  <a:lnTo>
                    <a:pt x="10" y="12"/>
                  </a:lnTo>
                  <a:lnTo>
                    <a:pt x="8" y="10"/>
                  </a:lnTo>
                  <a:lnTo>
                    <a:pt x="6" y="10"/>
                  </a:lnTo>
                  <a:lnTo>
                    <a:pt x="6" y="10"/>
                  </a:lnTo>
                  <a:lnTo>
                    <a:pt x="0" y="12"/>
                  </a:lnTo>
                  <a:lnTo>
                    <a:pt x="0" y="14"/>
                  </a:lnTo>
                  <a:lnTo>
                    <a:pt x="0" y="16"/>
                  </a:lnTo>
                  <a:lnTo>
                    <a:pt x="0" y="1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15" name="Freeform 292"/>
            <p:cNvSpPr>
              <a:spLocks/>
            </p:cNvSpPr>
            <p:nvPr/>
          </p:nvSpPr>
          <p:spPr bwMode="auto">
            <a:xfrm>
              <a:off x="2385" y="2227"/>
              <a:ext cx="30" cy="40"/>
            </a:xfrm>
            <a:custGeom>
              <a:avLst/>
              <a:gdLst>
                <a:gd name="T0" fmla="*/ 2 w 30"/>
                <a:gd name="T1" fmla="*/ 20 h 40"/>
                <a:gd name="T2" fmla="*/ 2 w 30"/>
                <a:gd name="T3" fmla="*/ 20 h 40"/>
                <a:gd name="T4" fmla="*/ 6 w 30"/>
                <a:gd name="T5" fmla="*/ 20 h 40"/>
                <a:gd name="T6" fmla="*/ 8 w 30"/>
                <a:gd name="T7" fmla="*/ 18 h 40"/>
                <a:gd name="T8" fmla="*/ 12 w 30"/>
                <a:gd name="T9" fmla="*/ 14 h 40"/>
                <a:gd name="T10" fmla="*/ 20 w 30"/>
                <a:gd name="T11" fmla="*/ 10 h 40"/>
                <a:gd name="T12" fmla="*/ 20 w 30"/>
                <a:gd name="T13" fmla="*/ 10 h 40"/>
                <a:gd name="T14" fmla="*/ 18 w 30"/>
                <a:gd name="T15" fmla="*/ 20 h 40"/>
                <a:gd name="T16" fmla="*/ 18 w 30"/>
                <a:gd name="T17" fmla="*/ 24 h 40"/>
                <a:gd name="T18" fmla="*/ 20 w 30"/>
                <a:gd name="T19" fmla="*/ 28 h 40"/>
                <a:gd name="T20" fmla="*/ 20 w 30"/>
                <a:gd name="T21" fmla="*/ 28 h 40"/>
                <a:gd name="T22" fmla="*/ 20 w 30"/>
                <a:gd name="T23" fmla="*/ 34 h 40"/>
                <a:gd name="T24" fmla="*/ 22 w 30"/>
                <a:gd name="T25" fmla="*/ 38 h 40"/>
                <a:gd name="T26" fmla="*/ 22 w 30"/>
                <a:gd name="T27" fmla="*/ 38 h 40"/>
                <a:gd name="T28" fmla="*/ 26 w 30"/>
                <a:gd name="T29" fmla="*/ 40 h 40"/>
                <a:gd name="T30" fmla="*/ 28 w 30"/>
                <a:gd name="T31" fmla="*/ 38 h 40"/>
                <a:gd name="T32" fmla="*/ 28 w 30"/>
                <a:gd name="T33" fmla="*/ 38 h 40"/>
                <a:gd name="T34" fmla="*/ 30 w 30"/>
                <a:gd name="T35" fmla="*/ 36 h 40"/>
                <a:gd name="T36" fmla="*/ 30 w 30"/>
                <a:gd name="T37" fmla="*/ 34 h 40"/>
                <a:gd name="T38" fmla="*/ 28 w 30"/>
                <a:gd name="T39" fmla="*/ 34 h 40"/>
                <a:gd name="T40" fmla="*/ 28 w 30"/>
                <a:gd name="T41" fmla="*/ 34 h 40"/>
                <a:gd name="T42" fmla="*/ 26 w 30"/>
                <a:gd name="T43" fmla="*/ 34 h 40"/>
                <a:gd name="T44" fmla="*/ 26 w 30"/>
                <a:gd name="T45" fmla="*/ 34 h 40"/>
                <a:gd name="T46" fmla="*/ 24 w 30"/>
                <a:gd name="T47" fmla="*/ 32 h 40"/>
                <a:gd name="T48" fmla="*/ 22 w 30"/>
                <a:gd name="T49" fmla="*/ 28 h 40"/>
                <a:gd name="T50" fmla="*/ 22 w 30"/>
                <a:gd name="T51" fmla="*/ 28 h 40"/>
                <a:gd name="T52" fmla="*/ 22 w 30"/>
                <a:gd name="T53" fmla="*/ 22 h 40"/>
                <a:gd name="T54" fmla="*/ 26 w 30"/>
                <a:gd name="T55" fmla="*/ 14 h 40"/>
                <a:gd name="T56" fmla="*/ 30 w 30"/>
                <a:gd name="T57" fmla="*/ 0 h 40"/>
                <a:gd name="T58" fmla="*/ 30 w 30"/>
                <a:gd name="T59" fmla="*/ 0 h 40"/>
                <a:gd name="T60" fmla="*/ 30 w 30"/>
                <a:gd name="T61" fmla="*/ 0 h 40"/>
                <a:gd name="T62" fmla="*/ 28 w 30"/>
                <a:gd name="T63" fmla="*/ 0 h 40"/>
                <a:gd name="T64" fmla="*/ 28 w 30"/>
                <a:gd name="T65" fmla="*/ 0 h 40"/>
                <a:gd name="T66" fmla="*/ 24 w 30"/>
                <a:gd name="T67" fmla="*/ 2 h 40"/>
                <a:gd name="T68" fmla="*/ 22 w 30"/>
                <a:gd name="T69" fmla="*/ 4 h 40"/>
                <a:gd name="T70" fmla="*/ 14 w 30"/>
                <a:gd name="T71" fmla="*/ 8 h 40"/>
                <a:gd name="T72" fmla="*/ 6 w 30"/>
                <a:gd name="T73" fmla="*/ 12 h 40"/>
                <a:gd name="T74" fmla="*/ 4 w 30"/>
                <a:gd name="T75" fmla="*/ 14 h 40"/>
                <a:gd name="T76" fmla="*/ 0 w 30"/>
                <a:gd name="T77" fmla="*/ 18 h 40"/>
                <a:gd name="T78" fmla="*/ 2 w 30"/>
                <a:gd name="T79" fmla="*/ 2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30" h="40">
                  <a:moveTo>
                    <a:pt x="2" y="20"/>
                  </a:moveTo>
                  <a:lnTo>
                    <a:pt x="2" y="20"/>
                  </a:lnTo>
                  <a:lnTo>
                    <a:pt x="6" y="20"/>
                  </a:lnTo>
                  <a:lnTo>
                    <a:pt x="8" y="18"/>
                  </a:lnTo>
                  <a:lnTo>
                    <a:pt x="12" y="14"/>
                  </a:lnTo>
                  <a:lnTo>
                    <a:pt x="20" y="10"/>
                  </a:lnTo>
                  <a:lnTo>
                    <a:pt x="20" y="10"/>
                  </a:lnTo>
                  <a:lnTo>
                    <a:pt x="18" y="20"/>
                  </a:lnTo>
                  <a:lnTo>
                    <a:pt x="18" y="24"/>
                  </a:lnTo>
                  <a:lnTo>
                    <a:pt x="20" y="28"/>
                  </a:lnTo>
                  <a:lnTo>
                    <a:pt x="20" y="28"/>
                  </a:lnTo>
                  <a:lnTo>
                    <a:pt x="20" y="34"/>
                  </a:lnTo>
                  <a:lnTo>
                    <a:pt x="22" y="38"/>
                  </a:lnTo>
                  <a:lnTo>
                    <a:pt x="22" y="38"/>
                  </a:lnTo>
                  <a:lnTo>
                    <a:pt x="26" y="40"/>
                  </a:lnTo>
                  <a:lnTo>
                    <a:pt x="28" y="38"/>
                  </a:lnTo>
                  <a:lnTo>
                    <a:pt x="28" y="38"/>
                  </a:lnTo>
                  <a:lnTo>
                    <a:pt x="30" y="36"/>
                  </a:lnTo>
                  <a:lnTo>
                    <a:pt x="30" y="34"/>
                  </a:lnTo>
                  <a:lnTo>
                    <a:pt x="28" y="34"/>
                  </a:lnTo>
                  <a:lnTo>
                    <a:pt x="28" y="34"/>
                  </a:lnTo>
                  <a:lnTo>
                    <a:pt x="26" y="34"/>
                  </a:lnTo>
                  <a:lnTo>
                    <a:pt x="26" y="34"/>
                  </a:lnTo>
                  <a:lnTo>
                    <a:pt x="24" y="32"/>
                  </a:lnTo>
                  <a:lnTo>
                    <a:pt x="22" y="28"/>
                  </a:lnTo>
                  <a:lnTo>
                    <a:pt x="22" y="28"/>
                  </a:lnTo>
                  <a:lnTo>
                    <a:pt x="22" y="22"/>
                  </a:lnTo>
                  <a:lnTo>
                    <a:pt x="26" y="14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28" y="0"/>
                  </a:lnTo>
                  <a:lnTo>
                    <a:pt x="28" y="0"/>
                  </a:lnTo>
                  <a:lnTo>
                    <a:pt x="24" y="2"/>
                  </a:lnTo>
                  <a:lnTo>
                    <a:pt x="22" y="4"/>
                  </a:lnTo>
                  <a:lnTo>
                    <a:pt x="14" y="8"/>
                  </a:lnTo>
                  <a:lnTo>
                    <a:pt x="6" y="12"/>
                  </a:lnTo>
                  <a:lnTo>
                    <a:pt x="4" y="14"/>
                  </a:lnTo>
                  <a:lnTo>
                    <a:pt x="0" y="18"/>
                  </a:lnTo>
                  <a:lnTo>
                    <a:pt x="2" y="2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16" name="Freeform 293"/>
            <p:cNvSpPr>
              <a:spLocks/>
            </p:cNvSpPr>
            <p:nvPr/>
          </p:nvSpPr>
          <p:spPr bwMode="auto">
            <a:xfrm>
              <a:off x="2387" y="2297"/>
              <a:ext cx="22" cy="26"/>
            </a:xfrm>
            <a:custGeom>
              <a:avLst/>
              <a:gdLst>
                <a:gd name="T0" fmla="*/ 0 w 22"/>
                <a:gd name="T1" fmla="*/ 10 h 26"/>
                <a:gd name="T2" fmla="*/ 0 w 22"/>
                <a:gd name="T3" fmla="*/ 10 h 26"/>
                <a:gd name="T4" fmla="*/ 2 w 22"/>
                <a:gd name="T5" fmla="*/ 10 h 26"/>
                <a:gd name="T6" fmla="*/ 4 w 22"/>
                <a:gd name="T7" fmla="*/ 10 h 26"/>
                <a:gd name="T8" fmla="*/ 8 w 22"/>
                <a:gd name="T9" fmla="*/ 8 h 26"/>
                <a:gd name="T10" fmla="*/ 8 w 22"/>
                <a:gd name="T11" fmla="*/ 8 h 26"/>
                <a:gd name="T12" fmla="*/ 8 w 22"/>
                <a:gd name="T13" fmla="*/ 16 h 26"/>
                <a:gd name="T14" fmla="*/ 8 w 22"/>
                <a:gd name="T15" fmla="*/ 20 h 26"/>
                <a:gd name="T16" fmla="*/ 10 w 22"/>
                <a:gd name="T17" fmla="*/ 26 h 26"/>
                <a:gd name="T18" fmla="*/ 10 w 22"/>
                <a:gd name="T19" fmla="*/ 26 h 26"/>
                <a:gd name="T20" fmla="*/ 16 w 22"/>
                <a:gd name="T21" fmla="*/ 26 h 26"/>
                <a:gd name="T22" fmla="*/ 20 w 22"/>
                <a:gd name="T23" fmla="*/ 26 h 26"/>
                <a:gd name="T24" fmla="*/ 20 w 22"/>
                <a:gd name="T25" fmla="*/ 26 h 26"/>
                <a:gd name="T26" fmla="*/ 22 w 22"/>
                <a:gd name="T27" fmla="*/ 24 h 26"/>
                <a:gd name="T28" fmla="*/ 22 w 22"/>
                <a:gd name="T29" fmla="*/ 22 h 26"/>
                <a:gd name="T30" fmla="*/ 22 w 22"/>
                <a:gd name="T31" fmla="*/ 22 h 26"/>
                <a:gd name="T32" fmla="*/ 20 w 22"/>
                <a:gd name="T33" fmla="*/ 22 h 26"/>
                <a:gd name="T34" fmla="*/ 16 w 22"/>
                <a:gd name="T35" fmla="*/ 24 h 26"/>
                <a:gd name="T36" fmla="*/ 16 w 22"/>
                <a:gd name="T37" fmla="*/ 24 h 26"/>
                <a:gd name="T38" fmla="*/ 14 w 22"/>
                <a:gd name="T39" fmla="*/ 22 h 26"/>
                <a:gd name="T40" fmla="*/ 12 w 22"/>
                <a:gd name="T41" fmla="*/ 20 h 26"/>
                <a:gd name="T42" fmla="*/ 12 w 22"/>
                <a:gd name="T43" fmla="*/ 16 h 26"/>
                <a:gd name="T44" fmla="*/ 14 w 22"/>
                <a:gd name="T45" fmla="*/ 0 h 26"/>
                <a:gd name="T46" fmla="*/ 14 w 22"/>
                <a:gd name="T47" fmla="*/ 0 h 26"/>
                <a:gd name="T48" fmla="*/ 12 w 22"/>
                <a:gd name="T49" fmla="*/ 0 h 26"/>
                <a:gd name="T50" fmla="*/ 10 w 22"/>
                <a:gd name="T51" fmla="*/ 0 h 26"/>
                <a:gd name="T52" fmla="*/ 6 w 22"/>
                <a:gd name="T53" fmla="*/ 4 h 26"/>
                <a:gd name="T54" fmla="*/ 6 w 22"/>
                <a:gd name="T55" fmla="*/ 4 h 26"/>
                <a:gd name="T56" fmla="*/ 10 w 22"/>
                <a:gd name="T57" fmla="*/ 0 h 26"/>
                <a:gd name="T58" fmla="*/ 6 w 22"/>
                <a:gd name="T59" fmla="*/ 2 h 26"/>
                <a:gd name="T60" fmla="*/ 2 w 22"/>
                <a:gd name="T61" fmla="*/ 6 h 26"/>
                <a:gd name="T62" fmla="*/ 0 w 22"/>
                <a:gd name="T63" fmla="*/ 10 h 26"/>
                <a:gd name="T64" fmla="*/ 0 w 22"/>
                <a:gd name="T65" fmla="*/ 1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2" h="26">
                  <a:moveTo>
                    <a:pt x="0" y="10"/>
                  </a:moveTo>
                  <a:lnTo>
                    <a:pt x="0" y="10"/>
                  </a:lnTo>
                  <a:lnTo>
                    <a:pt x="2" y="10"/>
                  </a:lnTo>
                  <a:lnTo>
                    <a:pt x="4" y="10"/>
                  </a:lnTo>
                  <a:lnTo>
                    <a:pt x="8" y="8"/>
                  </a:lnTo>
                  <a:lnTo>
                    <a:pt x="8" y="8"/>
                  </a:lnTo>
                  <a:lnTo>
                    <a:pt x="8" y="16"/>
                  </a:lnTo>
                  <a:lnTo>
                    <a:pt x="8" y="20"/>
                  </a:lnTo>
                  <a:lnTo>
                    <a:pt x="10" y="26"/>
                  </a:lnTo>
                  <a:lnTo>
                    <a:pt x="10" y="26"/>
                  </a:lnTo>
                  <a:lnTo>
                    <a:pt x="16" y="26"/>
                  </a:lnTo>
                  <a:lnTo>
                    <a:pt x="20" y="26"/>
                  </a:lnTo>
                  <a:lnTo>
                    <a:pt x="20" y="26"/>
                  </a:lnTo>
                  <a:lnTo>
                    <a:pt x="22" y="24"/>
                  </a:lnTo>
                  <a:lnTo>
                    <a:pt x="22" y="22"/>
                  </a:lnTo>
                  <a:lnTo>
                    <a:pt x="22" y="22"/>
                  </a:lnTo>
                  <a:lnTo>
                    <a:pt x="20" y="22"/>
                  </a:lnTo>
                  <a:lnTo>
                    <a:pt x="16" y="24"/>
                  </a:lnTo>
                  <a:lnTo>
                    <a:pt x="16" y="24"/>
                  </a:lnTo>
                  <a:lnTo>
                    <a:pt x="14" y="22"/>
                  </a:lnTo>
                  <a:lnTo>
                    <a:pt x="12" y="20"/>
                  </a:lnTo>
                  <a:lnTo>
                    <a:pt x="12" y="16"/>
                  </a:lnTo>
                  <a:lnTo>
                    <a:pt x="14" y="0"/>
                  </a:lnTo>
                  <a:lnTo>
                    <a:pt x="14" y="0"/>
                  </a:lnTo>
                  <a:lnTo>
                    <a:pt x="12" y="0"/>
                  </a:lnTo>
                  <a:lnTo>
                    <a:pt x="10" y="0"/>
                  </a:lnTo>
                  <a:lnTo>
                    <a:pt x="6" y="4"/>
                  </a:lnTo>
                  <a:lnTo>
                    <a:pt x="6" y="4"/>
                  </a:lnTo>
                  <a:lnTo>
                    <a:pt x="10" y="0"/>
                  </a:lnTo>
                  <a:lnTo>
                    <a:pt x="6" y="2"/>
                  </a:lnTo>
                  <a:lnTo>
                    <a:pt x="2" y="6"/>
                  </a:lnTo>
                  <a:lnTo>
                    <a:pt x="0" y="1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17" name="Freeform 294"/>
            <p:cNvSpPr>
              <a:spLocks/>
            </p:cNvSpPr>
            <p:nvPr/>
          </p:nvSpPr>
          <p:spPr bwMode="auto">
            <a:xfrm>
              <a:off x="2431" y="2209"/>
              <a:ext cx="12" cy="40"/>
            </a:xfrm>
            <a:custGeom>
              <a:avLst/>
              <a:gdLst>
                <a:gd name="T0" fmla="*/ 6 w 12"/>
                <a:gd name="T1" fmla="*/ 28 h 40"/>
                <a:gd name="T2" fmla="*/ 6 w 12"/>
                <a:gd name="T3" fmla="*/ 28 h 40"/>
                <a:gd name="T4" fmla="*/ 8 w 12"/>
                <a:gd name="T5" fmla="*/ 36 h 40"/>
                <a:gd name="T6" fmla="*/ 10 w 12"/>
                <a:gd name="T7" fmla="*/ 38 h 40"/>
                <a:gd name="T8" fmla="*/ 12 w 12"/>
                <a:gd name="T9" fmla="*/ 40 h 40"/>
                <a:gd name="T10" fmla="*/ 12 w 12"/>
                <a:gd name="T11" fmla="*/ 40 h 40"/>
                <a:gd name="T12" fmla="*/ 12 w 12"/>
                <a:gd name="T13" fmla="*/ 38 h 40"/>
                <a:gd name="T14" fmla="*/ 12 w 12"/>
                <a:gd name="T15" fmla="*/ 34 h 40"/>
                <a:gd name="T16" fmla="*/ 10 w 12"/>
                <a:gd name="T17" fmla="*/ 26 h 40"/>
                <a:gd name="T18" fmla="*/ 10 w 12"/>
                <a:gd name="T19" fmla="*/ 26 h 40"/>
                <a:gd name="T20" fmla="*/ 6 w 12"/>
                <a:gd name="T21" fmla="*/ 24 h 40"/>
                <a:gd name="T22" fmla="*/ 4 w 12"/>
                <a:gd name="T23" fmla="*/ 20 h 40"/>
                <a:gd name="T24" fmla="*/ 4 w 12"/>
                <a:gd name="T25" fmla="*/ 20 h 40"/>
                <a:gd name="T26" fmla="*/ 8 w 12"/>
                <a:gd name="T27" fmla="*/ 10 h 40"/>
                <a:gd name="T28" fmla="*/ 10 w 12"/>
                <a:gd name="T29" fmla="*/ 6 h 40"/>
                <a:gd name="T30" fmla="*/ 12 w 12"/>
                <a:gd name="T31" fmla="*/ 2 h 40"/>
                <a:gd name="T32" fmla="*/ 12 w 12"/>
                <a:gd name="T33" fmla="*/ 2 h 40"/>
                <a:gd name="T34" fmla="*/ 10 w 12"/>
                <a:gd name="T35" fmla="*/ 0 h 40"/>
                <a:gd name="T36" fmla="*/ 8 w 12"/>
                <a:gd name="T37" fmla="*/ 0 h 40"/>
                <a:gd name="T38" fmla="*/ 6 w 12"/>
                <a:gd name="T39" fmla="*/ 0 h 40"/>
                <a:gd name="T40" fmla="*/ 6 w 12"/>
                <a:gd name="T41" fmla="*/ 0 h 40"/>
                <a:gd name="T42" fmla="*/ 2 w 12"/>
                <a:gd name="T43" fmla="*/ 16 h 40"/>
                <a:gd name="T44" fmla="*/ 0 w 12"/>
                <a:gd name="T45" fmla="*/ 22 h 40"/>
                <a:gd name="T46" fmla="*/ 2 w 12"/>
                <a:gd name="T47" fmla="*/ 26 h 40"/>
                <a:gd name="T48" fmla="*/ 6 w 12"/>
                <a:gd name="T49" fmla="*/ 28 h 40"/>
                <a:gd name="T50" fmla="*/ 6 w 12"/>
                <a:gd name="T51" fmla="*/ 28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2" h="40">
                  <a:moveTo>
                    <a:pt x="6" y="28"/>
                  </a:moveTo>
                  <a:lnTo>
                    <a:pt x="6" y="28"/>
                  </a:lnTo>
                  <a:lnTo>
                    <a:pt x="8" y="36"/>
                  </a:lnTo>
                  <a:lnTo>
                    <a:pt x="10" y="38"/>
                  </a:lnTo>
                  <a:lnTo>
                    <a:pt x="12" y="40"/>
                  </a:lnTo>
                  <a:lnTo>
                    <a:pt x="12" y="40"/>
                  </a:lnTo>
                  <a:lnTo>
                    <a:pt x="12" y="38"/>
                  </a:lnTo>
                  <a:lnTo>
                    <a:pt x="12" y="34"/>
                  </a:lnTo>
                  <a:lnTo>
                    <a:pt x="10" y="26"/>
                  </a:lnTo>
                  <a:lnTo>
                    <a:pt x="10" y="26"/>
                  </a:lnTo>
                  <a:lnTo>
                    <a:pt x="6" y="24"/>
                  </a:lnTo>
                  <a:lnTo>
                    <a:pt x="4" y="20"/>
                  </a:lnTo>
                  <a:lnTo>
                    <a:pt x="4" y="20"/>
                  </a:lnTo>
                  <a:lnTo>
                    <a:pt x="8" y="10"/>
                  </a:lnTo>
                  <a:lnTo>
                    <a:pt x="10" y="6"/>
                  </a:lnTo>
                  <a:lnTo>
                    <a:pt x="12" y="2"/>
                  </a:lnTo>
                  <a:lnTo>
                    <a:pt x="12" y="2"/>
                  </a:lnTo>
                  <a:lnTo>
                    <a:pt x="10" y="0"/>
                  </a:lnTo>
                  <a:lnTo>
                    <a:pt x="8" y="0"/>
                  </a:lnTo>
                  <a:lnTo>
                    <a:pt x="6" y="0"/>
                  </a:lnTo>
                  <a:lnTo>
                    <a:pt x="6" y="0"/>
                  </a:lnTo>
                  <a:lnTo>
                    <a:pt x="2" y="16"/>
                  </a:lnTo>
                  <a:lnTo>
                    <a:pt x="0" y="22"/>
                  </a:lnTo>
                  <a:lnTo>
                    <a:pt x="2" y="26"/>
                  </a:lnTo>
                  <a:lnTo>
                    <a:pt x="6" y="28"/>
                  </a:lnTo>
                  <a:lnTo>
                    <a:pt x="6" y="2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18" name="Freeform 295"/>
            <p:cNvSpPr>
              <a:spLocks/>
            </p:cNvSpPr>
            <p:nvPr/>
          </p:nvSpPr>
          <p:spPr bwMode="auto">
            <a:xfrm>
              <a:off x="2427" y="2007"/>
              <a:ext cx="62" cy="26"/>
            </a:xfrm>
            <a:custGeom>
              <a:avLst/>
              <a:gdLst>
                <a:gd name="T0" fmla="*/ 2 w 62"/>
                <a:gd name="T1" fmla="*/ 26 h 26"/>
                <a:gd name="T2" fmla="*/ 2 w 62"/>
                <a:gd name="T3" fmla="*/ 26 h 26"/>
                <a:gd name="T4" fmla="*/ 18 w 62"/>
                <a:gd name="T5" fmla="*/ 16 h 26"/>
                <a:gd name="T6" fmla="*/ 34 w 62"/>
                <a:gd name="T7" fmla="*/ 10 h 26"/>
                <a:gd name="T8" fmla="*/ 34 w 62"/>
                <a:gd name="T9" fmla="*/ 10 h 26"/>
                <a:gd name="T10" fmla="*/ 36 w 62"/>
                <a:gd name="T11" fmla="*/ 12 h 26"/>
                <a:gd name="T12" fmla="*/ 38 w 62"/>
                <a:gd name="T13" fmla="*/ 16 h 26"/>
                <a:gd name="T14" fmla="*/ 40 w 62"/>
                <a:gd name="T15" fmla="*/ 18 h 26"/>
                <a:gd name="T16" fmla="*/ 42 w 62"/>
                <a:gd name="T17" fmla="*/ 18 h 26"/>
                <a:gd name="T18" fmla="*/ 42 w 62"/>
                <a:gd name="T19" fmla="*/ 18 h 26"/>
                <a:gd name="T20" fmla="*/ 52 w 62"/>
                <a:gd name="T21" fmla="*/ 10 h 26"/>
                <a:gd name="T22" fmla="*/ 56 w 62"/>
                <a:gd name="T23" fmla="*/ 6 h 26"/>
                <a:gd name="T24" fmla="*/ 62 w 62"/>
                <a:gd name="T25" fmla="*/ 4 h 26"/>
                <a:gd name="T26" fmla="*/ 62 w 62"/>
                <a:gd name="T27" fmla="*/ 4 h 26"/>
                <a:gd name="T28" fmla="*/ 62 w 62"/>
                <a:gd name="T29" fmla="*/ 2 h 26"/>
                <a:gd name="T30" fmla="*/ 62 w 62"/>
                <a:gd name="T31" fmla="*/ 0 h 26"/>
                <a:gd name="T32" fmla="*/ 62 w 62"/>
                <a:gd name="T33" fmla="*/ 0 h 26"/>
                <a:gd name="T34" fmla="*/ 56 w 62"/>
                <a:gd name="T35" fmla="*/ 2 h 26"/>
                <a:gd name="T36" fmla="*/ 52 w 62"/>
                <a:gd name="T37" fmla="*/ 4 h 26"/>
                <a:gd name="T38" fmla="*/ 42 w 62"/>
                <a:gd name="T39" fmla="*/ 12 h 26"/>
                <a:gd name="T40" fmla="*/ 42 w 62"/>
                <a:gd name="T41" fmla="*/ 12 h 26"/>
                <a:gd name="T42" fmla="*/ 40 w 62"/>
                <a:gd name="T43" fmla="*/ 10 h 26"/>
                <a:gd name="T44" fmla="*/ 38 w 62"/>
                <a:gd name="T45" fmla="*/ 8 h 26"/>
                <a:gd name="T46" fmla="*/ 34 w 62"/>
                <a:gd name="T47" fmla="*/ 6 h 26"/>
                <a:gd name="T48" fmla="*/ 30 w 62"/>
                <a:gd name="T49" fmla="*/ 6 h 26"/>
                <a:gd name="T50" fmla="*/ 30 w 62"/>
                <a:gd name="T51" fmla="*/ 6 h 26"/>
                <a:gd name="T52" fmla="*/ 14 w 62"/>
                <a:gd name="T53" fmla="*/ 14 h 26"/>
                <a:gd name="T54" fmla="*/ 0 w 62"/>
                <a:gd name="T55" fmla="*/ 22 h 26"/>
                <a:gd name="T56" fmla="*/ 0 w 62"/>
                <a:gd name="T57" fmla="*/ 22 h 26"/>
                <a:gd name="T58" fmla="*/ 0 w 62"/>
                <a:gd name="T59" fmla="*/ 24 h 26"/>
                <a:gd name="T60" fmla="*/ 2 w 62"/>
                <a:gd name="T61" fmla="*/ 26 h 26"/>
                <a:gd name="T62" fmla="*/ 2 w 62"/>
                <a:gd name="T63" fmla="*/ 2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62" h="26">
                  <a:moveTo>
                    <a:pt x="2" y="26"/>
                  </a:moveTo>
                  <a:lnTo>
                    <a:pt x="2" y="26"/>
                  </a:lnTo>
                  <a:lnTo>
                    <a:pt x="18" y="16"/>
                  </a:lnTo>
                  <a:lnTo>
                    <a:pt x="34" y="10"/>
                  </a:lnTo>
                  <a:lnTo>
                    <a:pt x="34" y="10"/>
                  </a:lnTo>
                  <a:lnTo>
                    <a:pt x="36" y="12"/>
                  </a:lnTo>
                  <a:lnTo>
                    <a:pt x="38" y="16"/>
                  </a:lnTo>
                  <a:lnTo>
                    <a:pt x="40" y="18"/>
                  </a:lnTo>
                  <a:lnTo>
                    <a:pt x="42" y="18"/>
                  </a:lnTo>
                  <a:lnTo>
                    <a:pt x="42" y="18"/>
                  </a:lnTo>
                  <a:lnTo>
                    <a:pt x="52" y="10"/>
                  </a:lnTo>
                  <a:lnTo>
                    <a:pt x="56" y="6"/>
                  </a:lnTo>
                  <a:lnTo>
                    <a:pt x="62" y="4"/>
                  </a:lnTo>
                  <a:lnTo>
                    <a:pt x="62" y="4"/>
                  </a:lnTo>
                  <a:lnTo>
                    <a:pt x="62" y="2"/>
                  </a:lnTo>
                  <a:lnTo>
                    <a:pt x="62" y="0"/>
                  </a:lnTo>
                  <a:lnTo>
                    <a:pt x="62" y="0"/>
                  </a:lnTo>
                  <a:lnTo>
                    <a:pt x="56" y="2"/>
                  </a:lnTo>
                  <a:lnTo>
                    <a:pt x="52" y="4"/>
                  </a:lnTo>
                  <a:lnTo>
                    <a:pt x="42" y="12"/>
                  </a:lnTo>
                  <a:lnTo>
                    <a:pt x="42" y="12"/>
                  </a:lnTo>
                  <a:lnTo>
                    <a:pt x="40" y="10"/>
                  </a:lnTo>
                  <a:lnTo>
                    <a:pt x="38" y="8"/>
                  </a:lnTo>
                  <a:lnTo>
                    <a:pt x="34" y="6"/>
                  </a:lnTo>
                  <a:lnTo>
                    <a:pt x="30" y="6"/>
                  </a:lnTo>
                  <a:lnTo>
                    <a:pt x="30" y="6"/>
                  </a:lnTo>
                  <a:lnTo>
                    <a:pt x="14" y="14"/>
                  </a:lnTo>
                  <a:lnTo>
                    <a:pt x="0" y="22"/>
                  </a:lnTo>
                  <a:lnTo>
                    <a:pt x="0" y="22"/>
                  </a:lnTo>
                  <a:lnTo>
                    <a:pt x="0" y="24"/>
                  </a:lnTo>
                  <a:lnTo>
                    <a:pt x="2" y="26"/>
                  </a:lnTo>
                  <a:lnTo>
                    <a:pt x="2" y="2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19" name="Freeform 296"/>
            <p:cNvSpPr>
              <a:spLocks/>
            </p:cNvSpPr>
            <p:nvPr/>
          </p:nvSpPr>
          <p:spPr bwMode="auto">
            <a:xfrm>
              <a:off x="2483" y="1935"/>
              <a:ext cx="74" cy="30"/>
            </a:xfrm>
            <a:custGeom>
              <a:avLst/>
              <a:gdLst>
                <a:gd name="T0" fmla="*/ 2 w 74"/>
                <a:gd name="T1" fmla="*/ 30 h 30"/>
                <a:gd name="T2" fmla="*/ 2 w 74"/>
                <a:gd name="T3" fmla="*/ 30 h 30"/>
                <a:gd name="T4" fmla="*/ 8 w 74"/>
                <a:gd name="T5" fmla="*/ 26 h 30"/>
                <a:gd name="T6" fmla="*/ 12 w 74"/>
                <a:gd name="T7" fmla="*/ 24 h 30"/>
                <a:gd name="T8" fmla="*/ 14 w 74"/>
                <a:gd name="T9" fmla="*/ 20 h 30"/>
                <a:gd name="T10" fmla="*/ 14 w 74"/>
                <a:gd name="T11" fmla="*/ 20 h 30"/>
                <a:gd name="T12" fmla="*/ 20 w 74"/>
                <a:gd name="T13" fmla="*/ 18 h 30"/>
                <a:gd name="T14" fmla="*/ 26 w 74"/>
                <a:gd name="T15" fmla="*/ 18 h 30"/>
                <a:gd name="T16" fmla="*/ 34 w 74"/>
                <a:gd name="T17" fmla="*/ 18 h 30"/>
                <a:gd name="T18" fmla="*/ 40 w 74"/>
                <a:gd name="T19" fmla="*/ 16 h 30"/>
                <a:gd name="T20" fmla="*/ 40 w 74"/>
                <a:gd name="T21" fmla="*/ 16 h 30"/>
                <a:gd name="T22" fmla="*/ 40 w 74"/>
                <a:gd name="T23" fmla="*/ 14 h 30"/>
                <a:gd name="T24" fmla="*/ 40 w 74"/>
                <a:gd name="T25" fmla="*/ 12 h 30"/>
                <a:gd name="T26" fmla="*/ 38 w 74"/>
                <a:gd name="T27" fmla="*/ 8 h 30"/>
                <a:gd name="T28" fmla="*/ 38 w 74"/>
                <a:gd name="T29" fmla="*/ 8 h 30"/>
                <a:gd name="T30" fmla="*/ 36 w 74"/>
                <a:gd name="T31" fmla="*/ 6 h 30"/>
                <a:gd name="T32" fmla="*/ 36 w 74"/>
                <a:gd name="T33" fmla="*/ 6 h 30"/>
                <a:gd name="T34" fmla="*/ 54 w 74"/>
                <a:gd name="T35" fmla="*/ 4 h 30"/>
                <a:gd name="T36" fmla="*/ 72 w 74"/>
                <a:gd name="T37" fmla="*/ 8 h 30"/>
                <a:gd name="T38" fmla="*/ 72 w 74"/>
                <a:gd name="T39" fmla="*/ 8 h 30"/>
                <a:gd name="T40" fmla="*/ 74 w 74"/>
                <a:gd name="T41" fmla="*/ 6 h 30"/>
                <a:gd name="T42" fmla="*/ 72 w 74"/>
                <a:gd name="T43" fmla="*/ 4 h 30"/>
                <a:gd name="T44" fmla="*/ 72 w 74"/>
                <a:gd name="T45" fmla="*/ 4 h 30"/>
                <a:gd name="T46" fmla="*/ 62 w 74"/>
                <a:gd name="T47" fmla="*/ 0 h 30"/>
                <a:gd name="T48" fmla="*/ 52 w 74"/>
                <a:gd name="T49" fmla="*/ 0 h 30"/>
                <a:gd name="T50" fmla="*/ 32 w 74"/>
                <a:gd name="T51" fmla="*/ 2 h 30"/>
                <a:gd name="T52" fmla="*/ 32 w 74"/>
                <a:gd name="T53" fmla="*/ 2 h 30"/>
                <a:gd name="T54" fmla="*/ 30 w 74"/>
                <a:gd name="T55" fmla="*/ 4 h 30"/>
                <a:gd name="T56" fmla="*/ 30 w 74"/>
                <a:gd name="T57" fmla="*/ 6 h 30"/>
                <a:gd name="T58" fmla="*/ 34 w 74"/>
                <a:gd name="T59" fmla="*/ 12 h 30"/>
                <a:gd name="T60" fmla="*/ 34 w 74"/>
                <a:gd name="T61" fmla="*/ 12 h 30"/>
                <a:gd name="T62" fmla="*/ 20 w 74"/>
                <a:gd name="T63" fmla="*/ 12 h 30"/>
                <a:gd name="T64" fmla="*/ 12 w 74"/>
                <a:gd name="T65" fmla="*/ 14 h 30"/>
                <a:gd name="T66" fmla="*/ 10 w 74"/>
                <a:gd name="T67" fmla="*/ 18 h 30"/>
                <a:gd name="T68" fmla="*/ 8 w 74"/>
                <a:gd name="T69" fmla="*/ 20 h 30"/>
                <a:gd name="T70" fmla="*/ 8 w 74"/>
                <a:gd name="T71" fmla="*/ 20 h 30"/>
                <a:gd name="T72" fmla="*/ 4 w 74"/>
                <a:gd name="T73" fmla="*/ 22 h 30"/>
                <a:gd name="T74" fmla="*/ 2 w 74"/>
                <a:gd name="T75" fmla="*/ 24 h 30"/>
                <a:gd name="T76" fmla="*/ 0 w 74"/>
                <a:gd name="T77" fmla="*/ 26 h 30"/>
                <a:gd name="T78" fmla="*/ 2 w 74"/>
                <a:gd name="T79" fmla="*/ 30 h 30"/>
                <a:gd name="T80" fmla="*/ 2 w 74"/>
                <a:gd name="T81" fmla="*/ 3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74" h="30">
                  <a:moveTo>
                    <a:pt x="2" y="30"/>
                  </a:moveTo>
                  <a:lnTo>
                    <a:pt x="2" y="30"/>
                  </a:lnTo>
                  <a:lnTo>
                    <a:pt x="8" y="26"/>
                  </a:lnTo>
                  <a:lnTo>
                    <a:pt x="12" y="24"/>
                  </a:lnTo>
                  <a:lnTo>
                    <a:pt x="14" y="20"/>
                  </a:lnTo>
                  <a:lnTo>
                    <a:pt x="14" y="20"/>
                  </a:lnTo>
                  <a:lnTo>
                    <a:pt x="20" y="18"/>
                  </a:lnTo>
                  <a:lnTo>
                    <a:pt x="26" y="18"/>
                  </a:lnTo>
                  <a:lnTo>
                    <a:pt x="34" y="18"/>
                  </a:lnTo>
                  <a:lnTo>
                    <a:pt x="40" y="16"/>
                  </a:lnTo>
                  <a:lnTo>
                    <a:pt x="40" y="16"/>
                  </a:lnTo>
                  <a:lnTo>
                    <a:pt x="40" y="14"/>
                  </a:lnTo>
                  <a:lnTo>
                    <a:pt x="40" y="12"/>
                  </a:lnTo>
                  <a:lnTo>
                    <a:pt x="38" y="8"/>
                  </a:lnTo>
                  <a:lnTo>
                    <a:pt x="38" y="8"/>
                  </a:lnTo>
                  <a:lnTo>
                    <a:pt x="36" y="6"/>
                  </a:lnTo>
                  <a:lnTo>
                    <a:pt x="36" y="6"/>
                  </a:lnTo>
                  <a:lnTo>
                    <a:pt x="54" y="4"/>
                  </a:lnTo>
                  <a:lnTo>
                    <a:pt x="72" y="8"/>
                  </a:lnTo>
                  <a:lnTo>
                    <a:pt x="72" y="8"/>
                  </a:lnTo>
                  <a:lnTo>
                    <a:pt x="74" y="6"/>
                  </a:lnTo>
                  <a:lnTo>
                    <a:pt x="72" y="4"/>
                  </a:lnTo>
                  <a:lnTo>
                    <a:pt x="72" y="4"/>
                  </a:lnTo>
                  <a:lnTo>
                    <a:pt x="62" y="0"/>
                  </a:lnTo>
                  <a:lnTo>
                    <a:pt x="52" y="0"/>
                  </a:lnTo>
                  <a:lnTo>
                    <a:pt x="32" y="2"/>
                  </a:lnTo>
                  <a:lnTo>
                    <a:pt x="32" y="2"/>
                  </a:lnTo>
                  <a:lnTo>
                    <a:pt x="30" y="4"/>
                  </a:lnTo>
                  <a:lnTo>
                    <a:pt x="30" y="6"/>
                  </a:lnTo>
                  <a:lnTo>
                    <a:pt x="34" y="12"/>
                  </a:lnTo>
                  <a:lnTo>
                    <a:pt x="34" y="12"/>
                  </a:lnTo>
                  <a:lnTo>
                    <a:pt x="20" y="12"/>
                  </a:lnTo>
                  <a:lnTo>
                    <a:pt x="12" y="14"/>
                  </a:lnTo>
                  <a:lnTo>
                    <a:pt x="10" y="18"/>
                  </a:lnTo>
                  <a:lnTo>
                    <a:pt x="8" y="20"/>
                  </a:lnTo>
                  <a:lnTo>
                    <a:pt x="8" y="20"/>
                  </a:lnTo>
                  <a:lnTo>
                    <a:pt x="4" y="22"/>
                  </a:lnTo>
                  <a:lnTo>
                    <a:pt x="2" y="24"/>
                  </a:lnTo>
                  <a:lnTo>
                    <a:pt x="0" y="26"/>
                  </a:lnTo>
                  <a:lnTo>
                    <a:pt x="2" y="30"/>
                  </a:lnTo>
                  <a:lnTo>
                    <a:pt x="2" y="3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20" name="Freeform 297"/>
            <p:cNvSpPr>
              <a:spLocks/>
            </p:cNvSpPr>
            <p:nvPr/>
          </p:nvSpPr>
          <p:spPr bwMode="auto">
            <a:xfrm>
              <a:off x="2513" y="1975"/>
              <a:ext cx="74" cy="22"/>
            </a:xfrm>
            <a:custGeom>
              <a:avLst/>
              <a:gdLst>
                <a:gd name="T0" fmla="*/ 2 w 74"/>
                <a:gd name="T1" fmla="*/ 20 h 22"/>
                <a:gd name="T2" fmla="*/ 4 w 74"/>
                <a:gd name="T3" fmla="*/ 22 h 22"/>
                <a:gd name="T4" fmla="*/ 4 w 74"/>
                <a:gd name="T5" fmla="*/ 22 h 22"/>
                <a:gd name="T6" fmla="*/ 16 w 74"/>
                <a:gd name="T7" fmla="*/ 16 h 22"/>
                <a:gd name="T8" fmla="*/ 24 w 74"/>
                <a:gd name="T9" fmla="*/ 14 h 22"/>
                <a:gd name="T10" fmla="*/ 30 w 74"/>
                <a:gd name="T11" fmla="*/ 16 h 22"/>
                <a:gd name="T12" fmla="*/ 30 w 74"/>
                <a:gd name="T13" fmla="*/ 16 h 22"/>
                <a:gd name="T14" fmla="*/ 34 w 74"/>
                <a:gd name="T15" fmla="*/ 14 h 22"/>
                <a:gd name="T16" fmla="*/ 40 w 74"/>
                <a:gd name="T17" fmla="*/ 12 h 22"/>
                <a:gd name="T18" fmla="*/ 44 w 74"/>
                <a:gd name="T19" fmla="*/ 10 h 22"/>
                <a:gd name="T20" fmla="*/ 46 w 74"/>
                <a:gd name="T21" fmla="*/ 12 h 22"/>
                <a:gd name="T22" fmla="*/ 48 w 74"/>
                <a:gd name="T23" fmla="*/ 16 h 22"/>
                <a:gd name="T24" fmla="*/ 48 w 74"/>
                <a:gd name="T25" fmla="*/ 16 h 22"/>
                <a:gd name="T26" fmla="*/ 50 w 74"/>
                <a:gd name="T27" fmla="*/ 18 h 22"/>
                <a:gd name="T28" fmla="*/ 52 w 74"/>
                <a:gd name="T29" fmla="*/ 20 h 22"/>
                <a:gd name="T30" fmla="*/ 54 w 74"/>
                <a:gd name="T31" fmla="*/ 20 h 22"/>
                <a:gd name="T32" fmla="*/ 54 w 74"/>
                <a:gd name="T33" fmla="*/ 20 h 22"/>
                <a:gd name="T34" fmla="*/ 60 w 74"/>
                <a:gd name="T35" fmla="*/ 18 h 22"/>
                <a:gd name="T36" fmla="*/ 64 w 74"/>
                <a:gd name="T37" fmla="*/ 12 h 22"/>
                <a:gd name="T38" fmla="*/ 74 w 74"/>
                <a:gd name="T39" fmla="*/ 4 h 22"/>
                <a:gd name="T40" fmla="*/ 74 w 74"/>
                <a:gd name="T41" fmla="*/ 4 h 22"/>
                <a:gd name="T42" fmla="*/ 74 w 74"/>
                <a:gd name="T43" fmla="*/ 2 h 22"/>
                <a:gd name="T44" fmla="*/ 72 w 74"/>
                <a:gd name="T45" fmla="*/ 0 h 22"/>
                <a:gd name="T46" fmla="*/ 72 w 74"/>
                <a:gd name="T47" fmla="*/ 0 h 22"/>
                <a:gd name="T48" fmla="*/ 54 w 74"/>
                <a:gd name="T49" fmla="*/ 14 h 22"/>
                <a:gd name="T50" fmla="*/ 54 w 74"/>
                <a:gd name="T51" fmla="*/ 14 h 22"/>
                <a:gd name="T52" fmla="*/ 48 w 74"/>
                <a:gd name="T53" fmla="*/ 10 h 22"/>
                <a:gd name="T54" fmla="*/ 46 w 74"/>
                <a:gd name="T55" fmla="*/ 6 h 22"/>
                <a:gd name="T56" fmla="*/ 42 w 74"/>
                <a:gd name="T57" fmla="*/ 6 h 22"/>
                <a:gd name="T58" fmla="*/ 42 w 74"/>
                <a:gd name="T59" fmla="*/ 6 h 22"/>
                <a:gd name="T60" fmla="*/ 32 w 74"/>
                <a:gd name="T61" fmla="*/ 10 h 22"/>
                <a:gd name="T62" fmla="*/ 26 w 74"/>
                <a:gd name="T63" fmla="*/ 12 h 22"/>
                <a:gd name="T64" fmla="*/ 22 w 74"/>
                <a:gd name="T65" fmla="*/ 10 h 22"/>
                <a:gd name="T66" fmla="*/ 22 w 74"/>
                <a:gd name="T67" fmla="*/ 10 h 22"/>
                <a:gd name="T68" fmla="*/ 10 w 74"/>
                <a:gd name="T69" fmla="*/ 12 h 22"/>
                <a:gd name="T70" fmla="*/ 4 w 74"/>
                <a:gd name="T71" fmla="*/ 16 h 22"/>
                <a:gd name="T72" fmla="*/ 0 w 74"/>
                <a:gd name="T73" fmla="*/ 20 h 22"/>
                <a:gd name="T74" fmla="*/ 2 w 74"/>
                <a:gd name="T75" fmla="*/ 2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74" h="22">
                  <a:moveTo>
                    <a:pt x="2" y="20"/>
                  </a:moveTo>
                  <a:lnTo>
                    <a:pt x="4" y="22"/>
                  </a:lnTo>
                  <a:lnTo>
                    <a:pt x="4" y="22"/>
                  </a:lnTo>
                  <a:lnTo>
                    <a:pt x="16" y="16"/>
                  </a:lnTo>
                  <a:lnTo>
                    <a:pt x="24" y="14"/>
                  </a:lnTo>
                  <a:lnTo>
                    <a:pt x="30" y="16"/>
                  </a:lnTo>
                  <a:lnTo>
                    <a:pt x="30" y="16"/>
                  </a:lnTo>
                  <a:lnTo>
                    <a:pt x="34" y="14"/>
                  </a:lnTo>
                  <a:lnTo>
                    <a:pt x="40" y="12"/>
                  </a:lnTo>
                  <a:lnTo>
                    <a:pt x="44" y="10"/>
                  </a:lnTo>
                  <a:lnTo>
                    <a:pt x="46" y="12"/>
                  </a:lnTo>
                  <a:lnTo>
                    <a:pt x="48" y="16"/>
                  </a:lnTo>
                  <a:lnTo>
                    <a:pt x="48" y="16"/>
                  </a:lnTo>
                  <a:lnTo>
                    <a:pt x="50" y="18"/>
                  </a:lnTo>
                  <a:lnTo>
                    <a:pt x="52" y="20"/>
                  </a:lnTo>
                  <a:lnTo>
                    <a:pt x="54" y="20"/>
                  </a:lnTo>
                  <a:lnTo>
                    <a:pt x="54" y="20"/>
                  </a:lnTo>
                  <a:lnTo>
                    <a:pt x="60" y="18"/>
                  </a:lnTo>
                  <a:lnTo>
                    <a:pt x="64" y="12"/>
                  </a:lnTo>
                  <a:lnTo>
                    <a:pt x="74" y="4"/>
                  </a:lnTo>
                  <a:lnTo>
                    <a:pt x="74" y="4"/>
                  </a:lnTo>
                  <a:lnTo>
                    <a:pt x="74" y="2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54" y="14"/>
                  </a:lnTo>
                  <a:lnTo>
                    <a:pt x="54" y="14"/>
                  </a:lnTo>
                  <a:lnTo>
                    <a:pt x="48" y="10"/>
                  </a:lnTo>
                  <a:lnTo>
                    <a:pt x="46" y="6"/>
                  </a:lnTo>
                  <a:lnTo>
                    <a:pt x="42" y="6"/>
                  </a:lnTo>
                  <a:lnTo>
                    <a:pt x="42" y="6"/>
                  </a:lnTo>
                  <a:lnTo>
                    <a:pt x="32" y="10"/>
                  </a:lnTo>
                  <a:lnTo>
                    <a:pt x="26" y="12"/>
                  </a:lnTo>
                  <a:lnTo>
                    <a:pt x="22" y="10"/>
                  </a:lnTo>
                  <a:lnTo>
                    <a:pt x="22" y="10"/>
                  </a:lnTo>
                  <a:lnTo>
                    <a:pt x="10" y="12"/>
                  </a:lnTo>
                  <a:lnTo>
                    <a:pt x="4" y="16"/>
                  </a:lnTo>
                  <a:lnTo>
                    <a:pt x="0" y="20"/>
                  </a:lnTo>
                  <a:lnTo>
                    <a:pt x="2" y="2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21" name="Freeform 298"/>
            <p:cNvSpPr>
              <a:spLocks/>
            </p:cNvSpPr>
            <p:nvPr/>
          </p:nvSpPr>
          <p:spPr bwMode="auto">
            <a:xfrm>
              <a:off x="2597" y="1941"/>
              <a:ext cx="52" cy="22"/>
            </a:xfrm>
            <a:custGeom>
              <a:avLst/>
              <a:gdLst>
                <a:gd name="T0" fmla="*/ 2 w 52"/>
                <a:gd name="T1" fmla="*/ 22 h 22"/>
                <a:gd name="T2" fmla="*/ 2 w 52"/>
                <a:gd name="T3" fmla="*/ 22 h 22"/>
                <a:gd name="T4" fmla="*/ 6 w 52"/>
                <a:gd name="T5" fmla="*/ 20 h 22"/>
                <a:gd name="T6" fmla="*/ 8 w 52"/>
                <a:gd name="T7" fmla="*/ 18 h 22"/>
                <a:gd name="T8" fmla="*/ 12 w 52"/>
                <a:gd name="T9" fmla="*/ 16 h 22"/>
                <a:gd name="T10" fmla="*/ 16 w 52"/>
                <a:gd name="T11" fmla="*/ 16 h 22"/>
                <a:gd name="T12" fmla="*/ 16 w 52"/>
                <a:gd name="T13" fmla="*/ 16 h 22"/>
                <a:gd name="T14" fmla="*/ 22 w 52"/>
                <a:gd name="T15" fmla="*/ 16 h 22"/>
                <a:gd name="T16" fmla="*/ 24 w 52"/>
                <a:gd name="T17" fmla="*/ 14 h 22"/>
                <a:gd name="T18" fmla="*/ 26 w 52"/>
                <a:gd name="T19" fmla="*/ 12 h 22"/>
                <a:gd name="T20" fmla="*/ 22 w 52"/>
                <a:gd name="T21" fmla="*/ 8 h 22"/>
                <a:gd name="T22" fmla="*/ 22 w 52"/>
                <a:gd name="T23" fmla="*/ 8 h 22"/>
                <a:gd name="T24" fmla="*/ 38 w 52"/>
                <a:gd name="T25" fmla="*/ 6 h 22"/>
                <a:gd name="T26" fmla="*/ 52 w 52"/>
                <a:gd name="T27" fmla="*/ 6 h 22"/>
                <a:gd name="T28" fmla="*/ 52 w 52"/>
                <a:gd name="T29" fmla="*/ 6 h 22"/>
                <a:gd name="T30" fmla="*/ 52 w 52"/>
                <a:gd name="T31" fmla="*/ 2 h 22"/>
                <a:gd name="T32" fmla="*/ 52 w 52"/>
                <a:gd name="T33" fmla="*/ 2 h 22"/>
                <a:gd name="T34" fmla="*/ 44 w 52"/>
                <a:gd name="T35" fmla="*/ 0 h 22"/>
                <a:gd name="T36" fmla="*/ 36 w 52"/>
                <a:gd name="T37" fmla="*/ 0 h 22"/>
                <a:gd name="T38" fmla="*/ 18 w 52"/>
                <a:gd name="T39" fmla="*/ 2 h 22"/>
                <a:gd name="T40" fmla="*/ 18 w 52"/>
                <a:gd name="T41" fmla="*/ 2 h 22"/>
                <a:gd name="T42" fmla="*/ 16 w 52"/>
                <a:gd name="T43" fmla="*/ 4 h 22"/>
                <a:gd name="T44" fmla="*/ 14 w 52"/>
                <a:gd name="T45" fmla="*/ 6 h 22"/>
                <a:gd name="T46" fmla="*/ 16 w 52"/>
                <a:gd name="T47" fmla="*/ 10 h 22"/>
                <a:gd name="T48" fmla="*/ 16 w 52"/>
                <a:gd name="T49" fmla="*/ 10 h 22"/>
                <a:gd name="T50" fmla="*/ 0 w 52"/>
                <a:gd name="T51" fmla="*/ 16 h 22"/>
                <a:gd name="T52" fmla="*/ 0 w 52"/>
                <a:gd name="T53" fmla="*/ 16 h 22"/>
                <a:gd name="T54" fmla="*/ 0 w 52"/>
                <a:gd name="T55" fmla="*/ 20 h 22"/>
                <a:gd name="T56" fmla="*/ 2 w 52"/>
                <a:gd name="T57" fmla="*/ 22 h 22"/>
                <a:gd name="T58" fmla="*/ 2 w 52"/>
                <a:gd name="T59" fmla="*/ 22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52" h="22">
                  <a:moveTo>
                    <a:pt x="2" y="22"/>
                  </a:moveTo>
                  <a:lnTo>
                    <a:pt x="2" y="22"/>
                  </a:lnTo>
                  <a:lnTo>
                    <a:pt x="6" y="20"/>
                  </a:lnTo>
                  <a:lnTo>
                    <a:pt x="8" y="18"/>
                  </a:lnTo>
                  <a:lnTo>
                    <a:pt x="12" y="16"/>
                  </a:lnTo>
                  <a:lnTo>
                    <a:pt x="16" y="16"/>
                  </a:lnTo>
                  <a:lnTo>
                    <a:pt x="16" y="16"/>
                  </a:lnTo>
                  <a:lnTo>
                    <a:pt x="22" y="16"/>
                  </a:lnTo>
                  <a:lnTo>
                    <a:pt x="24" y="14"/>
                  </a:lnTo>
                  <a:lnTo>
                    <a:pt x="26" y="12"/>
                  </a:lnTo>
                  <a:lnTo>
                    <a:pt x="22" y="8"/>
                  </a:lnTo>
                  <a:lnTo>
                    <a:pt x="22" y="8"/>
                  </a:lnTo>
                  <a:lnTo>
                    <a:pt x="38" y="6"/>
                  </a:lnTo>
                  <a:lnTo>
                    <a:pt x="52" y="6"/>
                  </a:lnTo>
                  <a:lnTo>
                    <a:pt x="52" y="6"/>
                  </a:lnTo>
                  <a:lnTo>
                    <a:pt x="52" y="2"/>
                  </a:lnTo>
                  <a:lnTo>
                    <a:pt x="52" y="2"/>
                  </a:lnTo>
                  <a:lnTo>
                    <a:pt x="44" y="0"/>
                  </a:lnTo>
                  <a:lnTo>
                    <a:pt x="36" y="0"/>
                  </a:lnTo>
                  <a:lnTo>
                    <a:pt x="18" y="2"/>
                  </a:lnTo>
                  <a:lnTo>
                    <a:pt x="18" y="2"/>
                  </a:lnTo>
                  <a:lnTo>
                    <a:pt x="16" y="4"/>
                  </a:lnTo>
                  <a:lnTo>
                    <a:pt x="14" y="6"/>
                  </a:lnTo>
                  <a:lnTo>
                    <a:pt x="16" y="10"/>
                  </a:lnTo>
                  <a:lnTo>
                    <a:pt x="16" y="10"/>
                  </a:lnTo>
                  <a:lnTo>
                    <a:pt x="0" y="16"/>
                  </a:lnTo>
                  <a:lnTo>
                    <a:pt x="0" y="16"/>
                  </a:lnTo>
                  <a:lnTo>
                    <a:pt x="0" y="20"/>
                  </a:lnTo>
                  <a:lnTo>
                    <a:pt x="2" y="22"/>
                  </a:lnTo>
                  <a:lnTo>
                    <a:pt x="2" y="2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22" name="Freeform 299"/>
            <p:cNvSpPr>
              <a:spLocks/>
            </p:cNvSpPr>
            <p:nvPr/>
          </p:nvSpPr>
          <p:spPr bwMode="auto">
            <a:xfrm>
              <a:off x="2763" y="1971"/>
              <a:ext cx="22" cy="18"/>
            </a:xfrm>
            <a:custGeom>
              <a:avLst/>
              <a:gdLst>
                <a:gd name="T0" fmla="*/ 2 w 22"/>
                <a:gd name="T1" fmla="*/ 8 h 18"/>
                <a:gd name="T2" fmla="*/ 4 w 22"/>
                <a:gd name="T3" fmla="*/ 8 h 18"/>
                <a:gd name="T4" fmla="*/ 4 w 22"/>
                <a:gd name="T5" fmla="*/ 8 h 18"/>
                <a:gd name="T6" fmla="*/ 2 w 22"/>
                <a:gd name="T7" fmla="*/ 12 h 18"/>
                <a:gd name="T8" fmla="*/ 0 w 22"/>
                <a:gd name="T9" fmla="*/ 12 h 18"/>
                <a:gd name="T10" fmla="*/ 0 w 22"/>
                <a:gd name="T11" fmla="*/ 14 h 18"/>
                <a:gd name="T12" fmla="*/ 0 w 22"/>
                <a:gd name="T13" fmla="*/ 14 h 18"/>
                <a:gd name="T14" fmla="*/ 10 w 22"/>
                <a:gd name="T15" fmla="*/ 18 h 18"/>
                <a:gd name="T16" fmla="*/ 20 w 22"/>
                <a:gd name="T17" fmla="*/ 18 h 18"/>
                <a:gd name="T18" fmla="*/ 20 w 22"/>
                <a:gd name="T19" fmla="*/ 18 h 18"/>
                <a:gd name="T20" fmla="*/ 22 w 22"/>
                <a:gd name="T21" fmla="*/ 16 h 18"/>
                <a:gd name="T22" fmla="*/ 20 w 22"/>
                <a:gd name="T23" fmla="*/ 16 h 18"/>
                <a:gd name="T24" fmla="*/ 16 w 22"/>
                <a:gd name="T25" fmla="*/ 14 h 18"/>
                <a:gd name="T26" fmla="*/ 16 w 22"/>
                <a:gd name="T27" fmla="*/ 14 h 18"/>
                <a:gd name="T28" fmla="*/ 12 w 22"/>
                <a:gd name="T29" fmla="*/ 14 h 18"/>
                <a:gd name="T30" fmla="*/ 8 w 22"/>
                <a:gd name="T31" fmla="*/ 12 h 18"/>
                <a:gd name="T32" fmla="*/ 8 w 22"/>
                <a:gd name="T33" fmla="*/ 12 h 18"/>
                <a:gd name="T34" fmla="*/ 10 w 22"/>
                <a:gd name="T35" fmla="*/ 10 h 18"/>
                <a:gd name="T36" fmla="*/ 12 w 22"/>
                <a:gd name="T37" fmla="*/ 6 h 18"/>
                <a:gd name="T38" fmla="*/ 12 w 22"/>
                <a:gd name="T39" fmla="*/ 6 h 18"/>
                <a:gd name="T40" fmla="*/ 10 w 22"/>
                <a:gd name="T41" fmla="*/ 4 h 18"/>
                <a:gd name="T42" fmla="*/ 8 w 22"/>
                <a:gd name="T43" fmla="*/ 4 h 18"/>
                <a:gd name="T44" fmla="*/ 6 w 22"/>
                <a:gd name="T45" fmla="*/ 4 h 18"/>
                <a:gd name="T46" fmla="*/ 6 w 22"/>
                <a:gd name="T47" fmla="*/ 0 h 18"/>
                <a:gd name="T48" fmla="*/ 6 w 22"/>
                <a:gd name="T49" fmla="*/ 0 h 18"/>
                <a:gd name="T50" fmla="*/ 2 w 22"/>
                <a:gd name="T51" fmla="*/ 0 h 18"/>
                <a:gd name="T52" fmla="*/ 0 w 22"/>
                <a:gd name="T53" fmla="*/ 2 h 18"/>
                <a:gd name="T54" fmla="*/ 0 w 22"/>
                <a:gd name="T55" fmla="*/ 2 h 18"/>
                <a:gd name="T56" fmla="*/ 0 w 22"/>
                <a:gd name="T57" fmla="*/ 4 h 18"/>
                <a:gd name="T58" fmla="*/ 2 w 22"/>
                <a:gd name="T59" fmla="*/ 8 h 18"/>
                <a:gd name="T60" fmla="*/ 2 w 22"/>
                <a:gd name="T61" fmla="*/ 8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22" h="18">
                  <a:moveTo>
                    <a:pt x="2" y="8"/>
                  </a:moveTo>
                  <a:lnTo>
                    <a:pt x="4" y="8"/>
                  </a:lnTo>
                  <a:lnTo>
                    <a:pt x="4" y="8"/>
                  </a:lnTo>
                  <a:lnTo>
                    <a:pt x="2" y="12"/>
                  </a:lnTo>
                  <a:lnTo>
                    <a:pt x="0" y="12"/>
                  </a:lnTo>
                  <a:lnTo>
                    <a:pt x="0" y="14"/>
                  </a:lnTo>
                  <a:lnTo>
                    <a:pt x="0" y="14"/>
                  </a:lnTo>
                  <a:lnTo>
                    <a:pt x="10" y="18"/>
                  </a:lnTo>
                  <a:lnTo>
                    <a:pt x="20" y="18"/>
                  </a:lnTo>
                  <a:lnTo>
                    <a:pt x="20" y="18"/>
                  </a:lnTo>
                  <a:lnTo>
                    <a:pt x="22" y="16"/>
                  </a:lnTo>
                  <a:lnTo>
                    <a:pt x="20" y="16"/>
                  </a:lnTo>
                  <a:lnTo>
                    <a:pt x="16" y="14"/>
                  </a:lnTo>
                  <a:lnTo>
                    <a:pt x="16" y="14"/>
                  </a:lnTo>
                  <a:lnTo>
                    <a:pt x="12" y="14"/>
                  </a:lnTo>
                  <a:lnTo>
                    <a:pt x="8" y="12"/>
                  </a:lnTo>
                  <a:lnTo>
                    <a:pt x="8" y="12"/>
                  </a:lnTo>
                  <a:lnTo>
                    <a:pt x="10" y="10"/>
                  </a:lnTo>
                  <a:lnTo>
                    <a:pt x="12" y="6"/>
                  </a:lnTo>
                  <a:lnTo>
                    <a:pt x="12" y="6"/>
                  </a:lnTo>
                  <a:lnTo>
                    <a:pt x="10" y="4"/>
                  </a:lnTo>
                  <a:lnTo>
                    <a:pt x="8" y="4"/>
                  </a:lnTo>
                  <a:lnTo>
                    <a:pt x="6" y="4"/>
                  </a:lnTo>
                  <a:lnTo>
                    <a:pt x="6" y="0"/>
                  </a:lnTo>
                  <a:lnTo>
                    <a:pt x="6" y="0"/>
                  </a:lnTo>
                  <a:lnTo>
                    <a:pt x="2" y="0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4"/>
                  </a:lnTo>
                  <a:lnTo>
                    <a:pt x="2" y="8"/>
                  </a:lnTo>
                  <a:lnTo>
                    <a:pt x="2" y="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23" name="Freeform 300"/>
            <p:cNvSpPr>
              <a:spLocks/>
            </p:cNvSpPr>
            <p:nvPr/>
          </p:nvSpPr>
          <p:spPr bwMode="auto">
            <a:xfrm>
              <a:off x="2785" y="1997"/>
              <a:ext cx="50" cy="8"/>
            </a:xfrm>
            <a:custGeom>
              <a:avLst/>
              <a:gdLst>
                <a:gd name="T0" fmla="*/ 0 w 50"/>
                <a:gd name="T1" fmla="*/ 4 h 8"/>
                <a:gd name="T2" fmla="*/ 0 w 50"/>
                <a:gd name="T3" fmla="*/ 4 h 8"/>
                <a:gd name="T4" fmla="*/ 8 w 50"/>
                <a:gd name="T5" fmla="*/ 8 h 8"/>
                <a:gd name="T6" fmla="*/ 16 w 50"/>
                <a:gd name="T7" fmla="*/ 8 h 8"/>
                <a:gd name="T8" fmla="*/ 24 w 50"/>
                <a:gd name="T9" fmla="*/ 8 h 8"/>
                <a:gd name="T10" fmla="*/ 32 w 50"/>
                <a:gd name="T11" fmla="*/ 6 h 8"/>
                <a:gd name="T12" fmla="*/ 32 w 50"/>
                <a:gd name="T13" fmla="*/ 6 h 8"/>
                <a:gd name="T14" fmla="*/ 36 w 50"/>
                <a:gd name="T15" fmla="*/ 8 h 8"/>
                <a:gd name="T16" fmla="*/ 40 w 50"/>
                <a:gd name="T17" fmla="*/ 8 h 8"/>
                <a:gd name="T18" fmla="*/ 48 w 50"/>
                <a:gd name="T19" fmla="*/ 6 h 8"/>
                <a:gd name="T20" fmla="*/ 48 w 50"/>
                <a:gd name="T21" fmla="*/ 6 h 8"/>
                <a:gd name="T22" fmla="*/ 50 w 50"/>
                <a:gd name="T23" fmla="*/ 4 h 8"/>
                <a:gd name="T24" fmla="*/ 48 w 50"/>
                <a:gd name="T25" fmla="*/ 2 h 8"/>
                <a:gd name="T26" fmla="*/ 48 w 50"/>
                <a:gd name="T27" fmla="*/ 2 h 8"/>
                <a:gd name="T28" fmla="*/ 40 w 50"/>
                <a:gd name="T29" fmla="*/ 4 h 8"/>
                <a:gd name="T30" fmla="*/ 36 w 50"/>
                <a:gd name="T31" fmla="*/ 4 h 8"/>
                <a:gd name="T32" fmla="*/ 32 w 50"/>
                <a:gd name="T33" fmla="*/ 2 h 8"/>
                <a:gd name="T34" fmla="*/ 32 w 50"/>
                <a:gd name="T35" fmla="*/ 2 h 8"/>
                <a:gd name="T36" fmla="*/ 26 w 50"/>
                <a:gd name="T37" fmla="*/ 4 h 8"/>
                <a:gd name="T38" fmla="*/ 20 w 50"/>
                <a:gd name="T39" fmla="*/ 4 h 8"/>
                <a:gd name="T40" fmla="*/ 8 w 50"/>
                <a:gd name="T41" fmla="*/ 2 h 8"/>
                <a:gd name="T42" fmla="*/ 8 w 50"/>
                <a:gd name="T43" fmla="*/ 2 h 8"/>
                <a:gd name="T44" fmla="*/ 4 w 50"/>
                <a:gd name="T45" fmla="*/ 0 h 8"/>
                <a:gd name="T46" fmla="*/ 2 w 50"/>
                <a:gd name="T47" fmla="*/ 0 h 8"/>
                <a:gd name="T48" fmla="*/ 0 w 50"/>
                <a:gd name="T49" fmla="*/ 0 h 8"/>
                <a:gd name="T50" fmla="*/ 0 w 50"/>
                <a:gd name="T51" fmla="*/ 4 h 8"/>
                <a:gd name="T52" fmla="*/ 0 w 50"/>
                <a:gd name="T53" fmla="*/ 4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50" h="8">
                  <a:moveTo>
                    <a:pt x="0" y="4"/>
                  </a:moveTo>
                  <a:lnTo>
                    <a:pt x="0" y="4"/>
                  </a:lnTo>
                  <a:lnTo>
                    <a:pt x="8" y="8"/>
                  </a:lnTo>
                  <a:lnTo>
                    <a:pt x="16" y="8"/>
                  </a:lnTo>
                  <a:lnTo>
                    <a:pt x="24" y="8"/>
                  </a:lnTo>
                  <a:lnTo>
                    <a:pt x="32" y="6"/>
                  </a:lnTo>
                  <a:lnTo>
                    <a:pt x="32" y="6"/>
                  </a:lnTo>
                  <a:lnTo>
                    <a:pt x="36" y="8"/>
                  </a:lnTo>
                  <a:lnTo>
                    <a:pt x="40" y="8"/>
                  </a:lnTo>
                  <a:lnTo>
                    <a:pt x="48" y="6"/>
                  </a:lnTo>
                  <a:lnTo>
                    <a:pt x="48" y="6"/>
                  </a:lnTo>
                  <a:lnTo>
                    <a:pt x="50" y="4"/>
                  </a:lnTo>
                  <a:lnTo>
                    <a:pt x="48" y="2"/>
                  </a:lnTo>
                  <a:lnTo>
                    <a:pt x="48" y="2"/>
                  </a:lnTo>
                  <a:lnTo>
                    <a:pt x="40" y="4"/>
                  </a:lnTo>
                  <a:lnTo>
                    <a:pt x="36" y="4"/>
                  </a:lnTo>
                  <a:lnTo>
                    <a:pt x="32" y="2"/>
                  </a:lnTo>
                  <a:lnTo>
                    <a:pt x="32" y="2"/>
                  </a:lnTo>
                  <a:lnTo>
                    <a:pt x="26" y="4"/>
                  </a:lnTo>
                  <a:lnTo>
                    <a:pt x="20" y="4"/>
                  </a:lnTo>
                  <a:lnTo>
                    <a:pt x="8" y="2"/>
                  </a:lnTo>
                  <a:lnTo>
                    <a:pt x="8" y="2"/>
                  </a:lnTo>
                  <a:lnTo>
                    <a:pt x="4" y="0"/>
                  </a:lnTo>
                  <a:lnTo>
                    <a:pt x="2" y="0"/>
                  </a:lnTo>
                  <a:lnTo>
                    <a:pt x="0" y="0"/>
                  </a:lnTo>
                  <a:lnTo>
                    <a:pt x="0" y="4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24" name="Freeform 301"/>
            <p:cNvSpPr>
              <a:spLocks/>
            </p:cNvSpPr>
            <p:nvPr/>
          </p:nvSpPr>
          <p:spPr bwMode="auto">
            <a:xfrm>
              <a:off x="2849" y="1993"/>
              <a:ext cx="60" cy="36"/>
            </a:xfrm>
            <a:custGeom>
              <a:avLst/>
              <a:gdLst>
                <a:gd name="T0" fmla="*/ 0 w 60"/>
                <a:gd name="T1" fmla="*/ 4 h 36"/>
                <a:gd name="T2" fmla="*/ 0 w 60"/>
                <a:gd name="T3" fmla="*/ 4 h 36"/>
                <a:gd name="T4" fmla="*/ 2 w 60"/>
                <a:gd name="T5" fmla="*/ 6 h 36"/>
                <a:gd name="T6" fmla="*/ 4 w 60"/>
                <a:gd name="T7" fmla="*/ 6 h 36"/>
                <a:gd name="T8" fmla="*/ 10 w 60"/>
                <a:gd name="T9" fmla="*/ 6 h 36"/>
                <a:gd name="T10" fmla="*/ 14 w 60"/>
                <a:gd name="T11" fmla="*/ 6 h 36"/>
                <a:gd name="T12" fmla="*/ 14 w 60"/>
                <a:gd name="T13" fmla="*/ 8 h 36"/>
                <a:gd name="T14" fmla="*/ 14 w 60"/>
                <a:gd name="T15" fmla="*/ 12 h 36"/>
                <a:gd name="T16" fmla="*/ 14 w 60"/>
                <a:gd name="T17" fmla="*/ 12 h 36"/>
                <a:gd name="T18" fmla="*/ 16 w 60"/>
                <a:gd name="T19" fmla="*/ 14 h 36"/>
                <a:gd name="T20" fmla="*/ 18 w 60"/>
                <a:gd name="T21" fmla="*/ 16 h 36"/>
                <a:gd name="T22" fmla="*/ 24 w 60"/>
                <a:gd name="T23" fmla="*/ 16 h 36"/>
                <a:gd name="T24" fmla="*/ 26 w 60"/>
                <a:gd name="T25" fmla="*/ 14 h 36"/>
                <a:gd name="T26" fmla="*/ 26 w 60"/>
                <a:gd name="T27" fmla="*/ 14 h 36"/>
                <a:gd name="T28" fmla="*/ 28 w 60"/>
                <a:gd name="T29" fmla="*/ 20 h 36"/>
                <a:gd name="T30" fmla="*/ 30 w 60"/>
                <a:gd name="T31" fmla="*/ 22 h 36"/>
                <a:gd name="T32" fmla="*/ 34 w 60"/>
                <a:gd name="T33" fmla="*/ 24 h 36"/>
                <a:gd name="T34" fmla="*/ 34 w 60"/>
                <a:gd name="T35" fmla="*/ 24 h 36"/>
                <a:gd name="T36" fmla="*/ 38 w 60"/>
                <a:gd name="T37" fmla="*/ 24 h 36"/>
                <a:gd name="T38" fmla="*/ 40 w 60"/>
                <a:gd name="T39" fmla="*/ 22 h 36"/>
                <a:gd name="T40" fmla="*/ 44 w 60"/>
                <a:gd name="T41" fmla="*/ 22 h 36"/>
                <a:gd name="T42" fmla="*/ 46 w 60"/>
                <a:gd name="T43" fmla="*/ 24 h 36"/>
                <a:gd name="T44" fmla="*/ 46 w 60"/>
                <a:gd name="T45" fmla="*/ 24 h 36"/>
                <a:gd name="T46" fmla="*/ 44 w 60"/>
                <a:gd name="T47" fmla="*/ 30 h 36"/>
                <a:gd name="T48" fmla="*/ 44 w 60"/>
                <a:gd name="T49" fmla="*/ 36 h 36"/>
                <a:gd name="T50" fmla="*/ 44 w 60"/>
                <a:gd name="T51" fmla="*/ 36 h 36"/>
                <a:gd name="T52" fmla="*/ 48 w 60"/>
                <a:gd name="T53" fmla="*/ 36 h 36"/>
                <a:gd name="T54" fmla="*/ 52 w 60"/>
                <a:gd name="T55" fmla="*/ 32 h 36"/>
                <a:gd name="T56" fmla="*/ 56 w 60"/>
                <a:gd name="T57" fmla="*/ 30 h 36"/>
                <a:gd name="T58" fmla="*/ 60 w 60"/>
                <a:gd name="T59" fmla="*/ 28 h 36"/>
                <a:gd name="T60" fmla="*/ 60 w 60"/>
                <a:gd name="T61" fmla="*/ 28 h 36"/>
                <a:gd name="T62" fmla="*/ 60 w 60"/>
                <a:gd name="T63" fmla="*/ 26 h 36"/>
                <a:gd name="T64" fmla="*/ 58 w 60"/>
                <a:gd name="T65" fmla="*/ 24 h 36"/>
                <a:gd name="T66" fmla="*/ 58 w 60"/>
                <a:gd name="T67" fmla="*/ 24 h 36"/>
                <a:gd name="T68" fmla="*/ 50 w 60"/>
                <a:gd name="T69" fmla="*/ 30 h 36"/>
                <a:gd name="T70" fmla="*/ 50 w 60"/>
                <a:gd name="T71" fmla="*/ 30 h 36"/>
                <a:gd name="T72" fmla="*/ 50 w 60"/>
                <a:gd name="T73" fmla="*/ 22 h 36"/>
                <a:gd name="T74" fmla="*/ 48 w 60"/>
                <a:gd name="T75" fmla="*/ 16 h 36"/>
                <a:gd name="T76" fmla="*/ 48 w 60"/>
                <a:gd name="T77" fmla="*/ 16 h 36"/>
                <a:gd name="T78" fmla="*/ 40 w 60"/>
                <a:gd name="T79" fmla="*/ 18 h 36"/>
                <a:gd name="T80" fmla="*/ 36 w 60"/>
                <a:gd name="T81" fmla="*/ 18 h 36"/>
                <a:gd name="T82" fmla="*/ 32 w 60"/>
                <a:gd name="T83" fmla="*/ 18 h 36"/>
                <a:gd name="T84" fmla="*/ 32 w 60"/>
                <a:gd name="T85" fmla="*/ 18 h 36"/>
                <a:gd name="T86" fmla="*/ 32 w 60"/>
                <a:gd name="T87" fmla="*/ 14 h 36"/>
                <a:gd name="T88" fmla="*/ 32 w 60"/>
                <a:gd name="T89" fmla="*/ 12 h 36"/>
                <a:gd name="T90" fmla="*/ 30 w 60"/>
                <a:gd name="T91" fmla="*/ 10 h 36"/>
                <a:gd name="T92" fmla="*/ 28 w 60"/>
                <a:gd name="T93" fmla="*/ 8 h 36"/>
                <a:gd name="T94" fmla="*/ 28 w 60"/>
                <a:gd name="T95" fmla="*/ 8 h 36"/>
                <a:gd name="T96" fmla="*/ 24 w 60"/>
                <a:gd name="T97" fmla="*/ 10 h 36"/>
                <a:gd name="T98" fmla="*/ 22 w 60"/>
                <a:gd name="T99" fmla="*/ 10 h 36"/>
                <a:gd name="T100" fmla="*/ 20 w 60"/>
                <a:gd name="T101" fmla="*/ 10 h 36"/>
                <a:gd name="T102" fmla="*/ 20 w 60"/>
                <a:gd name="T103" fmla="*/ 10 h 36"/>
                <a:gd name="T104" fmla="*/ 18 w 60"/>
                <a:gd name="T105" fmla="*/ 2 h 36"/>
                <a:gd name="T106" fmla="*/ 16 w 60"/>
                <a:gd name="T107" fmla="*/ 0 h 36"/>
                <a:gd name="T108" fmla="*/ 12 w 60"/>
                <a:gd name="T109" fmla="*/ 0 h 36"/>
                <a:gd name="T110" fmla="*/ 12 w 60"/>
                <a:gd name="T111" fmla="*/ 0 h 36"/>
                <a:gd name="T112" fmla="*/ 8 w 60"/>
                <a:gd name="T113" fmla="*/ 2 h 36"/>
                <a:gd name="T114" fmla="*/ 4 w 60"/>
                <a:gd name="T115" fmla="*/ 0 h 36"/>
                <a:gd name="T116" fmla="*/ 0 w 60"/>
                <a:gd name="T117" fmla="*/ 2 h 36"/>
                <a:gd name="T118" fmla="*/ 0 w 60"/>
                <a:gd name="T119" fmla="*/ 4 h 36"/>
                <a:gd name="T120" fmla="*/ 0 w 60"/>
                <a:gd name="T121" fmla="*/ 4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60" h="36">
                  <a:moveTo>
                    <a:pt x="0" y="4"/>
                  </a:moveTo>
                  <a:lnTo>
                    <a:pt x="0" y="4"/>
                  </a:lnTo>
                  <a:lnTo>
                    <a:pt x="2" y="6"/>
                  </a:lnTo>
                  <a:lnTo>
                    <a:pt x="4" y="6"/>
                  </a:lnTo>
                  <a:lnTo>
                    <a:pt x="10" y="6"/>
                  </a:lnTo>
                  <a:lnTo>
                    <a:pt x="14" y="6"/>
                  </a:lnTo>
                  <a:lnTo>
                    <a:pt x="14" y="8"/>
                  </a:lnTo>
                  <a:lnTo>
                    <a:pt x="14" y="12"/>
                  </a:lnTo>
                  <a:lnTo>
                    <a:pt x="14" y="12"/>
                  </a:lnTo>
                  <a:lnTo>
                    <a:pt x="16" y="14"/>
                  </a:lnTo>
                  <a:lnTo>
                    <a:pt x="18" y="16"/>
                  </a:lnTo>
                  <a:lnTo>
                    <a:pt x="24" y="16"/>
                  </a:lnTo>
                  <a:lnTo>
                    <a:pt x="26" y="14"/>
                  </a:lnTo>
                  <a:lnTo>
                    <a:pt x="26" y="14"/>
                  </a:lnTo>
                  <a:lnTo>
                    <a:pt x="28" y="20"/>
                  </a:lnTo>
                  <a:lnTo>
                    <a:pt x="30" y="22"/>
                  </a:lnTo>
                  <a:lnTo>
                    <a:pt x="34" y="24"/>
                  </a:lnTo>
                  <a:lnTo>
                    <a:pt x="34" y="24"/>
                  </a:lnTo>
                  <a:lnTo>
                    <a:pt x="38" y="24"/>
                  </a:lnTo>
                  <a:lnTo>
                    <a:pt x="40" y="22"/>
                  </a:lnTo>
                  <a:lnTo>
                    <a:pt x="44" y="22"/>
                  </a:lnTo>
                  <a:lnTo>
                    <a:pt x="46" y="24"/>
                  </a:lnTo>
                  <a:lnTo>
                    <a:pt x="46" y="24"/>
                  </a:lnTo>
                  <a:lnTo>
                    <a:pt x="44" y="30"/>
                  </a:lnTo>
                  <a:lnTo>
                    <a:pt x="44" y="36"/>
                  </a:lnTo>
                  <a:lnTo>
                    <a:pt x="44" y="36"/>
                  </a:lnTo>
                  <a:lnTo>
                    <a:pt x="48" y="36"/>
                  </a:lnTo>
                  <a:lnTo>
                    <a:pt x="52" y="32"/>
                  </a:lnTo>
                  <a:lnTo>
                    <a:pt x="56" y="30"/>
                  </a:lnTo>
                  <a:lnTo>
                    <a:pt x="60" y="28"/>
                  </a:lnTo>
                  <a:lnTo>
                    <a:pt x="60" y="28"/>
                  </a:lnTo>
                  <a:lnTo>
                    <a:pt x="60" y="26"/>
                  </a:lnTo>
                  <a:lnTo>
                    <a:pt x="58" y="24"/>
                  </a:lnTo>
                  <a:lnTo>
                    <a:pt x="58" y="24"/>
                  </a:lnTo>
                  <a:lnTo>
                    <a:pt x="50" y="30"/>
                  </a:lnTo>
                  <a:lnTo>
                    <a:pt x="50" y="30"/>
                  </a:lnTo>
                  <a:lnTo>
                    <a:pt x="50" y="22"/>
                  </a:lnTo>
                  <a:lnTo>
                    <a:pt x="48" y="16"/>
                  </a:lnTo>
                  <a:lnTo>
                    <a:pt x="48" y="16"/>
                  </a:lnTo>
                  <a:lnTo>
                    <a:pt x="40" y="18"/>
                  </a:lnTo>
                  <a:lnTo>
                    <a:pt x="36" y="18"/>
                  </a:lnTo>
                  <a:lnTo>
                    <a:pt x="32" y="18"/>
                  </a:lnTo>
                  <a:lnTo>
                    <a:pt x="32" y="18"/>
                  </a:lnTo>
                  <a:lnTo>
                    <a:pt x="32" y="14"/>
                  </a:lnTo>
                  <a:lnTo>
                    <a:pt x="32" y="12"/>
                  </a:lnTo>
                  <a:lnTo>
                    <a:pt x="30" y="10"/>
                  </a:lnTo>
                  <a:lnTo>
                    <a:pt x="28" y="8"/>
                  </a:lnTo>
                  <a:lnTo>
                    <a:pt x="28" y="8"/>
                  </a:lnTo>
                  <a:lnTo>
                    <a:pt x="24" y="10"/>
                  </a:lnTo>
                  <a:lnTo>
                    <a:pt x="22" y="10"/>
                  </a:lnTo>
                  <a:lnTo>
                    <a:pt x="20" y="10"/>
                  </a:lnTo>
                  <a:lnTo>
                    <a:pt x="20" y="10"/>
                  </a:lnTo>
                  <a:lnTo>
                    <a:pt x="18" y="2"/>
                  </a:lnTo>
                  <a:lnTo>
                    <a:pt x="16" y="0"/>
                  </a:lnTo>
                  <a:lnTo>
                    <a:pt x="12" y="0"/>
                  </a:lnTo>
                  <a:lnTo>
                    <a:pt x="12" y="0"/>
                  </a:lnTo>
                  <a:lnTo>
                    <a:pt x="8" y="2"/>
                  </a:lnTo>
                  <a:lnTo>
                    <a:pt x="4" y="0"/>
                  </a:lnTo>
                  <a:lnTo>
                    <a:pt x="0" y="2"/>
                  </a:lnTo>
                  <a:lnTo>
                    <a:pt x="0" y="4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25" name="Freeform 302"/>
            <p:cNvSpPr>
              <a:spLocks/>
            </p:cNvSpPr>
            <p:nvPr/>
          </p:nvSpPr>
          <p:spPr bwMode="auto">
            <a:xfrm>
              <a:off x="2955" y="1933"/>
              <a:ext cx="60" cy="36"/>
            </a:xfrm>
            <a:custGeom>
              <a:avLst/>
              <a:gdLst>
                <a:gd name="T0" fmla="*/ 6 w 60"/>
                <a:gd name="T1" fmla="*/ 36 h 36"/>
                <a:gd name="T2" fmla="*/ 6 w 60"/>
                <a:gd name="T3" fmla="*/ 36 h 36"/>
                <a:gd name="T4" fmla="*/ 10 w 60"/>
                <a:gd name="T5" fmla="*/ 32 h 36"/>
                <a:gd name="T6" fmla="*/ 14 w 60"/>
                <a:gd name="T7" fmla="*/ 28 h 36"/>
                <a:gd name="T8" fmla="*/ 24 w 60"/>
                <a:gd name="T9" fmla="*/ 26 h 36"/>
                <a:gd name="T10" fmla="*/ 24 w 60"/>
                <a:gd name="T11" fmla="*/ 26 h 36"/>
                <a:gd name="T12" fmla="*/ 26 w 60"/>
                <a:gd name="T13" fmla="*/ 24 h 36"/>
                <a:gd name="T14" fmla="*/ 26 w 60"/>
                <a:gd name="T15" fmla="*/ 20 h 36"/>
                <a:gd name="T16" fmla="*/ 26 w 60"/>
                <a:gd name="T17" fmla="*/ 18 h 36"/>
                <a:gd name="T18" fmla="*/ 26 w 60"/>
                <a:gd name="T19" fmla="*/ 18 h 36"/>
                <a:gd name="T20" fmla="*/ 30 w 60"/>
                <a:gd name="T21" fmla="*/ 20 h 36"/>
                <a:gd name="T22" fmla="*/ 34 w 60"/>
                <a:gd name="T23" fmla="*/ 22 h 36"/>
                <a:gd name="T24" fmla="*/ 38 w 60"/>
                <a:gd name="T25" fmla="*/ 22 h 36"/>
                <a:gd name="T26" fmla="*/ 44 w 60"/>
                <a:gd name="T27" fmla="*/ 24 h 36"/>
                <a:gd name="T28" fmla="*/ 44 w 60"/>
                <a:gd name="T29" fmla="*/ 24 h 36"/>
                <a:gd name="T30" fmla="*/ 44 w 60"/>
                <a:gd name="T31" fmla="*/ 20 h 36"/>
                <a:gd name="T32" fmla="*/ 42 w 60"/>
                <a:gd name="T33" fmla="*/ 16 h 36"/>
                <a:gd name="T34" fmla="*/ 38 w 60"/>
                <a:gd name="T35" fmla="*/ 8 h 36"/>
                <a:gd name="T36" fmla="*/ 38 w 60"/>
                <a:gd name="T37" fmla="*/ 8 h 36"/>
                <a:gd name="T38" fmla="*/ 44 w 60"/>
                <a:gd name="T39" fmla="*/ 8 h 36"/>
                <a:gd name="T40" fmla="*/ 48 w 60"/>
                <a:gd name="T41" fmla="*/ 10 h 36"/>
                <a:gd name="T42" fmla="*/ 58 w 60"/>
                <a:gd name="T43" fmla="*/ 18 h 36"/>
                <a:gd name="T44" fmla="*/ 58 w 60"/>
                <a:gd name="T45" fmla="*/ 18 h 36"/>
                <a:gd name="T46" fmla="*/ 58 w 60"/>
                <a:gd name="T47" fmla="*/ 18 h 36"/>
                <a:gd name="T48" fmla="*/ 60 w 60"/>
                <a:gd name="T49" fmla="*/ 16 h 36"/>
                <a:gd name="T50" fmla="*/ 60 w 60"/>
                <a:gd name="T51" fmla="*/ 16 h 36"/>
                <a:gd name="T52" fmla="*/ 56 w 60"/>
                <a:gd name="T53" fmla="*/ 10 h 36"/>
                <a:gd name="T54" fmla="*/ 52 w 60"/>
                <a:gd name="T55" fmla="*/ 8 h 36"/>
                <a:gd name="T56" fmla="*/ 40 w 60"/>
                <a:gd name="T57" fmla="*/ 4 h 36"/>
                <a:gd name="T58" fmla="*/ 40 w 60"/>
                <a:gd name="T59" fmla="*/ 4 h 36"/>
                <a:gd name="T60" fmla="*/ 34 w 60"/>
                <a:gd name="T61" fmla="*/ 0 h 36"/>
                <a:gd name="T62" fmla="*/ 32 w 60"/>
                <a:gd name="T63" fmla="*/ 0 h 36"/>
                <a:gd name="T64" fmla="*/ 28 w 60"/>
                <a:gd name="T65" fmla="*/ 2 h 36"/>
                <a:gd name="T66" fmla="*/ 28 w 60"/>
                <a:gd name="T67" fmla="*/ 2 h 36"/>
                <a:gd name="T68" fmla="*/ 32 w 60"/>
                <a:gd name="T69" fmla="*/ 8 h 36"/>
                <a:gd name="T70" fmla="*/ 38 w 60"/>
                <a:gd name="T71" fmla="*/ 16 h 36"/>
                <a:gd name="T72" fmla="*/ 38 w 60"/>
                <a:gd name="T73" fmla="*/ 16 h 36"/>
                <a:gd name="T74" fmla="*/ 30 w 60"/>
                <a:gd name="T75" fmla="*/ 14 h 36"/>
                <a:gd name="T76" fmla="*/ 26 w 60"/>
                <a:gd name="T77" fmla="*/ 14 h 36"/>
                <a:gd name="T78" fmla="*/ 22 w 60"/>
                <a:gd name="T79" fmla="*/ 14 h 36"/>
                <a:gd name="T80" fmla="*/ 22 w 60"/>
                <a:gd name="T81" fmla="*/ 14 h 36"/>
                <a:gd name="T82" fmla="*/ 22 w 60"/>
                <a:gd name="T83" fmla="*/ 18 h 36"/>
                <a:gd name="T84" fmla="*/ 22 w 60"/>
                <a:gd name="T85" fmla="*/ 20 h 36"/>
                <a:gd name="T86" fmla="*/ 22 w 60"/>
                <a:gd name="T87" fmla="*/ 20 h 36"/>
                <a:gd name="T88" fmla="*/ 16 w 60"/>
                <a:gd name="T89" fmla="*/ 22 h 36"/>
                <a:gd name="T90" fmla="*/ 10 w 60"/>
                <a:gd name="T91" fmla="*/ 24 h 36"/>
                <a:gd name="T92" fmla="*/ 0 w 60"/>
                <a:gd name="T93" fmla="*/ 30 h 36"/>
                <a:gd name="T94" fmla="*/ 0 w 60"/>
                <a:gd name="T95" fmla="*/ 30 h 36"/>
                <a:gd name="T96" fmla="*/ 0 w 60"/>
                <a:gd name="T97" fmla="*/ 32 h 36"/>
                <a:gd name="T98" fmla="*/ 2 w 60"/>
                <a:gd name="T99" fmla="*/ 34 h 36"/>
                <a:gd name="T100" fmla="*/ 6 w 60"/>
                <a:gd name="T101" fmla="*/ 36 h 36"/>
                <a:gd name="T102" fmla="*/ 6 w 60"/>
                <a:gd name="T103" fmla="*/ 36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60" h="36">
                  <a:moveTo>
                    <a:pt x="6" y="36"/>
                  </a:moveTo>
                  <a:lnTo>
                    <a:pt x="6" y="36"/>
                  </a:lnTo>
                  <a:lnTo>
                    <a:pt x="10" y="32"/>
                  </a:lnTo>
                  <a:lnTo>
                    <a:pt x="14" y="28"/>
                  </a:lnTo>
                  <a:lnTo>
                    <a:pt x="24" y="26"/>
                  </a:lnTo>
                  <a:lnTo>
                    <a:pt x="24" y="26"/>
                  </a:lnTo>
                  <a:lnTo>
                    <a:pt x="26" y="24"/>
                  </a:lnTo>
                  <a:lnTo>
                    <a:pt x="26" y="20"/>
                  </a:lnTo>
                  <a:lnTo>
                    <a:pt x="26" y="18"/>
                  </a:lnTo>
                  <a:lnTo>
                    <a:pt x="26" y="18"/>
                  </a:lnTo>
                  <a:lnTo>
                    <a:pt x="30" y="20"/>
                  </a:lnTo>
                  <a:lnTo>
                    <a:pt x="34" y="22"/>
                  </a:lnTo>
                  <a:lnTo>
                    <a:pt x="38" y="22"/>
                  </a:lnTo>
                  <a:lnTo>
                    <a:pt x="44" y="24"/>
                  </a:lnTo>
                  <a:lnTo>
                    <a:pt x="44" y="24"/>
                  </a:lnTo>
                  <a:lnTo>
                    <a:pt x="44" y="20"/>
                  </a:lnTo>
                  <a:lnTo>
                    <a:pt x="42" y="16"/>
                  </a:lnTo>
                  <a:lnTo>
                    <a:pt x="38" y="8"/>
                  </a:lnTo>
                  <a:lnTo>
                    <a:pt x="38" y="8"/>
                  </a:lnTo>
                  <a:lnTo>
                    <a:pt x="44" y="8"/>
                  </a:lnTo>
                  <a:lnTo>
                    <a:pt x="48" y="10"/>
                  </a:lnTo>
                  <a:lnTo>
                    <a:pt x="58" y="18"/>
                  </a:lnTo>
                  <a:lnTo>
                    <a:pt x="58" y="18"/>
                  </a:lnTo>
                  <a:lnTo>
                    <a:pt x="58" y="18"/>
                  </a:lnTo>
                  <a:lnTo>
                    <a:pt x="60" y="16"/>
                  </a:lnTo>
                  <a:lnTo>
                    <a:pt x="60" y="16"/>
                  </a:lnTo>
                  <a:lnTo>
                    <a:pt x="56" y="10"/>
                  </a:lnTo>
                  <a:lnTo>
                    <a:pt x="52" y="8"/>
                  </a:lnTo>
                  <a:lnTo>
                    <a:pt x="40" y="4"/>
                  </a:lnTo>
                  <a:lnTo>
                    <a:pt x="40" y="4"/>
                  </a:lnTo>
                  <a:lnTo>
                    <a:pt x="34" y="0"/>
                  </a:lnTo>
                  <a:lnTo>
                    <a:pt x="32" y="0"/>
                  </a:lnTo>
                  <a:lnTo>
                    <a:pt x="28" y="2"/>
                  </a:lnTo>
                  <a:lnTo>
                    <a:pt x="28" y="2"/>
                  </a:lnTo>
                  <a:lnTo>
                    <a:pt x="32" y="8"/>
                  </a:lnTo>
                  <a:lnTo>
                    <a:pt x="38" y="16"/>
                  </a:lnTo>
                  <a:lnTo>
                    <a:pt x="38" y="16"/>
                  </a:lnTo>
                  <a:lnTo>
                    <a:pt x="30" y="14"/>
                  </a:lnTo>
                  <a:lnTo>
                    <a:pt x="26" y="14"/>
                  </a:lnTo>
                  <a:lnTo>
                    <a:pt x="22" y="14"/>
                  </a:lnTo>
                  <a:lnTo>
                    <a:pt x="22" y="14"/>
                  </a:lnTo>
                  <a:lnTo>
                    <a:pt x="22" y="18"/>
                  </a:lnTo>
                  <a:lnTo>
                    <a:pt x="22" y="20"/>
                  </a:lnTo>
                  <a:lnTo>
                    <a:pt x="22" y="20"/>
                  </a:lnTo>
                  <a:lnTo>
                    <a:pt x="16" y="22"/>
                  </a:lnTo>
                  <a:lnTo>
                    <a:pt x="10" y="24"/>
                  </a:lnTo>
                  <a:lnTo>
                    <a:pt x="0" y="30"/>
                  </a:lnTo>
                  <a:lnTo>
                    <a:pt x="0" y="30"/>
                  </a:lnTo>
                  <a:lnTo>
                    <a:pt x="0" y="32"/>
                  </a:lnTo>
                  <a:lnTo>
                    <a:pt x="2" y="34"/>
                  </a:lnTo>
                  <a:lnTo>
                    <a:pt x="6" y="36"/>
                  </a:lnTo>
                  <a:lnTo>
                    <a:pt x="6" y="3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26" name="Freeform 303"/>
            <p:cNvSpPr>
              <a:spLocks/>
            </p:cNvSpPr>
            <p:nvPr/>
          </p:nvSpPr>
          <p:spPr bwMode="auto">
            <a:xfrm>
              <a:off x="2935" y="1971"/>
              <a:ext cx="22" cy="18"/>
            </a:xfrm>
            <a:custGeom>
              <a:avLst/>
              <a:gdLst>
                <a:gd name="T0" fmla="*/ 2 w 22"/>
                <a:gd name="T1" fmla="*/ 18 h 18"/>
                <a:gd name="T2" fmla="*/ 2 w 22"/>
                <a:gd name="T3" fmla="*/ 18 h 18"/>
                <a:gd name="T4" fmla="*/ 6 w 22"/>
                <a:gd name="T5" fmla="*/ 16 h 18"/>
                <a:gd name="T6" fmla="*/ 10 w 22"/>
                <a:gd name="T7" fmla="*/ 14 h 18"/>
                <a:gd name="T8" fmla="*/ 16 w 22"/>
                <a:gd name="T9" fmla="*/ 10 h 18"/>
                <a:gd name="T10" fmla="*/ 20 w 22"/>
                <a:gd name="T11" fmla="*/ 8 h 18"/>
                <a:gd name="T12" fmla="*/ 20 w 22"/>
                <a:gd name="T13" fmla="*/ 8 h 18"/>
                <a:gd name="T14" fmla="*/ 22 w 22"/>
                <a:gd name="T15" fmla="*/ 8 h 18"/>
                <a:gd name="T16" fmla="*/ 22 w 22"/>
                <a:gd name="T17" fmla="*/ 4 h 18"/>
                <a:gd name="T18" fmla="*/ 22 w 22"/>
                <a:gd name="T19" fmla="*/ 4 h 18"/>
                <a:gd name="T20" fmla="*/ 20 w 22"/>
                <a:gd name="T21" fmla="*/ 0 h 18"/>
                <a:gd name="T22" fmla="*/ 20 w 22"/>
                <a:gd name="T23" fmla="*/ 0 h 18"/>
                <a:gd name="T24" fmla="*/ 2 w 22"/>
                <a:gd name="T25" fmla="*/ 14 h 18"/>
                <a:gd name="T26" fmla="*/ 2 w 22"/>
                <a:gd name="T27" fmla="*/ 14 h 18"/>
                <a:gd name="T28" fmla="*/ 0 w 22"/>
                <a:gd name="T29" fmla="*/ 16 h 18"/>
                <a:gd name="T30" fmla="*/ 2 w 22"/>
                <a:gd name="T31" fmla="*/ 18 h 18"/>
                <a:gd name="T32" fmla="*/ 2 w 22"/>
                <a:gd name="T33" fmla="*/ 18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22" h="18">
                  <a:moveTo>
                    <a:pt x="2" y="18"/>
                  </a:moveTo>
                  <a:lnTo>
                    <a:pt x="2" y="18"/>
                  </a:lnTo>
                  <a:lnTo>
                    <a:pt x="6" y="16"/>
                  </a:lnTo>
                  <a:lnTo>
                    <a:pt x="10" y="14"/>
                  </a:lnTo>
                  <a:lnTo>
                    <a:pt x="16" y="10"/>
                  </a:lnTo>
                  <a:lnTo>
                    <a:pt x="20" y="8"/>
                  </a:lnTo>
                  <a:lnTo>
                    <a:pt x="20" y="8"/>
                  </a:lnTo>
                  <a:lnTo>
                    <a:pt x="22" y="8"/>
                  </a:lnTo>
                  <a:lnTo>
                    <a:pt x="22" y="4"/>
                  </a:lnTo>
                  <a:lnTo>
                    <a:pt x="22" y="4"/>
                  </a:lnTo>
                  <a:lnTo>
                    <a:pt x="20" y="0"/>
                  </a:lnTo>
                  <a:lnTo>
                    <a:pt x="20" y="0"/>
                  </a:lnTo>
                  <a:lnTo>
                    <a:pt x="2" y="14"/>
                  </a:lnTo>
                  <a:lnTo>
                    <a:pt x="2" y="14"/>
                  </a:lnTo>
                  <a:lnTo>
                    <a:pt x="0" y="16"/>
                  </a:lnTo>
                  <a:lnTo>
                    <a:pt x="2" y="18"/>
                  </a:lnTo>
                  <a:lnTo>
                    <a:pt x="2" y="1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27" name="Freeform 304"/>
            <p:cNvSpPr>
              <a:spLocks/>
            </p:cNvSpPr>
            <p:nvPr/>
          </p:nvSpPr>
          <p:spPr bwMode="auto">
            <a:xfrm>
              <a:off x="2975" y="1973"/>
              <a:ext cx="32" cy="32"/>
            </a:xfrm>
            <a:custGeom>
              <a:avLst/>
              <a:gdLst>
                <a:gd name="T0" fmla="*/ 2 w 32"/>
                <a:gd name="T1" fmla="*/ 32 h 32"/>
                <a:gd name="T2" fmla="*/ 2 w 32"/>
                <a:gd name="T3" fmla="*/ 32 h 32"/>
                <a:gd name="T4" fmla="*/ 4 w 32"/>
                <a:gd name="T5" fmla="*/ 32 h 32"/>
                <a:gd name="T6" fmla="*/ 6 w 32"/>
                <a:gd name="T7" fmla="*/ 32 h 32"/>
                <a:gd name="T8" fmla="*/ 6 w 32"/>
                <a:gd name="T9" fmla="*/ 32 h 32"/>
                <a:gd name="T10" fmla="*/ 6 w 32"/>
                <a:gd name="T11" fmla="*/ 28 h 32"/>
                <a:gd name="T12" fmla="*/ 8 w 32"/>
                <a:gd name="T13" fmla="*/ 24 h 32"/>
                <a:gd name="T14" fmla="*/ 14 w 32"/>
                <a:gd name="T15" fmla="*/ 20 h 32"/>
                <a:gd name="T16" fmla="*/ 14 w 32"/>
                <a:gd name="T17" fmla="*/ 20 h 32"/>
                <a:gd name="T18" fmla="*/ 14 w 32"/>
                <a:gd name="T19" fmla="*/ 18 h 32"/>
                <a:gd name="T20" fmla="*/ 16 w 32"/>
                <a:gd name="T21" fmla="*/ 16 h 32"/>
                <a:gd name="T22" fmla="*/ 20 w 32"/>
                <a:gd name="T23" fmla="*/ 16 h 32"/>
                <a:gd name="T24" fmla="*/ 26 w 32"/>
                <a:gd name="T25" fmla="*/ 18 h 32"/>
                <a:gd name="T26" fmla="*/ 26 w 32"/>
                <a:gd name="T27" fmla="*/ 16 h 32"/>
                <a:gd name="T28" fmla="*/ 28 w 32"/>
                <a:gd name="T29" fmla="*/ 14 h 32"/>
                <a:gd name="T30" fmla="*/ 22 w 32"/>
                <a:gd name="T31" fmla="*/ 6 h 32"/>
                <a:gd name="T32" fmla="*/ 22 w 32"/>
                <a:gd name="T33" fmla="*/ 6 h 32"/>
                <a:gd name="T34" fmla="*/ 24 w 32"/>
                <a:gd name="T35" fmla="*/ 4 h 32"/>
                <a:gd name="T36" fmla="*/ 28 w 32"/>
                <a:gd name="T37" fmla="*/ 4 h 32"/>
                <a:gd name="T38" fmla="*/ 30 w 32"/>
                <a:gd name="T39" fmla="*/ 4 h 32"/>
                <a:gd name="T40" fmla="*/ 32 w 32"/>
                <a:gd name="T41" fmla="*/ 0 h 32"/>
                <a:gd name="T42" fmla="*/ 32 w 32"/>
                <a:gd name="T43" fmla="*/ 0 h 32"/>
                <a:gd name="T44" fmla="*/ 28 w 32"/>
                <a:gd name="T45" fmla="*/ 0 h 32"/>
                <a:gd name="T46" fmla="*/ 24 w 32"/>
                <a:gd name="T47" fmla="*/ 0 h 32"/>
                <a:gd name="T48" fmla="*/ 18 w 32"/>
                <a:gd name="T49" fmla="*/ 2 h 32"/>
                <a:gd name="T50" fmla="*/ 18 w 32"/>
                <a:gd name="T51" fmla="*/ 2 h 32"/>
                <a:gd name="T52" fmla="*/ 18 w 32"/>
                <a:gd name="T53" fmla="*/ 8 h 32"/>
                <a:gd name="T54" fmla="*/ 20 w 32"/>
                <a:gd name="T55" fmla="*/ 10 h 32"/>
                <a:gd name="T56" fmla="*/ 20 w 32"/>
                <a:gd name="T57" fmla="*/ 10 h 32"/>
                <a:gd name="T58" fmla="*/ 14 w 32"/>
                <a:gd name="T59" fmla="*/ 12 h 32"/>
                <a:gd name="T60" fmla="*/ 12 w 32"/>
                <a:gd name="T61" fmla="*/ 12 h 32"/>
                <a:gd name="T62" fmla="*/ 10 w 32"/>
                <a:gd name="T63" fmla="*/ 14 h 32"/>
                <a:gd name="T64" fmla="*/ 10 w 32"/>
                <a:gd name="T65" fmla="*/ 14 h 32"/>
                <a:gd name="T66" fmla="*/ 8 w 32"/>
                <a:gd name="T67" fmla="*/ 18 h 32"/>
                <a:gd name="T68" fmla="*/ 6 w 32"/>
                <a:gd name="T69" fmla="*/ 20 h 32"/>
                <a:gd name="T70" fmla="*/ 2 w 32"/>
                <a:gd name="T71" fmla="*/ 24 h 32"/>
                <a:gd name="T72" fmla="*/ 0 w 32"/>
                <a:gd name="T73" fmla="*/ 28 h 32"/>
                <a:gd name="T74" fmla="*/ 0 w 32"/>
                <a:gd name="T75" fmla="*/ 30 h 32"/>
                <a:gd name="T76" fmla="*/ 2 w 32"/>
                <a:gd name="T77" fmla="*/ 32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2" h="32">
                  <a:moveTo>
                    <a:pt x="2" y="32"/>
                  </a:moveTo>
                  <a:lnTo>
                    <a:pt x="2" y="32"/>
                  </a:lnTo>
                  <a:lnTo>
                    <a:pt x="4" y="32"/>
                  </a:lnTo>
                  <a:lnTo>
                    <a:pt x="6" y="32"/>
                  </a:lnTo>
                  <a:lnTo>
                    <a:pt x="6" y="32"/>
                  </a:lnTo>
                  <a:lnTo>
                    <a:pt x="6" y="28"/>
                  </a:lnTo>
                  <a:lnTo>
                    <a:pt x="8" y="24"/>
                  </a:lnTo>
                  <a:lnTo>
                    <a:pt x="14" y="20"/>
                  </a:lnTo>
                  <a:lnTo>
                    <a:pt x="14" y="20"/>
                  </a:lnTo>
                  <a:lnTo>
                    <a:pt x="14" y="18"/>
                  </a:lnTo>
                  <a:lnTo>
                    <a:pt x="16" y="16"/>
                  </a:lnTo>
                  <a:lnTo>
                    <a:pt x="20" y="16"/>
                  </a:lnTo>
                  <a:lnTo>
                    <a:pt x="26" y="18"/>
                  </a:lnTo>
                  <a:lnTo>
                    <a:pt x="26" y="16"/>
                  </a:lnTo>
                  <a:lnTo>
                    <a:pt x="28" y="14"/>
                  </a:lnTo>
                  <a:lnTo>
                    <a:pt x="22" y="6"/>
                  </a:lnTo>
                  <a:lnTo>
                    <a:pt x="22" y="6"/>
                  </a:lnTo>
                  <a:lnTo>
                    <a:pt x="24" y="4"/>
                  </a:lnTo>
                  <a:lnTo>
                    <a:pt x="28" y="4"/>
                  </a:lnTo>
                  <a:lnTo>
                    <a:pt x="30" y="4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28" y="0"/>
                  </a:lnTo>
                  <a:lnTo>
                    <a:pt x="24" y="0"/>
                  </a:lnTo>
                  <a:lnTo>
                    <a:pt x="18" y="2"/>
                  </a:lnTo>
                  <a:lnTo>
                    <a:pt x="18" y="2"/>
                  </a:lnTo>
                  <a:lnTo>
                    <a:pt x="18" y="8"/>
                  </a:lnTo>
                  <a:lnTo>
                    <a:pt x="20" y="10"/>
                  </a:lnTo>
                  <a:lnTo>
                    <a:pt x="20" y="10"/>
                  </a:lnTo>
                  <a:lnTo>
                    <a:pt x="14" y="12"/>
                  </a:lnTo>
                  <a:lnTo>
                    <a:pt x="12" y="12"/>
                  </a:lnTo>
                  <a:lnTo>
                    <a:pt x="10" y="14"/>
                  </a:lnTo>
                  <a:lnTo>
                    <a:pt x="10" y="14"/>
                  </a:lnTo>
                  <a:lnTo>
                    <a:pt x="8" y="18"/>
                  </a:lnTo>
                  <a:lnTo>
                    <a:pt x="6" y="20"/>
                  </a:lnTo>
                  <a:lnTo>
                    <a:pt x="2" y="24"/>
                  </a:lnTo>
                  <a:lnTo>
                    <a:pt x="0" y="28"/>
                  </a:lnTo>
                  <a:lnTo>
                    <a:pt x="0" y="30"/>
                  </a:lnTo>
                  <a:lnTo>
                    <a:pt x="2" y="3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28" name="Freeform 305"/>
            <p:cNvSpPr>
              <a:spLocks/>
            </p:cNvSpPr>
            <p:nvPr/>
          </p:nvSpPr>
          <p:spPr bwMode="auto">
            <a:xfrm>
              <a:off x="2993" y="2001"/>
              <a:ext cx="18" cy="18"/>
            </a:xfrm>
            <a:custGeom>
              <a:avLst/>
              <a:gdLst>
                <a:gd name="T0" fmla="*/ 4 w 18"/>
                <a:gd name="T1" fmla="*/ 18 h 18"/>
                <a:gd name="T2" fmla="*/ 4 w 18"/>
                <a:gd name="T3" fmla="*/ 18 h 18"/>
                <a:gd name="T4" fmla="*/ 6 w 18"/>
                <a:gd name="T5" fmla="*/ 16 h 18"/>
                <a:gd name="T6" fmla="*/ 6 w 18"/>
                <a:gd name="T7" fmla="*/ 14 h 18"/>
                <a:gd name="T8" fmla="*/ 8 w 18"/>
                <a:gd name="T9" fmla="*/ 8 h 18"/>
                <a:gd name="T10" fmla="*/ 8 w 18"/>
                <a:gd name="T11" fmla="*/ 8 h 18"/>
                <a:gd name="T12" fmla="*/ 10 w 18"/>
                <a:gd name="T13" fmla="*/ 6 h 18"/>
                <a:gd name="T14" fmla="*/ 14 w 18"/>
                <a:gd name="T15" fmla="*/ 6 h 18"/>
                <a:gd name="T16" fmla="*/ 18 w 18"/>
                <a:gd name="T17" fmla="*/ 4 h 18"/>
                <a:gd name="T18" fmla="*/ 18 w 18"/>
                <a:gd name="T19" fmla="*/ 0 h 18"/>
                <a:gd name="T20" fmla="*/ 18 w 18"/>
                <a:gd name="T21" fmla="*/ 0 h 18"/>
                <a:gd name="T22" fmla="*/ 8 w 18"/>
                <a:gd name="T23" fmla="*/ 4 h 18"/>
                <a:gd name="T24" fmla="*/ 4 w 18"/>
                <a:gd name="T25" fmla="*/ 6 h 18"/>
                <a:gd name="T26" fmla="*/ 0 w 18"/>
                <a:gd name="T27" fmla="*/ 10 h 18"/>
                <a:gd name="T28" fmla="*/ 0 w 18"/>
                <a:gd name="T29" fmla="*/ 10 h 18"/>
                <a:gd name="T30" fmla="*/ 0 w 18"/>
                <a:gd name="T31" fmla="*/ 16 h 18"/>
                <a:gd name="T32" fmla="*/ 2 w 18"/>
                <a:gd name="T33" fmla="*/ 18 h 18"/>
                <a:gd name="T34" fmla="*/ 4 w 18"/>
                <a:gd name="T35" fmla="*/ 18 h 18"/>
                <a:gd name="T36" fmla="*/ 4 w 18"/>
                <a:gd name="T37" fmla="*/ 18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8" h="18">
                  <a:moveTo>
                    <a:pt x="4" y="18"/>
                  </a:moveTo>
                  <a:lnTo>
                    <a:pt x="4" y="18"/>
                  </a:lnTo>
                  <a:lnTo>
                    <a:pt x="6" y="16"/>
                  </a:lnTo>
                  <a:lnTo>
                    <a:pt x="6" y="14"/>
                  </a:lnTo>
                  <a:lnTo>
                    <a:pt x="8" y="8"/>
                  </a:lnTo>
                  <a:lnTo>
                    <a:pt x="8" y="8"/>
                  </a:lnTo>
                  <a:lnTo>
                    <a:pt x="10" y="6"/>
                  </a:lnTo>
                  <a:lnTo>
                    <a:pt x="14" y="6"/>
                  </a:lnTo>
                  <a:lnTo>
                    <a:pt x="18" y="4"/>
                  </a:lnTo>
                  <a:lnTo>
                    <a:pt x="18" y="0"/>
                  </a:lnTo>
                  <a:lnTo>
                    <a:pt x="18" y="0"/>
                  </a:lnTo>
                  <a:lnTo>
                    <a:pt x="8" y="4"/>
                  </a:lnTo>
                  <a:lnTo>
                    <a:pt x="4" y="6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0" y="16"/>
                  </a:lnTo>
                  <a:lnTo>
                    <a:pt x="2" y="18"/>
                  </a:lnTo>
                  <a:lnTo>
                    <a:pt x="4" y="18"/>
                  </a:lnTo>
                  <a:lnTo>
                    <a:pt x="4" y="1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29" name="Freeform 306"/>
            <p:cNvSpPr>
              <a:spLocks/>
            </p:cNvSpPr>
            <p:nvPr/>
          </p:nvSpPr>
          <p:spPr bwMode="auto">
            <a:xfrm>
              <a:off x="2987" y="2027"/>
              <a:ext cx="16" cy="40"/>
            </a:xfrm>
            <a:custGeom>
              <a:avLst/>
              <a:gdLst>
                <a:gd name="T0" fmla="*/ 4 w 16"/>
                <a:gd name="T1" fmla="*/ 26 h 40"/>
                <a:gd name="T2" fmla="*/ 4 w 16"/>
                <a:gd name="T3" fmla="*/ 26 h 40"/>
                <a:gd name="T4" fmla="*/ 4 w 16"/>
                <a:gd name="T5" fmla="*/ 32 h 40"/>
                <a:gd name="T6" fmla="*/ 6 w 16"/>
                <a:gd name="T7" fmla="*/ 38 h 40"/>
                <a:gd name="T8" fmla="*/ 6 w 16"/>
                <a:gd name="T9" fmla="*/ 38 h 40"/>
                <a:gd name="T10" fmla="*/ 10 w 16"/>
                <a:gd name="T11" fmla="*/ 40 h 40"/>
                <a:gd name="T12" fmla="*/ 14 w 16"/>
                <a:gd name="T13" fmla="*/ 40 h 40"/>
                <a:gd name="T14" fmla="*/ 16 w 16"/>
                <a:gd name="T15" fmla="*/ 40 h 40"/>
                <a:gd name="T16" fmla="*/ 16 w 16"/>
                <a:gd name="T17" fmla="*/ 38 h 40"/>
                <a:gd name="T18" fmla="*/ 16 w 16"/>
                <a:gd name="T19" fmla="*/ 38 h 40"/>
                <a:gd name="T20" fmla="*/ 10 w 16"/>
                <a:gd name="T21" fmla="*/ 34 h 40"/>
                <a:gd name="T22" fmla="*/ 8 w 16"/>
                <a:gd name="T23" fmla="*/ 32 h 40"/>
                <a:gd name="T24" fmla="*/ 8 w 16"/>
                <a:gd name="T25" fmla="*/ 30 h 40"/>
                <a:gd name="T26" fmla="*/ 8 w 16"/>
                <a:gd name="T27" fmla="*/ 30 h 40"/>
                <a:gd name="T28" fmla="*/ 10 w 16"/>
                <a:gd name="T29" fmla="*/ 26 h 40"/>
                <a:gd name="T30" fmla="*/ 10 w 16"/>
                <a:gd name="T31" fmla="*/ 24 h 40"/>
                <a:gd name="T32" fmla="*/ 10 w 16"/>
                <a:gd name="T33" fmla="*/ 22 h 40"/>
                <a:gd name="T34" fmla="*/ 6 w 16"/>
                <a:gd name="T35" fmla="*/ 20 h 40"/>
                <a:gd name="T36" fmla="*/ 6 w 16"/>
                <a:gd name="T37" fmla="*/ 20 h 40"/>
                <a:gd name="T38" fmla="*/ 6 w 16"/>
                <a:gd name="T39" fmla="*/ 16 h 40"/>
                <a:gd name="T40" fmla="*/ 6 w 16"/>
                <a:gd name="T41" fmla="*/ 14 h 40"/>
                <a:gd name="T42" fmla="*/ 8 w 16"/>
                <a:gd name="T43" fmla="*/ 8 h 40"/>
                <a:gd name="T44" fmla="*/ 8 w 16"/>
                <a:gd name="T45" fmla="*/ 8 h 40"/>
                <a:gd name="T46" fmla="*/ 10 w 16"/>
                <a:gd name="T47" fmla="*/ 6 h 40"/>
                <a:gd name="T48" fmla="*/ 10 w 16"/>
                <a:gd name="T49" fmla="*/ 2 h 40"/>
                <a:gd name="T50" fmla="*/ 10 w 16"/>
                <a:gd name="T51" fmla="*/ 2 h 40"/>
                <a:gd name="T52" fmla="*/ 8 w 16"/>
                <a:gd name="T53" fmla="*/ 0 h 40"/>
                <a:gd name="T54" fmla="*/ 4 w 16"/>
                <a:gd name="T55" fmla="*/ 2 h 40"/>
                <a:gd name="T56" fmla="*/ 4 w 16"/>
                <a:gd name="T57" fmla="*/ 2 h 40"/>
                <a:gd name="T58" fmla="*/ 0 w 16"/>
                <a:gd name="T59" fmla="*/ 14 h 40"/>
                <a:gd name="T60" fmla="*/ 2 w 16"/>
                <a:gd name="T61" fmla="*/ 20 h 40"/>
                <a:gd name="T62" fmla="*/ 4 w 16"/>
                <a:gd name="T63" fmla="*/ 26 h 40"/>
                <a:gd name="T64" fmla="*/ 4 w 16"/>
                <a:gd name="T65" fmla="*/ 26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6" h="40">
                  <a:moveTo>
                    <a:pt x="4" y="26"/>
                  </a:moveTo>
                  <a:lnTo>
                    <a:pt x="4" y="26"/>
                  </a:lnTo>
                  <a:lnTo>
                    <a:pt x="4" y="32"/>
                  </a:lnTo>
                  <a:lnTo>
                    <a:pt x="6" y="38"/>
                  </a:lnTo>
                  <a:lnTo>
                    <a:pt x="6" y="38"/>
                  </a:lnTo>
                  <a:lnTo>
                    <a:pt x="10" y="40"/>
                  </a:lnTo>
                  <a:lnTo>
                    <a:pt x="14" y="40"/>
                  </a:lnTo>
                  <a:lnTo>
                    <a:pt x="16" y="40"/>
                  </a:lnTo>
                  <a:lnTo>
                    <a:pt x="16" y="38"/>
                  </a:lnTo>
                  <a:lnTo>
                    <a:pt x="16" y="38"/>
                  </a:lnTo>
                  <a:lnTo>
                    <a:pt x="10" y="34"/>
                  </a:lnTo>
                  <a:lnTo>
                    <a:pt x="8" y="32"/>
                  </a:lnTo>
                  <a:lnTo>
                    <a:pt x="8" y="30"/>
                  </a:lnTo>
                  <a:lnTo>
                    <a:pt x="8" y="30"/>
                  </a:lnTo>
                  <a:lnTo>
                    <a:pt x="10" y="26"/>
                  </a:lnTo>
                  <a:lnTo>
                    <a:pt x="10" y="24"/>
                  </a:lnTo>
                  <a:lnTo>
                    <a:pt x="10" y="22"/>
                  </a:lnTo>
                  <a:lnTo>
                    <a:pt x="6" y="20"/>
                  </a:lnTo>
                  <a:lnTo>
                    <a:pt x="6" y="20"/>
                  </a:lnTo>
                  <a:lnTo>
                    <a:pt x="6" y="16"/>
                  </a:lnTo>
                  <a:lnTo>
                    <a:pt x="6" y="14"/>
                  </a:lnTo>
                  <a:lnTo>
                    <a:pt x="8" y="8"/>
                  </a:lnTo>
                  <a:lnTo>
                    <a:pt x="8" y="8"/>
                  </a:lnTo>
                  <a:lnTo>
                    <a:pt x="10" y="6"/>
                  </a:lnTo>
                  <a:lnTo>
                    <a:pt x="10" y="2"/>
                  </a:lnTo>
                  <a:lnTo>
                    <a:pt x="10" y="2"/>
                  </a:lnTo>
                  <a:lnTo>
                    <a:pt x="8" y="0"/>
                  </a:lnTo>
                  <a:lnTo>
                    <a:pt x="4" y="2"/>
                  </a:lnTo>
                  <a:lnTo>
                    <a:pt x="4" y="2"/>
                  </a:lnTo>
                  <a:lnTo>
                    <a:pt x="0" y="14"/>
                  </a:lnTo>
                  <a:lnTo>
                    <a:pt x="2" y="20"/>
                  </a:lnTo>
                  <a:lnTo>
                    <a:pt x="4" y="26"/>
                  </a:lnTo>
                  <a:lnTo>
                    <a:pt x="4" y="2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30" name="Freeform 307"/>
            <p:cNvSpPr>
              <a:spLocks/>
            </p:cNvSpPr>
            <p:nvPr/>
          </p:nvSpPr>
          <p:spPr bwMode="auto">
            <a:xfrm>
              <a:off x="2661" y="2239"/>
              <a:ext cx="32" cy="14"/>
            </a:xfrm>
            <a:custGeom>
              <a:avLst/>
              <a:gdLst>
                <a:gd name="T0" fmla="*/ 10 w 32"/>
                <a:gd name="T1" fmla="*/ 10 h 14"/>
                <a:gd name="T2" fmla="*/ 10 w 32"/>
                <a:gd name="T3" fmla="*/ 10 h 14"/>
                <a:gd name="T4" fmla="*/ 14 w 32"/>
                <a:gd name="T5" fmla="*/ 10 h 14"/>
                <a:gd name="T6" fmla="*/ 20 w 32"/>
                <a:gd name="T7" fmla="*/ 14 h 14"/>
                <a:gd name="T8" fmla="*/ 24 w 32"/>
                <a:gd name="T9" fmla="*/ 14 h 14"/>
                <a:gd name="T10" fmla="*/ 26 w 32"/>
                <a:gd name="T11" fmla="*/ 14 h 14"/>
                <a:gd name="T12" fmla="*/ 30 w 32"/>
                <a:gd name="T13" fmla="*/ 10 h 14"/>
                <a:gd name="T14" fmla="*/ 30 w 32"/>
                <a:gd name="T15" fmla="*/ 10 h 14"/>
                <a:gd name="T16" fmla="*/ 32 w 32"/>
                <a:gd name="T17" fmla="*/ 8 h 14"/>
                <a:gd name="T18" fmla="*/ 32 w 32"/>
                <a:gd name="T19" fmla="*/ 4 h 14"/>
                <a:gd name="T20" fmla="*/ 28 w 32"/>
                <a:gd name="T21" fmla="*/ 2 h 14"/>
                <a:gd name="T22" fmla="*/ 28 w 32"/>
                <a:gd name="T23" fmla="*/ 2 h 14"/>
                <a:gd name="T24" fmla="*/ 26 w 32"/>
                <a:gd name="T25" fmla="*/ 6 h 14"/>
                <a:gd name="T26" fmla="*/ 22 w 32"/>
                <a:gd name="T27" fmla="*/ 8 h 14"/>
                <a:gd name="T28" fmla="*/ 22 w 32"/>
                <a:gd name="T29" fmla="*/ 8 h 14"/>
                <a:gd name="T30" fmla="*/ 20 w 32"/>
                <a:gd name="T31" fmla="*/ 8 h 14"/>
                <a:gd name="T32" fmla="*/ 16 w 32"/>
                <a:gd name="T33" fmla="*/ 6 h 14"/>
                <a:gd name="T34" fmla="*/ 12 w 32"/>
                <a:gd name="T35" fmla="*/ 6 h 14"/>
                <a:gd name="T36" fmla="*/ 12 w 32"/>
                <a:gd name="T37" fmla="*/ 6 h 14"/>
                <a:gd name="T38" fmla="*/ 8 w 32"/>
                <a:gd name="T39" fmla="*/ 4 h 14"/>
                <a:gd name="T40" fmla="*/ 4 w 32"/>
                <a:gd name="T41" fmla="*/ 2 h 14"/>
                <a:gd name="T42" fmla="*/ 0 w 32"/>
                <a:gd name="T43" fmla="*/ 0 h 14"/>
                <a:gd name="T44" fmla="*/ 0 w 32"/>
                <a:gd name="T45" fmla="*/ 0 h 14"/>
                <a:gd name="T46" fmla="*/ 0 w 32"/>
                <a:gd name="T47" fmla="*/ 4 h 14"/>
                <a:gd name="T48" fmla="*/ 2 w 32"/>
                <a:gd name="T49" fmla="*/ 6 h 14"/>
                <a:gd name="T50" fmla="*/ 6 w 32"/>
                <a:gd name="T51" fmla="*/ 8 h 14"/>
                <a:gd name="T52" fmla="*/ 10 w 32"/>
                <a:gd name="T53" fmla="*/ 10 h 14"/>
                <a:gd name="T54" fmla="*/ 10 w 32"/>
                <a:gd name="T55" fmla="*/ 10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32" h="14">
                  <a:moveTo>
                    <a:pt x="10" y="10"/>
                  </a:moveTo>
                  <a:lnTo>
                    <a:pt x="10" y="10"/>
                  </a:lnTo>
                  <a:lnTo>
                    <a:pt x="14" y="10"/>
                  </a:lnTo>
                  <a:lnTo>
                    <a:pt x="20" y="14"/>
                  </a:lnTo>
                  <a:lnTo>
                    <a:pt x="24" y="14"/>
                  </a:lnTo>
                  <a:lnTo>
                    <a:pt x="26" y="14"/>
                  </a:lnTo>
                  <a:lnTo>
                    <a:pt x="30" y="10"/>
                  </a:lnTo>
                  <a:lnTo>
                    <a:pt x="30" y="10"/>
                  </a:lnTo>
                  <a:lnTo>
                    <a:pt x="32" y="8"/>
                  </a:lnTo>
                  <a:lnTo>
                    <a:pt x="32" y="4"/>
                  </a:lnTo>
                  <a:lnTo>
                    <a:pt x="28" y="2"/>
                  </a:lnTo>
                  <a:lnTo>
                    <a:pt x="28" y="2"/>
                  </a:lnTo>
                  <a:lnTo>
                    <a:pt x="26" y="6"/>
                  </a:lnTo>
                  <a:lnTo>
                    <a:pt x="22" y="8"/>
                  </a:lnTo>
                  <a:lnTo>
                    <a:pt x="22" y="8"/>
                  </a:lnTo>
                  <a:lnTo>
                    <a:pt x="20" y="8"/>
                  </a:lnTo>
                  <a:lnTo>
                    <a:pt x="16" y="6"/>
                  </a:lnTo>
                  <a:lnTo>
                    <a:pt x="12" y="6"/>
                  </a:lnTo>
                  <a:lnTo>
                    <a:pt x="12" y="6"/>
                  </a:lnTo>
                  <a:lnTo>
                    <a:pt x="8" y="4"/>
                  </a:lnTo>
                  <a:lnTo>
                    <a:pt x="4" y="2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4"/>
                  </a:lnTo>
                  <a:lnTo>
                    <a:pt x="2" y="6"/>
                  </a:lnTo>
                  <a:lnTo>
                    <a:pt x="6" y="8"/>
                  </a:lnTo>
                  <a:lnTo>
                    <a:pt x="10" y="10"/>
                  </a:lnTo>
                  <a:lnTo>
                    <a:pt x="10" y="1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31" name="Freeform 308"/>
            <p:cNvSpPr>
              <a:spLocks/>
            </p:cNvSpPr>
            <p:nvPr/>
          </p:nvSpPr>
          <p:spPr bwMode="auto">
            <a:xfrm>
              <a:off x="2677" y="2203"/>
              <a:ext cx="28" cy="24"/>
            </a:xfrm>
            <a:custGeom>
              <a:avLst/>
              <a:gdLst>
                <a:gd name="T0" fmla="*/ 0 w 28"/>
                <a:gd name="T1" fmla="*/ 4 h 24"/>
                <a:gd name="T2" fmla="*/ 0 w 28"/>
                <a:gd name="T3" fmla="*/ 4 h 24"/>
                <a:gd name="T4" fmla="*/ 12 w 28"/>
                <a:gd name="T5" fmla="*/ 14 h 24"/>
                <a:gd name="T6" fmla="*/ 26 w 28"/>
                <a:gd name="T7" fmla="*/ 24 h 24"/>
                <a:gd name="T8" fmla="*/ 26 w 28"/>
                <a:gd name="T9" fmla="*/ 24 h 24"/>
                <a:gd name="T10" fmla="*/ 28 w 28"/>
                <a:gd name="T11" fmla="*/ 20 h 24"/>
                <a:gd name="T12" fmla="*/ 28 w 28"/>
                <a:gd name="T13" fmla="*/ 20 h 24"/>
                <a:gd name="T14" fmla="*/ 18 w 28"/>
                <a:gd name="T15" fmla="*/ 14 h 24"/>
                <a:gd name="T16" fmla="*/ 18 w 28"/>
                <a:gd name="T17" fmla="*/ 14 h 24"/>
                <a:gd name="T18" fmla="*/ 10 w 28"/>
                <a:gd name="T19" fmla="*/ 6 h 24"/>
                <a:gd name="T20" fmla="*/ 2 w 28"/>
                <a:gd name="T21" fmla="*/ 0 h 24"/>
                <a:gd name="T22" fmla="*/ 2 w 28"/>
                <a:gd name="T23" fmla="*/ 0 h 24"/>
                <a:gd name="T24" fmla="*/ 0 w 28"/>
                <a:gd name="T25" fmla="*/ 2 h 24"/>
                <a:gd name="T26" fmla="*/ 0 w 28"/>
                <a:gd name="T27" fmla="*/ 4 h 24"/>
                <a:gd name="T28" fmla="*/ 0 w 28"/>
                <a:gd name="T29" fmla="*/ 4 h 24"/>
                <a:gd name="T30" fmla="*/ 0 w 28"/>
                <a:gd name="T31" fmla="*/ 4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28" h="24">
                  <a:moveTo>
                    <a:pt x="0" y="4"/>
                  </a:moveTo>
                  <a:lnTo>
                    <a:pt x="0" y="4"/>
                  </a:lnTo>
                  <a:lnTo>
                    <a:pt x="12" y="14"/>
                  </a:lnTo>
                  <a:lnTo>
                    <a:pt x="26" y="24"/>
                  </a:lnTo>
                  <a:lnTo>
                    <a:pt x="26" y="24"/>
                  </a:lnTo>
                  <a:lnTo>
                    <a:pt x="28" y="20"/>
                  </a:lnTo>
                  <a:lnTo>
                    <a:pt x="28" y="20"/>
                  </a:lnTo>
                  <a:lnTo>
                    <a:pt x="18" y="14"/>
                  </a:lnTo>
                  <a:lnTo>
                    <a:pt x="18" y="14"/>
                  </a:lnTo>
                  <a:lnTo>
                    <a:pt x="10" y="6"/>
                  </a:lnTo>
                  <a:lnTo>
                    <a:pt x="2" y="0"/>
                  </a:lnTo>
                  <a:lnTo>
                    <a:pt x="2" y="0"/>
                  </a:lnTo>
                  <a:lnTo>
                    <a:pt x="0" y="2"/>
                  </a:lnTo>
                  <a:lnTo>
                    <a:pt x="0" y="4"/>
                  </a:lnTo>
                  <a:lnTo>
                    <a:pt x="0" y="4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32" name="Freeform 309"/>
            <p:cNvSpPr>
              <a:spLocks/>
            </p:cNvSpPr>
            <p:nvPr/>
          </p:nvSpPr>
          <p:spPr bwMode="auto">
            <a:xfrm>
              <a:off x="2675" y="2259"/>
              <a:ext cx="40" cy="20"/>
            </a:xfrm>
            <a:custGeom>
              <a:avLst/>
              <a:gdLst>
                <a:gd name="T0" fmla="*/ 14 w 40"/>
                <a:gd name="T1" fmla="*/ 14 h 20"/>
                <a:gd name="T2" fmla="*/ 14 w 40"/>
                <a:gd name="T3" fmla="*/ 14 h 20"/>
                <a:gd name="T4" fmla="*/ 18 w 40"/>
                <a:gd name="T5" fmla="*/ 14 h 20"/>
                <a:gd name="T6" fmla="*/ 22 w 40"/>
                <a:gd name="T7" fmla="*/ 12 h 20"/>
                <a:gd name="T8" fmla="*/ 26 w 40"/>
                <a:gd name="T9" fmla="*/ 12 h 20"/>
                <a:gd name="T10" fmla="*/ 26 w 40"/>
                <a:gd name="T11" fmla="*/ 16 h 20"/>
                <a:gd name="T12" fmla="*/ 26 w 40"/>
                <a:gd name="T13" fmla="*/ 16 h 20"/>
                <a:gd name="T14" fmla="*/ 28 w 40"/>
                <a:gd name="T15" fmla="*/ 18 h 20"/>
                <a:gd name="T16" fmla="*/ 30 w 40"/>
                <a:gd name="T17" fmla="*/ 20 h 20"/>
                <a:gd name="T18" fmla="*/ 30 w 40"/>
                <a:gd name="T19" fmla="*/ 20 h 20"/>
                <a:gd name="T20" fmla="*/ 34 w 40"/>
                <a:gd name="T21" fmla="*/ 18 h 20"/>
                <a:gd name="T22" fmla="*/ 36 w 40"/>
                <a:gd name="T23" fmla="*/ 16 h 20"/>
                <a:gd name="T24" fmla="*/ 40 w 40"/>
                <a:gd name="T25" fmla="*/ 10 h 20"/>
                <a:gd name="T26" fmla="*/ 40 w 40"/>
                <a:gd name="T27" fmla="*/ 10 h 20"/>
                <a:gd name="T28" fmla="*/ 40 w 40"/>
                <a:gd name="T29" fmla="*/ 8 h 20"/>
                <a:gd name="T30" fmla="*/ 38 w 40"/>
                <a:gd name="T31" fmla="*/ 8 h 20"/>
                <a:gd name="T32" fmla="*/ 38 w 40"/>
                <a:gd name="T33" fmla="*/ 8 h 20"/>
                <a:gd name="T34" fmla="*/ 34 w 40"/>
                <a:gd name="T35" fmla="*/ 10 h 20"/>
                <a:gd name="T36" fmla="*/ 32 w 40"/>
                <a:gd name="T37" fmla="*/ 14 h 20"/>
                <a:gd name="T38" fmla="*/ 32 w 40"/>
                <a:gd name="T39" fmla="*/ 14 h 20"/>
                <a:gd name="T40" fmla="*/ 30 w 40"/>
                <a:gd name="T41" fmla="*/ 12 h 20"/>
                <a:gd name="T42" fmla="*/ 28 w 40"/>
                <a:gd name="T43" fmla="*/ 8 h 20"/>
                <a:gd name="T44" fmla="*/ 26 w 40"/>
                <a:gd name="T45" fmla="*/ 8 h 20"/>
                <a:gd name="T46" fmla="*/ 24 w 40"/>
                <a:gd name="T47" fmla="*/ 8 h 20"/>
                <a:gd name="T48" fmla="*/ 24 w 40"/>
                <a:gd name="T49" fmla="*/ 8 h 20"/>
                <a:gd name="T50" fmla="*/ 18 w 40"/>
                <a:gd name="T51" fmla="*/ 10 h 20"/>
                <a:gd name="T52" fmla="*/ 14 w 40"/>
                <a:gd name="T53" fmla="*/ 8 h 20"/>
                <a:gd name="T54" fmla="*/ 10 w 40"/>
                <a:gd name="T55" fmla="*/ 6 h 20"/>
                <a:gd name="T56" fmla="*/ 4 w 40"/>
                <a:gd name="T57" fmla="*/ 4 h 20"/>
                <a:gd name="T58" fmla="*/ 4 w 40"/>
                <a:gd name="T59" fmla="*/ 4 h 20"/>
                <a:gd name="T60" fmla="*/ 2 w 40"/>
                <a:gd name="T61" fmla="*/ 2 h 20"/>
                <a:gd name="T62" fmla="*/ 2 w 40"/>
                <a:gd name="T63" fmla="*/ 0 h 20"/>
                <a:gd name="T64" fmla="*/ 0 w 40"/>
                <a:gd name="T65" fmla="*/ 2 h 20"/>
                <a:gd name="T66" fmla="*/ 0 w 40"/>
                <a:gd name="T67" fmla="*/ 2 h 20"/>
                <a:gd name="T68" fmla="*/ 0 w 40"/>
                <a:gd name="T69" fmla="*/ 4 h 20"/>
                <a:gd name="T70" fmla="*/ 0 w 40"/>
                <a:gd name="T71" fmla="*/ 6 h 20"/>
                <a:gd name="T72" fmla="*/ 4 w 40"/>
                <a:gd name="T73" fmla="*/ 10 h 20"/>
                <a:gd name="T74" fmla="*/ 10 w 40"/>
                <a:gd name="T75" fmla="*/ 10 h 20"/>
                <a:gd name="T76" fmla="*/ 14 w 40"/>
                <a:gd name="T77" fmla="*/ 14 h 20"/>
                <a:gd name="T78" fmla="*/ 14 w 40"/>
                <a:gd name="T79" fmla="*/ 14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40" h="20">
                  <a:moveTo>
                    <a:pt x="14" y="14"/>
                  </a:moveTo>
                  <a:lnTo>
                    <a:pt x="14" y="14"/>
                  </a:lnTo>
                  <a:lnTo>
                    <a:pt x="18" y="14"/>
                  </a:lnTo>
                  <a:lnTo>
                    <a:pt x="22" y="12"/>
                  </a:lnTo>
                  <a:lnTo>
                    <a:pt x="26" y="12"/>
                  </a:lnTo>
                  <a:lnTo>
                    <a:pt x="26" y="16"/>
                  </a:lnTo>
                  <a:lnTo>
                    <a:pt x="26" y="16"/>
                  </a:lnTo>
                  <a:lnTo>
                    <a:pt x="28" y="18"/>
                  </a:lnTo>
                  <a:lnTo>
                    <a:pt x="30" y="20"/>
                  </a:lnTo>
                  <a:lnTo>
                    <a:pt x="30" y="20"/>
                  </a:lnTo>
                  <a:lnTo>
                    <a:pt x="34" y="18"/>
                  </a:lnTo>
                  <a:lnTo>
                    <a:pt x="36" y="16"/>
                  </a:lnTo>
                  <a:lnTo>
                    <a:pt x="40" y="10"/>
                  </a:lnTo>
                  <a:lnTo>
                    <a:pt x="40" y="10"/>
                  </a:lnTo>
                  <a:lnTo>
                    <a:pt x="40" y="8"/>
                  </a:lnTo>
                  <a:lnTo>
                    <a:pt x="38" y="8"/>
                  </a:lnTo>
                  <a:lnTo>
                    <a:pt x="38" y="8"/>
                  </a:lnTo>
                  <a:lnTo>
                    <a:pt x="34" y="10"/>
                  </a:lnTo>
                  <a:lnTo>
                    <a:pt x="32" y="14"/>
                  </a:lnTo>
                  <a:lnTo>
                    <a:pt x="32" y="14"/>
                  </a:lnTo>
                  <a:lnTo>
                    <a:pt x="30" y="12"/>
                  </a:lnTo>
                  <a:lnTo>
                    <a:pt x="28" y="8"/>
                  </a:lnTo>
                  <a:lnTo>
                    <a:pt x="26" y="8"/>
                  </a:lnTo>
                  <a:lnTo>
                    <a:pt x="24" y="8"/>
                  </a:lnTo>
                  <a:lnTo>
                    <a:pt x="24" y="8"/>
                  </a:lnTo>
                  <a:lnTo>
                    <a:pt x="18" y="10"/>
                  </a:lnTo>
                  <a:lnTo>
                    <a:pt x="14" y="8"/>
                  </a:lnTo>
                  <a:lnTo>
                    <a:pt x="10" y="6"/>
                  </a:lnTo>
                  <a:lnTo>
                    <a:pt x="4" y="4"/>
                  </a:lnTo>
                  <a:lnTo>
                    <a:pt x="4" y="4"/>
                  </a:lnTo>
                  <a:lnTo>
                    <a:pt x="2" y="2"/>
                  </a:lnTo>
                  <a:lnTo>
                    <a:pt x="2" y="0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4"/>
                  </a:lnTo>
                  <a:lnTo>
                    <a:pt x="0" y="6"/>
                  </a:lnTo>
                  <a:lnTo>
                    <a:pt x="4" y="10"/>
                  </a:lnTo>
                  <a:lnTo>
                    <a:pt x="10" y="10"/>
                  </a:lnTo>
                  <a:lnTo>
                    <a:pt x="14" y="14"/>
                  </a:lnTo>
                  <a:lnTo>
                    <a:pt x="14" y="1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33" name="Freeform 310"/>
            <p:cNvSpPr>
              <a:spLocks/>
            </p:cNvSpPr>
            <p:nvPr/>
          </p:nvSpPr>
          <p:spPr bwMode="auto">
            <a:xfrm>
              <a:off x="2723" y="2215"/>
              <a:ext cx="60" cy="24"/>
            </a:xfrm>
            <a:custGeom>
              <a:avLst/>
              <a:gdLst>
                <a:gd name="T0" fmla="*/ 16 w 60"/>
                <a:gd name="T1" fmla="*/ 10 h 24"/>
                <a:gd name="T2" fmla="*/ 16 w 60"/>
                <a:gd name="T3" fmla="*/ 10 h 24"/>
                <a:gd name="T4" fmla="*/ 20 w 60"/>
                <a:gd name="T5" fmla="*/ 12 h 24"/>
                <a:gd name="T6" fmla="*/ 26 w 60"/>
                <a:gd name="T7" fmla="*/ 14 h 24"/>
                <a:gd name="T8" fmla="*/ 30 w 60"/>
                <a:gd name="T9" fmla="*/ 16 h 24"/>
                <a:gd name="T10" fmla="*/ 36 w 60"/>
                <a:gd name="T11" fmla="*/ 16 h 24"/>
                <a:gd name="T12" fmla="*/ 36 w 60"/>
                <a:gd name="T13" fmla="*/ 16 h 24"/>
                <a:gd name="T14" fmla="*/ 42 w 60"/>
                <a:gd name="T15" fmla="*/ 20 h 24"/>
                <a:gd name="T16" fmla="*/ 46 w 60"/>
                <a:gd name="T17" fmla="*/ 22 h 24"/>
                <a:gd name="T18" fmla="*/ 50 w 60"/>
                <a:gd name="T19" fmla="*/ 24 h 24"/>
                <a:gd name="T20" fmla="*/ 50 w 60"/>
                <a:gd name="T21" fmla="*/ 24 h 24"/>
                <a:gd name="T22" fmla="*/ 56 w 60"/>
                <a:gd name="T23" fmla="*/ 22 h 24"/>
                <a:gd name="T24" fmla="*/ 58 w 60"/>
                <a:gd name="T25" fmla="*/ 20 h 24"/>
                <a:gd name="T26" fmla="*/ 60 w 60"/>
                <a:gd name="T27" fmla="*/ 16 h 24"/>
                <a:gd name="T28" fmla="*/ 60 w 60"/>
                <a:gd name="T29" fmla="*/ 16 h 24"/>
                <a:gd name="T30" fmla="*/ 58 w 60"/>
                <a:gd name="T31" fmla="*/ 16 h 24"/>
                <a:gd name="T32" fmla="*/ 56 w 60"/>
                <a:gd name="T33" fmla="*/ 16 h 24"/>
                <a:gd name="T34" fmla="*/ 50 w 60"/>
                <a:gd name="T35" fmla="*/ 18 h 24"/>
                <a:gd name="T36" fmla="*/ 50 w 60"/>
                <a:gd name="T37" fmla="*/ 18 h 24"/>
                <a:gd name="T38" fmla="*/ 40 w 60"/>
                <a:gd name="T39" fmla="*/ 12 h 24"/>
                <a:gd name="T40" fmla="*/ 36 w 60"/>
                <a:gd name="T41" fmla="*/ 10 h 24"/>
                <a:gd name="T42" fmla="*/ 30 w 60"/>
                <a:gd name="T43" fmla="*/ 10 h 24"/>
                <a:gd name="T44" fmla="*/ 30 w 60"/>
                <a:gd name="T45" fmla="*/ 10 h 24"/>
                <a:gd name="T46" fmla="*/ 24 w 60"/>
                <a:gd name="T47" fmla="*/ 8 h 24"/>
                <a:gd name="T48" fmla="*/ 16 w 60"/>
                <a:gd name="T49" fmla="*/ 6 h 24"/>
                <a:gd name="T50" fmla="*/ 10 w 60"/>
                <a:gd name="T51" fmla="*/ 4 h 24"/>
                <a:gd name="T52" fmla="*/ 4 w 60"/>
                <a:gd name="T53" fmla="*/ 0 h 24"/>
                <a:gd name="T54" fmla="*/ 4 w 60"/>
                <a:gd name="T55" fmla="*/ 0 h 24"/>
                <a:gd name="T56" fmla="*/ 2 w 60"/>
                <a:gd name="T57" fmla="*/ 0 h 24"/>
                <a:gd name="T58" fmla="*/ 0 w 60"/>
                <a:gd name="T59" fmla="*/ 2 h 24"/>
                <a:gd name="T60" fmla="*/ 0 w 60"/>
                <a:gd name="T61" fmla="*/ 2 h 24"/>
                <a:gd name="T62" fmla="*/ 4 w 60"/>
                <a:gd name="T63" fmla="*/ 6 h 24"/>
                <a:gd name="T64" fmla="*/ 8 w 60"/>
                <a:gd name="T65" fmla="*/ 8 h 24"/>
                <a:gd name="T66" fmla="*/ 16 w 60"/>
                <a:gd name="T67" fmla="*/ 10 h 24"/>
                <a:gd name="T68" fmla="*/ 16 w 60"/>
                <a:gd name="T69" fmla="*/ 1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60" h="24">
                  <a:moveTo>
                    <a:pt x="16" y="10"/>
                  </a:moveTo>
                  <a:lnTo>
                    <a:pt x="16" y="10"/>
                  </a:lnTo>
                  <a:lnTo>
                    <a:pt x="20" y="12"/>
                  </a:lnTo>
                  <a:lnTo>
                    <a:pt x="26" y="14"/>
                  </a:lnTo>
                  <a:lnTo>
                    <a:pt x="30" y="16"/>
                  </a:lnTo>
                  <a:lnTo>
                    <a:pt x="36" y="16"/>
                  </a:lnTo>
                  <a:lnTo>
                    <a:pt x="36" y="16"/>
                  </a:lnTo>
                  <a:lnTo>
                    <a:pt x="42" y="20"/>
                  </a:lnTo>
                  <a:lnTo>
                    <a:pt x="46" y="22"/>
                  </a:lnTo>
                  <a:lnTo>
                    <a:pt x="50" y="24"/>
                  </a:lnTo>
                  <a:lnTo>
                    <a:pt x="50" y="24"/>
                  </a:lnTo>
                  <a:lnTo>
                    <a:pt x="56" y="22"/>
                  </a:lnTo>
                  <a:lnTo>
                    <a:pt x="58" y="20"/>
                  </a:lnTo>
                  <a:lnTo>
                    <a:pt x="60" y="16"/>
                  </a:lnTo>
                  <a:lnTo>
                    <a:pt x="60" y="16"/>
                  </a:lnTo>
                  <a:lnTo>
                    <a:pt x="58" y="16"/>
                  </a:lnTo>
                  <a:lnTo>
                    <a:pt x="56" y="16"/>
                  </a:lnTo>
                  <a:lnTo>
                    <a:pt x="50" y="18"/>
                  </a:lnTo>
                  <a:lnTo>
                    <a:pt x="50" y="18"/>
                  </a:lnTo>
                  <a:lnTo>
                    <a:pt x="40" y="12"/>
                  </a:lnTo>
                  <a:lnTo>
                    <a:pt x="36" y="10"/>
                  </a:lnTo>
                  <a:lnTo>
                    <a:pt x="30" y="10"/>
                  </a:lnTo>
                  <a:lnTo>
                    <a:pt x="30" y="10"/>
                  </a:lnTo>
                  <a:lnTo>
                    <a:pt x="24" y="8"/>
                  </a:lnTo>
                  <a:lnTo>
                    <a:pt x="16" y="6"/>
                  </a:lnTo>
                  <a:lnTo>
                    <a:pt x="10" y="4"/>
                  </a:lnTo>
                  <a:lnTo>
                    <a:pt x="4" y="0"/>
                  </a:lnTo>
                  <a:lnTo>
                    <a:pt x="4" y="0"/>
                  </a:lnTo>
                  <a:lnTo>
                    <a:pt x="2" y="0"/>
                  </a:lnTo>
                  <a:lnTo>
                    <a:pt x="0" y="2"/>
                  </a:lnTo>
                  <a:lnTo>
                    <a:pt x="0" y="2"/>
                  </a:lnTo>
                  <a:lnTo>
                    <a:pt x="4" y="6"/>
                  </a:lnTo>
                  <a:lnTo>
                    <a:pt x="8" y="8"/>
                  </a:lnTo>
                  <a:lnTo>
                    <a:pt x="16" y="10"/>
                  </a:lnTo>
                  <a:lnTo>
                    <a:pt x="16" y="1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34" name="Freeform 311"/>
            <p:cNvSpPr>
              <a:spLocks/>
            </p:cNvSpPr>
            <p:nvPr/>
          </p:nvSpPr>
          <p:spPr bwMode="auto">
            <a:xfrm>
              <a:off x="2707" y="2279"/>
              <a:ext cx="52" cy="20"/>
            </a:xfrm>
            <a:custGeom>
              <a:avLst/>
              <a:gdLst>
                <a:gd name="T0" fmla="*/ 10 w 52"/>
                <a:gd name="T1" fmla="*/ 16 h 20"/>
                <a:gd name="T2" fmla="*/ 10 w 52"/>
                <a:gd name="T3" fmla="*/ 16 h 20"/>
                <a:gd name="T4" fmla="*/ 14 w 52"/>
                <a:gd name="T5" fmla="*/ 14 h 20"/>
                <a:gd name="T6" fmla="*/ 18 w 52"/>
                <a:gd name="T7" fmla="*/ 14 h 20"/>
                <a:gd name="T8" fmla="*/ 26 w 52"/>
                <a:gd name="T9" fmla="*/ 16 h 20"/>
                <a:gd name="T10" fmla="*/ 26 w 52"/>
                <a:gd name="T11" fmla="*/ 16 h 20"/>
                <a:gd name="T12" fmla="*/ 32 w 52"/>
                <a:gd name="T13" fmla="*/ 14 h 20"/>
                <a:gd name="T14" fmla="*/ 36 w 52"/>
                <a:gd name="T15" fmla="*/ 10 h 20"/>
                <a:gd name="T16" fmla="*/ 36 w 52"/>
                <a:gd name="T17" fmla="*/ 10 h 20"/>
                <a:gd name="T18" fmla="*/ 36 w 52"/>
                <a:gd name="T19" fmla="*/ 16 h 20"/>
                <a:gd name="T20" fmla="*/ 38 w 52"/>
                <a:gd name="T21" fmla="*/ 20 h 20"/>
                <a:gd name="T22" fmla="*/ 40 w 52"/>
                <a:gd name="T23" fmla="*/ 20 h 20"/>
                <a:gd name="T24" fmla="*/ 40 w 52"/>
                <a:gd name="T25" fmla="*/ 20 h 20"/>
                <a:gd name="T26" fmla="*/ 48 w 52"/>
                <a:gd name="T27" fmla="*/ 10 h 20"/>
                <a:gd name="T28" fmla="*/ 52 w 52"/>
                <a:gd name="T29" fmla="*/ 0 h 20"/>
                <a:gd name="T30" fmla="*/ 50 w 52"/>
                <a:gd name="T31" fmla="*/ 0 h 20"/>
                <a:gd name="T32" fmla="*/ 50 w 52"/>
                <a:gd name="T33" fmla="*/ 0 h 20"/>
                <a:gd name="T34" fmla="*/ 46 w 52"/>
                <a:gd name="T35" fmla="*/ 8 h 20"/>
                <a:gd name="T36" fmla="*/ 44 w 52"/>
                <a:gd name="T37" fmla="*/ 10 h 20"/>
                <a:gd name="T38" fmla="*/ 40 w 52"/>
                <a:gd name="T39" fmla="*/ 12 h 20"/>
                <a:gd name="T40" fmla="*/ 40 w 52"/>
                <a:gd name="T41" fmla="*/ 12 h 20"/>
                <a:gd name="T42" fmla="*/ 40 w 52"/>
                <a:gd name="T43" fmla="*/ 8 h 20"/>
                <a:gd name="T44" fmla="*/ 40 w 52"/>
                <a:gd name="T45" fmla="*/ 6 h 20"/>
                <a:gd name="T46" fmla="*/ 40 w 52"/>
                <a:gd name="T47" fmla="*/ 6 h 20"/>
                <a:gd name="T48" fmla="*/ 36 w 52"/>
                <a:gd name="T49" fmla="*/ 6 h 20"/>
                <a:gd name="T50" fmla="*/ 32 w 52"/>
                <a:gd name="T51" fmla="*/ 8 h 20"/>
                <a:gd name="T52" fmla="*/ 24 w 52"/>
                <a:gd name="T53" fmla="*/ 12 h 20"/>
                <a:gd name="T54" fmla="*/ 24 w 52"/>
                <a:gd name="T55" fmla="*/ 12 h 20"/>
                <a:gd name="T56" fmla="*/ 22 w 52"/>
                <a:gd name="T57" fmla="*/ 10 h 20"/>
                <a:gd name="T58" fmla="*/ 20 w 52"/>
                <a:gd name="T59" fmla="*/ 10 h 20"/>
                <a:gd name="T60" fmla="*/ 14 w 52"/>
                <a:gd name="T61" fmla="*/ 10 h 20"/>
                <a:gd name="T62" fmla="*/ 8 w 52"/>
                <a:gd name="T63" fmla="*/ 10 h 20"/>
                <a:gd name="T64" fmla="*/ 6 w 52"/>
                <a:gd name="T65" fmla="*/ 8 h 20"/>
                <a:gd name="T66" fmla="*/ 6 w 52"/>
                <a:gd name="T67" fmla="*/ 4 h 20"/>
                <a:gd name="T68" fmla="*/ 6 w 52"/>
                <a:gd name="T69" fmla="*/ 4 h 20"/>
                <a:gd name="T70" fmla="*/ 2 w 52"/>
                <a:gd name="T71" fmla="*/ 2 h 20"/>
                <a:gd name="T72" fmla="*/ 0 w 52"/>
                <a:gd name="T73" fmla="*/ 4 h 20"/>
                <a:gd name="T74" fmla="*/ 0 w 52"/>
                <a:gd name="T75" fmla="*/ 4 h 20"/>
                <a:gd name="T76" fmla="*/ 2 w 52"/>
                <a:gd name="T77" fmla="*/ 8 h 20"/>
                <a:gd name="T78" fmla="*/ 4 w 52"/>
                <a:gd name="T79" fmla="*/ 12 h 20"/>
                <a:gd name="T80" fmla="*/ 6 w 52"/>
                <a:gd name="T81" fmla="*/ 14 h 20"/>
                <a:gd name="T82" fmla="*/ 10 w 52"/>
                <a:gd name="T83" fmla="*/ 16 h 20"/>
                <a:gd name="T84" fmla="*/ 10 w 52"/>
                <a:gd name="T85" fmla="*/ 16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52" h="20">
                  <a:moveTo>
                    <a:pt x="10" y="16"/>
                  </a:moveTo>
                  <a:lnTo>
                    <a:pt x="10" y="16"/>
                  </a:lnTo>
                  <a:lnTo>
                    <a:pt x="14" y="14"/>
                  </a:lnTo>
                  <a:lnTo>
                    <a:pt x="18" y="14"/>
                  </a:lnTo>
                  <a:lnTo>
                    <a:pt x="26" y="16"/>
                  </a:lnTo>
                  <a:lnTo>
                    <a:pt x="26" y="16"/>
                  </a:lnTo>
                  <a:lnTo>
                    <a:pt x="32" y="14"/>
                  </a:lnTo>
                  <a:lnTo>
                    <a:pt x="36" y="10"/>
                  </a:lnTo>
                  <a:lnTo>
                    <a:pt x="36" y="10"/>
                  </a:lnTo>
                  <a:lnTo>
                    <a:pt x="36" y="16"/>
                  </a:lnTo>
                  <a:lnTo>
                    <a:pt x="38" y="20"/>
                  </a:lnTo>
                  <a:lnTo>
                    <a:pt x="40" y="20"/>
                  </a:lnTo>
                  <a:lnTo>
                    <a:pt x="40" y="20"/>
                  </a:lnTo>
                  <a:lnTo>
                    <a:pt x="48" y="10"/>
                  </a:lnTo>
                  <a:lnTo>
                    <a:pt x="52" y="0"/>
                  </a:lnTo>
                  <a:lnTo>
                    <a:pt x="50" y="0"/>
                  </a:lnTo>
                  <a:lnTo>
                    <a:pt x="50" y="0"/>
                  </a:lnTo>
                  <a:lnTo>
                    <a:pt x="46" y="8"/>
                  </a:lnTo>
                  <a:lnTo>
                    <a:pt x="44" y="10"/>
                  </a:lnTo>
                  <a:lnTo>
                    <a:pt x="40" y="12"/>
                  </a:lnTo>
                  <a:lnTo>
                    <a:pt x="40" y="12"/>
                  </a:lnTo>
                  <a:lnTo>
                    <a:pt x="40" y="8"/>
                  </a:lnTo>
                  <a:lnTo>
                    <a:pt x="40" y="6"/>
                  </a:lnTo>
                  <a:lnTo>
                    <a:pt x="40" y="6"/>
                  </a:lnTo>
                  <a:lnTo>
                    <a:pt x="36" y="6"/>
                  </a:lnTo>
                  <a:lnTo>
                    <a:pt x="32" y="8"/>
                  </a:lnTo>
                  <a:lnTo>
                    <a:pt x="24" y="12"/>
                  </a:lnTo>
                  <a:lnTo>
                    <a:pt x="24" y="12"/>
                  </a:lnTo>
                  <a:lnTo>
                    <a:pt x="22" y="10"/>
                  </a:lnTo>
                  <a:lnTo>
                    <a:pt x="20" y="10"/>
                  </a:lnTo>
                  <a:lnTo>
                    <a:pt x="14" y="10"/>
                  </a:lnTo>
                  <a:lnTo>
                    <a:pt x="8" y="10"/>
                  </a:lnTo>
                  <a:lnTo>
                    <a:pt x="6" y="8"/>
                  </a:lnTo>
                  <a:lnTo>
                    <a:pt x="6" y="4"/>
                  </a:lnTo>
                  <a:lnTo>
                    <a:pt x="6" y="4"/>
                  </a:lnTo>
                  <a:lnTo>
                    <a:pt x="2" y="2"/>
                  </a:lnTo>
                  <a:lnTo>
                    <a:pt x="0" y="4"/>
                  </a:lnTo>
                  <a:lnTo>
                    <a:pt x="0" y="4"/>
                  </a:lnTo>
                  <a:lnTo>
                    <a:pt x="2" y="8"/>
                  </a:lnTo>
                  <a:lnTo>
                    <a:pt x="4" y="12"/>
                  </a:lnTo>
                  <a:lnTo>
                    <a:pt x="6" y="14"/>
                  </a:lnTo>
                  <a:lnTo>
                    <a:pt x="10" y="16"/>
                  </a:lnTo>
                  <a:lnTo>
                    <a:pt x="10" y="1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35" name="Freeform 312"/>
            <p:cNvSpPr>
              <a:spLocks/>
            </p:cNvSpPr>
            <p:nvPr/>
          </p:nvSpPr>
          <p:spPr bwMode="auto">
            <a:xfrm>
              <a:off x="2757" y="2243"/>
              <a:ext cx="68" cy="24"/>
            </a:xfrm>
            <a:custGeom>
              <a:avLst/>
              <a:gdLst>
                <a:gd name="T0" fmla="*/ 0 w 68"/>
                <a:gd name="T1" fmla="*/ 4 h 24"/>
                <a:gd name="T2" fmla="*/ 0 w 68"/>
                <a:gd name="T3" fmla="*/ 4 h 24"/>
                <a:gd name="T4" fmla="*/ 4 w 68"/>
                <a:gd name="T5" fmla="*/ 8 h 24"/>
                <a:gd name="T6" fmla="*/ 8 w 68"/>
                <a:gd name="T7" fmla="*/ 12 h 24"/>
                <a:gd name="T8" fmla="*/ 12 w 68"/>
                <a:gd name="T9" fmla="*/ 16 h 24"/>
                <a:gd name="T10" fmla="*/ 14 w 68"/>
                <a:gd name="T11" fmla="*/ 18 h 24"/>
                <a:gd name="T12" fmla="*/ 16 w 68"/>
                <a:gd name="T13" fmla="*/ 18 h 24"/>
                <a:gd name="T14" fmla="*/ 16 w 68"/>
                <a:gd name="T15" fmla="*/ 18 h 24"/>
                <a:gd name="T16" fmla="*/ 26 w 68"/>
                <a:gd name="T17" fmla="*/ 14 h 24"/>
                <a:gd name="T18" fmla="*/ 26 w 68"/>
                <a:gd name="T19" fmla="*/ 14 h 24"/>
                <a:gd name="T20" fmla="*/ 30 w 68"/>
                <a:gd name="T21" fmla="*/ 22 h 24"/>
                <a:gd name="T22" fmla="*/ 34 w 68"/>
                <a:gd name="T23" fmla="*/ 22 h 24"/>
                <a:gd name="T24" fmla="*/ 38 w 68"/>
                <a:gd name="T25" fmla="*/ 24 h 24"/>
                <a:gd name="T26" fmla="*/ 38 w 68"/>
                <a:gd name="T27" fmla="*/ 24 h 24"/>
                <a:gd name="T28" fmla="*/ 42 w 68"/>
                <a:gd name="T29" fmla="*/ 24 h 24"/>
                <a:gd name="T30" fmla="*/ 48 w 68"/>
                <a:gd name="T31" fmla="*/ 20 h 24"/>
                <a:gd name="T32" fmla="*/ 54 w 68"/>
                <a:gd name="T33" fmla="*/ 12 h 24"/>
                <a:gd name="T34" fmla="*/ 54 w 68"/>
                <a:gd name="T35" fmla="*/ 12 h 24"/>
                <a:gd name="T36" fmla="*/ 56 w 68"/>
                <a:gd name="T37" fmla="*/ 18 h 24"/>
                <a:gd name="T38" fmla="*/ 56 w 68"/>
                <a:gd name="T39" fmla="*/ 22 h 24"/>
                <a:gd name="T40" fmla="*/ 58 w 68"/>
                <a:gd name="T41" fmla="*/ 24 h 24"/>
                <a:gd name="T42" fmla="*/ 58 w 68"/>
                <a:gd name="T43" fmla="*/ 24 h 24"/>
                <a:gd name="T44" fmla="*/ 62 w 68"/>
                <a:gd name="T45" fmla="*/ 18 h 24"/>
                <a:gd name="T46" fmla="*/ 66 w 68"/>
                <a:gd name="T47" fmla="*/ 8 h 24"/>
                <a:gd name="T48" fmla="*/ 68 w 68"/>
                <a:gd name="T49" fmla="*/ 0 h 24"/>
                <a:gd name="T50" fmla="*/ 68 w 68"/>
                <a:gd name="T51" fmla="*/ 0 h 24"/>
                <a:gd name="T52" fmla="*/ 66 w 68"/>
                <a:gd name="T53" fmla="*/ 6 h 24"/>
                <a:gd name="T54" fmla="*/ 60 w 68"/>
                <a:gd name="T55" fmla="*/ 14 h 24"/>
                <a:gd name="T56" fmla="*/ 60 w 68"/>
                <a:gd name="T57" fmla="*/ 14 h 24"/>
                <a:gd name="T58" fmla="*/ 58 w 68"/>
                <a:gd name="T59" fmla="*/ 8 h 24"/>
                <a:gd name="T60" fmla="*/ 56 w 68"/>
                <a:gd name="T61" fmla="*/ 4 h 24"/>
                <a:gd name="T62" fmla="*/ 54 w 68"/>
                <a:gd name="T63" fmla="*/ 4 h 24"/>
                <a:gd name="T64" fmla="*/ 54 w 68"/>
                <a:gd name="T65" fmla="*/ 4 h 24"/>
                <a:gd name="T66" fmla="*/ 50 w 68"/>
                <a:gd name="T67" fmla="*/ 8 h 24"/>
                <a:gd name="T68" fmla="*/ 46 w 68"/>
                <a:gd name="T69" fmla="*/ 16 h 24"/>
                <a:gd name="T70" fmla="*/ 44 w 68"/>
                <a:gd name="T71" fmla="*/ 18 h 24"/>
                <a:gd name="T72" fmla="*/ 40 w 68"/>
                <a:gd name="T73" fmla="*/ 20 h 24"/>
                <a:gd name="T74" fmla="*/ 38 w 68"/>
                <a:gd name="T75" fmla="*/ 20 h 24"/>
                <a:gd name="T76" fmla="*/ 34 w 68"/>
                <a:gd name="T77" fmla="*/ 18 h 24"/>
                <a:gd name="T78" fmla="*/ 34 w 68"/>
                <a:gd name="T79" fmla="*/ 18 h 24"/>
                <a:gd name="T80" fmla="*/ 32 w 68"/>
                <a:gd name="T81" fmla="*/ 16 h 24"/>
                <a:gd name="T82" fmla="*/ 30 w 68"/>
                <a:gd name="T83" fmla="*/ 12 h 24"/>
                <a:gd name="T84" fmla="*/ 28 w 68"/>
                <a:gd name="T85" fmla="*/ 10 h 24"/>
                <a:gd name="T86" fmla="*/ 24 w 68"/>
                <a:gd name="T87" fmla="*/ 10 h 24"/>
                <a:gd name="T88" fmla="*/ 14 w 68"/>
                <a:gd name="T89" fmla="*/ 12 h 24"/>
                <a:gd name="T90" fmla="*/ 14 w 68"/>
                <a:gd name="T91" fmla="*/ 12 h 24"/>
                <a:gd name="T92" fmla="*/ 8 w 68"/>
                <a:gd name="T93" fmla="*/ 4 h 24"/>
                <a:gd name="T94" fmla="*/ 6 w 68"/>
                <a:gd name="T95" fmla="*/ 0 h 24"/>
                <a:gd name="T96" fmla="*/ 0 w 68"/>
                <a:gd name="T97" fmla="*/ 0 h 24"/>
                <a:gd name="T98" fmla="*/ 0 w 68"/>
                <a:gd name="T99" fmla="*/ 0 h 24"/>
                <a:gd name="T100" fmla="*/ 0 w 68"/>
                <a:gd name="T101" fmla="*/ 2 h 24"/>
                <a:gd name="T102" fmla="*/ 0 w 68"/>
                <a:gd name="T103" fmla="*/ 4 h 24"/>
                <a:gd name="T104" fmla="*/ 0 w 68"/>
                <a:gd name="T105" fmla="*/ 4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68" h="24">
                  <a:moveTo>
                    <a:pt x="0" y="4"/>
                  </a:moveTo>
                  <a:lnTo>
                    <a:pt x="0" y="4"/>
                  </a:lnTo>
                  <a:lnTo>
                    <a:pt x="4" y="8"/>
                  </a:lnTo>
                  <a:lnTo>
                    <a:pt x="8" y="12"/>
                  </a:lnTo>
                  <a:lnTo>
                    <a:pt x="12" y="16"/>
                  </a:lnTo>
                  <a:lnTo>
                    <a:pt x="14" y="18"/>
                  </a:lnTo>
                  <a:lnTo>
                    <a:pt x="16" y="18"/>
                  </a:lnTo>
                  <a:lnTo>
                    <a:pt x="16" y="18"/>
                  </a:lnTo>
                  <a:lnTo>
                    <a:pt x="26" y="14"/>
                  </a:lnTo>
                  <a:lnTo>
                    <a:pt x="26" y="14"/>
                  </a:lnTo>
                  <a:lnTo>
                    <a:pt x="30" y="22"/>
                  </a:lnTo>
                  <a:lnTo>
                    <a:pt x="34" y="22"/>
                  </a:lnTo>
                  <a:lnTo>
                    <a:pt x="38" y="24"/>
                  </a:lnTo>
                  <a:lnTo>
                    <a:pt x="38" y="24"/>
                  </a:lnTo>
                  <a:lnTo>
                    <a:pt x="42" y="24"/>
                  </a:lnTo>
                  <a:lnTo>
                    <a:pt x="48" y="20"/>
                  </a:lnTo>
                  <a:lnTo>
                    <a:pt x="54" y="12"/>
                  </a:lnTo>
                  <a:lnTo>
                    <a:pt x="54" y="12"/>
                  </a:lnTo>
                  <a:lnTo>
                    <a:pt x="56" y="18"/>
                  </a:lnTo>
                  <a:lnTo>
                    <a:pt x="56" y="22"/>
                  </a:lnTo>
                  <a:lnTo>
                    <a:pt x="58" y="24"/>
                  </a:lnTo>
                  <a:lnTo>
                    <a:pt x="58" y="24"/>
                  </a:lnTo>
                  <a:lnTo>
                    <a:pt x="62" y="18"/>
                  </a:lnTo>
                  <a:lnTo>
                    <a:pt x="66" y="8"/>
                  </a:lnTo>
                  <a:lnTo>
                    <a:pt x="68" y="0"/>
                  </a:lnTo>
                  <a:lnTo>
                    <a:pt x="68" y="0"/>
                  </a:lnTo>
                  <a:lnTo>
                    <a:pt x="66" y="6"/>
                  </a:lnTo>
                  <a:lnTo>
                    <a:pt x="60" y="14"/>
                  </a:lnTo>
                  <a:lnTo>
                    <a:pt x="60" y="14"/>
                  </a:lnTo>
                  <a:lnTo>
                    <a:pt x="58" y="8"/>
                  </a:lnTo>
                  <a:lnTo>
                    <a:pt x="56" y="4"/>
                  </a:lnTo>
                  <a:lnTo>
                    <a:pt x="54" y="4"/>
                  </a:lnTo>
                  <a:lnTo>
                    <a:pt x="54" y="4"/>
                  </a:lnTo>
                  <a:lnTo>
                    <a:pt x="50" y="8"/>
                  </a:lnTo>
                  <a:lnTo>
                    <a:pt x="46" y="16"/>
                  </a:lnTo>
                  <a:lnTo>
                    <a:pt x="44" y="18"/>
                  </a:lnTo>
                  <a:lnTo>
                    <a:pt x="40" y="20"/>
                  </a:lnTo>
                  <a:lnTo>
                    <a:pt x="38" y="20"/>
                  </a:lnTo>
                  <a:lnTo>
                    <a:pt x="34" y="18"/>
                  </a:lnTo>
                  <a:lnTo>
                    <a:pt x="34" y="18"/>
                  </a:lnTo>
                  <a:lnTo>
                    <a:pt x="32" y="16"/>
                  </a:lnTo>
                  <a:lnTo>
                    <a:pt x="30" y="12"/>
                  </a:lnTo>
                  <a:lnTo>
                    <a:pt x="28" y="10"/>
                  </a:lnTo>
                  <a:lnTo>
                    <a:pt x="24" y="10"/>
                  </a:lnTo>
                  <a:lnTo>
                    <a:pt x="14" y="12"/>
                  </a:lnTo>
                  <a:lnTo>
                    <a:pt x="14" y="12"/>
                  </a:lnTo>
                  <a:lnTo>
                    <a:pt x="8" y="4"/>
                  </a:lnTo>
                  <a:lnTo>
                    <a:pt x="6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2"/>
                  </a:lnTo>
                  <a:lnTo>
                    <a:pt x="0" y="4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36" name="Freeform 313"/>
            <p:cNvSpPr>
              <a:spLocks/>
            </p:cNvSpPr>
            <p:nvPr/>
          </p:nvSpPr>
          <p:spPr bwMode="auto">
            <a:xfrm>
              <a:off x="2771" y="2285"/>
              <a:ext cx="30" cy="10"/>
            </a:xfrm>
            <a:custGeom>
              <a:avLst/>
              <a:gdLst>
                <a:gd name="T0" fmla="*/ 6 w 30"/>
                <a:gd name="T1" fmla="*/ 10 h 10"/>
                <a:gd name="T2" fmla="*/ 6 w 30"/>
                <a:gd name="T3" fmla="*/ 10 h 10"/>
                <a:gd name="T4" fmla="*/ 12 w 30"/>
                <a:gd name="T5" fmla="*/ 10 h 10"/>
                <a:gd name="T6" fmla="*/ 18 w 30"/>
                <a:gd name="T7" fmla="*/ 10 h 10"/>
                <a:gd name="T8" fmla="*/ 24 w 30"/>
                <a:gd name="T9" fmla="*/ 8 h 10"/>
                <a:gd name="T10" fmla="*/ 30 w 30"/>
                <a:gd name="T11" fmla="*/ 4 h 10"/>
                <a:gd name="T12" fmla="*/ 30 w 30"/>
                <a:gd name="T13" fmla="*/ 4 h 10"/>
                <a:gd name="T14" fmla="*/ 30 w 30"/>
                <a:gd name="T15" fmla="*/ 2 h 10"/>
                <a:gd name="T16" fmla="*/ 28 w 30"/>
                <a:gd name="T17" fmla="*/ 0 h 10"/>
                <a:gd name="T18" fmla="*/ 28 w 30"/>
                <a:gd name="T19" fmla="*/ 0 h 10"/>
                <a:gd name="T20" fmla="*/ 26 w 30"/>
                <a:gd name="T21" fmla="*/ 0 h 10"/>
                <a:gd name="T22" fmla="*/ 26 w 30"/>
                <a:gd name="T23" fmla="*/ 2 h 10"/>
                <a:gd name="T24" fmla="*/ 22 w 30"/>
                <a:gd name="T25" fmla="*/ 4 h 10"/>
                <a:gd name="T26" fmla="*/ 22 w 30"/>
                <a:gd name="T27" fmla="*/ 4 h 10"/>
                <a:gd name="T28" fmla="*/ 14 w 30"/>
                <a:gd name="T29" fmla="*/ 6 h 10"/>
                <a:gd name="T30" fmla="*/ 6 w 30"/>
                <a:gd name="T31" fmla="*/ 4 h 10"/>
                <a:gd name="T32" fmla="*/ 6 w 30"/>
                <a:gd name="T33" fmla="*/ 4 h 10"/>
                <a:gd name="T34" fmla="*/ 4 w 30"/>
                <a:gd name="T35" fmla="*/ 2 h 10"/>
                <a:gd name="T36" fmla="*/ 0 w 30"/>
                <a:gd name="T37" fmla="*/ 0 h 10"/>
                <a:gd name="T38" fmla="*/ 0 w 30"/>
                <a:gd name="T39" fmla="*/ 0 h 10"/>
                <a:gd name="T40" fmla="*/ 0 w 30"/>
                <a:gd name="T41" fmla="*/ 4 h 10"/>
                <a:gd name="T42" fmla="*/ 2 w 30"/>
                <a:gd name="T43" fmla="*/ 6 h 10"/>
                <a:gd name="T44" fmla="*/ 6 w 30"/>
                <a:gd name="T45" fmla="*/ 10 h 10"/>
                <a:gd name="T46" fmla="*/ 6 w 30"/>
                <a:gd name="T47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30" h="10">
                  <a:moveTo>
                    <a:pt x="6" y="10"/>
                  </a:moveTo>
                  <a:lnTo>
                    <a:pt x="6" y="10"/>
                  </a:lnTo>
                  <a:lnTo>
                    <a:pt x="12" y="10"/>
                  </a:lnTo>
                  <a:lnTo>
                    <a:pt x="18" y="10"/>
                  </a:lnTo>
                  <a:lnTo>
                    <a:pt x="24" y="8"/>
                  </a:lnTo>
                  <a:lnTo>
                    <a:pt x="30" y="4"/>
                  </a:lnTo>
                  <a:lnTo>
                    <a:pt x="30" y="4"/>
                  </a:lnTo>
                  <a:lnTo>
                    <a:pt x="30" y="2"/>
                  </a:lnTo>
                  <a:lnTo>
                    <a:pt x="28" y="0"/>
                  </a:lnTo>
                  <a:lnTo>
                    <a:pt x="28" y="0"/>
                  </a:lnTo>
                  <a:lnTo>
                    <a:pt x="26" y="0"/>
                  </a:lnTo>
                  <a:lnTo>
                    <a:pt x="26" y="2"/>
                  </a:lnTo>
                  <a:lnTo>
                    <a:pt x="22" y="4"/>
                  </a:lnTo>
                  <a:lnTo>
                    <a:pt x="22" y="4"/>
                  </a:lnTo>
                  <a:lnTo>
                    <a:pt x="14" y="6"/>
                  </a:lnTo>
                  <a:lnTo>
                    <a:pt x="6" y="4"/>
                  </a:lnTo>
                  <a:lnTo>
                    <a:pt x="6" y="4"/>
                  </a:lnTo>
                  <a:lnTo>
                    <a:pt x="4" y="2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4"/>
                  </a:lnTo>
                  <a:lnTo>
                    <a:pt x="2" y="6"/>
                  </a:lnTo>
                  <a:lnTo>
                    <a:pt x="6" y="10"/>
                  </a:lnTo>
                  <a:lnTo>
                    <a:pt x="6" y="1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37" name="Freeform 314"/>
            <p:cNvSpPr>
              <a:spLocks/>
            </p:cNvSpPr>
            <p:nvPr/>
          </p:nvSpPr>
          <p:spPr bwMode="auto">
            <a:xfrm>
              <a:off x="2853" y="2197"/>
              <a:ext cx="28" cy="22"/>
            </a:xfrm>
            <a:custGeom>
              <a:avLst/>
              <a:gdLst>
                <a:gd name="T0" fmla="*/ 0 w 28"/>
                <a:gd name="T1" fmla="*/ 22 h 22"/>
                <a:gd name="T2" fmla="*/ 0 w 28"/>
                <a:gd name="T3" fmla="*/ 22 h 22"/>
                <a:gd name="T4" fmla="*/ 4 w 28"/>
                <a:gd name="T5" fmla="*/ 22 h 22"/>
                <a:gd name="T6" fmla="*/ 10 w 28"/>
                <a:gd name="T7" fmla="*/ 20 h 22"/>
                <a:gd name="T8" fmla="*/ 14 w 28"/>
                <a:gd name="T9" fmla="*/ 18 h 22"/>
                <a:gd name="T10" fmla="*/ 18 w 28"/>
                <a:gd name="T11" fmla="*/ 18 h 22"/>
                <a:gd name="T12" fmla="*/ 18 w 28"/>
                <a:gd name="T13" fmla="*/ 18 h 22"/>
                <a:gd name="T14" fmla="*/ 22 w 28"/>
                <a:gd name="T15" fmla="*/ 16 h 22"/>
                <a:gd name="T16" fmla="*/ 26 w 28"/>
                <a:gd name="T17" fmla="*/ 12 h 22"/>
                <a:gd name="T18" fmla="*/ 28 w 28"/>
                <a:gd name="T19" fmla="*/ 4 h 22"/>
                <a:gd name="T20" fmla="*/ 28 w 28"/>
                <a:gd name="T21" fmla="*/ 4 h 22"/>
                <a:gd name="T22" fmla="*/ 28 w 28"/>
                <a:gd name="T23" fmla="*/ 2 h 22"/>
                <a:gd name="T24" fmla="*/ 26 w 28"/>
                <a:gd name="T25" fmla="*/ 0 h 22"/>
                <a:gd name="T26" fmla="*/ 24 w 28"/>
                <a:gd name="T27" fmla="*/ 0 h 22"/>
                <a:gd name="T28" fmla="*/ 24 w 28"/>
                <a:gd name="T29" fmla="*/ 0 h 22"/>
                <a:gd name="T30" fmla="*/ 24 w 28"/>
                <a:gd name="T31" fmla="*/ 2 h 22"/>
                <a:gd name="T32" fmla="*/ 22 w 28"/>
                <a:gd name="T33" fmla="*/ 6 h 22"/>
                <a:gd name="T34" fmla="*/ 22 w 28"/>
                <a:gd name="T35" fmla="*/ 10 h 22"/>
                <a:gd name="T36" fmla="*/ 18 w 28"/>
                <a:gd name="T37" fmla="*/ 12 h 22"/>
                <a:gd name="T38" fmla="*/ 18 w 28"/>
                <a:gd name="T39" fmla="*/ 12 h 22"/>
                <a:gd name="T40" fmla="*/ 14 w 28"/>
                <a:gd name="T41" fmla="*/ 12 h 22"/>
                <a:gd name="T42" fmla="*/ 8 w 28"/>
                <a:gd name="T43" fmla="*/ 14 h 22"/>
                <a:gd name="T44" fmla="*/ 4 w 28"/>
                <a:gd name="T45" fmla="*/ 16 h 22"/>
                <a:gd name="T46" fmla="*/ 0 w 28"/>
                <a:gd name="T47" fmla="*/ 18 h 22"/>
                <a:gd name="T48" fmla="*/ 0 w 28"/>
                <a:gd name="T49" fmla="*/ 18 h 22"/>
                <a:gd name="T50" fmla="*/ 0 w 28"/>
                <a:gd name="T51" fmla="*/ 22 h 22"/>
                <a:gd name="T52" fmla="*/ 0 w 28"/>
                <a:gd name="T53" fmla="*/ 22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28" h="22">
                  <a:moveTo>
                    <a:pt x="0" y="22"/>
                  </a:moveTo>
                  <a:lnTo>
                    <a:pt x="0" y="22"/>
                  </a:lnTo>
                  <a:lnTo>
                    <a:pt x="4" y="22"/>
                  </a:lnTo>
                  <a:lnTo>
                    <a:pt x="10" y="20"/>
                  </a:lnTo>
                  <a:lnTo>
                    <a:pt x="14" y="18"/>
                  </a:lnTo>
                  <a:lnTo>
                    <a:pt x="18" y="18"/>
                  </a:lnTo>
                  <a:lnTo>
                    <a:pt x="18" y="18"/>
                  </a:lnTo>
                  <a:lnTo>
                    <a:pt x="22" y="16"/>
                  </a:lnTo>
                  <a:lnTo>
                    <a:pt x="26" y="12"/>
                  </a:lnTo>
                  <a:lnTo>
                    <a:pt x="28" y="4"/>
                  </a:lnTo>
                  <a:lnTo>
                    <a:pt x="28" y="4"/>
                  </a:lnTo>
                  <a:lnTo>
                    <a:pt x="28" y="2"/>
                  </a:lnTo>
                  <a:lnTo>
                    <a:pt x="26" y="0"/>
                  </a:lnTo>
                  <a:lnTo>
                    <a:pt x="24" y="0"/>
                  </a:lnTo>
                  <a:lnTo>
                    <a:pt x="24" y="0"/>
                  </a:lnTo>
                  <a:lnTo>
                    <a:pt x="24" y="2"/>
                  </a:lnTo>
                  <a:lnTo>
                    <a:pt x="22" y="6"/>
                  </a:lnTo>
                  <a:lnTo>
                    <a:pt x="22" y="10"/>
                  </a:lnTo>
                  <a:lnTo>
                    <a:pt x="18" y="12"/>
                  </a:lnTo>
                  <a:lnTo>
                    <a:pt x="18" y="12"/>
                  </a:lnTo>
                  <a:lnTo>
                    <a:pt x="14" y="12"/>
                  </a:lnTo>
                  <a:lnTo>
                    <a:pt x="8" y="14"/>
                  </a:lnTo>
                  <a:lnTo>
                    <a:pt x="4" y="16"/>
                  </a:lnTo>
                  <a:lnTo>
                    <a:pt x="0" y="18"/>
                  </a:lnTo>
                  <a:lnTo>
                    <a:pt x="0" y="18"/>
                  </a:lnTo>
                  <a:lnTo>
                    <a:pt x="0" y="22"/>
                  </a:lnTo>
                  <a:lnTo>
                    <a:pt x="0" y="2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38" name="Freeform 315"/>
            <p:cNvSpPr>
              <a:spLocks/>
            </p:cNvSpPr>
            <p:nvPr/>
          </p:nvSpPr>
          <p:spPr bwMode="auto">
            <a:xfrm>
              <a:off x="2841" y="2229"/>
              <a:ext cx="46" cy="38"/>
            </a:xfrm>
            <a:custGeom>
              <a:avLst/>
              <a:gdLst>
                <a:gd name="T0" fmla="*/ 2 w 46"/>
                <a:gd name="T1" fmla="*/ 38 h 38"/>
                <a:gd name="T2" fmla="*/ 2 w 46"/>
                <a:gd name="T3" fmla="*/ 38 h 38"/>
                <a:gd name="T4" fmla="*/ 10 w 46"/>
                <a:gd name="T5" fmla="*/ 38 h 38"/>
                <a:gd name="T6" fmla="*/ 16 w 46"/>
                <a:gd name="T7" fmla="*/ 34 h 38"/>
                <a:gd name="T8" fmla="*/ 28 w 46"/>
                <a:gd name="T9" fmla="*/ 24 h 38"/>
                <a:gd name="T10" fmla="*/ 28 w 46"/>
                <a:gd name="T11" fmla="*/ 24 h 38"/>
                <a:gd name="T12" fmla="*/ 28 w 46"/>
                <a:gd name="T13" fmla="*/ 30 h 38"/>
                <a:gd name="T14" fmla="*/ 28 w 46"/>
                <a:gd name="T15" fmla="*/ 32 h 38"/>
                <a:gd name="T16" fmla="*/ 30 w 46"/>
                <a:gd name="T17" fmla="*/ 34 h 38"/>
                <a:gd name="T18" fmla="*/ 30 w 46"/>
                <a:gd name="T19" fmla="*/ 34 h 38"/>
                <a:gd name="T20" fmla="*/ 36 w 46"/>
                <a:gd name="T21" fmla="*/ 28 h 38"/>
                <a:gd name="T22" fmla="*/ 42 w 46"/>
                <a:gd name="T23" fmla="*/ 20 h 38"/>
                <a:gd name="T24" fmla="*/ 46 w 46"/>
                <a:gd name="T25" fmla="*/ 10 h 38"/>
                <a:gd name="T26" fmla="*/ 46 w 46"/>
                <a:gd name="T27" fmla="*/ 0 h 38"/>
                <a:gd name="T28" fmla="*/ 46 w 46"/>
                <a:gd name="T29" fmla="*/ 0 h 38"/>
                <a:gd name="T30" fmla="*/ 32 w 46"/>
                <a:gd name="T31" fmla="*/ 24 h 38"/>
                <a:gd name="T32" fmla="*/ 32 w 46"/>
                <a:gd name="T33" fmla="*/ 24 h 38"/>
                <a:gd name="T34" fmla="*/ 32 w 46"/>
                <a:gd name="T35" fmla="*/ 20 h 38"/>
                <a:gd name="T36" fmla="*/ 30 w 46"/>
                <a:gd name="T37" fmla="*/ 18 h 38"/>
                <a:gd name="T38" fmla="*/ 28 w 46"/>
                <a:gd name="T39" fmla="*/ 18 h 38"/>
                <a:gd name="T40" fmla="*/ 28 w 46"/>
                <a:gd name="T41" fmla="*/ 18 h 38"/>
                <a:gd name="T42" fmla="*/ 22 w 46"/>
                <a:gd name="T43" fmla="*/ 22 h 38"/>
                <a:gd name="T44" fmla="*/ 18 w 46"/>
                <a:gd name="T45" fmla="*/ 26 h 38"/>
                <a:gd name="T46" fmla="*/ 14 w 46"/>
                <a:gd name="T47" fmla="*/ 30 h 38"/>
                <a:gd name="T48" fmla="*/ 8 w 46"/>
                <a:gd name="T49" fmla="*/ 34 h 38"/>
                <a:gd name="T50" fmla="*/ 8 w 46"/>
                <a:gd name="T51" fmla="*/ 34 h 38"/>
                <a:gd name="T52" fmla="*/ 6 w 46"/>
                <a:gd name="T53" fmla="*/ 30 h 38"/>
                <a:gd name="T54" fmla="*/ 2 w 46"/>
                <a:gd name="T55" fmla="*/ 30 h 38"/>
                <a:gd name="T56" fmla="*/ 2 w 46"/>
                <a:gd name="T57" fmla="*/ 30 h 38"/>
                <a:gd name="T58" fmla="*/ 0 w 46"/>
                <a:gd name="T59" fmla="*/ 32 h 38"/>
                <a:gd name="T60" fmla="*/ 0 w 46"/>
                <a:gd name="T61" fmla="*/ 34 h 38"/>
                <a:gd name="T62" fmla="*/ 2 w 46"/>
                <a:gd name="T63" fmla="*/ 38 h 38"/>
                <a:gd name="T64" fmla="*/ 2 w 46"/>
                <a:gd name="T65" fmla="*/ 38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46" h="38">
                  <a:moveTo>
                    <a:pt x="2" y="38"/>
                  </a:moveTo>
                  <a:lnTo>
                    <a:pt x="2" y="38"/>
                  </a:lnTo>
                  <a:lnTo>
                    <a:pt x="10" y="38"/>
                  </a:lnTo>
                  <a:lnTo>
                    <a:pt x="16" y="34"/>
                  </a:lnTo>
                  <a:lnTo>
                    <a:pt x="28" y="24"/>
                  </a:lnTo>
                  <a:lnTo>
                    <a:pt x="28" y="24"/>
                  </a:lnTo>
                  <a:lnTo>
                    <a:pt x="28" y="30"/>
                  </a:lnTo>
                  <a:lnTo>
                    <a:pt x="28" y="32"/>
                  </a:lnTo>
                  <a:lnTo>
                    <a:pt x="30" y="34"/>
                  </a:lnTo>
                  <a:lnTo>
                    <a:pt x="30" y="34"/>
                  </a:lnTo>
                  <a:lnTo>
                    <a:pt x="36" y="28"/>
                  </a:lnTo>
                  <a:lnTo>
                    <a:pt x="42" y="20"/>
                  </a:lnTo>
                  <a:lnTo>
                    <a:pt x="46" y="10"/>
                  </a:lnTo>
                  <a:lnTo>
                    <a:pt x="46" y="0"/>
                  </a:lnTo>
                  <a:lnTo>
                    <a:pt x="46" y="0"/>
                  </a:lnTo>
                  <a:lnTo>
                    <a:pt x="32" y="24"/>
                  </a:lnTo>
                  <a:lnTo>
                    <a:pt x="32" y="24"/>
                  </a:lnTo>
                  <a:lnTo>
                    <a:pt x="32" y="20"/>
                  </a:lnTo>
                  <a:lnTo>
                    <a:pt x="30" y="18"/>
                  </a:lnTo>
                  <a:lnTo>
                    <a:pt x="28" y="18"/>
                  </a:lnTo>
                  <a:lnTo>
                    <a:pt x="28" y="18"/>
                  </a:lnTo>
                  <a:lnTo>
                    <a:pt x="22" y="22"/>
                  </a:lnTo>
                  <a:lnTo>
                    <a:pt x="18" y="26"/>
                  </a:lnTo>
                  <a:lnTo>
                    <a:pt x="14" y="30"/>
                  </a:lnTo>
                  <a:lnTo>
                    <a:pt x="8" y="34"/>
                  </a:lnTo>
                  <a:lnTo>
                    <a:pt x="8" y="34"/>
                  </a:lnTo>
                  <a:lnTo>
                    <a:pt x="6" y="30"/>
                  </a:lnTo>
                  <a:lnTo>
                    <a:pt x="2" y="30"/>
                  </a:lnTo>
                  <a:lnTo>
                    <a:pt x="2" y="30"/>
                  </a:lnTo>
                  <a:lnTo>
                    <a:pt x="0" y="32"/>
                  </a:lnTo>
                  <a:lnTo>
                    <a:pt x="0" y="34"/>
                  </a:lnTo>
                  <a:lnTo>
                    <a:pt x="2" y="38"/>
                  </a:lnTo>
                  <a:lnTo>
                    <a:pt x="2" y="3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39" name="Freeform 316"/>
            <p:cNvSpPr>
              <a:spLocks/>
            </p:cNvSpPr>
            <p:nvPr/>
          </p:nvSpPr>
          <p:spPr bwMode="auto">
            <a:xfrm>
              <a:off x="2855" y="2287"/>
              <a:ext cx="18" cy="12"/>
            </a:xfrm>
            <a:custGeom>
              <a:avLst/>
              <a:gdLst>
                <a:gd name="T0" fmla="*/ 2 w 18"/>
                <a:gd name="T1" fmla="*/ 12 h 12"/>
                <a:gd name="T2" fmla="*/ 2 w 18"/>
                <a:gd name="T3" fmla="*/ 12 h 12"/>
                <a:gd name="T4" fmla="*/ 12 w 18"/>
                <a:gd name="T5" fmla="*/ 10 h 12"/>
                <a:gd name="T6" fmla="*/ 16 w 18"/>
                <a:gd name="T7" fmla="*/ 6 h 12"/>
                <a:gd name="T8" fmla="*/ 18 w 18"/>
                <a:gd name="T9" fmla="*/ 2 h 12"/>
                <a:gd name="T10" fmla="*/ 18 w 18"/>
                <a:gd name="T11" fmla="*/ 2 h 12"/>
                <a:gd name="T12" fmla="*/ 18 w 18"/>
                <a:gd name="T13" fmla="*/ 0 h 12"/>
                <a:gd name="T14" fmla="*/ 16 w 18"/>
                <a:gd name="T15" fmla="*/ 0 h 12"/>
                <a:gd name="T16" fmla="*/ 16 w 18"/>
                <a:gd name="T17" fmla="*/ 0 h 12"/>
                <a:gd name="T18" fmla="*/ 8 w 18"/>
                <a:gd name="T19" fmla="*/ 6 h 12"/>
                <a:gd name="T20" fmla="*/ 6 w 18"/>
                <a:gd name="T21" fmla="*/ 6 h 12"/>
                <a:gd name="T22" fmla="*/ 2 w 18"/>
                <a:gd name="T23" fmla="*/ 8 h 12"/>
                <a:gd name="T24" fmla="*/ 2 w 18"/>
                <a:gd name="T25" fmla="*/ 8 h 12"/>
                <a:gd name="T26" fmla="*/ 0 w 18"/>
                <a:gd name="T27" fmla="*/ 10 h 12"/>
                <a:gd name="T28" fmla="*/ 2 w 18"/>
                <a:gd name="T29" fmla="*/ 12 h 12"/>
                <a:gd name="T30" fmla="*/ 2 w 18"/>
                <a:gd name="T31" fmla="*/ 12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8" h="12">
                  <a:moveTo>
                    <a:pt x="2" y="12"/>
                  </a:moveTo>
                  <a:lnTo>
                    <a:pt x="2" y="12"/>
                  </a:lnTo>
                  <a:lnTo>
                    <a:pt x="12" y="10"/>
                  </a:lnTo>
                  <a:lnTo>
                    <a:pt x="16" y="6"/>
                  </a:lnTo>
                  <a:lnTo>
                    <a:pt x="18" y="2"/>
                  </a:lnTo>
                  <a:lnTo>
                    <a:pt x="18" y="2"/>
                  </a:lnTo>
                  <a:lnTo>
                    <a:pt x="18" y="0"/>
                  </a:lnTo>
                  <a:lnTo>
                    <a:pt x="16" y="0"/>
                  </a:lnTo>
                  <a:lnTo>
                    <a:pt x="16" y="0"/>
                  </a:lnTo>
                  <a:lnTo>
                    <a:pt x="8" y="6"/>
                  </a:lnTo>
                  <a:lnTo>
                    <a:pt x="6" y="6"/>
                  </a:lnTo>
                  <a:lnTo>
                    <a:pt x="2" y="8"/>
                  </a:lnTo>
                  <a:lnTo>
                    <a:pt x="2" y="8"/>
                  </a:lnTo>
                  <a:lnTo>
                    <a:pt x="0" y="10"/>
                  </a:lnTo>
                  <a:lnTo>
                    <a:pt x="2" y="12"/>
                  </a:lnTo>
                  <a:lnTo>
                    <a:pt x="2" y="1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40" name="Freeform 317"/>
            <p:cNvSpPr>
              <a:spLocks/>
            </p:cNvSpPr>
            <p:nvPr/>
          </p:nvSpPr>
          <p:spPr bwMode="auto">
            <a:xfrm>
              <a:off x="2901" y="2173"/>
              <a:ext cx="14" cy="24"/>
            </a:xfrm>
            <a:custGeom>
              <a:avLst/>
              <a:gdLst>
                <a:gd name="T0" fmla="*/ 2 w 14"/>
                <a:gd name="T1" fmla="*/ 24 h 24"/>
                <a:gd name="T2" fmla="*/ 2 w 14"/>
                <a:gd name="T3" fmla="*/ 24 h 24"/>
                <a:gd name="T4" fmla="*/ 4 w 14"/>
                <a:gd name="T5" fmla="*/ 24 h 24"/>
                <a:gd name="T6" fmla="*/ 6 w 14"/>
                <a:gd name="T7" fmla="*/ 22 h 24"/>
                <a:gd name="T8" fmla="*/ 6 w 14"/>
                <a:gd name="T9" fmla="*/ 22 h 24"/>
                <a:gd name="T10" fmla="*/ 12 w 14"/>
                <a:gd name="T11" fmla="*/ 12 h 24"/>
                <a:gd name="T12" fmla="*/ 14 w 14"/>
                <a:gd name="T13" fmla="*/ 6 h 24"/>
                <a:gd name="T14" fmla="*/ 12 w 14"/>
                <a:gd name="T15" fmla="*/ 4 h 24"/>
                <a:gd name="T16" fmla="*/ 12 w 14"/>
                <a:gd name="T17" fmla="*/ 0 h 24"/>
                <a:gd name="T18" fmla="*/ 10 w 14"/>
                <a:gd name="T19" fmla="*/ 2 h 24"/>
                <a:gd name="T20" fmla="*/ 10 w 14"/>
                <a:gd name="T21" fmla="*/ 2 h 24"/>
                <a:gd name="T22" fmla="*/ 6 w 14"/>
                <a:gd name="T23" fmla="*/ 12 h 24"/>
                <a:gd name="T24" fmla="*/ 0 w 14"/>
                <a:gd name="T25" fmla="*/ 22 h 24"/>
                <a:gd name="T26" fmla="*/ 2 w 14"/>
                <a:gd name="T27" fmla="*/ 24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4" h="24">
                  <a:moveTo>
                    <a:pt x="2" y="24"/>
                  </a:moveTo>
                  <a:lnTo>
                    <a:pt x="2" y="24"/>
                  </a:lnTo>
                  <a:lnTo>
                    <a:pt x="4" y="24"/>
                  </a:lnTo>
                  <a:lnTo>
                    <a:pt x="6" y="22"/>
                  </a:lnTo>
                  <a:lnTo>
                    <a:pt x="6" y="22"/>
                  </a:lnTo>
                  <a:lnTo>
                    <a:pt x="12" y="12"/>
                  </a:lnTo>
                  <a:lnTo>
                    <a:pt x="14" y="6"/>
                  </a:lnTo>
                  <a:lnTo>
                    <a:pt x="12" y="4"/>
                  </a:lnTo>
                  <a:lnTo>
                    <a:pt x="12" y="0"/>
                  </a:lnTo>
                  <a:lnTo>
                    <a:pt x="10" y="2"/>
                  </a:lnTo>
                  <a:lnTo>
                    <a:pt x="10" y="2"/>
                  </a:lnTo>
                  <a:lnTo>
                    <a:pt x="6" y="12"/>
                  </a:lnTo>
                  <a:lnTo>
                    <a:pt x="0" y="22"/>
                  </a:lnTo>
                  <a:lnTo>
                    <a:pt x="2" y="2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41" name="Freeform 318"/>
            <p:cNvSpPr>
              <a:spLocks/>
            </p:cNvSpPr>
            <p:nvPr/>
          </p:nvSpPr>
          <p:spPr bwMode="auto">
            <a:xfrm>
              <a:off x="2875" y="2253"/>
              <a:ext cx="38" cy="30"/>
            </a:xfrm>
            <a:custGeom>
              <a:avLst/>
              <a:gdLst>
                <a:gd name="T0" fmla="*/ 2 w 38"/>
                <a:gd name="T1" fmla="*/ 30 h 30"/>
                <a:gd name="T2" fmla="*/ 2 w 38"/>
                <a:gd name="T3" fmla="*/ 30 h 30"/>
                <a:gd name="T4" fmla="*/ 8 w 38"/>
                <a:gd name="T5" fmla="*/ 30 h 30"/>
                <a:gd name="T6" fmla="*/ 12 w 38"/>
                <a:gd name="T7" fmla="*/ 28 h 30"/>
                <a:gd name="T8" fmla="*/ 16 w 38"/>
                <a:gd name="T9" fmla="*/ 24 h 30"/>
                <a:gd name="T10" fmla="*/ 20 w 38"/>
                <a:gd name="T11" fmla="*/ 20 h 30"/>
                <a:gd name="T12" fmla="*/ 20 w 38"/>
                <a:gd name="T13" fmla="*/ 20 h 30"/>
                <a:gd name="T14" fmla="*/ 26 w 38"/>
                <a:gd name="T15" fmla="*/ 22 h 30"/>
                <a:gd name="T16" fmla="*/ 30 w 38"/>
                <a:gd name="T17" fmla="*/ 20 h 30"/>
                <a:gd name="T18" fmla="*/ 32 w 38"/>
                <a:gd name="T19" fmla="*/ 18 h 30"/>
                <a:gd name="T20" fmla="*/ 32 w 38"/>
                <a:gd name="T21" fmla="*/ 18 h 30"/>
                <a:gd name="T22" fmla="*/ 36 w 38"/>
                <a:gd name="T23" fmla="*/ 10 h 30"/>
                <a:gd name="T24" fmla="*/ 38 w 38"/>
                <a:gd name="T25" fmla="*/ 0 h 30"/>
                <a:gd name="T26" fmla="*/ 38 w 38"/>
                <a:gd name="T27" fmla="*/ 0 h 30"/>
                <a:gd name="T28" fmla="*/ 36 w 38"/>
                <a:gd name="T29" fmla="*/ 2 h 30"/>
                <a:gd name="T30" fmla="*/ 34 w 38"/>
                <a:gd name="T31" fmla="*/ 2 h 30"/>
                <a:gd name="T32" fmla="*/ 32 w 38"/>
                <a:gd name="T33" fmla="*/ 8 h 30"/>
                <a:gd name="T34" fmla="*/ 30 w 38"/>
                <a:gd name="T35" fmla="*/ 12 h 30"/>
                <a:gd name="T36" fmla="*/ 28 w 38"/>
                <a:gd name="T37" fmla="*/ 16 h 30"/>
                <a:gd name="T38" fmla="*/ 28 w 38"/>
                <a:gd name="T39" fmla="*/ 16 h 30"/>
                <a:gd name="T40" fmla="*/ 26 w 38"/>
                <a:gd name="T41" fmla="*/ 16 h 30"/>
                <a:gd name="T42" fmla="*/ 24 w 38"/>
                <a:gd name="T43" fmla="*/ 14 h 30"/>
                <a:gd name="T44" fmla="*/ 22 w 38"/>
                <a:gd name="T45" fmla="*/ 14 h 30"/>
                <a:gd name="T46" fmla="*/ 20 w 38"/>
                <a:gd name="T47" fmla="*/ 12 h 30"/>
                <a:gd name="T48" fmla="*/ 20 w 38"/>
                <a:gd name="T49" fmla="*/ 12 h 30"/>
                <a:gd name="T50" fmla="*/ 12 w 38"/>
                <a:gd name="T51" fmla="*/ 20 h 30"/>
                <a:gd name="T52" fmla="*/ 8 w 38"/>
                <a:gd name="T53" fmla="*/ 24 h 30"/>
                <a:gd name="T54" fmla="*/ 4 w 38"/>
                <a:gd name="T55" fmla="*/ 24 h 30"/>
                <a:gd name="T56" fmla="*/ 4 w 38"/>
                <a:gd name="T57" fmla="*/ 24 h 30"/>
                <a:gd name="T58" fmla="*/ 0 w 38"/>
                <a:gd name="T59" fmla="*/ 26 h 30"/>
                <a:gd name="T60" fmla="*/ 0 w 38"/>
                <a:gd name="T61" fmla="*/ 28 h 30"/>
                <a:gd name="T62" fmla="*/ 2 w 38"/>
                <a:gd name="T63" fmla="*/ 30 h 30"/>
                <a:gd name="T64" fmla="*/ 2 w 38"/>
                <a:gd name="T65" fmla="*/ 3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38" h="30">
                  <a:moveTo>
                    <a:pt x="2" y="30"/>
                  </a:moveTo>
                  <a:lnTo>
                    <a:pt x="2" y="30"/>
                  </a:lnTo>
                  <a:lnTo>
                    <a:pt x="8" y="30"/>
                  </a:lnTo>
                  <a:lnTo>
                    <a:pt x="12" y="28"/>
                  </a:lnTo>
                  <a:lnTo>
                    <a:pt x="16" y="24"/>
                  </a:lnTo>
                  <a:lnTo>
                    <a:pt x="20" y="20"/>
                  </a:lnTo>
                  <a:lnTo>
                    <a:pt x="20" y="20"/>
                  </a:lnTo>
                  <a:lnTo>
                    <a:pt x="26" y="22"/>
                  </a:lnTo>
                  <a:lnTo>
                    <a:pt x="30" y="20"/>
                  </a:lnTo>
                  <a:lnTo>
                    <a:pt x="32" y="18"/>
                  </a:lnTo>
                  <a:lnTo>
                    <a:pt x="32" y="18"/>
                  </a:lnTo>
                  <a:lnTo>
                    <a:pt x="36" y="10"/>
                  </a:lnTo>
                  <a:lnTo>
                    <a:pt x="38" y="0"/>
                  </a:lnTo>
                  <a:lnTo>
                    <a:pt x="38" y="0"/>
                  </a:lnTo>
                  <a:lnTo>
                    <a:pt x="36" y="2"/>
                  </a:lnTo>
                  <a:lnTo>
                    <a:pt x="34" y="2"/>
                  </a:lnTo>
                  <a:lnTo>
                    <a:pt x="32" y="8"/>
                  </a:lnTo>
                  <a:lnTo>
                    <a:pt x="30" y="12"/>
                  </a:lnTo>
                  <a:lnTo>
                    <a:pt x="28" y="16"/>
                  </a:lnTo>
                  <a:lnTo>
                    <a:pt x="28" y="16"/>
                  </a:lnTo>
                  <a:lnTo>
                    <a:pt x="26" y="16"/>
                  </a:lnTo>
                  <a:lnTo>
                    <a:pt x="24" y="14"/>
                  </a:lnTo>
                  <a:lnTo>
                    <a:pt x="22" y="14"/>
                  </a:lnTo>
                  <a:lnTo>
                    <a:pt x="20" y="12"/>
                  </a:lnTo>
                  <a:lnTo>
                    <a:pt x="20" y="12"/>
                  </a:lnTo>
                  <a:lnTo>
                    <a:pt x="12" y="20"/>
                  </a:lnTo>
                  <a:lnTo>
                    <a:pt x="8" y="24"/>
                  </a:lnTo>
                  <a:lnTo>
                    <a:pt x="4" y="24"/>
                  </a:lnTo>
                  <a:lnTo>
                    <a:pt x="4" y="24"/>
                  </a:lnTo>
                  <a:lnTo>
                    <a:pt x="0" y="26"/>
                  </a:lnTo>
                  <a:lnTo>
                    <a:pt x="0" y="28"/>
                  </a:lnTo>
                  <a:lnTo>
                    <a:pt x="2" y="30"/>
                  </a:lnTo>
                  <a:lnTo>
                    <a:pt x="2" y="3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42" name="Freeform 319"/>
            <p:cNvSpPr>
              <a:spLocks/>
            </p:cNvSpPr>
            <p:nvPr/>
          </p:nvSpPr>
          <p:spPr bwMode="auto">
            <a:xfrm>
              <a:off x="2897" y="2223"/>
              <a:ext cx="26" cy="22"/>
            </a:xfrm>
            <a:custGeom>
              <a:avLst/>
              <a:gdLst>
                <a:gd name="T0" fmla="*/ 0 w 26"/>
                <a:gd name="T1" fmla="*/ 22 h 22"/>
                <a:gd name="T2" fmla="*/ 0 w 26"/>
                <a:gd name="T3" fmla="*/ 22 h 22"/>
                <a:gd name="T4" fmla="*/ 6 w 26"/>
                <a:gd name="T5" fmla="*/ 20 h 22"/>
                <a:gd name="T6" fmla="*/ 12 w 26"/>
                <a:gd name="T7" fmla="*/ 20 h 22"/>
                <a:gd name="T8" fmla="*/ 16 w 26"/>
                <a:gd name="T9" fmla="*/ 20 h 22"/>
                <a:gd name="T10" fmla="*/ 20 w 26"/>
                <a:gd name="T11" fmla="*/ 16 h 22"/>
                <a:gd name="T12" fmla="*/ 20 w 26"/>
                <a:gd name="T13" fmla="*/ 16 h 22"/>
                <a:gd name="T14" fmla="*/ 24 w 26"/>
                <a:gd name="T15" fmla="*/ 8 h 22"/>
                <a:gd name="T16" fmla="*/ 26 w 26"/>
                <a:gd name="T17" fmla="*/ 4 h 22"/>
                <a:gd name="T18" fmla="*/ 24 w 26"/>
                <a:gd name="T19" fmla="*/ 0 h 22"/>
                <a:gd name="T20" fmla="*/ 22 w 26"/>
                <a:gd name="T21" fmla="*/ 0 h 22"/>
                <a:gd name="T22" fmla="*/ 22 w 26"/>
                <a:gd name="T23" fmla="*/ 0 h 22"/>
                <a:gd name="T24" fmla="*/ 22 w 26"/>
                <a:gd name="T25" fmla="*/ 4 h 22"/>
                <a:gd name="T26" fmla="*/ 20 w 26"/>
                <a:gd name="T27" fmla="*/ 8 h 22"/>
                <a:gd name="T28" fmla="*/ 14 w 26"/>
                <a:gd name="T29" fmla="*/ 14 h 22"/>
                <a:gd name="T30" fmla="*/ 14 w 26"/>
                <a:gd name="T31" fmla="*/ 14 h 22"/>
                <a:gd name="T32" fmla="*/ 8 w 26"/>
                <a:gd name="T33" fmla="*/ 16 h 22"/>
                <a:gd name="T34" fmla="*/ 2 w 26"/>
                <a:gd name="T35" fmla="*/ 16 h 22"/>
                <a:gd name="T36" fmla="*/ 2 w 26"/>
                <a:gd name="T37" fmla="*/ 16 h 22"/>
                <a:gd name="T38" fmla="*/ 0 w 26"/>
                <a:gd name="T39" fmla="*/ 16 h 22"/>
                <a:gd name="T40" fmla="*/ 0 w 26"/>
                <a:gd name="T41" fmla="*/ 18 h 22"/>
                <a:gd name="T42" fmla="*/ 0 w 26"/>
                <a:gd name="T43" fmla="*/ 20 h 22"/>
                <a:gd name="T44" fmla="*/ 0 w 26"/>
                <a:gd name="T45" fmla="*/ 22 h 22"/>
                <a:gd name="T46" fmla="*/ 0 w 26"/>
                <a:gd name="T47" fmla="*/ 22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26" h="22">
                  <a:moveTo>
                    <a:pt x="0" y="22"/>
                  </a:moveTo>
                  <a:lnTo>
                    <a:pt x="0" y="22"/>
                  </a:lnTo>
                  <a:lnTo>
                    <a:pt x="6" y="20"/>
                  </a:lnTo>
                  <a:lnTo>
                    <a:pt x="12" y="20"/>
                  </a:lnTo>
                  <a:lnTo>
                    <a:pt x="16" y="20"/>
                  </a:lnTo>
                  <a:lnTo>
                    <a:pt x="20" y="16"/>
                  </a:lnTo>
                  <a:lnTo>
                    <a:pt x="20" y="16"/>
                  </a:lnTo>
                  <a:lnTo>
                    <a:pt x="24" y="8"/>
                  </a:lnTo>
                  <a:lnTo>
                    <a:pt x="26" y="4"/>
                  </a:lnTo>
                  <a:lnTo>
                    <a:pt x="24" y="0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2" y="4"/>
                  </a:lnTo>
                  <a:lnTo>
                    <a:pt x="20" y="8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8" y="16"/>
                  </a:lnTo>
                  <a:lnTo>
                    <a:pt x="2" y="16"/>
                  </a:lnTo>
                  <a:lnTo>
                    <a:pt x="2" y="16"/>
                  </a:lnTo>
                  <a:lnTo>
                    <a:pt x="0" y="16"/>
                  </a:lnTo>
                  <a:lnTo>
                    <a:pt x="0" y="18"/>
                  </a:lnTo>
                  <a:lnTo>
                    <a:pt x="0" y="20"/>
                  </a:lnTo>
                  <a:lnTo>
                    <a:pt x="0" y="22"/>
                  </a:lnTo>
                  <a:lnTo>
                    <a:pt x="0" y="2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43" name="Freeform 320"/>
            <p:cNvSpPr>
              <a:spLocks/>
            </p:cNvSpPr>
            <p:nvPr/>
          </p:nvSpPr>
          <p:spPr bwMode="auto">
            <a:xfrm>
              <a:off x="2917" y="2233"/>
              <a:ext cx="20" cy="20"/>
            </a:xfrm>
            <a:custGeom>
              <a:avLst/>
              <a:gdLst>
                <a:gd name="T0" fmla="*/ 6 w 20"/>
                <a:gd name="T1" fmla="*/ 20 h 20"/>
                <a:gd name="T2" fmla="*/ 6 w 20"/>
                <a:gd name="T3" fmla="*/ 20 h 20"/>
                <a:gd name="T4" fmla="*/ 12 w 20"/>
                <a:gd name="T5" fmla="*/ 18 h 20"/>
                <a:gd name="T6" fmla="*/ 16 w 20"/>
                <a:gd name="T7" fmla="*/ 14 h 20"/>
                <a:gd name="T8" fmla="*/ 18 w 20"/>
                <a:gd name="T9" fmla="*/ 8 h 20"/>
                <a:gd name="T10" fmla="*/ 20 w 20"/>
                <a:gd name="T11" fmla="*/ 4 h 20"/>
                <a:gd name="T12" fmla="*/ 20 w 20"/>
                <a:gd name="T13" fmla="*/ 4 h 20"/>
                <a:gd name="T14" fmla="*/ 18 w 20"/>
                <a:gd name="T15" fmla="*/ 2 h 20"/>
                <a:gd name="T16" fmla="*/ 18 w 20"/>
                <a:gd name="T17" fmla="*/ 0 h 20"/>
                <a:gd name="T18" fmla="*/ 18 w 20"/>
                <a:gd name="T19" fmla="*/ 0 h 20"/>
                <a:gd name="T20" fmla="*/ 14 w 20"/>
                <a:gd name="T21" fmla="*/ 8 h 20"/>
                <a:gd name="T22" fmla="*/ 12 w 20"/>
                <a:gd name="T23" fmla="*/ 12 h 20"/>
                <a:gd name="T24" fmla="*/ 8 w 20"/>
                <a:gd name="T25" fmla="*/ 16 h 20"/>
                <a:gd name="T26" fmla="*/ 8 w 20"/>
                <a:gd name="T27" fmla="*/ 16 h 20"/>
                <a:gd name="T28" fmla="*/ 6 w 20"/>
                <a:gd name="T29" fmla="*/ 12 h 20"/>
                <a:gd name="T30" fmla="*/ 6 w 20"/>
                <a:gd name="T31" fmla="*/ 12 h 20"/>
                <a:gd name="T32" fmla="*/ 4 w 20"/>
                <a:gd name="T33" fmla="*/ 12 h 20"/>
                <a:gd name="T34" fmla="*/ 4 w 20"/>
                <a:gd name="T35" fmla="*/ 12 h 20"/>
                <a:gd name="T36" fmla="*/ 2 w 20"/>
                <a:gd name="T37" fmla="*/ 12 h 20"/>
                <a:gd name="T38" fmla="*/ 0 w 20"/>
                <a:gd name="T39" fmla="*/ 14 h 20"/>
                <a:gd name="T40" fmla="*/ 0 w 20"/>
                <a:gd name="T41" fmla="*/ 14 h 20"/>
                <a:gd name="T42" fmla="*/ 2 w 20"/>
                <a:gd name="T43" fmla="*/ 16 h 20"/>
                <a:gd name="T44" fmla="*/ 4 w 20"/>
                <a:gd name="T45" fmla="*/ 18 h 20"/>
                <a:gd name="T46" fmla="*/ 6 w 20"/>
                <a:gd name="T47" fmla="*/ 20 h 20"/>
                <a:gd name="T48" fmla="*/ 6 w 20"/>
                <a:gd name="T49" fmla="*/ 20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0" h="20">
                  <a:moveTo>
                    <a:pt x="6" y="20"/>
                  </a:moveTo>
                  <a:lnTo>
                    <a:pt x="6" y="20"/>
                  </a:lnTo>
                  <a:lnTo>
                    <a:pt x="12" y="18"/>
                  </a:lnTo>
                  <a:lnTo>
                    <a:pt x="16" y="14"/>
                  </a:lnTo>
                  <a:lnTo>
                    <a:pt x="18" y="8"/>
                  </a:lnTo>
                  <a:lnTo>
                    <a:pt x="20" y="4"/>
                  </a:lnTo>
                  <a:lnTo>
                    <a:pt x="20" y="4"/>
                  </a:lnTo>
                  <a:lnTo>
                    <a:pt x="18" y="2"/>
                  </a:lnTo>
                  <a:lnTo>
                    <a:pt x="18" y="0"/>
                  </a:lnTo>
                  <a:lnTo>
                    <a:pt x="18" y="0"/>
                  </a:lnTo>
                  <a:lnTo>
                    <a:pt x="14" y="8"/>
                  </a:lnTo>
                  <a:lnTo>
                    <a:pt x="12" y="12"/>
                  </a:lnTo>
                  <a:lnTo>
                    <a:pt x="8" y="16"/>
                  </a:lnTo>
                  <a:lnTo>
                    <a:pt x="8" y="16"/>
                  </a:lnTo>
                  <a:lnTo>
                    <a:pt x="6" y="12"/>
                  </a:lnTo>
                  <a:lnTo>
                    <a:pt x="6" y="12"/>
                  </a:lnTo>
                  <a:lnTo>
                    <a:pt x="4" y="12"/>
                  </a:lnTo>
                  <a:lnTo>
                    <a:pt x="4" y="12"/>
                  </a:lnTo>
                  <a:lnTo>
                    <a:pt x="2" y="12"/>
                  </a:lnTo>
                  <a:lnTo>
                    <a:pt x="0" y="14"/>
                  </a:lnTo>
                  <a:lnTo>
                    <a:pt x="0" y="14"/>
                  </a:lnTo>
                  <a:lnTo>
                    <a:pt x="2" y="16"/>
                  </a:lnTo>
                  <a:lnTo>
                    <a:pt x="4" y="18"/>
                  </a:lnTo>
                  <a:lnTo>
                    <a:pt x="6" y="20"/>
                  </a:lnTo>
                  <a:lnTo>
                    <a:pt x="6" y="2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50" name="Freeform 321"/>
            <p:cNvSpPr>
              <a:spLocks/>
            </p:cNvSpPr>
            <p:nvPr/>
          </p:nvSpPr>
          <p:spPr bwMode="auto">
            <a:xfrm>
              <a:off x="3017" y="2291"/>
              <a:ext cx="34" cy="20"/>
            </a:xfrm>
            <a:custGeom>
              <a:avLst/>
              <a:gdLst>
                <a:gd name="T0" fmla="*/ 8 w 34"/>
                <a:gd name="T1" fmla="*/ 10 h 20"/>
                <a:gd name="T2" fmla="*/ 14 w 34"/>
                <a:gd name="T3" fmla="*/ 8 h 20"/>
                <a:gd name="T4" fmla="*/ 14 w 34"/>
                <a:gd name="T5" fmla="*/ 8 h 20"/>
                <a:gd name="T6" fmla="*/ 16 w 34"/>
                <a:gd name="T7" fmla="*/ 12 h 20"/>
                <a:gd name="T8" fmla="*/ 16 w 34"/>
                <a:gd name="T9" fmla="*/ 16 h 20"/>
                <a:gd name="T10" fmla="*/ 16 w 34"/>
                <a:gd name="T11" fmla="*/ 18 h 20"/>
                <a:gd name="T12" fmla="*/ 20 w 34"/>
                <a:gd name="T13" fmla="*/ 20 h 20"/>
                <a:gd name="T14" fmla="*/ 20 w 34"/>
                <a:gd name="T15" fmla="*/ 20 h 20"/>
                <a:gd name="T16" fmla="*/ 28 w 34"/>
                <a:gd name="T17" fmla="*/ 12 h 20"/>
                <a:gd name="T18" fmla="*/ 32 w 34"/>
                <a:gd name="T19" fmla="*/ 6 h 20"/>
                <a:gd name="T20" fmla="*/ 34 w 34"/>
                <a:gd name="T21" fmla="*/ 0 h 20"/>
                <a:gd name="T22" fmla="*/ 34 w 34"/>
                <a:gd name="T23" fmla="*/ 0 h 20"/>
                <a:gd name="T24" fmla="*/ 32 w 34"/>
                <a:gd name="T25" fmla="*/ 0 h 20"/>
                <a:gd name="T26" fmla="*/ 30 w 34"/>
                <a:gd name="T27" fmla="*/ 0 h 20"/>
                <a:gd name="T28" fmla="*/ 26 w 34"/>
                <a:gd name="T29" fmla="*/ 6 h 20"/>
                <a:gd name="T30" fmla="*/ 22 w 34"/>
                <a:gd name="T31" fmla="*/ 12 h 20"/>
                <a:gd name="T32" fmla="*/ 22 w 34"/>
                <a:gd name="T33" fmla="*/ 12 h 20"/>
                <a:gd name="T34" fmla="*/ 18 w 34"/>
                <a:gd name="T35" fmla="*/ 6 h 20"/>
                <a:gd name="T36" fmla="*/ 14 w 34"/>
                <a:gd name="T37" fmla="*/ 4 h 20"/>
                <a:gd name="T38" fmla="*/ 12 w 34"/>
                <a:gd name="T39" fmla="*/ 4 h 20"/>
                <a:gd name="T40" fmla="*/ 12 w 34"/>
                <a:gd name="T41" fmla="*/ 4 h 20"/>
                <a:gd name="T42" fmla="*/ 8 w 34"/>
                <a:gd name="T43" fmla="*/ 4 h 20"/>
                <a:gd name="T44" fmla="*/ 8 w 34"/>
                <a:gd name="T45" fmla="*/ 4 h 20"/>
                <a:gd name="T46" fmla="*/ 8 w 34"/>
                <a:gd name="T47" fmla="*/ 4 h 20"/>
                <a:gd name="T48" fmla="*/ 4 w 34"/>
                <a:gd name="T49" fmla="*/ 4 h 20"/>
                <a:gd name="T50" fmla="*/ 0 w 34"/>
                <a:gd name="T51" fmla="*/ 2 h 20"/>
                <a:gd name="T52" fmla="*/ 0 w 34"/>
                <a:gd name="T53" fmla="*/ 2 h 20"/>
                <a:gd name="T54" fmla="*/ 4 w 34"/>
                <a:gd name="T55" fmla="*/ 8 h 20"/>
                <a:gd name="T56" fmla="*/ 6 w 34"/>
                <a:gd name="T57" fmla="*/ 10 h 20"/>
                <a:gd name="T58" fmla="*/ 8 w 34"/>
                <a:gd name="T59" fmla="*/ 10 h 20"/>
                <a:gd name="T60" fmla="*/ 8 w 34"/>
                <a:gd name="T61" fmla="*/ 10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34" h="20">
                  <a:moveTo>
                    <a:pt x="8" y="10"/>
                  </a:moveTo>
                  <a:lnTo>
                    <a:pt x="14" y="8"/>
                  </a:lnTo>
                  <a:lnTo>
                    <a:pt x="14" y="8"/>
                  </a:lnTo>
                  <a:lnTo>
                    <a:pt x="16" y="12"/>
                  </a:lnTo>
                  <a:lnTo>
                    <a:pt x="16" y="16"/>
                  </a:lnTo>
                  <a:lnTo>
                    <a:pt x="16" y="18"/>
                  </a:lnTo>
                  <a:lnTo>
                    <a:pt x="20" y="20"/>
                  </a:lnTo>
                  <a:lnTo>
                    <a:pt x="20" y="20"/>
                  </a:lnTo>
                  <a:lnTo>
                    <a:pt x="28" y="12"/>
                  </a:lnTo>
                  <a:lnTo>
                    <a:pt x="32" y="6"/>
                  </a:lnTo>
                  <a:lnTo>
                    <a:pt x="34" y="0"/>
                  </a:lnTo>
                  <a:lnTo>
                    <a:pt x="34" y="0"/>
                  </a:lnTo>
                  <a:lnTo>
                    <a:pt x="32" y="0"/>
                  </a:lnTo>
                  <a:lnTo>
                    <a:pt x="30" y="0"/>
                  </a:lnTo>
                  <a:lnTo>
                    <a:pt x="26" y="6"/>
                  </a:lnTo>
                  <a:lnTo>
                    <a:pt x="22" y="12"/>
                  </a:lnTo>
                  <a:lnTo>
                    <a:pt x="22" y="12"/>
                  </a:lnTo>
                  <a:lnTo>
                    <a:pt x="18" y="6"/>
                  </a:lnTo>
                  <a:lnTo>
                    <a:pt x="14" y="4"/>
                  </a:lnTo>
                  <a:lnTo>
                    <a:pt x="12" y="4"/>
                  </a:lnTo>
                  <a:lnTo>
                    <a:pt x="12" y="4"/>
                  </a:lnTo>
                  <a:lnTo>
                    <a:pt x="8" y="4"/>
                  </a:lnTo>
                  <a:lnTo>
                    <a:pt x="8" y="4"/>
                  </a:lnTo>
                  <a:lnTo>
                    <a:pt x="8" y="4"/>
                  </a:lnTo>
                  <a:lnTo>
                    <a:pt x="4" y="4"/>
                  </a:lnTo>
                  <a:lnTo>
                    <a:pt x="0" y="2"/>
                  </a:lnTo>
                  <a:lnTo>
                    <a:pt x="0" y="2"/>
                  </a:lnTo>
                  <a:lnTo>
                    <a:pt x="4" y="8"/>
                  </a:lnTo>
                  <a:lnTo>
                    <a:pt x="6" y="10"/>
                  </a:lnTo>
                  <a:lnTo>
                    <a:pt x="8" y="10"/>
                  </a:lnTo>
                  <a:lnTo>
                    <a:pt x="8" y="1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51" name="Freeform 322"/>
            <p:cNvSpPr>
              <a:spLocks/>
            </p:cNvSpPr>
            <p:nvPr/>
          </p:nvSpPr>
          <p:spPr bwMode="auto">
            <a:xfrm>
              <a:off x="3053" y="2257"/>
              <a:ext cx="12" cy="12"/>
            </a:xfrm>
            <a:custGeom>
              <a:avLst/>
              <a:gdLst>
                <a:gd name="T0" fmla="*/ 4 w 12"/>
                <a:gd name="T1" fmla="*/ 8 h 12"/>
                <a:gd name="T2" fmla="*/ 4 w 12"/>
                <a:gd name="T3" fmla="*/ 8 h 12"/>
                <a:gd name="T4" fmla="*/ 10 w 12"/>
                <a:gd name="T5" fmla="*/ 12 h 12"/>
                <a:gd name="T6" fmla="*/ 10 w 12"/>
                <a:gd name="T7" fmla="*/ 12 h 12"/>
                <a:gd name="T8" fmla="*/ 12 w 12"/>
                <a:gd name="T9" fmla="*/ 10 h 12"/>
                <a:gd name="T10" fmla="*/ 12 w 12"/>
                <a:gd name="T11" fmla="*/ 8 h 12"/>
                <a:gd name="T12" fmla="*/ 12 w 12"/>
                <a:gd name="T13" fmla="*/ 8 h 12"/>
                <a:gd name="T14" fmla="*/ 8 w 12"/>
                <a:gd name="T15" fmla="*/ 6 h 12"/>
                <a:gd name="T16" fmla="*/ 6 w 12"/>
                <a:gd name="T17" fmla="*/ 2 h 12"/>
                <a:gd name="T18" fmla="*/ 4 w 12"/>
                <a:gd name="T19" fmla="*/ 0 h 12"/>
                <a:gd name="T20" fmla="*/ 0 w 12"/>
                <a:gd name="T21" fmla="*/ 4 h 12"/>
                <a:gd name="T22" fmla="*/ 4 w 12"/>
                <a:gd name="T23" fmla="*/ 8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2" h="12">
                  <a:moveTo>
                    <a:pt x="4" y="8"/>
                  </a:moveTo>
                  <a:lnTo>
                    <a:pt x="4" y="8"/>
                  </a:lnTo>
                  <a:lnTo>
                    <a:pt x="10" y="12"/>
                  </a:lnTo>
                  <a:lnTo>
                    <a:pt x="10" y="12"/>
                  </a:lnTo>
                  <a:lnTo>
                    <a:pt x="12" y="10"/>
                  </a:lnTo>
                  <a:lnTo>
                    <a:pt x="12" y="8"/>
                  </a:lnTo>
                  <a:lnTo>
                    <a:pt x="12" y="8"/>
                  </a:lnTo>
                  <a:lnTo>
                    <a:pt x="8" y="6"/>
                  </a:lnTo>
                  <a:lnTo>
                    <a:pt x="6" y="2"/>
                  </a:lnTo>
                  <a:lnTo>
                    <a:pt x="4" y="0"/>
                  </a:lnTo>
                  <a:lnTo>
                    <a:pt x="0" y="4"/>
                  </a:lnTo>
                  <a:lnTo>
                    <a:pt x="4" y="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52" name="Freeform 323"/>
            <p:cNvSpPr>
              <a:spLocks/>
            </p:cNvSpPr>
            <p:nvPr/>
          </p:nvSpPr>
          <p:spPr bwMode="auto">
            <a:xfrm>
              <a:off x="3075" y="2219"/>
              <a:ext cx="22" cy="56"/>
            </a:xfrm>
            <a:custGeom>
              <a:avLst/>
              <a:gdLst>
                <a:gd name="T0" fmla="*/ 4 w 22"/>
                <a:gd name="T1" fmla="*/ 36 h 56"/>
                <a:gd name="T2" fmla="*/ 4 w 22"/>
                <a:gd name="T3" fmla="*/ 36 h 56"/>
                <a:gd name="T4" fmla="*/ 6 w 22"/>
                <a:gd name="T5" fmla="*/ 34 h 56"/>
                <a:gd name="T6" fmla="*/ 8 w 22"/>
                <a:gd name="T7" fmla="*/ 36 h 56"/>
                <a:gd name="T8" fmla="*/ 10 w 22"/>
                <a:gd name="T9" fmla="*/ 40 h 56"/>
                <a:gd name="T10" fmla="*/ 10 w 22"/>
                <a:gd name="T11" fmla="*/ 46 h 56"/>
                <a:gd name="T12" fmla="*/ 10 w 22"/>
                <a:gd name="T13" fmla="*/ 50 h 56"/>
                <a:gd name="T14" fmla="*/ 10 w 22"/>
                <a:gd name="T15" fmla="*/ 50 h 56"/>
                <a:gd name="T16" fmla="*/ 14 w 22"/>
                <a:gd name="T17" fmla="*/ 54 h 56"/>
                <a:gd name="T18" fmla="*/ 18 w 22"/>
                <a:gd name="T19" fmla="*/ 56 h 56"/>
                <a:gd name="T20" fmla="*/ 18 w 22"/>
                <a:gd name="T21" fmla="*/ 56 h 56"/>
                <a:gd name="T22" fmla="*/ 20 w 22"/>
                <a:gd name="T23" fmla="*/ 54 h 56"/>
                <a:gd name="T24" fmla="*/ 22 w 22"/>
                <a:gd name="T25" fmla="*/ 52 h 56"/>
                <a:gd name="T26" fmla="*/ 22 w 22"/>
                <a:gd name="T27" fmla="*/ 50 h 56"/>
                <a:gd name="T28" fmla="*/ 22 w 22"/>
                <a:gd name="T29" fmla="*/ 50 h 56"/>
                <a:gd name="T30" fmla="*/ 22 w 22"/>
                <a:gd name="T31" fmla="*/ 50 h 56"/>
                <a:gd name="T32" fmla="*/ 20 w 22"/>
                <a:gd name="T33" fmla="*/ 48 h 56"/>
                <a:gd name="T34" fmla="*/ 18 w 22"/>
                <a:gd name="T35" fmla="*/ 50 h 56"/>
                <a:gd name="T36" fmla="*/ 18 w 22"/>
                <a:gd name="T37" fmla="*/ 50 h 56"/>
                <a:gd name="T38" fmla="*/ 16 w 22"/>
                <a:gd name="T39" fmla="*/ 46 h 56"/>
                <a:gd name="T40" fmla="*/ 14 w 22"/>
                <a:gd name="T41" fmla="*/ 42 h 56"/>
                <a:gd name="T42" fmla="*/ 14 w 22"/>
                <a:gd name="T43" fmla="*/ 32 h 56"/>
                <a:gd name="T44" fmla="*/ 14 w 22"/>
                <a:gd name="T45" fmla="*/ 32 h 56"/>
                <a:gd name="T46" fmla="*/ 10 w 22"/>
                <a:gd name="T47" fmla="*/ 30 h 56"/>
                <a:gd name="T48" fmla="*/ 8 w 22"/>
                <a:gd name="T49" fmla="*/ 30 h 56"/>
                <a:gd name="T50" fmla="*/ 8 w 22"/>
                <a:gd name="T51" fmla="*/ 30 h 56"/>
                <a:gd name="T52" fmla="*/ 6 w 22"/>
                <a:gd name="T53" fmla="*/ 18 h 56"/>
                <a:gd name="T54" fmla="*/ 6 w 22"/>
                <a:gd name="T55" fmla="*/ 10 h 56"/>
                <a:gd name="T56" fmla="*/ 6 w 22"/>
                <a:gd name="T57" fmla="*/ 4 h 56"/>
                <a:gd name="T58" fmla="*/ 6 w 22"/>
                <a:gd name="T59" fmla="*/ 4 h 56"/>
                <a:gd name="T60" fmla="*/ 4 w 22"/>
                <a:gd name="T61" fmla="*/ 2 h 56"/>
                <a:gd name="T62" fmla="*/ 2 w 22"/>
                <a:gd name="T63" fmla="*/ 0 h 56"/>
                <a:gd name="T64" fmla="*/ 2 w 22"/>
                <a:gd name="T65" fmla="*/ 0 h 56"/>
                <a:gd name="T66" fmla="*/ 0 w 22"/>
                <a:gd name="T67" fmla="*/ 18 h 56"/>
                <a:gd name="T68" fmla="*/ 2 w 22"/>
                <a:gd name="T69" fmla="*/ 26 h 56"/>
                <a:gd name="T70" fmla="*/ 4 w 22"/>
                <a:gd name="T71" fmla="*/ 36 h 56"/>
                <a:gd name="T72" fmla="*/ 4 w 22"/>
                <a:gd name="T73" fmla="*/ 36 h 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22" h="56">
                  <a:moveTo>
                    <a:pt x="4" y="36"/>
                  </a:moveTo>
                  <a:lnTo>
                    <a:pt x="4" y="36"/>
                  </a:lnTo>
                  <a:lnTo>
                    <a:pt x="6" y="34"/>
                  </a:lnTo>
                  <a:lnTo>
                    <a:pt x="8" y="36"/>
                  </a:lnTo>
                  <a:lnTo>
                    <a:pt x="10" y="40"/>
                  </a:lnTo>
                  <a:lnTo>
                    <a:pt x="10" y="46"/>
                  </a:lnTo>
                  <a:lnTo>
                    <a:pt x="10" y="50"/>
                  </a:lnTo>
                  <a:lnTo>
                    <a:pt x="10" y="50"/>
                  </a:lnTo>
                  <a:lnTo>
                    <a:pt x="14" y="54"/>
                  </a:lnTo>
                  <a:lnTo>
                    <a:pt x="18" y="56"/>
                  </a:lnTo>
                  <a:lnTo>
                    <a:pt x="18" y="56"/>
                  </a:lnTo>
                  <a:lnTo>
                    <a:pt x="20" y="54"/>
                  </a:lnTo>
                  <a:lnTo>
                    <a:pt x="22" y="52"/>
                  </a:lnTo>
                  <a:lnTo>
                    <a:pt x="22" y="50"/>
                  </a:lnTo>
                  <a:lnTo>
                    <a:pt x="22" y="50"/>
                  </a:lnTo>
                  <a:lnTo>
                    <a:pt x="22" y="50"/>
                  </a:lnTo>
                  <a:lnTo>
                    <a:pt x="20" y="48"/>
                  </a:lnTo>
                  <a:lnTo>
                    <a:pt x="18" y="50"/>
                  </a:lnTo>
                  <a:lnTo>
                    <a:pt x="18" y="50"/>
                  </a:lnTo>
                  <a:lnTo>
                    <a:pt x="16" y="46"/>
                  </a:lnTo>
                  <a:lnTo>
                    <a:pt x="14" y="42"/>
                  </a:lnTo>
                  <a:lnTo>
                    <a:pt x="14" y="32"/>
                  </a:lnTo>
                  <a:lnTo>
                    <a:pt x="14" y="32"/>
                  </a:lnTo>
                  <a:lnTo>
                    <a:pt x="10" y="30"/>
                  </a:lnTo>
                  <a:lnTo>
                    <a:pt x="8" y="30"/>
                  </a:lnTo>
                  <a:lnTo>
                    <a:pt x="8" y="30"/>
                  </a:lnTo>
                  <a:lnTo>
                    <a:pt x="6" y="18"/>
                  </a:lnTo>
                  <a:lnTo>
                    <a:pt x="6" y="10"/>
                  </a:lnTo>
                  <a:lnTo>
                    <a:pt x="6" y="4"/>
                  </a:lnTo>
                  <a:lnTo>
                    <a:pt x="6" y="4"/>
                  </a:lnTo>
                  <a:lnTo>
                    <a:pt x="4" y="2"/>
                  </a:lnTo>
                  <a:lnTo>
                    <a:pt x="2" y="0"/>
                  </a:lnTo>
                  <a:lnTo>
                    <a:pt x="2" y="0"/>
                  </a:lnTo>
                  <a:lnTo>
                    <a:pt x="0" y="18"/>
                  </a:lnTo>
                  <a:lnTo>
                    <a:pt x="2" y="26"/>
                  </a:lnTo>
                  <a:lnTo>
                    <a:pt x="4" y="36"/>
                  </a:lnTo>
                  <a:lnTo>
                    <a:pt x="4" y="3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53" name="Freeform 324"/>
            <p:cNvSpPr>
              <a:spLocks/>
            </p:cNvSpPr>
            <p:nvPr/>
          </p:nvSpPr>
          <p:spPr bwMode="auto">
            <a:xfrm>
              <a:off x="3115" y="2143"/>
              <a:ext cx="32" cy="54"/>
            </a:xfrm>
            <a:custGeom>
              <a:avLst/>
              <a:gdLst>
                <a:gd name="T0" fmla="*/ 4 w 32"/>
                <a:gd name="T1" fmla="*/ 8 h 54"/>
                <a:gd name="T2" fmla="*/ 4 w 32"/>
                <a:gd name="T3" fmla="*/ 8 h 54"/>
                <a:gd name="T4" fmla="*/ 10 w 32"/>
                <a:gd name="T5" fmla="*/ 18 h 54"/>
                <a:gd name="T6" fmla="*/ 10 w 32"/>
                <a:gd name="T7" fmla="*/ 24 h 54"/>
                <a:gd name="T8" fmla="*/ 10 w 32"/>
                <a:gd name="T9" fmla="*/ 30 h 54"/>
                <a:gd name="T10" fmla="*/ 10 w 32"/>
                <a:gd name="T11" fmla="*/ 30 h 54"/>
                <a:gd name="T12" fmla="*/ 10 w 32"/>
                <a:gd name="T13" fmla="*/ 32 h 54"/>
                <a:gd name="T14" fmla="*/ 12 w 32"/>
                <a:gd name="T15" fmla="*/ 36 h 54"/>
                <a:gd name="T16" fmla="*/ 12 w 32"/>
                <a:gd name="T17" fmla="*/ 36 h 54"/>
                <a:gd name="T18" fmla="*/ 18 w 32"/>
                <a:gd name="T19" fmla="*/ 36 h 54"/>
                <a:gd name="T20" fmla="*/ 18 w 32"/>
                <a:gd name="T21" fmla="*/ 36 h 54"/>
                <a:gd name="T22" fmla="*/ 18 w 32"/>
                <a:gd name="T23" fmla="*/ 40 h 54"/>
                <a:gd name="T24" fmla="*/ 18 w 32"/>
                <a:gd name="T25" fmla="*/ 46 h 54"/>
                <a:gd name="T26" fmla="*/ 18 w 32"/>
                <a:gd name="T27" fmla="*/ 50 h 54"/>
                <a:gd name="T28" fmla="*/ 20 w 32"/>
                <a:gd name="T29" fmla="*/ 54 h 54"/>
                <a:gd name="T30" fmla="*/ 20 w 32"/>
                <a:gd name="T31" fmla="*/ 54 h 54"/>
                <a:gd name="T32" fmla="*/ 26 w 32"/>
                <a:gd name="T33" fmla="*/ 50 h 54"/>
                <a:gd name="T34" fmla="*/ 26 w 32"/>
                <a:gd name="T35" fmla="*/ 50 h 54"/>
                <a:gd name="T36" fmla="*/ 26 w 32"/>
                <a:gd name="T37" fmla="*/ 52 h 54"/>
                <a:gd name="T38" fmla="*/ 26 w 32"/>
                <a:gd name="T39" fmla="*/ 54 h 54"/>
                <a:gd name="T40" fmla="*/ 26 w 32"/>
                <a:gd name="T41" fmla="*/ 54 h 54"/>
                <a:gd name="T42" fmla="*/ 30 w 32"/>
                <a:gd name="T43" fmla="*/ 54 h 54"/>
                <a:gd name="T44" fmla="*/ 32 w 32"/>
                <a:gd name="T45" fmla="*/ 52 h 54"/>
                <a:gd name="T46" fmla="*/ 32 w 32"/>
                <a:gd name="T47" fmla="*/ 44 h 54"/>
                <a:gd name="T48" fmla="*/ 32 w 32"/>
                <a:gd name="T49" fmla="*/ 44 h 54"/>
                <a:gd name="T50" fmla="*/ 30 w 32"/>
                <a:gd name="T51" fmla="*/ 42 h 54"/>
                <a:gd name="T52" fmla="*/ 28 w 32"/>
                <a:gd name="T53" fmla="*/ 42 h 54"/>
                <a:gd name="T54" fmla="*/ 24 w 32"/>
                <a:gd name="T55" fmla="*/ 44 h 54"/>
                <a:gd name="T56" fmla="*/ 24 w 32"/>
                <a:gd name="T57" fmla="*/ 44 h 54"/>
                <a:gd name="T58" fmla="*/ 24 w 32"/>
                <a:gd name="T59" fmla="*/ 36 h 54"/>
                <a:gd name="T60" fmla="*/ 22 w 32"/>
                <a:gd name="T61" fmla="*/ 32 h 54"/>
                <a:gd name="T62" fmla="*/ 18 w 32"/>
                <a:gd name="T63" fmla="*/ 30 h 54"/>
                <a:gd name="T64" fmla="*/ 18 w 32"/>
                <a:gd name="T65" fmla="*/ 30 h 54"/>
                <a:gd name="T66" fmla="*/ 16 w 32"/>
                <a:gd name="T67" fmla="*/ 30 h 54"/>
                <a:gd name="T68" fmla="*/ 16 w 32"/>
                <a:gd name="T69" fmla="*/ 30 h 54"/>
                <a:gd name="T70" fmla="*/ 14 w 32"/>
                <a:gd name="T71" fmla="*/ 28 h 54"/>
                <a:gd name="T72" fmla="*/ 14 w 32"/>
                <a:gd name="T73" fmla="*/ 26 h 54"/>
                <a:gd name="T74" fmla="*/ 16 w 32"/>
                <a:gd name="T75" fmla="*/ 20 h 54"/>
                <a:gd name="T76" fmla="*/ 16 w 32"/>
                <a:gd name="T77" fmla="*/ 20 h 54"/>
                <a:gd name="T78" fmla="*/ 14 w 32"/>
                <a:gd name="T79" fmla="*/ 16 h 54"/>
                <a:gd name="T80" fmla="*/ 10 w 32"/>
                <a:gd name="T81" fmla="*/ 10 h 54"/>
                <a:gd name="T82" fmla="*/ 8 w 32"/>
                <a:gd name="T83" fmla="*/ 6 h 54"/>
                <a:gd name="T84" fmla="*/ 6 w 32"/>
                <a:gd name="T85" fmla="*/ 0 h 54"/>
                <a:gd name="T86" fmla="*/ 6 w 32"/>
                <a:gd name="T87" fmla="*/ 0 h 54"/>
                <a:gd name="T88" fmla="*/ 4 w 32"/>
                <a:gd name="T89" fmla="*/ 0 h 54"/>
                <a:gd name="T90" fmla="*/ 2 w 32"/>
                <a:gd name="T91" fmla="*/ 0 h 54"/>
                <a:gd name="T92" fmla="*/ 2 w 32"/>
                <a:gd name="T93" fmla="*/ 0 h 54"/>
                <a:gd name="T94" fmla="*/ 0 w 32"/>
                <a:gd name="T95" fmla="*/ 4 h 54"/>
                <a:gd name="T96" fmla="*/ 0 w 32"/>
                <a:gd name="T97" fmla="*/ 6 h 54"/>
                <a:gd name="T98" fmla="*/ 4 w 32"/>
                <a:gd name="T99" fmla="*/ 8 h 54"/>
                <a:gd name="T100" fmla="*/ 4 w 32"/>
                <a:gd name="T101" fmla="*/ 8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32" h="54">
                  <a:moveTo>
                    <a:pt x="4" y="8"/>
                  </a:moveTo>
                  <a:lnTo>
                    <a:pt x="4" y="8"/>
                  </a:lnTo>
                  <a:lnTo>
                    <a:pt x="10" y="18"/>
                  </a:lnTo>
                  <a:lnTo>
                    <a:pt x="10" y="24"/>
                  </a:lnTo>
                  <a:lnTo>
                    <a:pt x="10" y="30"/>
                  </a:lnTo>
                  <a:lnTo>
                    <a:pt x="10" y="30"/>
                  </a:lnTo>
                  <a:lnTo>
                    <a:pt x="10" y="32"/>
                  </a:lnTo>
                  <a:lnTo>
                    <a:pt x="12" y="36"/>
                  </a:lnTo>
                  <a:lnTo>
                    <a:pt x="12" y="36"/>
                  </a:lnTo>
                  <a:lnTo>
                    <a:pt x="18" y="36"/>
                  </a:lnTo>
                  <a:lnTo>
                    <a:pt x="18" y="36"/>
                  </a:lnTo>
                  <a:lnTo>
                    <a:pt x="18" y="40"/>
                  </a:lnTo>
                  <a:lnTo>
                    <a:pt x="18" y="46"/>
                  </a:lnTo>
                  <a:lnTo>
                    <a:pt x="18" y="50"/>
                  </a:lnTo>
                  <a:lnTo>
                    <a:pt x="20" y="54"/>
                  </a:lnTo>
                  <a:lnTo>
                    <a:pt x="20" y="54"/>
                  </a:lnTo>
                  <a:lnTo>
                    <a:pt x="26" y="50"/>
                  </a:lnTo>
                  <a:lnTo>
                    <a:pt x="26" y="50"/>
                  </a:lnTo>
                  <a:lnTo>
                    <a:pt x="26" y="52"/>
                  </a:lnTo>
                  <a:lnTo>
                    <a:pt x="26" y="54"/>
                  </a:lnTo>
                  <a:lnTo>
                    <a:pt x="26" y="54"/>
                  </a:lnTo>
                  <a:lnTo>
                    <a:pt x="30" y="54"/>
                  </a:lnTo>
                  <a:lnTo>
                    <a:pt x="32" y="52"/>
                  </a:lnTo>
                  <a:lnTo>
                    <a:pt x="32" y="44"/>
                  </a:lnTo>
                  <a:lnTo>
                    <a:pt x="32" y="44"/>
                  </a:lnTo>
                  <a:lnTo>
                    <a:pt x="30" y="42"/>
                  </a:lnTo>
                  <a:lnTo>
                    <a:pt x="28" y="42"/>
                  </a:lnTo>
                  <a:lnTo>
                    <a:pt x="24" y="44"/>
                  </a:lnTo>
                  <a:lnTo>
                    <a:pt x="24" y="44"/>
                  </a:lnTo>
                  <a:lnTo>
                    <a:pt x="24" y="36"/>
                  </a:lnTo>
                  <a:lnTo>
                    <a:pt x="22" y="32"/>
                  </a:lnTo>
                  <a:lnTo>
                    <a:pt x="18" y="30"/>
                  </a:lnTo>
                  <a:lnTo>
                    <a:pt x="18" y="30"/>
                  </a:lnTo>
                  <a:lnTo>
                    <a:pt x="16" y="30"/>
                  </a:lnTo>
                  <a:lnTo>
                    <a:pt x="16" y="30"/>
                  </a:lnTo>
                  <a:lnTo>
                    <a:pt x="14" y="28"/>
                  </a:lnTo>
                  <a:lnTo>
                    <a:pt x="14" y="26"/>
                  </a:lnTo>
                  <a:lnTo>
                    <a:pt x="16" y="20"/>
                  </a:lnTo>
                  <a:lnTo>
                    <a:pt x="16" y="20"/>
                  </a:lnTo>
                  <a:lnTo>
                    <a:pt x="14" y="16"/>
                  </a:lnTo>
                  <a:lnTo>
                    <a:pt x="10" y="10"/>
                  </a:lnTo>
                  <a:lnTo>
                    <a:pt x="8" y="6"/>
                  </a:lnTo>
                  <a:lnTo>
                    <a:pt x="6" y="0"/>
                  </a:lnTo>
                  <a:lnTo>
                    <a:pt x="6" y="0"/>
                  </a:lnTo>
                  <a:lnTo>
                    <a:pt x="4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0" y="4"/>
                  </a:lnTo>
                  <a:lnTo>
                    <a:pt x="0" y="6"/>
                  </a:lnTo>
                  <a:lnTo>
                    <a:pt x="4" y="8"/>
                  </a:lnTo>
                  <a:lnTo>
                    <a:pt x="4" y="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54" name="Freeform 325"/>
            <p:cNvSpPr>
              <a:spLocks/>
            </p:cNvSpPr>
            <p:nvPr/>
          </p:nvSpPr>
          <p:spPr bwMode="auto">
            <a:xfrm>
              <a:off x="3085" y="2285"/>
              <a:ext cx="36" cy="38"/>
            </a:xfrm>
            <a:custGeom>
              <a:avLst/>
              <a:gdLst>
                <a:gd name="T0" fmla="*/ 4 w 36"/>
                <a:gd name="T1" fmla="*/ 20 h 38"/>
                <a:gd name="T2" fmla="*/ 4 w 36"/>
                <a:gd name="T3" fmla="*/ 20 h 38"/>
                <a:gd name="T4" fmla="*/ 8 w 36"/>
                <a:gd name="T5" fmla="*/ 22 h 38"/>
                <a:gd name="T6" fmla="*/ 14 w 36"/>
                <a:gd name="T7" fmla="*/ 22 h 38"/>
                <a:gd name="T8" fmla="*/ 14 w 36"/>
                <a:gd name="T9" fmla="*/ 22 h 38"/>
                <a:gd name="T10" fmla="*/ 14 w 36"/>
                <a:gd name="T11" fmla="*/ 28 h 38"/>
                <a:gd name="T12" fmla="*/ 16 w 36"/>
                <a:gd name="T13" fmla="*/ 30 h 38"/>
                <a:gd name="T14" fmla="*/ 18 w 36"/>
                <a:gd name="T15" fmla="*/ 30 h 38"/>
                <a:gd name="T16" fmla="*/ 18 w 36"/>
                <a:gd name="T17" fmla="*/ 30 h 38"/>
                <a:gd name="T18" fmla="*/ 20 w 36"/>
                <a:gd name="T19" fmla="*/ 30 h 38"/>
                <a:gd name="T20" fmla="*/ 24 w 36"/>
                <a:gd name="T21" fmla="*/ 30 h 38"/>
                <a:gd name="T22" fmla="*/ 24 w 36"/>
                <a:gd name="T23" fmla="*/ 30 h 38"/>
                <a:gd name="T24" fmla="*/ 24 w 36"/>
                <a:gd name="T25" fmla="*/ 32 h 38"/>
                <a:gd name="T26" fmla="*/ 24 w 36"/>
                <a:gd name="T27" fmla="*/ 34 h 38"/>
                <a:gd name="T28" fmla="*/ 24 w 36"/>
                <a:gd name="T29" fmla="*/ 36 h 38"/>
                <a:gd name="T30" fmla="*/ 26 w 36"/>
                <a:gd name="T31" fmla="*/ 38 h 38"/>
                <a:gd name="T32" fmla="*/ 26 w 36"/>
                <a:gd name="T33" fmla="*/ 38 h 38"/>
                <a:gd name="T34" fmla="*/ 32 w 36"/>
                <a:gd name="T35" fmla="*/ 30 h 38"/>
                <a:gd name="T36" fmla="*/ 36 w 36"/>
                <a:gd name="T37" fmla="*/ 24 h 38"/>
                <a:gd name="T38" fmla="*/ 36 w 36"/>
                <a:gd name="T39" fmla="*/ 18 h 38"/>
                <a:gd name="T40" fmla="*/ 36 w 36"/>
                <a:gd name="T41" fmla="*/ 18 h 38"/>
                <a:gd name="T42" fmla="*/ 34 w 36"/>
                <a:gd name="T43" fmla="*/ 18 h 38"/>
                <a:gd name="T44" fmla="*/ 32 w 36"/>
                <a:gd name="T45" fmla="*/ 20 h 38"/>
                <a:gd name="T46" fmla="*/ 30 w 36"/>
                <a:gd name="T47" fmla="*/ 22 h 38"/>
                <a:gd name="T48" fmla="*/ 28 w 36"/>
                <a:gd name="T49" fmla="*/ 26 h 38"/>
                <a:gd name="T50" fmla="*/ 26 w 36"/>
                <a:gd name="T51" fmla="*/ 26 h 38"/>
                <a:gd name="T52" fmla="*/ 24 w 36"/>
                <a:gd name="T53" fmla="*/ 24 h 38"/>
                <a:gd name="T54" fmla="*/ 24 w 36"/>
                <a:gd name="T55" fmla="*/ 24 h 38"/>
                <a:gd name="T56" fmla="*/ 20 w 36"/>
                <a:gd name="T57" fmla="*/ 24 h 38"/>
                <a:gd name="T58" fmla="*/ 20 w 36"/>
                <a:gd name="T59" fmla="*/ 24 h 38"/>
                <a:gd name="T60" fmla="*/ 18 w 36"/>
                <a:gd name="T61" fmla="*/ 20 h 38"/>
                <a:gd name="T62" fmla="*/ 16 w 36"/>
                <a:gd name="T63" fmla="*/ 18 h 38"/>
                <a:gd name="T64" fmla="*/ 10 w 36"/>
                <a:gd name="T65" fmla="*/ 14 h 38"/>
                <a:gd name="T66" fmla="*/ 6 w 36"/>
                <a:gd name="T67" fmla="*/ 14 h 38"/>
                <a:gd name="T68" fmla="*/ 4 w 36"/>
                <a:gd name="T69" fmla="*/ 12 h 38"/>
                <a:gd name="T70" fmla="*/ 4 w 36"/>
                <a:gd name="T71" fmla="*/ 8 h 38"/>
                <a:gd name="T72" fmla="*/ 6 w 36"/>
                <a:gd name="T73" fmla="*/ 2 h 38"/>
                <a:gd name="T74" fmla="*/ 6 w 36"/>
                <a:gd name="T75" fmla="*/ 2 h 38"/>
                <a:gd name="T76" fmla="*/ 4 w 36"/>
                <a:gd name="T77" fmla="*/ 0 h 38"/>
                <a:gd name="T78" fmla="*/ 2 w 36"/>
                <a:gd name="T79" fmla="*/ 0 h 38"/>
                <a:gd name="T80" fmla="*/ 2 w 36"/>
                <a:gd name="T81" fmla="*/ 2 h 38"/>
                <a:gd name="T82" fmla="*/ 2 w 36"/>
                <a:gd name="T83" fmla="*/ 2 h 38"/>
                <a:gd name="T84" fmla="*/ 0 w 36"/>
                <a:gd name="T85" fmla="*/ 12 h 38"/>
                <a:gd name="T86" fmla="*/ 2 w 36"/>
                <a:gd name="T87" fmla="*/ 16 h 38"/>
                <a:gd name="T88" fmla="*/ 4 w 36"/>
                <a:gd name="T89" fmla="*/ 20 h 38"/>
                <a:gd name="T90" fmla="*/ 4 w 36"/>
                <a:gd name="T91" fmla="*/ 2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36" h="38">
                  <a:moveTo>
                    <a:pt x="4" y="20"/>
                  </a:moveTo>
                  <a:lnTo>
                    <a:pt x="4" y="20"/>
                  </a:lnTo>
                  <a:lnTo>
                    <a:pt x="8" y="22"/>
                  </a:lnTo>
                  <a:lnTo>
                    <a:pt x="14" y="22"/>
                  </a:lnTo>
                  <a:lnTo>
                    <a:pt x="14" y="22"/>
                  </a:lnTo>
                  <a:lnTo>
                    <a:pt x="14" y="28"/>
                  </a:lnTo>
                  <a:lnTo>
                    <a:pt x="16" y="30"/>
                  </a:lnTo>
                  <a:lnTo>
                    <a:pt x="18" y="30"/>
                  </a:lnTo>
                  <a:lnTo>
                    <a:pt x="18" y="30"/>
                  </a:lnTo>
                  <a:lnTo>
                    <a:pt x="20" y="30"/>
                  </a:lnTo>
                  <a:lnTo>
                    <a:pt x="24" y="30"/>
                  </a:lnTo>
                  <a:lnTo>
                    <a:pt x="24" y="30"/>
                  </a:lnTo>
                  <a:lnTo>
                    <a:pt x="24" y="32"/>
                  </a:lnTo>
                  <a:lnTo>
                    <a:pt x="24" y="34"/>
                  </a:lnTo>
                  <a:lnTo>
                    <a:pt x="24" y="36"/>
                  </a:lnTo>
                  <a:lnTo>
                    <a:pt x="26" y="38"/>
                  </a:lnTo>
                  <a:lnTo>
                    <a:pt x="26" y="38"/>
                  </a:lnTo>
                  <a:lnTo>
                    <a:pt x="32" y="30"/>
                  </a:lnTo>
                  <a:lnTo>
                    <a:pt x="36" y="24"/>
                  </a:lnTo>
                  <a:lnTo>
                    <a:pt x="36" y="18"/>
                  </a:lnTo>
                  <a:lnTo>
                    <a:pt x="36" y="18"/>
                  </a:lnTo>
                  <a:lnTo>
                    <a:pt x="34" y="18"/>
                  </a:lnTo>
                  <a:lnTo>
                    <a:pt x="32" y="20"/>
                  </a:lnTo>
                  <a:lnTo>
                    <a:pt x="30" y="22"/>
                  </a:lnTo>
                  <a:lnTo>
                    <a:pt x="28" y="26"/>
                  </a:lnTo>
                  <a:lnTo>
                    <a:pt x="26" y="26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20" y="24"/>
                  </a:lnTo>
                  <a:lnTo>
                    <a:pt x="20" y="24"/>
                  </a:lnTo>
                  <a:lnTo>
                    <a:pt x="18" y="20"/>
                  </a:lnTo>
                  <a:lnTo>
                    <a:pt x="16" y="18"/>
                  </a:lnTo>
                  <a:lnTo>
                    <a:pt x="10" y="14"/>
                  </a:lnTo>
                  <a:lnTo>
                    <a:pt x="6" y="14"/>
                  </a:lnTo>
                  <a:lnTo>
                    <a:pt x="4" y="12"/>
                  </a:lnTo>
                  <a:lnTo>
                    <a:pt x="4" y="8"/>
                  </a:lnTo>
                  <a:lnTo>
                    <a:pt x="6" y="2"/>
                  </a:lnTo>
                  <a:lnTo>
                    <a:pt x="6" y="2"/>
                  </a:lnTo>
                  <a:lnTo>
                    <a:pt x="4" y="0"/>
                  </a:lnTo>
                  <a:lnTo>
                    <a:pt x="2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0" y="12"/>
                  </a:lnTo>
                  <a:lnTo>
                    <a:pt x="2" y="16"/>
                  </a:lnTo>
                  <a:lnTo>
                    <a:pt x="4" y="20"/>
                  </a:lnTo>
                  <a:lnTo>
                    <a:pt x="4" y="2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55" name="Freeform 326"/>
            <p:cNvSpPr>
              <a:spLocks/>
            </p:cNvSpPr>
            <p:nvPr/>
          </p:nvSpPr>
          <p:spPr bwMode="auto">
            <a:xfrm>
              <a:off x="3111" y="2237"/>
              <a:ext cx="10" cy="20"/>
            </a:xfrm>
            <a:custGeom>
              <a:avLst/>
              <a:gdLst>
                <a:gd name="T0" fmla="*/ 6 w 10"/>
                <a:gd name="T1" fmla="*/ 20 h 20"/>
                <a:gd name="T2" fmla="*/ 6 w 10"/>
                <a:gd name="T3" fmla="*/ 20 h 20"/>
                <a:gd name="T4" fmla="*/ 8 w 10"/>
                <a:gd name="T5" fmla="*/ 20 h 20"/>
                <a:gd name="T6" fmla="*/ 10 w 10"/>
                <a:gd name="T7" fmla="*/ 20 h 20"/>
                <a:gd name="T8" fmla="*/ 10 w 10"/>
                <a:gd name="T9" fmla="*/ 20 h 20"/>
                <a:gd name="T10" fmla="*/ 8 w 10"/>
                <a:gd name="T11" fmla="*/ 10 h 20"/>
                <a:gd name="T12" fmla="*/ 6 w 10"/>
                <a:gd name="T13" fmla="*/ 2 h 20"/>
                <a:gd name="T14" fmla="*/ 6 w 10"/>
                <a:gd name="T15" fmla="*/ 2 h 20"/>
                <a:gd name="T16" fmla="*/ 4 w 10"/>
                <a:gd name="T17" fmla="*/ 0 h 20"/>
                <a:gd name="T18" fmla="*/ 0 w 10"/>
                <a:gd name="T19" fmla="*/ 2 h 20"/>
                <a:gd name="T20" fmla="*/ 0 w 10"/>
                <a:gd name="T21" fmla="*/ 2 h 20"/>
                <a:gd name="T22" fmla="*/ 2 w 10"/>
                <a:gd name="T23" fmla="*/ 10 h 20"/>
                <a:gd name="T24" fmla="*/ 6 w 10"/>
                <a:gd name="T25" fmla="*/ 20 h 20"/>
                <a:gd name="T26" fmla="*/ 6 w 10"/>
                <a:gd name="T27" fmla="*/ 20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0" h="20">
                  <a:moveTo>
                    <a:pt x="6" y="20"/>
                  </a:moveTo>
                  <a:lnTo>
                    <a:pt x="6" y="20"/>
                  </a:lnTo>
                  <a:lnTo>
                    <a:pt x="8" y="20"/>
                  </a:lnTo>
                  <a:lnTo>
                    <a:pt x="10" y="20"/>
                  </a:lnTo>
                  <a:lnTo>
                    <a:pt x="10" y="20"/>
                  </a:lnTo>
                  <a:lnTo>
                    <a:pt x="8" y="10"/>
                  </a:lnTo>
                  <a:lnTo>
                    <a:pt x="6" y="2"/>
                  </a:lnTo>
                  <a:lnTo>
                    <a:pt x="6" y="2"/>
                  </a:lnTo>
                  <a:lnTo>
                    <a:pt x="4" y="0"/>
                  </a:lnTo>
                  <a:lnTo>
                    <a:pt x="0" y="2"/>
                  </a:lnTo>
                  <a:lnTo>
                    <a:pt x="0" y="2"/>
                  </a:lnTo>
                  <a:lnTo>
                    <a:pt x="2" y="10"/>
                  </a:lnTo>
                  <a:lnTo>
                    <a:pt x="6" y="20"/>
                  </a:lnTo>
                  <a:lnTo>
                    <a:pt x="6" y="2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56" name="Freeform 327"/>
            <p:cNvSpPr>
              <a:spLocks/>
            </p:cNvSpPr>
            <p:nvPr/>
          </p:nvSpPr>
          <p:spPr bwMode="auto">
            <a:xfrm>
              <a:off x="3101" y="2277"/>
              <a:ext cx="24" cy="14"/>
            </a:xfrm>
            <a:custGeom>
              <a:avLst/>
              <a:gdLst>
                <a:gd name="T0" fmla="*/ 12 w 24"/>
                <a:gd name="T1" fmla="*/ 14 h 14"/>
                <a:gd name="T2" fmla="*/ 12 w 24"/>
                <a:gd name="T3" fmla="*/ 14 h 14"/>
                <a:gd name="T4" fmla="*/ 16 w 24"/>
                <a:gd name="T5" fmla="*/ 14 h 14"/>
                <a:gd name="T6" fmla="*/ 18 w 24"/>
                <a:gd name="T7" fmla="*/ 10 h 14"/>
                <a:gd name="T8" fmla="*/ 24 w 24"/>
                <a:gd name="T9" fmla="*/ 4 h 14"/>
                <a:gd name="T10" fmla="*/ 24 w 24"/>
                <a:gd name="T11" fmla="*/ 4 h 14"/>
                <a:gd name="T12" fmla="*/ 24 w 24"/>
                <a:gd name="T13" fmla="*/ 2 h 14"/>
                <a:gd name="T14" fmla="*/ 24 w 24"/>
                <a:gd name="T15" fmla="*/ 0 h 14"/>
                <a:gd name="T16" fmla="*/ 24 w 24"/>
                <a:gd name="T17" fmla="*/ 0 h 14"/>
                <a:gd name="T18" fmla="*/ 20 w 24"/>
                <a:gd name="T19" fmla="*/ 0 h 14"/>
                <a:gd name="T20" fmla="*/ 18 w 24"/>
                <a:gd name="T21" fmla="*/ 2 h 14"/>
                <a:gd name="T22" fmla="*/ 16 w 24"/>
                <a:gd name="T23" fmla="*/ 6 h 14"/>
                <a:gd name="T24" fmla="*/ 14 w 24"/>
                <a:gd name="T25" fmla="*/ 8 h 14"/>
                <a:gd name="T26" fmla="*/ 14 w 24"/>
                <a:gd name="T27" fmla="*/ 8 h 14"/>
                <a:gd name="T28" fmla="*/ 8 w 24"/>
                <a:gd name="T29" fmla="*/ 6 h 14"/>
                <a:gd name="T30" fmla="*/ 0 w 24"/>
                <a:gd name="T31" fmla="*/ 6 h 14"/>
                <a:gd name="T32" fmla="*/ 0 w 24"/>
                <a:gd name="T33" fmla="*/ 6 h 14"/>
                <a:gd name="T34" fmla="*/ 2 w 24"/>
                <a:gd name="T35" fmla="*/ 8 h 14"/>
                <a:gd name="T36" fmla="*/ 6 w 24"/>
                <a:gd name="T37" fmla="*/ 10 h 14"/>
                <a:gd name="T38" fmla="*/ 10 w 24"/>
                <a:gd name="T39" fmla="*/ 10 h 14"/>
                <a:gd name="T40" fmla="*/ 12 w 24"/>
                <a:gd name="T41" fmla="*/ 14 h 14"/>
                <a:gd name="T42" fmla="*/ 12 w 24"/>
                <a:gd name="T43" fmla="*/ 14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24" h="14">
                  <a:moveTo>
                    <a:pt x="12" y="14"/>
                  </a:moveTo>
                  <a:lnTo>
                    <a:pt x="12" y="14"/>
                  </a:lnTo>
                  <a:lnTo>
                    <a:pt x="16" y="14"/>
                  </a:lnTo>
                  <a:lnTo>
                    <a:pt x="18" y="10"/>
                  </a:lnTo>
                  <a:lnTo>
                    <a:pt x="24" y="4"/>
                  </a:lnTo>
                  <a:lnTo>
                    <a:pt x="24" y="4"/>
                  </a:lnTo>
                  <a:lnTo>
                    <a:pt x="24" y="2"/>
                  </a:lnTo>
                  <a:lnTo>
                    <a:pt x="24" y="0"/>
                  </a:lnTo>
                  <a:lnTo>
                    <a:pt x="24" y="0"/>
                  </a:lnTo>
                  <a:lnTo>
                    <a:pt x="20" y="0"/>
                  </a:lnTo>
                  <a:lnTo>
                    <a:pt x="18" y="2"/>
                  </a:lnTo>
                  <a:lnTo>
                    <a:pt x="16" y="6"/>
                  </a:lnTo>
                  <a:lnTo>
                    <a:pt x="14" y="8"/>
                  </a:lnTo>
                  <a:lnTo>
                    <a:pt x="14" y="8"/>
                  </a:lnTo>
                  <a:lnTo>
                    <a:pt x="8" y="6"/>
                  </a:lnTo>
                  <a:lnTo>
                    <a:pt x="0" y="6"/>
                  </a:lnTo>
                  <a:lnTo>
                    <a:pt x="0" y="6"/>
                  </a:lnTo>
                  <a:lnTo>
                    <a:pt x="2" y="8"/>
                  </a:lnTo>
                  <a:lnTo>
                    <a:pt x="6" y="10"/>
                  </a:lnTo>
                  <a:lnTo>
                    <a:pt x="10" y="10"/>
                  </a:lnTo>
                  <a:lnTo>
                    <a:pt x="12" y="14"/>
                  </a:lnTo>
                  <a:lnTo>
                    <a:pt x="12" y="1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57" name="Freeform 328"/>
            <p:cNvSpPr>
              <a:spLocks/>
            </p:cNvSpPr>
            <p:nvPr/>
          </p:nvSpPr>
          <p:spPr bwMode="auto">
            <a:xfrm>
              <a:off x="3139" y="2195"/>
              <a:ext cx="14" cy="26"/>
            </a:xfrm>
            <a:custGeom>
              <a:avLst/>
              <a:gdLst>
                <a:gd name="T0" fmla="*/ 0 w 14"/>
                <a:gd name="T1" fmla="*/ 24 h 26"/>
                <a:gd name="T2" fmla="*/ 4 w 14"/>
                <a:gd name="T3" fmla="*/ 26 h 26"/>
                <a:gd name="T4" fmla="*/ 4 w 14"/>
                <a:gd name="T5" fmla="*/ 26 h 26"/>
                <a:gd name="T6" fmla="*/ 12 w 14"/>
                <a:gd name="T7" fmla="*/ 14 h 26"/>
                <a:gd name="T8" fmla="*/ 14 w 14"/>
                <a:gd name="T9" fmla="*/ 8 h 26"/>
                <a:gd name="T10" fmla="*/ 14 w 14"/>
                <a:gd name="T11" fmla="*/ 0 h 26"/>
                <a:gd name="T12" fmla="*/ 14 w 14"/>
                <a:gd name="T13" fmla="*/ 0 h 26"/>
                <a:gd name="T14" fmla="*/ 12 w 14"/>
                <a:gd name="T15" fmla="*/ 2 h 26"/>
                <a:gd name="T16" fmla="*/ 10 w 14"/>
                <a:gd name="T17" fmla="*/ 6 h 26"/>
                <a:gd name="T18" fmla="*/ 8 w 14"/>
                <a:gd name="T19" fmla="*/ 10 h 26"/>
                <a:gd name="T20" fmla="*/ 6 w 14"/>
                <a:gd name="T21" fmla="*/ 14 h 26"/>
                <a:gd name="T22" fmla="*/ 6 w 14"/>
                <a:gd name="T23" fmla="*/ 14 h 26"/>
                <a:gd name="T24" fmla="*/ 4 w 14"/>
                <a:gd name="T25" fmla="*/ 16 h 26"/>
                <a:gd name="T26" fmla="*/ 2 w 14"/>
                <a:gd name="T27" fmla="*/ 18 h 26"/>
                <a:gd name="T28" fmla="*/ 0 w 14"/>
                <a:gd name="T29" fmla="*/ 24 h 26"/>
                <a:gd name="T30" fmla="*/ 0 w 14"/>
                <a:gd name="T31" fmla="*/ 24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4" h="26">
                  <a:moveTo>
                    <a:pt x="0" y="24"/>
                  </a:moveTo>
                  <a:lnTo>
                    <a:pt x="4" y="26"/>
                  </a:lnTo>
                  <a:lnTo>
                    <a:pt x="4" y="26"/>
                  </a:lnTo>
                  <a:lnTo>
                    <a:pt x="12" y="14"/>
                  </a:lnTo>
                  <a:lnTo>
                    <a:pt x="14" y="8"/>
                  </a:lnTo>
                  <a:lnTo>
                    <a:pt x="14" y="0"/>
                  </a:lnTo>
                  <a:lnTo>
                    <a:pt x="14" y="0"/>
                  </a:lnTo>
                  <a:lnTo>
                    <a:pt x="12" y="2"/>
                  </a:lnTo>
                  <a:lnTo>
                    <a:pt x="10" y="6"/>
                  </a:lnTo>
                  <a:lnTo>
                    <a:pt x="8" y="10"/>
                  </a:lnTo>
                  <a:lnTo>
                    <a:pt x="6" y="14"/>
                  </a:lnTo>
                  <a:lnTo>
                    <a:pt x="6" y="14"/>
                  </a:lnTo>
                  <a:lnTo>
                    <a:pt x="4" y="16"/>
                  </a:lnTo>
                  <a:lnTo>
                    <a:pt x="2" y="18"/>
                  </a:lnTo>
                  <a:lnTo>
                    <a:pt x="0" y="24"/>
                  </a:lnTo>
                  <a:lnTo>
                    <a:pt x="0" y="2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58" name="Freeform 329"/>
            <p:cNvSpPr>
              <a:spLocks/>
            </p:cNvSpPr>
            <p:nvPr/>
          </p:nvSpPr>
          <p:spPr bwMode="auto">
            <a:xfrm>
              <a:off x="3129" y="2263"/>
              <a:ext cx="18" cy="10"/>
            </a:xfrm>
            <a:custGeom>
              <a:avLst/>
              <a:gdLst>
                <a:gd name="T0" fmla="*/ 6 w 18"/>
                <a:gd name="T1" fmla="*/ 10 h 10"/>
                <a:gd name="T2" fmla="*/ 6 w 18"/>
                <a:gd name="T3" fmla="*/ 10 h 10"/>
                <a:gd name="T4" fmla="*/ 12 w 18"/>
                <a:gd name="T5" fmla="*/ 10 h 10"/>
                <a:gd name="T6" fmla="*/ 18 w 18"/>
                <a:gd name="T7" fmla="*/ 8 h 10"/>
                <a:gd name="T8" fmla="*/ 18 w 18"/>
                <a:gd name="T9" fmla="*/ 8 h 10"/>
                <a:gd name="T10" fmla="*/ 18 w 18"/>
                <a:gd name="T11" fmla="*/ 6 h 10"/>
                <a:gd name="T12" fmla="*/ 18 w 18"/>
                <a:gd name="T13" fmla="*/ 4 h 10"/>
                <a:gd name="T14" fmla="*/ 16 w 18"/>
                <a:gd name="T15" fmla="*/ 2 h 10"/>
                <a:gd name="T16" fmla="*/ 16 w 18"/>
                <a:gd name="T17" fmla="*/ 2 h 10"/>
                <a:gd name="T18" fmla="*/ 16 w 18"/>
                <a:gd name="T19" fmla="*/ 4 h 10"/>
                <a:gd name="T20" fmla="*/ 14 w 18"/>
                <a:gd name="T21" fmla="*/ 6 h 10"/>
                <a:gd name="T22" fmla="*/ 10 w 18"/>
                <a:gd name="T23" fmla="*/ 6 h 10"/>
                <a:gd name="T24" fmla="*/ 10 w 18"/>
                <a:gd name="T25" fmla="*/ 6 h 10"/>
                <a:gd name="T26" fmla="*/ 6 w 18"/>
                <a:gd name="T27" fmla="*/ 2 h 10"/>
                <a:gd name="T28" fmla="*/ 2 w 18"/>
                <a:gd name="T29" fmla="*/ 0 h 10"/>
                <a:gd name="T30" fmla="*/ 2 w 18"/>
                <a:gd name="T31" fmla="*/ 0 h 10"/>
                <a:gd name="T32" fmla="*/ 0 w 18"/>
                <a:gd name="T33" fmla="*/ 4 h 10"/>
                <a:gd name="T34" fmla="*/ 2 w 18"/>
                <a:gd name="T35" fmla="*/ 6 h 10"/>
                <a:gd name="T36" fmla="*/ 6 w 18"/>
                <a:gd name="T37" fmla="*/ 10 h 10"/>
                <a:gd name="T38" fmla="*/ 6 w 18"/>
                <a:gd name="T39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8" h="10">
                  <a:moveTo>
                    <a:pt x="6" y="10"/>
                  </a:moveTo>
                  <a:lnTo>
                    <a:pt x="6" y="10"/>
                  </a:lnTo>
                  <a:lnTo>
                    <a:pt x="12" y="10"/>
                  </a:lnTo>
                  <a:lnTo>
                    <a:pt x="18" y="8"/>
                  </a:lnTo>
                  <a:lnTo>
                    <a:pt x="18" y="8"/>
                  </a:lnTo>
                  <a:lnTo>
                    <a:pt x="18" y="6"/>
                  </a:lnTo>
                  <a:lnTo>
                    <a:pt x="18" y="4"/>
                  </a:lnTo>
                  <a:lnTo>
                    <a:pt x="16" y="2"/>
                  </a:lnTo>
                  <a:lnTo>
                    <a:pt x="16" y="2"/>
                  </a:lnTo>
                  <a:lnTo>
                    <a:pt x="16" y="4"/>
                  </a:lnTo>
                  <a:lnTo>
                    <a:pt x="14" y="6"/>
                  </a:lnTo>
                  <a:lnTo>
                    <a:pt x="10" y="6"/>
                  </a:lnTo>
                  <a:lnTo>
                    <a:pt x="10" y="6"/>
                  </a:lnTo>
                  <a:lnTo>
                    <a:pt x="6" y="2"/>
                  </a:lnTo>
                  <a:lnTo>
                    <a:pt x="2" y="0"/>
                  </a:lnTo>
                  <a:lnTo>
                    <a:pt x="2" y="0"/>
                  </a:lnTo>
                  <a:lnTo>
                    <a:pt x="0" y="4"/>
                  </a:lnTo>
                  <a:lnTo>
                    <a:pt x="2" y="6"/>
                  </a:lnTo>
                  <a:lnTo>
                    <a:pt x="6" y="10"/>
                  </a:lnTo>
                  <a:lnTo>
                    <a:pt x="6" y="1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59" name="Freeform 330"/>
            <p:cNvSpPr>
              <a:spLocks/>
            </p:cNvSpPr>
            <p:nvPr/>
          </p:nvSpPr>
          <p:spPr bwMode="auto">
            <a:xfrm>
              <a:off x="3143" y="2217"/>
              <a:ext cx="12" cy="20"/>
            </a:xfrm>
            <a:custGeom>
              <a:avLst/>
              <a:gdLst>
                <a:gd name="T0" fmla="*/ 4 w 12"/>
                <a:gd name="T1" fmla="*/ 20 h 20"/>
                <a:gd name="T2" fmla="*/ 4 w 12"/>
                <a:gd name="T3" fmla="*/ 20 h 20"/>
                <a:gd name="T4" fmla="*/ 8 w 12"/>
                <a:gd name="T5" fmla="*/ 18 h 20"/>
                <a:gd name="T6" fmla="*/ 10 w 12"/>
                <a:gd name="T7" fmla="*/ 14 h 20"/>
                <a:gd name="T8" fmla="*/ 12 w 12"/>
                <a:gd name="T9" fmla="*/ 4 h 20"/>
                <a:gd name="T10" fmla="*/ 12 w 12"/>
                <a:gd name="T11" fmla="*/ 4 h 20"/>
                <a:gd name="T12" fmla="*/ 12 w 12"/>
                <a:gd name="T13" fmla="*/ 0 h 20"/>
                <a:gd name="T14" fmla="*/ 8 w 12"/>
                <a:gd name="T15" fmla="*/ 0 h 20"/>
                <a:gd name="T16" fmla="*/ 8 w 12"/>
                <a:gd name="T17" fmla="*/ 0 h 20"/>
                <a:gd name="T18" fmla="*/ 6 w 12"/>
                <a:gd name="T19" fmla="*/ 10 h 20"/>
                <a:gd name="T20" fmla="*/ 4 w 12"/>
                <a:gd name="T21" fmla="*/ 14 h 20"/>
                <a:gd name="T22" fmla="*/ 0 w 12"/>
                <a:gd name="T23" fmla="*/ 16 h 20"/>
                <a:gd name="T24" fmla="*/ 0 w 12"/>
                <a:gd name="T25" fmla="*/ 16 h 20"/>
                <a:gd name="T26" fmla="*/ 0 w 12"/>
                <a:gd name="T27" fmla="*/ 20 h 20"/>
                <a:gd name="T28" fmla="*/ 4 w 12"/>
                <a:gd name="T29" fmla="*/ 20 h 20"/>
                <a:gd name="T30" fmla="*/ 4 w 12"/>
                <a:gd name="T31" fmla="*/ 20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2" h="20">
                  <a:moveTo>
                    <a:pt x="4" y="20"/>
                  </a:moveTo>
                  <a:lnTo>
                    <a:pt x="4" y="20"/>
                  </a:lnTo>
                  <a:lnTo>
                    <a:pt x="8" y="18"/>
                  </a:lnTo>
                  <a:lnTo>
                    <a:pt x="10" y="14"/>
                  </a:lnTo>
                  <a:lnTo>
                    <a:pt x="12" y="4"/>
                  </a:lnTo>
                  <a:lnTo>
                    <a:pt x="12" y="4"/>
                  </a:lnTo>
                  <a:lnTo>
                    <a:pt x="12" y="0"/>
                  </a:lnTo>
                  <a:lnTo>
                    <a:pt x="8" y="0"/>
                  </a:lnTo>
                  <a:lnTo>
                    <a:pt x="8" y="0"/>
                  </a:lnTo>
                  <a:lnTo>
                    <a:pt x="6" y="10"/>
                  </a:lnTo>
                  <a:lnTo>
                    <a:pt x="4" y="14"/>
                  </a:lnTo>
                  <a:lnTo>
                    <a:pt x="0" y="16"/>
                  </a:lnTo>
                  <a:lnTo>
                    <a:pt x="0" y="16"/>
                  </a:lnTo>
                  <a:lnTo>
                    <a:pt x="0" y="20"/>
                  </a:lnTo>
                  <a:lnTo>
                    <a:pt x="4" y="20"/>
                  </a:lnTo>
                  <a:lnTo>
                    <a:pt x="4" y="2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60" name="Freeform 331"/>
            <p:cNvSpPr>
              <a:spLocks/>
            </p:cNvSpPr>
            <p:nvPr/>
          </p:nvSpPr>
          <p:spPr bwMode="auto">
            <a:xfrm>
              <a:off x="3231" y="1971"/>
              <a:ext cx="58" cy="46"/>
            </a:xfrm>
            <a:custGeom>
              <a:avLst/>
              <a:gdLst>
                <a:gd name="T0" fmla="*/ 0 w 58"/>
                <a:gd name="T1" fmla="*/ 22 h 46"/>
                <a:gd name="T2" fmla="*/ 0 w 58"/>
                <a:gd name="T3" fmla="*/ 22 h 46"/>
                <a:gd name="T4" fmla="*/ 4 w 58"/>
                <a:gd name="T5" fmla="*/ 32 h 46"/>
                <a:gd name="T6" fmla="*/ 8 w 58"/>
                <a:gd name="T7" fmla="*/ 38 h 46"/>
                <a:gd name="T8" fmla="*/ 10 w 58"/>
                <a:gd name="T9" fmla="*/ 44 h 46"/>
                <a:gd name="T10" fmla="*/ 10 w 58"/>
                <a:gd name="T11" fmla="*/ 44 h 46"/>
                <a:gd name="T12" fmla="*/ 18 w 58"/>
                <a:gd name="T13" fmla="*/ 46 h 46"/>
                <a:gd name="T14" fmla="*/ 28 w 58"/>
                <a:gd name="T15" fmla="*/ 46 h 46"/>
                <a:gd name="T16" fmla="*/ 28 w 58"/>
                <a:gd name="T17" fmla="*/ 46 h 46"/>
                <a:gd name="T18" fmla="*/ 26 w 58"/>
                <a:gd name="T19" fmla="*/ 42 h 46"/>
                <a:gd name="T20" fmla="*/ 30 w 58"/>
                <a:gd name="T21" fmla="*/ 36 h 46"/>
                <a:gd name="T22" fmla="*/ 30 w 58"/>
                <a:gd name="T23" fmla="*/ 36 h 46"/>
                <a:gd name="T24" fmla="*/ 36 w 58"/>
                <a:gd name="T25" fmla="*/ 38 h 46"/>
                <a:gd name="T26" fmla="*/ 42 w 58"/>
                <a:gd name="T27" fmla="*/ 40 h 46"/>
                <a:gd name="T28" fmla="*/ 48 w 58"/>
                <a:gd name="T29" fmla="*/ 44 h 46"/>
                <a:gd name="T30" fmla="*/ 50 w 58"/>
                <a:gd name="T31" fmla="*/ 44 h 46"/>
                <a:gd name="T32" fmla="*/ 54 w 58"/>
                <a:gd name="T33" fmla="*/ 42 h 46"/>
                <a:gd name="T34" fmla="*/ 58 w 58"/>
                <a:gd name="T35" fmla="*/ 44 h 46"/>
                <a:gd name="T36" fmla="*/ 58 w 58"/>
                <a:gd name="T37" fmla="*/ 44 h 46"/>
                <a:gd name="T38" fmla="*/ 58 w 58"/>
                <a:gd name="T39" fmla="*/ 40 h 46"/>
                <a:gd name="T40" fmla="*/ 56 w 58"/>
                <a:gd name="T41" fmla="*/ 38 h 46"/>
                <a:gd name="T42" fmla="*/ 54 w 58"/>
                <a:gd name="T43" fmla="*/ 36 h 46"/>
                <a:gd name="T44" fmla="*/ 54 w 58"/>
                <a:gd name="T45" fmla="*/ 36 h 46"/>
                <a:gd name="T46" fmla="*/ 52 w 58"/>
                <a:gd name="T47" fmla="*/ 36 h 46"/>
                <a:gd name="T48" fmla="*/ 50 w 58"/>
                <a:gd name="T49" fmla="*/ 34 h 46"/>
                <a:gd name="T50" fmla="*/ 48 w 58"/>
                <a:gd name="T51" fmla="*/ 28 h 46"/>
                <a:gd name="T52" fmla="*/ 44 w 58"/>
                <a:gd name="T53" fmla="*/ 22 h 46"/>
                <a:gd name="T54" fmla="*/ 42 w 58"/>
                <a:gd name="T55" fmla="*/ 22 h 46"/>
                <a:gd name="T56" fmla="*/ 38 w 58"/>
                <a:gd name="T57" fmla="*/ 22 h 46"/>
                <a:gd name="T58" fmla="*/ 38 w 58"/>
                <a:gd name="T59" fmla="*/ 22 h 46"/>
                <a:gd name="T60" fmla="*/ 32 w 58"/>
                <a:gd name="T61" fmla="*/ 10 h 46"/>
                <a:gd name="T62" fmla="*/ 28 w 58"/>
                <a:gd name="T63" fmla="*/ 6 h 46"/>
                <a:gd name="T64" fmla="*/ 22 w 58"/>
                <a:gd name="T65" fmla="*/ 0 h 46"/>
                <a:gd name="T66" fmla="*/ 22 w 58"/>
                <a:gd name="T67" fmla="*/ 0 h 46"/>
                <a:gd name="T68" fmla="*/ 20 w 58"/>
                <a:gd name="T69" fmla="*/ 4 h 46"/>
                <a:gd name="T70" fmla="*/ 18 w 58"/>
                <a:gd name="T71" fmla="*/ 4 h 46"/>
                <a:gd name="T72" fmla="*/ 12 w 58"/>
                <a:gd name="T73" fmla="*/ 2 h 46"/>
                <a:gd name="T74" fmla="*/ 8 w 58"/>
                <a:gd name="T75" fmla="*/ 2 h 46"/>
                <a:gd name="T76" fmla="*/ 8 w 58"/>
                <a:gd name="T77" fmla="*/ 2 h 46"/>
                <a:gd name="T78" fmla="*/ 8 w 58"/>
                <a:gd name="T79" fmla="*/ 8 h 46"/>
                <a:gd name="T80" fmla="*/ 8 w 58"/>
                <a:gd name="T81" fmla="*/ 8 h 46"/>
                <a:gd name="T82" fmla="*/ 8 w 58"/>
                <a:gd name="T83" fmla="*/ 8 h 46"/>
                <a:gd name="T84" fmla="*/ 6 w 58"/>
                <a:gd name="T85" fmla="*/ 10 h 46"/>
                <a:gd name="T86" fmla="*/ 2 w 58"/>
                <a:gd name="T87" fmla="*/ 14 h 46"/>
                <a:gd name="T88" fmla="*/ 2 w 58"/>
                <a:gd name="T89" fmla="*/ 14 h 46"/>
                <a:gd name="T90" fmla="*/ 2 w 58"/>
                <a:gd name="T91" fmla="*/ 18 h 46"/>
                <a:gd name="T92" fmla="*/ 0 w 58"/>
                <a:gd name="T93" fmla="*/ 22 h 46"/>
                <a:gd name="T94" fmla="*/ 0 w 58"/>
                <a:gd name="T95" fmla="*/ 22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58" h="46">
                  <a:moveTo>
                    <a:pt x="0" y="22"/>
                  </a:moveTo>
                  <a:lnTo>
                    <a:pt x="0" y="22"/>
                  </a:lnTo>
                  <a:lnTo>
                    <a:pt x="4" y="32"/>
                  </a:lnTo>
                  <a:lnTo>
                    <a:pt x="8" y="38"/>
                  </a:lnTo>
                  <a:lnTo>
                    <a:pt x="10" y="44"/>
                  </a:lnTo>
                  <a:lnTo>
                    <a:pt x="10" y="44"/>
                  </a:lnTo>
                  <a:lnTo>
                    <a:pt x="18" y="46"/>
                  </a:lnTo>
                  <a:lnTo>
                    <a:pt x="28" y="46"/>
                  </a:lnTo>
                  <a:lnTo>
                    <a:pt x="28" y="46"/>
                  </a:lnTo>
                  <a:lnTo>
                    <a:pt x="26" y="42"/>
                  </a:lnTo>
                  <a:lnTo>
                    <a:pt x="30" y="36"/>
                  </a:lnTo>
                  <a:lnTo>
                    <a:pt x="30" y="36"/>
                  </a:lnTo>
                  <a:lnTo>
                    <a:pt x="36" y="38"/>
                  </a:lnTo>
                  <a:lnTo>
                    <a:pt x="42" y="40"/>
                  </a:lnTo>
                  <a:lnTo>
                    <a:pt x="48" y="44"/>
                  </a:lnTo>
                  <a:lnTo>
                    <a:pt x="50" y="44"/>
                  </a:lnTo>
                  <a:lnTo>
                    <a:pt x="54" y="42"/>
                  </a:lnTo>
                  <a:lnTo>
                    <a:pt x="58" y="44"/>
                  </a:lnTo>
                  <a:lnTo>
                    <a:pt x="58" y="44"/>
                  </a:lnTo>
                  <a:lnTo>
                    <a:pt x="58" y="40"/>
                  </a:lnTo>
                  <a:lnTo>
                    <a:pt x="56" y="38"/>
                  </a:lnTo>
                  <a:lnTo>
                    <a:pt x="54" y="36"/>
                  </a:lnTo>
                  <a:lnTo>
                    <a:pt x="54" y="36"/>
                  </a:lnTo>
                  <a:lnTo>
                    <a:pt x="52" y="36"/>
                  </a:lnTo>
                  <a:lnTo>
                    <a:pt x="50" y="34"/>
                  </a:lnTo>
                  <a:lnTo>
                    <a:pt x="48" y="28"/>
                  </a:lnTo>
                  <a:lnTo>
                    <a:pt x="44" y="22"/>
                  </a:lnTo>
                  <a:lnTo>
                    <a:pt x="42" y="22"/>
                  </a:lnTo>
                  <a:lnTo>
                    <a:pt x="38" y="22"/>
                  </a:lnTo>
                  <a:lnTo>
                    <a:pt x="38" y="22"/>
                  </a:lnTo>
                  <a:lnTo>
                    <a:pt x="32" y="10"/>
                  </a:lnTo>
                  <a:lnTo>
                    <a:pt x="28" y="6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0" y="4"/>
                  </a:lnTo>
                  <a:lnTo>
                    <a:pt x="18" y="4"/>
                  </a:lnTo>
                  <a:lnTo>
                    <a:pt x="12" y="2"/>
                  </a:lnTo>
                  <a:lnTo>
                    <a:pt x="8" y="2"/>
                  </a:lnTo>
                  <a:lnTo>
                    <a:pt x="8" y="2"/>
                  </a:lnTo>
                  <a:lnTo>
                    <a:pt x="8" y="8"/>
                  </a:lnTo>
                  <a:lnTo>
                    <a:pt x="8" y="8"/>
                  </a:lnTo>
                  <a:lnTo>
                    <a:pt x="8" y="8"/>
                  </a:lnTo>
                  <a:lnTo>
                    <a:pt x="6" y="10"/>
                  </a:lnTo>
                  <a:lnTo>
                    <a:pt x="2" y="14"/>
                  </a:lnTo>
                  <a:lnTo>
                    <a:pt x="2" y="14"/>
                  </a:lnTo>
                  <a:lnTo>
                    <a:pt x="2" y="18"/>
                  </a:lnTo>
                  <a:lnTo>
                    <a:pt x="0" y="22"/>
                  </a:lnTo>
                  <a:lnTo>
                    <a:pt x="0" y="22"/>
                  </a:lnTo>
                  <a:close/>
                </a:path>
              </a:pathLst>
            </a:custGeom>
            <a:solidFill>
              <a:srgbClr val="A84A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61" name="Freeform 332"/>
            <p:cNvSpPr>
              <a:spLocks/>
            </p:cNvSpPr>
            <p:nvPr/>
          </p:nvSpPr>
          <p:spPr bwMode="auto">
            <a:xfrm>
              <a:off x="3345" y="2199"/>
              <a:ext cx="36" cy="18"/>
            </a:xfrm>
            <a:custGeom>
              <a:avLst/>
              <a:gdLst>
                <a:gd name="T0" fmla="*/ 4 w 36"/>
                <a:gd name="T1" fmla="*/ 12 h 18"/>
                <a:gd name="T2" fmla="*/ 4 w 36"/>
                <a:gd name="T3" fmla="*/ 12 h 18"/>
                <a:gd name="T4" fmla="*/ 10 w 36"/>
                <a:gd name="T5" fmla="*/ 14 h 18"/>
                <a:gd name="T6" fmla="*/ 18 w 36"/>
                <a:gd name="T7" fmla="*/ 18 h 18"/>
                <a:gd name="T8" fmla="*/ 24 w 36"/>
                <a:gd name="T9" fmla="*/ 18 h 18"/>
                <a:gd name="T10" fmla="*/ 28 w 36"/>
                <a:gd name="T11" fmla="*/ 18 h 18"/>
                <a:gd name="T12" fmla="*/ 32 w 36"/>
                <a:gd name="T13" fmla="*/ 14 h 18"/>
                <a:gd name="T14" fmla="*/ 32 w 36"/>
                <a:gd name="T15" fmla="*/ 14 h 18"/>
                <a:gd name="T16" fmla="*/ 34 w 36"/>
                <a:gd name="T17" fmla="*/ 8 h 18"/>
                <a:gd name="T18" fmla="*/ 36 w 36"/>
                <a:gd name="T19" fmla="*/ 6 h 18"/>
                <a:gd name="T20" fmla="*/ 36 w 36"/>
                <a:gd name="T21" fmla="*/ 2 h 18"/>
                <a:gd name="T22" fmla="*/ 36 w 36"/>
                <a:gd name="T23" fmla="*/ 2 h 18"/>
                <a:gd name="T24" fmla="*/ 34 w 36"/>
                <a:gd name="T25" fmla="*/ 2 h 18"/>
                <a:gd name="T26" fmla="*/ 32 w 36"/>
                <a:gd name="T27" fmla="*/ 2 h 18"/>
                <a:gd name="T28" fmla="*/ 28 w 36"/>
                <a:gd name="T29" fmla="*/ 6 h 18"/>
                <a:gd name="T30" fmla="*/ 28 w 36"/>
                <a:gd name="T31" fmla="*/ 6 h 18"/>
                <a:gd name="T32" fmla="*/ 26 w 36"/>
                <a:gd name="T33" fmla="*/ 4 h 18"/>
                <a:gd name="T34" fmla="*/ 22 w 36"/>
                <a:gd name="T35" fmla="*/ 2 h 18"/>
                <a:gd name="T36" fmla="*/ 16 w 36"/>
                <a:gd name="T37" fmla="*/ 4 h 18"/>
                <a:gd name="T38" fmla="*/ 10 w 36"/>
                <a:gd name="T39" fmla="*/ 4 h 18"/>
                <a:gd name="T40" fmla="*/ 6 w 36"/>
                <a:gd name="T41" fmla="*/ 2 h 18"/>
                <a:gd name="T42" fmla="*/ 4 w 36"/>
                <a:gd name="T43" fmla="*/ 0 h 18"/>
                <a:gd name="T44" fmla="*/ 4 w 36"/>
                <a:gd name="T45" fmla="*/ 0 h 18"/>
                <a:gd name="T46" fmla="*/ 0 w 36"/>
                <a:gd name="T47" fmla="*/ 2 h 18"/>
                <a:gd name="T48" fmla="*/ 0 w 36"/>
                <a:gd name="T49" fmla="*/ 6 h 18"/>
                <a:gd name="T50" fmla="*/ 4 w 36"/>
                <a:gd name="T51" fmla="*/ 12 h 18"/>
                <a:gd name="T52" fmla="*/ 4 w 36"/>
                <a:gd name="T53" fmla="*/ 12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36" h="18">
                  <a:moveTo>
                    <a:pt x="4" y="12"/>
                  </a:moveTo>
                  <a:lnTo>
                    <a:pt x="4" y="12"/>
                  </a:lnTo>
                  <a:lnTo>
                    <a:pt x="10" y="14"/>
                  </a:lnTo>
                  <a:lnTo>
                    <a:pt x="18" y="18"/>
                  </a:lnTo>
                  <a:lnTo>
                    <a:pt x="24" y="18"/>
                  </a:lnTo>
                  <a:lnTo>
                    <a:pt x="28" y="18"/>
                  </a:lnTo>
                  <a:lnTo>
                    <a:pt x="32" y="14"/>
                  </a:lnTo>
                  <a:lnTo>
                    <a:pt x="32" y="14"/>
                  </a:lnTo>
                  <a:lnTo>
                    <a:pt x="34" y="8"/>
                  </a:lnTo>
                  <a:lnTo>
                    <a:pt x="36" y="6"/>
                  </a:lnTo>
                  <a:lnTo>
                    <a:pt x="36" y="2"/>
                  </a:lnTo>
                  <a:lnTo>
                    <a:pt x="36" y="2"/>
                  </a:lnTo>
                  <a:lnTo>
                    <a:pt x="34" y="2"/>
                  </a:lnTo>
                  <a:lnTo>
                    <a:pt x="32" y="2"/>
                  </a:lnTo>
                  <a:lnTo>
                    <a:pt x="28" y="6"/>
                  </a:lnTo>
                  <a:lnTo>
                    <a:pt x="28" y="6"/>
                  </a:lnTo>
                  <a:lnTo>
                    <a:pt x="26" y="4"/>
                  </a:lnTo>
                  <a:lnTo>
                    <a:pt x="22" y="2"/>
                  </a:lnTo>
                  <a:lnTo>
                    <a:pt x="16" y="4"/>
                  </a:lnTo>
                  <a:lnTo>
                    <a:pt x="10" y="4"/>
                  </a:lnTo>
                  <a:lnTo>
                    <a:pt x="6" y="2"/>
                  </a:lnTo>
                  <a:lnTo>
                    <a:pt x="4" y="0"/>
                  </a:lnTo>
                  <a:lnTo>
                    <a:pt x="4" y="0"/>
                  </a:lnTo>
                  <a:lnTo>
                    <a:pt x="0" y="2"/>
                  </a:lnTo>
                  <a:lnTo>
                    <a:pt x="0" y="6"/>
                  </a:lnTo>
                  <a:lnTo>
                    <a:pt x="4" y="12"/>
                  </a:lnTo>
                  <a:lnTo>
                    <a:pt x="4" y="1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62" name="Freeform 333"/>
            <p:cNvSpPr>
              <a:spLocks/>
            </p:cNvSpPr>
            <p:nvPr/>
          </p:nvSpPr>
          <p:spPr bwMode="auto">
            <a:xfrm>
              <a:off x="3327" y="2313"/>
              <a:ext cx="14" cy="8"/>
            </a:xfrm>
            <a:custGeom>
              <a:avLst/>
              <a:gdLst>
                <a:gd name="T0" fmla="*/ 8 w 14"/>
                <a:gd name="T1" fmla="*/ 8 h 8"/>
                <a:gd name="T2" fmla="*/ 8 w 14"/>
                <a:gd name="T3" fmla="*/ 8 h 8"/>
                <a:gd name="T4" fmla="*/ 10 w 14"/>
                <a:gd name="T5" fmla="*/ 4 h 8"/>
                <a:gd name="T6" fmla="*/ 14 w 14"/>
                <a:gd name="T7" fmla="*/ 2 h 8"/>
                <a:gd name="T8" fmla="*/ 0 w 14"/>
                <a:gd name="T9" fmla="*/ 0 h 8"/>
                <a:gd name="T10" fmla="*/ 8 w 14"/>
                <a:gd name="T11" fmla="*/ 8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4" h="8">
                  <a:moveTo>
                    <a:pt x="8" y="8"/>
                  </a:moveTo>
                  <a:lnTo>
                    <a:pt x="8" y="8"/>
                  </a:lnTo>
                  <a:lnTo>
                    <a:pt x="10" y="4"/>
                  </a:lnTo>
                  <a:lnTo>
                    <a:pt x="14" y="2"/>
                  </a:lnTo>
                  <a:lnTo>
                    <a:pt x="0" y="0"/>
                  </a:lnTo>
                  <a:lnTo>
                    <a:pt x="8" y="8"/>
                  </a:lnTo>
                  <a:close/>
                </a:path>
              </a:pathLst>
            </a:custGeom>
            <a:solidFill>
              <a:srgbClr val="A84A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63" name="Freeform 334"/>
            <p:cNvSpPr>
              <a:spLocks/>
            </p:cNvSpPr>
            <p:nvPr/>
          </p:nvSpPr>
          <p:spPr bwMode="auto">
            <a:xfrm>
              <a:off x="3307" y="2319"/>
              <a:ext cx="50" cy="74"/>
            </a:xfrm>
            <a:custGeom>
              <a:avLst/>
              <a:gdLst>
                <a:gd name="T0" fmla="*/ 0 w 50"/>
                <a:gd name="T1" fmla="*/ 74 h 74"/>
                <a:gd name="T2" fmla="*/ 0 w 50"/>
                <a:gd name="T3" fmla="*/ 74 h 74"/>
                <a:gd name="T4" fmla="*/ 8 w 50"/>
                <a:gd name="T5" fmla="*/ 56 h 74"/>
                <a:gd name="T6" fmla="*/ 18 w 50"/>
                <a:gd name="T7" fmla="*/ 42 h 74"/>
                <a:gd name="T8" fmla="*/ 26 w 50"/>
                <a:gd name="T9" fmla="*/ 32 h 74"/>
                <a:gd name="T10" fmla="*/ 32 w 50"/>
                <a:gd name="T11" fmla="*/ 30 h 74"/>
                <a:gd name="T12" fmla="*/ 32 w 50"/>
                <a:gd name="T13" fmla="*/ 30 h 74"/>
                <a:gd name="T14" fmla="*/ 34 w 50"/>
                <a:gd name="T15" fmla="*/ 20 h 74"/>
                <a:gd name="T16" fmla="*/ 38 w 50"/>
                <a:gd name="T17" fmla="*/ 14 h 74"/>
                <a:gd name="T18" fmla="*/ 50 w 50"/>
                <a:gd name="T19" fmla="*/ 2 h 74"/>
                <a:gd name="T20" fmla="*/ 42 w 50"/>
                <a:gd name="T21" fmla="*/ 0 h 74"/>
                <a:gd name="T22" fmla="*/ 42 w 50"/>
                <a:gd name="T23" fmla="*/ 0 h 74"/>
                <a:gd name="T24" fmla="*/ 28 w 50"/>
                <a:gd name="T25" fmla="*/ 14 h 74"/>
                <a:gd name="T26" fmla="*/ 14 w 50"/>
                <a:gd name="T27" fmla="*/ 32 h 74"/>
                <a:gd name="T28" fmla="*/ 4 w 50"/>
                <a:gd name="T29" fmla="*/ 52 h 74"/>
                <a:gd name="T30" fmla="*/ 2 w 50"/>
                <a:gd name="T31" fmla="*/ 62 h 74"/>
                <a:gd name="T32" fmla="*/ 0 w 50"/>
                <a:gd name="T33" fmla="*/ 74 h 74"/>
                <a:gd name="T34" fmla="*/ 0 w 50"/>
                <a:gd name="T35" fmla="*/ 74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50" h="74">
                  <a:moveTo>
                    <a:pt x="0" y="74"/>
                  </a:moveTo>
                  <a:lnTo>
                    <a:pt x="0" y="74"/>
                  </a:lnTo>
                  <a:lnTo>
                    <a:pt x="8" y="56"/>
                  </a:lnTo>
                  <a:lnTo>
                    <a:pt x="18" y="42"/>
                  </a:lnTo>
                  <a:lnTo>
                    <a:pt x="26" y="32"/>
                  </a:lnTo>
                  <a:lnTo>
                    <a:pt x="32" y="30"/>
                  </a:lnTo>
                  <a:lnTo>
                    <a:pt x="32" y="30"/>
                  </a:lnTo>
                  <a:lnTo>
                    <a:pt x="34" y="20"/>
                  </a:lnTo>
                  <a:lnTo>
                    <a:pt x="38" y="14"/>
                  </a:lnTo>
                  <a:lnTo>
                    <a:pt x="50" y="2"/>
                  </a:lnTo>
                  <a:lnTo>
                    <a:pt x="42" y="0"/>
                  </a:lnTo>
                  <a:lnTo>
                    <a:pt x="42" y="0"/>
                  </a:lnTo>
                  <a:lnTo>
                    <a:pt x="28" y="14"/>
                  </a:lnTo>
                  <a:lnTo>
                    <a:pt x="14" y="32"/>
                  </a:lnTo>
                  <a:lnTo>
                    <a:pt x="4" y="52"/>
                  </a:lnTo>
                  <a:lnTo>
                    <a:pt x="2" y="62"/>
                  </a:lnTo>
                  <a:lnTo>
                    <a:pt x="0" y="74"/>
                  </a:lnTo>
                  <a:lnTo>
                    <a:pt x="0" y="74"/>
                  </a:lnTo>
                  <a:close/>
                </a:path>
              </a:pathLst>
            </a:custGeom>
            <a:solidFill>
              <a:srgbClr val="4989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64" name="Freeform 335"/>
            <p:cNvSpPr>
              <a:spLocks/>
            </p:cNvSpPr>
            <p:nvPr/>
          </p:nvSpPr>
          <p:spPr bwMode="auto">
            <a:xfrm>
              <a:off x="3353" y="2323"/>
              <a:ext cx="40" cy="22"/>
            </a:xfrm>
            <a:custGeom>
              <a:avLst/>
              <a:gdLst>
                <a:gd name="T0" fmla="*/ 26 w 40"/>
                <a:gd name="T1" fmla="*/ 20 h 22"/>
                <a:gd name="T2" fmla="*/ 26 w 40"/>
                <a:gd name="T3" fmla="*/ 20 h 22"/>
                <a:gd name="T4" fmla="*/ 32 w 40"/>
                <a:gd name="T5" fmla="*/ 22 h 22"/>
                <a:gd name="T6" fmla="*/ 36 w 40"/>
                <a:gd name="T7" fmla="*/ 20 h 22"/>
                <a:gd name="T8" fmla="*/ 38 w 40"/>
                <a:gd name="T9" fmla="*/ 16 h 22"/>
                <a:gd name="T10" fmla="*/ 40 w 40"/>
                <a:gd name="T11" fmla="*/ 10 h 22"/>
                <a:gd name="T12" fmla="*/ 40 w 40"/>
                <a:gd name="T13" fmla="*/ 10 h 22"/>
                <a:gd name="T14" fmla="*/ 32 w 40"/>
                <a:gd name="T15" fmla="*/ 6 h 22"/>
                <a:gd name="T16" fmla="*/ 22 w 40"/>
                <a:gd name="T17" fmla="*/ 2 h 22"/>
                <a:gd name="T18" fmla="*/ 22 w 40"/>
                <a:gd name="T19" fmla="*/ 2 h 22"/>
                <a:gd name="T20" fmla="*/ 16 w 40"/>
                <a:gd name="T21" fmla="*/ 0 h 22"/>
                <a:gd name="T22" fmla="*/ 12 w 40"/>
                <a:gd name="T23" fmla="*/ 2 h 22"/>
                <a:gd name="T24" fmla="*/ 8 w 40"/>
                <a:gd name="T25" fmla="*/ 4 h 22"/>
                <a:gd name="T26" fmla="*/ 0 w 40"/>
                <a:gd name="T27" fmla="*/ 14 h 22"/>
                <a:gd name="T28" fmla="*/ 0 w 40"/>
                <a:gd name="T29" fmla="*/ 14 h 22"/>
                <a:gd name="T30" fmla="*/ 12 w 40"/>
                <a:gd name="T31" fmla="*/ 18 h 22"/>
                <a:gd name="T32" fmla="*/ 26 w 40"/>
                <a:gd name="T33" fmla="*/ 20 h 22"/>
                <a:gd name="T34" fmla="*/ 26 w 40"/>
                <a:gd name="T35" fmla="*/ 2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40" h="22">
                  <a:moveTo>
                    <a:pt x="26" y="20"/>
                  </a:moveTo>
                  <a:lnTo>
                    <a:pt x="26" y="20"/>
                  </a:lnTo>
                  <a:lnTo>
                    <a:pt x="32" y="22"/>
                  </a:lnTo>
                  <a:lnTo>
                    <a:pt x="36" y="20"/>
                  </a:lnTo>
                  <a:lnTo>
                    <a:pt x="38" y="16"/>
                  </a:lnTo>
                  <a:lnTo>
                    <a:pt x="40" y="10"/>
                  </a:lnTo>
                  <a:lnTo>
                    <a:pt x="40" y="10"/>
                  </a:lnTo>
                  <a:lnTo>
                    <a:pt x="32" y="6"/>
                  </a:lnTo>
                  <a:lnTo>
                    <a:pt x="22" y="2"/>
                  </a:lnTo>
                  <a:lnTo>
                    <a:pt x="22" y="2"/>
                  </a:lnTo>
                  <a:lnTo>
                    <a:pt x="16" y="0"/>
                  </a:lnTo>
                  <a:lnTo>
                    <a:pt x="12" y="2"/>
                  </a:lnTo>
                  <a:lnTo>
                    <a:pt x="8" y="4"/>
                  </a:lnTo>
                  <a:lnTo>
                    <a:pt x="0" y="14"/>
                  </a:lnTo>
                  <a:lnTo>
                    <a:pt x="0" y="14"/>
                  </a:lnTo>
                  <a:lnTo>
                    <a:pt x="12" y="18"/>
                  </a:lnTo>
                  <a:lnTo>
                    <a:pt x="26" y="20"/>
                  </a:lnTo>
                  <a:lnTo>
                    <a:pt x="26" y="20"/>
                  </a:lnTo>
                  <a:close/>
                </a:path>
              </a:pathLst>
            </a:custGeom>
            <a:solidFill>
              <a:srgbClr val="A84A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65" name="Freeform 336"/>
            <p:cNvSpPr>
              <a:spLocks/>
            </p:cNvSpPr>
            <p:nvPr/>
          </p:nvSpPr>
          <p:spPr bwMode="auto">
            <a:xfrm>
              <a:off x="3385" y="2357"/>
              <a:ext cx="8" cy="22"/>
            </a:xfrm>
            <a:custGeom>
              <a:avLst/>
              <a:gdLst>
                <a:gd name="T0" fmla="*/ 2 w 8"/>
                <a:gd name="T1" fmla="*/ 22 h 22"/>
                <a:gd name="T2" fmla="*/ 8 w 8"/>
                <a:gd name="T3" fmla="*/ 0 h 22"/>
                <a:gd name="T4" fmla="*/ 0 w 8"/>
                <a:gd name="T5" fmla="*/ 0 h 22"/>
                <a:gd name="T6" fmla="*/ 0 w 8"/>
                <a:gd name="T7" fmla="*/ 0 h 22"/>
                <a:gd name="T8" fmla="*/ 2 w 8"/>
                <a:gd name="T9" fmla="*/ 10 h 22"/>
                <a:gd name="T10" fmla="*/ 2 w 8"/>
                <a:gd name="T11" fmla="*/ 22 h 22"/>
                <a:gd name="T12" fmla="*/ 2 w 8"/>
                <a:gd name="T13" fmla="*/ 22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8" h="22">
                  <a:moveTo>
                    <a:pt x="2" y="22"/>
                  </a:moveTo>
                  <a:lnTo>
                    <a:pt x="8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" y="10"/>
                  </a:lnTo>
                  <a:lnTo>
                    <a:pt x="2" y="22"/>
                  </a:lnTo>
                  <a:lnTo>
                    <a:pt x="2" y="22"/>
                  </a:lnTo>
                  <a:close/>
                </a:path>
              </a:pathLst>
            </a:custGeom>
            <a:solidFill>
              <a:srgbClr val="4989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66" name="Freeform 337"/>
            <p:cNvSpPr>
              <a:spLocks/>
            </p:cNvSpPr>
            <p:nvPr/>
          </p:nvSpPr>
          <p:spPr bwMode="auto">
            <a:xfrm>
              <a:off x="3275" y="2045"/>
              <a:ext cx="136" cy="142"/>
            </a:xfrm>
            <a:custGeom>
              <a:avLst/>
              <a:gdLst>
                <a:gd name="T0" fmla="*/ 0 w 136"/>
                <a:gd name="T1" fmla="*/ 8 h 142"/>
                <a:gd name="T2" fmla="*/ 0 w 136"/>
                <a:gd name="T3" fmla="*/ 8 h 142"/>
                <a:gd name="T4" fmla="*/ 0 w 136"/>
                <a:gd name="T5" fmla="*/ 12 h 142"/>
                <a:gd name="T6" fmla="*/ 2 w 136"/>
                <a:gd name="T7" fmla="*/ 18 h 142"/>
                <a:gd name="T8" fmla="*/ 10 w 136"/>
                <a:gd name="T9" fmla="*/ 30 h 142"/>
                <a:gd name="T10" fmla="*/ 22 w 136"/>
                <a:gd name="T11" fmla="*/ 42 h 142"/>
                <a:gd name="T12" fmla="*/ 32 w 136"/>
                <a:gd name="T13" fmla="*/ 50 h 142"/>
                <a:gd name="T14" fmla="*/ 32 w 136"/>
                <a:gd name="T15" fmla="*/ 50 h 142"/>
                <a:gd name="T16" fmla="*/ 40 w 136"/>
                <a:gd name="T17" fmla="*/ 54 h 142"/>
                <a:gd name="T18" fmla="*/ 44 w 136"/>
                <a:gd name="T19" fmla="*/ 58 h 142"/>
                <a:gd name="T20" fmla="*/ 46 w 136"/>
                <a:gd name="T21" fmla="*/ 64 h 142"/>
                <a:gd name="T22" fmla="*/ 48 w 136"/>
                <a:gd name="T23" fmla="*/ 70 h 142"/>
                <a:gd name="T24" fmla="*/ 48 w 136"/>
                <a:gd name="T25" fmla="*/ 70 h 142"/>
                <a:gd name="T26" fmla="*/ 58 w 136"/>
                <a:gd name="T27" fmla="*/ 96 h 142"/>
                <a:gd name="T28" fmla="*/ 66 w 136"/>
                <a:gd name="T29" fmla="*/ 116 h 142"/>
                <a:gd name="T30" fmla="*/ 66 w 136"/>
                <a:gd name="T31" fmla="*/ 116 h 142"/>
                <a:gd name="T32" fmla="*/ 76 w 136"/>
                <a:gd name="T33" fmla="*/ 126 h 142"/>
                <a:gd name="T34" fmla="*/ 86 w 136"/>
                <a:gd name="T35" fmla="*/ 134 h 142"/>
                <a:gd name="T36" fmla="*/ 92 w 136"/>
                <a:gd name="T37" fmla="*/ 138 h 142"/>
                <a:gd name="T38" fmla="*/ 98 w 136"/>
                <a:gd name="T39" fmla="*/ 140 h 142"/>
                <a:gd name="T40" fmla="*/ 98 w 136"/>
                <a:gd name="T41" fmla="*/ 140 h 142"/>
                <a:gd name="T42" fmla="*/ 106 w 136"/>
                <a:gd name="T43" fmla="*/ 142 h 142"/>
                <a:gd name="T44" fmla="*/ 112 w 136"/>
                <a:gd name="T45" fmla="*/ 142 h 142"/>
                <a:gd name="T46" fmla="*/ 118 w 136"/>
                <a:gd name="T47" fmla="*/ 140 h 142"/>
                <a:gd name="T48" fmla="*/ 124 w 136"/>
                <a:gd name="T49" fmla="*/ 134 h 142"/>
                <a:gd name="T50" fmla="*/ 124 w 136"/>
                <a:gd name="T51" fmla="*/ 134 h 142"/>
                <a:gd name="T52" fmla="*/ 128 w 136"/>
                <a:gd name="T53" fmla="*/ 126 h 142"/>
                <a:gd name="T54" fmla="*/ 134 w 136"/>
                <a:gd name="T55" fmla="*/ 118 h 142"/>
                <a:gd name="T56" fmla="*/ 134 w 136"/>
                <a:gd name="T57" fmla="*/ 114 h 142"/>
                <a:gd name="T58" fmla="*/ 136 w 136"/>
                <a:gd name="T59" fmla="*/ 108 h 142"/>
                <a:gd name="T60" fmla="*/ 134 w 136"/>
                <a:gd name="T61" fmla="*/ 102 h 142"/>
                <a:gd name="T62" fmla="*/ 130 w 136"/>
                <a:gd name="T63" fmla="*/ 94 h 142"/>
                <a:gd name="T64" fmla="*/ 130 w 136"/>
                <a:gd name="T65" fmla="*/ 94 h 142"/>
                <a:gd name="T66" fmla="*/ 116 w 136"/>
                <a:gd name="T67" fmla="*/ 78 h 142"/>
                <a:gd name="T68" fmla="*/ 104 w 136"/>
                <a:gd name="T69" fmla="*/ 64 h 142"/>
                <a:gd name="T70" fmla="*/ 88 w 136"/>
                <a:gd name="T71" fmla="*/ 52 h 142"/>
                <a:gd name="T72" fmla="*/ 88 w 136"/>
                <a:gd name="T73" fmla="*/ 52 h 142"/>
                <a:gd name="T74" fmla="*/ 76 w 136"/>
                <a:gd name="T75" fmla="*/ 40 h 142"/>
                <a:gd name="T76" fmla="*/ 66 w 136"/>
                <a:gd name="T77" fmla="*/ 32 h 142"/>
                <a:gd name="T78" fmla="*/ 58 w 136"/>
                <a:gd name="T79" fmla="*/ 22 h 142"/>
                <a:gd name="T80" fmla="*/ 58 w 136"/>
                <a:gd name="T81" fmla="*/ 22 h 142"/>
                <a:gd name="T82" fmla="*/ 52 w 136"/>
                <a:gd name="T83" fmla="*/ 18 h 142"/>
                <a:gd name="T84" fmla="*/ 46 w 136"/>
                <a:gd name="T85" fmla="*/ 14 h 142"/>
                <a:gd name="T86" fmla="*/ 28 w 136"/>
                <a:gd name="T87" fmla="*/ 6 h 142"/>
                <a:gd name="T88" fmla="*/ 28 w 136"/>
                <a:gd name="T89" fmla="*/ 6 h 142"/>
                <a:gd name="T90" fmla="*/ 18 w 136"/>
                <a:gd name="T91" fmla="*/ 2 h 142"/>
                <a:gd name="T92" fmla="*/ 8 w 136"/>
                <a:gd name="T93" fmla="*/ 0 h 142"/>
                <a:gd name="T94" fmla="*/ 2 w 136"/>
                <a:gd name="T95" fmla="*/ 2 h 142"/>
                <a:gd name="T96" fmla="*/ 0 w 136"/>
                <a:gd name="T97" fmla="*/ 4 h 142"/>
                <a:gd name="T98" fmla="*/ 0 w 136"/>
                <a:gd name="T99" fmla="*/ 8 h 142"/>
                <a:gd name="T100" fmla="*/ 0 w 136"/>
                <a:gd name="T101" fmla="*/ 8 h 1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136" h="142">
                  <a:moveTo>
                    <a:pt x="0" y="8"/>
                  </a:moveTo>
                  <a:lnTo>
                    <a:pt x="0" y="8"/>
                  </a:lnTo>
                  <a:lnTo>
                    <a:pt x="0" y="12"/>
                  </a:lnTo>
                  <a:lnTo>
                    <a:pt x="2" y="18"/>
                  </a:lnTo>
                  <a:lnTo>
                    <a:pt x="10" y="30"/>
                  </a:lnTo>
                  <a:lnTo>
                    <a:pt x="22" y="42"/>
                  </a:lnTo>
                  <a:lnTo>
                    <a:pt x="32" y="50"/>
                  </a:lnTo>
                  <a:lnTo>
                    <a:pt x="32" y="50"/>
                  </a:lnTo>
                  <a:lnTo>
                    <a:pt x="40" y="54"/>
                  </a:lnTo>
                  <a:lnTo>
                    <a:pt x="44" y="58"/>
                  </a:lnTo>
                  <a:lnTo>
                    <a:pt x="46" y="64"/>
                  </a:lnTo>
                  <a:lnTo>
                    <a:pt x="48" y="70"/>
                  </a:lnTo>
                  <a:lnTo>
                    <a:pt x="48" y="70"/>
                  </a:lnTo>
                  <a:lnTo>
                    <a:pt x="58" y="96"/>
                  </a:lnTo>
                  <a:lnTo>
                    <a:pt x="66" y="116"/>
                  </a:lnTo>
                  <a:lnTo>
                    <a:pt x="66" y="116"/>
                  </a:lnTo>
                  <a:lnTo>
                    <a:pt x="76" y="126"/>
                  </a:lnTo>
                  <a:lnTo>
                    <a:pt x="86" y="134"/>
                  </a:lnTo>
                  <a:lnTo>
                    <a:pt x="92" y="138"/>
                  </a:lnTo>
                  <a:lnTo>
                    <a:pt x="98" y="140"/>
                  </a:lnTo>
                  <a:lnTo>
                    <a:pt x="98" y="140"/>
                  </a:lnTo>
                  <a:lnTo>
                    <a:pt x="106" y="142"/>
                  </a:lnTo>
                  <a:lnTo>
                    <a:pt x="112" y="142"/>
                  </a:lnTo>
                  <a:lnTo>
                    <a:pt x="118" y="140"/>
                  </a:lnTo>
                  <a:lnTo>
                    <a:pt x="124" y="134"/>
                  </a:lnTo>
                  <a:lnTo>
                    <a:pt x="124" y="134"/>
                  </a:lnTo>
                  <a:lnTo>
                    <a:pt x="128" y="126"/>
                  </a:lnTo>
                  <a:lnTo>
                    <a:pt x="134" y="118"/>
                  </a:lnTo>
                  <a:lnTo>
                    <a:pt x="134" y="114"/>
                  </a:lnTo>
                  <a:lnTo>
                    <a:pt x="136" y="108"/>
                  </a:lnTo>
                  <a:lnTo>
                    <a:pt x="134" y="102"/>
                  </a:lnTo>
                  <a:lnTo>
                    <a:pt x="130" y="94"/>
                  </a:lnTo>
                  <a:lnTo>
                    <a:pt x="130" y="94"/>
                  </a:lnTo>
                  <a:lnTo>
                    <a:pt x="116" y="78"/>
                  </a:lnTo>
                  <a:lnTo>
                    <a:pt x="104" y="64"/>
                  </a:lnTo>
                  <a:lnTo>
                    <a:pt x="88" y="52"/>
                  </a:lnTo>
                  <a:lnTo>
                    <a:pt x="88" y="52"/>
                  </a:lnTo>
                  <a:lnTo>
                    <a:pt x="76" y="40"/>
                  </a:lnTo>
                  <a:lnTo>
                    <a:pt x="66" y="32"/>
                  </a:lnTo>
                  <a:lnTo>
                    <a:pt x="58" y="22"/>
                  </a:lnTo>
                  <a:lnTo>
                    <a:pt x="58" y="22"/>
                  </a:lnTo>
                  <a:lnTo>
                    <a:pt x="52" y="18"/>
                  </a:lnTo>
                  <a:lnTo>
                    <a:pt x="46" y="14"/>
                  </a:lnTo>
                  <a:lnTo>
                    <a:pt x="28" y="6"/>
                  </a:lnTo>
                  <a:lnTo>
                    <a:pt x="28" y="6"/>
                  </a:lnTo>
                  <a:lnTo>
                    <a:pt x="18" y="2"/>
                  </a:lnTo>
                  <a:lnTo>
                    <a:pt x="8" y="0"/>
                  </a:lnTo>
                  <a:lnTo>
                    <a:pt x="2" y="2"/>
                  </a:lnTo>
                  <a:lnTo>
                    <a:pt x="0" y="4"/>
                  </a:lnTo>
                  <a:lnTo>
                    <a:pt x="0" y="8"/>
                  </a:lnTo>
                  <a:lnTo>
                    <a:pt x="0" y="8"/>
                  </a:lnTo>
                  <a:close/>
                </a:path>
              </a:pathLst>
            </a:custGeom>
            <a:solidFill>
              <a:srgbClr val="D6A26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67" name="Freeform 338"/>
            <p:cNvSpPr>
              <a:spLocks/>
            </p:cNvSpPr>
            <p:nvPr/>
          </p:nvSpPr>
          <p:spPr bwMode="auto">
            <a:xfrm>
              <a:off x="3339" y="2247"/>
              <a:ext cx="78" cy="68"/>
            </a:xfrm>
            <a:custGeom>
              <a:avLst/>
              <a:gdLst>
                <a:gd name="T0" fmla="*/ 34 w 78"/>
                <a:gd name="T1" fmla="*/ 0 h 68"/>
                <a:gd name="T2" fmla="*/ 26 w 78"/>
                <a:gd name="T3" fmla="*/ 24 h 68"/>
                <a:gd name="T4" fmla="*/ 6 w 78"/>
                <a:gd name="T5" fmla="*/ 32 h 68"/>
                <a:gd name="T6" fmla="*/ 6 w 78"/>
                <a:gd name="T7" fmla="*/ 32 h 68"/>
                <a:gd name="T8" fmla="*/ 4 w 78"/>
                <a:gd name="T9" fmla="*/ 32 h 68"/>
                <a:gd name="T10" fmla="*/ 0 w 78"/>
                <a:gd name="T11" fmla="*/ 38 h 68"/>
                <a:gd name="T12" fmla="*/ 0 w 78"/>
                <a:gd name="T13" fmla="*/ 40 h 68"/>
                <a:gd name="T14" fmla="*/ 2 w 78"/>
                <a:gd name="T15" fmla="*/ 42 h 68"/>
                <a:gd name="T16" fmla="*/ 6 w 78"/>
                <a:gd name="T17" fmla="*/ 46 h 68"/>
                <a:gd name="T18" fmla="*/ 12 w 78"/>
                <a:gd name="T19" fmla="*/ 50 h 68"/>
                <a:gd name="T20" fmla="*/ 12 w 78"/>
                <a:gd name="T21" fmla="*/ 50 h 68"/>
                <a:gd name="T22" fmla="*/ 44 w 78"/>
                <a:gd name="T23" fmla="*/ 62 h 68"/>
                <a:gd name="T24" fmla="*/ 60 w 78"/>
                <a:gd name="T25" fmla="*/ 68 h 68"/>
                <a:gd name="T26" fmla="*/ 70 w 78"/>
                <a:gd name="T27" fmla="*/ 54 h 68"/>
                <a:gd name="T28" fmla="*/ 78 w 78"/>
                <a:gd name="T29" fmla="*/ 48 h 68"/>
                <a:gd name="T30" fmla="*/ 78 w 78"/>
                <a:gd name="T31" fmla="*/ 48 h 68"/>
                <a:gd name="T32" fmla="*/ 76 w 78"/>
                <a:gd name="T33" fmla="*/ 44 h 68"/>
                <a:gd name="T34" fmla="*/ 68 w 78"/>
                <a:gd name="T35" fmla="*/ 32 h 68"/>
                <a:gd name="T36" fmla="*/ 68 w 78"/>
                <a:gd name="T37" fmla="*/ 32 h 68"/>
                <a:gd name="T38" fmla="*/ 60 w 78"/>
                <a:gd name="T39" fmla="*/ 22 h 68"/>
                <a:gd name="T40" fmla="*/ 50 w 78"/>
                <a:gd name="T41" fmla="*/ 12 h 68"/>
                <a:gd name="T42" fmla="*/ 34 w 78"/>
                <a:gd name="T43" fmla="*/ 0 h 68"/>
                <a:gd name="T44" fmla="*/ 34 w 78"/>
                <a:gd name="T45" fmla="*/ 0 h 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78" h="68">
                  <a:moveTo>
                    <a:pt x="34" y="0"/>
                  </a:moveTo>
                  <a:lnTo>
                    <a:pt x="26" y="24"/>
                  </a:lnTo>
                  <a:lnTo>
                    <a:pt x="6" y="32"/>
                  </a:lnTo>
                  <a:lnTo>
                    <a:pt x="6" y="32"/>
                  </a:lnTo>
                  <a:lnTo>
                    <a:pt x="4" y="32"/>
                  </a:lnTo>
                  <a:lnTo>
                    <a:pt x="0" y="38"/>
                  </a:lnTo>
                  <a:lnTo>
                    <a:pt x="0" y="40"/>
                  </a:lnTo>
                  <a:lnTo>
                    <a:pt x="2" y="42"/>
                  </a:lnTo>
                  <a:lnTo>
                    <a:pt x="6" y="46"/>
                  </a:lnTo>
                  <a:lnTo>
                    <a:pt x="12" y="50"/>
                  </a:lnTo>
                  <a:lnTo>
                    <a:pt x="12" y="50"/>
                  </a:lnTo>
                  <a:lnTo>
                    <a:pt x="44" y="62"/>
                  </a:lnTo>
                  <a:lnTo>
                    <a:pt x="60" y="68"/>
                  </a:lnTo>
                  <a:lnTo>
                    <a:pt x="70" y="54"/>
                  </a:lnTo>
                  <a:lnTo>
                    <a:pt x="78" y="48"/>
                  </a:lnTo>
                  <a:lnTo>
                    <a:pt x="78" y="48"/>
                  </a:lnTo>
                  <a:lnTo>
                    <a:pt x="76" y="44"/>
                  </a:lnTo>
                  <a:lnTo>
                    <a:pt x="68" y="32"/>
                  </a:lnTo>
                  <a:lnTo>
                    <a:pt x="68" y="32"/>
                  </a:lnTo>
                  <a:lnTo>
                    <a:pt x="60" y="22"/>
                  </a:lnTo>
                  <a:lnTo>
                    <a:pt x="50" y="12"/>
                  </a:lnTo>
                  <a:lnTo>
                    <a:pt x="34" y="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C9874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68" name="Freeform 339"/>
            <p:cNvSpPr>
              <a:spLocks/>
            </p:cNvSpPr>
            <p:nvPr/>
          </p:nvSpPr>
          <p:spPr bwMode="auto">
            <a:xfrm>
              <a:off x="3151" y="2087"/>
              <a:ext cx="190" cy="186"/>
            </a:xfrm>
            <a:custGeom>
              <a:avLst/>
              <a:gdLst>
                <a:gd name="T0" fmla="*/ 170 w 190"/>
                <a:gd name="T1" fmla="*/ 136 h 186"/>
                <a:gd name="T2" fmla="*/ 170 w 190"/>
                <a:gd name="T3" fmla="*/ 136 h 186"/>
                <a:gd name="T4" fmla="*/ 130 w 190"/>
                <a:gd name="T5" fmla="*/ 98 h 186"/>
                <a:gd name="T6" fmla="*/ 120 w 190"/>
                <a:gd name="T7" fmla="*/ 84 h 186"/>
                <a:gd name="T8" fmla="*/ 114 w 190"/>
                <a:gd name="T9" fmla="*/ 74 h 186"/>
                <a:gd name="T10" fmla="*/ 114 w 190"/>
                <a:gd name="T11" fmla="*/ 74 h 186"/>
                <a:gd name="T12" fmla="*/ 106 w 190"/>
                <a:gd name="T13" fmla="*/ 46 h 186"/>
                <a:gd name="T14" fmla="*/ 102 w 190"/>
                <a:gd name="T15" fmla="*/ 30 h 186"/>
                <a:gd name="T16" fmla="*/ 98 w 190"/>
                <a:gd name="T17" fmla="*/ 24 h 186"/>
                <a:gd name="T18" fmla="*/ 94 w 190"/>
                <a:gd name="T19" fmla="*/ 22 h 186"/>
                <a:gd name="T20" fmla="*/ 94 w 190"/>
                <a:gd name="T21" fmla="*/ 22 h 186"/>
                <a:gd name="T22" fmla="*/ 90 w 190"/>
                <a:gd name="T23" fmla="*/ 22 h 186"/>
                <a:gd name="T24" fmla="*/ 86 w 190"/>
                <a:gd name="T25" fmla="*/ 22 h 186"/>
                <a:gd name="T26" fmla="*/ 80 w 190"/>
                <a:gd name="T27" fmla="*/ 28 h 186"/>
                <a:gd name="T28" fmla="*/ 74 w 190"/>
                <a:gd name="T29" fmla="*/ 36 h 186"/>
                <a:gd name="T30" fmla="*/ 56 w 190"/>
                <a:gd name="T31" fmla="*/ 16 h 186"/>
                <a:gd name="T32" fmla="*/ 56 w 190"/>
                <a:gd name="T33" fmla="*/ 16 h 186"/>
                <a:gd name="T34" fmla="*/ 52 w 190"/>
                <a:gd name="T35" fmla="*/ 8 h 186"/>
                <a:gd name="T36" fmla="*/ 48 w 190"/>
                <a:gd name="T37" fmla="*/ 2 h 186"/>
                <a:gd name="T38" fmla="*/ 44 w 190"/>
                <a:gd name="T39" fmla="*/ 0 h 186"/>
                <a:gd name="T40" fmla="*/ 40 w 190"/>
                <a:gd name="T41" fmla="*/ 0 h 186"/>
                <a:gd name="T42" fmla="*/ 40 w 190"/>
                <a:gd name="T43" fmla="*/ 0 h 186"/>
                <a:gd name="T44" fmla="*/ 32 w 190"/>
                <a:gd name="T45" fmla="*/ 4 h 186"/>
                <a:gd name="T46" fmla="*/ 24 w 190"/>
                <a:gd name="T47" fmla="*/ 8 h 186"/>
                <a:gd name="T48" fmla="*/ 14 w 190"/>
                <a:gd name="T49" fmla="*/ 12 h 186"/>
                <a:gd name="T50" fmla="*/ 0 w 190"/>
                <a:gd name="T51" fmla="*/ 48 h 186"/>
                <a:gd name="T52" fmla="*/ 6 w 190"/>
                <a:gd name="T53" fmla="*/ 100 h 186"/>
                <a:gd name="T54" fmla="*/ 6 w 190"/>
                <a:gd name="T55" fmla="*/ 100 h 186"/>
                <a:gd name="T56" fmla="*/ 16 w 190"/>
                <a:gd name="T57" fmla="*/ 110 h 186"/>
                <a:gd name="T58" fmla="*/ 22 w 190"/>
                <a:gd name="T59" fmla="*/ 116 h 186"/>
                <a:gd name="T60" fmla="*/ 30 w 190"/>
                <a:gd name="T61" fmla="*/ 120 h 186"/>
                <a:gd name="T62" fmla="*/ 30 w 190"/>
                <a:gd name="T63" fmla="*/ 120 h 186"/>
                <a:gd name="T64" fmla="*/ 44 w 190"/>
                <a:gd name="T65" fmla="*/ 122 h 186"/>
                <a:gd name="T66" fmla="*/ 62 w 190"/>
                <a:gd name="T67" fmla="*/ 124 h 186"/>
                <a:gd name="T68" fmla="*/ 62 w 190"/>
                <a:gd name="T69" fmla="*/ 124 h 186"/>
                <a:gd name="T70" fmla="*/ 74 w 190"/>
                <a:gd name="T71" fmla="*/ 128 h 186"/>
                <a:gd name="T72" fmla="*/ 86 w 190"/>
                <a:gd name="T73" fmla="*/ 132 h 186"/>
                <a:gd name="T74" fmla="*/ 86 w 190"/>
                <a:gd name="T75" fmla="*/ 132 h 186"/>
                <a:gd name="T76" fmla="*/ 104 w 190"/>
                <a:gd name="T77" fmla="*/ 140 h 186"/>
                <a:gd name="T78" fmla="*/ 116 w 190"/>
                <a:gd name="T79" fmla="*/ 146 h 186"/>
                <a:gd name="T80" fmla="*/ 122 w 190"/>
                <a:gd name="T81" fmla="*/ 152 h 186"/>
                <a:gd name="T82" fmla="*/ 122 w 190"/>
                <a:gd name="T83" fmla="*/ 152 h 186"/>
                <a:gd name="T84" fmla="*/ 130 w 190"/>
                <a:gd name="T85" fmla="*/ 166 h 186"/>
                <a:gd name="T86" fmla="*/ 138 w 190"/>
                <a:gd name="T87" fmla="*/ 172 h 186"/>
                <a:gd name="T88" fmla="*/ 146 w 190"/>
                <a:gd name="T89" fmla="*/ 176 h 186"/>
                <a:gd name="T90" fmla="*/ 146 w 190"/>
                <a:gd name="T91" fmla="*/ 176 h 186"/>
                <a:gd name="T92" fmla="*/ 156 w 190"/>
                <a:gd name="T93" fmla="*/ 180 h 186"/>
                <a:gd name="T94" fmla="*/ 168 w 190"/>
                <a:gd name="T95" fmla="*/ 184 h 186"/>
                <a:gd name="T96" fmla="*/ 172 w 190"/>
                <a:gd name="T97" fmla="*/ 186 h 186"/>
                <a:gd name="T98" fmla="*/ 176 w 190"/>
                <a:gd name="T99" fmla="*/ 186 h 186"/>
                <a:gd name="T100" fmla="*/ 180 w 190"/>
                <a:gd name="T101" fmla="*/ 184 h 186"/>
                <a:gd name="T102" fmla="*/ 182 w 190"/>
                <a:gd name="T103" fmla="*/ 178 h 186"/>
                <a:gd name="T104" fmla="*/ 182 w 190"/>
                <a:gd name="T105" fmla="*/ 178 h 186"/>
                <a:gd name="T106" fmla="*/ 184 w 190"/>
                <a:gd name="T107" fmla="*/ 172 h 186"/>
                <a:gd name="T108" fmla="*/ 188 w 190"/>
                <a:gd name="T109" fmla="*/ 168 h 186"/>
                <a:gd name="T110" fmla="*/ 190 w 190"/>
                <a:gd name="T111" fmla="*/ 166 h 186"/>
                <a:gd name="T112" fmla="*/ 190 w 190"/>
                <a:gd name="T113" fmla="*/ 162 h 186"/>
                <a:gd name="T114" fmla="*/ 190 w 190"/>
                <a:gd name="T115" fmla="*/ 160 h 186"/>
                <a:gd name="T116" fmla="*/ 186 w 190"/>
                <a:gd name="T117" fmla="*/ 154 h 186"/>
                <a:gd name="T118" fmla="*/ 170 w 190"/>
                <a:gd name="T119" fmla="*/ 136 h 186"/>
                <a:gd name="T120" fmla="*/ 170 w 190"/>
                <a:gd name="T121" fmla="*/ 136 h 1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90" h="186">
                  <a:moveTo>
                    <a:pt x="170" y="136"/>
                  </a:moveTo>
                  <a:lnTo>
                    <a:pt x="170" y="136"/>
                  </a:lnTo>
                  <a:lnTo>
                    <a:pt x="130" y="98"/>
                  </a:lnTo>
                  <a:lnTo>
                    <a:pt x="120" y="84"/>
                  </a:lnTo>
                  <a:lnTo>
                    <a:pt x="114" y="74"/>
                  </a:lnTo>
                  <a:lnTo>
                    <a:pt x="114" y="74"/>
                  </a:lnTo>
                  <a:lnTo>
                    <a:pt x="106" y="46"/>
                  </a:lnTo>
                  <a:lnTo>
                    <a:pt x="102" y="30"/>
                  </a:lnTo>
                  <a:lnTo>
                    <a:pt x="98" y="24"/>
                  </a:lnTo>
                  <a:lnTo>
                    <a:pt x="94" y="22"/>
                  </a:lnTo>
                  <a:lnTo>
                    <a:pt x="94" y="22"/>
                  </a:lnTo>
                  <a:lnTo>
                    <a:pt x="90" y="22"/>
                  </a:lnTo>
                  <a:lnTo>
                    <a:pt x="86" y="22"/>
                  </a:lnTo>
                  <a:lnTo>
                    <a:pt x="80" y="28"/>
                  </a:lnTo>
                  <a:lnTo>
                    <a:pt x="74" y="36"/>
                  </a:lnTo>
                  <a:lnTo>
                    <a:pt x="56" y="16"/>
                  </a:lnTo>
                  <a:lnTo>
                    <a:pt x="56" y="16"/>
                  </a:lnTo>
                  <a:lnTo>
                    <a:pt x="52" y="8"/>
                  </a:lnTo>
                  <a:lnTo>
                    <a:pt x="48" y="2"/>
                  </a:lnTo>
                  <a:lnTo>
                    <a:pt x="44" y="0"/>
                  </a:lnTo>
                  <a:lnTo>
                    <a:pt x="40" y="0"/>
                  </a:lnTo>
                  <a:lnTo>
                    <a:pt x="40" y="0"/>
                  </a:lnTo>
                  <a:lnTo>
                    <a:pt x="32" y="4"/>
                  </a:lnTo>
                  <a:lnTo>
                    <a:pt x="24" y="8"/>
                  </a:lnTo>
                  <a:lnTo>
                    <a:pt x="14" y="12"/>
                  </a:lnTo>
                  <a:lnTo>
                    <a:pt x="0" y="48"/>
                  </a:lnTo>
                  <a:lnTo>
                    <a:pt x="6" y="100"/>
                  </a:lnTo>
                  <a:lnTo>
                    <a:pt x="6" y="100"/>
                  </a:lnTo>
                  <a:lnTo>
                    <a:pt x="16" y="110"/>
                  </a:lnTo>
                  <a:lnTo>
                    <a:pt x="22" y="116"/>
                  </a:lnTo>
                  <a:lnTo>
                    <a:pt x="30" y="120"/>
                  </a:lnTo>
                  <a:lnTo>
                    <a:pt x="30" y="120"/>
                  </a:lnTo>
                  <a:lnTo>
                    <a:pt x="44" y="122"/>
                  </a:lnTo>
                  <a:lnTo>
                    <a:pt x="62" y="124"/>
                  </a:lnTo>
                  <a:lnTo>
                    <a:pt x="62" y="124"/>
                  </a:lnTo>
                  <a:lnTo>
                    <a:pt x="74" y="128"/>
                  </a:lnTo>
                  <a:lnTo>
                    <a:pt x="86" y="132"/>
                  </a:lnTo>
                  <a:lnTo>
                    <a:pt x="86" y="132"/>
                  </a:lnTo>
                  <a:lnTo>
                    <a:pt x="104" y="140"/>
                  </a:lnTo>
                  <a:lnTo>
                    <a:pt x="116" y="146"/>
                  </a:lnTo>
                  <a:lnTo>
                    <a:pt x="122" y="152"/>
                  </a:lnTo>
                  <a:lnTo>
                    <a:pt x="122" y="152"/>
                  </a:lnTo>
                  <a:lnTo>
                    <a:pt x="130" y="166"/>
                  </a:lnTo>
                  <a:lnTo>
                    <a:pt x="138" y="172"/>
                  </a:lnTo>
                  <a:lnTo>
                    <a:pt x="146" y="176"/>
                  </a:lnTo>
                  <a:lnTo>
                    <a:pt x="146" y="176"/>
                  </a:lnTo>
                  <a:lnTo>
                    <a:pt x="156" y="180"/>
                  </a:lnTo>
                  <a:lnTo>
                    <a:pt x="168" y="184"/>
                  </a:lnTo>
                  <a:lnTo>
                    <a:pt x="172" y="186"/>
                  </a:lnTo>
                  <a:lnTo>
                    <a:pt x="176" y="186"/>
                  </a:lnTo>
                  <a:lnTo>
                    <a:pt x="180" y="184"/>
                  </a:lnTo>
                  <a:lnTo>
                    <a:pt x="182" y="178"/>
                  </a:lnTo>
                  <a:lnTo>
                    <a:pt x="182" y="178"/>
                  </a:lnTo>
                  <a:lnTo>
                    <a:pt x="184" y="172"/>
                  </a:lnTo>
                  <a:lnTo>
                    <a:pt x="188" y="168"/>
                  </a:lnTo>
                  <a:lnTo>
                    <a:pt x="190" y="166"/>
                  </a:lnTo>
                  <a:lnTo>
                    <a:pt x="190" y="162"/>
                  </a:lnTo>
                  <a:lnTo>
                    <a:pt x="190" y="160"/>
                  </a:lnTo>
                  <a:lnTo>
                    <a:pt x="186" y="154"/>
                  </a:lnTo>
                  <a:lnTo>
                    <a:pt x="170" y="136"/>
                  </a:lnTo>
                  <a:lnTo>
                    <a:pt x="170" y="136"/>
                  </a:lnTo>
                  <a:close/>
                </a:path>
              </a:pathLst>
            </a:custGeom>
            <a:solidFill>
              <a:srgbClr val="8746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69" name="Freeform 340"/>
            <p:cNvSpPr>
              <a:spLocks/>
            </p:cNvSpPr>
            <p:nvPr/>
          </p:nvSpPr>
          <p:spPr bwMode="auto">
            <a:xfrm>
              <a:off x="3167" y="2015"/>
              <a:ext cx="34" cy="60"/>
            </a:xfrm>
            <a:custGeom>
              <a:avLst/>
              <a:gdLst>
                <a:gd name="T0" fmla="*/ 10 w 34"/>
                <a:gd name="T1" fmla="*/ 2 h 60"/>
                <a:gd name="T2" fmla="*/ 10 w 34"/>
                <a:gd name="T3" fmla="*/ 2 h 60"/>
                <a:gd name="T4" fmla="*/ 6 w 34"/>
                <a:gd name="T5" fmla="*/ 4 h 60"/>
                <a:gd name="T6" fmla="*/ 2 w 34"/>
                <a:gd name="T7" fmla="*/ 8 h 60"/>
                <a:gd name="T8" fmla="*/ 0 w 34"/>
                <a:gd name="T9" fmla="*/ 14 h 60"/>
                <a:gd name="T10" fmla="*/ 0 w 34"/>
                <a:gd name="T11" fmla="*/ 20 h 60"/>
                <a:gd name="T12" fmla="*/ 2 w 34"/>
                <a:gd name="T13" fmla="*/ 30 h 60"/>
                <a:gd name="T14" fmla="*/ 2 w 34"/>
                <a:gd name="T15" fmla="*/ 36 h 60"/>
                <a:gd name="T16" fmla="*/ 2 w 34"/>
                <a:gd name="T17" fmla="*/ 36 h 60"/>
                <a:gd name="T18" fmla="*/ 6 w 34"/>
                <a:gd name="T19" fmla="*/ 44 h 60"/>
                <a:gd name="T20" fmla="*/ 10 w 34"/>
                <a:gd name="T21" fmla="*/ 50 h 60"/>
                <a:gd name="T22" fmla="*/ 14 w 34"/>
                <a:gd name="T23" fmla="*/ 56 h 60"/>
                <a:gd name="T24" fmla="*/ 14 w 34"/>
                <a:gd name="T25" fmla="*/ 56 h 60"/>
                <a:gd name="T26" fmla="*/ 22 w 34"/>
                <a:gd name="T27" fmla="*/ 60 h 60"/>
                <a:gd name="T28" fmla="*/ 24 w 34"/>
                <a:gd name="T29" fmla="*/ 58 h 60"/>
                <a:gd name="T30" fmla="*/ 30 w 34"/>
                <a:gd name="T31" fmla="*/ 54 h 60"/>
                <a:gd name="T32" fmla="*/ 30 w 34"/>
                <a:gd name="T33" fmla="*/ 54 h 60"/>
                <a:gd name="T34" fmla="*/ 32 w 34"/>
                <a:gd name="T35" fmla="*/ 48 h 60"/>
                <a:gd name="T36" fmla="*/ 34 w 34"/>
                <a:gd name="T37" fmla="*/ 44 h 60"/>
                <a:gd name="T38" fmla="*/ 32 w 34"/>
                <a:gd name="T39" fmla="*/ 32 h 60"/>
                <a:gd name="T40" fmla="*/ 32 w 34"/>
                <a:gd name="T41" fmla="*/ 32 h 60"/>
                <a:gd name="T42" fmla="*/ 30 w 34"/>
                <a:gd name="T43" fmla="*/ 22 h 60"/>
                <a:gd name="T44" fmla="*/ 26 w 34"/>
                <a:gd name="T45" fmla="*/ 10 h 60"/>
                <a:gd name="T46" fmla="*/ 22 w 34"/>
                <a:gd name="T47" fmla="*/ 6 h 60"/>
                <a:gd name="T48" fmla="*/ 20 w 34"/>
                <a:gd name="T49" fmla="*/ 2 h 60"/>
                <a:gd name="T50" fmla="*/ 14 w 34"/>
                <a:gd name="T51" fmla="*/ 0 h 60"/>
                <a:gd name="T52" fmla="*/ 10 w 34"/>
                <a:gd name="T53" fmla="*/ 2 h 60"/>
                <a:gd name="T54" fmla="*/ 10 w 34"/>
                <a:gd name="T55" fmla="*/ 2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34" h="60">
                  <a:moveTo>
                    <a:pt x="10" y="2"/>
                  </a:moveTo>
                  <a:lnTo>
                    <a:pt x="10" y="2"/>
                  </a:lnTo>
                  <a:lnTo>
                    <a:pt x="6" y="4"/>
                  </a:lnTo>
                  <a:lnTo>
                    <a:pt x="2" y="8"/>
                  </a:lnTo>
                  <a:lnTo>
                    <a:pt x="0" y="14"/>
                  </a:lnTo>
                  <a:lnTo>
                    <a:pt x="0" y="20"/>
                  </a:lnTo>
                  <a:lnTo>
                    <a:pt x="2" y="30"/>
                  </a:lnTo>
                  <a:lnTo>
                    <a:pt x="2" y="36"/>
                  </a:lnTo>
                  <a:lnTo>
                    <a:pt x="2" y="36"/>
                  </a:lnTo>
                  <a:lnTo>
                    <a:pt x="6" y="44"/>
                  </a:lnTo>
                  <a:lnTo>
                    <a:pt x="10" y="50"/>
                  </a:lnTo>
                  <a:lnTo>
                    <a:pt x="14" y="56"/>
                  </a:lnTo>
                  <a:lnTo>
                    <a:pt x="14" y="56"/>
                  </a:lnTo>
                  <a:lnTo>
                    <a:pt x="22" y="60"/>
                  </a:lnTo>
                  <a:lnTo>
                    <a:pt x="24" y="58"/>
                  </a:lnTo>
                  <a:lnTo>
                    <a:pt x="30" y="54"/>
                  </a:lnTo>
                  <a:lnTo>
                    <a:pt x="30" y="54"/>
                  </a:lnTo>
                  <a:lnTo>
                    <a:pt x="32" y="48"/>
                  </a:lnTo>
                  <a:lnTo>
                    <a:pt x="34" y="44"/>
                  </a:lnTo>
                  <a:lnTo>
                    <a:pt x="32" y="32"/>
                  </a:lnTo>
                  <a:lnTo>
                    <a:pt x="32" y="32"/>
                  </a:lnTo>
                  <a:lnTo>
                    <a:pt x="30" y="22"/>
                  </a:lnTo>
                  <a:lnTo>
                    <a:pt x="26" y="10"/>
                  </a:lnTo>
                  <a:lnTo>
                    <a:pt x="22" y="6"/>
                  </a:lnTo>
                  <a:lnTo>
                    <a:pt x="20" y="2"/>
                  </a:lnTo>
                  <a:lnTo>
                    <a:pt x="14" y="0"/>
                  </a:lnTo>
                  <a:lnTo>
                    <a:pt x="10" y="2"/>
                  </a:lnTo>
                  <a:lnTo>
                    <a:pt x="10" y="2"/>
                  </a:lnTo>
                  <a:close/>
                </a:path>
              </a:pathLst>
            </a:custGeom>
            <a:solidFill>
              <a:srgbClr val="8746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70" name="Freeform 341"/>
            <p:cNvSpPr>
              <a:spLocks/>
            </p:cNvSpPr>
            <p:nvPr/>
          </p:nvSpPr>
          <p:spPr bwMode="auto">
            <a:xfrm>
              <a:off x="3151" y="2159"/>
              <a:ext cx="18" cy="32"/>
            </a:xfrm>
            <a:custGeom>
              <a:avLst/>
              <a:gdLst>
                <a:gd name="T0" fmla="*/ 4 w 18"/>
                <a:gd name="T1" fmla="*/ 20 h 32"/>
                <a:gd name="T2" fmla="*/ 4 w 18"/>
                <a:gd name="T3" fmla="*/ 20 h 32"/>
                <a:gd name="T4" fmla="*/ 4 w 18"/>
                <a:gd name="T5" fmla="*/ 24 h 32"/>
                <a:gd name="T6" fmla="*/ 6 w 18"/>
                <a:gd name="T7" fmla="*/ 28 h 32"/>
                <a:gd name="T8" fmla="*/ 8 w 18"/>
                <a:gd name="T9" fmla="*/ 30 h 32"/>
                <a:gd name="T10" fmla="*/ 12 w 18"/>
                <a:gd name="T11" fmla="*/ 32 h 32"/>
                <a:gd name="T12" fmla="*/ 12 w 18"/>
                <a:gd name="T13" fmla="*/ 32 h 32"/>
                <a:gd name="T14" fmla="*/ 16 w 18"/>
                <a:gd name="T15" fmla="*/ 30 h 32"/>
                <a:gd name="T16" fmla="*/ 16 w 18"/>
                <a:gd name="T17" fmla="*/ 30 h 32"/>
                <a:gd name="T18" fmla="*/ 18 w 18"/>
                <a:gd name="T19" fmla="*/ 28 h 32"/>
                <a:gd name="T20" fmla="*/ 16 w 18"/>
                <a:gd name="T21" fmla="*/ 26 h 32"/>
                <a:gd name="T22" fmla="*/ 16 w 18"/>
                <a:gd name="T23" fmla="*/ 26 h 32"/>
                <a:gd name="T24" fmla="*/ 12 w 18"/>
                <a:gd name="T25" fmla="*/ 26 h 32"/>
                <a:gd name="T26" fmla="*/ 10 w 18"/>
                <a:gd name="T27" fmla="*/ 24 h 32"/>
                <a:gd name="T28" fmla="*/ 8 w 18"/>
                <a:gd name="T29" fmla="*/ 22 h 32"/>
                <a:gd name="T30" fmla="*/ 8 w 18"/>
                <a:gd name="T31" fmla="*/ 22 h 32"/>
                <a:gd name="T32" fmla="*/ 10 w 18"/>
                <a:gd name="T33" fmla="*/ 20 h 32"/>
                <a:gd name="T34" fmla="*/ 10 w 18"/>
                <a:gd name="T35" fmla="*/ 18 h 32"/>
                <a:gd name="T36" fmla="*/ 10 w 18"/>
                <a:gd name="T37" fmla="*/ 16 h 32"/>
                <a:gd name="T38" fmla="*/ 10 w 18"/>
                <a:gd name="T39" fmla="*/ 16 h 32"/>
                <a:gd name="T40" fmla="*/ 6 w 18"/>
                <a:gd name="T41" fmla="*/ 14 h 32"/>
                <a:gd name="T42" fmla="*/ 4 w 18"/>
                <a:gd name="T43" fmla="*/ 12 h 32"/>
                <a:gd name="T44" fmla="*/ 4 w 18"/>
                <a:gd name="T45" fmla="*/ 12 h 32"/>
                <a:gd name="T46" fmla="*/ 8 w 18"/>
                <a:gd name="T47" fmla="*/ 6 h 32"/>
                <a:gd name="T48" fmla="*/ 10 w 18"/>
                <a:gd name="T49" fmla="*/ 4 h 32"/>
                <a:gd name="T50" fmla="*/ 8 w 18"/>
                <a:gd name="T51" fmla="*/ 2 h 32"/>
                <a:gd name="T52" fmla="*/ 8 w 18"/>
                <a:gd name="T53" fmla="*/ 2 h 32"/>
                <a:gd name="T54" fmla="*/ 4 w 18"/>
                <a:gd name="T55" fmla="*/ 0 h 32"/>
                <a:gd name="T56" fmla="*/ 0 w 18"/>
                <a:gd name="T57" fmla="*/ 2 h 32"/>
                <a:gd name="T58" fmla="*/ 0 w 18"/>
                <a:gd name="T59" fmla="*/ 2 h 32"/>
                <a:gd name="T60" fmla="*/ 0 w 18"/>
                <a:gd name="T61" fmla="*/ 6 h 32"/>
                <a:gd name="T62" fmla="*/ 0 w 18"/>
                <a:gd name="T63" fmla="*/ 10 h 32"/>
                <a:gd name="T64" fmla="*/ 0 w 18"/>
                <a:gd name="T65" fmla="*/ 16 h 32"/>
                <a:gd name="T66" fmla="*/ 4 w 18"/>
                <a:gd name="T67" fmla="*/ 20 h 32"/>
                <a:gd name="T68" fmla="*/ 4 w 18"/>
                <a:gd name="T69" fmla="*/ 2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18" h="32">
                  <a:moveTo>
                    <a:pt x="4" y="20"/>
                  </a:moveTo>
                  <a:lnTo>
                    <a:pt x="4" y="20"/>
                  </a:lnTo>
                  <a:lnTo>
                    <a:pt x="4" y="24"/>
                  </a:lnTo>
                  <a:lnTo>
                    <a:pt x="6" y="28"/>
                  </a:lnTo>
                  <a:lnTo>
                    <a:pt x="8" y="30"/>
                  </a:lnTo>
                  <a:lnTo>
                    <a:pt x="12" y="32"/>
                  </a:lnTo>
                  <a:lnTo>
                    <a:pt x="12" y="32"/>
                  </a:lnTo>
                  <a:lnTo>
                    <a:pt x="16" y="30"/>
                  </a:lnTo>
                  <a:lnTo>
                    <a:pt x="16" y="30"/>
                  </a:lnTo>
                  <a:lnTo>
                    <a:pt x="18" y="28"/>
                  </a:lnTo>
                  <a:lnTo>
                    <a:pt x="16" y="26"/>
                  </a:lnTo>
                  <a:lnTo>
                    <a:pt x="16" y="26"/>
                  </a:lnTo>
                  <a:lnTo>
                    <a:pt x="12" y="26"/>
                  </a:lnTo>
                  <a:lnTo>
                    <a:pt x="10" y="24"/>
                  </a:lnTo>
                  <a:lnTo>
                    <a:pt x="8" y="22"/>
                  </a:lnTo>
                  <a:lnTo>
                    <a:pt x="8" y="22"/>
                  </a:lnTo>
                  <a:lnTo>
                    <a:pt x="10" y="20"/>
                  </a:lnTo>
                  <a:lnTo>
                    <a:pt x="10" y="18"/>
                  </a:lnTo>
                  <a:lnTo>
                    <a:pt x="10" y="16"/>
                  </a:lnTo>
                  <a:lnTo>
                    <a:pt x="10" y="16"/>
                  </a:lnTo>
                  <a:lnTo>
                    <a:pt x="6" y="14"/>
                  </a:lnTo>
                  <a:lnTo>
                    <a:pt x="4" y="12"/>
                  </a:lnTo>
                  <a:lnTo>
                    <a:pt x="4" y="12"/>
                  </a:lnTo>
                  <a:lnTo>
                    <a:pt x="8" y="6"/>
                  </a:lnTo>
                  <a:lnTo>
                    <a:pt x="10" y="4"/>
                  </a:lnTo>
                  <a:lnTo>
                    <a:pt x="8" y="2"/>
                  </a:lnTo>
                  <a:lnTo>
                    <a:pt x="8" y="2"/>
                  </a:lnTo>
                  <a:lnTo>
                    <a:pt x="4" y="0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6"/>
                  </a:lnTo>
                  <a:lnTo>
                    <a:pt x="0" y="10"/>
                  </a:lnTo>
                  <a:lnTo>
                    <a:pt x="0" y="16"/>
                  </a:lnTo>
                  <a:lnTo>
                    <a:pt x="4" y="20"/>
                  </a:lnTo>
                  <a:lnTo>
                    <a:pt x="4" y="2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71" name="Freeform 342"/>
            <p:cNvSpPr>
              <a:spLocks/>
            </p:cNvSpPr>
            <p:nvPr/>
          </p:nvSpPr>
          <p:spPr bwMode="auto">
            <a:xfrm>
              <a:off x="3167" y="2197"/>
              <a:ext cx="68" cy="20"/>
            </a:xfrm>
            <a:custGeom>
              <a:avLst/>
              <a:gdLst>
                <a:gd name="T0" fmla="*/ 0 w 68"/>
                <a:gd name="T1" fmla="*/ 4 h 20"/>
                <a:gd name="T2" fmla="*/ 0 w 68"/>
                <a:gd name="T3" fmla="*/ 4 h 20"/>
                <a:gd name="T4" fmla="*/ 10 w 68"/>
                <a:gd name="T5" fmla="*/ 6 h 20"/>
                <a:gd name="T6" fmla="*/ 18 w 68"/>
                <a:gd name="T7" fmla="*/ 6 h 20"/>
                <a:gd name="T8" fmla="*/ 28 w 68"/>
                <a:gd name="T9" fmla="*/ 8 h 20"/>
                <a:gd name="T10" fmla="*/ 32 w 68"/>
                <a:gd name="T11" fmla="*/ 10 h 20"/>
                <a:gd name="T12" fmla="*/ 36 w 68"/>
                <a:gd name="T13" fmla="*/ 14 h 20"/>
                <a:gd name="T14" fmla="*/ 36 w 68"/>
                <a:gd name="T15" fmla="*/ 14 h 20"/>
                <a:gd name="T16" fmla="*/ 42 w 68"/>
                <a:gd name="T17" fmla="*/ 10 h 20"/>
                <a:gd name="T18" fmla="*/ 46 w 68"/>
                <a:gd name="T19" fmla="*/ 8 h 20"/>
                <a:gd name="T20" fmla="*/ 46 w 68"/>
                <a:gd name="T21" fmla="*/ 8 h 20"/>
                <a:gd name="T22" fmla="*/ 48 w 68"/>
                <a:gd name="T23" fmla="*/ 16 h 20"/>
                <a:gd name="T24" fmla="*/ 52 w 68"/>
                <a:gd name="T25" fmla="*/ 18 h 20"/>
                <a:gd name="T26" fmla="*/ 56 w 68"/>
                <a:gd name="T27" fmla="*/ 20 h 20"/>
                <a:gd name="T28" fmla="*/ 56 w 68"/>
                <a:gd name="T29" fmla="*/ 20 h 20"/>
                <a:gd name="T30" fmla="*/ 60 w 68"/>
                <a:gd name="T31" fmla="*/ 18 h 20"/>
                <a:gd name="T32" fmla="*/ 62 w 68"/>
                <a:gd name="T33" fmla="*/ 16 h 20"/>
                <a:gd name="T34" fmla="*/ 68 w 68"/>
                <a:gd name="T35" fmla="*/ 12 h 20"/>
                <a:gd name="T36" fmla="*/ 68 w 68"/>
                <a:gd name="T37" fmla="*/ 12 h 20"/>
                <a:gd name="T38" fmla="*/ 66 w 68"/>
                <a:gd name="T39" fmla="*/ 10 h 20"/>
                <a:gd name="T40" fmla="*/ 64 w 68"/>
                <a:gd name="T41" fmla="*/ 10 h 20"/>
                <a:gd name="T42" fmla="*/ 64 w 68"/>
                <a:gd name="T43" fmla="*/ 10 h 20"/>
                <a:gd name="T44" fmla="*/ 60 w 68"/>
                <a:gd name="T45" fmla="*/ 14 h 20"/>
                <a:gd name="T46" fmla="*/ 56 w 68"/>
                <a:gd name="T47" fmla="*/ 14 h 20"/>
                <a:gd name="T48" fmla="*/ 54 w 68"/>
                <a:gd name="T49" fmla="*/ 14 h 20"/>
                <a:gd name="T50" fmla="*/ 54 w 68"/>
                <a:gd name="T51" fmla="*/ 14 h 20"/>
                <a:gd name="T52" fmla="*/ 52 w 68"/>
                <a:gd name="T53" fmla="*/ 10 h 20"/>
                <a:gd name="T54" fmla="*/ 52 w 68"/>
                <a:gd name="T55" fmla="*/ 4 h 20"/>
                <a:gd name="T56" fmla="*/ 52 w 68"/>
                <a:gd name="T57" fmla="*/ 4 h 20"/>
                <a:gd name="T58" fmla="*/ 48 w 68"/>
                <a:gd name="T59" fmla="*/ 2 h 20"/>
                <a:gd name="T60" fmla="*/ 46 w 68"/>
                <a:gd name="T61" fmla="*/ 2 h 20"/>
                <a:gd name="T62" fmla="*/ 40 w 68"/>
                <a:gd name="T63" fmla="*/ 6 h 20"/>
                <a:gd name="T64" fmla="*/ 36 w 68"/>
                <a:gd name="T65" fmla="*/ 8 h 20"/>
                <a:gd name="T66" fmla="*/ 34 w 68"/>
                <a:gd name="T67" fmla="*/ 8 h 20"/>
                <a:gd name="T68" fmla="*/ 32 w 68"/>
                <a:gd name="T69" fmla="*/ 6 h 20"/>
                <a:gd name="T70" fmla="*/ 28 w 68"/>
                <a:gd name="T71" fmla="*/ 2 h 20"/>
                <a:gd name="T72" fmla="*/ 28 w 68"/>
                <a:gd name="T73" fmla="*/ 2 h 20"/>
                <a:gd name="T74" fmla="*/ 16 w 68"/>
                <a:gd name="T75" fmla="*/ 0 h 20"/>
                <a:gd name="T76" fmla="*/ 2 w 68"/>
                <a:gd name="T77" fmla="*/ 2 h 20"/>
                <a:gd name="T78" fmla="*/ 0 w 68"/>
                <a:gd name="T79" fmla="*/ 4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68" h="20">
                  <a:moveTo>
                    <a:pt x="0" y="4"/>
                  </a:moveTo>
                  <a:lnTo>
                    <a:pt x="0" y="4"/>
                  </a:lnTo>
                  <a:lnTo>
                    <a:pt x="10" y="6"/>
                  </a:lnTo>
                  <a:lnTo>
                    <a:pt x="18" y="6"/>
                  </a:lnTo>
                  <a:lnTo>
                    <a:pt x="28" y="8"/>
                  </a:lnTo>
                  <a:lnTo>
                    <a:pt x="32" y="10"/>
                  </a:lnTo>
                  <a:lnTo>
                    <a:pt x="36" y="14"/>
                  </a:lnTo>
                  <a:lnTo>
                    <a:pt x="36" y="14"/>
                  </a:lnTo>
                  <a:lnTo>
                    <a:pt x="42" y="10"/>
                  </a:lnTo>
                  <a:lnTo>
                    <a:pt x="46" y="8"/>
                  </a:lnTo>
                  <a:lnTo>
                    <a:pt x="46" y="8"/>
                  </a:lnTo>
                  <a:lnTo>
                    <a:pt x="48" y="16"/>
                  </a:lnTo>
                  <a:lnTo>
                    <a:pt x="52" y="18"/>
                  </a:lnTo>
                  <a:lnTo>
                    <a:pt x="56" y="20"/>
                  </a:lnTo>
                  <a:lnTo>
                    <a:pt x="56" y="20"/>
                  </a:lnTo>
                  <a:lnTo>
                    <a:pt x="60" y="18"/>
                  </a:lnTo>
                  <a:lnTo>
                    <a:pt x="62" y="16"/>
                  </a:lnTo>
                  <a:lnTo>
                    <a:pt x="68" y="12"/>
                  </a:lnTo>
                  <a:lnTo>
                    <a:pt x="68" y="12"/>
                  </a:lnTo>
                  <a:lnTo>
                    <a:pt x="66" y="10"/>
                  </a:lnTo>
                  <a:lnTo>
                    <a:pt x="64" y="10"/>
                  </a:lnTo>
                  <a:lnTo>
                    <a:pt x="64" y="10"/>
                  </a:lnTo>
                  <a:lnTo>
                    <a:pt x="60" y="14"/>
                  </a:lnTo>
                  <a:lnTo>
                    <a:pt x="56" y="14"/>
                  </a:lnTo>
                  <a:lnTo>
                    <a:pt x="54" y="14"/>
                  </a:lnTo>
                  <a:lnTo>
                    <a:pt x="54" y="14"/>
                  </a:lnTo>
                  <a:lnTo>
                    <a:pt x="52" y="10"/>
                  </a:lnTo>
                  <a:lnTo>
                    <a:pt x="52" y="4"/>
                  </a:lnTo>
                  <a:lnTo>
                    <a:pt x="52" y="4"/>
                  </a:lnTo>
                  <a:lnTo>
                    <a:pt x="48" y="2"/>
                  </a:lnTo>
                  <a:lnTo>
                    <a:pt x="46" y="2"/>
                  </a:lnTo>
                  <a:lnTo>
                    <a:pt x="40" y="6"/>
                  </a:lnTo>
                  <a:lnTo>
                    <a:pt x="36" y="8"/>
                  </a:lnTo>
                  <a:lnTo>
                    <a:pt x="34" y="8"/>
                  </a:lnTo>
                  <a:lnTo>
                    <a:pt x="32" y="6"/>
                  </a:lnTo>
                  <a:lnTo>
                    <a:pt x="28" y="2"/>
                  </a:lnTo>
                  <a:lnTo>
                    <a:pt x="28" y="2"/>
                  </a:lnTo>
                  <a:lnTo>
                    <a:pt x="16" y="0"/>
                  </a:lnTo>
                  <a:lnTo>
                    <a:pt x="2" y="2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72" name="Freeform 343"/>
            <p:cNvSpPr>
              <a:spLocks/>
            </p:cNvSpPr>
            <p:nvPr/>
          </p:nvSpPr>
          <p:spPr bwMode="auto">
            <a:xfrm>
              <a:off x="3267" y="2207"/>
              <a:ext cx="40" cy="52"/>
            </a:xfrm>
            <a:custGeom>
              <a:avLst/>
              <a:gdLst>
                <a:gd name="T0" fmla="*/ 8 w 40"/>
                <a:gd name="T1" fmla="*/ 10 h 52"/>
                <a:gd name="T2" fmla="*/ 8 w 40"/>
                <a:gd name="T3" fmla="*/ 10 h 52"/>
                <a:gd name="T4" fmla="*/ 2 w 40"/>
                <a:gd name="T5" fmla="*/ 14 h 52"/>
                <a:gd name="T6" fmla="*/ 0 w 40"/>
                <a:gd name="T7" fmla="*/ 18 h 52"/>
                <a:gd name="T8" fmla="*/ 0 w 40"/>
                <a:gd name="T9" fmla="*/ 20 h 52"/>
                <a:gd name="T10" fmla="*/ 0 w 40"/>
                <a:gd name="T11" fmla="*/ 20 h 52"/>
                <a:gd name="T12" fmla="*/ 4 w 40"/>
                <a:gd name="T13" fmla="*/ 24 h 52"/>
                <a:gd name="T14" fmla="*/ 8 w 40"/>
                <a:gd name="T15" fmla="*/ 26 h 52"/>
                <a:gd name="T16" fmla="*/ 18 w 40"/>
                <a:gd name="T17" fmla="*/ 26 h 52"/>
                <a:gd name="T18" fmla="*/ 18 w 40"/>
                <a:gd name="T19" fmla="*/ 26 h 52"/>
                <a:gd name="T20" fmla="*/ 18 w 40"/>
                <a:gd name="T21" fmla="*/ 30 h 52"/>
                <a:gd name="T22" fmla="*/ 18 w 40"/>
                <a:gd name="T23" fmla="*/ 32 h 52"/>
                <a:gd name="T24" fmla="*/ 16 w 40"/>
                <a:gd name="T25" fmla="*/ 34 h 52"/>
                <a:gd name="T26" fmla="*/ 16 w 40"/>
                <a:gd name="T27" fmla="*/ 36 h 52"/>
                <a:gd name="T28" fmla="*/ 34 w 40"/>
                <a:gd name="T29" fmla="*/ 38 h 52"/>
                <a:gd name="T30" fmla="*/ 34 w 40"/>
                <a:gd name="T31" fmla="*/ 38 h 52"/>
                <a:gd name="T32" fmla="*/ 32 w 40"/>
                <a:gd name="T33" fmla="*/ 44 h 52"/>
                <a:gd name="T34" fmla="*/ 32 w 40"/>
                <a:gd name="T35" fmla="*/ 48 h 52"/>
                <a:gd name="T36" fmla="*/ 32 w 40"/>
                <a:gd name="T37" fmla="*/ 52 h 52"/>
                <a:gd name="T38" fmla="*/ 32 w 40"/>
                <a:gd name="T39" fmla="*/ 52 h 52"/>
                <a:gd name="T40" fmla="*/ 36 w 40"/>
                <a:gd name="T41" fmla="*/ 52 h 52"/>
                <a:gd name="T42" fmla="*/ 40 w 40"/>
                <a:gd name="T43" fmla="*/ 50 h 52"/>
                <a:gd name="T44" fmla="*/ 40 w 40"/>
                <a:gd name="T45" fmla="*/ 50 h 52"/>
                <a:gd name="T46" fmla="*/ 40 w 40"/>
                <a:gd name="T47" fmla="*/ 48 h 52"/>
                <a:gd name="T48" fmla="*/ 38 w 40"/>
                <a:gd name="T49" fmla="*/ 46 h 52"/>
                <a:gd name="T50" fmla="*/ 38 w 40"/>
                <a:gd name="T51" fmla="*/ 46 h 52"/>
                <a:gd name="T52" fmla="*/ 38 w 40"/>
                <a:gd name="T53" fmla="*/ 46 h 52"/>
                <a:gd name="T54" fmla="*/ 38 w 40"/>
                <a:gd name="T55" fmla="*/ 44 h 52"/>
                <a:gd name="T56" fmla="*/ 40 w 40"/>
                <a:gd name="T57" fmla="*/ 40 h 52"/>
                <a:gd name="T58" fmla="*/ 40 w 40"/>
                <a:gd name="T59" fmla="*/ 36 h 52"/>
                <a:gd name="T60" fmla="*/ 40 w 40"/>
                <a:gd name="T61" fmla="*/ 32 h 52"/>
                <a:gd name="T62" fmla="*/ 40 w 40"/>
                <a:gd name="T63" fmla="*/ 32 h 52"/>
                <a:gd name="T64" fmla="*/ 32 w 40"/>
                <a:gd name="T65" fmla="*/ 34 h 52"/>
                <a:gd name="T66" fmla="*/ 24 w 40"/>
                <a:gd name="T67" fmla="*/ 32 h 52"/>
                <a:gd name="T68" fmla="*/ 24 w 40"/>
                <a:gd name="T69" fmla="*/ 32 h 52"/>
                <a:gd name="T70" fmla="*/ 24 w 40"/>
                <a:gd name="T71" fmla="*/ 30 h 52"/>
                <a:gd name="T72" fmla="*/ 24 w 40"/>
                <a:gd name="T73" fmla="*/ 28 h 52"/>
                <a:gd name="T74" fmla="*/ 24 w 40"/>
                <a:gd name="T75" fmla="*/ 24 h 52"/>
                <a:gd name="T76" fmla="*/ 22 w 40"/>
                <a:gd name="T77" fmla="*/ 24 h 52"/>
                <a:gd name="T78" fmla="*/ 22 w 40"/>
                <a:gd name="T79" fmla="*/ 24 h 52"/>
                <a:gd name="T80" fmla="*/ 14 w 40"/>
                <a:gd name="T81" fmla="*/ 20 h 52"/>
                <a:gd name="T82" fmla="*/ 6 w 40"/>
                <a:gd name="T83" fmla="*/ 18 h 52"/>
                <a:gd name="T84" fmla="*/ 6 w 40"/>
                <a:gd name="T85" fmla="*/ 18 h 52"/>
                <a:gd name="T86" fmla="*/ 12 w 40"/>
                <a:gd name="T87" fmla="*/ 14 h 52"/>
                <a:gd name="T88" fmla="*/ 12 w 40"/>
                <a:gd name="T89" fmla="*/ 10 h 52"/>
                <a:gd name="T90" fmla="*/ 14 w 40"/>
                <a:gd name="T91" fmla="*/ 6 h 52"/>
                <a:gd name="T92" fmla="*/ 14 w 40"/>
                <a:gd name="T93" fmla="*/ 6 h 52"/>
                <a:gd name="T94" fmla="*/ 12 w 40"/>
                <a:gd name="T95" fmla="*/ 2 h 52"/>
                <a:gd name="T96" fmla="*/ 8 w 40"/>
                <a:gd name="T97" fmla="*/ 2 h 52"/>
                <a:gd name="T98" fmla="*/ 0 w 40"/>
                <a:gd name="T99" fmla="*/ 0 h 52"/>
                <a:gd name="T100" fmla="*/ 0 w 40"/>
                <a:gd name="T101" fmla="*/ 0 h 52"/>
                <a:gd name="T102" fmla="*/ 0 w 40"/>
                <a:gd name="T103" fmla="*/ 4 h 52"/>
                <a:gd name="T104" fmla="*/ 0 w 40"/>
                <a:gd name="T105" fmla="*/ 4 h 52"/>
                <a:gd name="T106" fmla="*/ 2 w 40"/>
                <a:gd name="T107" fmla="*/ 6 h 52"/>
                <a:gd name="T108" fmla="*/ 6 w 40"/>
                <a:gd name="T109" fmla="*/ 6 h 52"/>
                <a:gd name="T110" fmla="*/ 8 w 40"/>
                <a:gd name="T111" fmla="*/ 8 h 52"/>
                <a:gd name="T112" fmla="*/ 8 w 40"/>
                <a:gd name="T113" fmla="*/ 10 h 52"/>
                <a:gd name="T114" fmla="*/ 8 w 40"/>
                <a:gd name="T115" fmla="*/ 10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40" h="52">
                  <a:moveTo>
                    <a:pt x="8" y="10"/>
                  </a:moveTo>
                  <a:lnTo>
                    <a:pt x="8" y="10"/>
                  </a:lnTo>
                  <a:lnTo>
                    <a:pt x="2" y="14"/>
                  </a:lnTo>
                  <a:lnTo>
                    <a:pt x="0" y="18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4" y="24"/>
                  </a:lnTo>
                  <a:lnTo>
                    <a:pt x="8" y="26"/>
                  </a:lnTo>
                  <a:lnTo>
                    <a:pt x="18" y="26"/>
                  </a:lnTo>
                  <a:lnTo>
                    <a:pt x="18" y="26"/>
                  </a:lnTo>
                  <a:lnTo>
                    <a:pt x="18" y="30"/>
                  </a:lnTo>
                  <a:lnTo>
                    <a:pt x="18" y="32"/>
                  </a:lnTo>
                  <a:lnTo>
                    <a:pt x="16" y="34"/>
                  </a:lnTo>
                  <a:lnTo>
                    <a:pt x="16" y="36"/>
                  </a:lnTo>
                  <a:lnTo>
                    <a:pt x="34" y="38"/>
                  </a:lnTo>
                  <a:lnTo>
                    <a:pt x="34" y="38"/>
                  </a:lnTo>
                  <a:lnTo>
                    <a:pt x="32" y="44"/>
                  </a:lnTo>
                  <a:lnTo>
                    <a:pt x="32" y="48"/>
                  </a:lnTo>
                  <a:lnTo>
                    <a:pt x="32" y="52"/>
                  </a:lnTo>
                  <a:lnTo>
                    <a:pt x="32" y="52"/>
                  </a:lnTo>
                  <a:lnTo>
                    <a:pt x="36" y="52"/>
                  </a:lnTo>
                  <a:lnTo>
                    <a:pt x="40" y="50"/>
                  </a:lnTo>
                  <a:lnTo>
                    <a:pt x="40" y="50"/>
                  </a:lnTo>
                  <a:lnTo>
                    <a:pt x="40" y="48"/>
                  </a:lnTo>
                  <a:lnTo>
                    <a:pt x="38" y="46"/>
                  </a:lnTo>
                  <a:lnTo>
                    <a:pt x="38" y="46"/>
                  </a:lnTo>
                  <a:lnTo>
                    <a:pt x="38" y="46"/>
                  </a:lnTo>
                  <a:lnTo>
                    <a:pt x="38" y="44"/>
                  </a:lnTo>
                  <a:lnTo>
                    <a:pt x="40" y="40"/>
                  </a:lnTo>
                  <a:lnTo>
                    <a:pt x="40" y="36"/>
                  </a:lnTo>
                  <a:lnTo>
                    <a:pt x="40" y="32"/>
                  </a:lnTo>
                  <a:lnTo>
                    <a:pt x="40" y="32"/>
                  </a:lnTo>
                  <a:lnTo>
                    <a:pt x="32" y="34"/>
                  </a:lnTo>
                  <a:lnTo>
                    <a:pt x="24" y="32"/>
                  </a:lnTo>
                  <a:lnTo>
                    <a:pt x="24" y="32"/>
                  </a:lnTo>
                  <a:lnTo>
                    <a:pt x="24" y="30"/>
                  </a:lnTo>
                  <a:lnTo>
                    <a:pt x="24" y="28"/>
                  </a:lnTo>
                  <a:lnTo>
                    <a:pt x="24" y="24"/>
                  </a:lnTo>
                  <a:lnTo>
                    <a:pt x="22" y="24"/>
                  </a:lnTo>
                  <a:lnTo>
                    <a:pt x="22" y="24"/>
                  </a:lnTo>
                  <a:lnTo>
                    <a:pt x="14" y="20"/>
                  </a:lnTo>
                  <a:lnTo>
                    <a:pt x="6" y="18"/>
                  </a:lnTo>
                  <a:lnTo>
                    <a:pt x="6" y="18"/>
                  </a:lnTo>
                  <a:lnTo>
                    <a:pt x="12" y="14"/>
                  </a:lnTo>
                  <a:lnTo>
                    <a:pt x="12" y="10"/>
                  </a:lnTo>
                  <a:lnTo>
                    <a:pt x="14" y="6"/>
                  </a:lnTo>
                  <a:lnTo>
                    <a:pt x="14" y="6"/>
                  </a:lnTo>
                  <a:lnTo>
                    <a:pt x="12" y="2"/>
                  </a:lnTo>
                  <a:lnTo>
                    <a:pt x="8" y="2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4"/>
                  </a:lnTo>
                  <a:lnTo>
                    <a:pt x="0" y="4"/>
                  </a:lnTo>
                  <a:lnTo>
                    <a:pt x="2" y="6"/>
                  </a:lnTo>
                  <a:lnTo>
                    <a:pt x="6" y="6"/>
                  </a:lnTo>
                  <a:lnTo>
                    <a:pt x="8" y="8"/>
                  </a:lnTo>
                  <a:lnTo>
                    <a:pt x="8" y="10"/>
                  </a:lnTo>
                  <a:lnTo>
                    <a:pt x="8" y="1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73" name="Freeform 344"/>
            <p:cNvSpPr>
              <a:spLocks/>
            </p:cNvSpPr>
            <p:nvPr/>
          </p:nvSpPr>
          <p:spPr bwMode="auto">
            <a:xfrm>
              <a:off x="3307" y="2077"/>
              <a:ext cx="14" cy="14"/>
            </a:xfrm>
            <a:custGeom>
              <a:avLst/>
              <a:gdLst>
                <a:gd name="T0" fmla="*/ 8 w 14"/>
                <a:gd name="T1" fmla="*/ 14 h 14"/>
                <a:gd name="T2" fmla="*/ 8 w 14"/>
                <a:gd name="T3" fmla="*/ 14 h 14"/>
                <a:gd name="T4" fmla="*/ 10 w 14"/>
                <a:gd name="T5" fmla="*/ 14 h 14"/>
                <a:gd name="T6" fmla="*/ 14 w 14"/>
                <a:gd name="T7" fmla="*/ 14 h 14"/>
                <a:gd name="T8" fmla="*/ 14 w 14"/>
                <a:gd name="T9" fmla="*/ 14 h 14"/>
                <a:gd name="T10" fmla="*/ 14 w 14"/>
                <a:gd name="T11" fmla="*/ 12 h 14"/>
                <a:gd name="T12" fmla="*/ 14 w 14"/>
                <a:gd name="T13" fmla="*/ 10 h 14"/>
                <a:gd name="T14" fmla="*/ 12 w 14"/>
                <a:gd name="T15" fmla="*/ 6 h 14"/>
                <a:gd name="T16" fmla="*/ 2 w 14"/>
                <a:gd name="T17" fmla="*/ 0 h 14"/>
                <a:gd name="T18" fmla="*/ 2 w 14"/>
                <a:gd name="T19" fmla="*/ 0 h 14"/>
                <a:gd name="T20" fmla="*/ 0 w 14"/>
                <a:gd name="T21" fmla="*/ 0 h 14"/>
                <a:gd name="T22" fmla="*/ 0 w 14"/>
                <a:gd name="T23" fmla="*/ 2 h 14"/>
                <a:gd name="T24" fmla="*/ 0 w 14"/>
                <a:gd name="T25" fmla="*/ 2 h 14"/>
                <a:gd name="T26" fmla="*/ 0 w 14"/>
                <a:gd name="T27" fmla="*/ 6 h 14"/>
                <a:gd name="T28" fmla="*/ 2 w 14"/>
                <a:gd name="T29" fmla="*/ 8 h 14"/>
                <a:gd name="T30" fmla="*/ 8 w 14"/>
                <a:gd name="T31" fmla="*/ 14 h 14"/>
                <a:gd name="T32" fmla="*/ 8 w 14"/>
                <a:gd name="T33" fmla="*/ 14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4" h="14">
                  <a:moveTo>
                    <a:pt x="8" y="14"/>
                  </a:moveTo>
                  <a:lnTo>
                    <a:pt x="8" y="14"/>
                  </a:lnTo>
                  <a:lnTo>
                    <a:pt x="10" y="14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4" y="12"/>
                  </a:lnTo>
                  <a:lnTo>
                    <a:pt x="14" y="10"/>
                  </a:lnTo>
                  <a:lnTo>
                    <a:pt x="12" y="6"/>
                  </a:lnTo>
                  <a:lnTo>
                    <a:pt x="2" y="0"/>
                  </a:lnTo>
                  <a:lnTo>
                    <a:pt x="2" y="0"/>
                  </a:lnTo>
                  <a:lnTo>
                    <a:pt x="0" y="0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6"/>
                  </a:lnTo>
                  <a:lnTo>
                    <a:pt x="2" y="8"/>
                  </a:lnTo>
                  <a:lnTo>
                    <a:pt x="8" y="14"/>
                  </a:lnTo>
                  <a:lnTo>
                    <a:pt x="8" y="1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74" name="Freeform 345"/>
            <p:cNvSpPr>
              <a:spLocks/>
            </p:cNvSpPr>
            <p:nvPr/>
          </p:nvSpPr>
          <p:spPr bwMode="auto">
            <a:xfrm>
              <a:off x="3331" y="2101"/>
              <a:ext cx="62" cy="80"/>
            </a:xfrm>
            <a:custGeom>
              <a:avLst/>
              <a:gdLst>
                <a:gd name="T0" fmla="*/ 8 w 62"/>
                <a:gd name="T1" fmla="*/ 12 h 80"/>
                <a:gd name="T2" fmla="*/ 0 w 62"/>
                <a:gd name="T3" fmla="*/ 16 h 80"/>
                <a:gd name="T4" fmla="*/ 0 w 62"/>
                <a:gd name="T5" fmla="*/ 18 h 80"/>
                <a:gd name="T6" fmla="*/ 10 w 62"/>
                <a:gd name="T7" fmla="*/ 26 h 80"/>
                <a:gd name="T8" fmla="*/ 16 w 62"/>
                <a:gd name="T9" fmla="*/ 34 h 80"/>
                <a:gd name="T10" fmla="*/ 16 w 62"/>
                <a:gd name="T11" fmla="*/ 38 h 80"/>
                <a:gd name="T12" fmla="*/ 8 w 62"/>
                <a:gd name="T13" fmla="*/ 40 h 80"/>
                <a:gd name="T14" fmla="*/ 12 w 62"/>
                <a:gd name="T15" fmla="*/ 44 h 80"/>
                <a:gd name="T16" fmla="*/ 28 w 62"/>
                <a:gd name="T17" fmla="*/ 48 h 80"/>
                <a:gd name="T18" fmla="*/ 24 w 62"/>
                <a:gd name="T19" fmla="*/ 52 h 80"/>
                <a:gd name="T20" fmla="*/ 18 w 62"/>
                <a:gd name="T21" fmla="*/ 58 h 80"/>
                <a:gd name="T22" fmla="*/ 22 w 62"/>
                <a:gd name="T23" fmla="*/ 62 h 80"/>
                <a:gd name="T24" fmla="*/ 28 w 62"/>
                <a:gd name="T25" fmla="*/ 68 h 80"/>
                <a:gd name="T26" fmla="*/ 44 w 62"/>
                <a:gd name="T27" fmla="*/ 78 h 80"/>
                <a:gd name="T28" fmla="*/ 52 w 62"/>
                <a:gd name="T29" fmla="*/ 78 h 80"/>
                <a:gd name="T30" fmla="*/ 60 w 62"/>
                <a:gd name="T31" fmla="*/ 74 h 80"/>
                <a:gd name="T32" fmla="*/ 62 w 62"/>
                <a:gd name="T33" fmla="*/ 68 h 80"/>
                <a:gd name="T34" fmla="*/ 60 w 62"/>
                <a:gd name="T35" fmla="*/ 68 h 80"/>
                <a:gd name="T36" fmla="*/ 52 w 62"/>
                <a:gd name="T37" fmla="*/ 72 h 80"/>
                <a:gd name="T38" fmla="*/ 44 w 62"/>
                <a:gd name="T39" fmla="*/ 72 h 80"/>
                <a:gd name="T40" fmla="*/ 38 w 62"/>
                <a:gd name="T41" fmla="*/ 72 h 80"/>
                <a:gd name="T42" fmla="*/ 36 w 62"/>
                <a:gd name="T43" fmla="*/ 66 h 80"/>
                <a:gd name="T44" fmla="*/ 24 w 62"/>
                <a:gd name="T45" fmla="*/ 60 h 80"/>
                <a:gd name="T46" fmla="*/ 26 w 62"/>
                <a:gd name="T47" fmla="*/ 56 h 80"/>
                <a:gd name="T48" fmla="*/ 32 w 62"/>
                <a:gd name="T49" fmla="*/ 54 h 80"/>
                <a:gd name="T50" fmla="*/ 36 w 62"/>
                <a:gd name="T51" fmla="*/ 48 h 80"/>
                <a:gd name="T52" fmla="*/ 22 w 62"/>
                <a:gd name="T53" fmla="*/ 42 h 80"/>
                <a:gd name="T54" fmla="*/ 22 w 62"/>
                <a:gd name="T55" fmla="*/ 36 h 80"/>
                <a:gd name="T56" fmla="*/ 22 w 62"/>
                <a:gd name="T57" fmla="*/ 32 h 80"/>
                <a:gd name="T58" fmla="*/ 18 w 62"/>
                <a:gd name="T59" fmla="*/ 24 h 80"/>
                <a:gd name="T60" fmla="*/ 10 w 62"/>
                <a:gd name="T61" fmla="*/ 20 h 80"/>
                <a:gd name="T62" fmla="*/ 14 w 62"/>
                <a:gd name="T63" fmla="*/ 12 h 80"/>
                <a:gd name="T64" fmla="*/ 14 w 62"/>
                <a:gd name="T65" fmla="*/ 8 h 80"/>
                <a:gd name="T66" fmla="*/ 2 w 62"/>
                <a:gd name="T67" fmla="*/ 0 h 80"/>
                <a:gd name="T68" fmla="*/ 0 w 62"/>
                <a:gd name="T69" fmla="*/ 2 h 80"/>
                <a:gd name="T70" fmla="*/ 0 w 62"/>
                <a:gd name="T71" fmla="*/ 4 h 80"/>
                <a:gd name="T72" fmla="*/ 8 w 62"/>
                <a:gd name="T73" fmla="*/ 12 h 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62" h="80">
                  <a:moveTo>
                    <a:pt x="8" y="12"/>
                  </a:moveTo>
                  <a:lnTo>
                    <a:pt x="8" y="12"/>
                  </a:lnTo>
                  <a:lnTo>
                    <a:pt x="2" y="14"/>
                  </a:lnTo>
                  <a:lnTo>
                    <a:pt x="0" y="16"/>
                  </a:lnTo>
                  <a:lnTo>
                    <a:pt x="0" y="18"/>
                  </a:lnTo>
                  <a:lnTo>
                    <a:pt x="0" y="18"/>
                  </a:lnTo>
                  <a:lnTo>
                    <a:pt x="4" y="22"/>
                  </a:lnTo>
                  <a:lnTo>
                    <a:pt x="10" y="26"/>
                  </a:lnTo>
                  <a:lnTo>
                    <a:pt x="16" y="32"/>
                  </a:lnTo>
                  <a:lnTo>
                    <a:pt x="16" y="34"/>
                  </a:lnTo>
                  <a:lnTo>
                    <a:pt x="16" y="38"/>
                  </a:lnTo>
                  <a:lnTo>
                    <a:pt x="16" y="38"/>
                  </a:lnTo>
                  <a:lnTo>
                    <a:pt x="12" y="38"/>
                  </a:lnTo>
                  <a:lnTo>
                    <a:pt x="8" y="40"/>
                  </a:lnTo>
                  <a:lnTo>
                    <a:pt x="8" y="40"/>
                  </a:lnTo>
                  <a:lnTo>
                    <a:pt x="12" y="44"/>
                  </a:lnTo>
                  <a:lnTo>
                    <a:pt x="16" y="46"/>
                  </a:lnTo>
                  <a:lnTo>
                    <a:pt x="28" y="48"/>
                  </a:lnTo>
                  <a:lnTo>
                    <a:pt x="28" y="48"/>
                  </a:lnTo>
                  <a:lnTo>
                    <a:pt x="24" y="52"/>
                  </a:lnTo>
                  <a:lnTo>
                    <a:pt x="20" y="54"/>
                  </a:lnTo>
                  <a:lnTo>
                    <a:pt x="18" y="58"/>
                  </a:lnTo>
                  <a:lnTo>
                    <a:pt x="18" y="60"/>
                  </a:lnTo>
                  <a:lnTo>
                    <a:pt x="22" y="62"/>
                  </a:lnTo>
                  <a:lnTo>
                    <a:pt x="22" y="62"/>
                  </a:lnTo>
                  <a:lnTo>
                    <a:pt x="28" y="68"/>
                  </a:lnTo>
                  <a:lnTo>
                    <a:pt x="36" y="74"/>
                  </a:lnTo>
                  <a:lnTo>
                    <a:pt x="44" y="78"/>
                  </a:lnTo>
                  <a:lnTo>
                    <a:pt x="48" y="80"/>
                  </a:lnTo>
                  <a:lnTo>
                    <a:pt x="52" y="78"/>
                  </a:lnTo>
                  <a:lnTo>
                    <a:pt x="52" y="78"/>
                  </a:lnTo>
                  <a:lnTo>
                    <a:pt x="60" y="74"/>
                  </a:lnTo>
                  <a:lnTo>
                    <a:pt x="62" y="72"/>
                  </a:lnTo>
                  <a:lnTo>
                    <a:pt x="62" y="68"/>
                  </a:lnTo>
                  <a:lnTo>
                    <a:pt x="62" y="68"/>
                  </a:lnTo>
                  <a:lnTo>
                    <a:pt x="60" y="68"/>
                  </a:lnTo>
                  <a:lnTo>
                    <a:pt x="56" y="68"/>
                  </a:lnTo>
                  <a:lnTo>
                    <a:pt x="52" y="72"/>
                  </a:lnTo>
                  <a:lnTo>
                    <a:pt x="52" y="72"/>
                  </a:lnTo>
                  <a:lnTo>
                    <a:pt x="44" y="72"/>
                  </a:lnTo>
                  <a:lnTo>
                    <a:pt x="38" y="72"/>
                  </a:lnTo>
                  <a:lnTo>
                    <a:pt x="38" y="72"/>
                  </a:lnTo>
                  <a:lnTo>
                    <a:pt x="38" y="70"/>
                  </a:lnTo>
                  <a:lnTo>
                    <a:pt x="36" y="66"/>
                  </a:lnTo>
                  <a:lnTo>
                    <a:pt x="28" y="62"/>
                  </a:lnTo>
                  <a:lnTo>
                    <a:pt x="24" y="60"/>
                  </a:lnTo>
                  <a:lnTo>
                    <a:pt x="24" y="58"/>
                  </a:lnTo>
                  <a:lnTo>
                    <a:pt x="26" y="56"/>
                  </a:lnTo>
                  <a:lnTo>
                    <a:pt x="32" y="54"/>
                  </a:lnTo>
                  <a:lnTo>
                    <a:pt x="32" y="54"/>
                  </a:lnTo>
                  <a:lnTo>
                    <a:pt x="34" y="50"/>
                  </a:lnTo>
                  <a:lnTo>
                    <a:pt x="36" y="48"/>
                  </a:lnTo>
                  <a:lnTo>
                    <a:pt x="36" y="46"/>
                  </a:lnTo>
                  <a:lnTo>
                    <a:pt x="22" y="42"/>
                  </a:lnTo>
                  <a:lnTo>
                    <a:pt x="22" y="42"/>
                  </a:lnTo>
                  <a:lnTo>
                    <a:pt x="22" y="36"/>
                  </a:lnTo>
                  <a:lnTo>
                    <a:pt x="22" y="32"/>
                  </a:lnTo>
                  <a:lnTo>
                    <a:pt x="22" y="32"/>
                  </a:lnTo>
                  <a:lnTo>
                    <a:pt x="20" y="28"/>
                  </a:lnTo>
                  <a:lnTo>
                    <a:pt x="18" y="24"/>
                  </a:lnTo>
                  <a:lnTo>
                    <a:pt x="10" y="20"/>
                  </a:lnTo>
                  <a:lnTo>
                    <a:pt x="10" y="20"/>
                  </a:lnTo>
                  <a:lnTo>
                    <a:pt x="14" y="16"/>
                  </a:lnTo>
                  <a:lnTo>
                    <a:pt x="14" y="12"/>
                  </a:lnTo>
                  <a:lnTo>
                    <a:pt x="14" y="12"/>
                  </a:lnTo>
                  <a:lnTo>
                    <a:pt x="14" y="8"/>
                  </a:lnTo>
                  <a:lnTo>
                    <a:pt x="10" y="6"/>
                  </a:lnTo>
                  <a:lnTo>
                    <a:pt x="2" y="0"/>
                  </a:lnTo>
                  <a:lnTo>
                    <a:pt x="2" y="0"/>
                  </a:lnTo>
                  <a:lnTo>
                    <a:pt x="0" y="2"/>
                  </a:lnTo>
                  <a:lnTo>
                    <a:pt x="0" y="4"/>
                  </a:lnTo>
                  <a:lnTo>
                    <a:pt x="0" y="4"/>
                  </a:lnTo>
                  <a:lnTo>
                    <a:pt x="4" y="8"/>
                  </a:lnTo>
                  <a:lnTo>
                    <a:pt x="8" y="12"/>
                  </a:lnTo>
                  <a:lnTo>
                    <a:pt x="8" y="1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75" name="Freeform 346"/>
            <p:cNvSpPr>
              <a:spLocks/>
            </p:cNvSpPr>
            <p:nvPr/>
          </p:nvSpPr>
          <p:spPr bwMode="auto">
            <a:xfrm>
              <a:off x="3365" y="2125"/>
              <a:ext cx="32" cy="28"/>
            </a:xfrm>
            <a:custGeom>
              <a:avLst/>
              <a:gdLst>
                <a:gd name="T0" fmla="*/ 4 w 32"/>
                <a:gd name="T1" fmla="*/ 14 h 28"/>
                <a:gd name="T2" fmla="*/ 12 w 32"/>
                <a:gd name="T3" fmla="*/ 16 h 28"/>
                <a:gd name="T4" fmla="*/ 12 w 32"/>
                <a:gd name="T5" fmla="*/ 16 h 28"/>
                <a:gd name="T6" fmla="*/ 14 w 32"/>
                <a:gd name="T7" fmla="*/ 22 h 28"/>
                <a:gd name="T8" fmla="*/ 16 w 32"/>
                <a:gd name="T9" fmla="*/ 28 h 28"/>
                <a:gd name="T10" fmla="*/ 16 w 32"/>
                <a:gd name="T11" fmla="*/ 28 h 28"/>
                <a:gd name="T12" fmla="*/ 20 w 32"/>
                <a:gd name="T13" fmla="*/ 28 h 28"/>
                <a:gd name="T14" fmla="*/ 26 w 32"/>
                <a:gd name="T15" fmla="*/ 24 h 28"/>
                <a:gd name="T16" fmla="*/ 32 w 32"/>
                <a:gd name="T17" fmla="*/ 20 h 28"/>
                <a:gd name="T18" fmla="*/ 32 w 32"/>
                <a:gd name="T19" fmla="*/ 20 h 28"/>
                <a:gd name="T20" fmla="*/ 28 w 32"/>
                <a:gd name="T21" fmla="*/ 18 h 28"/>
                <a:gd name="T22" fmla="*/ 26 w 32"/>
                <a:gd name="T23" fmla="*/ 20 h 28"/>
                <a:gd name="T24" fmla="*/ 22 w 32"/>
                <a:gd name="T25" fmla="*/ 22 h 28"/>
                <a:gd name="T26" fmla="*/ 22 w 32"/>
                <a:gd name="T27" fmla="*/ 22 h 28"/>
                <a:gd name="T28" fmla="*/ 20 w 32"/>
                <a:gd name="T29" fmla="*/ 18 h 28"/>
                <a:gd name="T30" fmla="*/ 20 w 32"/>
                <a:gd name="T31" fmla="*/ 16 h 28"/>
                <a:gd name="T32" fmla="*/ 20 w 32"/>
                <a:gd name="T33" fmla="*/ 14 h 28"/>
                <a:gd name="T34" fmla="*/ 18 w 32"/>
                <a:gd name="T35" fmla="*/ 10 h 28"/>
                <a:gd name="T36" fmla="*/ 18 w 32"/>
                <a:gd name="T37" fmla="*/ 10 h 28"/>
                <a:gd name="T38" fmla="*/ 14 w 32"/>
                <a:gd name="T39" fmla="*/ 10 h 28"/>
                <a:gd name="T40" fmla="*/ 12 w 32"/>
                <a:gd name="T41" fmla="*/ 8 h 28"/>
                <a:gd name="T42" fmla="*/ 8 w 32"/>
                <a:gd name="T43" fmla="*/ 8 h 28"/>
                <a:gd name="T44" fmla="*/ 6 w 32"/>
                <a:gd name="T45" fmla="*/ 4 h 28"/>
                <a:gd name="T46" fmla="*/ 6 w 32"/>
                <a:gd name="T47" fmla="*/ 4 h 28"/>
                <a:gd name="T48" fmla="*/ 6 w 32"/>
                <a:gd name="T49" fmla="*/ 4 h 28"/>
                <a:gd name="T50" fmla="*/ 4 w 32"/>
                <a:gd name="T51" fmla="*/ 2 h 28"/>
                <a:gd name="T52" fmla="*/ 2 w 32"/>
                <a:gd name="T53" fmla="*/ 0 h 28"/>
                <a:gd name="T54" fmla="*/ 0 w 32"/>
                <a:gd name="T55" fmla="*/ 0 h 28"/>
                <a:gd name="T56" fmla="*/ 0 w 32"/>
                <a:gd name="T57" fmla="*/ 0 h 28"/>
                <a:gd name="T58" fmla="*/ 0 w 32"/>
                <a:gd name="T59" fmla="*/ 8 h 28"/>
                <a:gd name="T60" fmla="*/ 2 w 32"/>
                <a:gd name="T61" fmla="*/ 12 h 28"/>
                <a:gd name="T62" fmla="*/ 4 w 32"/>
                <a:gd name="T63" fmla="*/ 14 h 28"/>
                <a:gd name="T64" fmla="*/ 4 w 32"/>
                <a:gd name="T65" fmla="*/ 14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32" h="28">
                  <a:moveTo>
                    <a:pt x="4" y="14"/>
                  </a:moveTo>
                  <a:lnTo>
                    <a:pt x="12" y="16"/>
                  </a:lnTo>
                  <a:lnTo>
                    <a:pt x="12" y="16"/>
                  </a:lnTo>
                  <a:lnTo>
                    <a:pt x="14" y="22"/>
                  </a:lnTo>
                  <a:lnTo>
                    <a:pt x="16" y="28"/>
                  </a:lnTo>
                  <a:lnTo>
                    <a:pt x="16" y="28"/>
                  </a:lnTo>
                  <a:lnTo>
                    <a:pt x="20" y="28"/>
                  </a:lnTo>
                  <a:lnTo>
                    <a:pt x="26" y="24"/>
                  </a:lnTo>
                  <a:lnTo>
                    <a:pt x="32" y="20"/>
                  </a:lnTo>
                  <a:lnTo>
                    <a:pt x="32" y="20"/>
                  </a:lnTo>
                  <a:lnTo>
                    <a:pt x="28" y="18"/>
                  </a:lnTo>
                  <a:lnTo>
                    <a:pt x="26" y="20"/>
                  </a:lnTo>
                  <a:lnTo>
                    <a:pt x="22" y="22"/>
                  </a:lnTo>
                  <a:lnTo>
                    <a:pt x="22" y="22"/>
                  </a:lnTo>
                  <a:lnTo>
                    <a:pt x="20" y="18"/>
                  </a:lnTo>
                  <a:lnTo>
                    <a:pt x="20" y="16"/>
                  </a:lnTo>
                  <a:lnTo>
                    <a:pt x="20" y="14"/>
                  </a:lnTo>
                  <a:lnTo>
                    <a:pt x="18" y="10"/>
                  </a:lnTo>
                  <a:lnTo>
                    <a:pt x="18" y="10"/>
                  </a:lnTo>
                  <a:lnTo>
                    <a:pt x="14" y="10"/>
                  </a:lnTo>
                  <a:lnTo>
                    <a:pt x="12" y="8"/>
                  </a:lnTo>
                  <a:lnTo>
                    <a:pt x="8" y="8"/>
                  </a:lnTo>
                  <a:lnTo>
                    <a:pt x="6" y="4"/>
                  </a:lnTo>
                  <a:lnTo>
                    <a:pt x="6" y="4"/>
                  </a:lnTo>
                  <a:lnTo>
                    <a:pt x="6" y="4"/>
                  </a:lnTo>
                  <a:lnTo>
                    <a:pt x="4" y="2"/>
                  </a:lnTo>
                  <a:lnTo>
                    <a:pt x="2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8"/>
                  </a:lnTo>
                  <a:lnTo>
                    <a:pt x="2" y="12"/>
                  </a:lnTo>
                  <a:lnTo>
                    <a:pt x="4" y="14"/>
                  </a:lnTo>
                  <a:lnTo>
                    <a:pt x="4" y="1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76" name="Freeform 347"/>
            <p:cNvSpPr>
              <a:spLocks/>
            </p:cNvSpPr>
            <p:nvPr/>
          </p:nvSpPr>
          <p:spPr bwMode="auto">
            <a:xfrm>
              <a:off x="3347" y="2279"/>
              <a:ext cx="24" cy="20"/>
            </a:xfrm>
            <a:custGeom>
              <a:avLst/>
              <a:gdLst>
                <a:gd name="T0" fmla="*/ 0 w 24"/>
                <a:gd name="T1" fmla="*/ 6 h 20"/>
                <a:gd name="T2" fmla="*/ 10 w 24"/>
                <a:gd name="T3" fmla="*/ 10 h 20"/>
                <a:gd name="T4" fmla="*/ 10 w 24"/>
                <a:gd name="T5" fmla="*/ 10 h 20"/>
                <a:gd name="T6" fmla="*/ 10 w 24"/>
                <a:gd name="T7" fmla="*/ 14 h 20"/>
                <a:gd name="T8" fmla="*/ 10 w 24"/>
                <a:gd name="T9" fmla="*/ 16 h 20"/>
                <a:gd name="T10" fmla="*/ 14 w 24"/>
                <a:gd name="T11" fmla="*/ 20 h 20"/>
                <a:gd name="T12" fmla="*/ 18 w 24"/>
                <a:gd name="T13" fmla="*/ 20 h 20"/>
                <a:gd name="T14" fmla="*/ 18 w 24"/>
                <a:gd name="T15" fmla="*/ 20 h 20"/>
                <a:gd name="T16" fmla="*/ 22 w 24"/>
                <a:gd name="T17" fmla="*/ 18 h 20"/>
                <a:gd name="T18" fmla="*/ 24 w 24"/>
                <a:gd name="T19" fmla="*/ 16 h 20"/>
                <a:gd name="T20" fmla="*/ 24 w 24"/>
                <a:gd name="T21" fmla="*/ 16 h 20"/>
                <a:gd name="T22" fmla="*/ 24 w 24"/>
                <a:gd name="T23" fmla="*/ 14 h 20"/>
                <a:gd name="T24" fmla="*/ 20 w 24"/>
                <a:gd name="T25" fmla="*/ 12 h 20"/>
                <a:gd name="T26" fmla="*/ 18 w 24"/>
                <a:gd name="T27" fmla="*/ 12 h 20"/>
                <a:gd name="T28" fmla="*/ 20 w 24"/>
                <a:gd name="T29" fmla="*/ 8 h 20"/>
                <a:gd name="T30" fmla="*/ 20 w 24"/>
                <a:gd name="T31" fmla="*/ 8 h 20"/>
                <a:gd name="T32" fmla="*/ 16 w 24"/>
                <a:gd name="T33" fmla="*/ 6 h 20"/>
                <a:gd name="T34" fmla="*/ 12 w 24"/>
                <a:gd name="T35" fmla="*/ 4 h 20"/>
                <a:gd name="T36" fmla="*/ 4 w 24"/>
                <a:gd name="T37" fmla="*/ 0 h 20"/>
                <a:gd name="T38" fmla="*/ 4 w 24"/>
                <a:gd name="T39" fmla="*/ 0 h 20"/>
                <a:gd name="T40" fmla="*/ 0 w 24"/>
                <a:gd name="T41" fmla="*/ 0 h 20"/>
                <a:gd name="T42" fmla="*/ 0 w 24"/>
                <a:gd name="T43" fmla="*/ 2 h 20"/>
                <a:gd name="T44" fmla="*/ 0 w 24"/>
                <a:gd name="T45" fmla="*/ 6 h 20"/>
                <a:gd name="T46" fmla="*/ 0 w 24"/>
                <a:gd name="T47" fmla="*/ 6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24" h="20">
                  <a:moveTo>
                    <a:pt x="0" y="6"/>
                  </a:moveTo>
                  <a:lnTo>
                    <a:pt x="10" y="10"/>
                  </a:lnTo>
                  <a:lnTo>
                    <a:pt x="10" y="10"/>
                  </a:lnTo>
                  <a:lnTo>
                    <a:pt x="10" y="14"/>
                  </a:lnTo>
                  <a:lnTo>
                    <a:pt x="10" y="16"/>
                  </a:lnTo>
                  <a:lnTo>
                    <a:pt x="14" y="20"/>
                  </a:lnTo>
                  <a:lnTo>
                    <a:pt x="18" y="20"/>
                  </a:lnTo>
                  <a:lnTo>
                    <a:pt x="18" y="20"/>
                  </a:lnTo>
                  <a:lnTo>
                    <a:pt x="22" y="18"/>
                  </a:lnTo>
                  <a:lnTo>
                    <a:pt x="24" y="16"/>
                  </a:lnTo>
                  <a:lnTo>
                    <a:pt x="24" y="16"/>
                  </a:lnTo>
                  <a:lnTo>
                    <a:pt x="24" y="14"/>
                  </a:lnTo>
                  <a:lnTo>
                    <a:pt x="20" y="12"/>
                  </a:lnTo>
                  <a:lnTo>
                    <a:pt x="18" y="12"/>
                  </a:lnTo>
                  <a:lnTo>
                    <a:pt x="20" y="8"/>
                  </a:lnTo>
                  <a:lnTo>
                    <a:pt x="20" y="8"/>
                  </a:lnTo>
                  <a:lnTo>
                    <a:pt x="16" y="6"/>
                  </a:lnTo>
                  <a:lnTo>
                    <a:pt x="12" y="4"/>
                  </a:lnTo>
                  <a:lnTo>
                    <a:pt x="4" y="0"/>
                  </a:lnTo>
                  <a:lnTo>
                    <a:pt x="4" y="0"/>
                  </a:lnTo>
                  <a:lnTo>
                    <a:pt x="0" y="0"/>
                  </a:lnTo>
                  <a:lnTo>
                    <a:pt x="0" y="2"/>
                  </a:lnTo>
                  <a:lnTo>
                    <a:pt x="0" y="6"/>
                  </a:lnTo>
                  <a:lnTo>
                    <a:pt x="0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77" name="Freeform 348"/>
            <p:cNvSpPr>
              <a:spLocks/>
            </p:cNvSpPr>
            <p:nvPr/>
          </p:nvSpPr>
          <p:spPr bwMode="auto">
            <a:xfrm>
              <a:off x="3381" y="2303"/>
              <a:ext cx="20" cy="8"/>
            </a:xfrm>
            <a:custGeom>
              <a:avLst/>
              <a:gdLst>
                <a:gd name="T0" fmla="*/ 0 w 20"/>
                <a:gd name="T1" fmla="*/ 4 h 8"/>
                <a:gd name="T2" fmla="*/ 0 w 20"/>
                <a:gd name="T3" fmla="*/ 4 h 8"/>
                <a:gd name="T4" fmla="*/ 10 w 20"/>
                <a:gd name="T5" fmla="*/ 6 h 8"/>
                <a:gd name="T6" fmla="*/ 16 w 20"/>
                <a:gd name="T7" fmla="*/ 8 h 8"/>
                <a:gd name="T8" fmla="*/ 20 w 20"/>
                <a:gd name="T9" fmla="*/ 6 h 8"/>
                <a:gd name="T10" fmla="*/ 20 w 20"/>
                <a:gd name="T11" fmla="*/ 6 h 8"/>
                <a:gd name="T12" fmla="*/ 20 w 20"/>
                <a:gd name="T13" fmla="*/ 2 h 8"/>
                <a:gd name="T14" fmla="*/ 20 w 20"/>
                <a:gd name="T15" fmla="*/ 2 h 8"/>
                <a:gd name="T16" fmla="*/ 18 w 20"/>
                <a:gd name="T17" fmla="*/ 2 h 8"/>
                <a:gd name="T18" fmla="*/ 18 w 20"/>
                <a:gd name="T19" fmla="*/ 2 h 8"/>
                <a:gd name="T20" fmla="*/ 12 w 20"/>
                <a:gd name="T21" fmla="*/ 2 h 8"/>
                <a:gd name="T22" fmla="*/ 8 w 20"/>
                <a:gd name="T23" fmla="*/ 0 h 8"/>
                <a:gd name="T24" fmla="*/ 2 w 20"/>
                <a:gd name="T25" fmla="*/ 0 h 8"/>
                <a:gd name="T26" fmla="*/ 0 w 20"/>
                <a:gd name="T27" fmla="*/ 2 h 8"/>
                <a:gd name="T28" fmla="*/ 0 w 20"/>
                <a:gd name="T29" fmla="*/ 4 h 8"/>
                <a:gd name="T30" fmla="*/ 0 w 20"/>
                <a:gd name="T31" fmla="*/ 4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20" h="8">
                  <a:moveTo>
                    <a:pt x="0" y="4"/>
                  </a:moveTo>
                  <a:lnTo>
                    <a:pt x="0" y="4"/>
                  </a:lnTo>
                  <a:lnTo>
                    <a:pt x="10" y="6"/>
                  </a:lnTo>
                  <a:lnTo>
                    <a:pt x="16" y="8"/>
                  </a:lnTo>
                  <a:lnTo>
                    <a:pt x="20" y="6"/>
                  </a:lnTo>
                  <a:lnTo>
                    <a:pt x="20" y="6"/>
                  </a:lnTo>
                  <a:lnTo>
                    <a:pt x="20" y="2"/>
                  </a:lnTo>
                  <a:lnTo>
                    <a:pt x="20" y="2"/>
                  </a:lnTo>
                  <a:lnTo>
                    <a:pt x="18" y="2"/>
                  </a:lnTo>
                  <a:lnTo>
                    <a:pt x="18" y="2"/>
                  </a:lnTo>
                  <a:lnTo>
                    <a:pt x="12" y="2"/>
                  </a:lnTo>
                  <a:lnTo>
                    <a:pt x="8" y="0"/>
                  </a:lnTo>
                  <a:lnTo>
                    <a:pt x="2" y="0"/>
                  </a:lnTo>
                  <a:lnTo>
                    <a:pt x="0" y="2"/>
                  </a:lnTo>
                  <a:lnTo>
                    <a:pt x="0" y="4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</p:grpSp>
      <p:pic>
        <p:nvPicPr>
          <p:cNvPr id="4346" name="Picture 250" descr="C:\Users\radoslav.pekny\AppData\Local\Microsoft\Windows\Temporary Internet Files\Content.IE5\07SYGYF7\MC900441392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948" y="492164"/>
            <a:ext cx="1806575" cy="1774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72311" y="6317183"/>
            <a:ext cx="1953186" cy="4555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prstClr val="white"/>
              </a:solidFill>
            </a:endParaRPr>
          </a:p>
        </p:txBody>
      </p:sp>
      <p:sp>
        <p:nvSpPr>
          <p:cNvPr id="266" name="Obdélník 265"/>
          <p:cNvSpPr/>
          <p:nvPr/>
        </p:nvSpPr>
        <p:spPr>
          <a:xfrm>
            <a:off x="906017" y="3414473"/>
            <a:ext cx="1953186" cy="4555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b="1" dirty="0">
              <a:solidFill>
                <a:prstClr val="white"/>
              </a:solidFill>
            </a:endParaRPr>
          </a:p>
        </p:txBody>
      </p:sp>
      <p:sp>
        <p:nvSpPr>
          <p:cNvPr id="267" name="Obdélník 266"/>
          <p:cNvSpPr/>
          <p:nvPr/>
        </p:nvSpPr>
        <p:spPr>
          <a:xfrm>
            <a:off x="4366320" y="3569700"/>
            <a:ext cx="1953186" cy="4555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b="1" dirty="0">
              <a:solidFill>
                <a:prstClr val="white"/>
              </a:solidFill>
            </a:endParaRPr>
          </a:p>
        </p:txBody>
      </p:sp>
      <p:sp>
        <p:nvSpPr>
          <p:cNvPr id="268" name="Obdélník 267"/>
          <p:cNvSpPr/>
          <p:nvPr/>
        </p:nvSpPr>
        <p:spPr>
          <a:xfrm>
            <a:off x="6889056" y="2329380"/>
            <a:ext cx="1953186" cy="4555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b="1" dirty="0">
              <a:solidFill>
                <a:prstClr val="white"/>
              </a:solidFill>
            </a:endParaRPr>
          </a:p>
        </p:txBody>
      </p:sp>
      <p:sp>
        <p:nvSpPr>
          <p:cNvPr id="269" name="Obdélník 268"/>
          <p:cNvSpPr/>
          <p:nvPr/>
        </p:nvSpPr>
        <p:spPr>
          <a:xfrm>
            <a:off x="7030077" y="6294165"/>
            <a:ext cx="1953186" cy="4555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b="1" dirty="0">
              <a:solidFill>
                <a:prstClr val="white"/>
              </a:solidFill>
            </a:endParaRPr>
          </a:p>
        </p:txBody>
      </p:sp>
      <p:sp>
        <p:nvSpPr>
          <p:cNvPr id="270" name="Obdélník 269"/>
          <p:cNvSpPr/>
          <p:nvPr/>
        </p:nvSpPr>
        <p:spPr>
          <a:xfrm>
            <a:off x="3856861" y="4352750"/>
            <a:ext cx="1953186" cy="4555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b="1" dirty="0">
              <a:solidFill>
                <a:prstClr val="white"/>
              </a:solidFill>
            </a:endParaRPr>
          </a:p>
        </p:txBody>
      </p:sp>
      <p:sp>
        <p:nvSpPr>
          <p:cNvPr id="271" name="Obdélník 270"/>
          <p:cNvSpPr/>
          <p:nvPr/>
        </p:nvSpPr>
        <p:spPr>
          <a:xfrm>
            <a:off x="3861798" y="6361328"/>
            <a:ext cx="1953186" cy="4555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b="1" dirty="0">
              <a:solidFill>
                <a:prstClr val="white"/>
              </a:solidFill>
            </a:endParaRPr>
          </a:p>
        </p:txBody>
      </p:sp>
      <p:pic>
        <p:nvPicPr>
          <p:cNvPr id="4453" name="Picture 357" descr="C:\Users\radoslav.pekny\AppData\Local\Microsoft\Windows\Temporary Internet Files\Content.IE5\07SYGYF7\MP900406702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7173" y="2989296"/>
            <a:ext cx="3121152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2" name="Obdélník 271"/>
          <p:cNvSpPr/>
          <p:nvPr/>
        </p:nvSpPr>
        <p:spPr>
          <a:xfrm>
            <a:off x="254861" y="2710495"/>
            <a:ext cx="1953186" cy="4555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b="1" dirty="0">
              <a:solidFill>
                <a:prstClr val="white"/>
              </a:solidFill>
            </a:endParaRPr>
          </a:p>
        </p:txBody>
      </p:sp>
      <p:pic>
        <p:nvPicPr>
          <p:cNvPr id="5123" name="Picture 3" descr="C:\Users\radoslav.pekny\AppData\Local\Microsoft\Windows\Temporary Internet Files\Content.IE5\4FHQ82KX\MC900441409[2].wmf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-74607" y="4569370"/>
            <a:ext cx="2933810" cy="1691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68941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 descr="C:\Users\radoslav.pekny\AppData\Local\Microsoft\Windows\Temporary Internet Files\Content.IE5\4FHQ82KX\MP900401259[1].jpg"/>
          <p:cNvPicPr>
            <a:picLocks noChangeAspect="1" noChangeArrowheads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8607"/>
            <a:ext cx="9144000" cy="6682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44" name="Picture 248" descr="C:\Users\radoslav.pekny\AppData\Local\Microsoft\Windows\Temporary Internet Files\Content.IE5\07SYGYF7\MC90035615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5993" y="3102708"/>
            <a:ext cx="2466286" cy="2694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45" name="Picture 249" descr="C:\Users\radoslav.pekny\AppData\Local\Microsoft\Windows\Temporary Internet Files\Content.IE5\4FHQ82KX\MC90005735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3886" y="3797482"/>
            <a:ext cx="1401254" cy="2929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48" name="Picture 252" descr="C:\Users\radoslav.pekny\AppData\Local\Microsoft\Windows\Temporary Internet Files\Content.IE5\1K96YH8U\MC90033797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401" y="1707616"/>
            <a:ext cx="2293982" cy="1087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49" name="Picture 353" descr="C:\Users\radoslav.pekny\AppData\Local\Microsoft\Windows\Temporary Internet Files\Content.IE5\4FHQ82KX\MC90044141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833454" y="2187561"/>
            <a:ext cx="1606504" cy="14546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55" name="Picture 359" descr="C:\Users\radoslav.pekny\AppData\Local\Microsoft\Windows\Temporary Internet Files\Content.IE5\1K96YH8U\MP90043927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6272" y="4753981"/>
            <a:ext cx="2710962" cy="1807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378" name="TextovéPole 4377"/>
          <p:cNvSpPr txBox="1"/>
          <p:nvPr/>
        </p:nvSpPr>
        <p:spPr>
          <a:xfrm>
            <a:off x="1882610" y="197778"/>
            <a:ext cx="5390019" cy="15696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prstClr val="black"/>
                </a:solidFill>
              </a:rPr>
              <a:t>    Pojmenuj živočichy na obrázku. Které  </a:t>
            </a:r>
          </a:p>
          <a:p>
            <a:r>
              <a:rPr lang="cs-CZ" sz="2400" b="1" dirty="0">
                <a:solidFill>
                  <a:prstClr val="black"/>
                </a:solidFill>
              </a:rPr>
              <a:t>           z těchto </a:t>
            </a:r>
            <a:r>
              <a:rPr lang="cs-CZ" sz="2400" b="1" dirty="0" smtClean="0">
                <a:solidFill>
                  <a:prstClr val="black"/>
                </a:solidFill>
              </a:rPr>
              <a:t>živočichů při </a:t>
            </a:r>
            <a:r>
              <a:rPr lang="cs-CZ" sz="2400" b="1" dirty="0">
                <a:solidFill>
                  <a:prstClr val="black"/>
                </a:solidFill>
              </a:rPr>
              <a:t>procházce </a:t>
            </a:r>
            <a:r>
              <a:rPr lang="cs-CZ" sz="2400" b="1" dirty="0" smtClean="0">
                <a:solidFill>
                  <a:prstClr val="black"/>
                </a:solidFill>
              </a:rPr>
              <a:t>  </a:t>
            </a:r>
          </a:p>
          <a:p>
            <a:r>
              <a:rPr lang="cs-CZ" sz="2400" b="1" dirty="0">
                <a:solidFill>
                  <a:prstClr val="black"/>
                </a:solidFill>
              </a:rPr>
              <a:t> </a:t>
            </a:r>
            <a:r>
              <a:rPr lang="cs-CZ" sz="2400" b="1" dirty="0" smtClean="0">
                <a:solidFill>
                  <a:prstClr val="black"/>
                </a:solidFill>
              </a:rPr>
              <a:t>             zimní přírodou </a:t>
            </a:r>
            <a:r>
              <a:rPr lang="cs-CZ" sz="2400" b="1" dirty="0">
                <a:solidFill>
                  <a:prstClr val="black"/>
                </a:solidFill>
              </a:rPr>
              <a:t>neuvidíme?</a:t>
            </a:r>
          </a:p>
          <a:p>
            <a:r>
              <a:rPr lang="cs-CZ" sz="2400" b="1" dirty="0">
                <a:solidFill>
                  <a:prstClr val="black"/>
                </a:solidFill>
              </a:rPr>
              <a:t>                  </a:t>
            </a:r>
            <a:r>
              <a:rPr lang="cs-CZ" sz="2400" b="1" dirty="0" smtClean="0">
                <a:solidFill>
                  <a:prstClr val="black"/>
                </a:solidFill>
              </a:rPr>
              <a:t>       </a:t>
            </a:r>
            <a:r>
              <a:rPr lang="cs-CZ" sz="2400" b="1" dirty="0">
                <a:solidFill>
                  <a:prstClr val="black"/>
                </a:solidFill>
              </a:rPr>
              <a:t>Škrtni rámeček</a:t>
            </a:r>
            <a:r>
              <a:rPr lang="cs-CZ" sz="2400" b="1" dirty="0" smtClean="0">
                <a:solidFill>
                  <a:prstClr val="black"/>
                </a:solidFill>
              </a:rPr>
              <a:t>. </a:t>
            </a:r>
            <a:endParaRPr lang="cs-CZ" sz="2400" b="1" dirty="0">
              <a:solidFill>
                <a:prstClr val="black"/>
              </a:solidFill>
            </a:endParaRPr>
          </a:p>
        </p:txBody>
      </p:sp>
      <p:pic>
        <p:nvPicPr>
          <p:cNvPr id="4456" name="Picture 360" descr="C:\Users\radoslav.pekny\AppData\Local\Microsoft\Windows\Temporary Internet Files\Content.IE5\07SYGYF7\MC90005261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638936" y="1950298"/>
            <a:ext cx="1593230" cy="1619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278" name="Group 256"/>
          <p:cNvGrpSpPr>
            <a:grpSpLocks noChangeAspect="1"/>
          </p:cNvGrpSpPr>
          <p:nvPr/>
        </p:nvGrpSpPr>
        <p:grpSpPr bwMode="auto">
          <a:xfrm flipH="1">
            <a:off x="6328068" y="202165"/>
            <a:ext cx="2643002" cy="2318706"/>
            <a:chOff x="2299" y="1763"/>
            <a:chExt cx="1162" cy="794"/>
          </a:xfrm>
        </p:grpSpPr>
        <p:sp>
          <p:nvSpPr>
            <p:cNvPr id="4279" name="AutoShape 255"/>
            <p:cNvSpPr>
              <a:spLocks noChangeAspect="1" noChangeArrowheads="1" noTextEdit="1"/>
            </p:cNvSpPr>
            <p:nvPr/>
          </p:nvSpPr>
          <p:spPr bwMode="auto">
            <a:xfrm>
              <a:off x="2299" y="1763"/>
              <a:ext cx="1162" cy="79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281" name="Freeform 258"/>
            <p:cNvSpPr>
              <a:spLocks/>
            </p:cNvSpPr>
            <p:nvPr/>
          </p:nvSpPr>
          <p:spPr bwMode="auto">
            <a:xfrm>
              <a:off x="2941" y="2367"/>
              <a:ext cx="64" cy="162"/>
            </a:xfrm>
            <a:custGeom>
              <a:avLst/>
              <a:gdLst>
                <a:gd name="T0" fmla="*/ 8 w 64"/>
                <a:gd name="T1" fmla="*/ 0 h 162"/>
                <a:gd name="T2" fmla="*/ 0 w 64"/>
                <a:gd name="T3" fmla="*/ 130 h 162"/>
                <a:gd name="T4" fmla="*/ 0 w 64"/>
                <a:gd name="T5" fmla="*/ 130 h 162"/>
                <a:gd name="T6" fmla="*/ 12 w 64"/>
                <a:gd name="T7" fmla="*/ 134 h 162"/>
                <a:gd name="T8" fmla="*/ 30 w 64"/>
                <a:gd name="T9" fmla="*/ 140 h 162"/>
                <a:gd name="T10" fmla="*/ 30 w 64"/>
                <a:gd name="T11" fmla="*/ 140 h 162"/>
                <a:gd name="T12" fmla="*/ 34 w 64"/>
                <a:gd name="T13" fmla="*/ 146 h 162"/>
                <a:gd name="T14" fmla="*/ 38 w 64"/>
                <a:gd name="T15" fmla="*/ 152 h 162"/>
                <a:gd name="T16" fmla="*/ 42 w 64"/>
                <a:gd name="T17" fmla="*/ 156 h 162"/>
                <a:gd name="T18" fmla="*/ 44 w 64"/>
                <a:gd name="T19" fmla="*/ 158 h 162"/>
                <a:gd name="T20" fmla="*/ 48 w 64"/>
                <a:gd name="T21" fmla="*/ 158 h 162"/>
                <a:gd name="T22" fmla="*/ 48 w 64"/>
                <a:gd name="T23" fmla="*/ 158 h 162"/>
                <a:gd name="T24" fmla="*/ 50 w 64"/>
                <a:gd name="T25" fmla="*/ 158 h 162"/>
                <a:gd name="T26" fmla="*/ 54 w 64"/>
                <a:gd name="T27" fmla="*/ 160 h 162"/>
                <a:gd name="T28" fmla="*/ 58 w 64"/>
                <a:gd name="T29" fmla="*/ 162 h 162"/>
                <a:gd name="T30" fmla="*/ 60 w 64"/>
                <a:gd name="T31" fmla="*/ 162 h 162"/>
                <a:gd name="T32" fmla="*/ 62 w 64"/>
                <a:gd name="T33" fmla="*/ 160 h 162"/>
                <a:gd name="T34" fmla="*/ 64 w 64"/>
                <a:gd name="T35" fmla="*/ 148 h 162"/>
                <a:gd name="T36" fmla="*/ 64 w 64"/>
                <a:gd name="T37" fmla="*/ 148 h 162"/>
                <a:gd name="T38" fmla="*/ 64 w 64"/>
                <a:gd name="T39" fmla="*/ 126 h 162"/>
                <a:gd name="T40" fmla="*/ 62 w 64"/>
                <a:gd name="T41" fmla="*/ 102 h 162"/>
                <a:gd name="T42" fmla="*/ 60 w 64"/>
                <a:gd name="T43" fmla="*/ 74 h 162"/>
                <a:gd name="T44" fmla="*/ 60 w 64"/>
                <a:gd name="T45" fmla="*/ 74 h 162"/>
                <a:gd name="T46" fmla="*/ 52 w 64"/>
                <a:gd name="T47" fmla="*/ 70 h 162"/>
                <a:gd name="T48" fmla="*/ 34 w 64"/>
                <a:gd name="T49" fmla="*/ 50 h 162"/>
                <a:gd name="T50" fmla="*/ 34 w 64"/>
                <a:gd name="T51" fmla="*/ 50 h 162"/>
                <a:gd name="T52" fmla="*/ 28 w 64"/>
                <a:gd name="T53" fmla="*/ 40 h 162"/>
                <a:gd name="T54" fmla="*/ 18 w 64"/>
                <a:gd name="T55" fmla="*/ 22 h 162"/>
                <a:gd name="T56" fmla="*/ 8 w 64"/>
                <a:gd name="T57" fmla="*/ 0 h 162"/>
                <a:gd name="T58" fmla="*/ 8 w 64"/>
                <a:gd name="T59" fmla="*/ 0 h 1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64" h="162">
                  <a:moveTo>
                    <a:pt x="8" y="0"/>
                  </a:moveTo>
                  <a:lnTo>
                    <a:pt x="0" y="130"/>
                  </a:lnTo>
                  <a:lnTo>
                    <a:pt x="0" y="130"/>
                  </a:lnTo>
                  <a:lnTo>
                    <a:pt x="12" y="134"/>
                  </a:lnTo>
                  <a:lnTo>
                    <a:pt x="30" y="140"/>
                  </a:lnTo>
                  <a:lnTo>
                    <a:pt x="30" y="140"/>
                  </a:lnTo>
                  <a:lnTo>
                    <a:pt x="34" y="146"/>
                  </a:lnTo>
                  <a:lnTo>
                    <a:pt x="38" y="152"/>
                  </a:lnTo>
                  <a:lnTo>
                    <a:pt x="42" y="156"/>
                  </a:lnTo>
                  <a:lnTo>
                    <a:pt x="44" y="158"/>
                  </a:lnTo>
                  <a:lnTo>
                    <a:pt x="48" y="158"/>
                  </a:lnTo>
                  <a:lnTo>
                    <a:pt x="48" y="158"/>
                  </a:lnTo>
                  <a:lnTo>
                    <a:pt x="50" y="158"/>
                  </a:lnTo>
                  <a:lnTo>
                    <a:pt x="54" y="160"/>
                  </a:lnTo>
                  <a:lnTo>
                    <a:pt x="58" y="162"/>
                  </a:lnTo>
                  <a:lnTo>
                    <a:pt x="60" y="162"/>
                  </a:lnTo>
                  <a:lnTo>
                    <a:pt x="62" y="160"/>
                  </a:lnTo>
                  <a:lnTo>
                    <a:pt x="64" y="148"/>
                  </a:lnTo>
                  <a:lnTo>
                    <a:pt x="64" y="148"/>
                  </a:lnTo>
                  <a:lnTo>
                    <a:pt x="64" y="126"/>
                  </a:lnTo>
                  <a:lnTo>
                    <a:pt x="62" y="102"/>
                  </a:lnTo>
                  <a:lnTo>
                    <a:pt x="60" y="74"/>
                  </a:lnTo>
                  <a:lnTo>
                    <a:pt x="60" y="74"/>
                  </a:lnTo>
                  <a:lnTo>
                    <a:pt x="52" y="70"/>
                  </a:lnTo>
                  <a:lnTo>
                    <a:pt x="34" y="50"/>
                  </a:lnTo>
                  <a:lnTo>
                    <a:pt x="34" y="50"/>
                  </a:lnTo>
                  <a:lnTo>
                    <a:pt x="28" y="40"/>
                  </a:lnTo>
                  <a:lnTo>
                    <a:pt x="18" y="22"/>
                  </a:lnTo>
                  <a:lnTo>
                    <a:pt x="8" y="0"/>
                  </a:lnTo>
                  <a:lnTo>
                    <a:pt x="8" y="0"/>
                  </a:lnTo>
                  <a:close/>
                </a:path>
              </a:pathLst>
            </a:custGeom>
            <a:solidFill>
              <a:srgbClr val="7DAE8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282" name="Freeform 259"/>
            <p:cNvSpPr>
              <a:spLocks/>
            </p:cNvSpPr>
            <p:nvPr/>
          </p:nvSpPr>
          <p:spPr bwMode="auto">
            <a:xfrm>
              <a:off x="2387" y="2359"/>
              <a:ext cx="278" cy="188"/>
            </a:xfrm>
            <a:custGeom>
              <a:avLst/>
              <a:gdLst>
                <a:gd name="T0" fmla="*/ 6 w 278"/>
                <a:gd name="T1" fmla="*/ 112 h 188"/>
                <a:gd name="T2" fmla="*/ 6 w 278"/>
                <a:gd name="T3" fmla="*/ 112 h 188"/>
                <a:gd name="T4" fmla="*/ 2 w 278"/>
                <a:gd name="T5" fmla="*/ 136 h 188"/>
                <a:gd name="T6" fmla="*/ 0 w 278"/>
                <a:gd name="T7" fmla="*/ 152 h 188"/>
                <a:gd name="T8" fmla="*/ 0 w 278"/>
                <a:gd name="T9" fmla="*/ 158 h 188"/>
                <a:gd name="T10" fmla="*/ 2 w 278"/>
                <a:gd name="T11" fmla="*/ 160 h 188"/>
                <a:gd name="T12" fmla="*/ 2 w 278"/>
                <a:gd name="T13" fmla="*/ 160 h 188"/>
                <a:gd name="T14" fmla="*/ 4 w 278"/>
                <a:gd name="T15" fmla="*/ 160 h 188"/>
                <a:gd name="T16" fmla="*/ 6 w 278"/>
                <a:gd name="T17" fmla="*/ 158 h 188"/>
                <a:gd name="T18" fmla="*/ 10 w 278"/>
                <a:gd name="T19" fmla="*/ 154 h 188"/>
                <a:gd name="T20" fmla="*/ 12 w 278"/>
                <a:gd name="T21" fmla="*/ 152 h 188"/>
                <a:gd name="T22" fmla="*/ 16 w 278"/>
                <a:gd name="T23" fmla="*/ 152 h 188"/>
                <a:gd name="T24" fmla="*/ 24 w 278"/>
                <a:gd name="T25" fmla="*/ 156 h 188"/>
                <a:gd name="T26" fmla="*/ 32 w 278"/>
                <a:gd name="T27" fmla="*/ 160 h 188"/>
                <a:gd name="T28" fmla="*/ 32 w 278"/>
                <a:gd name="T29" fmla="*/ 160 h 188"/>
                <a:gd name="T30" fmla="*/ 50 w 278"/>
                <a:gd name="T31" fmla="*/ 174 h 188"/>
                <a:gd name="T32" fmla="*/ 66 w 278"/>
                <a:gd name="T33" fmla="*/ 184 h 188"/>
                <a:gd name="T34" fmla="*/ 72 w 278"/>
                <a:gd name="T35" fmla="*/ 188 h 188"/>
                <a:gd name="T36" fmla="*/ 80 w 278"/>
                <a:gd name="T37" fmla="*/ 188 h 188"/>
                <a:gd name="T38" fmla="*/ 86 w 278"/>
                <a:gd name="T39" fmla="*/ 186 h 188"/>
                <a:gd name="T40" fmla="*/ 94 w 278"/>
                <a:gd name="T41" fmla="*/ 180 h 188"/>
                <a:gd name="T42" fmla="*/ 94 w 278"/>
                <a:gd name="T43" fmla="*/ 180 h 188"/>
                <a:gd name="T44" fmla="*/ 120 w 278"/>
                <a:gd name="T45" fmla="*/ 152 h 188"/>
                <a:gd name="T46" fmla="*/ 132 w 278"/>
                <a:gd name="T47" fmla="*/ 138 h 188"/>
                <a:gd name="T48" fmla="*/ 132 w 278"/>
                <a:gd name="T49" fmla="*/ 138 h 188"/>
                <a:gd name="T50" fmla="*/ 184 w 278"/>
                <a:gd name="T51" fmla="*/ 162 h 188"/>
                <a:gd name="T52" fmla="*/ 184 w 278"/>
                <a:gd name="T53" fmla="*/ 162 h 188"/>
                <a:gd name="T54" fmla="*/ 196 w 278"/>
                <a:gd name="T55" fmla="*/ 170 h 188"/>
                <a:gd name="T56" fmla="*/ 202 w 278"/>
                <a:gd name="T57" fmla="*/ 170 h 188"/>
                <a:gd name="T58" fmla="*/ 212 w 278"/>
                <a:gd name="T59" fmla="*/ 166 h 188"/>
                <a:gd name="T60" fmla="*/ 212 w 278"/>
                <a:gd name="T61" fmla="*/ 166 h 188"/>
                <a:gd name="T62" fmla="*/ 230 w 278"/>
                <a:gd name="T63" fmla="*/ 154 h 188"/>
                <a:gd name="T64" fmla="*/ 238 w 278"/>
                <a:gd name="T65" fmla="*/ 148 h 188"/>
                <a:gd name="T66" fmla="*/ 248 w 278"/>
                <a:gd name="T67" fmla="*/ 138 h 188"/>
                <a:gd name="T68" fmla="*/ 248 w 278"/>
                <a:gd name="T69" fmla="*/ 138 h 188"/>
                <a:gd name="T70" fmla="*/ 256 w 278"/>
                <a:gd name="T71" fmla="*/ 124 h 188"/>
                <a:gd name="T72" fmla="*/ 266 w 278"/>
                <a:gd name="T73" fmla="*/ 104 h 188"/>
                <a:gd name="T74" fmla="*/ 278 w 278"/>
                <a:gd name="T75" fmla="*/ 78 h 188"/>
                <a:gd name="T76" fmla="*/ 236 w 278"/>
                <a:gd name="T77" fmla="*/ 116 h 188"/>
                <a:gd name="T78" fmla="*/ 234 w 278"/>
                <a:gd name="T79" fmla="*/ 62 h 188"/>
                <a:gd name="T80" fmla="*/ 202 w 278"/>
                <a:gd name="T81" fmla="*/ 108 h 188"/>
                <a:gd name="T82" fmla="*/ 198 w 278"/>
                <a:gd name="T83" fmla="*/ 88 h 188"/>
                <a:gd name="T84" fmla="*/ 172 w 278"/>
                <a:gd name="T85" fmla="*/ 110 h 188"/>
                <a:gd name="T86" fmla="*/ 168 w 278"/>
                <a:gd name="T87" fmla="*/ 90 h 188"/>
                <a:gd name="T88" fmla="*/ 150 w 278"/>
                <a:gd name="T89" fmla="*/ 106 h 188"/>
                <a:gd name="T90" fmla="*/ 144 w 278"/>
                <a:gd name="T91" fmla="*/ 30 h 188"/>
                <a:gd name="T92" fmla="*/ 122 w 278"/>
                <a:gd name="T93" fmla="*/ 94 h 188"/>
                <a:gd name="T94" fmla="*/ 100 w 278"/>
                <a:gd name="T95" fmla="*/ 0 h 188"/>
                <a:gd name="T96" fmla="*/ 50 w 278"/>
                <a:gd name="T97" fmla="*/ 2 h 188"/>
                <a:gd name="T98" fmla="*/ 20 w 278"/>
                <a:gd name="T99" fmla="*/ 48 h 188"/>
                <a:gd name="T100" fmla="*/ 6 w 278"/>
                <a:gd name="T101" fmla="*/ 112 h 1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278" h="188">
                  <a:moveTo>
                    <a:pt x="6" y="112"/>
                  </a:moveTo>
                  <a:lnTo>
                    <a:pt x="6" y="112"/>
                  </a:lnTo>
                  <a:lnTo>
                    <a:pt x="2" y="136"/>
                  </a:lnTo>
                  <a:lnTo>
                    <a:pt x="0" y="152"/>
                  </a:lnTo>
                  <a:lnTo>
                    <a:pt x="0" y="158"/>
                  </a:lnTo>
                  <a:lnTo>
                    <a:pt x="2" y="160"/>
                  </a:lnTo>
                  <a:lnTo>
                    <a:pt x="2" y="160"/>
                  </a:lnTo>
                  <a:lnTo>
                    <a:pt x="4" y="160"/>
                  </a:lnTo>
                  <a:lnTo>
                    <a:pt x="6" y="158"/>
                  </a:lnTo>
                  <a:lnTo>
                    <a:pt x="10" y="154"/>
                  </a:lnTo>
                  <a:lnTo>
                    <a:pt x="12" y="152"/>
                  </a:lnTo>
                  <a:lnTo>
                    <a:pt x="16" y="152"/>
                  </a:lnTo>
                  <a:lnTo>
                    <a:pt x="24" y="156"/>
                  </a:lnTo>
                  <a:lnTo>
                    <a:pt x="32" y="160"/>
                  </a:lnTo>
                  <a:lnTo>
                    <a:pt x="32" y="160"/>
                  </a:lnTo>
                  <a:lnTo>
                    <a:pt x="50" y="174"/>
                  </a:lnTo>
                  <a:lnTo>
                    <a:pt x="66" y="184"/>
                  </a:lnTo>
                  <a:lnTo>
                    <a:pt x="72" y="188"/>
                  </a:lnTo>
                  <a:lnTo>
                    <a:pt x="80" y="188"/>
                  </a:lnTo>
                  <a:lnTo>
                    <a:pt x="86" y="186"/>
                  </a:lnTo>
                  <a:lnTo>
                    <a:pt x="94" y="180"/>
                  </a:lnTo>
                  <a:lnTo>
                    <a:pt x="94" y="180"/>
                  </a:lnTo>
                  <a:lnTo>
                    <a:pt x="120" y="152"/>
                  </a:lnTo>
                  <a:lnTo>
                    <a:pt x="132" y="138"/>
                  </a:lnTo>
                  <a:lnTo>
                    <a:pt x="132" y="138"/>
                  </a:lnTo>
                  <a:lnTo>
                    <a:pt x="184" y="162"/>
                  </a:lnTo>
                  <a:lnTo>
                    <a:pt x="184" y="162"/>
                  </a:lnTo>
                  <a:lnTo>
                    <a:pt x="196" y="170"/>
                  </a:lnTo>
                  <a:lnTo>
                    <a:pt x="202" y="170"/>
                  </a:lnTo>
                  <a:lnTo>
                    <a:pt x="212" y="166"/>
                  </a:lnTo>
                  <a:lnTo>
                    <a:pt x="212" y="166"/>
                  </a:lnTo>
                  <a:lnTo>
                    <a:pt x="230" y="154"/>
                  </a:lnTo>
                  <a:lnTo>
                    <a:pt x="238" y="148"/>
                  </a:lnTo>
                  <a:lnTo>
                    <a:pt x="248" y="138"/>
                  </a:lnTo>
                  <a:lnTo>
                    <a:pt x="248" y="138"/>
                  </a:lnTo>
                  <a:lnTo>
                    <a:pt x="256" y="124"/>
                  </a:lnTo>
                  <a:lnTo>
                    <a:pt x="266" y="104"/>
                  </a:lnTo>
                  <a:lnTo>
                    <a:pt x="278" y="78"/>
                  </a:lnTo>
                  <a:lnTo>
                    <a:pt x="236" y="116"/>
                  </a:lnTo>
                  <a:lnTo>
                    <a:pt x="234" y="62"/>
                  </a:lnTo>
                  <a:lnTo>
                    <a:pt x="202" y="108"/>
                  </a:lnTo>
                  <a:lnTo>
                    <a:pt x="198" y="88"/>
                  </a:lnTo>
                  <a:lnTo>
                    <a:pt x="172" y="110"/>
                  </a:lnTo>
                  <a:lnTo>
                    <a:pt x="168" y="90"/>
                  </a:lnTo>
                  <a:lnTo>
                    <a:pt x="150" y="106"/>
                  </a:lnTo>
                  <a:lnTo>
                    <a:pt x="144" y="30"/>
                  </a:lnTo>
                  <a:lnTo>
                    <a:pt x="122" y="94"/>
                  </a:lnTo>
                  <a:lnTo>
                    <a:pt x="100" y="0"/>
                  </a:lnTo>
                  <a:lnTo>
                    <a:pt x="50" y="2"/>
                  </a:lnTo>
                  <a:lnTo>
                    <a:pt x="20" y="48"/>
                  </a:lnTo>
                  <a:lnTo>
                    <a:pt x="6" y="112"/>
                  </a:lnTo>
                  <a:close/>
                </a:path>
              </a:pathLst>
            </a:custGeom>
            <a:solidFill>
              <a:srgbClr val="7DAE8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283" name="Freeform 260"/>
            <p:cNvSpPr>
              <a:spLocks/>
            </p:cNvSpPr>
            <p:nvPr/>
          </p:nvSpPr>
          <p:spPr bwMode="auto">
            <a:xfrm>
              <a:off x="2749" y="2401"/>
              <a:ext cx="86" cy="108"/>
            </a:xfrm>
            <a:custGeom>
              <a:avLst/>
              <a:gdLst>
                <a:gd name="T0" fmla="*/ 0 w 86"/>
                <a:gd name="T1" fmla="*/ 30 h 108"/>
                <a:gd name="T2" fmla="*/ 18 w 86"/>
                <a:gd name="T3" fmla="*/ 86 h 108"/>
                <a:gd name="T4" fmla="*/ 18 w 86"/>
                <a:gd name="T5" fmla="*/ 86 h 108"/>
                <a:gd name="T6" fmla="*/ 18 w 86"/>
                <a:gd name="T7" fmla="*/ 84 h 108"/>
                <a:gd name="T8" fmla="*/ 18 w 86"/>
                <a:gd name="T9" fmla="*/ 82 h 108"/>
                <a:gd name="T10" fmla="*/ 20 w 86"/>
                <a:gd name="T11" fmla="*/ 82 h 108"/>
                <a:gd name="T12" fmla="*/ 24 w 86"/>
                <a:gd name="T13" fmla="*/ 82 h 108"/>
                <a:gd name="T14" fmla="*/ 40 w 86"/>
                <a:gd name="T15" fmla="*/ 88 h 108"/>
                <a:gd name="T16" fmla="*/ 40 w 86"/>
                <a:gd name="T17" fmla="*/ 88 h 108"/>
                <a:gd name="T18" fmla="*/ 72 w 86"/>
                <a:gd name="T19" fmla="*/ 104 h 108"/>
                <a:gd name="T20" fmla="*/ 80 w 86"/>
                <a:gd name="T21" fmla="*/ 108 h 108"/>
                <a:gd name="T22" fmla="*/ 80 w 86"/>
                <a:gd name="T23" fmla="*/ 108 h 108"/>
                <a:gd name="T24" fmla="*/ 86 w 86"/>
                <a:gd name="T25" fmla="*/ 88 h 108"/>
                <a:gd name="T26" fmla="*/ 86 w 86"/>
                <a:gd name="T27" fmla="*/ 88 h 108"/>
                <a:gd name="T28" fmla="*/ 86 w 86"/>
                <a:gd name="T29" fmla="*/ 84 h 108"/>
                <a:gd name="T30" fmla="*/ 82 w 86"/>
                <a:gd name="T31" fmla="*/ 74 h 108"/>
                <a:gd name="T32" fmla="*/ 72 w 86"/>
                <a:gd name="T33" fmla="*/ 48 h 108"/>
                <a:gd name="T34" fmla="*/ 54 w 86"/>
                <a:gd name="T35" fmla="*/ 10 h 108"/>
                <a:gd name="T36" fmla="*/ 54 w 86"/>
                <a:gd name="T37" fmla="*/ 10 h 108"/>
                <a:gd name="T38" fmla="*/ 70 w 86"/>
                <a:gd name="T39" fmla="*/ 78 h 108"/>
                <a:gd name="T40" fmla="*/ 70 w 86"/>
                <a:gd name="T41" fmla="*/ 78 h 108"/>
                <a:gd name="T42" fmla="*/ 60 w 86"/>
                <a:gd name="T43" fmla="*/ 64 h 108"/>
                <a:gd name="T44" fmla="*/ 40 w 86"/>
                <a:gd name="T45" fmla="*/ 38 h 108"/>
                <a:gd name="T46" fmla="*/ 12 w 86"/>
                <a:gd name="T47" fmla="*/ 0 h 108"/>
                <a:gd name="T48" fmla="*/ 18 w 86"/>
                <a:gd name="T49" fmla="*/ 52 h 108"/>
                <a:gd name="T50" fmla="*/ 0 w 86"/>
                <a:gd name="T51" fmla="*/ 30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86" h="108">
                  <a:moveTo>
                    <a:pt x="0" y="30"/>
                  </a:moveTo>
                  <a:lnTo>
                    <a:pt x="18" y="86"/>
                  </a:lnTo>
                  <a:lnTo>
                    <a:pt x="18" y="86"/>
                  </a:lnTo>
                  <a:lnTo>
                    <a:pt x="18" y="84"/>
                  </a:lnTo>
                  <a:lnTo>
                    <a:pt x="18" y="82"/>
                  </a:lnTo>
                  <a:lnTo>
                    <a:pt x="20" y="82"/>
                  </a:lnTo>
                  <a:lnTo>
                    <a:pt x="24" y="82"/>
                  </a:lnTo>
                  <a:lnTo>
                    <a:pt x="40" y="88"/>
                  </a:lnTo>
                  <a:lnTo>
                    <a:pt x="40" y="88"/>
                  </a:lnTo>
                  <a:lnTo>
                    <a:pt x="72" y="104"/>
                  </a:lnTo>
                  <a:lnTo>
                    <a:pt x="80" y="108"/>
                  </a:lnTo>
                  <a:lnTo>
                    <a:pt x="80" y="108"/>
                  </a:lnTo>
                  <a:lnTo>
                    <a:pt x="86" y="88"/>
                  </a:lnTo>
                  <a:lnTo>
                    <a:pt x="86" y="88"/>
                  </a:lnTo>
                  <a:lnTo>
                    <a:pt x="86" y="84"/>
                  </a:lnTo>
                  <a:lnTo>
                    <a:pt x="82" y="74"/>
                  </a:lnTo>
                  <a:lnTo>
                    <a:pt x="72" y="48"/>
                  </a:lnTo>
                  <a:lnTo>
                    <a:pt x="54" y="10"/>
                  </a:lnTo>
                  <a:lnTo>
                    <a:pt x="54" y="10"/>
                  </a:lnTo>
                  <a:lnTo>
                    <a:pt x="70" y="78"/>
                  </a:lnTo>
                  <a:lnTo>
                    <a:pt x="70" y="78"/>
                  </a:lnTo>
                  <a:lnTo>
                    <a:pt x="60" y="64"/>
                  </a:lnTo>
                  <a:lnTo>
                    <a:pt x="40" y="38"/>
                  </a:lnTo>
                  <a:lnTo>
                    <a:pt x="12" y="0"/>
                  </a:lnTo>
                  <a:lnTo>
                    <a:pt x="18" y="52"/>
                  </a:lnTo>
                  <a:lnTo>
                    <a:pt x="0" y="30"/>
                  </a:lnTo>
                  <a:close/>
                </a:path>
              </a:pathLst>
            </a:custGeom>
            <a:solidFill>
              <a:srgbClr val="7DAE8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284" name="Freeform 261"/>
            <p:cNvSpPr>
              <a:spLocks/>
            </p:cNvSpPr>
            <p:nvPr/>
          </p:nvSpPr>
          <p:spPr bwMode="auto">
            <a:xfrm>
              <a:off x="2841" y="2323"/>
              <a:ext cx="78" cy="176"/>
            </a:xfrm>
            <a:custGeom>
              <a:avLst/>
              <a:gdLst>
                <a:gd name="T0" fmla="*/ 26 w 78"/>
                <a:gd name="T1" fmla="*/ 44 h 176"/>
                <a:gd name="T2" fmla="*/ 0 w 78"/>
                <a:gd name="T3" fmla="*/ 130 h 176"/>
                <a:gd name="T4" fmla="*/ 26 w 78"/>
                <a:gd name="T5" fmla="*/ 172 h 176"/>
                <a:gd name="T6" fmla="*/ 40 w 78"/>
                <a:gd name="T7" fmla="*/ 150 h 176"/>
                <a:gd name="T8" fmla="*/ 46 w 78"/>
                <a:gd name="T9" fmla="*/ 176 h 176"/>
                <a:gd name="T10" fmla="*/ 60 w 78"/>
                <a:gd name="T11" fmla="*/ 104 h 176"/>
                <a:gd name="T12" fmla="*/ 78 w 78"/>
                <a:gd name="T13" fmla="*/ 0 h 176"/>
                <a:gd name="T14" fmla="*/ 40 w 78"/>
                <a:gd name="T15" fmla="*/ 78 h 176"/>
                <a:gd name="T16" fmla="*/ 26 w 78"/>
                <a:gd name="T17" fmla="*/ 44 h 1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78" h="176">
                  <a:moveTo>
                    <a:pt x="26" y="44"/>
                  </a:moveTo>
                  <a:lnTo>
                    <a:pt x="0" y="130"/>
                  </a:lnTo>
                  <a:lnTo>
                    <a:pt x="26" y="172"/>
                  </a:lnTo>
                  <a:lnTo>
                    <a:pt x="40" y="150"/>
                  </a:lnTo>
                  <a:lnTo>
                    <a:pt x="46" y="176"/>
                  </a:lnTo>
                  <a:lnTo>
                    <a:pt x="60" y="104"/>
                  </a:lnTo>
                  <a:lnTo>
                    <a:pt x="78" y="0"/>
                  </a:lnTo>
                  <a:lnTo>
                    <a:pt x="40" y="78"/>
                  </a:lnTo>
                  <a:lnTo>
                    <a:pt x="26" y="44"/>
                  </a:lnTo>
                  <a:close/>
                </a:path>
              </a:pathLst>
            </a:custGeom>
            <a:solidFill>
              <a:srgbClr val="7DAE8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285" name="Freeform 262"/>
            <p:cNvSpPr>
              <a:spLocks/>
            </p:cNvSpPr>
            <p:nvPr/>
          </p:nvSpPr>
          <p:spPr bwMode="auto">
            <a:xfrm>
              <a:off x="2995" y="2351"/>
              <a:ext cx="252" cy="160"/>
            </a:xfrm>
            <a:custGeom>
              <a:avLst/>
              <a:gdLst>
                <a:gd name="T0" fmla="*/ 236 w 252"/>
                <a:gd name="T1" fmla="*/ 0 h 160"/>
                <a:gd name="T2" fmla="*/ 206 w 252"/>
                <a:gd name="T3" fmla="*/ 48 h 160"/>
                <a:gd name="T4" fmla="*/ 178 w 252"/>
                <a:gd name="T5" fmla="*/ 84 h 160"/>
                <a:gd name="T6" fmla="*/ 186 w 252"/>
                <a:gd name="T7" fmla="*/ 40 h 160"/>
                <a:gd name="T8" fmla="*/ 152 w 252"/>
                <a:gd name="T9" fmla="*/ 82 h 160"/>
                <a:gd name="T10" fmla="*/ 148 w 252"/>
                <a:gd name="T11" fmla="*/ 66 h 160"/>
                <a:gd name="T12" fmla="*/ 104 w 252"/>
                <a:gd name="T13" fmla="*/ 110 h 160"/>
                <a:gd name="T14" fmla="*/ 96 w 252"/>
                <a:gd name="T15" fmla="*/ 12 h 160"/>
                <a:gd name="T16" fmla="*/ 26 w 252"/>
                <a:gd name="T17" fmla="*/ 0 h 160"/>
                <a:gd name="T18" fmla="*/ 0 w 252"/>
                <a:gd name="T19" fmla="*/ 88 h 160"/>
                <a:gd name="T20" fmla="*/ 4 w 252"/>
                <a:gd name="T21" fmla="*/ 146 h 160"/>
                <a:gd name="T22" fmla="*/ 84 w 252"/>
                <a:gd name="T23" fmla="*/ 160 h 160"/>
                <a:gd name="T24" fmla="*/ 84 w 252"/>
                <a:gd name="T25" fmla="*/ 160 h 160"/>
                <a:gd name="T26" fmla="*/ 138 w 252"/>
                <a:gd name="T27" fmla="*/ 136 h 160"/>
                <a:gd name="T28" fmla="*/ 138 w 252"/>
                <a:gd name="T29" fmla="*/ 136 h 160"/>
                <a:gd name="T30" fmla="*/ 172 w 252"/>
                <a:gd name="T31" fmla="*/ 128 h 160"/>
                <a:gd name="T32" fmla="*/ 172 w 252"/>
                <a:gd name="T33" fmla="*/ 128 h 160"/>
                <a:gd name="T34" fmla="*/ 180 w 252"/>
                <a:gd name="T35" fmla="*/ 140 h 160"/>
                <a:gd name="T36" fmla="*/ 186 w 252"/>
                <a:gd name="T37" fmla="*/ 146 h 160"/>
                <a:gd name="T38" fmla="*/ 190 w 252"/>
                <a:gd name="T39" fmla="*/ 148 h 160"/>
                <a:gd name="T40" fmla="*/ 194 w 252"/>
                <a:gd name="T41" fmla="*/ 146 h 160"/>
                <a:gd name="T42" fmla="*/ 194 w 252"/>
                <a:gd name="T43" fmla="*/ 146 h 160"/>
                <a:gd name="T44" fmla="*/ 202 w 252"/>
                <a:gd name="T45" fmla="*/ 138 h 160"/>
                <a:gd name="T46" fmla="*/ 206 w 252"/>
                <a:gd name="T47" fmla="*/ 128 h 160"/>
                <a:gd name="T48" fmla="*/ 212 w 252"/>
                <a:gd name="T49" fmla="*/ 116 h 160"/>
                <a:gd name="T50" fmla="*/ 216 w 252"/>
                <a:gd name="T51" fmla="*/ 108 h 160"/>
                <a:gd name="T52" fmla="*/ 216 w 252"/>
                <a:gd name="T53" fmla="*/ 108 h 160"/>
                <a:gd name="T54" fmla="*/ 226 w 252"/>
                <a:gd name="T55" fmla="*/ 92 h 160"/>
                <a:gd name="T56" fmla="*/ 238 w 252"/>
                <a:gd name="T57" fmla="*/ 64 h 160"/>
                <a:gd name="T58" fmla="*/ 252 w 252"/>
                <a:gd name="T59" fmla="*/ 24 h 160"/>
                <a:gd name="T60" fmla="*/ 222 w 252"/>
                <a:gd name="T61" fmla="*/ 62 h 160"/>
                <a:gd name="T62" fmla="*/ 236 w 252"/>
                <a:gd name="T63" fmla="*/ 0 h 1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252" h="160">
                  <a:moveTo>
                    <a:pt x="236" y="0"/>
                  </a:moveTo>
                  <a:lnTo>
                    <a:pt x="206" y="48"/>
                  </a:lnTo>
                  <a:lnTo>
                    <a:pt x="178" y="84"/>
                  </a:lnTo>
                  <a:lnTo>
                    <a:pt x="186" y="40"/>
                  </a:lnTo>
                  <a:lnTo>
                    <a:pt x="152" y="82"/>
                  </a:lnTo>
                  <a:lnTo>
                    <a:pt x="148" y="66"/>
                  </a:lnTo>
                  <a:lnTo>
                    <a:pt x="104" y="110"/>
                  </a:lnTo>
                  <a:lnTo>
                    <a:pt x="96" y="12"/>
                  </a:lnTo>
                  <a:lnTo>
                    <a:pt x="26" y="0"/>
                  </a:lnTo>
                  <a:lnTo>
                    <a:pt x="0" y="88"/>
                  </a:lnTo>
                  <a:lnTo>
                    <a:pt x="4" y="146"/>
                  </a:lnTo>
                  <a:lnTo>
                    <a:pt x="84" y="160"/>
                  </a:lnTo>
                  <a:lnTo>
                    <a:pt x="84" y="160"/>
                  </a:lnTo>
                  <a:lnTo>
                    <a:pt x="138" y="136"/>
                  </a:lnTo>
                  <a:lnTo>
                    <a:pt x="138" y="136"/>
                  </a:lnTo>
                  <a:lnTo>
                    <a:pt x="172" y="128"/>
                  </a:lnTo>
                  <a:lnTo>
                    <a:pt x="172" y="128"/>
                  </a:lnTo>
                  <a:lnTo>
                    <a:pt x="180" y="140"/>
                  </a:lnTo>
                  <a:lnTo>
                    <a:pt x="186" y="146"/>
                  </a:lnTo>
                  <a:lnTo>
                    <a:pt x="190" y="148"/>
                  </a:lnTo>
                  <a:lnTo>
                    <a:pt x="194" y="146"/>
                  </a:lnTo>
                  <a:lnTo>
                    <a:pt x="194" y="146"/>
                  </a:lnTo>
                  <a:lnTo>
                    <a:pt x="202" y="138"/>
                  </a:lnTo>
                  <a:lnTo>
                    <a:pt x="206" y="128"/>
                  </a:lnTo>
                  <a:lnTo>
                    <a:pt x="212" y="116"/>
                  </a:lnTo>
                  <a:lnTo>
                    <a:pt x="216" y="108"/>
                  </a:lnTo>
                  <a:lnTo>
                    <a:pt x="216" y="108"/>
                  </a:lnTo>
                  <a:lnTo>
                    <a:pt x="226" y="92"/>
                  </a:lnTo>
                  <a:lnTo>
                    <a:pt x="238" y="64"/>
                  </a:lnTo>
                  <a:lnTo>
                    <a:pt x="252" y="24"/>
                  </a:lnTo>
                  <a:lnTo>
                    <a:pt x="222" y="62"/>
                  </a:lnTo>
                  <a:lnTo>
                    <a:pt x="236" y="0"/>
                  </a:lnTo>
                  <a:close/>
                </a:path>
              </a:pathLst>
            </a:custGeom>
            <a:solidFill>
              <a:srgbClr val="7DAE8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286" name="Freeform 263"/>
            <p:cNvSpPr>
              <a:spLocks/>
            </p:cNvSpPr>
            <p:nvPr/>
          </p:nvSpPr>
          <p:spPr bwMode="auto">
            <a:xfrm>
              <a:off x="2335" y="1893"/>
              <a:ext cx="1122" cy="628"/>
            </a:xfrm>
            <a:custGeom>
              <a:avLst/>
              <a:gdLst>
                <a:gd name="T0" fmla="*/ 756 w 1122"/>
                <a:gd name="T1" fmla="*/ 80 h 628"/>
                <a:gd name="T2" fmla="*/ 714 w 1122"/>
                <a:gd name="T3" fmla="*/ 44 h 628"/>
                <a:gd name="T4" fmla="*/ 664 w 1122"/>
                <a:gd name="T5" fmla="*/ 12 h 628"/>
                <a:gd name="T6" fmla="*/ 630 w 1122"/>
                <a:gd name="T7" fmla="*/ 28 h 628"/>
                <a:gd name="T8" fmla="*/ 566 w 1122"/>
                <a:gd name="T9" fmla="*/ 36 h 628"/>
                <a:gd name="T10" fmla="*/ 440 w 1122"/>
                <a:gd name="T11" fmla="*/ 20 h 628"/>
                <a:gd name="T12" fmla="*/ 230 w 1122"/>
                <a:gd name="T13" fmla="*/ 2 h 628"/>
                <a:gd name="T14" fmla="*/ 104 w 1122"/>
                <a:gd name="T15" fmla="*/ 60 h 628"/>
                <a:gd name="T16" fmla="*/ 44 w 1122"/>
                <a:gd name="T17" fmla="*/ 164 h 628"/>
                <a:gd name="T18" fmla="*/ 36 w 1122"/>
                <a:gd name="T19" fmla="*/ 226 h 628"/>
                <a:gd name="T20" fmla="*/ 12 w 1122"/>
                <a:gd name="T21" fmla="*/ 326 h 628"/>
                <a:gd name="T22" fmla="*/ 10 w 1122"/>
                <a:gd name="T23" fmla="*/ 380 h 628"/>
                <a:gd name="T24" fmla="*/ 24 w 1122"/>
                <a:gd name="T25" fmla="*/ 434 h 628"/>
                <a:gd name="T26" fmla="*/ 44 w 1122"/>
                <a:gd name="T27" fmla="*/ 486 h 628"/>
                <a:gd name="T28" fmla="*/ 12 w 1122"/>
                <a:gd name="T29" fmla="*/ 502 h 628"/>
                <a:gd name="T30" fmla="*/ 46 w 1122"/>
                <a:gd name="T31" fmla="*/ 596 h 628"/>
                <a:gd name="T32" fmla="*/ 50 w 1122"/>
                <a:gd name="T33" fmla="*/ 536 h 628"/>
                <a:gd name="T34" fmla="*/ 108 w 1122"/>
                <a:gd name="T35" fmla="*/ 610 h 628"/>
                <a:gd name="T36" fmla="*/ 136 w 1122"/>
                <a:gd name="T37" fmla="*/ 620 h 628"/>
                <a:gd name="T38" fmla="*/ 154 w 1122"/>
                <a:gd name="T39" fmla="*/ 492 h 628"/>
                <a:gd name="T40" fmla="*/ 198 w 1122"/>
                <a:gd name="T41" fmla="*/ 500 h 628"/>
                <a:gd name="T42" fmla="*/ 216 w 1122"/>
                <a:gd name="T43" fmla="*/ 604 h 628"/>
                <a:gd name="T44" fmla="*/ 256 w 1122"/>
                <a:gd name="T45" fmla="*/ 584 h 628"/>
                <a:gd name="T46" fmla="*/ 280 w 1122"/>
                <a:gd name="T47" fmla="*/ 524 h 628"/>
                <a:gd name="T48" fmla="*/ 244 w 1122"/>
                <a:gd name="T49" fmla="*/ 518 h 628"/>
                <a:gd name="T50" fmla="*/ 226 w 1122"/>
                <a:gd name="T51" fmla="*/ 516 h 628"/>
                <a:gd name="T52" fmla="*/ 296 w 1122"/>
                <a:gd name="T53" fmla="*/ 476 h 628"/>
                <a:gd name="T54" fmla="*/ 356 w 1122"/>
                <a:gd name="T55" fmla="*/ 462 h 628"/>
                <a:gd name="T56" fmla="*/ 504 w 1122"/>
                <a:gd name="T57" fmla="*/ 472 h 628"/>
                <a:gd name="T58" fmla="*/ 462 w 1122"/>
                <a:gd name="T59" fmla="*/ 508 h 628"/>
                <a:gd name="T60" fmla="*/ 480 w 1122"/>
                <a:gd name="T61" fmla="*/ 592 h 628"/>
                <a:gd name="T62" fmla="*/ 504 w 1122"/>
                <a:gd name="T63" fmla="*/ 600 h 628"/>
                <a:gd name="T64" fmla="*/ 540 w 1122"/>
                <a:gd name="T65" fmla="*/ 526 h 628"/>
                <a:gd name="T66" fmla="*/ 524 w 1122"/>
                <a:gd name="T67" fmla="*/ 534 h 628"/>
                <a:gd name="T68" fmla="*/ 536 w 1122"/>
                <a:gd name="T69" fmla="*/ 568 h 628"/>
                <a:gd name="T70" fmla="*/ 558 w 1122"/>
                <a:gd name="T71" fmla="*/ 526 h 628"/>
                <a:gd name="T72" fmla="*/ 578 w 1122"/>
                <a:gd name="T73" fmla="*/ 586 h 628"/>
                <a:gd name="T74" fmla="*/ 600 w 1122"/>
                <a:gd name="T75" fmla="*/ 608 h 628"/>
                <a:gd name="T76" fmla="*/ 644 w 1122"/>
                <a:gd name="T77" fmla="*/ 610 h 628"/>
                <a:gd name="T78" fmla="*/ 670 w 1122"/>
                <a:gd name="T79" fmla="*/ 610 h 628"/>
                <a:gd name="T80" fmla="*/ 702 w 1122"/>
                <a:gd name="T81" fmla="*/ 608 h 628"/>
                <a:gd name="T82" fmla="*/ 732 w 1122"/>
                <a:gd name="T83" fmla="*/ 628 h 628"/>
                <a:gd name="T84" fmla="*/ 770 w 1122"/>
                <a:gd name="T85" fmla="*/ 570 h 628"/>
                <a:gd name="T86" fmla="*/ 820 w 1122"/>
                <a:gd name="T87" fmla="*/ 436 h 628"/>
                <a:gd name="T88" fmla="*/ 844 w 1122"/>
                <a:gd name="T89" fmla="*/ 338 h 628"/>
                <a:gd name="T90" fmla="*/ 870 w 1122"/>
                <a:gd name="T91" fmla="*/ 340 h 628"/>
                <a:gd name="T92" fmla="*/ 908 w 1122"/>
                <a:gd name="T93" fmla="*/ 356 h 628"/>
                <a:gd name="T94" fmla="*/ 932 w 1122"/>
                <a:gd name="T95" fmla="*/ 380 h 628"/>
                <a:gd name="T96" fmla="*/ 956 w 1122"/>
                <a:gd name="T97" fmla="*/ 410 h 628"/>
                <a:gd name="T98" fmla="*/ 990 w 1122"/>
                <a:gd name="T99" fmla="*/ 432 h 628"/>
                <a:gd name="T100" fmla="*/ 966 w 1122"/>
                <a:gd name="T101" fmla="*/ 548 h 628"/>
                <a:gd name="T102" fmla="*/ 994 w 1122"/>
                <a:gd name="T103" fmla="*/ 506 h 628"/>
                <a:gd name="T104" fmla="*/ 1046 w 1122"/>
                <a:gd name="T105" fmla="*/ 476 h 628"/>
                <a:gd name="T106" fmla="*/ 1072 w 1122"/>
                <a:gd name="T107" fmla="*/ 444 h 628"/>
                <a:gd name="T108" fmla="*/ 1070 w 1122"/>
                <a:gd name="T109" fmla="*/ 340 h 628"/>
                <a:gd name="T110" fmla="*/ 1078 w 1122"/>
                <a:gd name="T111" fmla="*/ 230 h 628"/>
                <a:gd name="T112" fmla="*/ 984 w 1122"/>
                <a:gd name="T113" fmla="*/ 140 h 628"/>
                <a:gd name="T114" fmla="*/ 952 w 1122"/>
                <a:gd name="T115" fmla="*/ 98 h 628"/>
                <a:gd name="T116" fmla="*/ 914 w 1122"/>
                <a:gd name="T117" fmla="*/ 64 h 628"/>
                <a:gd name="T118" fmla="*/ 866 w 1122"/>
                <a:gd name="T119" fmla="*/ 72 h 628"/>
                <a:gd name="T120" fmla="*/ 818 w 1122"/>
                <a:gd name="T121" fmla="*/ 106 h 6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122" h="628">
                  <a:moveTo>
                    <a:pt x="790" y="100"/>
                  </a:moveTo>
                  <a:lnTo>
                    <a:pt x="790" y="100"/>
                  </a:lnTo>
                  <a:lnTo>
                    <a:pt x="784" y="90"/>
                  </a:lnTo>
                  <a:lnTo>
                    <a:pt x="780" y="88"/>
                  </a:lnTo>
                  <a:lnTo>
                    <a:pt x="776" y="90"/>
                  </a:lnTo>
                  <a:lnTo>
                    <a:pt x="774" y="96"/>
                  </a:lnTo>
                  <a:lnTo>
                    <a:pt x="774" y="96"/>
                  </a:lnTo>
                  <a:lnTo>
                    <a:pt x="768" y="88"/>
                  </a:lnTo>
                  <a:lnTo>
                    <a:pt x="760" y="80"/>
                  </a:lnTo>
                  <a:lnTo>
                    <a:pt x="760" y="80"/>
                  </a:lnTo>
                  <a:lnTo>
                    <a:pt x="758" y="78"/>
                  </a:lnTo>
                  <a:lnTo>
                    <a:pt x="756" y="80"/>
                  </a:lnTo>
                  <a:lnTo>
                    <a:pt x="756" y="80"/>
                  </a:lnTo>
                  <a:lnTo>
                    <a:pt x="754" y="80"/>
                  </a:lnTo>
                  <a:lnTo>
                    <a:pt x="740" y="60"/>
                  </a:lnTo>
                  <a:lnTo>
                    <a:pt x="740" y="60"/>
                  </a:lnTo>
                  <a:lnTo>
                    <a:pt x="738" y="62"/>
                  </a:lnTo>
                  <a:lnTo>
                    <a:pt x="736" y="62"/>
                  </a:lnTo>
                  <a:lnTo>
                    <a:pt x="736" y="62"/>
                  </a:lnTo>
                  <a:lnTo>
                    <a:pt x="732" y="56"/>
                  </a:lnTo>
                  <a:lnTo>
                    <a:pt x="728" y="50"/>
                  </a:lnTo>
                  <a:lnTo>
                    <a:pt x="718" y="42"/>
                  </a:lnTo>
                  <a:lnTo>
                    <a:pt x="714" y="44"/>
                  </a:lnTo>
                  <a:lnTo>
                    <a:pt x="714" y="44"/>
                  </a:lnTo>
                  <a:lnTo>
                    <a:pt x="708" y="36"/>
                  </a:lnTo>
                  <a:lnTo>
                    <a:pt x="700" y="30"/>
                  </a:lnTo>
                  <a:lnTo>
                    <a:pt x="692" y="24"/>
                  </a:lnTo>
                  <a:lnTo>
                    <a:pt x="686" y="18"/>
                  </a:lnTo>
                  <a:lnTo>
                    <a:pt x="686" y="18"/>
                  </a:lnTo>
                  <a:lnTo>
                    <a:pt x="684" y="18"/>
                  </a:lnTo>
                  <a:lnTo>
                    <a:pt x="682" y="20"/>
                  </a:lnTo>
                  <a:lnTo>
                    <a:pt x="682" y="22"/>
                  </a:lnTo>
                  <a:lnTo>
                    <a:pt x="680" y="22"/>
                  </a:lnTo>
                  <a:lnTo>
                    <a:pt x="680" y="22"/>
                  </a:lnTo>
                  <a:lnTo>
                    <a:pt x="672" y="16"/>
                  </a:lnTo>
                  <a:lnTo>
                    <a:pt x="664" y="12"/>
                  </a:lnTo>
                  <a:lnTo>
                    <a:pt x="644" y="6"/>
                  </a:lnTo>
                  <a:lnTo>
                    <a:pt x="644" y="6"/>
                  </a:lnTo>
                  <a:lnTo>
                    <a:pt x="642" y="8"/>
                  </a:lnTo>
                  <a:lnTo>
                    <a:pt x="642" y="12"/>
                  </a:lnTo>
                  <a:lnTo>
                    <a:pt x="644" y="16"/>
                  </a:lnTo>
                  <a:lnTo>
                    <a:pt x="644" y="16"/>
                  </a:lnTo>
                  <a:lnTo>
                    <a:pt x="638" y="16"/>
                  </a:lnTo>
                  <a:lnTo>
                    <a:pt x="632" y="16"/>
                  </a:lnTo>
                  <a:lnTo>
                    <a:pt x="628" y="18"/>
                  </a:lnTo>
                  <a:lnTo>
                    <a:pt x="626" y="20"/>
                  </a:lnTo>
                  <a:lnTo>
                    <a:pt x="624" y="22"/>
                  </a:lnTo>
                  <a:lnTo>
                    <a:pt x="630" y="28"/>
                  </a:lnTo>
                  <a:lnTo>
                    <a:pt x="630" y="28"/>
                  </a:lnTo>
                  <a:lnTo>
                    <a:pt x="626" y="30"/>
                  </a:lnTo>
                  <a:lnTo>
                    <a:pt x="622" y="32"/>
                  </a:lnTo>
                  <a:lnTo>
                    <a:pt x="618" y="34"/>
                  </a:lnTo>
                  <a:lnTo>
                    <a:pt x="614" y="38"/>
                  </a:lnTo>
                  <a:lnTo>
                    <a:pt x="614" y="38"/>
                  </a:lnTo>
                  <a:lnTo>
                    <a:pt x="606" y="42"/>
                  </a:lnTo>
                  <a:lnTo>
                    <a:pt x="596" y="42"/>
                  </a:lnTo>
                  <a:lnTo>
                    <a:pt x="586" y="42"/>
                  </a:lnTo>
                  <a:lnTo>
                    <a:pt x="576" y="40"/>
                  </a:lnTo>
                  <a:lnTo>
                    <a:pt x="576" y="40"/>
                  </a:lnTo>
                  <a:lnTo>
                    <a:pt x="566" y="36"/>
                  </a:lnTo>
                  <a:lnTo>
                    <a:pt x="556" y="32"/>
                  </a:lnTo>
                  <a:lnTo>
                    <a:pt x="534" y="28"/>
                  </a:lnTo>
                  <a:lnTo>
                    <a:pt x="534" y="28"/>
                  </a:lnTo>
                  <a:lnTo>
                    <a:pt x="528" y="30"/>
                  </a:lnTo>
                  <a:lnTo>
                    <a:pt x="524" y="28"/>
                  </a:lnTo>
                  <a:lnTo>
                    <a:pt x="524" y="28"/>
                  </a:lnTo>
                  <a:lnTo>
                    <a:pt x="518" y="26"/>
                  </a:lnTo>
                  <a:lnTo>
                    <a:pt x="514" y="28"/>
                  </a:lnTo>
                  <a:lnTo>
                    <a:pt x="502" y="30"/>
                  </a:lnTo>
                  <a:lnTo>
                    <a:pt x="482" y="28"/>
                  </a:lnTo>
                  <a:lnTo>
                    <a:pt x="440" y="20"/>
                  </a:lnTo>
                  <a:lnTo>
                    <a:pt x="440" y="20"/>
                  </a:lnTo>
                  <a:lnTo>
                    <a:pt x="438" y="20"/>
                  </a:lnTo>
                  <a:lnTo>
                    <a:pt x="436" y="20"/>
                  </a:lnTo>
                  <a:lnTo>
                    <a:pt x="432" y="20"/>
                  </a:lnTo>
                  <a:lnTo>
                    <a:pt x="432" y="20"/>
                  </a:lnTo>
                  <a:lnTo>
                    <a:pt x="410" y="18"/>
                  </a:lnTo>
                  <a:lnTo>
                    <a:pt x="386" y="14"/>
                  </a:lnTo>
                  <a:lnTo>
                    <a:pt x="362" y="8"/>
                  </a:lnTo>
                  <a:lnTo>
                    <a:pt x="338" y="4"/>
                  </a:lnTo>
                  <a:lnTo>
                    <a:pt x="338" y="4"/>
                  </a:lnTo>
                  <a:lnTo>
                    <a:pt x="272" y="0"/>
                  </a:lnTo>
                  <a:lnTo>
                    <a:pt x="230" y="2"/>
                  </a:lnTo>
                  <a:lnTo>
                    <a:pt x="230" y="2"/>
                  </a:lnTo>
                  <a:lnTo>
                    <a:pt x="216" y="2"/>
                  </a:lnTo>
                  <a:lnTo>
                    <a:pt x="202" y="4"/>
                  </a:lnTo>
                  <a:lnTo>
                    <a:pt x="176" y="12"/>
                  </a:lnTo>
                  <a:lnTo>
                    <a:pt x="152" y="24"/>
                  </a:lnTo>
                  <a:lnTo>
                    <a:pt x="126" y="36"/>
                  </a:lnTo>
                  <a:lnTo>
                    <a:pt x="126" y="36"/>
                  </a:lnTo>
                  <a:lnTo>
                    <a:pt x="126" y="40"/>
                  </a:lnTo>
                  <a:lnTo>
                    <a:pt x="122" y="42"/>
                  </a:lnTo>
                  <a:lnTo>
                    <a:pt x="120" y="46"/>
                  </a:lnTo>
                  <a:lnTo>
                    <a:pt x="116" y="48"/>
                  </a:lnTo>
                  <a:lnTo>
                    <a:pt x="116" y="48"/>
                  </a:lnTo>
                  <a:lnTo>
                    <a:pt x="104" y="60"/>
                  </a:lnTo>
                  <a:lnTo>
                    <a:pt x="90" y="74"/>
                  </a:lnTo>
                  <a:lnTo>
                    <a:pt x="66" y="102"/>
                  </a:lnTo>
                  <a:lnTo>
                    <a:pt x="66" y="102"/>
                  </a:lnTo>
                  <a:lnTo>
                    <a:pt x="56" y="120"/>
                  </a:lnTo>
                  <a:lnTo>
                    <a:pt x="52" y="128"/>
                  </a:lnTo>
                  <a:lnTo>
                    <a:pt x="48" y="138"/>
                  </a:lnTo>
                  <a:lnTo>
                    <a:pt x="48" y="142"/>
                  </a:lnTo>
                  <a:lnTo>
                    <a:pt x="48" y="142"/>
                  </a:lnTo>
                  <a:lnTo>
                    <a:pt x="46" y="148"/>
                  </a:lnTo>
                  <a:lnTo>
                    <a:pt x="42" y="154"/>
                  </a:lnTo>
                  <a:lnTo>
                    <a:pt x="42" y="160"/>
                  </a:lnTo>
                  <a:lnTo>
                    <a:pt x="44" y="164"/>
                  </a:lnTo>
                  <a:lnTo>
                    <a:pt x="46" y="166"/>
                  </a:lnTo>
                  <a:lnTo>
                    <a:pt x="46" y="166"/>
                  </a:lnTo>
                  <a:lnTo>
                    <a:pt x="38" y="186"/>
                  </a:lnTo>
                  <a:lnTo>
                    <a:pt x="32" y="198"/>
                  </a:lnTo>
                  <a:lnTo>
                    <a:pt x="30" y="208"/>
                  </a:lnTo>
                  <a:lnTo>
                    <a:pt x="30" y="208"/>
                  </a:lnTo>
                  <a:lnTo>
                    <a:pt x="32" y="212"/>
                  </a:lnTo>
                  <a:lnTo>
                    <a:pt x="34" y="214"/>
                  </a:lnTo>
                  <a:lnTo>
                    <a:pt x="36" y="214"/>
                  </a:lnTo>
                  <a:lnTo>
                    <a:pt x="36" y="214"/>
                  </a:lnTo>
                  <a:lnTo>
                    <a:pt x="36" y="220"/>
                  </a:lnTo>
                  <a:lnTo>
                    <a:pt x="36" y="226"/>
                  </a:lnTo>
                  <a:lnTo>
                    <a:pt x="36" y="226"/>
                  </a:lnTo>
                  <a:lnTo>
                    <a:pt x="32" y="242"/>
                  </a:lnTo>
                  <a:lnTo>
                    <a:pt x="28" y="256"/>
                  </a:lnTo>
                  <a:lnTo>
                    <a:pt x="16" y="286"/>
                  </a:lnTo>
                  <a:lnTo>
                    <a:pt x="16" y="286"/>
                  </a:lnTo>
                  <a:lnTo>
                    <a:pt x="16" y="298"/>
                  </a:lnTo>
                  <a:lnTo>
                    <a:pt x="18" y="304"/>
                  </a:lnTo>
                  <a:lnTo>
                    <a:pt x="20" y="310"/>
                  </a:lnTo>
                  <a:lnTo>
                    <a:pt x="20" y="310"/>
                  </a:lnTo>
                  <a:lnTo>
                    <a:pt x="16" y="318"/>
                  </a:lnTo>
                  <a:lnTo>
                    <a:pt x="12" y="326"/>
                  </a:lnTo>
                  <a:lnTo>
                    <a:pt x="12" y="326"/>
                  </a:lnTo>
                  <a:lnTo>
                    <a:pt x="14" y="328"/>
                  </a:lnTo>
                  <a:lnTo>
                    <a:pt x="16" y="332"/>
                  </a:lnTo>
                  <a:lnTo>
                    <a:pt x="16" y="332"/>
                  </a:lnTo>
                  <a:lnTo>
                    <a:pt x="12" y="342"/>
                  </a:lnTo>
                  <a:lnTo>
                    <a:pt x="12" y="348"/>
                  </a:lnTo>
                  <a:lnTo>
                    <a:pt x="14" y="350"/>
                  </a:lnTo>
                  <a:lnTo>
                    <a:pt x="18" y="352"/>
                  </a:lnTo>
                  <a:lnTo>
                    <a:pt x="18" y="352"/>
                  </a:lnTo>
                  <a:lnTo>
                    <a:pt x="14" y="360"/>
                  </a:lnTo>
                  <a:lnTo>
                    <a:pt x="12" y="368"/>
                  </a:lnTo>
                  <a:lnTo>
                    <a:pt x="10" y="376"/>
                  </a:lnTo>
                  <a:lnTo>
                    <a:pt x="10" y="380"/>
                  </a:lnTo>
                  <a:lnTo>
                    <a:pt x="14" y="384"/>
                  </a:lnTo>
                  <a:lnTo>
                    <a:pt x="14" y="384"/>
                  </a:lnTo>
                  <a:lnTo>
                    <a:pt x="16" y="384"/>
                  </a:lnTo>
                  <a:lnTo>
                    <a:pt x="20" y="382"/>
                  </a:lnTo>
                  <a:lnTo>
                    <a:pt x="26" y="378"/>
                  </a:lnTo>
                  <a:lnTo>
                    <a:pt x="26" y="378"/>
                  </a:lnTo>
                  <a:lnTo>
                    <a:pt x="26" y="380"/>
                  </a:lnTo>
                  <a:lnTo>
                    <a:pt x="26" y="382"/>
                  </a:lnTo>
                  <a:lnTo>
                    <a:pt x="24" y="388"/>
                  </a:lnTo>
                  <a:lnTo>
                    <a:pt x="24" y="388"/>
                  </a:lnTo>
                  <a:lnTo>
                    <a:pt x="24" y="410"/>
                  </a:lnTo>
                  <a:lnTo>
                    <a:pt x="24" y="434"/>
                  </a:lnTo>
                  <a:lnTo>
                    <a:pt x="24" y="434"/>
                  </a:lnTo>
                  <a:lnTo>
                    <a:pt x="28" y="436"/>
                  </a:lnTo>
                  <a:lnTo>
                    <a:pt x="32" y="436"/>
                  </a:lnTo>
                  <a:lnTo>
                    <a:pt x="32" y="436"/>
                  </a:lnTo>
                  <a:lnTo>
                    <a:pt x="34" y="450"/>
                  </a:lnTo>
                  <a:lnTo>
                    <a:pt x="32" y="464"/>
                  </a:lnTo>
                  <a:lnTo>
                    <a:pt x="32" y="464"/>
                  </a:lnTo>
                  <a:lnTo>
                    <a:pt x="38" y="464"/>
                  </a:lnTo>
                  <a:lnTo>
                    <a:pt x="42" y="464"/>
                  </a:lnTo>
                  <a:lnTo>
                    <a:pt x="42" y="464"/>
                  </a:lnTo>
                  <a:lnTo>
                    <a:pt x="42" y="476"/>
                  </a:lnTo>
                  <a:lnTo>
                    <a:pt x="44" y="486"/>
                  </a:lnTo>
                  <a:lnTo>
                    <a:pt x="44" y="496"/>
                  </a:lnTo>
                  <a:lnTo>
                    <a:pt x="42" y="506"/>
                  </a:lnTo>
                  <a:lnTo>
                    <a:pt x="42" y="506"/>
                  </a:lnTo>
                  <a:lnTo>
                    <a:pt x="44" y="510"/>
                  </a:lnTo>
                  <a:lnTo>
                    <a:pt x="44" y="516"/>
                  </a:lnTo>
                  <a:lnTo>
                    <a:pt x="44" y="516"/>
                  </a:lnTo>
                  <a:lnTo>
                    <a:pt x="20" y="498"/>
                  </a:lnTo>
                  <a:lnTo>
                    <a:pt x="8" y="486"/>
                  </a:lnTo>
                  <a:lnTo>
                    <a:pt x="0" y="478"/>
                  </a:lnTo>
                  <a:lnTo>
                    <a:pt x="0" y="478"/>
                  </a:lnTo>
                  <a:lnTo>
                    <a:pt x="2" y="486"/>
                  </a:lnTo>
                  <a:lnTo>
                    <a:pt x="12" y="502"/>
                  </a:lnTo>
                  <a:lnTo>
                    <a:pt x="12" y="502"/>
                  </a:lnTo>
                  <a:lnTo>
                    <a:pt x="22" y="518"/>
                  </a:lnTo>
                  <a:lnTo>
                    <a:pt x="30" y="536"/>
                  </a:lnTo>
                  <a:lnTo>
                    <a:pt x="36" y="554"/>
                  </a:lnTo>
                  <a:lnTo>
                    <a:pt x="40" y="574"/>
                  </a:lnTo>
                  <a:lnTo>
                    <a:pt x="40" y="574"/>
                  </a:lnTo>
                  <a:lnTo>
                    <a:pt x="40" y="592"/>
                  </a:lnTo>
                  <a:lnTo>
                    <a:pt x="38" y="614"/>
                  </a:lnTo>
                  <a:lnTo>
                    <a:pt x="38" y="614"/>
                  </a:lnTo>
                  <a:lnTo>
                    <a:pt x="40" y="612"/>
                  </a:lnTo>
                  <a:lnTo>
                    <a:pt x="42" y="608"/>
                  </a:lnTo>
                  <a:lnTo>
                    <a:pt x="46" y="596"/>
                  </a:lnTo>
                  <a:lnTo>
                    <a:pt x="48" y="576"/>
                  </a:lnTo>
                  <a:lnTo>
                    <a:pt x="48" y="576"/>
                  </a:lnTo>
                  <a:lnTo>
                    <a:pt x="48" y="570"/>
                  </a:lnTo>
                  <a:lnTo>
                    <a:pt x="48" y="560"/>
                  </a:lnTo>
                  <a:lnTo>
                    <a:pt x="42" y="542"/>
                  </a:lnTo>
                  <a:lnTo>
                    <a:pt x="34" y="522"/>
                  </a:lnTo>
                  <a:lnTo>
                    <a:pt x="26" y="510"/>
                  </a:lnTo>
                  <a:lnTo>
                    <a:pt x="26" y="510"/>
                  </a:lnTo>
                  <a:lnTo>
                    <a:pt x="32" y="516"/>
                  </a:lnTo>
                  <a:lnTo>
                    <a:pt x="38" y="522"/>
                  </a:lnTo>
                  <a:lnTo>
                    <a:pt x="50" y="536"/>
                  </a:lnTo>
                  <a:lnTo>
                    <a:pt x="50" y="536"/>
                  </a:lnTo>
                  <a:lnTo>
                    <a:pt x="62" y="554"/>
                  </a:lnTo>
                  <a:lnTo>
                    <a:pt x="72" y="576"/>
                  </a:lnTo>
                  <a:lnTo>
                    <a:pt x="82" y="602"/>
                  </a:lnTo>
                  <a:lnTo>
                    <a:pt x="82" y="602"/>
                  </a:lnTo>
                  <a:lnTo>
                    <a:pt x="84" y="588"/>
                  </a:lnTo>
                  <a:lnTo>
                    <a:pt x="82" y="572"/>
                  </a:lnTo>
                  <a:lnTo>
                    <a:pt x="76" y="540"/>
                  </a:lnTo>
                  <a:lnTo>
                    <a:pt x="76" y="540"/>
                  </a:lnTo>
                  <a:lnTo>
                    <a:pt x="86" y="556"/>
                  </a:lnTo>
                  <a:lnTo>
                    <a:pt x="92" y="574"/>
                  </a:lnTo>
                  <a:lnTo>
                    <a:pt x="100" y="594"/>
                  </a:lnTo>
                  <a:lnTo>
                    <a:pt x="108" y="610"/>
                  </a:lnTo>
                  <a:lnTo>
                    <a:pt x="108" y="610"/>
                  </a:lnTo>
                  <a:lnTo>
                    <a:pt x="108" y="610"/>
                  </a:lnTo>
                  <a:lnTo>
                    <a:pt x="110" y="608"/>
                  </a:lnTo>
                  <a:lnTo>
                    <a:pt x="110" y="600"/>
                  </a:lnTo>
                  <a:lnTo>
                    <a:pt x="112" y="572"/>
                  </a:lnTo>
                  <a:lnTo>
                    <a:pt x="110" y="536"/>
                  </a:lnTo>
                  <a:lnTo>
                    <a:pt x="110" y="510"/>
                  </a:lnTo>
                  <a:lnTo>
                    <a:pt x="124" y="560"/>
                  </a:lnTo>
                  <a:lnTo>
                    <a:pt x="124" y="560"/>
                  </a:lnTo>
                  <a:lnTo>
                    <a:pt x="130" y="598"/>
                  </a:lnTo>
                  <a:lnTo>
                    <a:pt x="134" y="614"/>
                  </a:lnTo>
                  <a:lnTo>
                    <a:pt x="136" y="620"/>
                  </a:lnTo>
                  <a:lnTo>
                    <a:pt x="136" y="620"/>
                  </a:lnTo>
                  <a:lnTo>
                    <a:pt x="138" y="612"/>
                  </a:lnTo>
                  <a:lnTo>
                    <a:pt x="138" y="604"/>
                  </a:lnTo>
                  <a:lnTo>
                    <a:pt x="138" y="586"/>
                  </a:lnTo>
                  <a:lnTo>
                    <a:pt x="136" y="568"/>
                  </a:lnTo>
                  <a:lnTo>
                    <a:pt x="138" y="550"/>
                  </a:lnTo>
                  <a:lnTo>
                    <a:pt x="138" y="550"/>
                  </a:lnTo>
                  <a:lnTo>
                    <a:pt x="148" y="580"/>
                  </a:lnTo>
                  <a:lnTo>
                    <a:pt x="148" y="580"/>
                  </a:lnTo>
                  <a:lnTo>
                    <a:pt x="150" y="564"/>
                  </a:lnTo>
                  <a:lnTo>
                    <a:pt x="152" y="528"/>
                  </a:lnTo>
                  <a:lnTo>
                    <a:pt x="154" y="492"/>
                  </a:lnTo>
                  <a:lnTo>
                    <a:pt x="158" y="470"/>
                  </a:lnTo>
                  <a:lnTo>
                    <a:pt x="158" y="470"/>
                  </a:lnTo>
                  <a:lnTo>
                    <a:pt x="162" y="514"/>
                  </a:lnTo>
                  <a:lnTo>
                    <a:pt x="168" y="550"/>
                  </a:lnTo>
                  <a:lnTo>
                    <a:pt x="168" y="550"/>
                  </a:lnTo>
                  <a:lnTo>
                    <a:pt x="166" y="600"/>
                  </a:lnTo>
                  <a:lnTo>
                    <a:pt x="166" y="600"/>
                  </a:lnTo>
                  <a:lnTo>
                    <a:pt x="170" y="590"/>
                  </a:lnTo>
                  <a:lnTo>
                    <a:pt x="178" y="562"/>
                  </a:lnTo>
                  <a:lnTo>
                    <a:pt x="188" y="530"/>
                  </a:lnTo>
                  <a:lnTo>
                    <a:pt x="194" y="514"/>
                  </a:lnTo>
                  <a:lnTo>
                    <a:pt x="198" y="500"/>
                  </a:lnTo>
                  <a:lnTo>
                    <a:pt x="198" y="500"/>
                  </a:lnTo>
                  <a:lnTo>
                    <a:pt x="198" y="518"/>
                  </a:lnTo>
                  <a:lnTo>
                    <a:pt x="196" y="550"/>
                  </a:lnTo>
                  <a:lnTo>
                    <a:pt x="192" y="582"/>
                  </a:lnTo>
                  <a:lnTo>
                    <a:pt x="192" y="606"/>
                  </a:lnTo>
                  <a:lnTo>
                    <a:pt x="192" y="606"/>
                  </a:lnTo>
                  <a:lnTo>
                    <a:pt x="204" y="586"/>
                  </a:lnTo>
                  <a:lnTo>
                    <a:pt x="220" y="556"/>
                  </a:lnTo>
                  <a:lnTo>
                    <a:pt x="220" y="556"/>
                  </a:lnTo>
                  <a:lnTo>
                    <a:pt x="218" y="580"/>
                  </a:lnTo>
                  <a:lnTo>
                    <a:pt x="216" y="604"/>
                  </a:lnTo>
                  <a:lnTo>
                    <a:pt x="216" y="604"/>
                  </a:lnTo>
                  <a:lnTo>
                    <a:pt x="222" y="594"/>
                  </a:lnTo>
                  <a:lnTo>
                    <a:pt x="230" y="582"/>
                  </a:lnTo>
                  <a:lnTo>
                    <a:pt x="238" y="570"/>
                  </a:lnTo>
                  <a:lnTo>
                    <a:pt x="248" y="560"/>
                  </a:lnTo>
                  <a:lnTo>
                    <a:pt x="248" y="560"/>
                  </a:lnTo>
                  <a:lnTo>
                    <a:pt x="246" y="574"/>
                  </a:lnTo>
                  <a:lnTo>
                    <a:pt x="244" y="590"/>
                  </a:lnTo>
                  <a:lnTo>
                    <a:pt x="242" y="604"/>
                  </a:lnTo>
                  <a:lnTo>
                    <a:pt x="244" y="620"/>
                  </a:lnTo>
                  <a:lnTo>
                    <a:pt x="244" y="620"/>
                  </a:lnTo>
                  <a:lnTo>
                    <a:pt x="248" y="610"/>
                  </a:lnTo>
                  <a:lnTo>
                    <a:pt x="256" y="584"/>
                  </a:lnTo>
                  <a:lnTo>
                    <a:pt x="270" y="552"/>
                  </a:lnTo>
                  <a:lnTo>
                    <a:pt x="276" y="538"/>
                  </a:lnTo>
                  <a:lnTo>
                    <a:pt x="286" y="528"/>
                  </a:lnTo>
                  <a:lnTo>
                    <a:pt x="286" y="528"/>
                  </a:lnTo>
                  <a:lnTo>
                    <a:pt x="270" y="596"/>
                  </a:lnTo>
                  <a:lnTo>
                    <a:pt x="270" y="596"/>
                  </a:lnTo>
                  <a:lnTo>
                    <a:pt x="290" y="544"/>
                  </a:lnTo>
                  <a:lnTo>
                    <a:pt x="310" y="492"/>
                  </a:lnTo>
                  <a:lnTo>
                    <a:pt x="310" y="492"/>
                  </a:lnTo>
                  <a:lnTo>
                    <a:pt x="302" y="496"/>
                  </a:lnTo>
                  <a:lnTo>
                    <a:pt x="296" y="504"/>
                  </a:lnTo>
                  <a:lnTo>
                    <a:pt x="280" y="524"/>
                  </a:lnTo>
                  <a:lnTo>
                    <a:pt x="256" y="560"/>
                  </a:lnTo>
                  <a:lnTo>
                    <a:pt x="256" y="560"/>
                  </a:lnTo>
                  <a:lnTo>
                    <a:pt x="258" y="546"/>
                  </a:lnTo>
                  <a:lnTo>
                    <a:pt x="260" y="540"/>
                  </a:lnTo>
                  <a:lnTo>
                    <a:pt x="260" y="538"/>
                  </a:lnTo>
                  <a:lnTo>
                    <a:pt x="260" y="538"/>
                  </a:lnTo>
                  <a:lnTo>
                    <a:pt x="242" y="554"/>
                  </a:lnTo>
                  <a:lnTo>
                    <a:pt x="226" y="570"/>
                  </a:lnTo>
                  <a:lnTo>
                    <a:pt x="226" y="570"/>
                  </a:lnTo>
                  <a:lnTo>
                    <a:pt x="230" y="556"/>
                  </a:lnTo>
                  <a:lnTo>
                    <a:pt x="236" y="538"/>
                  </a:lnTo>
                  <a:lnTo>
                    <a:pt x="244" y="518"/>
                  </a:lnTo>
                  <a:lnTo>
                    <a:pt x="244" y="518"/>
                  </a:lnTo>
                  <a:lnTo>
                    <a:pt x="238" y="522"/>
                  </a:lnTo>
                  <a:lnTo>
                    <a:pt x="234" y="528"/>
                  </a:lnTo>
                  <a:lnTo>
                    <a:pt x="222" y="544"/>
                  </a:lnTo>
                  <a:lnTo>
                    <a:pt x="212" y="560"/>
                  </a:lnTo>
                  <a:lnTo>
                    <a:pt x="202" y="572"/>
                  </a:lnTo>
                  <a:lnTo>
                    <a:pt x="202" y="572"/>
                  </a:lnTo>
                  <a:lnTo>
                    <a:pt x="204" y="550"/>
                  </a:lnTo>
                  <a:lnTo>
                    <a:pt x="204" y="540"/>
                  </a:lnTo>
                  <a:lnTo>
                    <a:pt x="206" y="530"/>
                  </a:lnTo>
                  <a:lnTo>
                    <a:pt x="206" y="530"/>
                  </a:lnTo>
                  <a:lnTo>
                    <a:pt x="226" y="516"/>
                  </a:lnTo>
                  <a:lnTo>
                    <a:pt x="236" y="510"/>
                  </a:lnTo>
                  <a:lnTo>
                    <a:pt x="248" y="506"/>
                  </a:lnTo>
                  <a:lnTo>
                    <a:pt x="248" y="506"/>
                  </a:lnTo>
                  <a:lnTo>
                    <a:pt x="250" y="500"/>
                  </a:lnTo>
                  <a:lnTo>
                    <a:pt x="256" y="496"/>
                  </a:lnTo>
                  <a:lnTo>
                    <a:pt x="266" y="492"/>
                  </a:lnTo>
                  <a:lnTo>
                    <a:pt x="278" y="488"/>
                  </a:lnTo>
                  <a:lnTo>
                    <a:pt x="282" y="484"/>
                  </a:lnTo>
                  <a:lnTo>
                    <a:pt x="286" y="480"/>
                  </a:lnTo>
                  <a:lnTo>
                    <a:pt x="286" y="480"/>
                  </a:lnTo>
                  <a:lnTo>
                    <a:pt x="292" y="478"/>
                  </a:lnTo>
                  <a:lnTo>
                    <a:pt x="296" y="476"/>
                  </a:lnTo>
                  <a:lnTo>
                    <a:pt x="302" y="476"/>
                  </a:lnTo>
                  <a:lnTo>
                    <a:pt x="308" y="472"/>
                  </a:lnTo>
                  <a:lnTo>
                    <a:pt x="308" y="472"/>
                  </a:lnTo>
                  <a:lnTo>
                    <a:pt x="316" y="462"/>
                  </a:lnTo>
                  <a:lnTo>
                    <a:pt x="324" y="452"/>
                  </a:lnTo>
                  <a:lnTo>
                    <a:pt x="324" y="452"/>
                  </a:lnTo>
                  <a:lnTo>
                    <a:pt x="336" y="460"/>
                  </a:lnTo>
                  <a:lnTo>
                    <a:pt x="340" y="462"/>
                  </a:lnTo>
                  <a:lnTo>
                    <a:pt x="348" y="462"/>
                  </a:lnTo>
                  <a:lnTo>
                    <a:pt x="348" y="462"/>
                  </a:lnTo>
                  <a:lnTo>
                    <a:pt x="352" y="462"/>
                  </a:lnTo>
                  <a:lnTo>
                    <a:pt x="356" y="462"/>
                  </a:lnTo>
                  <a:lnTo>
                    <a:pt x="356" y="462"/>
                  </a:lnTo>
                  <a:lnTo>
                    <a:pt x="356" y="466"/>
                  </a:lnTo>
                  <a:lnTo>
                    <a:pt x="356" y="470"/>
                  </a:lnTo>
                  <a:lnTo>
                    <a:pt x="356" y="470"/>
                  </a:lnTo>
                  <a:lnTo>
                    <a:pt x="374" y="476"/>
                  </a:lnTo>
                  <a:lnTo>
                    <a:pt x="390" y="478"/>
                  </a:lnTo>
                  <a:lnTo>
                    <a:pt x="408" y="480"/>
                  </a:lnTo>
                  <a:lnTo>
                    <a:pt x="424" y="480"/>
                  </a:lnTo>
                  <a:lnTo>
                    <a:pt x="472" y="478"/>
                  </a:lnTo>
                  <a:lnTo>
                    <a:pt x="472" y="478"/>
                  </a:lnTo>
                  <a:lnTo>
                    <a:pt x="488" y="474"/>
                  </a:lnTo>
                  <a:lnTo>
                    <a:pt x="504" y="472"/>
                  </a:lnTo>
                  <a:lnTo>
                    <a:pt x="520" y="470"/>
                  </a:lnTo>
                  <a:lnTo>
                    <a:pt x="536" y="464"/>
                  </a:lnTo>
                  <a:lnTo>
                    <a:pt x="536" y="464"/>
                  </a:lnTo>
                  <a:lnTo>
                    <a:pt x="524" y="488"/>
                  </a:lnTo>
                  <a:lnTo>
                    <a:pt x="514" y="510"/>
                  </a:lnTo>
                  <a:lnTo>
                    <a:pt x="500" y="556"/>
                  </a:lnTo>
                  <a:lnTo>
                    <a:pt x="500" y="556"/>
                  </a:lnTo>
                  <a:lnTo>
                    <a:pt x="494" y="540"/>
                  </a:lnTo>
                  <a:lnTo>
                    <a:pt x="486" y="528"/>
                  </a:lnTo>
                  <a:lnTo>
                    <a:pt x="476" y="516"/>
                  </a:lnTo>
                  <a:lnTo>
                    <a:pt x="470" y="512"/>
                  </a:lnTo>
                  <a:lnTo>
                    <a:pt x="462" y="508"/>
                  </a:lnTo>
                  <a:lnTo>
                    <a:pt x="462" y="508"/>
                  </a:lnTo>
                  <a:lnTo>
                    <a:pt x="460" y="510"/>
                  </a:lnTo>
                  <a:lnTo>
                    <a:pt x="460" y="512"/>
                  </a:lnTo>
                  <a:lnTo>
                    <a:pt x="462" y="516"/>
                  </a:lnTo>
                  <a:lnTo>
                    <a:pt x="466" y="520"/>
                  </a:lnTo>
                  <a:lnTo>
                    <a:pt x="468" y="524"/>
                  </a:lnTo>
                  <a:lnTo>
                    <a:pt x="468" y="524"/>
                  </a:lnTo>
                  <a:lnTo>
                    <a:pt x="472" y="538"/>
                  </a:lnTo>
                  <a:lnTo>
                    <a:pt x="474" y="558"/>
                  </a:lnTo>
                  <a:lnTo>
                    <a:pt x="476" y="578"/>
                  </a:lnTo>
                  <a:lnTo>
                    <a:pt x="480" y="592"/>
                  </a:lnTo>
                  <a:lnTo>
                    <a:pt x="480" y="592"/>
                  </a:lnTo>
                  <a:lnTo>
                    <a:pt x="482" y="578"/>
                  </a:lnTo>
                  <a:lnTo>
                    <a:pt x="482" y="558"/>
                  </a:lnTo>
                  <a:lnTo>
                    <a:pt x="480" y="542"/>
                  </a:lnTo>
                  <a:lnTo>
                    <a:pt x="480" y="536"/>
                  </a:lnTo>
                  <a:lnTo>
                    <a:pt x="480" y="536"/>
                  </a:lnTo>
                  <a:lnTo>
                    <a:pt x="490" y="548"/>
                  </a:lnTo>
                  <a:lnTo>
                    <a:pt x="496" y="562"/>
                  </a:lnTo>
                  <a:lnTo>
                    <a:pt x="498" y="578"/>
                  </a:lnTo>
                  <a:lnTo>
                    <a:pt x="502" y="592"/>
                  </a:lnTo>
                  <a:lnTo>
                    <a:pt x="502" y="592"/>
                  </a:lnTo>
                  <a:lnTo>
                    <a:pt x="502" y="594"/>
                  </a:lnTo>
                  <a:lnTo>
                    <a:pt x="504" y="600"/>
                  </a:lnTo>
                  <a:lnTo>
                    <a:pt x="506" y="606"/>
                  </a:lnTo>
                  <a:lnTo>
                    <a:pt x="506" y="560"/>
                  </a:lnTo>
                  <a:lnTo>
                    <a:pt x="506" y="560"/>
                  </a:lnTo>
                  <a:lnTo>
                    <a:pt x="520" y="516"/>
                  </a:lnTo>
                  <a:lnTo>
                    <a:pt x="538" y="466"/>
                  </a:lnTo>
                  <a:lnTo>
                    <a:pt x="532" y="516"/>
                  </a:lnTo>
                  <a:lnTo>
                    <a:pt x="538" y="502"/>
                  </a:lnTo>
                  <a:lnTo>
                    <a:pt x="538" y="502"/>
                  </a:lnTo>
                  <a:lnTo>
                    <a:pt x="538" y="508"/>
                  </a:lnTo>
                  <a:lnTo>
                    <a:pt x="538" y="514"/>
                  </a:lnTo>
                  <a:lnTo>
                    <a:pt x="538" y="520"/>
                  </a:lnTo>
                  <a:lnTo>
                    <a:pt x="540" y="526"/>
                  </a:lnTo>
                  <a:lnTo>
                    <a:pt x="540" y="526"/>
                  </a:lnTo>
                  <a:lnTo>
                    <a:pt x="536" y="538"/>
                  </a:lnTo>
                  <a:lnTo>
                    <a:pt x="532" y="544"/>
                  </a:lnTo>
                  <a:lnTo>
                    <a:pt x="530" y="550"/>
                  </a:lnTo>
                  <a:lnTo>
                    <a:pt x="530" y="550"/>
                  </a:lnTo>
                  <a:lnTo>
                    <a:pt x="530" y="544"/>
                  </a:lnTo>
                  <a:lnTo>
                    <a:pt x="530" y="536"/>
                  </a:lnTo>
                  <a:lnTo>
                    <a:pt x="530" y="530"/>
                  </a:lnTo>
                  <a:lnTo>
                    <a:pt x="530" y="528"/>
                  </a:lnTo>
                  <a:lnTo>
                    <a:pt x="528" y="526"/>
                  </a:lnTo>
                  <a:lnTo>
                    <a:pt x="528" y="526"/>
                  </a:lnTo>
                  <a:lnTo>
                    <a:pt x="524" y="534"/>
                  </a:lnTo>
                  <a:lnTo>
                    <a:pt x="522" y="548"/>
                  </a:lnTo>
                  <a:lnTo>
                    <a:pt x="518" y="576"/>
                  </a:lnTo>
                  <a:lnTo>
                    <a:pt x="518" y="576"/>
                  </a:lnTo>
                  <a:lnTo>
                    <a:pt x="520" y="574"/>
                  </a:lnTo>
                  <a:lnTo>
                    <a:pt x="522" y="570"/>
                  </a:lnTo>
                  <a:lnTo>
                    <a:pt x="526" y="558"/>
                  </a:lnTo>
                  <a:lnTo>
                    <a:pt x="526" y="558"/>
                  </a:lnTo>
                  <a:lnTo>
                    <a:pt x="528" y="576"/>
                  </a:lnTo>
                  <a:lnTo>
                    <a:pt x="530" y="596"/>
                  </a:lnTo>
                  <a:lnTo>
                    <a:pt x="530" y="596"/>
                  </a:lnTo>
                  <a:lnTo>
                    <a:pt x="532" y="588"/>
                  </a:lnTo>
                  <a:lnTo>
                    <a:pt x="536" y="568"/>
                  </a:lnTo>
                  <a:lnTo>
                    <a:pt x="540" y="544"/>
                  </a:lnTo>
                  <a:lnTo>
                    <a:pt x="544" y="532"/>
                  </a:lnTo>
                  <a:lnTo>
                    <a:pt x="548" y="522"/>
                  </a:lnTo>
                  <a:lnTo>
                    <a:pt x="548" y="522"/>
                  </a:lnTo>
                  <a:lnTo>
                    <a:pt x="564" y="490"/>
                  </a:lnTo>
                  <a:lnTo>
                    <a:pt x="578" y="456"/>
                  </a:lnTo>
                  <a:lnTo>
                    <a:pt x="578" y="456"/>
                  </a:lnTo>
                  <a:lnTo>
                    <a:pt x="576" y="472"/>
                  </a:lnTo>
                  <a:lnTo>
                    <a:pt x="570" y="490"/>
                  </a:lnTo>
                  <a:lnTo>
                    <a:pt x="564" y="510"/>
                  </a:lnTo>
                  <a:lnTo>
                    <a:pt x="558" y="526"/>
                  </a:lnTo>
                  <a:lnTo>
                    <a:pt x="558" y="526"/>
                  </a:lnTo>
                  <a:lnTo>
                    <a:pt x="554" y="562"/>
                  </a:lnTo>
                  <a:lnTo>
                    <a:pt x="552" y="588"/>
                  </a:lnTo>
                  <a:lnTo>
                    <a:pt x="552" y="606"/>
                  </a:lnTo>
                  <a:lnTo>
                    <a:pt x="552" y="606"/>
                  </a:lnTo>
                  <a:lnTo>
                    <a:pt x="564" y="568"/>
                  </a:lnTo>
                  <a:lnTo>
                    <a:pt x="582" y="516"/>
                  </a:lnTo>
                  <a:lnTo>
                    <a:pt x="582" y="516"/>
                  </a:lnTo>
                  <a:lnTo>
                    <a:pt x="584" y="522"/>
                  </a:lnTo>
                  <a:lnTo>
                    <a:pt x="584" y="532"/>
                  </a:lnTo>
                  <a:lnTo>
                    <a:pt x="580" y="556"/>
                  </a:lnTo>
                  <a:lnTo>
                    <a:pt x="578" y="578"/>
                  </a:lnTo>
                  <a:lnTo>
                    <a:pt x="578" y="586"/>
                  </a:lnTo>
                  <a:lnTo>
                    <a:pt x="580" y="588"/>
                  </a:lnTo>
                  <a:lnTo>
                    <a:pt x="580" y="588"/>
                  </a:lnTo>
                  <a:lnTo>
                    <a:pt x="582" y="580"/>
                  </a:lnTo>
                  <a:lnTo>
                    <a:pt x="586" y="564"/>
                  </a:lnTo>
                  <a:lnTo>
                    <a:pt x="588" y="550"/>
                  </a:lnTo>
                  <a:lnTo>
                    <a:pt x="592" y="540"/>
                  </a:lnTo>
                  <a:lnTo>
                    <a:pt x="592" y="540"/>
                  </a:lnTo>
                  <a:lnTo>
                    <a:pt x="596" y="548"/>
                  </a:lnTo>
                  <a:lnTo>
                    <a:pt x="598" y="556"/>
                  </a:lnTo>
                  <a:lnTo>
                    <a:pt x="598" y="574"/>
                  </a:lnTo>
                  <a:lnTo>
                    <a:pt x="598" y="592"/>
                  </a:lnTo>
                  <a:lnTo>
                    <a:pt x="600" y="608"/>
                  </a:lnTo>
                  <a:lnTo>
                    <a:pt x="600" y="608"/>
                  </a:lnTo>
                  <a:lnTo>
                    <a:pt x="604" y="606"/>
                  </a:lnTo>
                  <a:lnTo>
                    <a:pt x="606" y="598"/>
                  </a:lnTo>
                  <a:lnTo>
                    <a:pt x="608" y="576"/>
                  </a:lnTo>
                  <a:lnTo>
                    <a:pt x="610" y="548"/>
                  </a:lnTo>
                  <a:lnTo>
                    <a:pt x="610" y="522"/>
                  </a:lnTo>
                  <a:lnTo>
                    <a:pt x="616" y="474"/>
                  </a:lnTo>
                  <a:lnTo>
                    <a:pt x="616" y="474"/>
                  </a:lnTo>
                  <a:lnTo>
                    <a:pt x="630" y="526"/>
                  </a:lnTo>
                  <a:lnTo>
                    <a:pt x="638" y="570"/>
                  </a:lnTo>
                  <a:lnTo>
                    <a:pt x="642" y="592"/>
                  </a:lnTo>
                  <a:lnTo>
                    <a:pt x="644" y="610"/>
                  </a:lnTo>
                  <a:lnTo>
                    <a:pt x="644" y="610"/>
                  </a:lnTo>
                  <a:lnTo>
                    <a:pt x="646" y="604"/>
                  </a:lnTo>
                  <a:lnTo>
                    <a:pt x="652" y="588"/>
                  </a:lnTo>
                  <a:lnTo>
                    <a:pt x="656" y="570"/>
                  </a:lnTo>
                  <a:lnTo>
                    <a:pt x="660" y="558"/>
                  </a:lnTo>
                  <a:lnTo>
                    <a:pt x="660" y="558"/>
                  </a:lnTo>
                  <a:lnTo>
                    <a:pt x="662" y="594"/>
                  </a:lnTo>
                  <a:lnTo>
                    <a:pt x="664" y="612"/>
                  </a:lnTo>
                  <a:lnTo>
                    <a:pt x="666" y="620"/>
                  </a:lnTo>
                  <a:lnTo>
                    <a:pt x="670" y="628"/>
                  </a:lnTo>
                  <a:lnTo>
                    <a:pt x="670" y="628"/>
                  </a:lnTo>
                  <a:lnTo>
                    <a:pt x="670" y="610"/>
                  </a:lnTo>
                  <a:lnTo>
                    <a:pt x="668" y="594"/>
                  </a:lnTo>
                  <a:lnTo>
                    <a:pt x="670" y="578"/>
                  </a:lnTo>
                  <a:lnTo>
                    <a:pt x="670" y="578"/>
                  </a:lnTo>
                  <a:lnTo>
                    <a:pt x="674" y="576"/>
                  </a:lnTo>
                  <a:lnTo>
                    <a:pt x="676" y="568"/>
                  </a:lnTo>
                  <a:lnTo>
                    <a:pt x="682" y="548"/>
                  </a:lnTo>
                  <a:lnTo>
                    <a:pt x="690" y="524"/>
                  </a:lnTo>
                  <a:lnTo>
                    <a:pt x="696" y="506"/>
                  </a:lnTo>
                  <a:lnTo>
                    <a:pt x="696" y="506"/>
                  </a:lnTo>
                  <a:lnTo>
                    <a:pt x="696" y="538"/>
                  </a:lnTo>
                  <a:lnTo>
                    <a:pt x="698" y="576"/>
                  </a:lnTo>
                  <a:lnTo>
                    <a:pt x="702" y="608"/>
                  </a:lnTo>
                  <a:lnTo>
                    <a:pt x="704" y="618"/>
                  </a:lnTo>
                  <a:lnTo>
                    <a:pt x="708" y="622"/>
                  </a:lnTo>
                  <a:lnTo>
                    <a:pt x="708" y="622"/>
                  </a:lnTo>
                  <a:lnTo>
                    <a:pt x="710" y="596"/>
                  </a:lnTo>
                  <a:lnTo>
                    <a:pt x="712" y="576"/>
                  </a:lnTo>
                  <a:lnTo>
                    <a:pt x="716" y="560"/>
                  </a:lnTo>
                  <a:lnTo>
                    <a:pt x="718" y="554"/>
                  </a:lnTo>
                  <a:lnTo>
                    <a:pt x="718" y="554"/>
                  </a:lnTo>
                  <a:lnTo>
                    <a:pt x="720" y="572"/>
                  </a:lnTo>
                  <a:lnTo>
                    <a:pt x="726" y="596"/>
                  </a:lnTo>
                  <a:lnTo>
                    <a:pt x="732" y="628"/>
                  </a:lnTo>
                  <a:lnTo>
                    <a:pt x="732" y="628"/>
                  </a:lnTo>
                  <a:lnTo>
                    <a:pt x="732" y="594"/>
                  </a:lnTo>
                  <a:lnTo>
                    <a:pt x="732" y="560"/>
                  </a:lnTo>
                  <a:lnTo>
                    <a:pt x="732" y="560"/>
                  </a:lnTo>
                  <a:lnTo>
                    <a:pt x="740" y="520"/>
                  </a:lnTo>
                  <a:lnTo>
                    <a:pt x="748" y="492"/>
                  </a:lnTo>
                  <a:lnTo>
                    <a:pt x="752" y="480"/>
                  </a:lnTo>
                  <a:lnTo>
                    <a:pt x="752" y="480"/>
                  </a:lnTo>
                  <a:lnTo>
                    <a:pt x="766" y="600"/>
                  </a:lnTo>
                  <a:lnTo>
                    <a:pt x="766" y="600"/>
                  </a:lnTo>
                  <a:lnTo>
                    <a:pt x="768" y="596"/>
                  </a:lnTo>
                  <a:lnTo>
                    <a:pt x="770" y="588"/>
                  </a:lnTo>
                  <a:lnTo>
                    <a:pt x="770" y="570"/>
                  </a:lnTo>
                  <a:lnTo>
                    <a:pt x="770" y="552"/>
                  </a:lnTo>
                  <a:lnTo>
                    <a:pt x="772" y="546"/>
                  </a:lnTo>
                  <a:lnTo>
                    <a:pt x="776" y="542"/>
                  </a:lnTo>
                  <a:lnTo>
                    <a:pt x="776" y="542"/>
                  </a:lnTo>
                  <a:lnTo>
                    <a:pt x="790" y="516"/>
                  </a:lnTo>
                  <a:lnTo>
                    <a:pt x="798" y="504"/>
                  </a:lnTo>
                  <a:lnTo>
                    <a:pt x="802" y="488"/>
                  </a:lnTo>
                  <a:lnTo>
                    <a:pt x="816" y="450"/>
                  </a:lnTo>
                  <a:lnTo>
                    <a:pt x="816" y="450"/>
                  </a:lnTo>
                  <a:lnTo>
                    <a:pt x="814" y="446"/>
                  </a:lnTo>
                  <a:lnTo>
                    <a:pt x="816" y="442"/>
                  </a:lnTo>
                  <a:lnTo>
                    <a:pt x="820" y="436"/>
                  </a:lnTo>
                  <a:lnTo>
                    <a:pt x="824" y="432"/>
                  </a:lnTo>
                  <a:lnTo>
                    <a:pt x="828" y="426"/>
                  </a:lnTo>
                  <a:lnTo>
                    <a:pt x="828" y="426"/>
                  </a:lnTo>
                  <a:lnTo>
                    <a:pt x="832" y="416"/>
                  </a:lnTo>
                  <a:lnTo>
                    <a:pt x="836" y="406"/>
                  </a:lnTo>
                  <a:lnTo>
                    <a:pt x="838" y="386"/>
                  </a:lnTo>
                  <a:lnTo>
                    <a:pt x="838" y="368"/>
                  </a:lnTo>
                  <a:lnTo>
                    <a:pt x="838" y="348"/>
                  </a:lnTo>
                  <a:lnTo>
                    <a:pt x="838" y="338"/>
                  </a:lnTo>
                  <a:lnTo>
                    <a:pt x="838" y="338"/>
                  </a:lnTo>
                  <a:lnTo>
                    <a:pt x="842" y="338"/>
                  </a:lnTo>
                  <a:lnTo>
                    <a:pt x="844" y="338"/>
                  </a:lnTo>
                  <a:lnTo>
                    <a:pt x="846" y="336"/>
                  </a:lnTo>
                  <a:lnTo>
                    <a:pt x="846" y="336"/>
                  </a:lnTo>
                  <a:lnTo>
                    <a:pt x="848" y="338"/>
                  </a:lnTo>
                  <a:lnTo>
                    <a:pt x="848" y="340"/>
                  </a:lnTo>
                  <a:lnTo>
                    <a:pt x="848" y="342"/>
                  </a:lnTo>
                  <a:lnTo>
                    <a:pt x="848" y="344"/>
                  </a:lnTo>
                  <a:lnTo>
                    <a:pt x="848" y="344"/>
                  </a:lnTo>
                  <a:lnTo>
                    <a:pt x="858" y="340"/>
                  </a:lnTo>
                  <a:lnTo>
                    <a:pt x="858" y="340"/>
                  </a:lnTo>
                  <a:lnTo>
                    <a:pt x="864" y="340"/>
                  </a:lnTo>
                  <a:lnTo>
                    <a:pt x="870" y="340"/>
                  </a:lnTo>
                  <a:lnTo>
                    <a:pt x="870" y="340"/>
                  </a:lnTo>
                  <a:lnTo>
                    <a:pt x="874" y="344"/>
                  </a:lnTo>
                  <a:lnTo>
                    <a:pt x="876" y="346"/>
                  </a:lnTo>
                  <a:lnTo>
                    <a:pt x="878" y="346"/>
                  </a:lnTo>
                  <a:lnTo>
                    <a:pt x="878" y="346"/>
                  </a:lnTo>
                  <a:lnTo>
                    <a:pt x="882" y="344"/>
                  </a:lnTo>
                  <a:lnTo>
                    <a:pt x="886" y="344"/>
                  </a:lnTo>
                  <a:lnTo>
                    <a:pt x="894" y="346"/>
                  </a:lnTo>
                  <a:lnTo>
                    <a:pt x="894" y="346"/>
                  </a:lnTo>
                  <a:lnTo>
                    <a:pt x="898" y="350"/>
                  </a:lnTo>
                  <a:lnTo>
                    <a:pt x="900" y="354"/>
                  </a:lnTo>
                  <a:lnTo>
                    <a:pt x="900" y="354"/>
                  </a:lnTo>
                  <a:lnTo>
                    <a:pt x="908" y="356"/>
                  </a:lnTo>
                  <a:lnTo>
                    <a:pt x="918" y="356"/>
                  </a:lnTo>
                  <a:lnTo>
                    <a:pt x="918" y="356"/>
                  </a:lnTo>
                  <a:lnTo>
                    <a:pt x="920" y="360"/>
                  </a:lnTo>
                  <a:lnTo>
                    <a:pt x="924" y="364"/>
                  </a:lnTo>
                  <a:lnTo>
                    <a:pt x="926" y="366"/>
                  </a:lnTo>
                  <a:lnTo>
                    <a:pt x="926" y="368"/>
                  </a:lnTo>
                  <a:lnTo>
                    <a:pt x="926" y="370"/>
                  </a:lnTo>
                  <a:lnTo>
                    <a:pt x="926" y="370"/>
                  </a:lnTo>
                  <a:lnTo>
                    <a:pt x="928" y="372"/>
                  </a:lnTo>
                  <a:lnTo>
                    <a:pt x="928" y="376"/>
                  </a:lnTo>
                  <a:lnTo>
                    <a:pt x="928" y="378"/>
                  </a:lnTo>
                  <a:lnTo>
                    <a:pt x="932" y="380"/>
                  </a:lnTo>
                  <a:lnTo>
                    <a:pt x="932" y="380"/>
                  </a:lnTo>
                  <a:lnTo>
                    <a:pt x="938" y="382"/>
                  </a:lnTo>
                  <a:lnTo>
                    <a:pt x="944" y="384"/>
                  </a:lnTo>
                  <a:lnTo>
                    <a:pt x="944" y="384"/>
                  </a:lnTo>
                  <a:lnTo>
                    <a:pt x="942" y="388"/>
                  </a:lnTo>
                  <a:lnTo>
                    <a:pt x="944" y="390"/>
                  </a:lnTo>
                  <a:lnTo>
                    <a:pt x="952" y="396"/>
                  </a:lnTo>
                  <a:lnTo>
                    <a:pt x="956" y="398"/>
                  </a:lnTo>
                  <a:lnTo>
                    <a:pt x="958" y="400"/>
                  </a:lnTo>
                  <a:lnTo>
                    <a:pt x="960" y="404"/>
                  </a:lnTo>
                  <a:lnTo>
                    <a:pt x="956" y="410"/>
                  </a:lnTo>
                  <a:lnTo>
                    <a:pt x="956" y="410"/>
                  </a:lnTo>
                  <a:lnTo>
                    <a:pt x="958" y="412"/>
                  </a:lnTo>
                  <a:lnTo>
                    <a:pt x="960" y="412"/>
                  </a:lnTo>
                  <a:lnTo>
                    <a:pt x="964" y="412"/>
                  </a:lnTo>
                  <a:lnTo>
                    <a:pt x="968" y="410"/>
                  </a:lnTo>
                  <a:lnTo>
                    <a:pt x="970" y="412"/>
                  </a:lnTo>
                  <a:lnTo>
                    <a:pt x="972" y="414"/>
                  </a:lnTo>
                  <a:lnTo>
                    <a:pt x="972" y="414"/>
                  </a:lnTo>
                  <a:lnTo>
                    <a:pt x="976" y="414"/>
                  </a:lnTo>
                  <a:lnTo>
                    <a:pt x="978" y="416"/>
                  </a:lnTo>
                  <a:lnTo>
                    <a:pt x="982" y="422"/>
                  </a:lnTo>
                  <a:lnTo>
                    <a:pt x="986" y="428"/>
                  </a:lnTo>
                  <a:lnTo>
                    <a:pt x="990" y="432"/>
                  </a:lnTo>
                  <a:lnTo>
                    <a:pt x="990" y="432"/>
                  </a:lnTo>
                  <a:lnTo>
                    <a:pt x="990" y="438"/>
                  </a:lnTo>
                  <a:lnTo>
                    <a:pt x="986" y="444"/>
                  </a:lnTo>
                  <a:lnTo>
                    <a:pt x="980" y="456"/>
                  </a:lnTo>
                  <a:lnTo>
                    <a:pt x="980" y="456"/>
                  </a:lnTo>
                  <a:lnTo>
                    <a:pt x="970" y="474"/>
                  </a:lnTo>
                  <a:lnTo>
                    <a:pt x="966" y="492"/>
                  </a:lnTo>
                  <a:lnTo>
                    <a:pt x="964" y="510"/>
                  </a:lnTo>
                  <a:lnTo>
                    <a:pt x="964" y="528"/>
                  </a:lnTo>
                  <a:lnTo>
                    <a:pt x="964" y="528"/>
                  </a:lnTo>
                  <a:lnTo>
                    <a:pt x="964" y="540"/>
                  </a:lnTo>
                  <a:lnTo>
                    <a:pt x="966" y="548"/>
                  </a:lnTo>
                  <a:lnTo>
                    <a:pt x="968" y="552"/>
                  </a:lnTo>
                  <a:lnTo>
                    <a:pt x="968" y="552"/>
                  </a:lnTo>
                  <a:lnTo>
                    <a:pt x="970" y="544"/>
                  </a:lnTo>
                  <a:lnTo>
                    <a:pt x="974" y="526"/>
                  </a:lnTo>
                  <a:lnTo>
                    <a:pt x="980" y="504"/>
                  </a:lnTo>
                  <a:lnTo>
                    <a:pt x="984" y="486"/>
                  </a:lnTo>
                  <a:lnTo>
                    <a:pt x="984" y="486"/>
                  </a:lnTo>
                  <a:lnTo>
                    <a:pt x="988" y="482"/>
                  </a:lnTo>
                  <a:lnTo>
                    <a:pt x="992" y="478"/>
                  </a:lnTo>
                  <a:lnTo>
                    <a:pt x="992" y="478"/>
                  </a:lnTo>
                  <a:lnTo>
                    <a:pt x="992" y="492"/>
                  </a:lnTo>
                  <a:lnTo>
                    <a:pt x="994" y="506"/>
                  </a:lnTo>
                  <a:lnTo>
                    <a:pt x="998" y="520"/>
                  </a:lnTo>
                  <a:lnTo>
                    <a:pt x="1000" y="524"/>
                  </a:lnTo>
                  <a:lnTo>
                    <a:pt x="1002" y="526"/>
                  </a:lnTo>
                  <a:lnTo>
                    <a:pt x="1002" y="526"/>
                  </a:lnTo>
                  <a:lnTo>
                    <a:pt x="1006" y="490"/>
                  </a:lnTo>
                  <a:lnTo>
                    <a:pt x="1010" y="470"/>
                  </a:lnTo>
                  <a:lnTo>
                    <a:pt x="1014" y="452"/>
                  </a:lnTo>
                  <a:lnTo>
                    <a:pt x="1014" y="452"/>
                  </a:lnTo>
                  <a:lnTo>
                    <a:pt x="1028" y="458"/>
                  </a:lnTo>
                  <a:lnTo>
                    <a:pt x="1042" y="462"/>
                  </a:lnTo>
                  <a:lnTo>
                    <a:pt x="1042" y="462"/>
                  </a:lnTo>
                  <a:lnTo>
                    <a:pt x="1046" y="476"/>
                  </a:lnTo>
                  <a:lnTo>
                    <a:pt x="1048" y="490"/>
                  </a:lnTo>
                  <a:lnTo>
                    <a:pt x="1048" y="508"/>
                  </a:lnTo>
                  <a:lnTo>
                    <a:pt x="1048" y="508"/>
                  </a:lnTo>
                  <a:lnTo>
                    <a:pt x="1058" y="484"/>
                  </a:lnTo>
                  <a:lnTo>
                    <a:pt x="1062" y="472"/>
                  </a:lnTo>
                  <a:lnTo>
                    <a:pt x="1062" y="458"/>
                  </a:lnTo>
                  <a:lnTo>
                    <a:pt x="1062" y="458"/>
                  </a:lnTo>
                  <a:lnTo>
                    <a:pt x="1064" y="454"/>
                  </a:lnTo>
                  <a:lnTo>
                    <a:pt x="1066" y="450"/>
                  </a:lnTo>
                  <a:lnTo>
                    <a:pt x="1066" y="442"/>
                  </a:lnTo>
                  <a:lnTo>
                    <a:pt x="1066" y="442"/>
                  </a:lnTo>
                  <a:lnTo>
                    <a:pt x="1072" y="444"/>
                  </a:lnTo>
                  <a:lnTo>
                    <a:pt x="1080" y="444"/>
                  </a:lnTo>
                  <a:lnTo>
                    <a:pt x="1092" y="442"/>
                  </a:lnTo>
                  <a:lnTo>
                    <a:pt x="1092" y="442"/>
                  </a:lnTo>
                  <a:lnTo>
                    <a:pt x="1100" y="438"/>
                  </a:lnTo>
                  <a:lnTo>
                    <a:pt x="1108" y="434"/>
                  </a:lnTo>
                  <a:lnTo>
                    <a:pt x="1116" y="430"/>
                  </a:lnTo>
                  <a:lnTo>
                    <a:pt x="1120" y="422"/>
                  </a:lnTo>
                  <a:lnTo>
                    <a:pt x="1120" y="422"/>
                  </a:lnTo>
                  <a:lnTo>
                    <a:pt x="1122" y="418"/>
                  </a:lnTo>
                  <a:lnTo>
                    <a:pt x="1120" y="414"/>
                  </a:lnTo>
                  <a:lnTo>
                    <a:pt x="1114" y="406"/>
                  </a:lnTo>
                  <a:lnTo>
                    <a:pt x="1070" y="340"/>
                  </a:lnTo>
                  <a:lnTo>
                    <a:pt x="1070" y="340"/>
                  </a:lnTo>
                  <a:lnTo>
                    <a:pt x="1068" y="334"/>
                  </a:lnTo>
                  <a:lnTo>
                    <a:pt x="1068" y="328"/>
                  </a:lnTo>
                  <a:lnTo>
                    <a:pt x="1072" y="314"/>
                  </a:lnTo>
                  <a:lnTo>
                    <a:pt x="1080" y="300"/>
                  </a:lnTo>
                  <a:lnTo>
                    <a:pt x="1084" y="286"/>
                  </a:lnTo>
                  <a:lnTo>
                    <a:pt x="1084" y="286"/>
                  </a:lnTo>
                  <a:lnTo>
                    <a:pt x="1088" y="276"/>
                  </a:lnTo>
                  <a:lnTo>
                    <a:pt x="1088" y="266"/>
                  </a:lnTo>
                  <a:lnTo>
                    <a:pt x="1088" y="256"/>
                  </a:lnTo>
                  <a:lnTo>
                    <a:pt x="1086" y="248"/>
                  </a:lnTo>
                  <a:lnTo>
                    <a:pt x="1078" y="230"/>
                  </a:lnTo>
                  <a:lnTo>
                    <a:pt x="1068" y="214"/>
                  </a:lnTo>
                  <a:lnTo>
                    <a:pt x="1056" y="198"/>
                  </a:lnTo>
                  <a:lnTo>
                    <a:pt x="1042" y="184"/>
                  </a:lnTo>
                  <a:lnTo>
                    <a:pt x="1014" y="158"/>
                  </a:lnTo>
                  <a:lnTo>
                    <a:pt x="1014" y="158"/>
                  </a:lnTo>
                  <a:lnTo>
                    <a:pt x="1000" y="148"/>
                  </a:lnTo>
                  <a:lnTo>
                    <a:pt x="988" y="136"/>
                  </a:lnTo>
                  <a:lnTo>
                    <a:pt x="988" y="136"/>
                  </a:lnTo>
                  <a:lnTo>
                    <a:pt x="988" y="136"/>
                  </a:lnTo>
                  <a:lnTo>
                    <a:pt x="986" y="136"/>
                  </a:lnTo>
                  <a:lnTo>
                    <a:pt x="984" y="140"/>
                  </a:lnTo>
                  <a:lnTo>
                    <a:pt x="984" y="140"/>
                  </a:lnTo>
                  <a:lnTo>
                    <a:pt x="976" y="136"/>
                  </a:lnTo>
                  <a:lnTo>
                    <a:pt x="966" y="130"/>
                  </a:lnTo>
                  <a:lnTo>
                    <a:pt x="966" y="130"/>
                  </a:lnTo>
                  <a:lnTo>
                    <a:pt x="968" y="128"/>
                  </a:lnTo>
                  <a:lnTo>
                    <a:pt x="966" y="126"/>
                  </a:lnTo>
                  <a:lnTo>
                    <a:pt x="962" y="124"/>
                  </a:lnTo>
                  <a:lnTo>
                    <a:pt x="962" y="124"/>
                  </a:lnTo>
                  <a:lnTo>
                    <a:pt x="960" y="110"/>
                  </a:lnTo>
                  <a:lnTo>
                    <a:pt x="956" y="98"/>
                  </a:lnTo>
                  <a:lnTo>
                    <a:pt x="956" y="98"/>
                  </a:lnTo>
                  <a:lnTo>
                    <a:pt x="954" y="98"/>
                  </a:lnTo>
                  <a:lnTo>
                    <a:pt x="952" y="98"/>
                  </a:lnTo>
                  <a:lnTo>
                    <a:pt x="952" y="98"/>
                  </a:lnTo>
                  <a:lnTo>
                    <a:pt x="946" y="88"/>
                  </a:lnTo>
                  <a:lnTo>
                    <a:pt x="942" y="82"/>
                  </a:lnTo>
                  <a:lnTo>
                    <a:pt x="938" y="78"/>
                  </a:lnTo>
                  <a:lnTo>
                    <a:pt x="938" y="78"/>
                  </a:lnTo>
                  <a:lnTo>
                    <a:pt x="936" y="78"/>
                  </a:lnTo>
                  <a:lnTo>
                    <a:pt x="932" y="76"/>
                  </a:lnTo>
                  <a:lnTo>
                    <a:pt x="928" y="72"/>
                  </a:lnTo>
                  <a:lnTo>
                    <a:pt x="928" y="72"/>
                  </a:lnTo>
                  <a:lnTo>
                    <a:pt x="922" y="70"/>
                  </a:lnTo>
                  <a:lnTo>
                    <a:pt x="918" y="66"/>
                  </a:lnTo>
                  <a:lnTo>
                    <a:pt x="914" y="64"/>
                  </a:lnTo>
                  <a:lnTo>
                    <a:pt x="912" y="64"/>
                  </a:lnTo>
                  <a:lnTo>
                    <a:pt x="910" y="66"/>
                  </a:lnTo>
                  <a:lnTo>
                    <a:pt x="910" y="68"/>
                  </a:lnTo>
                  <a:lnTo>
                    <a:pt x="910" y="68"/>
                  </a:lnTo>
                  <a:lnTo>
                    <a:pt x="902" y="68"/>
                  </a:lnTo>
                  <a:lnTo>
                    <a:pt x="900" y="70"/>
                  </a:lnTo>
                  <a:lnTo>
                    <a:pt x="896" y="74"/>
                  </a:lnTo>
                  <a:lnTo>
                    <a:pt x="888" y="90"/>
                  </a:lnTo>
                  <a:lnTo>
                    <a:pt x="878" y="76"/>
                  </a:lnTo>
                  <a:lnTo>
                    <a:pt x="878" y="76"/>
                  </a:lnTo>
                  <a:lnTo>
                    <a:pt x="872" y="76"/>
                  </a:lnTo>
                  <a:lnTo>
                    <a:pt x="866" y="72"/>
                  </a:lnTo>
                  <a:lnTo>
                    <a:pt x="860" y="70"/>
                  </a:lnTo>
                  <a:lnTo>
                    <a:pt x="856" y="70"/>
                  </a:lnTo>
                  <a:lnTo>
                    <a:pt x="854" y="72"/>
                  </a:lnTo>
                  <a:lnTo>
                    <a:pt x="854" y="72"/>
                  </a:lnTo>
                  <a:lnTo>
                    <a:pt x="846" y="76"/>
                  </a:lnTo>
                  <a:lnTo>
                    <a:pt x="840" y="82"/>
                  </a:lnTo>
                  <a:lnTo>
                    <a:pt x="834" y="90"/>
                  </a:lnTo>
                  <a:lnTo>
                    <a:pt x="834" y="98"/>
                  </a:lnTo>
                  <a:lnTo>
                    <a:pt x="834" y="98"/>
                  </a:lnTo>
                  <a:lnTo>
                    <a:pt x="828" y="104"/>
                  </a:lnTo>
                  <a:lnTo>
                    <a:pt x="824" y="106"/>
                  </a:lnTo>
                  <a:lnTo>
                    <a:pt x="818" y="106"/>
                  </a:lnTo>
                  <a:lnTo>
                    <a:pt x="818" y="106"/>
                  </a:lnTo>
                  <a:lnTo>
                    <a:pt x="806" y="106"/>
                  </a:lnTo>
                  <a:lnTo>
                    <a:pt x="796" y="104"/>
                  </a:lnTo>
                  <a:lnTo>
                    <a:pt x="790" y="100"/>
                  </a:lnTo>
                  <a:lnTo>
                    <a:pt x="790" y="10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287" name="Freeform 264"/>
            <p:cNvSpPr>
              <a:spLocks/>
            </p:cNvSpPr>
            <p:nvPr/>
          </p:nvSpPr>
          <p:spPr bwMode="auto">
            <a:xfrm>
              <a:off x="2357" y="1901"/>
              <a:ext cx="1084" cy="568"/>
            </a:xfrm>
            <a:custGeom>
              <a:avLst/>
              <a:gdLst>
                <a:gd name="T0" fmla="*/ 670 w 1084"/>
                <a:gd name="T1" fmla="*/ 30 h 568"/>
                <a:gd name="T2" fmla="*/ 624 w 1084"/>
                <a:gd name="T3" fmla="*/ 22 h 568"/>
                <a:gd name="T4" fmla="*/ 604 w 1084"/>
                <a:gd name="T5" fmla="*/ 40 h 568"/>
                <a:gd name="T6" fmla="*/ 568 w 1084"/>
                <a:gd name="T7" fmla="*/ 62 h 568"/>
                <a:gd name="T8" fmla="*/ 550 w 1084"/>
                <a:gd name="T9" fmla="*/ 74 h 568"/>
                <a:gd name="T10" fmla="*/ 490 w 1084"/>
                <a:gd name="T11" fmla="*/ 62 h 568"/>
                <a:gd name="T12" fmla="*/ 440 w 1084"/>
                <a:gd name="T13" fmla="*/ 58 h 568"/>
                <a:gd name="T14" fmla="*/ 390 w 1084"/>
                <a:gd name="T15" fmla="*/ 58 h 568"/>
                <a:gd name="T16" fmla="*/ 322 w 1084"/>
                <a:gd name="T17" fmla="*/ 64 h 568"/>
                <a:gd name="T18" fmla="*/ 268 w 1084"/>
                <a:gd name="T19" fmla="*/ 68 h 568"/>
                <a:gd name="T20" fmla="*/ 398 w 1084"/>
                <a:gd name="T21" fmla="*/ 44 h 568"/>
                <a:gd name="T22" fmla="*/ 532 w 1084"/>
                <a:gd name="T23" fmla="*/ 54 h 568"/>
                <a:gd name="T24" fmla="*/ 512 w 1084"/>
                <a:gd name="T25" fmla="*/ 34 h 568"/>
                <a:gd name="T26" fmla="*/ 406 w 1084"/>
                <a:gd name="T27" fmla="*/ 22 h 568"/>
                <a:gd name="T28" fmla="*/ 224 w 1084"/>
                <a:gd name="T29" fmla="*/ 2 h 568"/>
                <a:gd name="T30" fmla="*/ 84 w 1084"/>
                <a:gd name="T31" fmla="*/ 68 h 568"/>
                <a:gd name="T32" fmla="*/ 40 w 1084"/>
                <a:gd name="T33" fmla="*/ 128 h 568"/>
                <a:gd name="T34" fmla="*/ 48 w 1084"/>
                <a:gd name="T35" fmla="*/ 152 h 568"/>
                <a:gd name="T36" fmla="*/ 30 w 1084"/>
                <a:gd name="T37" fmla="*/ 200 h 568"/>
                <a:gd name="T38" fmla="*/ 10 w 1084"/>
                <a:gd name="T39" fmla="*/ 272 h 568"/>
                <a:gd name="T40" fmla="*/ 10 w 1084"/>
                <a:gd name="T41" fmla="*/ 334 h 568"/>
                <a:gd name="T42" fmla="*/ 22 w 1084"/>
                <a:gd name="T43" fmla="*/ 404 h 568"/>
                <a:gd name="T44" fmla="*/ 32 w 1084"/>
                <a:gd name="T45" fmla="*/ 470 h 568"/>
                <a:gd name="T46" fmla="*/ 76 w 1084"/>
                <a:gd name="T47" fmla="*/ 450 h 568"/>
                <a:gd name="T48" fmla="*/ 122 w 1084"/>
                <a:gd name="T49" fmla="*/ 536 h 568"/>
                <a:gd name="T50" fmla="*/ 204 w 1084"/>
                <a:gd name="T51" fmla="*/ 490 h 568"/>
                <a:gd name="T52" fmla="*/ 236 w 1084"/>
                <a:gd name="T53" fmla="*/ 470 h 568"/>
                <a:gd name="T54" fmla="*/ 264 w 1084"/>
                <a:gd name="T55" fmla="*/ 456 h 568"/>
                <a:gd name="T56" fmla="*/ 310 w 1084"/>
                <a:gd name="T57" fmla="*/ 440 h 568"/>
                <a:gd name="T58" fmla="*/ 338 w 1084"/>
                <a:gd name="T59" fmla="*/ 440 h 568"/>
                <a:gd name="T60" fmla="*/ 366 w 1084"/>
                <a:gd name="T61" fmla="*/ 460 h 568"/>
                <a:gd name="T62" fmla="*/ 412 w 1084"/>
                <a:gd name="T63" fmla="*/ 458 h 568"/>
                <a:gd name="T64" fmla="*/ 464 w 1084"/>
                <a:gd name="T65" fmla="*/ 458 h 568"/>
                <a:gd name="T66" fmla="*/ 498 w 1084"/>
                <a:gd name="T67" fmla="*/ 454 h 568"/>
                <a:gd name="T68" fmla="*/ 534 w 1084"/>
                <a:gd name="T69" fmla="*/ 444 h 568"/>
                <a:gd name="T70" fmla="*/ 570 w 1084"/>
                <a:gd name="T71" fmla="*/ 436 h 568"/>
                <a:gd name="T72" fmla="*/ 614 w 1084"/>
                <a:gd name="T73" fmla="*/ 406 h 568"/>
                <a:gd name="T74" fmla="*/ 626 w 1084"/>
                <a:gd name="T75" fmla="*/ 342 h 568"/>
                <a:gd name="T76" fmla="*/ 634 w 1084"/>
                <a:gd name="T77" fmla="*/ 276 h 568"/>
                <a:gd name="T78" fmla="*/ 632 w 1084"/>
                <a:gd name="T79" fmla="*/ 316 h 568"/>
                <a:gd name="T80" fmla="*/ 630 w 1084"/>
                <a:gd name="T81" fmla="*/ 404 h 568"/>
                <a:gd name="T82" fmla="*/ 618 w 1084"/>
                <a:gd name="T83" fmla="*/ 466 h 568"/>
                <a:gd name="T84" fmla="*/ 648 w 1084"/>
                <a:gd name="T85" fmla="*/ 536 h 568"/>
                <a:gd name="T86" fmla="*/ 682 w 1084"/>
                <a:gd name="T87" fmla="*/ 562 h 568"/>
                <a:gd name="T88" fmla="*/ 742 w 1084"/>
                <a:gd name="T89" fmla="*/ 508 h 568"/>
                <a:gd name="T90" fmla="*/ 784 w 1084"/>
                <a:gd name="T91" fmla="*/ 432 h 568"/>
                <a:gd name="T92" fmla="*/ 804 w 1084"/>
                <a:gd name="T93" fmla="*/ 382 h 568"/>
                <a:gd name="T94" fmla="*/ 954 w 1084"/>
                <a:gd name="T95" fmla="*/ 394 h 568"/>
                <a:gd name="T96" fmla="*/ 1060 w 1084"/>
                <a:gd name="T97" fmla="*/ 400 h 568"/>
                <a:gd name="T98" fmla="*/ 1064 w 1084"/>
                <a:gd name="T99" fmla="*/ 424 h 568"/>
                <a:gd name="T100" fmla="*/ 1054 w 1084"/>
                <a:gd name="T101" fmla="*/ 274 h 568"/>
                <a:gd name="T102" fmla="*/ 952 w 1084"/>
                <a:gd name="T103" fmla="*/ 140 h 568"/>
                <a:gd name="T104" fmla="*/ 870 w 1084"/>
                <a:gd name="T105" fmla="*/ 148 h 568"/>
                <a:gd name="T106" fmla="*/ 858 w 1084"/>
                <a:gd name="T107" fmla="*/ 90 h 568"/>
                <a:gd name="T108" fmla="*/ 834 w 1084"/>
                <a:gd name="T109" fmla="*/ 90 h 568"/>
                <a:gd name="T110" fmla="*/ 854 w 1084"/>
                <a:gd name="T111" fmla="*/ 176 h 568"/>
                <a:gd name="T112" fmla="*/ 838 w 1084"/>
                <a:gd name="T113" fmla="*/ 116 h 568"/>
                <a:gd name="T114" fmla="*/ 808 w 1084"/>
                <a:gd name="T115" fmla="*/ 114 h 568"/>
                <a:gd name="T116" fmla="*/ 820 w 1084"/>
                <a:gd name="T117" fmla="*/ 168 h 5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1084" h="568">
                  <a:moveTo>
                    <a:pt x="792" y="112"/>
                  </a:moveTo>
                  <a:lnTo>
                    <a:pt x="792" y="112"/>
                  </a:lnTo>
                  <a:lnTo>
                    <a:pt x="778" y="108"/>
                  </a:lnTo>
                  <a:lnTo>
                    <a:pt x="766" y="104"/>
                  </a:lnTo>
                  <a:lnTo>
                    <a:pt x="740" y="94"/>
                  </a:lnTo>
                  <a:lnTo>
                    <a:pt x="740" y="94"/>
                  </a:lnTo>
                  <a:lnTo>
                    <a:pt x="732" y="86"/>
                  </a:lnTo>
                  <a:lnTo>
                    <a:pt x="724" y="76"/>
                  </a:lnTo>
                  <a:lnTo>
                    <a:pt x="704" y="60"/>
                  </a:lnTo>
                  <a:lnTo>
                    <a:pt x="704" y="60"/>
                  </a:lnTo>
                  <a:lnTo>
                    <a:pt x="692" y="48"/>
                  </a:lnTo>
                  <a:lnTo>
                    <a:pt x="686" y="42"/>
                  </a:lnTo>
                  <a:lnTo>
                    <a:pt x="678" y="40"/>
                  </a:lnTo>
                  <a:lnTo>
                    <a:pt x="678" y="40"/>
                  </a:lnTo>
                  <a:lnTo>
                    <a:pt x="670" y="30"/>
                  </a:lnTo>
                  <a:lnTo>
                    <a:pt x="664" y="26"/>
                  </a:lnTo>
                  <a:lnTo>
                    <a:pt x="658" y="26"/>
                  </a:lnTo>
                  <a:lnTo>
                    <a:pt x="658" y="26"/>
                  </a:lnTo>
                  <a:lnTo>
                    <a:pt x="652" y="22"/>
                  </a:lnTo>
                  <a:lnTo>
                    <a:pt x="646" y="18"/>
                  </a:lnTo>
                  <a:lnTo>
                    <a:pt x="646" y="18"/>
                  </a:lnTo>
                  <a:lnTo>
                    <a:pt x="644" y="20"/>
                  </a:lnTo>
                  <a:lnTo>
                    <a:pt x="642" y="22"/>
                  </a:lnTo>
                  <a:lnTo>
                    <a:pt x="642" y="22"/>
                  </a:lnTo>
                  <a:lnTo>
                    <a:pt x="640" y="20"/>
                  </a:lnTo>
                  <a:lnTo>
                    <a:pt x="636" y="20"/>
                  </a:lnTo>
                  <a:lnTo>
                    <a:pt x="630" y="18"/>
                  </a:lnTo>
                  <a:lnTo>
                    <a:pt x="630" y="18"/>
                  </a:lnTo>
                  <a:lnTo>
                    <a:pt x="626" y="20"/>
                  </a:lnTo>
                  <a:lnTo>
                    <a:pt x="624" y="22"/>
                  </a:lnTo>
                  <a:lnTo>
                    <a:pt x="618" y="22"/>
                  </a:lnTo>
                  <a:lnTo>
                    <a:pt x="618" y="22"/>
                  </a:lnTo>
                  <a:lnTo>
                    <a:pt x="616" y="26"/>
                  </a:lnTo>
                  <a:lnTo>
                    <a:pt x="616" y="28"/>
                  </a:lnTo>
                  <a:lnTo>
                    <a:pt x="614" y="30"/>
                  </a:lnTo>
                  <a:lnTo>
                    <a:pt x="610" y="30"/>
                  </a:lnTo>
                  <a:lnTo>
                    <a:pt x="610" y="30"/>
                  </a:lnTo>
                  <a:lnTo>
                    <a:pt x="612" y="32"/>
                  </a:lnTo>
                  <a:lnTo>
                    <a:pt x="612" y="34"/>
                  </a:lnTo>
                  <a:lnTo>
                    <a:pt x="612" y="34"/>
                  </a:lnTo>
                  <a:lnTo>
                    <a:pt x="610" y="36"/>
                  </a:lnTo>
                  <a:lnTo>
                    <a:pt x="608" y="38"/>
                  </a:lnTo>
                  <a:lnTo>
                    <a:pt x="604" y="38"/>
                  </a:lnTo>
                  <a:lnTo>
                    <a:pt x="604" y="38"/>
                  </a:lnTo>
                  <a:lnTo>
                    <a:pt x="604" y="40"/>
                  </a:lnTo>
                  <a:lnTo>
                    <a:pt x="602" y="42"/>
                  </a:lnTo>
                  <a:lnTo>
                    <a:pt x="594" y="44"/>
                  </a:lnTo>
                  <a:lnTo>
                    <a:pt x="594" y="44"/>
                  </a:lnTo>
                  <a:lnTo>
                    <a:pt x="596" y="46"/>
                  </a:lnTo>
                  <a:lnTo>
                    <a:pt x="596" y="48"/>
                  </a:lnTo>
                  <a:lnTo>
                    <a:pt x="596" y="48"/>
                  </a:lnTo>
                  <a:lnTo>
                    <a:pt x="590" y="52"/>
                  </a:lnTo>
                  <a:lnTo>
                    <a:pt x="584" y="52"/>
                  </a:lnTo>
                  <a:lnTo>
                    <a:pt x="578" y="54"/>
                  </a:lnTo>
                  <a:lnTo>
                    <a:pt x="572" y="56"/>
                  </a:lnTo>
                  <a:lnTo>
                    <a:pt x="572" y="56"/>
                  </a:lnTo>
                  <a:lnTo>
                    <a:pt x="572" y="60"/>
                  </a:lnTo>
                  <a:lnTo>
                    <a:pt x="570" y="62"/>
                  </a:lnTo>
                  <a:lnTo>
                    <a:pt x="570" y="62"/>
                  </a:lnTo>
                  <a:lnTo>
                    <a:pt x="568" y="62"/>
                  </a:lnTo>
                  <a:lnTo>
                    <a:pt x="564" y="62"/>
                  </a:lnTo>
                  <a:lnTo>
                    <a:pt x="564" y="62"/>
                  </a:lnTo>
                  <a:lnTo>
                    <a:pt x="566" y="64"/>
                  </a:lnTo>
                  <a:lnTo>
                    <a:pt x="568" y="68"/>
                  </a:lnTo>
                  <a:lnTo>
                    <a:pt x="568" y="68"/>
                  </a:lnTo>
                  <a:lnTo>
                    <a:pt x="568" y="70"/>
                  </a:lnTo>
                  <a:lnTo>
                    <a:pt x="566" y="70"/>
                  </a:lnTo>
                  <a:lnTo>
                    <a:pt x="562" y="70"/>
                  </a:lnTo>
                  <a:lnTo>
                    <a:pt x="558" y="68"/>
                  </a:lnTo>
                  <a:lnTo>
                    <a:pt x="556" y="68"/>
                  </a:lnTo>
                  <a:lnTo>
                    <a:pt x="554" y="70"/>
                  </a:lnTo>
                  <a:lnTo>
                    <a:pt x="554" y="70"/>
                  </a:lnTo>
                  <a:lnTo>
                    <a:pt x="554" y="72"/>
                  </a:lnTo>
                  <a:lnTo>
                    <a:pt x="552" y="74"/>
                  </a:lnTo>
                  <a:lnTo>
                    <a:pt x="550" y="74"/>
                  </a:lnTo>
                  <a:lnTo>
                    <a:pt x="550" y="74"/>
                  </a:lnTo>
                  <a:lnTo>
                    <a:pt x="540" y="70"/>
                  </a:lnTo>
                  <a:lnTo>
                    <a:pt x="530" y="66"/>
                  </a:lnTo>
                  <a:lnTo>
                    <a:pt x="512" y="58"/>
                  </a:lnTo>
                  <a:lnTo>
                    <a:pt x="512" y="58"/>
                  </a:lnTo>
                  <a:lnTo>
                    <a:pt x="514" y="62"/>
                  </a:lnTo>
                  <a:lnTo>
                    <a:pt x="514" y="62"/>
                  </a:lnTo>
                  <a:lnTo>
                    <a:pt x="512" y="64"/>
                  </a:lnTo>
                  <a:lnTo>
                    <a:pt x="510" y="64"/>
                  </a:lnTo>
                  <a:lnTo>
                    <a:pt x="504" y="62"/>
                  </a:lnTo>
                  <a:lnTo>
                    <a:pt x="500" y="60"/>
                  </a:lnTo>
                  <a:lnTo>
                    <a:pt x="494" y="56"/>
                  </a:lnTo>
                  <a:lnTo>
                    <a:pt x="490" y="58"/>
                  </a:lnTo>
                  <a:lnTo>
                    <a:pt x="490" y="58"/>
                  </a:lnTo>
                  <a:lnTo>
                    <a:pt x="490" y="62"/>
                  </a:lnTo>
                  <a:lnTo>
                    <a:pt x="490" y="62"/>
                  </a:lnTo>
                  <a:lnTo>
                    <a:pt x="484" y="62"/>
                  </a:lnTo>
                  <a:lnTo>
                    <a:pt x="480" y="60"/>
                  </a:lnTo>
                  <a:lnTo>
                    <a:pt x="476" y="58"/>
                  </a:lnTo>
                  <a:lnTo>
                    <a:pt x="470" y="56"/>
                  </a:lnTo>
                  <a:lnTo>
                    <a:pt x="470" y="56"/>
                  </a:lnTo>
                  <a:lnTo>
                    <a:pt x="470" y="60"/>
                  </a:lnTo>
                  <a:lnTo>
                    <a:pt x="470" y="62"/>
                  </a:lnTo>
                  <a:lnTo>
                    <a:pt x="470" y="62"/>
                  </a:lnTo>
                  <a:lnTo>
                    <a:pt x="462" y="62"/>
                  </a:lnTo>
                  <a:lnTo>
                    <a:pt x="456" y="60"/>
                  </a:lnTo>
                  <a:lnTo>
                    <a:pt x="448" y="58"/>
                  </a:lnTo>
                  <a:lnTo>
                    <a:pt x="440" y="58"/>
                  </a:lnTo>
                  <a:lnTo>
                    <a:pt x="440" y="58"/>
                  </a:lnTo>
                  <a:lnTo>
                    <a:pt x="440" y="58"/>
                  </a:lnTo>
                  <a:lnTo>
                    <a:pt x="442" y="60"/>
                  </a:lnTo>
                  <a:lnTo>
                    <a:pt x="442" y="62"/>
                  </a:lnTo>
                  <a:lnTo>
                    <a:pt x="440" y="64"/>
                  </a:lnTo>
                  <a:lnTo>
                    <a:pt x="440" y="64"/>
                  </a:lnTo>
                  <a:lnTo>
                    <a:pt x="436" y="64"/>
                  </a:lnTo>
                  <a:lnTo>
                    <a:pt x="432" y="64"/>
                  </a:lnTo>
                  <a:lnTo>
                    <a:pt x="422" y="60"/>
                  </a:lnTo>
                  <a:lnTo>
                    <a:pt x="406" y="54"/>
                  </a:lnTo>
                  <a:lnTo>
                    <a:pt x="406" y="54"/>
                  </a:lnTo>
                  <a:lnTo>
                    <a:pt x="406" y="56"/>
                  </a:lnTo>
                  <a:lnTo>
                    <a:pt x="404" y="58"/>
                  </a:lnTo>
                  <a:lnTo>
                    <a:pt x="400" y="58"/>
                  </a:lnTo>
                  <a:lnTo>
                    <a:pt x="396" y="58"/>
                  </a:lnTo>
                  <a:lnTo>
                    <a:pt x="390" y="58"/>
                  </a:lnTo>
                  <a:lnTo>
                    <a:pt x="390" y="58"/>
                  </a:lnTo>
                  <a:lnTo>
                    <a:pt x="390" y="60"/>
                  </a:lnTo>
                  <a:lnTo>
                    <a:pt x="390" y="62"/>
                  </a:lnTo>
                  <a:lnTo>
                    <a:pt x="390" y="62"/>
                  </a:lnTo>
                  <a:lnTo>
                    <a:pt x="386" y="64"/>
                  </a:lnTo>
                  <a:lnTo>
                    <a:pt x="380" y="64"/>
                  </a:lnTo>
                  <a:lnTo>
                    <a:pt x="372" y="62"/>
                  </a:lnTo>
                  <a:lnTo>
                    <a:pt x="352" y="64"/>
                  </a:lnTo>
                  <a:lnTo>
                    <a:pt x="352" y="64"/>
                  </a:lnTo>
                  <a:lnTo>
                    <a:pt x="350" y="68"/>
                  </a:lnTo>
                  <a:lnTo>
                    <a:pt x="350" y="68"/>
                  </a:lnTo>
                  <a:lnTo>
                    <a:pt x="344" y="70"/>
                  </a:lnTo>
                  <a:lnTo>
                    <a:pt x="340" y="70"/>
                  </a:lnTo>
                  <a:lnTo>
                    <a:pt x="330" y="66"/>
                  </a:lnTo>
                  <a:lnTo>
                    <a:pt x="330" y="66"/>
                  </a:lnTo>
                  <a:lnTo>
                    <a:pt x="322" y="64"/>
                  </a:lnTo>
                  <a:lnTo>
                    <a:pt x="310" y="64"/>
                  </a:lnTo>
                  <a:lnTo>
                    <a:pt x="286" y="66"/>
                  </a:lnTo>
                  <a:lnTo>
                    <a:pt x="286" y="66"/>
                  </a:lnTo>
                  <a:lnTo>
                    <a:pt x="288" y="68"/>
                  </a:lnTo>
                  <a:lnTo>
                    <a:pt x="290" y="70"/>
                  </a:lnTo>
                  <a:lnTo>
                    <a:pt x="290" y="70"/>
                  </a:lnTo>
                  <a:lnTo>
                    <a:pt x="282" y="74"/>
                  </a:lnTo>
                  <a:lnTo>
                    <a:pt x="272" y="76"/>
                  </a:lnTo>
                  <a:lnTo>
                    <a:pt x="262" y="76"/>
                  </a:lnTo>
                  <a:lnTo>
                    <a:pt x="258" y="76"/>
                  </a:lnTo>
                  <a:lnTo>
                    <a:pt x="258" y="76"/>
                  </a:lnTo>
                  <a:lnTo>
                    <a:pt x="260" y="72"/>
                  </a:lnTo>
                  <a:lnTo>
                    <a:pt x="264" y="70"/>
                  </a:lnTo>
                  <a:lnTo>
                    <a:pt x="266" y="70"/>
                  </a:lnTo>
                  <a:lnTo>
                    <a:pt x="268" y="68"/>
                  </a:lnTo>
                  <a:lnTo>
                    <a:pt x="268" y="68"/>
                  </a:lnTo>
                  <a:lnTo>
                    <a:pt x="266" y="66"/>
                  </a:lnTo>
                  <a:lnTo>
                    <a:pt x="268" y="62"/>
                  </a:lnTo>
                  <a:lnTo>
                    <a:pt x="268" y="62"/>
                  </a:lnTo>
                  <a:lnTo>
                    <a:pt x="286" y="58"/>
                  </a:lnTo>
                  <a:lnTo>
                    <a:pt x="304" y="56"/>
                  </a:lnTo>
                  <a:lnTo>
                    <a:pt x="342" y="58"/>
                  </a:lnTo>
                  <a:lnTo>
                    <a:pt x="342" y="58"/>
                  </a:lnTo>
                  <a:lnTo>
                    <a:pt x="352" y="54"/>
                  </a:lnTo>
                  <a:lnTo>
                    <a:pt x="364" y="50"/>
                  </a:lnTo>
                  <a:lnTo>
                    <a:pt x="374" y="50"/>
                  </a:lnTo>
                  <a:lnTo>
                    <a:pt x="386" y="50"/>
                  </a:lnTo>
                  <a:lnTo>
                    <a:pt x="386" y="50"/>
                  </a:lnTo>
                  <a:lnTo>
                    <a:pt x="392" y="46"/>
                  </a:lnTo>
                  <a:lnTo>
                    <a:pt x="398" y="44"/>
                  </a:lnTo>
                  <a:lnTo>
                    <a:pt x="410" y="44"/>
                  </a:lnTo>
                  <a:lnTo>
                    <a:pt x="422" y="46"/>
                  </a:lnTo>
                  <a:lnTo>
                    <a:pt x="434" y="46"/>
                  </a:lnTo>
                  <a:lnTo>
                    <a:pt x="434" y="46"/>
                  </a:lnTo>
                  <a:lnTo>
                    <a:pt x="444" y="48"/>
                  </a:lnTo>
                  <a:lnTo>
                    <a:pt x="454" y="50"/>
                  </a:lnTo>
                  <a:lnTo>
                    <a:pt x="454" y="50"/>
                  </a:lnTo>
                  <a:lnTo>
                    <a:pt x="458" y="44"/>
                  </a:lnTo>
                  <a:lnTo>
                    <a:pt x="460" y="44"/>
                  </a:lnTo>
                  <a:lnTo>
                    <a:pt x="466" y="42"/>
                  </a:lnTo>
                  <a:lnTo>
                    <a:pt x="470" y="40"/>
                  </a:lnTo>
                  <a:lnTo>
                    <a:pt x="470" y="40"/>
                  </a:lnTo>
                  <a:lnTo>
                    <a:pt x="500" y="46"/>
                  </a:lnTo>
                  <a:lnTo>
                    <a:pt x="532" y="54"/>
                  </a:lnTo>
                  <a:lnTo>
                    <a:pt x="532" y="54"/>
                  </a:lnTo>
                  <a:lnTo>
                    <a:pt x="536" y="58"/>
                  </a:lnTo>
                  <a:lnTo>
                    <a:pt x="540" y="58"/>
                  </a:lnTo>
                  <a:lnTo>
                    <a:pt x="540" y="58"/>
                  </a:lnTo>
                  <a:lnTo>
                    <a:pt x="548" y="56"/>
                  </a:lnTo>
                  <a:lnTo>
                    <a:pt x="554" y="52"/>
                  </a:lnTo>
                  <a:lnTo>
                    <a:pt x="562" y="46"/>
                  </a:lnTo>
                  <a:lnTo>
                    <a:pt x="570" y="44"/>
                  </a:lnTo>
                  <a:lnTo>
                    <a:pt x="570" y="44"/>
                  </a:lnTo>
                  <a:lnTo>
                    <a:pt x="546" y="40"/>
                  </a:lnTo>
                  <a:lnTo>
                    <a:pt x="536" y="38"/>
                  </a:lnTo>
                  <a:lnTo>
                    <a:pt x="524" y="36"/>
                  </a:lnTo>
                  <a:lnTo>
                    <a:pt x="524" y="36"/>
                  </a:lnTo>
                  <a:lnTo>
                    <a:pt x="520" y="38"/>
                  </a:lnTo>
                  <a:lnTo>
                    <a:pt x="518" y="38"/>
                  </a:lnTo>
                  <a:lnTo>
                    <a:pt x="512" y="34"/>
                  </a:lnTo>
                  <a:lnTo>
                    <a:pt x="506" y="30"/>
                  </a:lnTo>
                  <a:lnTo>
                    <a:pt x="498" y="30"/>
                  </a:lnTo>
                  <a:lnTo>
                    <a:pt x="498" y="30"/>
                  </a:lnTo>
                  <a:lnTo>
                    <a:pt x="496" y="34"/>
                  </a:lnTo>
                  <a:lnTo>
                    <a:pt x="494" y="34"/>
                  </a:lnTo>
                  <a:lnTo>
                    <a:pt x="486" y="34"/>
                  </a:lnTo>
                  <a:lnTo>
                    <a:pt x="478" y="30"/>
                  </a:lnTo>
                  <a:lnTo>
                    <a:pt x="470" y="30"/>
                  </a:lnTo>
                  <a:lnTo>
                    <a:pt x="446" y="26"/>
                  </a:lnTo>
                  <a:lnTo>
                    <a:pt x="446" y="26"/>
                  </a:lnTo>
                  <a:lnTo>
                    <a:pt x="444" y="28"/>
                  </a:lnTo>
                  <a:lnTo>
                    <a:pt x="438" y="30"/>
                  </a:lnTo>
                  <a:lnTo>
                    <a:pt x="426" y="26"/>
                  </a:lnTo>
                  <a:lnTo>
                    <a:pt x="426" y="26"/>
                  </a:lnTo>
                  <a:lnTo>
                    <a:pt x="406" y="22"/>
                  </a:lnTo>
                  <a:lnTo>
                    <a:pt x="396" y="22"/>
                  </a:lnTo>
                  <a:lnTo>
                    <a:pt x="386" y="22"/>
                  </a:lnTo>
                  <a:lnTo>
                    <a:pt x="386" y="22"/>
                  </a:lnTo>
                  <a:lnTo>
                    <a:pt x="384" y="20"/>
                  </a:lnTo>
                  <a:lnTo>
                    <a:pt x="382" y="20"/>
                  </a:lnTo>
                  <a:lnTo>
                    <a:pt x="380" y="22"/>
                  </a:lnTo>
                  <a:lnTo>
                    <a:pt x="380" y="22"/>
                  </a:lnTo>
                  <a:lnTo>
                    <a:pt x="362" y="20"/>
                  </a:lnTo>
                  <a:lnTo>
                    <a:pt x="344" y="14"/>
                  </a:lnTo>
                  <a:lnTo>
                    <a:pt x="326" y="10"/>
                  </a:lnTo>
                  <a:lnTo>
                    <a:pt x="308" y="6"/>
                  </a:lnTo>
                  <a:lnTo>
                    <a:pt x="308" y="6"/>
                  </a:lnTo>
                  <a:lnTo>
                    <a:pt x="280" y="2"/>
                  </a:lnTo>
                  <a:lnTo>
                    <a:pt x="252" y="0"/>
                  </a:lnTo>
                  <a:lnTo>
                    <a:pt x="224" y="2"/>
                  </a:lnTo>
                  <a:lnTo>
                    <a:pt x="196" y="4"/>
                  </a:lnTo>
                  <a:lnTo>
                    <a:pt x="196" y="4"/>
                  </a:lnTo>
                  <a:lnTo>
                    <a:pt x="174" y="10"/>
                  </a:lnTo>
                  <a:lnTo>
                    <a:pt x="152" y="18"/>
                  </a:lnTo>
                  <a:lnTo>
                    <a:pt x="152" y="18"/>
                  </a:lnTo>
                  <a:lnTo>
                    <a:pt x="136" y="22"/>
                  </a:lnTo>
                  <a:lnTo>
                    <a:pt x="122" y="30"/>
                  </a:lnTo>
                  <a:lnTo>
                    <a:pt x="108" y="40"/>
                  </a:lnTo>
                  <a:lnTo>
                    <a:pt x="96" y="52"/>
                  </a:lnTo>
                  <a:lnTo>
                    <a:pt x="96" y="52"/>
                  </a:lnTo>
                  <a:lnTo>
                    <a:pt x="98" y="54"/>
                  </a:lnTo>
                  <a:lnTo>
                    <a:pt x="98" y="58"/>
                  </a:lnTo>
                  <a:lnTo>
                    <a:pt x="94" y="60"/>
                  </a:lnTo>
                  <a:lnTo>
                    <a:pt x="88" y="64"/>
                  </a:lnTo>
                  <a:lnTo>
                    <a:pt x="84" y="68"/>
                  </a:lnTo>
                  <a:lnTo>
                    <a:pt x="66" y="82"/>
                  </a:lnTo>
                  <a:lnTo>
                    <a:pt x="66" y="82"/>
                  </a:lnTo>
                  <a:lnTo>
                    <a:pt x="70" y="84"/>
                  </a:lnTo>
                  <a:lnTo>
                    <a:pt x="72" y="84"/>
                  </a:lnTo>
                  <a:lnTo>
                    <a:pt x="72" y="86"/>
                  </a:lnTo>
                  <a:lnTo>
                    <a:pt x="72" y="86"/>
                  </a:lnTo>
                  <a:lnTo>
                    <a:pt x="70" y="90"/>
                  </a:lnTo>
                  <a:lnTo>
                    <a:pt x="66" y="94"/>
                  </a:lnTo>
                  <a:lnTo>
                    <a:pt x="58" y="100"/>
                  </a:lnTo>
                  <a:lnTo>
                    <a:pt x="58" y="100"/>
                  </a:lnTo>
                  <a:lnTo>
                    <a:pt x="46" y="110"/>
                  </a:lnTo>
                  <a:lnTo>
                    <a:pt x="40" y="118"/>
                  </a:lnTo>
                  <a:lnTo>
                    <a:pt x="38" y="126"/>
                  </a:lnTo>
                  <a:lnTo>
                    <a:pt x="40" y="128"/>
                  </a:lnTo>
                  <a:lnTo>
                    <a:pt x="40" y="128"/>
                  </a:lnTo>
                  <a:lnTo>
                    <a:pt x="40" y="132"/>
                  </a:lnTo>
                  <a:lnTo>
                    <a:pt x="36" y="138"/>
                  </a:lnTo>
                  <a:lnTo>
                    <a:pt x="34" y="142"/>
                  </a:lnTo>
                  <a:lnTo>
                    <a:pt x="30" y="148"/>
                  </a:lnTo>
                  <a:lnTo>
                    <a:pt x="30" y="148"/>
                  </a:lnTo>
                  <a:lnTo>
                    <a:pt x="32" y="146"/>
                  </a:lnTo>
                  <a:lnTo>
                    <a:pt x="34" y="144"/>
                  </a:lnTo>
                  <a:lnTo>
                    <a:pt x="36" y="146"/>
                  </a:lnTo>
                  <a:lnTo>
                    <a:pt x="40" y="148"/>
                  </a:lnTo>
                  <a:lnTo>
                    <a:pt x="42" y="148"/>
                  </a:lnTo>
                  <a:lnTo>
                    <a:pt x="44" y="146"/>
                  </a:lnTo>
                  <a:lnTo>
                    <a:pt x="44" y="146"/>
                  </a:lnTo>
                  <a:lnTo>
                    <a:pt x="46" y="148"/>
                  </a:lnTo>
                  <a:lnTo>
                    <a:pt x="48" y="152"/>
                  </a:lnTo>
                  <a:lnTo>
                    <a:pt x="48" y="152"/>
                  </a:lnTo>
                  <a:lnTo>
                    <a:pt x="38" y="160"/>
                  </a:lnTo>
                  <a:lnTo>
                    <a:pt x="34" y="166"/>
                  </a:lnTo>
                  <a:lnTo>
                    <a:pt x="30" y="172"/>
                  </a:lnTo>
                  <a:lnTo>
                    <a:pt x="30" y="172"/>
                  </a:lnTo>
                  <a:lnTo>
                    <a:pt x="24" y="182"/>
                  </a:lnTo>
                  <a:lnTo>
                    <a:pt x="20" y="192"/>
                  </a:lnTo>
                  <a:lnTo>
                    <a:pt x="20" y="192"/>
                  </a:lnTo>
                  <a:lnTo>
                    <a:pt x="28" y="192"/>
                  </a:lnTo>
                  <a:lnTo>
                    <a:pt x="30" y="192"/>
                  </a:lnTo>
                  <a:lnTo>
                    <a:pt x="34" y="192"/>
                  </a:lnTo>
                  <a:lnTo>
                    <a:pt x="34" y="192"/>
                  </a:lnTo>
                  <a:lnTo>
                    <a:pt x="34" y="196"/>
                  </a:lnTo>
                  <a:lnTo>
                    <a:pt x="34" y="198"/>
                  </a:lnTo>
                  <a:lnTo>
                    <a:pt x="34" y="198"/>
                  </a:lnTo>
                  <a:lnTo>
                    <a:pt x="30" y="200"/>
                  </a:lnTo>
                  <a:lnTo>
                    <a:pt x="28" y="200"/>
                  </a:lnTo>
                  <a:lnTo>
                    <a:pt x="28" y="202"/>
                  </a:lnTo>
                  <a:lnTo>
                    <a:pt x="28" y="202"/>
                  </a:lnTo>
                  <a:lnTo>
                    <a:pt x="30" y="204"/>
                  </a:lnTo>
                  <a:lnTo>
                    <a:pt x="34" y="208"/>
                  </a:lnTo>
                  <a:lnTo>
                    <a:pt x="34" y="208"/>
                  </a:lnTo>
                  <a:lnTo>
                    <a:pt x="32" y="210"/>
                  </a:lnTo>
                  <a:lnTo>
                    <a:pt x="32" y="212"/>
                  </a:lnTo>
                  <a:lnTo>
                    <a:pt x="34" y="216"/>
                  </a:lnTo>
                  <a:lnTo>
                    <a:pt x="34" y="216"/>
                  </a:lnTo>
                  <a:lnTo>
                    <a:pt x="26" y="224"/>
                  </a:lnTo>
                  <a:lnTo>
                    <a:pt x="20" y="232"/>
                  </a:lnTo>
                  <a:lnTo>
                    <a:pt x="16" y="242"/>
                  </a:lnTo>
                  <a:lnTo>
                    <a:pt x="14" y="252"/>
                  </a:lnTo>
                  <a:lnTo>
                    <a:pt x="10" y="272"/>
                  </a:lnTo>
                  <a:lnTo>
                    <a:pt x="4" y="292"/>
                  </a:lnTo>
                  <a:lnTo>
                    <a:pt x="4" y="292"/>
                  </a:lnTo>
                  <a:lnTo>
                    <a:pt x="6" y="294"/>
                  </a:lnTo>
                  <a:lnTo>
                    <a:pt x="8" y="296"/>
                  </a:lnTo>
                  <a:lnTo>
                    <a:pt x="8" y="302"/>
                  </a:lnTo>
                  <a:lnTo>
                    <a:pt x="6" y="308"/>
                  </a:lnTo>
                  <a:lnTo>
                    <a:pt x="6" y="312"/>
                  </a:lnTo>
                  <a:lnTo>
                    <a:pt x="6" y="312"/>
                  </a:lnTo>
                  <a:lnTo>
                    <a:pt x="6" y="316"/>
                  </a:lnTo>
                  <a:lnTo>
                    <a:pt x="6" y="320"/>
                  </a:lnTo>
                  <a:lnTo>
                    <a:pt x="6" y="328"/>
                  </a:lnTo>
                  <a:lnTo>
                    <a:pt x="6" y="328"/>
                  </a:lnTo>
                  <a:lnTo>
                    <a:pt x="8" y="330"/>
                  </a:lnTo>
                  <a:lnTo>
                    <a:pt x="10" y="334"/>
                  </a:lnTo>
                  <a:lnTo>
                    <a:pt x="10" y="334"/>
                  </a:lnTo>
                  <a:lnTo>
                    <a:pt x="4" y="344"/>
                  </a:lnTo>
                  <a:lnTo>
                    <a:pt x="0" y="358"/>
                  </a:lnTo>
                  <a:lnTo>
                    <a:pt x="0" y="358"/>
                  </a:lnTo>
                  <a:lnTo>
                    <a:pt x="6" y="354"/>
                  </a:lnTo>
                  <a:lnTo>
                    <a:pt x="10" y="352"/>
                  </a:lnTo>
                  <a:lnTo>
                    <a:pt x="12" y="354"/>
                  </a:lnTo>
                  <a:lnTo>
                    <a:pt x="12" y="354"/>
                  </a:lnTo>
                  <a:lnTo>
                    <a:pt x="16" y="360"/>
                  </a:lnTo>
                  <a:lnTo>
                    <a:pt x="14" y="368"/>
                  </a:lnTo>
                  <a:lnTo>
                    <a:pt x="12" y="382"/>
                  </a:lnTo>
                  <a:lnTo>
                    <a:pt x="12" y="408"/>
                  </a:lnTo>
                  <a:lnTo>
                    <a:pt x="12" y="408"/>
                  </a:lnTo>
                  <a:lnTo>
                    <a:pt x="18" y="404"/>
                  </a:lnTo>
                  <a:lnTo>
                    <a:pt x="20" y="404"/>
                  </a:lnTo>
                  <a:lnTo>
                    <a:pt x="22" y="404"/>
                  </a:lnTo>
                  <a:lnTo>
                    <a:pt x="22" y="404"/>
                  </a:lnTo>
                  <a:lnTo>
                    <a:pt x="24" y="408"/>
                  </a:lnTo>
                  <a:lnTo>
                    <a:pt x="22" y="414"/>
                  </a:lnTo>
                  <a:lnTo>
                    <a:pt x="20" y="424"/>
                  </a:lnTo>
                  <a:lnTo>
                    <a:pt x="22" y="438"/>
                  </a:lnTo>
                  <a:lnTo>
                    <a:pt x="22" y="438"/>
                  </a:lnTo>
                  <a:lnTo>
                    <a:pt x="24" y="436"/>
                  </a:lnTo>
                  <a:lnTo>
                    <a:pt x="28" y="436"/>
                  </a:lnTo>
                  <a:lnTo>
                    <a:pt x="30" y="436"/>
                  </a:lnTo>
                  <a:lnTo>
                    <a:pt x="32" y="438"/>
                  </a:lnTo>
                  <a:lnTo>
                    <a:pt x="32" y="438"/>
                  </a:lnTo>
                  <a:lnTo>
                    <a:pt x="32" y="446"/>
                  </a:lnTo>
                  <a:lnTo>
                    <a:pt x="32" y="454"/>
                  </a:lnTo>
                  <a:lnTo>
                    <a:pt x="32" y="470"/>
                  </a:lnTo>
                  <a:lnTo>
                    <a:pt x="32" y="470"/>
                  </a:lnTo>
                  <a:lnTo>
                    <a:pt x="30" y="494"/>
                  </a:lnTo>
                  <a:lnTo>
                    <a:pt x="32" y="518"/>
                  </a:lnTo>
                  <a:lnTo>
                    <a:pt x="32" y="518"/>
                  </a:lnTo>
                  <a:lnTo>
                    <a:pt x="42" y="532"/>
                  </a:lnTo>
                  <a:lnTo>
                    <a:pt x="50" y="546"/>
                  </a:lnTo>
                  <a:lnTo>
                    <a:pt x="50" y="546"/>
                  </a:lnTo>
                  <a:lnTo>
                    <a:pt x="48" y="536"/>
                  </a:lnTo>
                  <a:lnTo>
                    <a:pt x="46" y="526"/>
                  </a:lnTo>
                  <a:lnTo>
                    <a:pt x="44" y="514"/>
                  </a:lnTo>
                  <a:lnTo>
                    <a:pt x="46" y="510"/>
                  </a:lnTo>
                  <a:lnTo>
                    <a:pt x="50" y="506"/>
                  </a:lnTo>
                  <a:lnTo>
                    <a:pt x="84" y="568"/>
                  </a:lnTo>
                  <a:lnTo>
                    <a:pt x="84" y="568"/>
                  </a:lnTo>
                  <a:lnTo>
                    <a:pt x="80" y="510"/>
                  </a:lnTo>
                  <a:lnTo>
                    <a:pt x="76" y="450"/>
                  </a:lnTo>
                  <a:lnTo>
                    <a:pt x="76" y="450"/>
                  </a:lnTo>
                  <a:lnTo>
                    <a:pt x="92" y="490"/>
                  </a:lnTo>
                  <a:lnTo>
                    <a:pt x="102" y="518"/>
                  </a:lnTo>
                  <a:lnTo>
                    <a:pt x="108" y="534"/>
                  </a:lnTo>
                  <a:lnTo>
                    <a:pt x="108" y="534"/>
                  </a:lnTo>
                  <a:lnTo>
                    <a:pt x="110" y="520"/>
                  </a:lnTo>
                  <a:lnTo>
                    <a:pt x="110" y="512"/>
                  </a:lnTo>
                  <a:lnTo>
                    <a:pt x="112" y="508"/>
                  </a:lnTo>
                  <a:lnTo>
                    <a:pt x="112" y="508"/>
                  </a:lnTo>
                  <a:lnTo>
                    <a:pt x="114" y="508"/>
                  </a:lnTo>
                  <a:lnTo>
                    <a:pt x="116" y="510"/>
                  </a:lnTo>
                  <a:lnTo>
                    <a:pt x="118" y="520"/>
                  </a:lnTo>
                  <a:lnTo>
                    <a:pt x="120" y="530"/>
                  </a:lnTo>
                  <a:lnTo>
                    <a:pt x="122" y="536"/>
                  </a:lnTo>
                  <a:lnTo>
                    <a:pt x="122" y="536"/>
                  </a:lnTo>
                  <a:lnTo>
                    <a:pt x="128" y="466"/>
                  </a:lnTo>
                  <a:lnTo>
                    <a:pt x="132" y="434"/>
                  </a:lnTo>
                  <a:lnTo>
                    <a:pt x="134" y="422"/>
                  </a:lnTo>
                  <a:lnTo>
                    <a:pt x="138" y="418"/>
                  </a:lnTo>
                  <a:lnTo>
                    <a:pt x="152" y="534"/>
                  </a:lnTo>
                  <a:lnTo>
                    <a:pt x="152" y="534"/>
                  </a:lnTo>
                  <a:lnTo>
                    <a:pt x="168" y="490"/>
                  </a:lnTo>
                  <a:lnTo>
                    <a:pt x="178" y="468"/>
                  </a:lnTo>
                  <a:lnTo>
                    <a:pt x="184" y="456"/>
                  </a:lnTo>
                  <a:lnTo>
                    <a:pt x="184" y="456"/>
                  </a:lnTo>
                  <a:lnTo>
                    <a:pt x="184" y="480"/>
                  </a:lnTo>
                  <a:lnTo>
                    <a:pt x="184" y="510"/>
                  </a:lnTo>
                  <a:lnTo>
                    <a:pt x="184" y="510"/>
                  </a:lnTo>
                  <a:lnTo>
                    <a:pt x="198" y="496"/>
                  </a:lnTo>
                  <a:lnTo>
                    <a:pt x="204" y="490"/>
                  </a:lnTo>
                  <a:lnTo>
                    <a:pt x="210" y="482"/>
                  </a:lnTo>
                  <a:lnTo>
                    <a:pt x="210" y="482"/>
                  </a:lnTo>
                  <a:lnTo>
                    <a:pt x="212" y="482"/>
                  </a:lnTo>
                  <a:lnTo>
                    <a:pt x="214" y="482"/>
                  </a:lnTo>
                  <a:lnTo>
                    <a:pt x="216" y="482"/>
                  </a:lnTo>
                  <a:lnTo>
                    <a:pt x="218" y="480"/>
                  </a:lnTo>
                  <a:lnTo>
                    <a:pt x="218" y="480"/>
                  </a:lnTo>
                  <a:lnTo>
                    <a:pt x="220" y="478"/>
                  </a:lnTo>
                  <a:lnTo>
                    <a:pt x="222" y="478"/>
                  </a:lnTo>
                  <a:lnTo>
                    <a:pt x="226" y="472"/>
                  </a:lnTo>
                  <a:lnTo>
                    <a:pt x="228" y="470"/>
                  </a:lnTo>
                  <a:lnTo>
                    <a:pt x="230" y="472"/>
                  </a:lnTo>
                  <a:lnTo>
                    <a:pt x="232" y="474"/>
                  </a:lnTo>
                  <a:lnTo>
                    <a:pt x="232" y="474"/>
                  </a:lnTo>
                  <a:lnTo>
                    <a:pt x="236" y="470"/>
                  </a:lnTo>
                  <a:lnTo>
                    <a:pt x="238" y="470"/>
                  </a:lnTo>
                  <a:lnTo>
                    <a:pt x="240" y="470"/>
                  </a:lnTo>
                  <a:lnTo>
                    <a:pt x="240" y="470"/>
                  </a:lnTo>
                  <a:lnTo>
                    <a:pt x="244" y="466"/>
                  </a:lnTo>
                  <a:lnTo>
                    <a:pt x="248" y="460"/>
                  </a:lnTo>
                  <a:lnTo>
                    <a:pt x="252" y="458"/>
                  </a:lnTo>
                  <a:lnTo>
                    <a:pt x="254" y="456"/>
                  </a:lnTo>
                  <a:lnTo>
                    <a:pt x="256" y="458"/>
                  </a:lnTo>
                  <a:lnTo>
                    <a:pt x="256" y="458"/>
                  </a:lnTo>
                  <a:lnTo>
                    <a:pt x="258" y="458"/>
                  </a:lnTo>
                  <a:lnTo>
                    <a:pt x="258" y="460"/>
                  </a:lnTo>
                  <a:lnTo>
                    <a:pt x="256" y="464"/>
                  </a:lnTo>
                  <a:lnTo>
                    <a:pt x="256" y="464"/>
                  </a:lnTo>
                  <a:lnTo>
                    <a:pt x="260" y="460"/>
                  </a:lnTo>
                  <a:lnTo>
                    <a:pt x="264" y="456"/>
                  </a:lnTo>
                  <a:lnTo>
                    <a:pt x="268" y="452"/>
                  </a:lnTo>
                  <a:lnTo>
                    <a:pt x="270" y="452"/>
                  </a:lnTo>
                  <a:lnTo>
                    <a:pt x="272" y="454"/>
                  </a:lnTo>
                  <a:lnTo>
                    <a:pt x="272" y="454"/>
                  </a:lnTo>
                  <a:lnTo>
                    <a:pt x="278" y="450"/>
                  </a:lnTo>
                  <a:lnTo>
                    <a:pt x="278" y="450"/>
                  </a:lnTo>
                  <a:lnTo>
                    <a:pt x="282" y="452"/>
                  </a:lnTo>
                  <a:lnTo>
                    <a:pt x="282" y="454"/>
                  </a:lnTo>
                  <a:lnTo>
                    <a:pt x="282" y="454"/>
                  </a:lnTo>
                  <a:lnTo>
                    <a:pt x="290" y="442"/>
                  </a:lnTo>
                  <a:lnTo>
                    <a:pt x="300" y="432"/>
                  </a:lnTo>
                  <a:lnTo>
                    <a:pt x="300" y="432"/>
                  </a:lnTo>
                  <a:lnTo>
                    <a:pt x="304" y="434"/>
                  </a:lnTo>
                  <a:lnTo>
                    <a:pt x="308" y="438"/>
                  </a:lnTo>
                  <a:lnTo>
                    <a:pt x="310" y="440"/>
                  </a:lnTo>
                  <a:lnTo>
                    <a:pt x="316" y="438"/>
                  </a:lnTo>
                  <a:lnTo>
                    <a:pt x="316" y="438"/>
                  </a:lnTo>
                  <a:lnTo>
                    <a:pt x="318" y="438"/>
                  </a:lnTo>
                  <a:lnTo>
                    <a:pt x="318" y="440"/>
                  </a:lnTo>
                  <a:lnTo>
                    <a:pt x="320" y="444"/>
                  </a:lnTo>
                  <a:lnTo>
                    <a:pt x="320" y="444"/>
                  </a:lnTo>
                  <a:lnTo>
                    <a:pt x="324" y="444"/>
                  </a:lnTo>
                  <a:lnTo>
                    <a:pt x="324" y="440"/>
                  </a:lnTo>
                  <a:lnTo>
                    <a:pt x="326" y="440"/>
                  </a:lnTo>
                  <a:lnTo>
                    <a:pt x="330" y="440"/>
                  </a:lnTo>
                  <a:lnTo>
                    <a:pt x="332" y="446"/>
                  </a:lnTo>
                  <a:lnTo>
                    <a:pt x="332" y="446"/>
                  </a:lnTo>
                  <a:lnTo>
                    <a:pt x="334" y="444"/>
                  </a:lnTo>
                  <a:lnTo>
                    <a:pt x="336" y="442"/>
                  </a:lnTo>
                  <a:lnTo>
                    <a:pt x="338" y="440"/>
                  </a:lnTo>
                  <a:lnTo>
                    <a:pt x="342" y="440"/>
                  </a:lnTo>
                  <a:lnTo>
                    <a:pt x="342" y="440"/>
                  </a:lnTo>
                  <a:lnTo>
                    <a:pt x="342" y="444"/>
                  </a:lnTo>
                  <a:lnTo>
                    <a:pt x="342" y="448"/>
                  </a:lnTo>
                  <a:lnTo>
                    <a:pt x="342" y="452"/>
                  </a:lnTo>
                  <a:lnTo>
                    <a:pt x="344" y="456"/>
                  </a:lnTo>
                  <a:lnTo>
                    <a:pt x="344" y="456"/>
                  </a:lnTo>
                  <a:lnTo>
                    <a:pt x="350" y="458"/>
                  </a:lnTo>
                  <a:lnTo>
                    <a:pt x="356" y="456"/>
                  </a:lnTo>
                  <a:lnTo>
                    <a:pt x="366" y="454"/>
                  </a:lnTo>
                  <a:lnTo>
                    <a:pt x="366" y="454"/>
                  </a:lnTo>
                  <a:lnTo>
                    <a:pt x="368" y="456"/>
                  </a:lnTo>
                  <a:lnTo>
                    <a:pt x="366" y="460"/>
                  </a:lnTo>
                  <a:lnTo>
                    <a:pt x="366" y="460"/>
                  </a:lnTo>
                  <a:lnTo>
                    <a:pt x="366" y="460"/>
                  </a:lnTo>
                  <a:lnTo>
                    <a:pt x="370" y="458"/>
                  </a:lnTo>
                  <a:lnTo>
                    <a:pt x="376" y="460"/>
                  </a:lnTo>
                  <a:lnTo>
                    <a:pt x="380" y="460"/>
                  </a:lnTo>
                  <a:lnTo>
                    <a:pt x="386" y="460"/>
                  </a:lnTo>
                  <a:lnTo>
                    <a:pt x="386" y="460"/>
                  </a:lnTo>
                  <a:lnTo>
                    <a:pt x="390" y="458"/>
                  </a:lnTo>
                  <a:lnTo>
                    <a:pt x="394" y="456"/>
                  </a:lnTo>
                  <a:lnTo>
                    <a:pt x="398" y="454"/>
                  </a:lnTo>
                  <a:lnTo>
                    <a:pt x="402" y="454"/>
                  </a:lnTo>
                  <a:lnTo>
                    <a:pt x="402" y="454"/>
                  </a:lnTo>
                  <a:lnTo>
                    <a:pt x="404" y="458"/>
                  </a:lnTo>
                  <a:lnTo>
                    <a:pt x="402" y="460"/>
                  </a:lnTo>
                  <a:lnTo>
                    <a:pt x="402" y="460"/>
                  </a:lnTo>
                  <a:lnTo>
                    <a:pt x="406" y="460"/>
                  </a:lnTo>
                  <a:lnTo>
                    <a:pt x="412" y="458"/>
                  </a:lnTo>
                  <a:lnTo>
                    <a:pt x="422" y="454"/>
                  </a:lnTo>
                  <a:lnTo>
                    <a:pt x="422" y="454"/>
                  </a:lnTo>
                  <a:lnTo>
                    <a:pt x="422" y="460"/>
                  </a:lnTo>
                  <a:lnTo>
                    <a:pt x="422" y="460"/>
                  </a:lnTo>
                  <a:lnTo>
                    <a:pt x="426" y="460"/>
                  </a:lnTo>
                  <a:lnTo>
                    <a:pt x="430" y="460"/>
                  </a:lnTo>
                  <a:lnTo>
                    <a:pt x="434" y="458"/>
                  </a:lnTo>
                  <a:lnTo>
                    <a:pt x="438" y="462"/>
                  </a:lnTo>
                  <a:lnTo>
                    <a:pt x="438" y="462"/>
                  </a:lnTo>
                  <a:lnTo>
                    <a:pt x="444" y="460"/>
                  </a:lnTo>
                  <a:lnTo>
                    <a:pt x="450" y="458"/>
                  </a:lnTo>
                  <a:lnTo>
                    <a:pt x="456" y="454"/>
                  </a:lnTo>
                  <a:lnTo>
                    <a:pt x="462" y="454"/>
                  </a:lnTo>
                  <a:lnTo>
                    <a:pt x="464" y="458"/>
                  </a:lnTo>
                  <a:lnTo>
                    <a:pt x="464" y="458"/>
                  </a:lnTo>
                  <a:lnTo>
                    <a:pt x="466" y="458"/>
                  </a:lnTo>
                  <a:lnTo>
                    <a:pt x="468" y="458"/>
                  </a:lnTo>
                  <a:lnTo>
                    <a:pt x="472" y="454"/>
                  </a:lnTo>
                  <a:lnTo>
                    <a:pt x="476" y="452"/>
                  </a:lnTo>
                  <a:lnTo>
                    <a:pt x="478" y="452"/>
                  </a:lnTo>
                  <a:lnTo>
                    <a:pt x="480" y="456"/>
                  </a:lnTo>
                  <a:lnTo>
                    <a:pt x="480" y="456"/>
                  </a:lnTo>
                  <a:lnTo>
                    <a:pt x="482" y="454"/>
                  </a:lnTo>
                  <a:lnTo>
                    <a:pt x="486" y="454"/>
                  </a:lnTo>
                  <a:lnTo>
                    <a:pt x="490" y="450"/>
                  </a:lnTo>
                  <a:lnTo>
                    <a:pt x="494" y="448"/>
                  </a:lnTo>
                  <a:lnTo>
                    <a:pt x="496" y="448"/>
                  </a:lnTo>
                  <a:lnTo>
                    <a:pt x="498" y="450"/>
                  </a:lnTo>
                  <a:lnTo>
                    <a:pt x="498" y="454"/>
                  </a:lnTo>
                  <a:lnTo>
                    <a:pt x="498" y="454"/>
                  </a:lnTo>
                  <a:lnTo>
                    <a:pt x="502" y="452"/>
                  </a:lnTo>
                  <a:lnTo>
                    <a:pt x="506" y="448"/>
                  </a:lnTo>
                  <a:lnTo>
                    <a:pt x="510" y="446"/>
                  </a:lnTo>
                  <a:lnTo>
                    <a:pt x="514" y="444"/>
                  </a:lnTo>
                  <a:lnTo>
                    <a:pt x="514" y="444"/>
                  </a:lnTo>
                  <a:lnTo>
                    <a:pt x="516" y="442"/>
                  </a:lnTo>
                  <a:lnTo>
                    <a:pt x="518" y="440"/>
                  </a:lnTo>
                  <a:lnTo>
                    <a:pt x="522" y="438"/>
                  </a:lnTo>
                  <a:lnTo>
                    <a:pt x="522" y="438"/>
                  </a:lnTo>
                  <a:lnTo>
                    <a:pt x="530" y="426"/>
                  </a:lnTo>
                  <a:lnTo>
                    <a:pt x="544" y="410"/>
                  </a:lnTo>
                  <a:lnTo>
                    <a:pt x="544" y="410"/>
                  </a:lnTo>
                  <a:lnTo>
                    <a:pt x="530" y="444"/>
                  </a:lnTo>
                  <a:lnTo>
                    <a:pt x="530" y="444"/>
                  </a:lnTo>
                  <a:lnTo>
                    <a:pt x="534" y="444"/>
                  </a:lnTo>
                  <a:lnTo>
                    <a:pt x="538" y="442"/>
                  </a:lnTo>
                  <a:lnTo>
                    <a:pt x="544" y="442"/>
                  </a:lnTo>
                  <a:lnTo>
                    <a:pt x="546" y="442"/>
                  </a:lnTo>
                  <a:lnTo>
                    <a:pt x="546" y="444"/>
                  </a:lnTo>
                  <a:lnTo>
                    <a:pt x="548" y="446"/>
                  </a:lnTo>
                  <a:lnTo>
                    <a:pt x="548" y="446"/>
                  </a:lnTo>
                  <a:lnTo>
                    <a:pt x="560" y="426"/>
                  </a:lnTo>
                  <a:lnTo>
                    <a:pt x="564" y="416"/>
                  </a:lnTo>
                  <a:lnTo>
                    <a:pt x="570" y="408"/>
                  </a:lnTo>
                  <a:lnTo>
                    <a:pt x="570" y="408"/>
                  </a:lnTo>
                  <a:lnTo>
                    <a:pt x="572" y="410"/>
                  </a:lnTo>
                  <a:lnTo>
                    <a:pt x="570" y="420"/>
                  </a:lnTo>
                  <a:lnTo>
                    <a:pt x="566" y="440"/>
                  </a:lnTo>
                  <a:lnTo>
                    <a:pt x="566" y="440"/>
                  </a:lnTo>
                  <a:lnTo>
                    <a:pt x="570" y="436"/>
                  </a:lnTo>
                  <a:lnTo>
                    <a:pt x="574" y="430"/>
                  </a:lnTo>
                  <a:lnTo>
                    <a:pt x="580" y="428"/>
                  </a:lnTo>
                  <a:lnTo>
                    <a:pt x="582" y="426"/>
                  </a:lnTo>
                  <a:lnTo>
                    <a:pt x="586" y="428"/>
                  </a:lnTo>
                  <a:lnTo>
                    <a:pt x="586" y="428"/>
                  </a:lnTo>
                  <a:lnTo>
                    <a:pt x="590" y="420"/>
                  </a:lnTo>
                  <a:lnTo>
                    <a:pt x="592" y="418"/>
                  </a:lnTo>
                  <a:lnTo>
                    <a:pt x="598" y="416"/>
                  </a:lnTo>
                  <a:lnTo>
                    <a:pt x="598" y="416"/>
                  </a:lnTo>
                  <a:lnTo>
                    <a:pt x="602" y="418"/>
                  </a:lnTo>
                  <a:lnTo>
                    <a:pt x="604" y="420"/>
                  </a:lnTo>
                  <a:lnTo>
                    <a:pt x="604" y="420"/>
                  </a:lnTo>
                  <a:lnTo>
                    <a:pt x="608" y="416"/>
                  </a:lnTo>
                  <a:lnTo>
                    <a:pt x="612" y="412"/>
                  </a:lnTo>
                  <a:lnTo>
                    <a:pt x="614" y="406"/>
                  </a:lnTo>
                  <a:lnTo>
                    <a:pt x="614" y="404"/>
                  </a:lnTo>
                  <a:lnTo>
                    <a:pt x="612" y="400"/>
                  </a:lnTo>
                  <a:lnTo>
                    <a:pt x="612" y="400"/>
                  </a:lnTo>
                  <a:lnTo>
                    <a:pt x="616" y="392"/>
                  </a:lnTo>
                  <a:lnTo>
                    <a:pt x="620" y="382"/>
                  </a:lnTo>
                  <a:lnTo>
                    <a:pt x="622" y="374"/>
                  </a:lnTo>
                  <a:lnTo>
                    <a:pt x="622" y="364"/>
                  </a:lnTo>
                  <a:lnTo>
                    <a:pt x="622" y="364"/>
                  </a:lnTo>
                  <a:lnTo>
                    <a:pt x="624" y="360"/>
                  </a:lnTo>
                  <a:lnTo>
                    <a:pt x="624" y="356"/>
                  </a:lnTo>
                  <a:lnTo>
                    <a:pt x="626" y="352"/>
                  </a:lnTo>
                  <a:lnTo>
                    <a:pt x="622" y="350"/>
                  </a:lnTo>
                  <a:lnTo>
                    <a:pt x="622" y="350"/>
                  </a:lnTo>
                  <a:lnTo>
                    <a:pt x="624" y="346"/>
                  </a:lnTo>
                  <a:lnTo>
                    <a:pt x="626" y="342"/>
                  </a:lnTo>
                  <a:lnTo>
                    <a:pt x="622" y="336"/>
                  </a:lnTo>
                  <a:lnTo>
                    <a:pt x="620" y="328"/>
                  </a:lnTo>
                  <a:lnTo>
                    <a:pt x="620" y="324"/>
                  </a:lnTo>
                  <a:lnTo>
                    <a:pt x="622" y="320"/>
                  </a:lnTo>
                  <a:lnTo>
                    <a:pt x="622" y="320"/>
                  </a:lnTo>
                  <a:lnTo>
                    <a:pt x="620" y="314"/>
                  </a:lnTo>
                  <a:lnTo>
                    <a:pt x="618" y="306"/>
                  </a:lnTo>
                  <a:lnTo>
                    <a:pt x="618" y="298"/>
                  </a:lnTo>
                  <a:lnTo>
                    <a:pt x="614" y="290"/>
                  </a:lnTo>
                  <a:lnTo>
                    <a:pt x="614" y="290"/>
                  </a:lnTo>
                  <a:lnTo>
                    <a:pt x="616" y="284"/>
                  </a:lnTo>
                  <a:lnTo>
                    <a:pt x="620" y="280"/>
                  </a:lnTo>
                  <a:lnTo>
                    <a:pt x="630" y="274"/>
                  </a:lnTo>
                  <a:lnTo>
                    <a:pt x="630" y="274"/>
                  </a:lnTo>
                  <a:lnTo>
                    <a:pt x="634" y="276"/>
                  </a:lnTo>
                  <a:lnTo>
                    <a:pt x="636" y="280"/>
                  </a:lnTo>
                  <a:lnTo>
                    <a:pt x="636" y="280"/>
                  </a:lnTo>
                  <a:lnTo>
                    <a:pt x="634" y="282"/>
                  </a:lnTo>
                  <a:lnTo>
                    <a:pt x="632" y="284"/>
                  </a:lnTo>
                  <a:lnTo>
                    <a:pt x="628" y="286"/>
                  </a:lnTo>
                  <a:lnTo>
                    <a:pt x="628" y="286"/>
                  </a:lnTo>
                  <a:lnTo>
                    <a:pt x="628" y="286"/>
                  </a:lnTo>
                  <a:lnTo>
                    <a:pt x="626" y="286"/>
                  </a:lnTo>
                  <a:lnTo>
                    <a:pt x="624" y="288"/>
                  </a:lnTo>
                  <a:lnTo>
                    <a:pt x="624" y="288"/>
                  </a:lnTo>
                  <a:lnTo>
                    <a:pt x="632" y="302"/>
                  </a:lnTo>
                  <a:lnTo>
                    <a:pt x="634" y="308"/>
                  </a:lnTo>
                  <a:lnTo>
                    <a:pt x="634" y="312"/>
                  </a:lnTo>
                  <a:lnTo>
                    <a:pt x="632" y="316"/>
                  </a:lnTo>
                  <a:lnTo>
                    <a:pt x="632" y="316"/>
                  </a:lnTo>
                  <a:lnTo>
                    <a:pt x="634" y="324"/>
                  </a:lnTo>
                  <a:lnTo>
                    <a:pt x="634" y="328"/>
                  </a:lnTo>
                  <a:lnTo>
                    <a:pt x="634" y="332"/>
                  </a:lnTo>
                  <a:lnTo>
                    <a:pt x="634" y="332"/>
                  </a:lnTo>
                  <a:lnTo>
                    <a:pt x="638" y="354"/>
                  </a:lnTo>
                  <a:lnTo>
                    <a:pt x="636" y="364"/>
                  </a:lnTo>
                  <a:lnTo>
                    <a:pt x="634" y="374"/>
                  </a:lnTo>
                  <a:lnTo>
                    <a:pt x="634" y="374"/>
                  </a:lnTo>
                  <a:lnTo>
                    <a:pt x="634" y="376"/>
                  </a:lnTo>
                  <a:lnTo>
                    <a:pt x="636" y="378"/>
                  </a:lnTo>
                  <a:lnTo>
                    <a:pt x="634" y="382"/>
                  </a:lnTo>
                  <a:lnTo>
                    <a:pt x="632" y="388"/>
                  </a:lnTo>
                  <a:lnTo>
                    <a:pt x="630" y="394"/>
                  </a:lnTo>
                  <a:lnTo>
                    <a:pt x="630" y="394"/>
                  </a:lnTo>
                  <a:lnTo>
                    <a:pt x="630" y="404"/>
                  </a:lnTo>
                  <a:lnTo>
                    <a:pt x="628" y="414"/>
                  </a:lnTo>
                  <a:lnTo>
                    <a:pt x="624" y="424"/>
                  </a:lnTo>
                  <a:lnTo>
                    <a:pt x="618" y="434"/>
                  </a:lnTo>
                  <a:lnTo>
                    <a:pt x="618" y="434"/>
                  </a:lnTo>
                  <a:lnTo>
                    <a:pt x="620" y="434"/>
                  </a:lnTo>
                  <a:lnTo>
                    <a:pt x="622" y="436"/>
                  </a:lnTo>
                  <a:lnTo>
                    <a:pt x="622" y="438"/>
                  </a:lnTo>
                  <a:lnTo>
                    <a:pt x="622" y="438"/>
                  </a:lnTo>
                  <a:lnTo>
                    <a:pt x="620" y="442"/>
                  </a:lnTo>
                  <a:lnTo>
                    <a:pt x="620" y="446"/>
                  </a:lnTo>
                  <a:lnTo>
                    <a:pt x="620" y="454"/>
                  </a:lnTo>
                  <a:lnTo>
                    <a:pt x="620" y="460"/>
                  </a:lnTo>
                  <a:lnTo>
                    <a:pt x="620" y="464"/>
                  </a:lnTo>
                  <a:lnTo>
                    <a:pt x="618" y="466"/>
                  </a:lnTo>
                  <a:lnTo>
                    <a:pt x="618" y="466"/>
                  </a:lnTo>
                  <a:lnTo>
                    <a:pt x="620" y="468"/>
                  </a:lnTo>
                  <a:lnTo>
                    <a:pt x="624" y="470"/>
                  </a:lnTo>
                  <a:lnTo>
                    <a:pt x="624" y="474"/>
                  </a:lnTo>
                  <a:lnTo>
                    <a:pt x="626" y="476"/>
                  </a:lnTo>
                  <a:lnTo>
                    <a:pt x="626" y="476"/>
                  </a:lnTo>
                  <a:lnTo>
                    <a:pt x="620" y="498"/>
                  </a:lnTo>
                  <a:lnTo>
                    <a:pt x="616" y="512"/>
                  </a:lnTo>
                  <a:lnTo>
                    <a:pt x="626" y="562"/>
                  </a:lnTo>
                  <a:lnTo>
                    <a:pt x="626" y="562"/>
                  </a:lnTo>
                  <a:lnTo>
                    <a:pt x="630" y="554"/>
                  </a:lnTo>
                  <a:lnTo>
                    <a:pt x="634" y="544"/>
                  </a:lnTo>
                  <a:lnTo>
                    <a:pt x="640" y="538"/>
                  </a:lnTo>
                  <a:lnTo>
                    <a:pt x="642" y="536"/>
                  </a:lnTo>
                  <a:lnTo>
                    <a:pt x="648" y="536"/>
                  </a:lnTo>
                  <a:lnTo>
                    <a:pt x="648" y="536"/>
                  </a:lnTo>
                  <a:lnTo>
                    <a:pt x="648" y="544"/>
                  </a:lnTo>
                  <a:lnTo>
                    <a:pt x="648" y="550"/>
                  </a:lnTo>
                  <a:lnTo>
                    <a:pt x="648" y="550"/>
                  </a:lnTo>
                  <a:lnTo>
                    <a:pt x="662" y="504"/>
                  </a:lnTo>
                  <a:lnTo>
                    <a:pt x="674" y="472"/>
                  </a:lnTo>
                  <a:lnTo>
                    <a:pt x="680" y="458"/>
                  </a:lnTo>
                  <a:lnTo>
                    <a:pt x="688" y="450"/>
                  </a:lnTo>
                  <a:lnTo>
                    <a:pt x="688" y="450"/>
                  </a:lnTo>
                  <a:lnTo>
                    <a:pt x="686" y="456"/>
                  </a:lnTo>
                  <a:lnTo>
                    <a:pt x="684" y="472"/>
                  </a:lnTo>
                  <a:lnTo>
                    <a:pt x="680" y="494"/>
                  </a:lnTo>
                  <a:lnTo>
                    <a:pt x="680" y="504"/>
                  </a:lnTo>
                  <a:lnTo>
                    <a:pt x="682" y="514"/>
                  </a:lnTo>
                  <a:lnTo>
                    <a:pt x="682" y="562"/>
                  </a:lnTo>
                  <a:lnTo>
                    <a:pt x="682" y="562"/>
                  </a:lnTo>
                  <a:lnTo>
                    <a:pt x="686" y="550"/>
                  </a:lnTo>
                  <a:lnTo>
                    <a:pt x="692" y="534"/>
                  </a:lnTo>
                  <a:lnTo>
                    <a:pt x="698" y="522"/>
                  </a:lnTo>
                  <a:lnTo>
                    <a:pt x="702" y="518"/>
                  </a:lnTo>
                  <a:lnTo>
                    <a:pt x="702" y="518"/>
                  </a:lnTo>
                  <a:lnTo>
                    <a:pt x="702" y="526"/>
                  </a:lnTo>
                  <a:lnTo>
                    <a:pt x="704" y="532"/>
                  </a:lnTo>
                  <a:lnTo>
                    <a:pt x="704" y="532"/>
                  </a:lnTo>
                  <a:lnTo>
                    <a:pt x="708" y="518"/>
                  </a:lnTo>
                  <a:lnTo>
                    <a:pt x="718" y="488"/>
                  </a:lnTo>
                  <a:lnTo>
                    <a:pt x="728" y="448"/>
                  </a:lnTo>
                  <a:lnTo>
                    <a:pt x="728" y="448"/>
                  </a:lnTo>
                  <a:lnTo>
                    <a:pt x="736" y="468"/>
                  </a:lnTo>
                  <a:lnTo>
                    <a:pt x="740" y="488"/>
                  </a:lnTo>
                  <a:lnTo>
                    <a:pt x="742" y="508"/>
                  </a:lnTo>
                  <a:lnTo>
                    <a:pt x="746" y="528"/>
                  </a:lnTo>
                  <a:lnTo>
                    <a:pt x="746" y="528"/>
                  </a:lnTo>
                  <a:lnTo>
                    <a:pt x="750" y="520"/>
                  </a:lnTo>
                  <a:lnTo>
                    <a:pt x="754" y="512"/>
                  </a:lnTo>
                  <a:lnTo>
                    <a:pt x="758" y="494"/>
                  </a:lnTo>
                  <a:lnTo>
                    <a:pt x="758" y="494"/>
                  </a:lnTo>
                  <a:lnTo>
                    <a:pt x="762" y="494"/>
                  </a:lnTo>
                  <a:lnTo>
                    <a:pt x="764" y="494"/>
                  </a:lnTo>
                  <a:lnTo>
                    <a:pt x="776" y="458"/>
                  </a:lnTo>
                  <a:lnTo>
                    <a:pt x="776" y="458"/>
                  </a:lnTo>
                  <a:lnTo>
                    <a:pt x="778" y="432"/>
                  </a:lnTo>
                  <a:lnTo>
                    <a:pt x="778" y="432"/>
                  </a:lnTo>
                  <a:lnTo>
                    <a:pt x="782" y="430"/>
                  </a:lnTo>
                  <a:lnTo>
                    <a:pt x="784" y="432"/>
                  </a:lnTo>
                  <a:lnTo>
                    <a:pt x="784" y="432"/>
                  </a:lnTo>
                  <a:lnTo>
                    <a:pt x="786" y="422"/>
                  </a:lnTo>
                  <a:lnTo>
                    <a:pt x="786" y="414"/>
                  </a:lnTo>
                  <a:lnTo>
                    <a:pt x="788" y="406"/>
                  </a:lnTo>
                  <a:lnTo>
                    <a:pt x="790" y="398"/>
                  </a:lnTo>
                  <a:lnTo>
                    <a:pt x="790" y="398"/>
                  </a:lnTo>
                  <a:lnTo>
                    <a:pt x="794" y="400"/>
                  </a:lnTo>
                  <a:lnTo>
                    <a:pt x="796" y="402"/>
                  </a:lnTo>
                  <a:lnTo>
                    <a:pt x="796" y="402"/>
                  </a:lnTo>
                  <a:lnTo>
                    <a:pt x="796" y="396"/>
                  </a:lnTo>
                  <a:lnTo>
                    <a:pt x="796" y="390"/>
                  </a:lnTo>
                  <a:lnTo>
                    <a:pt x="796" y="384"/>
                  </a:lnTo>
                  <a:lnTo>
                    <a:pt x="798" y="380"/>
                  </a:lnTo>
                  <a:lnTo>
                    <a:pt x="802" y="380"/>
                  </a:lnTo>
                  <a:lnTo>
                    <a:pt x="804" y="382"/>
                  </a:lnTo>
                  <a:lnTo>
                    <a:pt x="804" y="382"/>
                  </a:lnTo>
                  <a:lnTo>
                    <a:pt x="806" y="368"/>
                  </a:lnTo>
                  <a:lnTo>
                    <a:pt x="808" y="354"/>
                  </a:lnTo>
                  <a:lnTo>
                    <a:pt x="808" y="326"/>
                  </a:lnTo>
                  <a:lnTo>
                    <a:pt x="808" y="326"/>
                  </a:lnTo>
                  <a:lnTo>
                    <a:pt x="812" y="322"/>
                  </a:lnTo>
                  <a:lnTo>
                    <a:pt x="816" y="320"/>
                  </a:lnTo>
                  <a:lnTo>
                    <a:pt x="828" y="318"/>
                  </a:lnTo>
                  <a:lnTo>
                    <a:pt x="828" y="318"/>
                  </a:lnTo>
                  <a:lnTo>
                    <a:pt x="850" y="322"/>
                  </a:lnTo>
                  <a:lnTo>
                    <a:pt x="868" y="326"/>
                  </a:lnTo>
                  <a:lnTo>
                    <a:pt x="888" y="334"/>
                  </a:lnTo>
                  <a:lnTo>
                    <a:pt x="906" y="346"/>
                  </a:lnTo>
                  <a:lnTo>
                    <a:pt x="948" y="392"/>
                  </a:lnTo>
                  <a:lnTo>
                    <a:pt x="948" y="392"/>
                  </a:lnTo>
                  <a:lnTo>
                    <a:pt x="954" y="394"/>
                  </a:lnTo>
                  <a:lnTo>
                    <a:pt x="960" y="396"/>
                  </a:lnTo>
                  <a:lnTo>
                    <a:pt x="972" y="398"/>
                  </a:lnTo>
                  <a:lnTo>
                    <a:pt x="972" y="398"/>
                  </a:lnTo>
                  <a:lnTo>
                    <a:pt x="990" y="402"/>
                  </a:lnTo>
                  <a:lnTo>
                    <a:pt x="1006" y="406"/>
                  </a:lnTo>
                  <a:lnTo>
                    <a:pt x="1022" y="412"/>
                  </a:lnTo>
                  <a:lnTo>
                    <a:pt x="1040" y="420"/>
                  </a:lnTo>
                  <a:lnTo>
                    <a:pt x="1040" y="420"/>
                  </a:lnTo>
                  <a:lnTo>
                    <a:pt x="1046" y="420"/>
                  </a:lnTo>
                  <a:lnTo>
                    <a:pt x="1050" y="424"/>
                  </a:lnTo>
                  <a:lnTo>
                    <a:pt x="1050" y="424"/>
                  </a:lnTo>
                  <a:lnTo>
                    <a:pt x="1054" y="416"/>
                  </a:lnTo>
                  <a:lnTo>
                    <a:pt x="1054" y="408"/>
                  </a:lnTo>
                  <a:lnTo>
                    <a:pt x="1058" y="402"/>
                  </a:lnTo>
                  <a:lnTo>
                    <a:pt x="1060" y="400"/>
                  </a:lnTo>
                  <a:lnTo>
                    <a:pt x="1066" y="400"/>
                  </a:lnTo>
                  <a:lnTo>
                    <a:pt x="1066" y="400"/>
                  </a:lnTo>
                  <a:lnTo>
                    <a:pt x="1070" y="400"/>
                  </a:lnTo>
                  <a:lnTo>
                    <a:pt x="1074" y="398"/>
                  </a:lnTo>
                  <a:lnTo>
                    <a:pt x="1078" y="398"/>
                  </a:lnTo>
                  <a:lnTo>
                    <a:pt x="1080" y="402"/>
                  </a:lnTo>
                  <a:lnTo>
                    <a:pt x="1080" y="402"/>
                  </a:lnTo>
                  <a:lnTo>
                    <a:pt x="1078" y="406"/>
                  </a:lnTo>
                  <a:lnTo>
                    <a:pt x="1076" y="406"/>
                  </a:lnTo>
                  <a:lnTo>
                    <a:pt x="1068" y="408"/>
                  </a:lnTo>
                  <a:lnTo>
                    <a:pt x="1064" y="408"/>
                  </a:lnTo>
                  <a:lnTo>
                    <a:pt x="1062" y="410"/>
                  </a:lnTo>
                  <a:lnTo>
                    <a:pt x="1060" y="412"/>
                  </a:lnTo>
                  <a:lnTo>
                    <a:pt x="1060" y="416"/>
                  </a:lnTo>
                  <a:lnTo>
                    <a:pt x="1064" y="424"/>
                  </a:lnTo>
                  <a:lnTo>
                    <a:pt x="1064" y="424"/>
                  </a:lnTo>
                  <a:lnTo>
                    <a:pt x="1070" y="422"/>
                  </a:lnTo>
                  <a:lnTo>
                    <a:pt x="1076" y="418"/>
                  </a:lnTo>
                  <a:lnTo>
                    <a:pt x="1082" y="412"/>
                  </a:lnTo>
                  <a:lnTo>
                    <a:pt x="1084" y="404"/>
                  </a:lnTo>
                  <a:lnTo>
                    <a:pt x="1084" y="404"/>
                  </a:lnTo>
                  <a:lnTo>
                    <a:pt x="1076" y="392"/>
                  </a:lnTo>
                  <a:lnTo>
                    <a:pt x="1062" y="372"/>
                  </a:lnTo>
                  <a:lnTo>
                    <a:pt x="1042" y="344"/>
                  </a:lnTo>
                  <a:lnTo>
                    <a:pt x="1042" y="344"/>
                  </a:lnTo>
                  <a:lnTo>
                    <a:pt x="1038" y="338"/>
                  </a:lnTo>
                  <a:lnTo>
                    <a:pt x="1036" y="332"/>
                  </a:lnTo>
                  <a:lnTo>
                    <a:pt x="1036" y="318"/>
                  </a:lnTo>
                  <a:lnTo>
                    <a:pt x="1054" y="274"/>
                  </a:lnTo>
                  <a:lnTo>
                    <a:pt x="1054" y="274"/>
                  </a:lnTo>
                  <a:lnTo>
                    <a:pt x="1056" y="264"/>
                  </a:lnTo>
                  <a:lnTo>
                    <a:pt x="1056" y="254"/>
                  </a:lnTo>
                  <a:lnTo>
                    <a:pt x="1056" y="244"/>
                  </a:lnTo>
                  <a:lnTo>
                    <a:pt x="1052" y="234"/>
                  </a:lnTo>
                  <a:lnTo>
                    <a:pt x="1048" y="226"/>
                  </a:lnTo>
                  <a:lnTo>
                    <a:pt x="1042" y="216"/>
                  </a:lnTo>
                  <a:lnTo>
                    <a:pt x="1036" y="208"/>
                  </a:lnTo>
                  <a:lnTo>
                    <a:pt x="1028" y="202"/>
                  </a:lnTo>
                  <a:lnTo>
                    <a:pt x="1028" y="202"/>
                  </a:lnTo>
                  <a:lnTo>
                    <a:pt x="1004" y="180"/>
                  </a:lnTo>
                  <a:lnTo>
                    <a:pt x="978" y="156"/>
                  </a:lnTo>
                  <a:lnTo>
                    <a:pt x="978" y="156"/>
                  </a:lnTo>
                  <a:lnTo>
                    <a:pt x="966" y="148"/>
                  </a:lnTo>
                  <a:lnTo>
                    <a:pt x="958" y="144"/>
                  </a:lnTo>
                  <a:lnTo>
                    <a:pt x="952" y="140"/>
                  </a:lnTo>
                  <a:lnTo>
                    <a:pt x="952" y="140"/>
                  </a:lnTo>
                  <a:lnTo>
                    <a:pt x="936" y="132"/>
                  </a:lnTo>
                  <a:lnTo>
                    <a:pt x="922" y="126"/>
                  </a:lnTo>
                  <a:lnTo>
                    <a:pt x="906" y="124"/>
                  </a:lnTo>
                  <a:lnTo>
                    <a:pt x="896" y="124"/>
                  </a:lnTo>
                  <a:lnTo>
                    <a:pt x="886" y="126"/>
                  </a:lnTo>
                  <a:lnTo>
                    <a:pt x="886" y="126"/>
                  </a:lnTo>
                  <a:lnTo>
                    <a:pt x="884" y="136"/>
                  </a:lnTo>
                  <a:lnTo>
                    <a:pt x="882" y="142"/>
                  </a:lnTo>
                  <a:lnTo>
                    <a:pt x="878" y="144"/>
                  </a:lnTo>
                  <a:lnTo>
                    <a:pt x="878" y="144"/>
                  </a:lnTo>
                  <a:lnTo>
                    <a:pt x="876" y="148"/>
                  </a:lnTo>
                  <a:lnTo>
                    <a:pt x="872" y="150"/>
                  </a:lnTo>
                  <a:lnTo>
                    <a:pt x="872" y="150"/>
                  </a:lnTo>
                  <a:lnTo>
                    <a:pt x="870" y="148"/>
                  </a:lnTo>
                  <a:lnTo>
                    <a:pt x="868" y="144"/>
                  </a:lnTo>
                  <a:lnTo>
                    <a:pt x="870" y="138"/>
                  </a:lnTo>
                  <a:lnTo>
                    <a:pt x="872" y="132"/>
                  </a:lnTo>
                  <a:lnTo>
                    <a:pt x="872" y="124"/>
                  </a:lnTo>
                  <a:lnTo>
                    <a:pt x="872" y="124"/>
                  </a:lnTo>
                  <a:lnTo>
                    <a:pt x="870" y="126"/>
                  </a:lnTo>
                  <a:lnTo>
                    <a:pt x="868" y="126"/>
                  </a:lnTo>
                  <a:lnTo>
                    <a:pt x="866" y="124"/>
                  </a:lnTo>
                  <a:lnTo>
                    <a:pt x="866" y="124"/>
                  </a:lnTo>
                  <a:lnTo>
                    <a:pt x="866" y="116"/>
                  </a:lnTo>
                  <a:lnTo>
                    <a:pt x="866" y="108"/>
                  </a:lnTo>
                  <a:lnTo>
                    <a:pt x="862" y="110"/>
                  </a:lnTo>
                  <a:lnTo>
                    <a:pt x="862" y="110"/>
                  </a:lnTo>
                  <a:lnTo>
                    <a:pt x="858" y="98"/>
                  </a:lnTo>
                  <a:lnTo>
                    <a:pt x="858" y="90"/>
                  </a:lnTo>
                  <a:lnTo>
                    <a:pt x="854" y="84"/>
                  </a:lnTo>
                  <a:lnTo>
                    <a:pt x="854" y="84"/>
                  </a:lnTo>
                  <a:lnTo>
                    <a:pt x="850" y="86"/>
                  </a:lnTo>
                  <a:lnTo>
                    <a:pt x="848" y="84"/>
                  </a:lnTo>
                  <a:lnTo>
                    <a:pt x="844" y="78"/>
                  </a:lnTo>
                  <a:lnTo>
                    <a:pt x="840" y="74"/>
                  </a:lnTo>
                  <a:lnTo>
                    <a:pt x="838" y="72"/>
                  </a:lnTo>
                  <a:lnTo>
                    <a:pt x="836" y="72"/>
                  </a:lnTo>
                  <a:lnTo>
                    <a:pt x="832" y="76"/>
                  </a:lnTo>
                  <a:lnTo>
                    <a:pt x="832" y="76"/>
                  </a:lnTo>
                  <a:lnTo>
                    <a:pt x="826" y="80"/>
                  </a:lnTo>
                  <a:lnTo>
                    <a:pt x="822" y="84"/>
                  </a:lnTo>
                  <a:lnTo>
                    <a:pt x="822" y="84"/>
                  </a:lnTo>
                  <a:lnTo>
                    <a:pt x="828" y="86"/>
                  </a:lnTo>
                  <a:lnTo>
                    <a:pt x="834" y="90"/>
                  </a:lnTo>
                  <a:lnTo>
                    <a:pt x="838" y="94"/>
                  </a:lnTo>
                  <a:lnTo>
                    <a:pt x="844" y="98"/>
                  </a:lnTo>
                  <a:lnTo>
                    <a:pt x="844" y="98"/>
                  </a:lnTo>
                  <a:lnTo>
                    <a:pt x="852" y="112"/>
                  </a:lnTo>
                  <a:lnTo>
                    <a:pt x="860" y="126"/>
                  </a:lnTo>
                  <a:lnTo>
                    <a:pt x="862" y="142"/>
                  </a:lnTo>
                  <a:lnTo>
                    <a:pt x="862" y="150"/>
                  </a:lnTo>
                  <a:lnTo>
                    <a:pt x="860" y="158"/>
                  </a:lnTo>
                  <a:lnTo>
                    <a:pt x="860" y="158"/>
                  </a:lnTo>
                  <a:lnTo>
                    <a:pt x="862" y="160"/>
                  </a:lnTo>
                  <a:lnTo>
                    <a:pt x="864" y="164"/>
                  </a:lnTo>
                  <a:lnTo>
                    <a:pt x="864" y="168"/>
                  </a:lnTo>
                  <a:lnTo>
                    <a:pt x="862" y="170"/>
                  </a:lnTo>
                  <a:lnTo>
                    <a:pt x="862" y="170"/>
                  </a:lnTo>
                  <a:lnTo>
                    <a:pt x="854" y="176"/>
                  </a:lnTo>
                  <a:lnTo>
                    <a:pt x="848" y="176"/>
                  </a:lnTo>
                  <a:lnTo>
                    <a:pt x="848" y="176"/>
                  </a:lnTo>
                  <a:lnTo>
                    <a:pt x="844" y="178"/>
                  </a:lnTo>
                  <a:lnTo>
                    <a:pt x="844" y="176"/>
                  </a:lnTo>
                  <a:lnTo>
                    <a:pt x="840" y="172"/>
                  </a:lnTo>
                  <a:lnTo>
                    <a:pt x="840" y="172"/>
                  </a:lnTo>
                  <a:lnTo>
                    <a:pt x="846" y="166"/>
                  </a:lnTo>
                  <a:lnTo>
                    <a:pt x="850" y="160"/>
                  </a:lnTo>
                  <a:lnTo>
                    <a:pt x="850" y="160"/>
                  </a:lnTo>
                  <a:lnTo>
                    <a:pt x="852" y="148"/>
                  </a:lnTo>
                  <a:lnTo>
                    <a:pt x="850" y="136"/>
                  </a:lnTo>
                  <a:lnTo>
                    <a:pt x="846" y="124"/>
                  </a:lnTo>
                  <a:lnTo>
                    <a:pt x="840" y="112"/>
                  </a:lnTo>
                  <a:lnTo>
                    <a:pt x="840" y="112"/>
                  </a:lnTo>
                  <a:lnTo>
                    <a:pt x="838" y="116"/>
                  </a:lnTo>
                  <a:lnTo>
                    <a:pt x="836" y="116"/>
                  </a:lnTo>
                  <a:lnTo>
                    <a:pt x="832" y="112"/>
                  </a:lnTo>
                  <a:lnTo>
                    <a:pt x="830" y="108"/>
                  </a:lnTo>
                  <a:lnTo>
                    <a:pt x="828" y="106"/>
                  </a:lnTo>
                  <a:lnTo>
                    <a:pt x="824" y="108"/>
                  </a:lnTo>
                  <a:lnTo>
                    <a:pt x="824" y="108"/>
                  </a:lnTo>
                  <a:lnTo>
                    <a:pt x="820" y="104"/>
                  </a:lnTo>
                  <a:lnTo>
                    <a:pt x="818" y="100"/>
                  </a:lnTo>
                  <a:lnTo>
                    <a:pt x="818" y="100"/>
                  </a:lnTo>
                  <a:lnTo>
                    <a:pt x="818" y="104"/>
                  </a:lnTo>
                  <a:lnTo>
                    <a:pt x="818" y="110"/>
                  </a:lnTo>
                  <a:lnTo>
                    <a:pt x="816" y="114"/>
                  </a:lnTo>
                  <a:lnTo>
                    <a:pt x="814" y="116"/>
                  </a:lnTo>
                  <a:lnTo>
                    <a:pt x="810" y="116"/>
                  </a:lnTo>
                  <a:lnTo>
                    <a:pt x="808" y="114"/>
                  </a:lnTo>
                  <a:lnTo>
                    <a:pt x="808" y="114"/>
                  </a:lnTo>
                  <a:lnTo>
                    <a:pt x="808" y="120"/>
                  </a:lnTo>
                  <a:lnTo>
                    <a:pt x="808" y="124"/>
                  </a:lnTo>
                  <a:lnTo>
                    <a:pt x="810" y="128"/>
                  </a:lnTo>
                  <a:lnTo>
                    <a:pt x="810" y="132"/>
                  </a:lnTo>
                  <a:lnTo>
                    <a:pt x="802" y="134"/>
                  </a:lnTo>
                  <a:lnTo>
                    <a:pt x="802" y="134"/>
                  </a:lnTo>
                  <a:lnTo>
                    <a:pt x="806" y="150"/>
                  </a:lnTo>
                  <a:lnTo>
                    <a:pt x="808" y="158"/>
                  </a:lnTo>
                  <a:lnTo>
                    <a:pt x="810" y="166"/>
                  </a:lnTo>
                  <a:lnTo>
                    <a:pt x="810" y="166"/>
                  </a:lnTo>
                  <a:lnTo>
                    <a:pt x="814" y="164"/>
                  </a:lnTo>
                  <a:lnTo>
                    <a:pt x="818" y="166"/>
                  </a:lnTo>
                  <a:lnTo>
                    <a:pt x="818" y="166"/>
                  </a:lnTo>
                  <a:lnTo>
                    <a:pt x="820" y="168"/>
                  </a:lnTo>
                  <a:lnTo>
                    <a:pt x="820" y="172"/>
                  </a:lnTo>
                  <a:lnTo>
                    <a:pt x="818" y="176"/>
                  </a:lnTo>
                  <a:lnTo>
                    <a:pt x="818" y="176"/>
                  </a:lnTo>
                  <a:lnTo>
                    <a:pt x="814" y="178"/>
                  </a:lnTo>
                  <a:lnTo>
                    <a:pt x="810" y="180"/>
                  </a:lnTo>
                  <a:lnTo>
                    <a:pt x="810" y="180"/>
                  </a:lnTo>
                  <a:lnTo>
                    <a:pt x="806" y="178"/>
                  </a:lnTo>
                  <a:lnTo>
                    <a:pt x="804" y="174"/>
                  </a:lnTo>
                  <a:lnTo>
                    <a:pt x="800" y="166"/>
                  </a:lnTo>
                  <a:lnTo>
                    <a:pt x="794" y="148"/>
                  </a:lnTo>
                  <a:lnTo>
                    <a:pt x="794" y="148"/>
                  </a:lnTo>
                  <a:lnTo>
                    <a:pt x="794" y="128"/>
                  </a:lnTo>
                  <a:lnTo>
                    <a:pt x="798" y="110"/>
                  </a:lnTo>
                  <a:lnTo>
                    <a:pt x="792" y="112"/>
                  </a:lnTo>
                  <a:close/>
                </a:path>
              </a:pathLst>
            </a:custGeom>
            <a:solidFill>
              <a:srgbClr val="A84A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288" name="Freeform 265"/>
            <p:cNvSpPr>
              <a:spLocks/>
            </p:cNvSpPr>
            <p:nvPr/>
          </p:nvSpPr>
          <p:spPr bwMode="auto">
            <a:xfrm>
              <a:off x="2419" y="2005"/>
              <a:ext cx="18" cy="14"/>
            </a:xfrm>
            <a:custGeom>
              <a:avLst/>
              <a:gdLst>
                <a:gd name="T0" fmla="*/ 0 w 18"/>
                <a:gd name="T1" fmla="*/ 14 h 14"/>
                <a:gd name="T2" fmla="*/ 0 w 18"/>
                <a:gd name="T3" fmla="*/ 14 h 14"/>
                <a:gd name="T4" fmla="*/ 6 w 18"/>
                <a:gd name="T5" fmla="*/ 12 h 14"/>
                <a:gd name="T6" fmla="*/ 10 w 18"/>
                <a:gd name="T7" fmla="*/ 10 h 14"/>
                <a:gd name="T8" fmla="*/ 14 w 18"/>
                <a:gd name="T9" fmla="*/ 6 h 14"/>
                <a:gd name="T10" fmla="*/ 18 w 18"/>
                <a:gd name="T11" fmla="*/ 4 h 14"/>
                <a:gd name="T12" fmla="*/ 18 w 18"/>
                <a:gd name="T13" fmla="*/ 4 h 14"/>
                <a:gd name="T14" fmla="*/ 18 w 18"/>
                <a:gd name="T15" fmla="*/ 2 h 14"/>
                <a:gd name="T16" fmla="*/ 18 w 18"/>
                <a:gd name="T17" fmla="*/ 0 h 14"/>
                <a:gd name="T18" fmla="*/ 18 w 18"/>
                <a:gd name="T19" fmla="*/ 0 h 14"/>
                <a:gd name="T20" fmla="*/ 12 w 18"/>
                <a:gd name="T21" fmla="*/ 0 h 14"/>
                <a:gd name="T22" fmla="*/ 8 w 18"/>
                <a:gd name="T23" fmla="*/ 4 h 14"/>
                <a:gd name="T24" fmla="*/ 2 w 18"/>
                <a:gd name="T25" fmla="*/ 8 h 14"/>
                <a:gd name="T26" fmla="*/ 0 w 18"/>
                <a:gd name="T27" fmla="*/ 12 h 14"/>
                <a:gd name="T28" fmla="*/ 0 w 18"/>
                <a:gd name="T29" fmla="*/ 14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8" h="14">
                  <a:moveTo>
                    <a:pt x="0" y="14"/>
                  </a:moveTo>
                  <a:lnTo>
                    <a:pt x="0" y="14"/>
                  </a:lnTo>
                  <a:lnTo>
                    <a:pt x="6" y="12"/>
                  </a:lnTo>
                  <a:lnTo>
                    <a:pt x="10" y="10"/>
                  </a:lnTo>
                  <a:lnTo>
                    <a:pt x="14" y="6"/>
                  </a:lnTo>
                  <a:lnTo>
                    <a:pt x="18" y="4"/>
                  </a:lnTo>
                  <a:lnTo>
                    <a:pt x="18" y="4"/>
                  </a:lnTo>
                  <a:lnTo>
                    <a:pt x="18" y="2"/>
                  </a:lnTo>
                  <a:lnTo>
                    <a:pt x="18" y="0"/>
                  </a:lnTo>
                  <a:lnTo>
                    <a:pt x="18" y="0"/>
                  </a:lnTo>
                  <a:lnTo>
                    <a:pt x="12" y="0"/>
                  </a:lnTo>
                  <a:lnTo>
                    <a:pt x="8" y="4"/>
                  </a:lnTo>
                  <a:lnTo>
                    <a:pt x="2" y="8"/>
                  </a:lnTo>
                  <a:lnTo>
                    <a:pt x="0" y="12"/>
                  </a:lnTo>
                  <a:lnTo>
                    <a:pt x="0" y="1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289" name="Freeform 266"/>
            <p:cNvSpPr>
              <a:spLocks/>
            </p:cNvSpPr>
            <p:nvPr/>
          </p:nvSpPr>
          <p:spPr bwMode="auto">
            <a:xfrm>
              <a:off x="2449" y="1987"/>
              <a:ext cx="10" cy="10"/>
            </a:xfrm>
            <a:custGeom>
              <a:avLst/>
              <a:gdLst>
                <a:gd name="T0" fmla="*/ 0 w 10"/>
                <a:gd name="T1" fmla="*/ 10 h 10"/>
                <a:gd name="T2" fmla="*/ 0 w 10"/>
                <a:gd name="T3" fmla="*/ 10 h 10"/>
                <a:gd name="T4" fmla="*/ 2 w 10"/>
                <a:gd name="T5" fmla="*/ 10 h 10"/>
                <a:gd name="T6" fmla="*/ 6 w 10"/>
                <a:gd name="T7" fmla="*/ 8 h 10"/>
                <a:gd name="T8" fmla="*/ 10 w 10"/>
                <a:gd name="T9" fmla="*/ 4 h 10"/>
                <a:gd name="T10" fmla="*/ 10 w 10"/>
                <a:gd name="T11" fmla="*/ 4 h 10"/>
                <a:gd name="T12" fmla="*/ 10 w 10"/>
                <a:gd name="T13" fmla="*/ 2 h 10"/>
                <a:gd name="T14" fmla="*/ 8 w 10"/>
                <a:gd name="T15" fmla="*/ 0 h 10"/>
                <a:gd name="T16" fmla="*/ 8 w 10"/>
                <a:gd name="T17" fmla="*/ 0 h 10"/>
                <a:gd name="T18" fmla="*/ 2 w 10"/>
                <a:gd name="T19" fmla="*/ 4 h 10"/>
                <a:gd name="T20" fmla="*/ 0 w 10"/>
                <a:gd name="T21" fmla="*/ 6 h 10"/>
                <a:gd name="T22" fmla="*/ 0 w 10"/>
                <a:gd name="T23" fmla="*/ 10 h 10"/>
                <a:gd name="T24" fmla="*/ 0 w 10"/>
                <a:gd name="T25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0" h="10">
                  <a:moveTo>
                    <a:pt x="0" y="10"/>
                  </a:moveTo>
                  <a:lnTo>
                    <a:pt x="0" y="10"/>
                  </a:lnTo>
                  <a:lnTo>
                    <a:pt x="2" y="10"/>
                  </a:lnTo>
                  <a:lnTo>
                    <a:pt x="6" y="8"/>
                  </a:lnTo>
                  <a:lnTo>
                    <a:pt x="10" y="4"/>
                  </a:lnTo>
                  <a:lnTo>
                    <a:pt x="10" y="4"/>
                  </a:lnTo>
                  <a:lnTo>
                    <a:pt x="10" y="2"/>
                  </a:lnTo>
                  <a:lnTo>
                    <a:pt x="8" y="0"/>
                  </a:lnTo>
                  <a:lnTo>
                    <a:pt x="8" y="0"/>
                  </a:lnTo>
                  <a:lnTo>
                    <a:pt x="2" y="4"/>
                  </a:lnTo>
                  <a:lnTo>
                    <a:pt x="0" y="6"/>
                  </a:lnTo>
                  <a:lnTo>
                    <a:pt x="0" y="1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290" name="Freeform 267"/>
            <p:cNvSpPr>
              <a:spLocks/>
            </p:cNvSpPr>
            <p:nvPr/>
          </p:nvSpPr>
          <p:spPr bwMode="auto">
            <a:xfrm>
              <a:off x="2413" y="2111"/>
              <a:ext cx="34" cy="10"/>
            </a:xfrm>
            <a:custGeom>
              <a:avLst/>
              <a:gdLst>
                <a:gd name="T0" fmla="*/ 0 w 34"/>
                <a:gd name="T1" fmla="*/ 8 h 10"/>
                <a:gd name="T2" fmla="*/ 0 w 34"/>
                <a:gd name="T3" fmla="*/ 8 h 10"/>
                <a:gd name="T4" fmla="*/ 14 w 34"/>
                <a:gd name="T5" fmla="*/ 10 h 10"/>
                <a:gd name="T6" fmla="*/ 26 w 34"/>
                <a:gd name="T7" fmla="*/ 10 h 10"/>
                <a:gd name="T8" fmla="*/ 26 w 34"/>
                <a:gd name="T9" fmla="*/ 10 h 10"/>
                <a:gd name="T10" fmla="*/ 30 w 34"/>
                <a:gd name="T11" fmla="*/ 6 h 10"/>
                <a:gd name="T12" fmla="*/ 34 w 34"/>
                <a:gd name="T13" fmla="*/ 2 h 10"/>
                <a:gd name="T14" fmla="*/ 34 w 34"/>
                <a:gd name="T15" fmla="*/ 2 h 10"/>
                <a:gd name="T16" fmla="*/ 32 w 34"/>
                <a:gd name="T17" fmla="*/ 2 h 10"/>
                <a:gd name="T18" fmla="*/ 30 w 34"/>
                <a:gd name="T19" fmla="*/ 0 h 10"/>
                <a:gd name="T20" fmla="*/ 30 w 34"/>
                <a:gd name="T21" fmla="*/ 0 h 10"/>
                <a:gd name="T22" fmla="*/ 28 w 34"/>
                <a:gd name="T23" fmla="*/ 4 h 10"/>
                <a:gd name="T24" fmla="*/ 24 w 34"/>
                <a:gd name="T25" fmla="*/ 4 h 10"/>
                <a:gd name="T26" fmla="*/ 16 w 34"/>
                <a:gd name="T27" fmla="*/ 6 h 10"/>
                <a:gd name="T28" fmla="*/ 10 w 34"/>
                <a:gd name="T29" fmla="*/ 4 h 10"/>
                <a:gd name="T30" fmla="*/ 2 w 34"/>
                <a:gd name="T31" fmla="*/ 4 h 10"/>
                <a:gd name="T32" fmla="*/ 0 w 34"/>
                <a:gd name="T33" fmla="*/ 8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" h="10">
                  <a:moveTo>
                    <a:pt x="0" y="8"/>
                  </a:moveTo>
                  <a:lnTo>
                    <a:pt x="0" y="8"/>
                  </a:lnTo>
                  <a:lnTo>
                    <a:pt x="14" y="10"/>
                  </a:lnTo>
                  <a:lnTo>
                    <a:pt x="26" y="10"/>
                  </a:lnTo>
                  <a:lnTo>
                    <a:pt x="26" y="10"/>
                  </a:lnTo>
                  <a:lnTo>
                    <a:pt x="30" y="6"/>
                  </a:lnTo>
                  <a:lnTo>
                    <a:pt x="34" y="2"/>
                  </a:lnTo>
                  <a:lnTo>
                    <a:pt x="34" y="2"/>
                  </a:lnTo>
                  <a:lnTo>
                    <a:pt x="32" y="2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28" y="4"/>
                  </a:lnTo>
                  <a:lnTo>
                    <a:pt x="24" y="4"/>
                  </a:lnTo>
                  <a:lnTo>
                    <a:pt x="16" y="6"/>
                  </a:lnTo>
                  <a:lnTo>
                    <a:pt x="10" y="4"/>
                  </a:lnTo>
                  <a:lnTo>
                    <a:pt x="2" y="4"/>
                  </a:lnTo>
                  <a:lnTo>
                    <a:pt x="0" y="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291" name="Freeform 268"/>
            <p:cNvSpPr>
              <a:spLocks/>
            </p:cNvSpPr>
            <p:nvPr/>
          </p:nvSpPr>
          <p:spPr bwMode="auto">
            <a:xfrm>
              <a:off x="2303" y="2413"/>
              <a:ext cx="68" cy="100"/>
            </a:xfrm>
            <a:custGeom>
              <a:avLst/>
              <a:gdLst>
                <a:gd name="T0" fmla="*/ 48 w 68"/>
                <a:gd name="T1" fmla="*/ 100 h 100"/>
                <a:gd name="T2" fmla="*/ 48 w 68"/>
                <a:gd name="T3" fmla="*/ 100 h 100"/>
                <a:gd name="T4" fmla="*/ 50 w 68"/>
                <a:gd name="T5" fmla="*/ 98 h 100"/>
                <a:gd name="T6" fmla="*/ 52 w 68"/>
                <a:gd name="T7" fmla="*/ 92 h 100"/>
                <a:gd name="T8" fmla="*/ 52 w 68"/>
                <a:gd name="T9" fmla="*/ 84 h 100"/>
                <a:gd name="T10" fmla="*/ 52 w 68"/>
                <a:gd name="T11" fmla="*/ 76 h 100"/>
                <a:gd name="T12" fmla="*/ 36 w 68"/>
                <a:gd name="T13" fmla="*/ 18 h 100"/>
                <a:gd name="T14" fmla="*/ 36 w 68"/>
                <a:gd name="T15" fmla="*/ 18 h 100"/>
                <a:gd name="T16" fmla="*/ 54 w 68"/>
                <a:gd name="T17" fmla="*/ 48 h 100"/>
                <a:gd name="T18" fmla="*/ 64 w 68"/>
                <a:gd name="T19" fmla="*/ 60 h 100"/>
                <a:gd name="T20" fmla="*/ 66 w 68"/>
                <a:gd name="T21" fmla="*/ 64 h 100"/>
                <a:gd name="T22" fmla="*/ 68 w 68"/>
                <a:gd name="T23" fmla="*/ 64 h 100"/>
                <a:gd name="T24" fmla="*/ 68 w 68"/>
                <a:gd name="T25" fmla="*/ 64 h 100"/>
                <a:gd name="T26" fmla="*/ 64 w 68"/>
                <a:gd name="T27" fmla="*/ 52 h 100"/>
                <a:gd name="T28" fmla="*/ 60 w 68"/>
                <a:gd name="T29" fmla="*/ 42 h 100"/>
                <a:gd name="T30" fmla="*/ 52 w 68"/>
                <a:gd name="T31" fmla="*/ 24 h 100"/>
                <a:gd name="T32" fmla="*/ 40 w 68"/>
                <a:gd name="T33" fmla="*/ 10 h 100"/>
                <a:gd name="T34" fmla="*/ 28 w 68"/>
                <a:gd name="T35" fmla="*/ 0 h 100"/>
                <a:gd name="T36" fmla="*/ 28 w 68"/>
                <a:gd name="T37" fmla="*/ 0 h 100"/>
                <a:gd name="T38" fmla="*/ 28 w 68"/>
                <a:gd name="T39" fmla="*/ 10 h 100"/>
                <a:gd name="T40" fmla="*/ 34 w 68"/>
                <a:gd name="T41" fmla="*/ 36 h 100"/>
                <a:gd name="T42" fmla="*/ 44 w 68"/>
                <a:gd name="T43" fmla="*/ 70 h 100"/>
                <a:gd name="T44" fmla="*/ 44 w 68"/>
                <a:gd name="T45" fmla="*/ 70 h 100"/>
                <a:gd name="T46" fmla="*/ 34 w 68"/>
                <a:gd name="T47" fmla="*/ 58 h 100"/>
                <a:gd name="T48" fmla="*/ 20 w 68"/>
                <a:gd name="T49" fmla="*/ 46 h 100"/>
                <a:gd name="T50" fmla="*/ 8 w 68"/>
                <a:gd name="T51" fmla="*/ 34 h 100"/>
                <a:gd name="T52" fmla="*/ 0 w 68"/>
                <a:gd name="T53" fmla="*/ 30 h 100"/>
                <a:gd name="T54" fmla="*/ 0 w 68"/>
                <a:gd name="T55" fmla="*/ 30 h 100"/>
                <a:gd name="T56" fmla="*/ 8 w 68"/>
                <a:gd name="T57" fmla="*/ 38 h 100"/>
                <a:gd name="T58" fmla="*/ 24 w 68"/>
                <a:gd name="T59" fmla="*/ 56 h 100"/>
                <a:gd name="T60" fmla="*/ 34 w 68"/>
                <a:gd name="T61" fmla="*/ 68 h 100"/>
                <a:gd name="T62" fmla="*/ 40 w 68"/>
                <a:gd name="T63" fmla="*/ 78 h 100"/>
                <a:gd name="T64" fmla="*/ 46 w 68"/>
                <a:gd name="T65" fmla="*/ 90 h 100"/>
                <a:gd name="T66" fmla="*/ 48 w 68"/>
                <a:gd name="T67" fmla="*/ 100 h 100"/>
                <a:gd name="T68" fmla="*/ 48 w 68"/>
                <a:gd name="T69" fmla="*/ 100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68" h="100">
                  <a:moveTo>
                    <a:pt x="48" y="100"/>
                  </a:moveTo>
                  <a:lnTo>
                    <a:pt x="48" y="100"/>
                  </a:lnTo>
                  <a:lnTo>
                    <a:pt x="50" y="98"/>
                  </a:lnTo>
                  <a:lnTo>
                    <a:pt x="52" y="92"/>
                  </a:lnTo>
                  <a:lnTo>
                    <a:pt x="52" y="84"/>
                  </a:lnTo>
                  <a:lnTo>
                    <a:pt x="52" y="76"/>
                  </a:lnTo>
                  <a:lnTo>
                    <a:pt x="36" y="18"/>
                  </a:lnTo>
                  <a:lnTo>
                    <a:pt x="36" y="18"/>
                  </a:lnTo>
                  <a:lnTo>
                    <a:pt x="54" y="48"/>
                  </a:lnTo>
                  <a:lnTo>
                    <a:pt x="64" y="60"/>
                  </a:lnTo>
                  <a:lnTo>
                    <a:pt x="66" y="64"/>
                  </a:lnTo>
                  <a:lnTo>
                    <a:pt x="68" y="64"/>
                  </a:lnTo>
                  <a:lnTo>
                    <a:pt x="68" y="64"/>
                  </a:lnTo>
                  <a:lnTo>
                    <a:pt x="64" y="52"/>
                  </a:lnTo>
                  <a:lnTo>
                    <a:pt x="60" y="42"/>
                  </a:lnTo>
                  <a:lnTo>
                    <a:pt x="52" y="24"/>
                  </a:lnTo>
                  <a:lnTo>
                    <a:pt x="40" y="10"/>
                  </a:lnTo>
                  <a:lnTo>
                    <a:pt x="28" y="0"/>
                  </a:lnTo>
                  <a:lnTo>
                    <a:pt x="28" y="0"/>
                  </a:lnTo>
                  <a:lnTo>
                    <a:pt x="28" y="10"/>
                  </a:lnTo>
                  <a:lnTo>
                    <a:pt x="34" y="36"/>
                  </a:lnTo>
                  <a:lnTo>
                    <a:pt x="44" y="70"/>
                  </a:lnTo>
                  <a:lnTo>
                    <a:pt x="44" y="70"/>
                  </a:lnTo>
                  <a:lnTo>
                    <a:pt x="34" y="58"/>
                  </a:lnTo>
                  <a:lnTo>
                    <a:pt x="20" y="46"/>
                  </a:lnTo>
                  <a:lnTo>
                    <a:pt x="8" y="34"/>
                  </a:lnTo>
                  <a:lnTo>
                    <a:pt x="0" y="30"/>
                  </a:lnTo>
                  <a:lnTo>
                    <a:pt x="0" y="30"/>
                  </a:lnTo>
                  <a:lnTo>
                    <a:pt x="8" y="38"/>
                  </a:lnTo>
                  <a:lnTo>
                    <a:pt x="24" y="56"/>
                  </a:lnTo>
                  <a:lnTo>
                    <a:pt x="34" y="68"/>
                  </a:lnTo>
                  <a:lnTo>
                    <a:pt x="40" y="78"/>
                  </a:lnTo>
                  <a:lnTo>
                    <a:pt x="46" y="90"/>
                  </a:lnTo>
                  <a:lnTo>
                    <a:pt x="48" y="100"/>
                  </a:lnTo>
                  <a:lnTo>
                    <a:pt x="48" y="10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292" name="Freeform 269"/>
            <p:cNvSpPr>
              <a:spLocks/>
            </p:cNvSpPr>
            <p:nvPr/>
          </p:nvSpPr>
          <p:spPr bwMode="auto">
            <a:xfrm>
              <a:off x="2453" y="2101"/>
              <a:ext cx="64" cy="16"/>
            </a:xfrm>
            <a:custGeom>
              <a:avLst/>
              <a:gdLst>
                <a:gd name="T0" fmla="*/ 6 w 64"/>
                <a:gd name="T1" fmla="*/ 8 h 16"/>
                <a:gd name="T2" fmla="*/ 6 w 64"/>
                <a:gd name="T3" fmla="*/ 8 h 16"/>
                <a:gd name="T4" fmla="*/ 10 w 64"/>
                <a:gd name="T5" fmla="*/ 8 h 16"/>
                <a:gd name="T6" fmla="*/ 16 w 64"/>
                <a:gd name="T7" fmla="*/ 10 h 16"/>
                <a:gd name="T8" fmla="*/ 20 w 64"/>
                <a:gd name="T9" fmla="*/ 12 h 16"/>
                <a:gd name="T10" fmla="*/ 24 w 64"/>
                <a:gd name="T11" fmla="*/ 12 h 16"/>
                <a:gd name="T12" fmla="*/ 24 w 64"/>
                <a:gd name="T13" fmla="*/ 12 h 16"/>
                <a:gd name="T14" fmla="*/ 32 w 64"/>
                <a:gd name="T15" fmla="*/ 8 h 16"/>
                <a:gd name="T16" fmla="*/ 36 w 64"/>
                <a:gd name="T17" fmla="*/ 8 h 16"/>
                <a:gd name="T18" fmla="*/ 40 w 64"/>
                <a:gd name="T19" fmla="*/ 10 h 16"/>
                <a:gd name="T20" fmla="*/ 40 w 64"/>
                <a:gd name="T21" fmla="*/ 10 h 16"/>
                <a:gd name="T22" fmla="*/ 44 w 64"/>
                <a:gd name="T23" fmla="*/ 14 h 16"/>
                <a:gd name="T24" fmla="*/ 48 w 64"/>
                <a:gd name="T25" fmla="*/ 16 h 16"/>
                <a:gd name="T26" fmla="*/ 50 w 64"/>
                <a:gd name="T27" fmla="*/ 16 h 16"/>
                <a:gd name="T28" fmla="*/ 50 w 64"/>
                <a:gd name="T29" fmla="*/ 16 h 16"/>
                <a:gd name="T30" fmla="*/ 58 w 64"/>
                <a:gd name="T31" fmla="*/ 10 h 16"/>
                <a:gd name="T32" fmla="*/ 62 w 64"/>
                <a:gd name="T33" fmla="*/ 6 h 16"/>
                <a:gd name="T34" fmla="*/ 64 w 64"/>
                <a:gd name="T35" fmla="*/ 2 h 16"/>
                <a:gd name="T36" fmla="*/ 64 w 64"/>
                <a:gd name="T37" fmla="*/ 2 h 16"/>
                <a:gd name="T38" fmla="*/ 62 w 64"/>
                <a:gd name="T39" fmla="*/ 0 h 16"/>
                <a:gd name="T40" fmla="*/ 62 w 64"/>
                <a:gd name="T41" fmla="*/ 0 h 16"/>
                <a:gd name="T42" fmla="*/ 62 w 64"/>
                <a:gd name="T43" fmla="*/ 0 h 16"/>
                <a:gd name="T44" fmla="*/ 60 w 64"/>
                <a:gd name="T45" fmla="*/ 0 h 16"/>
                <a:gd name="T46" fmla="*/ 60 w 64"/>
                <a:gd name="T47" fmla="*/ 2 h 16"/>
                <a:gd name="T48" fmla="*/ 58 w 64"/>
                <a:gd name="T49" fmla="*/ 6 h 16"/>
                <a:gd name="T50" fmla="*/ 58 w 64"/>
                <a:gd name="T51" fmla="*/ 6 h 16"/>
                <a:gd name="T52" fmla="*/ 54 w 64"/>
                <a:gd name="T53" fmla="*/ 8 h 16"/>
                <a:gd name="T54" fmla="*/ 48 w 64"/>
                <a:gd name="T55" fmla="*/ 12 h 16"/>
                <a:gd name="T56" fmla="*/ 48 w 64"/>
                <a:gd name="T57" fmla="*/ 12 h 16"/>
                <a:gd name="T58" fmla="*/ 42 w 64"/>
                <a:gd name="T59" fmla="*/ 6 h 16"/>
                <a:gd name="T60" fmla="*/ 38 w 64"/>
                <a:gd name="T61" fmla="*/ 4 h 16"/>
                <a:gd name="T62" fmla="*/ 34 w 64"/>
                <a:gd name="T63" fmla="*/ 2 h 16"/>
                <a:gd name="T64" fmla="*/ 34 w 64"/>
                <a:gd name="T65" fmla="*/ 2 h 16"/>
                <a:gd name="T66" fmla="*/ 30 w 64"/>
                <a:gd name="T67" fmla="*/ 4 h 16"/>
                <a:gd name="T68" fmla="*/ 24 w 64"/>
                <a:gd name="T69" fmla="*/ 8 h 16"/>
                <a:gd name="T70" fmla="*/ 20 w 64"/>
                <a:gd name="T71" fmla="*/ 8 h 16"/>
                <a:gd name="T72" fmla="*/ 16 w 64"/>
                <a:gd name="T73" fmla="*/ 4 h 16"/>
                <a:gd name="T74" fmla="*/ 16 w 64"/>
                <a:gd name="T75" fmla="*/ 4 h 16"/>
                <a:gd name="T76" fmla="*/ 8 w 64"/>
                <a:gd name="T77" fmla="*/ 4 h 16"/>
                <a:gd name="T78" fmla="*/ 0 w 64"/>
                <a:gd name="T79" fmla="*/ 4 h 16"/>
                <a:gd name="T80" fmla="*/ 0 w 64"/>
                <a:gd name="T81" fmla="*/ 4 h 16"/>
                <a:gd name="T82" fmla="*/ 0 w 64"/>
                <a:gd name="T83" fmla="*/ 6 h 16"/>
                <a:gd name="T84" fmla="*/ 2 w 64"/>
                <a:gd name="T85" fmla="*/ 8 h 16"/>
                <a:gd name="T86" fmla="*/ 6 w 64"/>
                <a:gd name="T87" fmla="*/ 8 h 16"/>
                <a:gd name="T88" fmla="*/ 6 w 64"/>
                <a:gd name="T89" fmla="*/ 8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64" h="16">
                  <a:moveTo>
                    <a:pt x="6" y="8"/>
                  </a:moveTo>
                  <a:lnTo>
                    <a:pt x="6" y="8"/>
                  </a:lnTo>
                  <a:lnTo>
                    <a:pt x="10" y="8"/>
                  </a:lnTo>
                  <a:lnTo>
                    <a:pt x="16" y="10"/>
                  </a:lnTo>
                  <a:lnTo>
                    <a:pt x="20" y="12"/>
                  </a:lnTo>
                  <a:lnTo>
                    <a:pt x="24" y="12"/>
                  </a:lnTo>
                  <a:lnTo>
                    <a:pt x="24" y="12"/>
                  </a:lnTo>
                  <a:lnTo>
                    <a:pt x="32" y="8"/>
                  </a:lnTo>
                  <a:lnTo>
                    <a:pt x="36" y="8"/>
                  </a:lnTo>
                  <a:lnTo>
                    <a:pt x="40" y="10"/>
                  </a:lnTo>
                  <a:lnTo>
                    <a:pt x="40" y="10"/>
                  </a:lnTo>
                  <a:lnTo>
                    <a:pt x="44" y="14"/>
                  </a:lnTo>
                  <a:lnTo>
                    <a:pt x="48" y="16"/>
                  </a:lnTo>
                  <a:lnTo>
                    <a:pt x="50" y="16"/>
                  </a:lnTo>
                  <a:lnTo>
                    <a:pt x="50" y="16"/>
                  </a:lnTo>
                  <a:lnTo>
                    <a:pt x="58" y="10"/>
                  </a:lnTo>
                  <a:lnTo>
                    <a:pt x="62" y="6"/>
                  </a:lnTo>
                  <a:lnTo>
                    <a:pt x="64" y="2"/>
                  </a:lnTo>
                  <a:lnTo>
                    <a:pt x="64" y="2"/>
                  </a:lnTo>
                  <a:lnTo>
                    <a:pt x="62" y="0"/>
                  </a:lnTo>
                  <a:lnTo>
                    <a:pt x="62" y="0"/>
                  </a:lnTo>
                  <a:lnTo>
                    <a:pt x="62" y="0"/>
                  </a:lnTo>
                  <a:lnTo>
                    <a:pt x="60" y="0"/>
                  </a:lnTo>
                  <a:lnTo>
                    <a:pt x="60" y="2"/>
                  </a:lnTo>
                  <a:lnTo>
                    <a:pt x="58" y="6"/>
                  </a:lnTo>
                  <a:lnTo>
                    <a:pt x="58" y="6"/>
                  </a:lnTo>
                  <a:lnTo>
                    <a:pt x="54" y="8"/>
                  </a:lnTo>
                  <a:lnTo>
                    <a:pt x="48" y="12"/>
                  </a:lnTo>
                  <a:lnTo>
                    <a:pt x="48" y="12"/>
                  </a:lnTo>
                  <a:lnTo>
                    <a:pt x="42" y="6"/>
                  </a:lnTo>
                  <a:lnTo>
                    <a:pt x="38" y="4"/>
                  </a:lnTo>
                  <a:lnTo>
                    <a:pt x="34" y="2"/>
                  </a:lnTo>
                  <a:lnTo>
                    <a:pt x="34" y="2"/>
                  </a:lnTo>
                  <a:lnTo>
                    <a:pt x="30" y="4"/>
                  </a:lnTo>
                  <a:lnTo>
                    <a:pt x="24" y="8"/>
                  </a:lnTo>
                  <a:lnTo>
                    <a:pt x="20" y="8"/>
                  </a:lnTo>
                  <a:lnTo>
                    <a:pt x="16" y="4"/>
                  </a:lnTo>
                  <a:lnTo>
                    <a:pt x="16" y="4"/>
                  </a:lnTo>
                  <a:lnTo>
                    <a:pt x="8" y="4"/>
                  </a:lnTo>
                  <a:lnTo>
                    <a:pt x="0" y="4"/>
                  </a:lnTo>
                  <a:lnTo>
                    <a:pt x="0" y="4"/>
                  </a:lnTo>
                  <a:lnTo>
                    <a:pt x="0" y="6"/>
                  </a:lnTo>
                  <a:lnTo>
                    <a:pt x="2" y="8"/>
                  </a:lnTo>
                  <a:lnTo>
                    <a:pt x="6" y="8"/>
                  </a:lnTo>
                  <a:lnTo>
                    <a:pt x="6" y="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293" name="Freeform 270"/>
            <p:cNvSpPr>
              <a:spLocks/>
            </p:cNvSpPr>
            <p:nvPr/>
          </p:nvSpPr>
          <p:spPr bwMode="auto">
            <a:xfrm>
              <a:off x="2447" y="2403"/>
              <a:ext cx="0" cy="4"/>
            </a:xfrm>
            <a:custGeom>
              <a:avLst/>
              <a:gdLst>
                <a:gd name="T0" fmla="*/ 0 h 4"/>
                <a:gd name="T1" fmla="*/ 4 h 4"/>
                <a:gd name="T2" fmla="*/ 0 h 4"/>
              </a:gdLst>
              <a:ahLst/>
              <a:cxnLst>
                <a:cxn ang="0">
                  <a:pos x="0" y="T0"/>
                </a:cxn>
                <a:cxn ang="0">
                  <a:pos x="0" y="T1"/>
                </a:cxn>
                <a:cxn ang="0">
                  <a:pos x="0" y="T2"/>
                </a:cxn>
              </a:cxnLst>
              <a:rect l="0" t="0" r="r" b="b"/>
              <a:pathLst>
                <a:path h="4">
                  <a:moveTo>
                    <a:pt x="0" y="0"/>
                  </a:moveTo>
                  <a:lnTo>
                    <a:pt x="0" y="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294" name="Freeform 271"/>
            <p:cNvSpPr>
              <a:spLocks/>
            </p:cNvSpPr>
            <p:nvPr/>
          </p:nvSpPr>
          <p:spPr bwMode="auto">
            <a:xfrm>
              <a:off x="2569" y="2115"/>
              <a:ext cx="32" cy="54"/>
            </a:xfrm>
            <a:custGeom>
              <a:avLst/>
              <a:gdLst>
                <a:gd name="T0" fmla="*/ 2 w 32"/>
                <a:gd name="T1" fmla="*/ 34 h 54"/>
                <a:gd name="T2" fmla="*/ 2 w 32"/>
                <a:gd name="T3" fmla="*/ 34 h 54"/>
                <a:gd name="T4" fmla="*/ 6 w 32"/>
                <a:gd name="T5" fmla="*/ 34 h 54"/>
                <a:gd name="T6" fmla="*/ 8 w 32"/>
                <a:gd name="T7" fmla="*/ 34 h 54"/>
                <a:gd name="T8" fmla="*/ 8 w 32"/>
                <a:gd name="T9" fmla="*/ 34 h 54"/>
                <a:gd name="T10" fmla="*/ 8 w 32"/>
                <a:gd name="T11" fmla="*/ 40 h 54"/>
                <a:gd name="T12" fmla="*/ 8 w 32"/>
                <a:gd name="T13" fmla="*/ 44 h 54"/>
                <a:gd name="T14" fmla="*/ 10 w 32"/>
                <a:gd name="T15" fmla="*/ 46 h 54"/>
                <a:gd name="T16" fmla="*/ 10 w 32"/>
                <a:gd name="T17" fmla="*/ 46 h 54"/>
                <a:gd name="T18" fmla="*/ 16 w 32"/>
                <a:gd name="T19" fmla="*/ 46 h 54"/>
                <a:gd name="T20" fmla="*/ 20 w 32"/>
                <a:gd name="T21" fmla="*/ 44 h 54"/>
                <a:gd name="T22" fmla="*/ 20 w 32"/>
                <a:gd name="T23" fmla="*/ 44 h 54"/>
                <a:gd name="T24" fmla="*/ 22 w 32"/>
                <a:gd name="T25" fmla="*/ 48 h 54"/>
                <a:gd name="T26" fmla="*/ 22 w 32"/>
                <a:gd name="T27" fmla="*/ 52 h 54"/>
                <a:gd name="T28" fmla="*/ 22 w 32"/>
                <a:gd name="T29" fmla="*/ 54 h 54"/>
                <a:gd name="T30" fmla="*/ 26 w 32"/>
                <a:gd name="T31" fmla="*/ 54 h 54"/>
                <a:gd name="T32" fmla="*/ 26 w 32"/>
                <a:gd name="T33" fmla="*/ 54 h 54"/>
                <a:gd name="T34" fmla="*/ 30 w 32"/>
                <a:gd name="T35" fmla="*/ 48 h 54"/>
                <a:gd name="T36" fmla="*/ 32 w 32"/>
                <a:gd name="T37" fmla="*/ 40 h 54"/>
                <a:gd name="T38" fmla="*/ 32 w 32"/>
                <a:gd name="T39" fmla="*/ 40 h 54"/>
                <a:gd name="T40" fmla="*/ 30 w 32"/>
                <a:gd name="T41" fmla="*/ 40 h 54"/>
                <a:gd name="T42" fmla="*/ 28 w 32"/>
                <a:gd name="T43" fmla="*/ 42 h 54"/>
                <a:gd name="T44" fmla="*/ 28 w 32"/>
                <a:gd name="T45" fmla="*/ 42 h 54"/>
                <a:gd name="T46" fmla="*/ 28 w 32"/>
                <a:gd name="T47" fmla="*/ 44 h 54"/>
                <a:gd name="T48" fmla="*/ 26 w 32"/>
                <a:gd name="T49" fmla="*/ 46 h 54"/>
                <a:gd name="T50" fmla="*/ 26 w 32"/>
                <a:gd name="T51" fmla="*/ 46 h 54"/>
                <a:gd name="T52" fmla="*/ 24 w 32"/>
                <a:gd name="T53" fmla="*/ 40 h 54"/>
                <a:gd name="T54" fmla="*/ 24 w 32"/>
                <a:gd name="T55" fmla="*/ 38 h 54"/>
                <a:gd name="T56" fmla="*/ 22 w 32"/>
                <a:gd name="T57" fmla="*/ 38 h 54"/>
                <a:gd name="T58" fmla="*/ 14 w 32"/>
                <a:gd name="T59" fmla="*/ 42 h 54"/>
                <a:gd name="T60" fmla="*/ 14 w 32"/>
                <a:gd name="T61" fmla="*/ 42 h 54"/>
                <a:gd name="T62" fmla="*/ 14 w 32"/>
                <a:gd name="T63" fmla="*/ 38 h 54"/>
                <a:gd name="T64" fmla="*/ 14 w 32"/>
                <a:gd name="T65" fmla="*/ 34 h 54"/>
                <a:gd name="T66" fmla="*/ 14 w 32"/>
                <a:gd name="T67" fmla="*/ 30 h 54"/>
                <a:gd name="T68" fmla="*/ 10 w 32"/>
                <a:gd name="T69" fmla="*/ 28 h 54"/>
                <a:gd name="T70" fmla="*/ 10 w 32"/>
                <a:gd name="T71" fmla="*/ 28 h 54"/>
                <a:gd name="T72" fmla="*/ 6 w 32"/>
                <a:gd name="T73" fmla="*/ 28 h 54"/>
                <a:gd name="T74" fmla="*/ 6 w 32"/>
                <a:gd name="T75" fmla="*/ 28 h 54"/>
                <a:gd name="T76" fmla="*/ 6 w 32"/>
                <a:gd name="T77" fmla="*/ 22 h 54"/>
                <a:gd name="T78" fmla="*/ 6 w 32"/>
                <a:gd name="T79" fmla="*/ 14 h 54"/>
                <a:gd name="T80" fmla="*/ 6 w 32"/>
                <a:gd name="T81" fmla="*/ 8 h 54"/>
                <a:gd name="T82" fmla="*/ 6 w 32"/>
                <a:gd name="T83" fmla="*/ 2 h 54"/>
                <a:gd name="T84" fmla="*/ 6 w 32"/>
                <a:gd name="T85" fmla="*/ 2 h 54"/>
                <a:gd name="T86" fmla="*/ 4 w 32"/>
                <a:gd name="T87" fmla="*/ 0 h 54"/>
                <a:gd name="T88" fmla="*/ 2 w 32"/>
                <a:gd name="T89" fmla="*/ 0 h 54"/>
                <a:gd name="T90" fmla="*/ 0 w 32"/>
                <a:gd name="T91" fmla="*/ 2 h 54"/>
                <a:gd name="T92" fmla="*/ 0 w 32"/>
                <a:gd name="T93" fmla="*/ 2 h 54"/>
                <a:gd name="T94" fmla="*/ 2 w 32"/>
                <a:gd name="T95" fmla="*/ 6 h 54"/>
                <a:gd name="T96" fmla="*/ 2 w 32"/>
                <a:gd name="T97" fmla="*/ 10 h 54"/>
                <a:gd name="T98" fmla="*/ 2 w 32"/>
                <a:gd name="T99" fmla="*/ 18 h 54"/>
                <a:gd name="T100" fmla="*/ 0 w 32"/>
                <a:gd name="T101" fmla="*/ 26 h 54"/>
                <a:gd name="T102" fmla="*/ 2 w 32"/>
                <a:gd name="T103" fmla="*/ 30 h 54"/>
                <a:gd name="T104" fmla="*/ 2 w 32"/>
                <a:gd name="T105" fmla="*/ 34 h 54"/>
                <a:gd name="T106" fmla="*/ 2 w 32"/>
                <a:gd name="T107" fmla="*/ 34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32" h="54">
                  <a:moveTo>
                    <a:pt x="2" y="34"/>
                  </a:moveTo>
                  <a:lnTo>
                    <a:pt x="2" y="34"/>
                  </a:lnTo>
                  <a:lnTo>
                    <a:pt x="6" y="34"/>
                  </a:lnTo>
                  <a:lnTo>
                    <a:pt x="8" y="34"/>
                  </a:lnTo>
                  <a:lnTo>
                    <a:pt x="8" y="34"/>
                  </a:lnTo>
                  <a:lnTo>
                    <a:pt x="8" y="40"/>
                  </a:lnTo>
                  <a:lnTo>
                    <a:pt x="8" y="44"/>
                  </a:lnTo>
                  <a:lnTo>
                    <a:pt x="10" y="46"/>
                  </a:lnTo>
                  <a:lnTo>
                    <a:pt x="10" y="46"/>
                  </a:lnTo>
                  <a:lnTo>
                    <a:pt x="16" y="46"/>
                  </a:lnTo>
                  <a:lnTo>
                    <a:pt x="20" y="44"/>
                  </a:lnTo>
                  <a:lnTo>
                    <a:pt x="20" y="44"/>
                  </a:lnTo>
                  <a:lnTo>
                    <a:pt x="22" y="48"/>
                  </a:lnTo>
                  <a:lnTo>
                    <a:pt x="22" y="52"/>
                  </a:lnTo>
                  <a:lnTo>
                    <a:pt x="22" y="54"/>
                  </a:lnTo>
                  <a:lnTo>
                    <a:pt x="26" y="54"/>
                  </a:lnTo>
                  <a:lnTo>
                    <a:pt x="26" y="54"/>
                  </a:lnTo>
                  <a:lnTo>
                    <a:pt x="30" y="48"/>
                  </a:lnTo>
                  <a:lnTo>
                    <a:pt x="32" y="40"/>
                  </a:lnTo>
                  <a:lnTo>
                    <a:pt x="32" y="40"/>
                  </a:lnTo>
                  <a:lnTo>
                    <a:pt x="30" y="40"/>
                  </a:lnTo>
                  <a:lnTo>
                    <a:pt x="28" y="42"/>
                  </a:lnTo>
                  <a:lnTo>
                    <a:pt x="28" y="42"/>
                  </a:lnTo>
                  <a:lnTo>
                    <a:pt x="28" y="44"/>
                  </a:lnTo>
                  <a:lnTo>
                    <a:pt x="26" y="46"/>
                  </a:lnTo>
                  <a:lnTo>
                    <a:pt x="26" y="46"/>
                  </a:lnTo>
                  <a:lnTo>
                    <a:pt x="24" y="40"/>
                  </a:lnTo>
                  <a:lnTo>
                    <a:pt x="24" y="38"/>
                  </a:lnTo>
                  <a:lnTo>
                    <a:pt x="22" y="38"/>
                  </a:lnTo>
                  <a:lnTo>
                    <a:pt x="14" y="42"/>
                  </a:lnTo>
                  <a:lnTo>
                    <a:pt x="14" y="42"/>
                  </a:lnTo>
                  <a:lnTo>
                    <a:pt x="14" y="38"/>
                  </a:lnTo>
                  <a:lnTo>
                    <a:pt x="14" y="34"/>
                  </a:lnTo>
                  <a:lnTo>
                    <a:pt x="14" y="30"/>
                  </a:lnTo>
                  <a:lnTo>
                    <a:pt x="10" y="28"/>
                  </a:lnTo>
                  <a:lnTo>
                    <a:pt x="10" y="28"/>
                  </a:lnTo>
                  <a:lnTo>
                    <a:pt x="6" y="28"/>
                  </a:lnTo>
                  <a:lnTo>
                    <a:pt x="6" y="28"/>
                  </a:lnTo>
                  <a:lnTo>
                    <a:pt x="6" y="22"/>
                  </a:lnTo>
                  <a:lnTo>
                    <a:pt x="6" y="14"/>
                  </a:lnTo>
                  <a:lnTo>
                    <a:pt x="6" y="8"/>
                  </a:lnTo>
                  <a:lnTo>
                    <a:pt x="6" y="2"/>
                  </a:lnTo>
                  <a:lnTo>
                    <a:pt x="6" y="2"/>
                  </a:lnTo>
                  <a:lnTo>
                    <a:pt x="4" y="0"/>
                  </a:lnTo>
                  <a:lnTo>
                    <a:pt x="2" y="0"/>
                  </a:lnTo>
                  <a:lnTo>
                    <a:pt x="0" y="2"/>
                  </a:lnTo>
                  <a:lnTo>
                    <a:pt x="0" y="2"/>
                  </a:lnTo>
                  <a:lnTo>
                    <a:pt x="2" y="6"/>
                  </a:lnTo>
                  <a:lnTo>
                    <a:pt x="2" y="10"/>
                  </a:lnTo>
                  <a:lnTo>
                    <a:pt x="2" y="18"/>
                  </a:lnTo>
                  <a:lnTo>
                    <a:pt x="0" y="26"/>
                  </a:lnTo>
                  <a:lnTo>
                    <a:pt x="2" y="30"/>
                  </a:lnTo>
                  <a:lnTo>
                    <a:pt x="2" y="34"/>
                  </a:lnTo>
                  <a:lnTo>
                    <a:pt x="2" y="3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295" name="Freeform 272"/>
            <p:cNvSpPr>
              <a:spLocks/>
            </p:cNvSpPr>
            <p:nvPr/>
          </p:nvSpPr>
          <p:spPr bwMode="auto">
            <a:xfrm>
              <a:off x="2543" y="2263"/>
              <a:ext cx="36" cy="22"/>
            </a:xfrm>
            <a:custGeom>
              <a:avLst/>
              <a:gdLst>
                <a:gd name="T0" fmla="*/ 12 w 36"/>
                <a:gd name="T1" fmla="*/ 14 h 22"/>
                <a:gd name="T2" fmla="*/ 12 w 36"/>
                <a:gd name="T3" fmla="*/ 14 h 22"/>
                <a:gd name="T4" fmla="*/ 18 w 36"/>
                <a:gd name="T5" fmla="*/ 16 h 22"/>
                <a:gd name="T6" fmla="*/ 18 w 36"/>
                <a:gd name="T7" fmla="*/ 16 h 22"/>
                <a:gd name="T8" fmla="*/ 20 w 36"/>
                <a:gd name="T9" fmla="*/ 20 h 22"/>
                <a:gd name="T10" fmla="*/ 24 w 36"/>
                <a:gd name="T11" fmla="*/ 22 h 22"/>
                <a:gd name="T12" fmla="*/ 24 w 36"/>
                <a:gd name="T13" fmla="*/ 22 h 22"/>
                <a:gd name="T14" fmla="*/ 28 w 36"/>
                <a:gd name="T15" fmla="*/ 18 h 22"/>
                <a:gd name="T16" fmla="*/ 32 w 36"/>
                <a:gd name="T17" fmla="*/ 14 h 22"/>
                <a:gd name="T18" fmla="*/ 36 w 36"/>
                <a:gd name="T19" fmla="*/ 4 h 22"/>
                <a:gd name="T20" fmla="*/ 36 w 36"/>
                <a:gd name="T21" fmla="*/ 4 h 22"/>
                <a:gd name="T22" fmla="*/ 34 w 36"/>
                <a:gd name="T23" fmla="*/ 2 h 22"/>
                <a:gd name="T24" fmla="*/ 32 w 36"/>
                <a:gd name="T25" fmla="*/ 2 h 22"/>
                <a:gd name="T26" fmla="*/ 30 w 36"/>
                <a:gd name="T27" fmla="*/ 4 h 22"/>
                <a:gd name="T28" fmla="*/ 28 w 36"/>
                <a:gd name="T29" fmla="*/ 2 h 22"/>
                <a:gd name="T30" fmla="*/ 28 w 36"/>
                <a:gd name="T31" fmla="*/ 2 h 22"/>
                <a:gd name="T32" fmla="*/ 26 w 36"/>
                <a:gd name="T33" fmla="*/ 2 h 22"/>
                <a:gd name="T34" fmla="*/ 26 w 36"/>
                <a:gd name="T35" fmla="*/ 4 h 22"/>
                <a:gd name="T36" fmla="*/ 26 w 36"/>
                <a:gd name="T37" fmla="*/ 6 h 22"/>
                <a:gd name="T38" fmla="*/ 26 w 36"/>
                <a:gd name="T39" fmla="*/ 6 h 22"/>
                <a:gd name="T40" fmla="*/ 28 w 36"/>
                <a:gd name="T41" fmla="*/ 8 h 22"/>
                <a:gd name="T42" fmla="*/ 28 w 36"/>
                <a:gd name="T43" fmla="*/ 10 h 22"/>
                <a:gd name="T44" fmla="*/ 24 w 36"/>
                <a:gd name="T45" fmla="*/ 16 h 22"/>
                <a:gd name="T46" fmla="*/ 24 w 36"/>
                <a:gd name="T47" fmla="*/ 16 h 22"/>
                <a:gd name="T48" fmla="*/ 24 w 36"/>
                <a:gd name="T49" fmla="*/ 16 h 22"/>
                <a:gd name="T50" fmla="*/ 22 w 36"/>
                <a:gd name="T51" fmla="*/ 12 h 22"/>
                <a:gd name="T52" fmla="*/ 16 w 36"/>
                <a:gd name="T53" fmla="*/ 10 h 22"/>
                <a:gd name="T54" fmla="*/ 12 w 36"/>
                <a:gd name="T55" fmla="*/ 8 h 22"/>
                <a:gd name="T56" fmla="*/ 10 w 36"/>
                <a:gd name="T57" fmla="*/ 4 h 22"/>
                <a:gd name="T58" fmla="*/ 10 w 36"/>
                <a:gd name="T59" fmla="*/ 4 h 22"/>
                <a:gd name="T60" fmla="*/ 4 w 36"/>
                <a:gd name="T61" fmla="*/ 0 h 22"/>
                <a:gd name="T62" fmla="*/ 2 w 36"/>
                <a:gd name="T63" fmla="*/ 0 h 22"/>
                <a:gd name="T64" fmla="*/ 0 w 36"/>
                <a:gd name="T65" fmla="*/ 0 h 22"/>
                <a:gd name="T66" fmla="*/ 0 w 36"/>
                <a:gd name="T67" fmla="*/ 0 h 22"/>
                <a:gd name="T68" fmla="*/ 0 w 36"/>
                <a:gd name="T69" fmla="*/ 4 h 22"/>
                <a:gd name="T70" fmla="*/ 4 w 36"/>
                <a:gd name="T71" fmla="*/ 6 h 22"/>
                <a:gd name="T72" fmla="*/ 8 w 36"/>
                <a:gd name="T73" fmla="*/ 10 h 22"/>
                <a:gd name="T74" fmla="*/ 12 w 36"/>
                <a:gd name="T75" fmla="*/ 14 h 22"/>
                <a:gd name="T76" fmla="*/ 12 w 36"/>
                <a:gd name="T77" fmla="*/ 14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6" h="22">
                  <a:moveTo>
                    <a:pt x="12" y="14"/>
                  </a:moveTo>
                  <a:lnTo>
                    <a:pt x="12" y="14"/>
                  </a:lnTo>
                  <a:lnTo>
                    <a:pt x="18" y="16"/>
                  </a:lnTo>
                  <a:lnTo>
                    <a:pt x="18" y="16"/>
                  </a:lnTo>
                  <a:lnTo>
                    <a:pt x="20" y="20"/>
                  </a:lnTo>
                  <a:lnTo>
                    <a:pt x="24" y="22"/>
                  </a:lnTo>
                  <a:lnTo>
                    <a:pt x="24" y="22"/>
                  </a:lnTo>
                  <a:lnTo>
                    <a:pt x="28" y="18"/>
                  </a:lnTo>
                  <a:lnTo>
                    <a:pt x="32" y="14"/>
                  </a:lnTo>
                  <a:lnTo>
                    <a:pt x="36" y="4"/>
                  </a:lnTo>
                  <a:lnTo>
                    <a:pt x="36" y="4"/>
                  </a:lnTo>
                  <a:lnTo>
                    <a:pt x="34" y="2"/>
                  </a:lnTo>
                  <a:lnTo>
                    <a:pt x="32" y="2"/>
                  </a:lnTo>
                  <a:lnTo>
                    <a:pt x="30" y="4"/>
                  </a:lnTo>
                  <a:lnTo>
                    <a:pt x="28" y="2"/>
                  </a:lnTo>
                  <a:lnTo>
                    <a:pt x="28" y="2"/>
                  </a:lnTo>
                  <a:lnTo>
                    <a:pt x="26" y="2"/>
                  </a:lnTo>
                  <a:lnTo>
                    <a:pt x="26" y="4"/>
                  </a:lnTo>
                  <a:lnTo>
                    <a:pt x="26" y="6"/>
                  </a:lnTo>
                  <a:lnTo>
                    <a:pt x="26" y="6"/>
                  </a:lnTo>
                  <a:lnTo>
                    <a:pt x="28" y="8"/>
                  </a:lnTo>
                  <a:lnTo>
                    <a:pt x="28" y="10"/>
                  </a:lnTo>
                  <a:lnTo>
                    <a:pt x="24" y="16"/>
                  </a:lnTo>
                  <a:lnTo>
                    <a:pt x="24" y="16"/>
                  </a:lnTo>
                  <a:lnTo>
                    <a:pt x="24" y="16"/>
                  </a:lnTo>
                  <a:lnTo>
                    <a:pt x="22" y="12"/>
                  </a:lnTo>
                  <a:lnTo>
                    <a:pt x="16" y="10"/>
                  </a:lnTo>
                  <a:lnTo>
                    <a:pt x="12" y="8"/>
                  </a:lnTo>
                  <a:lnTo>
                    <a:pt x="10" y="4"/>
                  </a:lnTo>
                  <a:lnTo>
                    <a:pt x="10" y="4"/>
                  </a:lnTo>
                  <a:lnTo>
                    <a:pt x="4" y="0"/>
                  </a:lnTo>
                  <a:lnTo>
                    <a:pt x="2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4"/>
                  </a:lnTo>
                  <a:lnTo>
                    <a:pt x="4" y="6"/>
                  </a:lnTo>
                  <a:lnTo>
                    <a:pt x="8" y="10"/>
                  </a:lnTo>
                  <a:lnTo>
                    <a:pt x="12" y="14"/>
                  </a:lnTo>
                  <a:lnTo>
                    <a:pt x="12" y="1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296" name="Freeform 273"/>
            <p:cNvSpPr>
              <a:spLocks/>
            </p:cNvSpPr>
            <p:nvPr/>
          </p:nvSpPr>
          <p:spPr bwMode="auto">
            <a:xfrm>
              <a:off x="2669" y="1937"/>
              <a:ext cx="48" cy="14"/>
            </a:xfrm>
            <a:custGeom>
              <a:avLst/>
              <a:gdLst>
                <a:gd name="T0" fmla="*/ 2 w 48"/>
                <a:gd name="T1" fmla="*/ 12 h 14"/>
                <a:gd name="T2" fmla="*/ 2 w 48"/>
                <a:gd name="T3" fmla="*/ 12 h 14"/>
                <a:gd name="T4" fmla="*/ 12 w 48"/>
                <a:gd name="T5" fmla="*/ 12 h 14"/>
                <a:gd name="T6" fmla="*/ 22 w 48"/>
                <a:gd name="T7" fmla="*/ 14 h 14"/>
                <a:gd name="T8" fmla="*/ 22 w 48"/>
                <a:gd name="T9" fmla="*/ 14 h 14"/>
                <a:gd name="T10" fmla="*/ 22 w 48"/>
                <a:gd name="T11" fmla="*/ 10 h 14"/>
                <a:gd name="T12" fmla="*/ 22 w 48"/>
                <a:gd name="T13" fmla="*/ 10 h 14"/>
                <a:gd name="T14" fmla="*/ 22 w 48"/>
                <a:gd name="T15" fmla="*/ 6 h 14"/>
                <a:gd name="T16" fmla="*/ 22 w 48"/>
                <a:gd name="T17" fmla="*/ 6 h 14"/>
                <a:gd name="T18" fmla="*/ 34 w 48"/>
                <a:gd name="T19" fmla="*/ 8 h 14"/>
                <a:gd name="T20" fmla="*/ 44 w 48"/>
                <a:gd name="T21" fmla="*/ 10 h 14"/>
                <a:gd name="T22" fmla="*/ 44 w 48"/>
                <a:gd name="T23" fmla="*/ 10 h 14"/>
                <a:gd name="T24" fmla="*/ 48 w 48"/>
                <a:gd name="T25" fmla="*/ 8 h 14"/>
                <a:gd name="T26" fmla="*/ 48 w 48"/>
                <a:gd name="T27" fmla="*/ 6 h 14"/>
                <a:gd name="T28" fmla="*/ 48 w 48"/>
                <a:gd name="T29" fmla="*/ 6 h 14"/>
                <a:gd name="T30" fmla="*/ 30 w 48"/>
                <a:gd name="T31" fmla="*/ 2 h 14"/>
                <a:gd name="T32" fmla="*/ 22 w 48"/>
                <a:gd name="T33" fmla="*/ 0 h 14"/>
                <a:gd name="T34" fmla="*/ 14 w 48"/>
                <a:gd name="T35" fmla="*/ 0 h 14"/>
                <a:gd name="T36" fmla="*/ 14 w 48"/>
                <a:gd name="T37" fmla="*/ 0 h 14"/>
                <a:gd name="T38" fmla="*/ 14 w 48"/>
                <a:gd name="T39" fmla="*/ 2 h 14"/>
                <a:gd name="T40" fmla="*/ 14 w 48"/>
                <a:gd name="T41" fmla="*/ 6 h 14"/>
                <a:gd name="T42" fmla="*/ 14 w 48"/>
                <a:gd name="T43" fmla="*/ 6 h 14"/>
                <a:gd name="T44" fmla="*/ 10 w 48"/>
                <a:gd name="T45" fmla="*/ 6 h 14"/>
                <a:gd name="T46" fmla="*/ 4 w 48"/>
                <a:gd name="T47" fmla="*/ 6 h 14"/>
                <a:gd name="T48" fmla="*/ 0 w 48"/>
                <a:gd name="T49" fmla="*/ 8 h 14"/>
                <a:gd name="T50" fmla="*/ 0 w 48"/>
                <a:gd name="T51" fmla="*/ 10 h 14"/>
                <a:gd name="T52" fmla="*/ 2 w 48"/>
                <a:gd name="T53" fmla="*/ 12 h 14"/>
                <a:gd name="T54" fmla="*/ 2 w 48"/>
                <a:gd name="T55" fmla="*/ 12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48" h="14">
                  <a:moveTo>
                    <a:pt x="2" y="12"/>
                  </a:moveTo>
                  <a:lnTo>
                    <a:pt x="2" y="12"/>
                  </a:lnTo>
                  <a:lnTo>
                    <a:pt x="12" y="12"/>
                  </a:lnTo>
                  <a:lnTo>
                    <a:pt x="22" y="14"/>
                  </a:lnTo>
                  <a:lnTo>
                    <a:pt x="22" y="14"/>
                  </a:lnTo>
                  <a:lnTo>
                    <a:pt x="22" y="10"/>
                  </a:lnTo>
                  <a:lnTo>
                    <a:pt x="22" y="10"/>
                  </a:lnTo>
                  <a:lnTo>
                    <a:pt x="22" y="6"/>
                  </a:lnTo>
                  <a:lnTo>
                    <a:pt x="22" y="6"/>
                  </a:lnTo>
                  <a:lnTo>
                    <a:pt x="34" y="8"/>
                  </a:lnTo>
                  <a:lnTo>
                    <a:pt x="44" y="10"/>
                  </a:lnTo>
                  <a:lnTo>
                    <a:pt x="44" y="10"/>
                  </a:lnTo>
                  <a:lnTo>
                    <a:pt x="48" y="8"/>
                  </a:lnTo>
                  <a:lnTo>
                    <a:pt x="48" y="6"/>
                  </a:lnTo>
                  <a:lnTo>
                    <a:pt x="48" y="6"/>
                  </a:lnTo>
                  <a:lnTo>
                    <a:pt x="30" y="2"/>
                  </a:lnTo>
                  <a:lnTo>
                    <a:pt x="22" y="0"/>
                  </a:lnTo>
                  <a:lnTo>
                    <a:pt x="14" y="0"/>
                  </a:lnTo>
                  <a:lnTo>
                    <a:pt x="14" y="0"/>
                  </a:lnTo>
                  <a:lnTo>
                    <a:pt x="14" y="2"/>
                  </a:lnTo>
                  <a:lnTo>
                    <a:pt x="14" y="6"/>
                  </a:lnTo>
                  <a:lnTo>
                    <a:pt x="14" y="6"/>
                  </a:lnTo>
                  <a:lnTo>
                    <a:pt x="10" y="6"/>
                  </a:lnTo>
                  <a:lnTo>
                    <a:pt x="4" y="6"/>
                  </a:lnTo>
                  <a:lnTo>
                    <a:pt x="0" y="8"/>
                  </a:lnTo>
                  <a:lnTo>
                    <a:pt x="0" y="10"/>
                  </a:lnTo>
                  <a:lnTo>
                    <a:pt x="2" y="12"/>
                  </a:lnTo>
                  <a:lnTo>
                    <a:pt x="2" y="1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297" name="Freeform 274"/>
            <p:cNvSpPr>
              <a:spLocks/>
            </p:cNvSpPr>
            <p:nvPr/>
          </p:nvSpPr>
          <p:spPr bwMode="auto">
            <a:xfrm>
              <a:off x="2601" y="2167"/>
              <a:ext cx="20" cy="22"/>
            </a:xfrm>
            <a:custGeom>
              <a:avLst/>
              <a:gdLst>
                <a:gd name="T0" fmla="*/ 4 w 20"/>
                <a:gd name="T1" fmla="*/ 16 h 22"/>
                <a:gd name="T2" fmla="*/ 4 w 20"/>
                <a:gd name="T3" fmla="*/ 16 h 22"/>
                <a:gd name="T4" fmla="*/ 8 w 20"/>
                <a:gd name="T5" fmla="*/ 18 h 22"/>
                <a:gd name="T6" fmla="*/ 10 w 20"/>
                <a:gd name="T7" fmla="*/ 20 h 22"/>
                <a:gd name="T8" fmla="*/ 12 w 20"/>
                <a:gd name="T9" fmla="*/ 22 h 22"/>
                <a:gd name="T10" fmla="*/ 16 w 20"/>
                <a:gd name="T11" fmla="*/ 20 h 22"/>
                <a:gd name="T12" fmla="*/ 16 w 20"/>
                <a:gd name="T13" fmla="*/ 20 h 22"/>
                <a:gd name="T14" fmla="*/ 20 w 20"/>
                <a:gd name="T15" fmla="*/ 14 h 22"/>
                <a:gd name="T16" fmla="*/ 20 w 20"/>
                <a:gd name="T17" fmla="*/ 12 h 22"/>
                <a:gd name="T18" fmla="*/ 20 w 20"/>
                <a:gd name="T19" fmla="*/ 8 h 22"/>
                <a:gd name="T20" fmla="*/ 20 w 20"/>
                <a:gd name="T21" fmla="*/ 8 h 22"/>
                <a:gd name="T22" fmla="*/ 18 w 20"/>
                <a:gd name="T23" fmla="*/ 8 h 22"/>
                <a:gd name="T24" fmla="*/ 16 w 20"/>
                <a:gd name="T25" fmla="*/ 12 h 22"/>
                <a:gd name="T26" fmla="*/ 14 w 20"/>
                <a:gd name="T27" fmla="*/ 14 h 22"/>
                <a:gd name="T28" fmla="*/ 12 w 20"/>
                <a:gd name="T29" fmla="*/ 16 h 22"/>
                <a:gd name="T30" fmla="*/ 12 w 20"/>
                <a:gd name="T31" fmla="*/ 16 h 22"/>
                <a:gd name="T32" fmla="*/ 12 w 20"/>
                <a:gd name="T33" fmla="*/ 12 h 22"/>
                <a:gd name="T34" fmla="*/ 10 w 20"/>
                <a:gd name="T35" fmla="*/ 10 h 22"/>
                <a:gd name="T36" fmla="*/ 8 w 20"/>
                <a:gd name="T37" fmla="*/ 10 h 22"/>
                <a:gd name="T38" fmla="*/ 8 w 20"/>
                <a:gd name="T39" fmla="*/ 10 h 22"/>
                <a:gd name="T40" fmla="*/ 8 w 20"/>
                <a:gd name="T41" fmla="*/ 10 h 22"/>
                <a:gd name="T42" fmla="*/ 6 w 20"/>
                <a:gd name="T43" fmla="*/ 4 h 22"/>
                <a:gd name="T44" fmla="*/ 6 w 20"/>
                <a:gd name="T45" fmla="*/ 0 h 22"/>
                <a:gd name="T46" fmla="*/ 4 w 20"/>
                <a:gd name="T47" fmla="*/ 0 h 22"/>
                <a:gd name="T48" fmla="*/ 4 w 20"/>
                <a:gd name="T49" fmla="*/ 0 h 22"/>
                <a:gd name="T50" fmla="*/ 2 w 20"/>
                <a:gd name="T51" fmla="*/ 0 h 22"/>
                <a:gd name="T52" fmla="*/ 0 w 20"/>
                <a:gd name="T53" fmla="*/ 4 h 22"/>
                <a:gd name="T54" fmla="*/ 0 w 20"/>
                <a:gd name="T55" fmla="*/ 4 h 22"/>
                <a:gd name="T56" fmla="*/ 2 w 20"/>
                <a:gd name="T57" fmla="*/ 6 h 22"/>
                <a:gd name="T58" fmla="*/ 2 w 20"/>
                <a:gd name="T59" fmla="*/ 10 h 22"/>
                <a:gd name="T60" fmla="*/ 4 w 20"/>
                <a:gd name="T61" fmla="*/ 16 h 22"/>
                <a:gd name="T62" fmla="*/ 4 w 20"/>
                <a:gd name="T63" fmla="*/ 16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20" h="22">
                  <a:moveTo>
                    <a:pt x="4" y="16"/>
                  </a:moveTo>
                  <a:lnTo>
                    <a:pt x="4" y="16"/>
                  </a:lnTo>
                  <a:lnTo>
                    <a:pt x="8" y="18"/>
                  </a:lnTo>
                  <a:lnTo>
                    <a:pt x="10" y="20"/>
                  </a:lnTo>
                  <a:lnTo>
                    <a:pt x="12" y="22"/>
                  </a:lnTo>
                  <a:lnTo>
                    <a:pt x="16" y="20"/>
                  </a:lnTo>
                  <a:lnTo>
                    <a:pt x="16" y="20"/>
                  </a:lnTo>
                  <a:lnTo>
                    <a:pt x="20" y="14"/>
                  </a:lnTo>
                  <a:lnTo>
                    <a:pt x="20" y="12"/>
                  </a:lnTo>
                  <a:lnTo>
                    <a:pt x="20" y="8"/>
                  </a:lnTo>
                  <a:lnTo>
                    <a:pt x="20" y="8"/>
                  </a:lnTo>
                  <a:lnTo>
                    <a:pt x="18" y="8"/>
                  </a:lnTo>
                  <a:lnTo>
                    <a:pt x="16" y="12"/>
                  </a:lnTo>
                  <a:lnTo>
                    <a:pt x="14" y="14"/>
                  </a:lnTo>
                  <a:lnTo>
                    <a:pt x="12" y="16"/>
                  </a:lnTo>
                  <a:lnTo>
                    <a:pt x="12" y="16"/>
                  </a:lnTo>
                  <a:lnTo>
                    <a:pt x="12" y="12"/>
                  </a:lnTo>
                  <a:lnTo>
                    <a:pt x="10" y="10"/>
                  </a:lnTo>
                  <a:lnTo>
                    <a:pt x="8" y="10"/>
                  </a:lnTo>
                  <a:lnTo>
                    <a:pt x="8" y="10"/>
                  </a:lnTo>
                  <a:lnTo>
                    <a:pt x="8" y="10"/>
                  </a:lnTo>
                  <a:lnTo>
                    <a:pt x="6" y="4"/>
                  </a:lnTo>
                  <a:lnTo>
                    <a:pt x="6" y="0"/>
                  </a:lnTo>
                  <a:lnTo>
                    <a:pt x="4" y="0"/>
                  </a:lnTo>
                  <a:lnTo>
                    <a:pt x="4" y="0"/>
                  </a:lnTo>
                  <a:lnTo>
                    <a:pt x="2" y="0"/>
                  </a:lnTo>
                  <a:lnTo>
                    <a:pt x="0" y="4"/>
                  </a:lnTo>
                  <a:lnTo>
                    <a:pt x="0" y="4"/>
                  </a:lnTo>
                  <a:lnTo>
                    <a:pt x="2" y="6"/>
                  </a:lnTo>
                  <a:lnTo>
                    <a:pt x="2" y="10"/>
                  </a:lnTo>
                  <a:lnTo>
                    <a:pt x="4" y="16"/>
                  </a:lnTo>
                  <a:lnTo>
                    <a:pt x="4" y="1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298" name="Freeform 275"/>
            <p:cNvSpPr>
              <a:spLocks/>
            </p:cNvSpPr>
            <p:nvPr/>
          </p:nvSpPr>
          <p:spPr bwMode="auto">
            <a:xfrm>
              <a:off x="2575" y="2203"/>
              <a:ext cx="38" cy="156"/>
            </a:xfrm>
            <a:custGeom>
              <a:avLst/>
              <a:gdLst>
                <a:gd name="T0" fmla="*/ 26 w 38"/>
                <a:gd name="T1" fmla="*/ 6 h 156"/>
                <a:gd name="T2" fmla="*/ 26 w 38"/>
                <a:gd name="T3" fmla="*/ 6 h 156"/>
                <a:gd name="T4" fmla="*/ 28 w 38"/>
                <a:gd name="T5" fmla="*/ 22 h 156"/>
                <a:gd name="T6" fmla="*/ 30 w 38"/>
                <a:gd name="T7" fmla="*/ 36 h 156"/>
                <a:gd name="T8" fmla="*/ 32 w 38"/>
                <a:gd name="T9" fmla="*/ 66 h 156"/>
                <a:gd name="T10" fmla="*/ 32 w 38"/>
                <a:gd name="T11" fmla="*/ 66 h 156"/>
                <a:gd name="T12" fmla="*/ 24 w 38"/>
                <a:gd name="T13" fmla="*/ 80 h 156"/>
                <a:gd name="T14" fmla="*/ 20 w 38"/>
                <a:gd name="T15" fmla="*/ 92 h 156"/>
                <a:gd name="T16" fmla="*/ 14 w 38"/>
                <a:gd name="T17" fmla="*/ 104 h 156"/>
                <a:gd name="T18" fmla="*/ 10 w 38"/>
                <a:gd name="T19" fmla="*/ 110 h 156"/>
                <a:gd name="T20" fmla="*/ 6 w 38"/>
                <a:gd name="T21" fmla="*/ 116 h 156"/>
                <a:gd name="T22" fmla="*/ 6 w 38"/>
                <a:gd name="T23" fmla="*/ 116 h 156"/>
                <a:gd name="T24" fmla="*/ 4 w 38"/>
                <a:gd name="T25" fmla="*/ 120 h 156"/>
                <a:gd name="T26" fmla="*/ 6 w 38"/>
                <a:gd name="T27" fmla="*/ 124 h 156"/>
                <a:gd name="T28" fmla="*/ 6 w 38"/>
                <a:gd name="T29" fmla="*/ 124 h 156"/>
                <a:gd name="T30" fmla="*/ 10 w 38"/>
                <a:gd name="T31" fmla="*/ 126 h 156"/>
                <a:gd name="T32" fmla="*/ 12 w 38"/>
                <a:gd name="T33" fmla="*/ 126 h 156"/>
                <a:gd name="T34" fmla="*/ 20 w 38"/>
                <a:gd name="T35" fmla="*/ 124 h 156"/>
                <a:gd name="T36" fmla="*/ 20 w 38"/>
                <a:gd name="T37" fmla="*/ 124 h 156"/>
                <a:gd name="T38" fmla="*/ 16 w 38"/>
                <a:gd name="T39" fmla="*/ 132 h 156"/>
                <a:gd name="T40" fmla="*/ 12 w 38"/>
                <a:gd name="T41" fmla="*/ 140 h 156"/>
                <a:gd name="T42" fmla="*/ 0 w 38"/>
                <a:gd name="T43" fmla="*/ 152 h 156"/>
                <a:gd name="T44" fmla="*/ 0 w 38"/>
                <a:gd name="T45" fmla="*/ 152 h 156"/>
                <a:gd name="T46" fmla="*/ 2 w 38"/>
                <a:gd name="T47" fmla="*/ 154 h 156"/>
                <a:gd name="T48" fmla="*/ 4 w 38"/>
                <a:gd name="T49" fmla="*/ 156 h 156"/>
                <a:gd name="T50" fmla="*/ 4 w 38"/>
                <a:gd name="T51" fmla="*/ 156 h 156"/>
                <a:gd name="T52" fmla="*/ 12 w 38"/>
                <a:gd name="T53" fmla="*/ 148 h 156"/>
                <a:gd name="T54" fmla="*/ 18 w 38"/>
                <a:gd name="T55" fmla="*/ 140 h 156"/>
                <a:gd name="T56" fmla="*/ 24 w 38"/>
                <a:gd name="T57" fmla="*/ 130 h 156"/>
                <a:gd name="T58" fmla="*/ 28 w 38"/>
                <a:gd name="T59" fmla="*/ 120 h 156"/>
                <a:gd name="T60" fmla="*/ 28 w 38"/>
                <a:gd name="T61" fmla="*/ 120 h 156"/>
                <a:gd name="T62" fmla="*/ 24 w 38"/>
                <a:gd name="T63" fmla="*/ 118 h 156"/>
                <a:gd name="T64" fmla="*/ 18 w 38"/>
                <a:gd name="T65" fmla="*/ 118 h 156"/>
                <a:gd name="T66" fmla="*/ 10 w 38"/>
                <a:gd name="T67" fmla="*/ 120 h 156"/>
                <a:gd name="T68" fmla="*/ 10 w 38"/>
                <a:gd name="T69" fmla="*/ 120 h 156"/>
                <a:gd name="T70" fmla="*/ 14 w 38"/>
                <a:gd name="T71" fmla="*/ 114 h 156"/>
                <a:gd name="T72" fmla="*/ 16 w 38"/>
                <a:gd name="T73" fmla="*/ 110 h 156"/>
                <a:gd name="T74" fmla="*/ 24 w 38"/>
                <a:gd name="T75" fmla="*/ 100 h 156"/>
                <a:gd name="T76" fmla="*/ 24 w 38"/>
                <a:gd name="T77" fmla="*/ 100 h 156"/>
                <a:gd name="T78" fmla="*/ 24 w 38"/>
                <a:gd name="T79" fmla="*/ 92 h 156"/>
                <a:gd name="T80" fmla="*/ 28 w 38"/>
                <a:gd name="T81" fmla="*/ 86 h 156"/>
                <a:gd name="T82" fmla="*/ 32 w 38"/>
                <a:gd name="T83" fmla="*/ 80 h 156"/>
                <a:gd name="T84" fmla="*/ 34 w 38"/>
                <a:gd name="T85" fmla="*/ 74 h 156"/>
                <a:gd name="T86" fmla="*/ 34 w 38"/>
                <a:gd name="T87" fmla="*/ 74 h 156"/>
                <a:gd name="T88" fmla="*/ 38 w 38"/>
                <a:gd name="T89" fmla="*/ 66 h 156"/>
                <a:gd name="T90" fmla="*/ 36 w 38"/>
                <a:gd name="T91" fmla="*/ 60 h 156"/>
                <a:gd name="T92" fmla="*/ 36 w 38"/>
                <a:gd name="T93" fmla="*/ 54 h 156"/>
                <a:gd name="T94" fmla="*/ 36 w 38"/>
                <a:gd name="T95" fmla="*/ 46 h 156"/>
                <a:gd name="T96" fmla="*/ 36 w 38"/>
                <a:gd name="T97" fmla="*/ 46 h 156"/>
                <a:gd name="T98" fmla="*/ 34 w 38"/>
                <a:gd name="T99" fmla="*/ 26 h 156"/>
                <a:gd name="T100" fmla="*/ 30 w 38"/>
                <a:gd name="T101" fmla="*/ 6 h 156"/>
                <a:gd name="T102" fmla="*/ 30 w 38"/>
                <a:gd name="T103" fmla="*/ 6 h 156"/>
                <a:gd name="T104" fmla="*/ 30 w 38"/>
                <a:gd name="T105" fmla="*/ 0 h 156"/>
                <a:gd name="T106" fmla="*/ 30 w 38"/>
                <a:gd name="T107" fmla="*/ 0 h 156"/>
                <a:gd name="T108" fmla="*/ 26 w 38"/>
                <a:gd name="T109" fmla="*/ 0 h 156"/>
                <a:gd name="T110" fmla="*/ 26 w 38"/>
                <a:gd name="T111" fmla="*/ 0 h 156"/>
                <a:gd name="T112" fmla="*/ 24 w 38"/>
                <a:gd name="T113" fmla="*/ 0 h 156"/>
                <a:gd name="T114" fmla="*/ 24 w 38"/>
                <a:gd name="T115" fmla="*/ 2 h 156"/>
                <a:gd name="T116" fmla="*/ 24 w 38"/>
                <a:gd name="T117" fmla="*/ 4 h 156"/>
                <a:gd name="T118" fmla="*/ 26 w 38"/>
                <a:gd name="T119" fmla="*/ 6 h 156"/>
                <a:gd name="T120" fmla="*/ 26 w 38"/>
                <a:gd name="T121" fmla="*/ 6 h 1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8" h="156">
                  <a:moveTo>
                    <a:pt x="26" y="6"/>
                  </a:moveTo>
                  <a:lnTo>
                    <a:pt x="26" y="6"/>
                  </a:lnTo>
                  <a:lnTo>
                    <a:pt x="28" y="22"/>
                  </a:lnTo>
                  <a:lnTo>
                    <a:pt x="30" y="36"/>
                  </a:lnTo>
                  <a:lnTo>
                    <a:pt x="32" y="66"/>
                  </a:lnTo>
                  <a:lnTo>
                    <a:pt x="32" y="66"/>
                  </a:lnTo>
                  <a:lnTo>
                    <a:pt x="24" y="80"/>
                  </a:lnTo>
                  <a:lnTo>
                    <a:pt x="20" y="92"/>
                  </a:lnTo>
                  <a:lnTo>
                    <a:pt x="14" y="104"/>
                  </a:lnTo>
                  <a:lnTo>
                    <a:pt x="10" y="110"/>
                  </a:lnTo>
                  <a:lnTo>
                    <a:pt x="6" y="116"/>
                  </a:lnTo>
                  <a:lnTo>
                    <a:pt x="6" y="116"/>
                  </a:lnTo>
                  <a:lnTo>
                    <a:pt x="4" y="120"/>
                  </a:lnTo>
                  <a:lnTo>
                    <a:pt x="6" y="124"/>
                  </a:lnTo>
                  <a:lnTo>
                    <a:pt x="6" y="124"/>
                  </a:lnTo>
                  <a:lnTo>
                    <a:pt x="10" y="126"/>
                  </a:lnTo>
                  <a:lnTo>
                    <a:pt x="12" y="126"/>
                  </a:lnTo>
                  <a:lnTo>
                    <a:pt x="20" y="124"/>
                  </a:lnTo>
                  <a:lnTo>
                    <a:pt x="20" y="124"/>
                  </a:lnTo>
                  <a:lnTo>
                    <a:pt x="16" y="132"/>
                  </a:lnTo>
                  <a:lnTo>
                    <a:pt x="12" y="140"/>
                  </a:lnTo>
                  <a:lnTo>
                    <a:pt x="0" y="152"/>
                  </a:lnTo>
                  <a:lnTo>
                    <a:pt x="0" y="152"/>
                  </a:lnTo>
                  <a:lnTo>
                    <a:pt x="2" y="154"/>
                  </a:lnTo>
                  <a:lnTo>
                    <a:pt x="4" y="156"/>
                  </a:lnTo>
                  <a:lnTo>
                    <a:pt x="4" y="156"/>
                  </a:lnTo>
                  <a:lnTo>
                    <a:pt x="12" y="148"/>
                  </a:lnTo>
                  <a:lnTo>
                    <a:pt x="18" y="140"/>
                  </a:lnTo>
                  <a:lnTo>
                    <a:pt x="24" y="130"/>
                  </a:lnTo>
                  <a:lnTo>
                    <a:pt x="28" y="120"/>
                  </a:lnTo>
                  <a:lnTo>
                    <a:pt x="28" y="120"/>
                  </a:lnTo>
                  <a:lnTo>
                    <a:pt x="24" y="118"/>
                  </a:lnTo>
                  <a:lnTo>
                    <a:pt x="18" y="118"/>
                  </a:lnTo>
                  <a:lnTo>
                    <a:pt x="10" y="120"/>
                  </a:lnTo>
                  <a:lnTo>
                    <a:pt x="10" y="120"/>
                  </a:lnTo>
                  <a:lnTo>
                    <a:pt x="14" y="114"/>
                  </a:lnTo>
                  <a:lnTo>
                    <a:pt x="16" y="110"/>
                  </a:lnTo>
                  <a:lnTo>
                    <a:pt x="24" y="100"/>
                  </a:lnTo>
                  <a:lnTo>
                    <a:pt x="24" y="100"/>
                  </a:lnTo>
                  <a:lnTo>
                    <a:pt x="24" y="92"/>
                  </a:lnTo>
                  <a:lnTo>
                    <a:pt x="28" y="86"/>
                  </a:lnTo>
                  <a:lnTo>
                    <a:pt x="32" y="80"/>
                  </a:lnTo>
                  <a:lnTo>
                    <a:pt x="34" y="74"/>
                  </a:lnTo>
                  <a:lnTo>
                    <a:pt x="34" y="74"/>
                  </a:lnTo>
                  <a:lnTo>
                    <a:pt x="38" y="66"/>
                  </a:lnTo>
                  <a:lnTo>
                    <a:pt x="36" y="60"/>
                  </a:lnTo>
                  <a:lnTo>
                    <a:pt x="36" y="54"/>
                  </a:lnTo>
                  <a:lnTo>
                    <a:pt x="36" y="46"/>
                  </a:lnTo>
                  <a:lnTo>
                    <a:pt x="36" y="46"/>
                  </a:lnTo>
                  <a:lnTo>
                    <a:pt x="34" y="26"/>
                  </a:lnTo>
                  <a:lnTo>
                    <a:pt x="30" y="6"/>
                  </a:lnTo>
                  <a:lnTo>
                    <a:pt x="30" y="6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26" y="0"/>
                  </a:lnTo>
                  <a:lnTo>
                    <a:pt x="26" y="0"/>
                  </a:lnTo>
                  <a:lnTo>
                    <a:pt x="24" y="0"/>
                  </a:lnTo>
                  <a:lnTo>
                    <a:pt x="24" y="2"/>
                  </a:lnTo>
                  <a:lnTo>
                    <a:pt x="24" y="4"/>
                  </a:lnTo>
                  <a:lnTo>
                    <a:pt x="26" y="6"/>
                  </a:lnTo>
                  <a:lnTo>
                    <a:pt x="26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299" name="Freeform 276"/>
            <p:cNvSpPr>
              <a:spLocks/>
            </p:cNvSpPr>
            <p:nvPr/>
          </p:nvSpPr>
          <p:spPr bwMode="auto">
            <a:xfrm>
              <a:off x="2745" y="2397"/>
              <a:ext cx="52" cy="84"/>
            </a:xfrm>
            <a:custGeom>
              <a:avLst/>
              <a:gdLst>
                <a:gd name="T0" fmla="*/ 16 w 52"/>
                <a:gd name="T1" fmla="*/ 76 h 84"/>
                <a:gd name="T2" fmla="*/ 16 w 52"/>
                <a:gd name="T3" fmla="*/ 76 h 84"/>
                <a:gd name="T4" fmla="*/ 16 w 52"/>
                <a:gd name="T5" fmla="*/ 74 h 84"/>
                <a:gd name="T6" fmla="*/ 16 w 52"/>
                <a:gd name="T7" fmla="*/ 68 h 84"/>
                <a:gd name="T8" fmla="*/ 14 w 52"/>
                <a:gd name="T9" fmla="*/ 56 h 84"/>
                <a:gd name="T10" fmla="*/ 10 w 52"/>
                <a:gd name="T11" fmla="*/ 44 h 84"/>
                <a:gd name="T12" fmla="*/ 10 w 52"/>
                <a:gd name="T13" fmla="*/ 36 h 84"/>
                <a:gd name="T14" fmla="*/ 10 w 52"/>
                <a:gd name="T15" fmla="*/ 36 h 84"/>
                <a:gd name="T16" fmla="*/ 14 w 52"/>
                <a:gd name="T17" fmla="*/ 38 h 84"/>
                <a:gd name="T18" fmla="*/ 18 w 52"/>
                <a:gd name="T19" fmla="*/ 42 h 84"/>
                <a:gd name="T20" fmla="*/ 22 w 52"/>
                <a:gd name="T21" fmla="*/ 52 h 84"/>
                <a:gd name="T22" fmla="*/ 26 w 52"/>
                <a:gd name="T23" fmla="*/ 74 h 84"/>
                <a:gd name="T24" fmla="*/ 26 w 52"/>
                <a:gd name="T25" fmla="*/ 74 h 84"/>
                <a:gd name="T26" fmla="*/ 28 w 52"/>
                <a:gd name="T27" fmla="*/ 72 h 84"/>
                <a:gd name="T28" fmla="*/ 28 w 52"/>
                <a:gd name="T29" fmla="*/ 68 h 84"/>
                <a:gd name="T30" fmla="*/ 26 w 52"/>
                <a:gd name="T31" fmla="*/ 52 h 84"/>
                <a:gd name="T32" fmla="*/ 24 w 52"/>
                <a:gd name="T33" fmla="*/ 32 h 84"/>
                <a:gd name="T34" fmla="*/ 20 w 52"/>
                <a:gd name="T35" fmla="*/ 14 h 84"/>
                <a:gd name="T36" fmla="*/ 22 w 52"/>
                <a:gd name="T37" fmla="*/ 14 h 84"/>
                <a:gd name="T38" fmla="*/ 22 w 52"/>
                <a:gd name="T39" fmla="*/ 14 h 84"/>
                <a:gd name="T40" fmla="*/ 26 w 52"/>
                <a:gd name="T41" fmla="*/ 22 h 84"/>
                <a:gd name="T42" fmla="*/ 32 w 52"/>
                <a:gd name="T43" fmla="*/ 32 h 84"/>
                <a:gd name="T44" fmla="*/ 42 w 52"/>
                <a:gd name="T45" fmla="*/ 56 h 84"/>
                <a:gd name="T46" fmla="*/ 48 w 52"/>
                <a:gd name="T47" fmla="*/ 76 h 84"/>
                <a:gd name="T48" fmla="*/ 52 w 52"/>
                <a:gd name="T49" fmla="*/ 84 h 84"/>
                <a:gd name="T50" fmla="*/ 52 w 52"/>
                <a:gd name="T51" fmla="*/ 84 h 84"/>
                <a:gd name="T52" fmla="*/ 52 w 52"/>
                <a:gd name="T53" fmla="*/ 70 h 84"/>
                <a:gd name="T54" fmla="*/ 50 w 52"/>
                <a:gd name="T55" fmla="*/ 56 h 84"/>
                <a:gd name="T56" fmla="*/ 46 w 52"/>
                <a:gd name="T57" fmla="*/ 44 h 84"/>
                <a:gd name="T58" fmla="*/ 40 w 52"/>
                <a:gd name="T59" fmla="*/ 32 h 84"/>
                <a:gd name="T60" fmla="*/ 26 w 52"/>
                <a:gd name="T61" fmla="*/ 12 h 84"/>
                <a:gd name="T62" fmla="*/ 14 w 52"/>
                <a:gd name="T63" fmla="*/ 0 h 84"/>
                <a:gd name="T64" fmla="*/ 14 w 52"/>
                <a:gd name="T65" fmla="*/ 0 h 84"/>
                <a:gd name="T66" fmla="*/ 14 w 52"/>
                <a:gd name="T67" fmla="*/ 2 h 84"/>
                <a:gd name="T68" fmla="*/ 14 w 52"/>
                <a:gd name="T69" fmla="*/ 6 h 84"/>
                <a:gd name="T70" fmla="*/ 16 w 52"/>
                <a:gd name="T71" fmla="*/ 18 h 84"/>
                <a:gd name="T72" fmla="*/ 20 w 52"/>
                <a:gd name="T73" fmla="*/ 36 h 84"/>
                <a:gd name="T74" fmla="*/ 20 w 52"/>
                <a:gd name="T75" fmla="*/ 36 h 84"/>
                <a:gd name="T76" fmla="*/ 10 w 52"/>
                <a:gd name="T77" fmla="*/ 30 h 84"/>
                <a:gd name="T78" fmla="*/ 6 w 52"/>
                <a:gd name="T79" fmla="*/ 28 h 84"/>
                <a:gd name="T80" fmla="*/ 0 w 52"/>
                <a:gd name="T81" fmla="*/ 28 h 84"/>
                <a:gd name="T82" fmla="*/ 0 w 52"/>
                <a:gd name="T83" fmla="*/ 28 h 84"/>
                <a:gd name="T84" fmla="*/ 2 w 52"/>
                <a:gd name="T85" fmla="*/ 38 h 84"/>
                <a:gd name="T86" fmla="*/ 6 w 52"/>
                <a:gd name="T87" fmla="*/ 54 h 84"/>
                <a:gd name="T88" fmla="*/ 12 w 52"/>
                <a:gd name="T89" fmla="*/ 70 h 84"/>
                <a:gd name="T90" fmla="*/ 16 w 52"/>
                <a:gd name="T91" fmla="*/ 76 h 84"/>
                <a:gd name="T92" fmla="*/ 16 w 52"/>
                <a:gd name="T93" fmla="*/ 76 h 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52" h="84">
                  <a:moveTo>
                    <a:pt x="16" y="76"/>
                  </a:moveTo>
                  <a:lnTo>
                    <a:pt x="16" y="76"/>
                  </a:lnTo>
                  <a:lnTo>
                    <a:pt x="16" y="74"/>
                  </a:lnTo>
                  <a:lnTo>
                    <a:pt x="16" y="68"/>
                  </a:lnTo>
                  <a:lnTo>
                    <a:pt x="14" y="56"/>
                  </a:lnTo>
                  <a:lnTo>
                    <a:pt x="10" y="44"/>
                  </a:lnTo>
                  <a:lnTo>
                    <a:pt x="10" y="36"/>
                  </a:lnTo>
                  <a:lnTo>
                    <a:pt x="10" y="36"/>
                  </a:lnTo>
                  <a:lnTo>
                    <a:pt x="14" y="38"/>
                  </a:lnTo>
                  <a:lnTo>
                    <a:pt x="18" y="42"/>
                  </a:lnTo>
                  <a:lnTo>
                    <a:pt x="22" y="52"/>
                  </a:lnTo>
                  <a:lnTo>
                    <a:pt x="26" y="74"/>
                  </a:lnTo>
                  <a:lnTo>
                    <a:pt x="26" y="74"/>
                  </a:lnTo>
                  <a:lnTo>
                    <a:pt x="28" y="72"/>
                  </a:lnTo>
                  <a:lnTo>
                    <a:pt x="28" y="68"/>
                  </a:lnTo>
                  <a:lnTo>
                    <a:pt x="26" y="52"/>
                  </a:lnTo>
                  <a:lnTo>
                    <a:pt x="24" y="32"/>
                  </a:lnTo>
                  <a:lnTo>
                    <a:pt x="20" y="14"/>
                  </a:lnTo>
                  <a:lnTo>
                    <a:pt x="22" y="14"/>
                  </a:lnTo>
                  <a:lnTo>
                    <a:pt x="22" y="14"/>
                  </a:lnTo>
                  <a:lnTo>
                    <a:pt x="26" y="22"/>
                  </a:lnTo>
                  <a:lnTo>
                    <a:pt x="32" y="32"/>
                  </a:lnTo>
                  <a:lnTo>
                    <a:pt x="42" y="56"/>
                  </a:lnTo>
                  <a:lnTo>
                    <a:pt x="48" y="76"/>
                  </a:lnTo>
                  <a:lnTo>
                    <a:pt x="52" y="84"/>
                  </a:lnTo>
                  <a:lnTo>
                    <a:pt x="52" y="84"/>
                  </a:lnTo>
                  <a:lnTo>
                    <a:pt x="52" y="70"/>
                  </a:lnTo>
                  <a:lnTo>
                    <a:pt x="50" y="56"/>
                  </a:lnTo>
                  <a:lnTo>
                    <a:pt x="46" y="44"/>
                  </a:lnTo>
                  <a:lnTo>
                    <a:pt x="40" y="32"/>
                  </a:lnTo>
                  <a:lnTo>
                    <a:pt x="26" y="12"/>
                  </a:lnTo>
                  <a:lnTo>
                    <a:pt x="14" y="0"/>
                  </a:lnTo>
                  <a:lnTo>
                    <a:pt x="14" y="0"/>
                  </a:lnTo>
                  <a:lnTo>
                    <a:pt x="14" y="2"/>
                  </a:lnTo>
                  <a:lnTo>
                    <a:pt x="14" y="6"/>
                  </a:lnTo>
                  <a:lnTo>
                    <a:pt x="16" y="18"/>
                  </a:lnTo>
                  <a:lnTo>
                    <a:pt x="20" y="36"/>
                  </a:lnTo>
                  <a:lnTo>
                    <a:pt x="20" y="36"/>
                  </a:lnTo>
                  <a:lnTo>
                    <a:pt x="10" y="30"/>
                  </a:lnTo>
                  <a:lnTo>
                    <a:pt x="6" y="28"/>
                  </a:lnTo>
                  <a:lnTo>
                    <a:pt x="0" y="28"/>
                  </a:lnTo>
                  <a:lnTo>
                    <a:pt x="0" y="28"/>
                  </a:lnTo>
                  <a:lnTo>
                    <a:pt x="2" y="38"/>
                  </a:lnTo>
                  <a:lnTo>
                    <a:pt x="6" y="54"/>
                  </a:lnTo>
                  <a:lnTo>
                    <a:pt x="12" y="70"/>
                  </a:lnTo>
                  <a:lnTo>
                    <a:pt x="16" y="76"/>
                  </a:lnTo>
                  <a:lnTo>
                    <a:pt x="16" y="7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00" name="Freeform 277"/>
            <p:cNvSpPr>
              <a:spLocks/>
            </p:cNvSpPr>
            <p:nvPr/>
          </p:nvSpPr>
          <p:spPr bwMode="auto">
            <a:xfrm>
              <a:off x="2875" y="2349"/>
              <a:ext cx="26" cy="52"/>
            </a:xfrm>
            <a:custGeom>
              <a:avLst/>
              <a:gdLst>
                <a:gd name="T0" fmla="*/ 0 w 26"/>
                <a:gd name="T1" fmla="*/ 32 h 52"/>
                <a:gd name="T2" fmla="*/ 0 w 26"/>
                <a:gd name="T3" fmla="*/ 32 h 52"/>
                <a:gd name="T4" fmla="*/ 2 w 26"/>
                <a:gd name="T5" fmla="*/ 32 h 52"/>
                <a:gd name="T6" fmla="*/ 4 w 26"/>
                <a:gd name="T7" fmla="*/ 34 h 52"/>
                <a:gd name="T8" fmla="*/ 6 w 26"/>
                <a:gd name="T9" fmla="*/ 40 h 52"/>
                <a:gd name="T10" fmla="*/ 6 w 26"/>
                <a:gd name="T11" fmla="*/ 52 h 52"/>
                <a:gd name="T12" fmla="*/ 6 w 26"/>
                <a:gd name="T13" fmla="*/ 52 h 52"/>
                <a:gd name="T14" fmla="*/ 10 w 26"/>
                <a:gd name="T15" fmla="*/ 44 h 52"/>
                <a:gd name="T16" fmla="*/ 16 w 26"/>
                <a:gd name="T17" fmla="*/ 32 h 52"/>
                <a:gd name="T18" fmla="*/ 26 w 26"/>
                <a:gd name="T19" fmla="*/ 6 h 52"/>
                <a:gd name="T20" fmla="*/ 26 w 26"/>
                <a:gd name="T21" fmla="*/ 6 h 52"/>
                <a:gd name="T22" fmla="*/ 26 w 26"/>
                <a:gd name="T23" fmla="*/ 2 h 52"/>
                <a:gd name="T24" fmla="*/ 22 w 26"/>
                <a:gd name="T25" fmla="*/ 0 h 52"/>
                <a:gd name="T26" fmla="*/ 22 w 26"/>
                <a:gd name="T27" fmla="*/ 0 h 52"/>
                <a:gd name="T28" fmla="*/ 20 w 26"/>
                <a:gd name="T29" fmla="*/ 4 h 52"/>
                <a:gd name="T30" fmla="*/ 16 w 26"/>
                <a:gd name="T31" fmla="*/ 4 h 52"/>
                <a:gd name="T32" fmla="*/ 10 w 26"/>
                <a:gd name="T33" fmla="*/ 4 h 52"/>
                <a:gd name="T34" fmla="*/ 0 w 26"/>
                <a:gd name="T35" fmla="*/ 32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26" h="52">
                  <a:moveTo>
                    <a:pt x="0" y="32"/>
                  </a:moveTo>
                  <a:lnTo>
                    <a:pt x="0" y="32"/>
                  </a:lnTo>
                  <a:lnTo>
                    <a:pt x="2" y="32"/>
                  </a:lnTo>
                  <a:lnTo>
                    <a:pt x="4" y="34"/>
                  </a:lnTo>
                  <a:lnTo>
                    <a:pt x="6" y="40"/>
                  </a:lnTo>
                  <a:lnTo>
                    <a:pt x="6" y="52"/>
                  </a:lnTo>
                  <a:lnTo>
                    <a:pt x="6" y="52"/>
                  </a:lnTo>
                  <a:lnTo>
                    <a:pt x="10" y="44"/>
                  </a:lnTo>
                  <a:lnTo>
                    <a:pt x="16" y="32"/>
                  </a:lnTo>
                  <a:lnTo>
                    <a:pt x="26" y="6"/>
                  </a:lnTo>
                  <a:lnTo>
                    <a:pt x="26" y="6"/>
                  </a:lnTo>
                  <a:lnTo>
                    <a:pt x="26" y="2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0" y="4"/>
                  </a:lnTo>
                  <a:lnTo>
                    <a:pt x="16" y="4"/>
                  </a:lnTo>
                  <a:lnTo>
                    <a:pt x="10" y="4"/>
                  </a:lnTo>
                  <a:lnTo>
                    <a:pt x="0" y="32"/>
                  </a:lnTo>
                  <a:close/>
                </a:path>
              </a:pathLst>
            </a:custGeom>
            <a:solidFill>
              <a:srgbClr val="7DAE8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01" name="Freeform 278"/>
            <p:cNvSpPr>
              <a:spLocks/>
            </p:cNvSpPr>
            <p:nvPr/>
          </p:nvSpPr>
          <p:spPr bwMode="auto">
            <a:xfrm>
              <a:off x="2901" y="2329"/>
              <a:ext cx="70" cy="98"/>
            </a:xfrm>
            <a:custGeom>
              <a:avLst/>
              <a:gdLst>
                <a:gd name="T0" fmla="*/ 0 w 70"/>
                <a:gd name="T1" fmla="*/ 98 h 98"/>
                <a:gd name="T2" fmla="*/ 0 w 70"/>
                <a:gd name="T3" fmla="*/ 98 h 98"/>
                <a:gd name="T4" fmla="*/ 4 w 70"/>
                <a:gd name="T5" fmla="*/ 88 h 98"/>
                <a:gd name="T6" fmla="*/ 8 w 70"/>
                <a:gd name="T7" fmla="*/ 76 h 98"/>
                <a:gd name="T8" fmla="*/ 14 w 70"/>
                <a:gd name="T9" fmla="*/ 66 h 98"/>
                <a:gd name="T10" fmla="*/ 18 w 70"/>
                <a:gd name="T11" fmla="*/ 62 h 98"/>
                <a:gd name="T12" fmla="*/ 22 w 70"/>
                <a:gd name="T13" fmla="*/ 60 h 98"/>
                <a:gd name="T14" fmla="*/ 22 w 70"/>
                <a:gd name="T15" fmla="*/ 60 h 98"/>
                <a:gd name="T16" fmla="*/ 24 w 70"/>
                <a:gd name="T17" fmla="*/ 64 h 98"/>
                <a:gd name="T18" fmla="*/ 24 w 70"/>
                <a:gd name="T19" fmla="*/ 72 h 98"/>
                <a:gd name="T20" fmla="*/ 26 w 70"/>
                <a:gd name="T21" fmla="*/ 90 h 98"/>
                <a:gd name="T22" fmla="*/ 26 w 70"/>
                <a:gd name="T23" fmla="*/ 90 h 98"/>
                <a:gd name="T24" fmla="*/ 28 w 70"/>
                <a:gd name="T25" fmla="*/ 90 h 98"/>
                <a:gd name="T26" fmla="*/ 30 w 70"/>
                <a:gd name="T27" fmla="*/ 90 h 98"/>
                <a:gd name="T28" fmla="*/ 32 w 70"/>
                <a:gd name="T29" fmla="*/ 92 h 98"/>
                <a:gd name="T30" fmla="*/ 32 w 70"/>
                <a:gd name="T31" fmla="*/ 92 h 98"/>
                <a:gd name="T32" fmla="*/ 34 w 70"/>
                <a:gd name="T33" fmla="*/ 96 h 98"/>
                <a:gd name="T34" fmla="*/ 34 w 70"/>
                <a:gd name="T35" fmla="*/ 96 h 98"/>
                <a:gd name="T36" fmla="*/ 42 w 70"/>
                <a:gd name="T37" fmla="*/ 44 h 98"/>
                <a:gd name="T38" fmla="*/ 46 w 70"/>
                <a:gd name="T39" fmla="*/ 20 h 98"/>
                <a:gd name="T40" fmla="*/ 50 w 70"/>
                <a:gd name="T41" fmla="*/ 14 h 98"/>
                <a:gd name="T42" fmla="*/ 52 w 70"/>
                <a:gd name="T43" fmla="*/ 12 h 98"/>
                <a:gd name="T44" fmla="*/ 52 w 70"/>
                <a:gd name="T45" fmla="*/ 12 h 98"/>
                <a:gd name="T46" fmla="*/ 68 w 70"/>
                <a:gd name="T47" fmla="*/ 70 h 98"/>
                <a:gd name="T48" fmla="*/ 68 w 70"/>
                <a:gd name="T49" fmla="*/ 70 h 98"/>
                <a:gd name="T50" fmla="*/ 68 w 70"/>
                <a:gd name="T51" fmla="*/ 68 h 98"/>
                <a:gd name="T52" fmla="*/ 70 w 70"/>
                <a:gd name="T53" fmla="*/ 64 h 98"/>
                <a:gd name="T54" fmla="*/ 68 w 70"/>
                <a:gd name="T55" fmla="*/ 62 h 98"/>
                <a:gd name="T56" fmla="*/ 66 w 70"/>
                <a:gd name="T57" fmla="*/ 62 h 98"/>
                <a:gd name="T58" fmla="*/ 66 w 70"/>
                <a:gd name="T59" fmla="*/ 62 h 98"/>
                <a:gd name="T60" fmla="*/ 66 w 70"/>
                <a:gd name="T61" fmla="*/ 54 h 98"/>
                <a:gd name="T62" fmla="*/ 68 w 70"/>
                <a:gd name="T63" fmla="*/ 48 h 98"/>
                <a:gd name="T64" fmla="*/ 68 w 70"/>
                <a:gd name="T65" fmla="*/ 48 h 98"/>
                <a:gd name="T66" fmla="*/ 64 w 70"/>
                <a:gd name="T67" fmla="*/ 46 h 98"/>
                <a:gd name="T68" fmla="*/ 64 w 70"/>
                <a:gd name="T69" fmla="*/ 46 h 98"/>
                <a:gd name="T70" fmla="*/ 62 w 70"/>
                <a:gd name="T71" fmla="*/ 40 h 98"/>
                <a:gd name="T72" fmla="*/ 62 w 70"/>
                <a:gd name="T73" fmla="*/ 40 h 98"/>
                <a:gd name="T74" fmla="*/ 64 w 70"/>
                <a:gd name="T75" fmla="*/ 26 h 98"/>
                <a:gd name="T76" fmla="*/ 66 w 70"/>
                <a:gd name="T77" fmla="*/ 20 h 98"/>
                <a:gd name="T78" fmla="*/ 64 w 70"/>
                <a:gd name="T79" fmla="*/ 12 h 98"/>
                <a:gd name="T80" fmla="*/ 64 w 70"/>
                <a:gd name="T81" fmla="*/ 12 h 98"/>
                <a:gd name="T82" fmla="*/ 66 w 70"/>
                <a:gd name="T83" fmla="*/ 8 h 98"/>
                <a:gd name="T84" fmla="*/ 66 w 70"/>
                <a:gd name="T85" fmla="*/ 6 h 98"/>
                <a:gd name="T86" fmla="*/ 62 w 70"/>
                <a:gd name="T87" fmla="*/ 4 h 98"/>
                <a:gd name="T88" fmla="*/ 56 w 70"/>
                <a:gd name="T89" fmla="*/ 4 h 98"/>
                <a:gd name="T90" fmla="*/ 54 w 70"/>
                <a:gd name="T91" fmla="*/ 2 h 98"/>
                <a:gd name="T92" fmla="*/ 52 w 70"/>
                <a:gd name="T93" fmla="*/ 0 h 98"/>
                <a:gd name="T94" fmla="*/ 52 w 70"/>
                <a:gd name="T95" fmla="*/ 0 h 98"/>
                <a:gd name="T96" fmla="*/ 48 w 70"/>
                <a:gd name="T97" fmla="*/ 6 h 98"/>
                <a:gd name="T98" fmla="*/ 46 w 70"/>
                <a:gd name="T99" fmla="*/ 10 h 98"/>
                <a:gd name="T100" fmla="*/ 42 w 70"/>
                <a:gd name="T101" fmla="*/ 12 h 98"/>
                <a:gd name="T102" fmla="*/ 36 w 70"/>
                <a:gd name="T103" fmla="*/ 8 h 98"/>
                <a:gd name="T104" fmla="*/ 36 w 70"/>
                <a:gd name="T105" fmla="*/ 8 h 98"/>
                <a:gd name="T106" fmla="*/ 28 w 70"/>
                <a:gd name="T107" fmla="*/ 18 h 98"/>
                <a:gd name="T108" fmla="*/ 18 w 70"/>
                <a:gd name="T109" fmla="*/ 26 h 98"/>
                <a:gd name="T110" fmla="*/ 18 w 70"/>
                <a:gd name="T111" fmla="*/ 26 h 98"/>
                <a:gd name="T112" fmla="*/ 0 w 70"/>
                <a:gd name="T113" fmla="*/ 98 h 98"/>
                <a:gd name="T114" fmla="*/ 0 w 70"/>
                <a:gd name="T115" fmla="*/ 98 h 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70" h="98">
                  <a:moveTo>
                    <a:pt x="0" y="98"/>
                  </a:moveTo>
                  <a:lnTo>
                    <a:pt x="0" y="98"/>
                  </a:lnTo>
                  <a:lnTo>
                    <a:pt x="4" y="88"/>
                  </a:lnTo>
                  <a:lnTo>
                    <a:pt x="8" y="76"/>
                  </a:lnTo>
                  <a:lnTo>
                    <a:pt x="14" y="66"/>
                  </a:lnTo>
                  <a:lnTo>
                    <a:pt x="18" y="62"/>
                  </a:lnTo>
                  <a:lnTo>
                    <a:pt x="22" y="60"/>
                  </a:lnTo>
                  <a:lnTo>
                    <a:pt x="22" y="60"/>
                  </a:lnTo>
                  <a:lnTo>
                    <a:pt x="24" y="64"/>
                  </a:lnTo>
                  <a:lnTo>
                    <a:pt x="24" y="72"/>
                  </a:lnTo>
                  <a:lnTo>
                    <a:pt x="26" y="90"/>
                  </a:lnTo>
                  <a:lnTo>
                    <a:pt x="26" y="90"/>
                  </a:lnTo>
                  <a:lnTo>
                    <a:pt x="28" y="90"/>
                  </a:lnTo>
                  <a:lnTo>
                    <a:pt x="30" y="90"/>
                  </a:lnTo>
                  <a:lnTo>
                    <a:pt x="32" y="92"/>
                  </a:lnTo>
                  <a:lnTo>
                    <a:pt x="32" y="92"/>
                  </a:lnTo>
                  <a:lnTo>
                    <a:pt x="34" y="96"/>
                  </a:lnTo>
                  <a:lnTo>
                    <a:pt x="34" y="96"/>
                  </a:lnTo>
                  <a:lnTo>
                    <a:pt x="42" y="44"/>
                  </a:lnTo>
                  <a:lnTo>
                    <a:pt x="46" y="20"/>
                  </a:lnTo>
                  <a:lnTo>
                    <a:pt x="50" y="14"/>
                  </a:lnTo>
                  <a:lnTo>
                    <a:pt x="52" y="12"/>
                  </a:lnTo>
                  <a:lnTo>
                    <a:pt x="52" y="12"/>
                  </a:lnTo>
                  <a:lnTo>
                    <a:pt x="68" y="70"/>
                  </a:lnTo>
                  <a:lnTo>
                    <a:pt x="68" y="70"/>
                  </a:lnTo>
                  <a:lnTo>
                    <a:pt x="68" y="68"/>
                  </a:lnTo>
                  <a:lnTo>
                    <a:pt x="70" y="64"/>
                  </a:lnTo>
                  <a:lnTo>
                    <a:pt x="68" y="62"/>
                  </a:lnTo>
                  <a:lnTo>
                    <a:pt x="66" y="62"/>
                  </a:lnTo>
                  <a:lnTo>
                    <a:pt x="66" y="62"/>
                  </a:lnTo>
                  <a:lnTo>
                    <a:pt x="66" y="54"/>
                  </a:lnTo>
                  <a:lnTo>
                    <a:pt x="68" y="48"/>
                  </a:lnTo>
                  <a:lnTo>
                    <a:pt x="68" y="48"/>
                  </a:lnTo>
                  <a:lnTo>
                    <a:pt x="64" y="46"/>
                  </a:lnTo>
                  <a:lnTo>
                    <a:pt x="64" y="46"/>
                  </a:lnTo>
                  <a:lnTo>
                    <a:pt x="62" y="40"/>
                  </a:lnTo>
                  <a:lnTo>
                    <a:pt x="62" y="40"/>
                  </a:lnTo>
                  <a:lnTo>
                    <a:pt x="64" y="26"/>
                  </a:lnTo>
                  <a:lnTo>
                    <a:pt x="66" y="20"/>
                  </a:lnTo>
                  <a:lnTo>
                    <a:pt x="64" y="12"/>
                  </a:lnTo>
                  <a:lnTo>
                    <a:pt x="64" y="12"/>
                  </a:lnTo>
                  <a:lnTo>
                    <a:pt x="66" y="8"/>
                  </a:lnTo>
                  <a:lnTo>
                    <a:pt x="66" y="6"/>
                  </a:lnTo>
                  <a:lnTo>
                    <a:pt x="62" y="4"/>
                  </a:lnTo>
                  <a:lnTo>
                    <a:pt x="56" y="4"/>
                  </a:lnTo>
                  <a:lnTo>
                    <a:pt x="54" y="2"/>
                  </a:lnTo>
                  <a:lnTo>
                    <a:pt x="52" y="0"/>
                  </a:lnTo>
                  <a:lnTo>
                    <a:pt x="52" y="0"/>
                  </a:lnTo>
                  <a:lnTo>
                    <a:pt x="48" y="6"/>
                  </a:lnTo>
                  <a:lnTo>
                    <a:pt x="46" y="10"/>
                  </a:lnTo>
                  <a:lnTo>
                    <a:pt x="42" y="12"/>
                  </a:lnTo>
                  <a:lnTo>
                    <a:pt x="36" y="8"/>
                  </a:lnTo>
                  <a:lnTo>
                    <a:pt x="36" y="8"/>
                  </a:lnTo>
                  <a:lnTo>
                    <a:pt x="28" y="18"/>
                  </a:lnTo>
                  <a:lnTo>
                    <a:pt x="18" y="26"/>
                  </a:lnTo>
                  <a:lnTo>
                    <a:pt x="18" y="26"/>
                  </a:lnTo>
                  <a:lnTo>
                    <a:pt x="0" y="98"/>
                  </a:lnTo>
                  <a:lnTo>
                    <a:pt x="0" y="98"/>
                  </a:lnTo>
                  <a:close/>
                </a:path>
              </a:pathLst>
            </a:custGeom>
            <a:solidFill>
              <a:srgbClr val="7DAE8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02" name="Freeform 279"/>
            <p:cNvSpPr>
              <a:spLocks/>
            </p:cNvSpPr>
            <p:nvPr/>
          </p:nvSpPr>
          <p:spPr bwMode="auto">
            <a:xfrm>
              <a:off x="3131" y="2067"/>
              <a:ext cx="12" cy="42"/>
            </a:xfrm>
            <a:custGeom>
              <a:avLst/>
              <a:gdLst>
                <a:gd name="T0" fmla="*/ 0 w 12"/>
                <a:gd name="T1" fmla="*/ 22 h 42"/>
                <a:gd name="T2" fmla="*/ 0 w 12"/>
                <a:gd name="T3" fmla="*/ 22 h 42"/>
                <a:gd name="T4" fmla="*/ 0 w 12"/>
                <a:gd name="T5" fmla="*/ 26 h 42"/>
                <a:gd name="T6" fmla="*/ 0 w 12"/>
                <a:gd name="T7" fmla="*/ 30 h 42"/>
                <a:gd name="T8" fmla="*/ 0 w 12"/>
                <a:gd name="T9" fmla="*/ 34 h 42"/>
                <a:gd name="T10" fmla="*/ 0 w 12"/>
                <a:gd name="T11" fmla="*/ 38 h 42"/>
                <a:gd name="T12" fmla="*/ 0 w 12"/>
                <a:gd name="T13" fmla="*/ 38 h 42"/>
                <a:gd name="T14" fmla="*/ 2 w 12"/>
                <a:gd name="T15" fmla="*/ 42 h 42"/>
                <a:gd name="T16" fmla="*/ 6 w 12"/>
                <a:gd name="T17" fmla="*/ 42 h 42"/>
                <a:gd name="T18" fmla="*/ 6 w 12"/>
                <a:gd name="T19" fmla="*/ 42 h 42"/>
                <a:gd name="T20" fmla="*/ 8 w 12"/>
                <a:gd name="T21" fmla="*/ 40 h 42"/>
                <a:gd name="T22" fmla="*/ 8 w 12"/>
                <a:gd name="T23" fmla="*/ 38 h 42"/>
                <a:gd name="T24" fmla="*/ 6 w 12"/>
                <a:gd name="T25" fmla="*/ 32 h 42"/>
                <a:gd name="T26" fmla="*/ 4 w 12"/>
                <a:gd name="T27" fmla="*/ 28 h 42"/>
                <a:gd name="T28" fmla="*/ 4 w 12"/>
                <a:gd name="T29" fmla="*/ 26 h 42"/>
                <a:gd name="T30" fmla="*/ 8 w 12"/>
                <a:gd name="T31" fmla="*/ 24 h 42"/>
                <a:gd name="T32" fmla="*/ 12 w 12"/>
                <a:gd name="T33" fmla="*/ 22 h 42"/>
                <a:gd name="T34" fmla="*/ 12 w 12"/>
                <a:gd name="T35" fmla="*/ 22 h 42"/>
                <a:gd name="T36" fmla="*/ 12 w 12"/>
                <a:gd name="T37" fmla="*/ 20 h 42"/>
                <a:gd name="T38" fmla="*/ 12 w 12"/>
                <a:gd name="T39" fmla="*/ 16 h 42"/>
                <a:gd name="T40" fmla="*/ 8 w 12"/>
                <a:gd name="T41" fmla="*/ 10 h 42"/>
                <a:gd name="T42" fmla="*/ 6 w 12"/>
                <a:gd name="T43" fmla="*/ 6 h 42"/>
                <a:gd name="T44" fmla="*/ 8 w 12"/>
                <a:gd name="T45" fmla="*/ 2 h 42"/>
                <a:gd name="T46" fmla="*/ 10 w 12"/>
                <a:gd name="T47" fmla="*/ 0 h 42"/>
                <a:gd name="T48" fmla="*/ 10 w 12"/>
                <a:gd name="T49" fmla="*/ 0 h 42"/>
                <a:gd name="T50" fmla="*/ 8 w 12"/>
                <a:gd name="T51" fmla="*/ 0 h 42"/>
                <a:gd name="T52" fmla="*/ 2 w 12"/>
                <a:gd name="T53" fmla="*/ 2 h 42"/>
                <a:gd name="T54" fmla="*/ 2 w 12"/>
                <a:gd name="T55" fmla="*/ 2 h 42"/>
                <a:gd name="T56" fmla="*/ 0 w 12"/>
                <a:gd name="T57" fmla="*/ 4 h 42"/>
                <a:gd name="T58" fmla="*/ 0 w 12"/>
                <a:gd name="T59" fmla="*/ 8 h 42"/>
                <a:gd name="T60" fmla="*/ 4 w 12"/>
                <a:gd name="T61" fmla="*/ 14 h 42"/>
                <a:gd name="T62" fmla="*/ 6 w 12"/>
                <a:gd name="T63" fmla="*/ 18 h 42"/>
                <a:gd name="T64" fmla="*/ 4 w 12"/>
                <a:gd name="T65" fmla="*/ 20 h 42"/>
                <a:gd name="T66" fmla="*/ 0 w 12"/>
                <a:gd name="T67" fmla="*/ 22 h 42"/>
                <a:gd name="T68" fmla="*/ 0 w 12"/>
                <a:gd name="T69" fmla="*/ 22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12" h="42">
                  <a:moveTo>
                    <a:pt x="0" y="22"/>
                  </a:moveTo>
                  <a:lnTo>
                    <a:pt x="0" y="22"/>
                  </a:lnTo>
                  <a:lnTo>
                    <a:pt x="0" y="26"/>
                  </a:lnTo>
                  <a:lnTo>
                    <a:pt x="0" y="30"/>
                  </a:lnTo>
                  <a:lnTo>
                    <a:pt x="0" y="34"/>
                  </a:lnTo>
                  <a:lnTo>
                    <a:pt x="0" y="38"/>
                  </a:lnTo>
                  <a:lnTo>
                    <a:pt x="0" y="38"/>
                  </a:lnTo>
                  <a:lnTo>
                    <a:pt x="2" y="42"/>
                  </a:lnTo>
                  <a:lnTo>
                    <a:pt x="6" y="42"/>
                  </a:lnTo>
                  <a:lnTo>
                    <a:pt x="6" y="42"/>
                  </a:lnTo>
                  <a:lnTo>
                    <a:pt x="8" y="40"/>
                  </a:lnTo>
                  <a:lnTo>
                    <a:pt x="8" y="38"/>
                  </a:lnTo>
                  <a:lnTo>
                    <a:pt x="6" y="32"/>
                  </a:lnTo>
                  <a:lnTo>
                    <a:pt x="4" y="28"/>
                  </a:lnTo>
                  <a:lnTo>
                    <a:pt x="4" y="26"/>
                  </a:lnTo>
                  <a:lnTo>
                    <a:pt x="8" y="24"/>
                  </a:lnTo>
                  <a:lnTo>
                    <a:pt x="12" y="22"/>
                  </a:lnTo>
                  <a:lnTo>
                    <a:pt x="12" y="22"/>
                  </a:lnTo>
                  <a:lnTo>
                    <a:pt x="12" y="20"/>
                  </a:lnTo>
                  <a:lnTo>
                    <a:pt x="12" y="16"/>
                  </a:lnTo>
                  <a:lnTo>
                    <a:pt x="8" y="10"/>
                  </a:lnTo>
                  <a:lnTo>
                    <a:pt x="6" y="6"/>
                  </a:lnTo>
                  <a:lnTo>
                    <a:pt x="8" y="2"/>
                  </a:lnTo>
                  <a:lnTo>
                    <a:pt x="10" y="0"/>
                  </a:lnTo>
                  <a:lnTo>
                    <a:pt x="10" y="0"/>
                  </a:lnTo>
                  <a:lnTo>
                    <a:pt x="8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0" y="4"/>
                  </a:lnTo>
                  <a:lnTo>
                    <a:pt x="0" y="8"/>
                  </a:lnTo>
                  <a:lnTo>
                    <a:pt x="4" y="14"/>
                  </a:lnTo>
                  <a:lnTo>
                    <a:pt x="6" y="18"/>
                  </a:lnTo>
                  <a:lnTo>
                    <a:pt x="4" y="20"/>
                  </a:lnTo>
                  <a:lnTo>
                    <a:pt x="0" y="22"/>
                  </a:lnTo>
                  <a:lnTo>
                    <a:pt x="0" y="2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03" name="Freeform 280"/>
            <p:cNvSpPr>
              <a:spLocks/>
            </p:cNvSpPr>
            <p:nvPr/>
          </p:nvSpPr>
          <p:spPr bwMode="auto">
            <a:xfrm>
              <a:off x="3105" y="2183"/>
              <a:ext cx="12" cy="16"/>
            </a:xfrm>
            <a:custGeom>
              <a:avLst/>
              <a:gdLst>
                <a:gd name="T0" fmla="*/ 0 w 12"/>
                <a:gd name="T1" fmla="*/ 14 h 16"/>
                <a:gd name="T2" fmla="*/ 0 w 12"/>
                <a:gd name="T3" fmla="*/ 14 h 16"/>
                <a:gd name="T4" fmla="*/ 2 w 12"/>
                <a:gd name="T5" fmla="*/ 16 h 16"/>
                <a:gd name="T6" fmla="*/ 4 w 12"/>
                <a:gd name="T7" fmla="*/ 14 h 16"/>
                <a:gd name="T8" fmla="*/ 8 w 12"/>
                <a:gd name="T9" fmla="*/ 12 h 16"/>
                <a:gd name="T10" fmla="*/ 8 w 12"/>
                <a:gd name="T11" fmla="*/ 12 h 16"/>
                <a:gd name="T12" fmla="*/ 12 w 12"/>
                <a:gd name="T13" fmla="*/ 6 h 16"/>
                <a:gd name="T14" fmla="*/ 12 w 12"/>
                <a:gd name="T15" fmla="*/ 2 h 16"/>
                <a:gd name="T16" fmla="*/ 12 w 12"/>
                <a:gd name="T17" fmla="*/ 0 h 16"/>
                <a:gd name="T18" fmla="*/ 12 w 12"/>
                <a:gd name="T19" fmla="*/ 0 h 16"/>
                <a:gd name="T20" fmla="*/ 8 w 12"/>
                <a:gd name="T21" fmla="*/ 2 h 16"/>
                <a:gd name="T22" fmla="*/ 6 w 12"/>
                <a:gd name="T23" fmla="*/ 6 h 16"/>
                <a:gd name="T24" fmla="*/ 4 w 12"/>
                <a:gd name="T25" fmla="*/ 8 h 16"/>
                <a:gd name="T26" fmla="*/ 0 w 12"/>
                <a:gd name="T27" fmla="*/ 10 h 16"/>
                <a:gd name="T28" fmla="*/ 0 w 12"/>
                <a:gd name="T29" fmla="*/ 10 h 16"/>
                <a:gd name="T30" fmla="*/ 0 w 12"/>
                <a:gd name="T31" fmla="*/ 12 h 16"/>
                <a:gd name="T32" fmla="*/ 0 w 12"/>
                <a:gd name="T33" fmla="*/ 14 h 16"/>
                <a:gd name="T34" fmla="*/ 0 w 12"/>
                <a:gd name="T35" fmla="*/ 14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2" h="16">
                  <a:moveTo>
                    <a:pt x="0" y="14"/>
                  </a:moveTo>
                  <a:lnTo>
                    <a:pt x="0" y="14"/>
                  </a:lnTo>
                  <a:lnTo>
                    <a:pt x="2" y="16"/>
                  </a:lnTo>
                  <a:lnTo>
                    <a:pt x="4" y="14"/>
                  </a:lnTo>
                  <a:lnTo>
                    <a:pt x="8" y="12"/>
                  </a:lnTo>
                  <a:lnTo>
                    <a:pt x="8" y="12"/>
                  </a:lnTo>
                  <a:lnTo>
                    <a:pt x="12" y="6"/>
                  </a:lnTo>
                  <a:lnTo>
                    <a:pt x="12" y="2"/>
                  </a:lnTo>
                  <a:lnTo>
                    <a:pt x="12" y="0"/>
                  </a:lnTo>
                  <a:lnTo>
                    <a:pt x="12" y="0"/>
                  </a:lnTo>
                  <a:lnTo>
                    <a:pt x="8" y="2"/>
                  </a:lnTo>
                  <a:lnTo>
                    <a:pt x="6" y="6"/>
                  </a:lnTo>
                  <a:lnTo>
                    <a:pt x="4" y="8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0" y="12"/>
                  </a:lnTo>
                  <a:lnTo>
                    <a:pt x="0" y="14"/>
                  </a:lnTo>
                  <a:lnTo>
                    <a:pt x="0" y="1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04" name="Freeform 281"/>
            <p:cNvSpPr>
              <a:spLocks/>
            </p:cNvSpPr>
            <p:nvPr/>
          </p:nvSpPr>
          <p:spPr bwMode="auto">
            <a:xfrm>
              <a:off x="3137" y="2119"/>
              <a:ext cx="6" cy="12"/>
            </a:xfrm>
            <a:custGeom>
              <a:avLst/>
              <a:gdLst>
                <a:gd name="T0" fmla="*/ 0 w 6"/>
                <a:gd name="T1" fmla="*/ 12 h 12"/>
                <a:gd name="T2" fmla="*/ 0 w 6"/>
                <a:gd name="T3" fmla="*/ 12 h 12"/>
                <a:gd name="T4" fmla="*/ 2 w 6"/>
                <a:gd name="T5" fmla="*/ 12 h 12"/>
                <a:gd name="T6" fmla="*/ 4 w 6"/>
                <a:gd name="T7" fmla="*/ 12 h 12"/>
                <a:gd name="T8" fmla="*/ 6 w 6"/>
                <a:gd name="T9" fmla="*/ 6 h 12"/>
                <a:gd name="T10" fmla="*/ 6 w 6"/>
                <a:gd name="T11" fmla="*/ 6 h 12"/>
                <a:gd name="T12" fmla="*/ 6 w 6"/>
                <a:gd name="T13" fmla="*/ 4 h 12"/>
                <a:gd name="T14" fmla="*/ 6 w 6"/>
                <a:gd name="T15" fmla="*/ 0 h 12"/>
                <a:gd name="T16" fmla="*/ 6 w 6"/>
                <a:gd name="T17" fmla="*/ 0 h 12"/>
                <a:gd name="T18" fmla="*/ 4 w 6"/>
                <a:gd name="T19" fmla="*/ 0 h 12"/>
                <a:gd name="T20" fmla="*/ 2 w 6"/>
                <a:gd name="T21" fmla="*/ 0 h 12"/>
                <a:gd name="T22" fmla="*/ 2 w 6"/>
                <a:gd name="T23" fmla="*/ 0 h 12"/>
                <a:gd name="T24" fmla="*/ 0 w 6"/>
                <a:gd name="T25" fmla="*/ 6 h 12"/>
                <a:gd name="T26" fmla="*/ 0 w 6"/>
                <a:gd name="T27" fmla="*/ 10 h 12"/>
                <a:gd name="T28" fmla="*/ 0 w 6"/>
                <a:gd name="T29" fmla="*/ 12 h 12"/>
                <a:gd name="T30" fmla="*/ 0 w 6"/>
                <a:gd name="T31" fmla="*/ 12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" h="12">
                  <a:moveTo>
                    <a:pt x="0" y="12"/>
                  </a:moveTo>
                  <a:lnTo>
                    <a:pt x="0" y="12"/>
                  </a:lnTo>
                  <a:lnTo>
                    <a:pt x="2" y="12"/>
                  </a:lnTo>
                  <a:lnTo>
                    <a:pt x="4" y="12"/>
                  </a:lnTo>
                  <a:lnTo>
                    <a:pt x="6" y="6"/>
                  </a:lnTo>
                  <a:lnTo>
                    <a:pt x="6" y="6"/>
                  </a:lnTo>
                  <a:lnTo>
                    <a:pt x="6" y="4"/>
                  </a:lnTo>
                  <a:lnTo>
                    <a:pt x="6" y="0"/>
                  </a:lnTo>
                  <a:lnTo>
                    <a:pt x="6" y="0"/>
                  </a:lnTo>
                  <a:lnTo>
                    <a:pt x="4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0" y="6"/>
                  </a:lnTo>
                  <a:lnTo>
                    <a:pt x="0" y="10"/>
                  </a:lnTo>
                  <a:lnTo>
                    <a:pt x="0" y="12"/>
                  </a:lnTo>
                  <a:lnTo>
                    <a:pt x="0" y="1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05" name="Freeform 282"/>
            <p:cNvSpPr>
              <a:spLocks/>
            </p:cNvSpPr>
            <p:nvPr/>
          </p:nvSpPr>
          <p:spPr bwMode="auto">
            <a:xfrm>
              <a:off x="3113" y="2369"/>
              <a:ext cx="84" cy="130"/>
            </a:xfrm>
            <a:custGeom>
              <a:avLst/>
              <a:gdLst>
                <a:gd name="T0" fmla="*/ 30 w 84"/>
                <a:gd name="T1" fmla="*/ 48 h 130"/>
                <a:gd name="T2" fmla="*/ 30 w 84"/>
                <a:gd name="T3" fmla="*/ 48 h 130"/>
                <a:gd name="T4" fmla="*/ 26 w 84"/>
                <a:gd name="T5" fmla="*/ 66 h 130"/>
                <a:gd name="T6" fmla="*/ 20 w 84"/>
                <a:gd name="T7" fmla="*/ 88 h 130"/>
                <a:gd name="T8" fmla="*/ 16 w 84"/>
                <a:gd name="T9" fmla="*/ 116 h 130"/>
                <a:gd name="T10" fmla="*/ 16 w 84"/>
                <a:gd name="T11" fmla="*/ 116 h 130"/>
                <a:gd name="T12" fmla="*/ 34 w 84"/>
                <a:gd name="T13" fmla="*/ 78 h 130"/>
                <a:gd name="T14" fmla="*/ 50 w 84"/>
                <a:gd name="T15" fmla="*/ 48 h 130"/>
                <a:gd name="T16" fmla="*/ 68 w 84"/>
                <a:gd name="T17" fmla="*/ 22 h 130"/>
                <a:gd name="T18" fmla="*/ 30 w 84"/>
                <a:gd name="T19" fmla="*/ 130 h 130"/>
                <a:gd name="T20" fmla="*/ 30 w 84"/>
                <a:gd name="T21" fmla="*/ 130 h 130"/>
                <a:gd name="T22" fmla="*/ 32 w 84"/>
                <a:gd name="T23" fmla="*/ 128 h 130"/>
                <a:gd name="T24" fmla="*/ 34 w 84"/>
                <a:gd name="T25" fmla="*/ 124 h 130"/>
                <a:gd name="T26" fmla="*/ 42 w 84"/>
                <a:gd name="T27" fmla="*/ 110 h 130"/>
                <a:gd name="T28" fmla="*/ 60 w 84"/>
                <a:gd name="T29" fmla="*/ 66 h 130"/>
                <a:gd name="T30" fmla="*/ 76 w 84"/>
                <a:gd name="T31" fmla="*/ 20 h 130"/>
                <a:gd name="T32" fmla="*/ 84 w 84"/>
                <a:gd name="T33" fmla="*/ 0 h 130"/>
                <a:gd name="T34" fmla="*/ 84 w 84"/>
                <a:gd name="T35" fmla="*/ 0 h 130"/>
                <a:gd name="T36" fmla="*/ 80 w 84"/>
                <a:gd name="T37" fmla="*/ 0 h 130"/>
                <a:gd name="T38" fmla="*/ 76 w 84"/>
                <a:gd name="T39" fmla="*/ 4 h 130"/>
                <a:gd name="T40" fmla="*/ 62 w 84"/>
                <a:gd name="T41" fmla="*/ 16 h 130"/>
                <a:gd name="T42" fmla="*/ 48 w 84"/>
                <a:gd name="T43" fmla="*/ 32 h 130"/>
                <a:gd name="T44" fmla="*/ 38 w 84"/>
                <a:gd name="T45" fmla="*/ 46 h 130"/>
                <a:gd name="T46" fmla="*/ 38 w 84"/>
                <a:gd name="T47" fmla="*/ 46 h 130"/>
                <a:gd name="T48" fmla="*/ 38 w 84"/>
                <a:gd name="T49" fmla="*/ 44 h 130"/>
                <a:gd name="T50" fmla="*/ 36 w 84"/>
                <a:gd name="T51" fmla="*/ 40 h 130"/>
                <a:gd name="T52" fmla="*/ 36 w 84"/>
                <a:gd name="T53" fmla="*/ 36 h 130"/>
                <a:gd name="T54" fmla="*/ 34 w 84"/>
                <a:gd name="T55" fmla="*/ 34 h 130"/>
                <a:gd name="T56" fmla="*/ 34 w 84"/>
                <a:gd name="T57" fmla="*/ 34 h 130"/>
                <a:gd name="T58" fmla="*/ 26 w 84"/>
                <a:gd name="T59" fmla="*/ 40 h 130"/>
                <a:gd name="T60" fmla="*/ 20 w 84"/>
                <a:gd name="T61" fmla="*/ 48 h 130"/>
                <a:gd name="T62" fmla="*/ 10 w 84"/>
                <a:gd name="T63" fmla="*/ 62 h 130"/>
                <a:gd name="T64" fmla="*/ 6 w 84"/>
                <a:gd name="T65" fmla="*/ 74 h 130"/>
                <a:gd name="T66" fmla="*/ 0 w 84"/>
                <a:gd name="T67" fmla="*/ 82 h 130"/>
                <a:gd name="T68" fmla="*/ 0 w 84"/>
                <a:gd name="T69" fmla="*/ 82 h 130"/>
                <a:gd name="T70" fmla="*/ 8 w 84"/>
                <a:gd name="T71" fmla="*/ 74 h 130"/>
                <a:gd name="T72" fmla="*/ 16 w 84"/>
                <a:gd name="T73" fmla="*/ 64 h 130"/>
                <a:gd name="T74" fmla="*/ 24 w 84"/>
                <a:gd name="T75" fmla="*/ 54 h 130"/>
                <a:gd name="T76" fmla="*/ 30 w 84"/>
                <a:gd name="T77" fmla="*/ 48 h 130"/>
                <a:gd name="T78" fmla="*/ 30 w 84"/>
                <a:gd name="T79" fmla="*/ 48 h 1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84" h="130">
                  <a:moveTo>
                    <a:pt x="30" y="48"/>
                  </a:moveTo>
                  <a:lnTo>
                    <a:pt x="30" y="48"/>
                  </a:lnTo>
                  <a:lnTo>
                    <a:pt x="26" y="66"/>
                  </a:lnTo>
                  <a:lnTo>
                    <a:pt x="20" y="88"/>
                  </a:lnTo>
                  <a:lnTo>
                    <a:pt x="16" y="116"/>
                  </a:lnTo>
                  <a:lnTo>
                    <a:pt x="16" y="116"/>
                  </a:lnTo>
                  <a:lnTo>
                    <a:pt x="34" y="78"/>
                  </a:lnTo>
                  <a:lnTo>
                    <a:pt x="50" y="48"/>
                  </a:lnTo>
                  <a:lnTo>
                    <a:pt x="68" y="22"/>
                  </a:lnTo>
                  <a:lnTo>
                    <a:pt x="30" y="130"/>
                  </a:lnTo>
                  <a:lnTo>
                    <a:pt x="30" y="130"/>
                  </a:lnTo>
                  <a:lnTo>
                    <a:pt x="32" y="128"/>
                  </a:lnTo>
                  <a:lnTo>
                    <a:pt x="34" y="124"/>
                  </a:lnTo>
                  <a:lnTo>
                    <a:pt x="42" y="110"/>
                  </a:lnTo>
                  <a:lnTo>
                    <a:pt x="60" y="66"/>
                  </a:lnTo>
                  <a:lnTo>
                    <a:pt x="76" y="20"/>
                  </a:lnTo>
                  <a:lnTo>
                    <a:pt x="84" y="0"/>
                  </a:lnTo>
                  <a:lnTo>
                    <a:pt x="84" y="0"/>
                  </a:lnTo>
                  <a:lnTo>
                    <a:pt x="80" y="0"/>
                  </a:lnTo>
                  <a:lnTo>
                    <a:pt x="76" y="4"/>
                  </a:lnTo>
                  <a:lnTo>
                    <a:pt x="62" y="16"/>
                  </a:lnTo>
                  <a:lnTo>
                    <a:pt x="48" y="32"/>
                  </a:lnTo>
                  <a:lnTo>
                    <a:pt x="38" y="46"/>
                  </a:lnTo>
                  <a:lnTo>
                    <a:pt x="38" y="46"/>
                  </a:lnTo>
                  <a:lnTo>
                    <a:pt x="38" y="44"/>
                  </a:lnTo>
                  <a:lnTo>
                    <a:pt x="36" y="40"/>
                  </a:lnTo>
                  <a:lnTo>
                    <a:pt x="36" y="36"/>
                  </a:lnTo>
                  <a:lnTo>
                    <a:pt x="34" y="34"/>
                  </a:lnTo>
                  <a:lnTo>
                    <a:pt x="34" y="34"/>
                  </a:lnTo>
                  <a:lnTo>
                    <a:pt x="26" y="40"/>
                  </a:lnTo>
                  <a:lnTo>
                    <a:pt x="20" y="48"/>
                  </a:lnTo>
                  <a:lnTo>
                    <a:pt x="10" y="62"/>
                  </a:lnTo>
                  <a:lnTo>
                    <a:pt x="6" y="74"/>
                  </a:lnTo>
                  <a:lnTo>
                    <a:pt x="0" y="82"/>
                  </a:lnTo>
                  <a:lnTo>
                    <a:pt x="0" y="82"/>
                  </a:lnTo>
                  <a:lnTo>
                    <a:pt x="8" y="74"/>
                  </a:lnTo>
                  <a:lnTo>
                    <a:pt x="16" y="64"/>
                  </a:lnTo>
                  <a:lnTo>
                    <a:pt x="24" y="54"/>
                  </a:lnTo>
                  <a:lnTo>
                    <a:pt x="30" y="48"/>
                  </a:lnTo>
                  <a:lnTo>
                    <a:pt x="30" y="4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06" name="Freeform 283"/>
            <p:cNvSpPr>
              <a:spLocks/>
            </p:cNvSpPr>
            <p:nvPr/>
          </p:nvSpPr>
          <p:spPr bwMode="auto">
            <a:xfrm>
              <a:off x="3175" y="2333"/>
              <a:ext cx="110" cy="146"/>
            </a:xfrm>
            <a:custGeom>
              <a:avLst/>
              <a:gdLst>
                <a:gd name="T0" fmla="*/ 26 w 110"/>
                <a:gd name="T1" fmla="*/ 66 h 146"/>
                <a:gd name="T2" fmla="*/ 26 w 110"/>
                <a:gd name="T3" fmla="*/ 66 h 146"/>
                <a:gd name="T4" fmla="*/ 30 w 110"/>
                <a:gd name="T5" fmla="*/ 62 h 146"/>
                <a:gd name="T6" fmla="*/ 38 w 110"/>
                <a:gd name="T7" fmla="*/ 50 h 146"/>
                <a:gd name="T8" fmla="*/ 46 w 110"/>
                <a:gd name="T9" fmla="*/ 38 h 146"/>
                <a:gd name="T10" fmla="*/ 52 w 110"/>
                <a:gd name="T11" fmla="*/ 32 h 146"/>
                <a:gd name="T12" fmla="*/ 52 w 110"/>
                <a:gd name="T13" fmla="*/ 32 h 146"/>
                <a:gd name="T14" fmla="*/ 34 w 110"/>
                <a:gd name="T15" fmla="*/ 76 h 146"/>
                <a:gd name="T16" fmla="*/ 20 w 110"/>
                <a:gd name="T17" fmla="*/ 110 h 146"/>
                <a:gd name="T18" fmla="*/ 0 w 110"/>
                <a:gd name="T19" fmla="*/ 146 h 146"/>
                <a:gd name="T20" fmla="*/ 0 w 110"/>
                <a:gd name="T21" fmla="*/ 146 h 146"/>
                <a:gd name="T22" fmla="*/ 12 w 110"/>
                <a:gd name="T23" fmla="*/ 132 h 146"/>
                <a:gd name="T24" fmla="*/ 34 w 110"/>
                <a:gd name="T25" fmla="*/ 100 h 146"/>
                <a:gd name="T26" fmla="*/ 64 w 110"/>
                <a:gd name="T27" fmla="*/ 54 h 146"/>
                <a:gd name="T28" fmla="*/ 26 w 110"/>
                <a:gd name="T29" fmla="*/ 140 h 146"/>
                <a:gd name="T30" fmla="*/ 26 w 110"/>
                <a:gd name="T31" fmla="*/ 140 h 146"/>
                <a:gd name="T32" fmla="*/ 30 w 110"/>
                <a:gd name="T33" fmla="*/ 138 h 146"/>
                <a:gd name="T34" fmla="*/ 40 w 110"/>
                <a:gd name="T35" fmla="*/ 126 h 146"/>
                <a:gd name="T36" fmla="*/ 62 w 110"/>
                <a:gd name="T37" fmla="*/ 100 h 146"/>
                <a:gd name="T38" fmla="*/ 62 w 110"/>
                <a:gd name="T39" fmla="*/ 100 h 146"/>
                <a:gd name="T40" fmla="*/ 68 w 110"/>
                <a:gd name="T41" fmla="*/ 94 h 146"/>
                <a:gd name="T42" fmla="*/ 76 w 110"/>
                <a:gd name="T43" fmla="*/ 90 h 146"/>
                <a:gd name="T44" fmla="*/ 84 w 110"/>
                <a:gd name="T45" fmla="*/ 90 h 146"/>
                <a:gd name="T46" fmla="*/ 92 w 110"/>
                <a:gd name="T47" fmla="*/ 90 h 146"/>
                <a:gd name="T48" fmla="*/ 92 w 110"/>
                <a:gd name="T49" fmla="*/ 90 h 146"/>
                <a:gd name="T50" fmla="*/ 94 w 110"/>
                <a:gd name="T51" fmla="*/ 94 h 146"/>
                <a:gd name="T52" fmla="*/ 96 w 110"/>
                <a:gd name="T53" fmla="*/ 96 h 146"/>
                <a:gd name="T54" fmla="*/ 96 w 110"/>
                <a:gd name="T55" fmla="*/ 96 h 146"/>
                <a:gd name="T56" fmla="*/ 88 w 110"/>
                <a:gd name="T57" fmla="*/ 94 h 146"/>
                <a:gd name="T58" fmla="*/ 84 w 110"/>
                <a:gd name="T59" fmla="*/ 94 h 146"/>
                <a:gd name="T60" fmla="*/ 80 w 110"/>
                <a:gd name="T61" fmla="*/ 96 h 146"/>
                <a:gd name="T62" fmla="*/ 80 w 110"/>
                <a:gd name="T63" fmla="*/ 96 h 146"/>
                <a:gd name="T64" fmla="*/ 110 w 110"/>
                <a:gd name="T65" fmla="*/ 114 h 146"/>
                <a:gd name="T66" fmla="*/ 110 w 110"/>
                <a:gd name="T67" fmla="*/ 114 h 146"/>
                <a:gd name="T68" fmla="*/ 110 w 110"/>
                <a:gd name="T69" fmla="*/ 108 h 146"/>
                <a:gd name="T70" fmla="*/ 106 w 110"/>
                <a:gd name="T71" fmla="*/ 98 h 146"/>
                <a:gd name="T72" fmla="*/ 98 w 110"/>
                <a:gd name="T73" fmla="*/ 88 h 146"/>
                <a:gd name="T74" fmla="*/ 92 w 110"/>
                <a:gd name="T75" fmla="*/ 84 h 146"/>
                <a:gd name="T76" fmla="*/ 88 w 110"/>
                <a:gd name="T77" fmla="*/ 82 h 146"/>
                <a:gd name="T78" fmla="*/ 88 w 110"/>
                <a:gd name="T79" fmla="*/ 82 h 146"/>
                <a:gd name="T80" fmla="*/ 78 w 110"/>
                <a:gd name="T81" fmla="*/ 84 h 146"/>
                <a:gd name="T82" fmla="*/ 68 w 110"/>
                <a:gd name="T83" fmla="*/ 88 h 146"/>
                <a:gd name="T84" fmla="*/ 52 w 110"/>
                <a:gd name="T85" fmla="*/ 100 h 146"/>
                <a:gd name="T86" fmla="*/ 52 w 110"/>
                <a:gd name="T87" fmla="*/ 100 h 146"/>
                <a:gd name="T88" fmla="*/ 72 w 110"/>
                <a:gd name="T89" fmla="*/ 62 h 146"/>
                <a:gd name="T90" fmla="*/ 80 w 110"/>
                <a:gd name="T91" fmla="*/ 42 h 146"/>
                <a:gd name="T92" fmla="*/ 82 w 110"/>
                <a:gd name="T93" fmla="*/ 32 h 146"/>
                <a:gd name="T94" fmla="*/ 82 w 110"/>
                <a:gd name="T95" fmla="*/ 32 h 146"/>
                <a:gd name="T96" fmla="*/ 80 w 110"/>
                <a:gd name="T97" fmla="*/ 32 h 146"/>
                <a:gd name="T98" fmla="*/ 76 w 110"/>
                <a:gd name="T99" fmla="*/ 36 h 146"/>
                <a:gd name="T100" fmla="*/ 66 w 110"/>
                <a:gd name="T101" fmla="*/ 42 h 146"/>
                <a:gd name="T102" fmla="*/ 58 w 110"/>
                <a:gd name="T103" fmla="*/ 50 h 146"/>
                <a:gd name="T104" fmla="*/ 54 w 110"/>
                <a:gd name="T105" fmla="*/ 54 h 146"/>
                <a:gd name="T106" fmla="*/ 54 w 110"/>
                <a:gd name="T107" fmla="*/ 54 h 146"/>
                <a:gd name="T108" fmla="*/ 60 w 110"/>
                <a:gd name="T109" fmla="*/ 20 h 146"/>
                <a:gd name="T110" fmla="*/ 64 w 110"/>
                <a:gd name="T111" fmla="*/ 0 h 146"/>
                <a:gd name="T112" fmla="*/ 64 w 110"/>
                <a:gd name="T113" fmla="*/ 0 h 146"/>
                <a:gd name="T114" fmla="*/ 60 w 110"/>
                <a:gd name="T115" fmla="*/ 4 h 146"/>
                <a:gd name="T116" fmla="*/ 54 w 110"/>
                <a:gd name="T117" fmla="*/ 10 h 146"/>
                <a:gd name="T118" fmla="*/ 42 w 110"/>
                <a:gd name="T119" fmla="*/ 30 h 146"/>
                <a:gd name="T120" fmla="*/ 30 w 110"/>
                <a:gd name="T121" fmla="*/ 52 h 146"/>
                <a:gd name="T122" fmla="*/ 24 w 110"/>
                <a:gd name="T123" fmla="*/ 66 h 146"/>
                <a:gd name="T124" fmla="*/ 26 w 110"/>
                <a:gd name="T125" fmla="*/ 66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10" h="146">
                  <a:moveTo>
                    <a:pt x="26" y="66"/>
                  </a:moveTo>
                  <a:lnTo>
                    <a:pt x="26" y="66"/>
                  </a:lnTo>
                  <a:lnTo>
                    <a:pt x="30" y="62"/>
                  </a:lnTo>
                  <a:lnTo>
                    <a:pt x="38" y="50"/>
                  </a:lnTo>
                  <a:lnTo>
                    <a:pt x="46" y="38"/>
                  </a:lnTo>
                  <a:lnTo>
                    <a:pt x="52" y="32"/>
                  </a:lnTo>
                  <a:lnTo>
                    <a:pt x="52" y="32"/>
                  </a:lnTo>
                  <a:lnTo>
                    <a:pt x="34" y="76"/>
                  </a:lnTo>
                  <a:lnTo>
                    <a:pt x="20" y="110"/>
                  </a:lnTo>
                  <a:lnTo>
                    <a:pt x="0" y="146"/>
                  </a:lnTo>
                  <a:lnTo>
                    <a:pt x="0" y="146"/>
                  </a:lnTo>
                  <a:lnTo>
                    <a:pt x="12" y="132"/>
                  </a:lnTo>
                  <a:lnTo>
                    <a:pt x="34" y="100"/>
                  </a:lnTo>
                  <a:lnTo>
                    <a:pt x="64" y="54"/>
                  </a:lnTo>
                  <a:lnTo>
                    <a:pt x="26" y="140"/>
                  </a:lnTo>
                  <a:lnTo>
                    <a:pt x="26" y="140"/>
                  </a:lnTo>
                  <a:lnTo>
                    <a:pt x="30" y="138"/>
                  </a:lnTo>
                  <a:lnTo>
                    <a:pt x="40" y="126"/>
                  </a:lnTo>
                  <a:lnTo>
                    <a:pt x="62" y="100"/>
                  </a:lnTo>
                  <a:lnTo>
                    <a:pt x="62" y="100"/>
                  </a:lnTo>
                  <a:lnTo>
                    <a:pt x="68" y="94"/>
                  </a:lnTo>
                  <a:lnTo>
                    <a:pt x="76" y="90"/>
                  </a:lnTo>
                  <a:lnTo>
                    <a:pt x="84" y="90"/>
                  </a:lnTo>
                  <a:lnTo>
                    <a:pt x="92" y="90"/>
                  </a:lnTo>
                  <a:lnTo>
                    <a:pt x="92" y="90"/>
                  </a:lnTo>
                  <a:lnTo>
                    <a:pt x="94" y="94"/>
                  </a:lnTo>
                  <a:lnTo>
                    <a:pt x="96" y="96"/>
                  </a:lnTo>
                  <a:lnTo>
                    <a:pt x="96" y="96"/>
                  </a:lnTo>
                  <a:lnTo>
                    <a:pt x="88" y="94"/>
                  </a:lnTo>
                  <a:lnTo>
                    <a:pt x="84" y="94"/>
                  </a:lnTo>
                  <a:lnTo>
                    <a:pt x="80" y="96"/>
                  </a:lnTo>
                  <a:lnTo>
                    <a:pt x="80" y="96"/>
                  </a:lnTo>
                  <a:lnTo>
                    <a:pt x="110" y="114"/>
                  </a:lnTo>
                  <a:lnTo>
                    <a:pt x="110" y="114"/>
                  </a:lnTo>
                  <a:lnTo>
                    <a:pt x="110" y="108"/>
                  </a:lnTo>
                  <a:lnTo>
                    <a:pt x="106" y="98"/>
                  </a:lnTo>
                  <a:lnTo>
                    <a:pt x="98" y="88"/>
                  </a:lnTo>
                  <a:lnTo>
                    <a:pt x="92" y="84"/>
                  </a:lnTo>
                  <a:lnTo>
                    <a:pt x="88" y="82"/>
                  </a:lnTo>
                  <a:lnTo>
                    <a:pt x="88" y="82"/>
                  </a:lnTo>
                  <a:lnTo>
                    <a:pt x="78" y="84"/>
                  </a:lnTo>
                  <a:lnTo>
                    <a:pt x="68" y="88"/>
                  </a:lnTo>
                  <a:lnTo>
                    <a:pt x="52" y="100"/>
                  </a:lnTo>
                  <a:lnTo>
                    <a:pt x="52" y="100"/>
                  </a:lnTo>
                  <a:lnTo>
                    <a:pt x="72" y="62"/>
                  </a:lnTo>
                  <a:lnTo>
                    <a:pt x="80" y="42"/>
                  </a:lnTo>
                  <a:lnTo>
                    <a:pt x="82" y="32"/>
                  </a:lnTo>
                  <a:lnTo>
                    <a:pt x="82" y="32"/>
                  </a:lnTo>
                  <a:lnTo>
                    <a:pt x="80" y="32"/>
                  </a:lnTo>
                  <a:lnTo>
                    <a:pt x="76" y="36"/>
                  </a:lnTo>
                  <a:lnTo>
                    <a:pt x="66" y="42"/>
                  </a:lnTo>
                  <a:lnTo>
                    <a:pt x="58" y="50"/>
                  </a:lnTo>
                  <a:lnTo>
                    <a:pt x="54" y="54"/>
                  </a:lnTo>
                  <a:lnTo>
                    <a:pt x="54" y="54"/>
                  </a:lnTo>
                  <a:lnTo>
                    <a:pt x="60" y="20"/>
                  </a:lnTo>
                  <a:lnTo>
                    <a:pt x="64" y="0"/>
                  </a:lnTo>
                  <a:lnTo>
                    <a:pt x="64" y="0"/>
                  </a:lnTo>
                  <a:lnTo>
                    <a:pt x="60" y="4"/>
                  </a:lnTo>
                  <a:lnTo>
                    <a:pt x="54" y="10"/>
                  </a:lnTo>
                  <a:lnTo>
                    <a:pt x="42" y="30"/>
                  </a:lnTo>
                  <a:lnTo>
                    <a:pt x="30" y="52"/>
                  </a:lnTo>
                  <a:lnTo>
                    <a:pt x="24" y="66"/>
                  </a:lnTo>
                  <a:lnTo>
                    <a:pt x="26" y="6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07" name="Freeform 284"/>
            <p:cNvSpPr>
              <a:spLocks/>
            </p:cNvSpPr>
            <p:nvPr/>
          </p:nvSpPr>
          <p:spPr bwMode="auto">
            <a:xfrm>
              <a:off x="2623" y="2375"/>
              <a:ext cx="110" cy="140"/>
            </a:xfrm>
            <a:custGeom>
              <a:avLst/>
              <a:gdLst>
                <a:gd name="T0" fmla="*/ 30 w 110"/>
                <a:gd name="T1" fmla="*/ 64 h 140"/>
                <a:gd name="T2" fmla="*/ 42 w 110"/>
                <a:gd name="T3" fmla="*/ 48 h 140"/>
                <a:gd name="T4" fmla="*/ 58 w 110"/>
                <a:gd name="T5" fmla="*/ 30 h 140"/>
                <a:gd name="T6" fmla="*/ 38 w 110"/>
                <a:gd name="T7" fmla="*/ 74 h 140"/>
                <a:gd name="T8" fmla="*/ 0 w 110"/>
                <a:gd name="T9" fmla="*/ 140 h 140"/>
                <a:gd name="T10" fmla="*/ 6 w 110"/>
                <a:gd name="T11" fmla="*/ 138 h 140"/>
                <a:gd name="T12" fmla="*/ 38 w 110"/>
                <a:gd name="T13" fmla="*/ 98 h 140"/>
                <a:gd name="T14" fmla="*/ 24 w 110"/>
                <a:gd name="T15" fmla="*/ 138 h 140"/>
                <a:gd name="T16" fmla="*/ 30 w 110"/>
                <a:gd name="T17" fmla="*/ 134 h 140"/>
                <a:gd name="T18" fmla="*/ 64 w 110"/>
                <a:gd name="T19" fmla="*/ 98 h 140"/>
                <a:gd name="T20" fmla="*/ 70 w 110"/>
                <a:gd name="T21" fmla="*/ 94 h 140"/>
                <a:gd name="T22" fmla="*/ 86 w 110"/>
                <a:gd name="T23" fmla="*/ 90 h 140"/>
                <a:gd name="T24" fmla="*/ 94 w 110"/>
                <a:gd name="T25" fmla="*/ 92 h 140"/>
                <a:gd name="T26" fmla="*/ 98 w 110"/>
                <a:gd name="T27" fmla="*/ 98 h 140"/>
                <a:gd name="T28" fmla="*/ 90 w 110"/>
                <a:gd name="T29" fmla="*/ 94 h 140"/>
                <a:gd name="T30" fmla="*/ 82 w 110"/>
                <a:gd name="T31" fmla="*/ 96 h 140"/>
                <a:gd name="T32" fmla="*/ 110 w 110"/>
                <a:gd name="T33" fmla="*/ 116 h 140"/>
                <a:gd name="T34" fmla="*/ 110 w 110"/>
                <a:gd name="T35" fmla="*/ 110 h 140"/>
                <a:gd name="T36" fmla="*/ 100 w 110"/>
                <a:gd name="T37" fmla="*/ 88 h 140"/>
                <a:gd name="T38" fmla="*/ 90 w 110"/>
                <a:gd name="T39" fmla="*/ 84 h 140"/>
                <a:gd name="T40" fmla="*/ 80 w 110"/>
                <a:gd name="T41" fmla="*/ 84 h 140"/>
                <a:gd name="T42" fmla="*/ 54 w 110"/>
                <a:gd name="T43" fmla="*/ 98 h 140"/>
                <a:gd name="T44" fmla="*/ 76 w 110"/>
                <a:gd name="T45" fmla="*/ 62 h 140"/>
                <a:gd name="T46" fmla="*/ 88 w 110"/>
                <a:gd name="T47" fmla="*/ 32 h 140"/>
                <a:gd name="T48" fmla="*/ 86 w 110"/>
                <a:gd name="T49" fmla="*/ 34 h 140"/>
                <a:gd name="T50" fmla="*/ 72 w 110"/>
                <a:gd name="T51" fmla="*/ 42 h 140"/>
                <a:gd name="T52" fmla="*/ 58 w 110"/>
                <a:gd name="T53" fmla="*/ 54 h 140"/>
                <a:gd name="T54" fmla="*/ 66 w 110"/>
                <a:gd name="T55" fmla="*/ 20 h 140"/>
                <a:gd name="T56" fmla="*/ 72 w 110"/>
                <a:gd name="T57" fmla="*/ 0 h 140"/>
                <a:gd name="T58" fmla="*/ 62 w 110"/>
                <a:gd name="T59" fmla="*/ 8 h 140"/>
                <a:gd name="T60" fmla="*/ 36 w 110"/>
                <a:gd name="T61" fmla="*/ 46 h 140"/>
                <a:gd name="T62" fmla="*/ 30 w 110"/>
                <a:gd name="T63" fmla="*/ 64 h 1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10" h="140">
                  <a:moveTo>
                    <a:pt x="30" y="64"/>
                  </a:moveTo>
                  <a:lnTo>
                    <a:pt x="30" y="64"/>
                  </a:lnTo>
                  <a:lnTo>
                    <a:pt x="34" y="60"/>
                  </a:lnTo>
                  <a:lnTo>
                    <a:pt x="42" y="48"/>
                  </a:lnTo>
                  <a:lnTo>
                    <a:pt x="52" y="36"/>
                  </a:lnTo>
                  <a:lnTo>
                    <a:pt x="58" y="30"/>
                  </a:lnTo>
                  <a:lnTo>
                    <a:pt x="58" y="30"/>
                  </a:lnTo>
                  <a:lnTo>
                    <a:pt x="38" y="74"/>
                  </a:lnTo>
                  <a:lnTo>
                    <a:pt x="20" y="106"/>
                  </a:lnTo>
                  <a:lnTo>
                    <a:pt x="0" y="140"/>
                  </a:lnTo>
                  <a:lnTo>
                    <a:pt x="0" y="140"/>
                  </a:lnTo>
                  <a:lnTo>
                    <a:pt x="6" y="138"/>
                  </a:lnTo>
                  <a:lnTo>
                    <a:pt x="14" y="128"/>
                  </a:lnTo>
                  <a:lnTo>
                    <a:pt x="38" y="98"/>
                  </a:lnTo>
                  <a:lnTo>
                    <a:pt x="70" y="54"/>
                  </a:lnTo>
                  <a:lnTo>
                    <a:pt x="24" y="138"/>
                  </a:lnTo>
                  <a:lnTo>
                    <a:pt x="24" y="138"/>
                  </a:lnTo>
                  <a:lnTo>
                    <a:pt x="30" y="134"/>
                  </a:lnTo>
                  <a:lnTo>
                    <a:pt x="40" y="124"/>
                  </a:lnTo>
                  <a:lnTo>
                    <a:pt x="64" y="98"/>
                  </a:lnTo>
                  <a:lnTo>
                    <a:pt x="64" y="98"/>
                  </a:lnTo>
                  <a:lnTo>
                    <a:pt x="70" y="94"/>
                  </a:lnTo>
                  <a:lnTo>
                    <a:pt x="78" y="90"/>
                  </a:lnTo>
                  <a:lnTo>
                    <a:pt x="86" y="90"/>
                  </a:lnTo>
                  <a:lnTo>
                    <a:pt x="94" y="92"/>
                  </a:lnTo>
                  <a:lnTo>
                    <a:pt x="94" y="92"/>
                  </a:lnTo>
                  <a:lnTo>
                    <a:pt x="96" y="94"/>
                  </a:lnTo>
                  <a:lnTo>
                    <a:pt x="98" y="98"/>
                  </a:lnTo>
                  <a:lnTo>
                    <a:pt x="98" y="98"/>
                  </a:lnTo>
                  <a:lnTo>
                    <a:pt x="90" y="94"/>
                  </a:lnTo>
                  <a:lnTo>
                    <a:pt x="86" y="94"/>
                  </a:lnTo>
                  <a:lnTo>
                    <a:pt x="82" y="96"/>
                  </a:lnTo>
                  <a:lnTo>
                    <a:pt x="82" y="96"/>
                  </a:lnTo>
                  <a:lnTo>
                    <a:pt x="110" y="116"/>
                  </a:lnTo>
                  <a:lnTo>
                    <a:pt x="110" y="116"/>
                  </a:lnTo>
                  <a:lnTo>
                    <a:pt x="110" y="110"/>
                  </a:lnTo>
                  <a:lnTo>
                    <a:pt x="106" y="100"/>
                  </a:lnTo>
                  <a:lnTo>
                    <a:pt x="100" y="88"/>
                  </a:lnTo>
                  <a:lnTo>
                    <a:pt x="96" y="84"/>
                  </a:lnTo>
                  <a:lnTo>
                    <a:pt x="90" y="84"/>
                  </a:lnTo>
                  <a:lnTo>
                    <a:pt x="90" y="84"/>
                  </a:lnTo>
                  <a:lnTo>
                    <a:pt x="80" y="84"/>
                  </a:lnTo>
                  <a:lnTo>
                    <a:pt x="72" y="88"/>
                  </a:lnTo>
                  <a:lnTo>
                    <a:pt x="54" y="98"/>
                  </a:lnTo>
                  <a:lnTo>
                    <a:pt x="54" y="98"/>
                  </a:lnTo>
                  <a:lnTo>
                    <a:pt x="76" y="62"/>
                  </a:lnTo>
                  <a:lnTo>
                    <a:pt x="86" y="42"/>
                  </a:lnTo>
                  <a:lnTo>
                    <a:pt x="88" y="32"/>
                  </a:lnTo>
                  <a:lnTo>
                    <a:pt x="88" y="32"/>
                  </a:lnTo>
                  <a:lnTo>
                    <a:pt x="86" y="34"/>
                  </a:lnTo>
                  <a:lnTo>
                    <a:pt x="82" y="36"/>
                  </a:lnTo>
                  <a:lnTo>
                    <a:pt x="72" y="42"/>
                  </a:lnTo>
                  <a:lnTo>
                    <a:pt x="64" y="50"/>
                  </a:lnTo>
                  <a:lnTo>
                    <a:pt x="58" y="54"/>
                  </a:lnTo>
                  <a:lnTo>
                    <a:pt x="58" y="54"/>
                  </a:lnTo>
                  <a:lnTo>
                    <a:pt x="66" y="20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68" y="2"/>
                  </a:lnTo>
                  <a:lnTo>
                    <a:pt x="62" y="8"/>
                  </a:lnTo>
                  <a:lnTo>
                    <a:pt x="48" y="26"/>
                  </a:lnTo>
                  <a:lnTo>
                    <a:pt x="36" y="46"/>
                  </a:lnTo>
                  <a:lnTo>
                    <a:pt x="28" y="62"/>
                  </a:lnTo>
                  <a:lnTo>
                    <a:pt x="30" y="6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08" name="Freeform 285"/>
            <p:cNvSpPr>
              <a:spLocks/>
            </p:cNvSpPr>
            <p:nvPr/>
          </p:nvSpPr>
          <p:spPr bwMode="auto">
            <a:xfrm>
              <a:off x="2915" y="1925"/>
              <a:ext cx="104" cy="190"/>
            </a:xfrm>
            <a:custGeom>
              <a:avLst/>
              <a:gdLst>
                <a:gd name="T0" fmla="*/ 64 w 104"/>
                <a:gd name="T1" fmla="*/ 12 h 190"/>
                <a:gd name="T2" fmla="*/ 64 w 104"/>
                <a:gd name="T3" fmla="*/ 12 h 190"/>
                <a:gd name="T4" fmla="*/ 52 w 104"/>
                <a:gd name="T5" fmla="*/ 22 h 190"/>
                <a:gd name="T6" fmla="*/ 44 w 104"/>
                <a:gd name="T7" fmla="*/ 30 h 190"/>
                <a:gd name="T8" fmla="*/ 36 w 104"/>
                <a:gd name="T9" fmla="*/ 34 h 190"/>
                <a:gd name="T10" fmla="*/ 36 w 104"/>
                <a:gd name="T11" fmla="*/ 34 h 190"/>
                <a:gd name="T12" fmla="*/ 0 w 104"/>
                <a:gd name="T13" fmla="*/ 54 h 190"/>
                <a:gd name="T14" fmla="*/ 0 w 104"/>
                <a:gd name="T15" fmla="*/ 54 h 190"/>
                <a:gd name="T16" fmla="*/ 0 w 104"/>
                <a:gd name="T17" fmla="*/ 70 h 190"/>
                <a:gd name="T18" fmla="*/ 2 w 104"/>
                <a:gd name="T19" fmla="*/ 84 h 190"/>
                <a:gd name="T20" fmla="*/ 4 w 104"/>
                <a:gd name="T21" fmla="*/ 92 h 190"/>
                <a:gd name="T22" fmla="*/ 4 w 104"/>
                <a:gd name="T23" fmla="*/ 92 h 190"/>
                <a:gd name="T24" fmla="*/ 28 w 104"/>
                <a:gd name="T25" fmla="*/ 146 h 190"/>
                <a:gd name="T26" fmla="*/ 28 w 104"/>
                <a:gd name="T27" fmla="*/ 146 h 190"/>
                <a:gd name="T28" fmla="*/ 34 w 104"/>
                <a:gd name="T29" fmla="*/ 154 h 190"/>
                <a:gd name="T30" fmla="*/ 42 w 104"/>
                <a:gd name="T31" fmla="*/ 164 h 190"/>
                <a:gd name="T32" fmla="*/ 68 w 104"/>
                <a:gd name="T33" fmla="*/ 180 h 190"/>
                <a:gd name="T34" fmla="*/ 80 w 104"/>
                <a:gd name="T35" fmla="*/ 188 h 190"/>
                <a:gd name="T36" fmla="*/ 90 w 104"/>
                <a:gd name="T37" fmla="*/ 190 h 190"/>
                <a:gd name="T38" fmla="*/ 96 w 104"/>
                <a:gd name="T39" fmla="*/ 190 h 190"/>
                <a:gd name="T40" fmla="*/ 98 w 104"/>
                <a:gd name="T41" fmla="*/ 190 h 190"/>
                <a:gd name="T42" fmla="*/ 98 w 104"/>
                <a:gd name="T43" fmla="*/ 186 h 190"/>
                <a:gd name="T44" fmla="*/ 98 w 104"/>
                <a:gd name="T45" fmla="*/ 186 h 190"/>
                <a:gd name="T46" fmla="*/ 86 w 104"/>
                <a:gd name="T47" fmla="*/ 138 h 190"/>
                <a:gd name="T48" fmla="*/ 80 w 104"/>
                <a:gd name="T49" fmla="*/ 112 h 190"/>
                <a:gd name="T50" fmla="*/ 82 w 104"/>
                <a:gd name="T51" fmla="*/ 102 h 190"/>
                <a:gd name="T52" fmla="*/ 84 w 104"/>
                <a:gd name="T53" fmla="*/ 94 h 190"/>
                <a:gd name="T54" fmla="*/ 84 w 104"/>
                <a:gd name="T55" fmla="*/ 94 h 190"/>
                <a:gd name="T56" fmla="*/ 90 w 104"/>
                <a:gd name="T57" fmla="*/ 88 h 190"/>
                <a:gd name="T58" fmla="*/ 94 w 104"/>
                <a:gd name="T59" fmla="*/ 84 h 190"/>
                <a:gd name="T60" fmla="*/ 98 w 104"/>
                <a:gd name="T61" fmla="*/ 80 h 190"/>
                <a:gd name="T62" fmla="*/ 100 w 104"/>
                <a:gd name="T63" fmla="*/ 66 h 190"/>
                <a:gd name="T64" fmla="*/ 100 w 104"/>
                <a:gd name="T65" fmla="*/ 66 h 190"/>
                <a:gd name="T66" fmla="*/ 102 w 104"/>
                <a:gd name="T67" fmla="*/ 26 h 190"/>
                <a:gd name="T68" fmla="*/ 102 w 104"/>
                <a:gd name="T69" fmla="*/ 26 h 190"/>
                <a:gd name="T70" fmla="*/ 104 w 104"/>
                <a:gd name="T71" fmla="*/ 18 h 190"/>
                <a:gd name="T72" fmla="*/ 104 w 104"/>
                <a:gd name="T73" fmla="*/ 12 h 190"/>
                <a:gd name="T74" fmla="*/ 102 w 104"/>
                <a:gd name="T75" fmla="*/ 10 h 190"/>
                <a:gd name="T76" fmla="*/ 102 w 104"/>
                <a:gd name="T77" fmla="*/ 10 h 190"/>
                <a:gd name="T78" fmla="*/ 94 w 104"/>
                <a:gd name="T79" fmla="*/ 6 h 190"/>
                <a:gd name="T80" fmla="*/ 84 w 104"/>
                <a:gd name="T81" fmla="*/ 2 h 190"/>
                <a:gd name="T82" fmla="*/ 72 w 104"/>
                <a:gd name="T83" fmla="*/ 0 h 190"/>
                <a:gd name="T84" fmla="*/ 64 w 104"/>
                <a:gd name="T85" fmla="*/ 12 h 1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04" h="190">
                  <a:moveTo>
                    <a:pt x="64" y="12"/>
                  </a:moveTo>
                  <a:lnTo>
                    <a:pt x="64" y="12"/>
                  </a:lnTo>
                  <a:lnTo>
                    <a:pt x="52" y="22"/>
                  </a:lnTo>
                  <a:lnTo>
                    <a:pt x="44" y="30"/>
                  </a:lnTo>
                  <a:lnTo>
                    <a:pt x="36" y="34"/>
                  </a:lnTo>
                  <a:lnTo>
                    <a:pt x="36" y="34"/>
                  </a:lnTo>
                  <a:lnTo>
                    <a:pt x="0" y="54"/>
                  </a:lnTo>
                  <a:lnTo>
                    <a:pt x="0" y="54"/>
                  </a:lnTo>
                  <a:lnTo>
                    <a:pt x="0" y="70"/>
                  </a:lnTo>
                  <a:lnTo>
                    <a:pt x="2" y="84"/>
                  </a:lnTo>
                  <a:lnTo>
                    <a:pt x="4" y="92"/>
                  </a:lnTo>
                  <a:lnTo>
                    <a:pt x="4" y="92"/>
                  </a:lnTo>
                  <a:lnTo>
                    <a:pt x="28" y="146"/>
                  </a:lnTo>
                  <a:lnTo>
                    <a:pt x="28" y="146"/>
                  </a:lnTo>
                  <a:lnTo>
                    <a:pt x="34" y="154"/>
                  </a:lnTo>
                  <a:lnTo>
                    <a:pt x="42" y="164"/>
                  </a:lnTo>
                  <a:lnTo>
                    <a:pt x="68" y="180"/>
                  </a:lnTo>
                  <a:lnTo>
                    <a:pt x="80" y="188"/>
                  </a:lnTo>
                  <a:lnTo>
                    <a:pt x="90" y="190"/>
                  </a:lnTo>
                  <a:lnTo>
                    <a:pt x="96" y="190"/>
                  </a:lnTo>
                  <a:lnTo>
                    <a:pt x="98" y="190"/>
                  </a:lnTo>
                  <a:lnTo>
                    <a:pt x="98" y="186"/>
                  </a:lnTo>
                  <a:lnTo>
                    <a:pt x="98" y="186"/>
                  </a:lnTo>
                  <a:lnTo>
                    <a:pt x="86" y="138"/>
                  </a:lnTo>
                  <a:lnTo>
                    <a:pt x="80" y="112"/>
                  </a:lnTo>
                  <a:lnTo>
                    <a:pt x="82" y="102"/>
                  </a:lnTo>
                  <a:lnTo>
                    <a:pt x="84" y="94"/>
                  </a:lnTo>
                  <a:lnTo>
                    <a:pt x="84" y="94"/>
                  </a:lnTo>
                  <a:lnTo>
                    <a:pt x="90" y="88"/>
                  </a:lnTo>
                  <a:lnTo>
                    <a:pt x="94" y="84"/>
                  </a:lnTo>
                  <a:lnTo>
                    <a:pt x="98" y="80"/>
                  </a:lnTo>
                  <a:lnTo>
                    <a:pt x="100" y="66"/>
                  </a:lnTo>
                  <a:lnTo>
                    <a:pt x="100" y="66"/>
                  </a:lnTo>
                  <a:lnTo>
                    <a:pt x="102" y="26"/>
                  </a:lnTo>
                  <a:lnTo>
                    <a:pt x="102" y="26"/>
                  </a:lnTo>
                  <a:lnTo>
                    <a:pt x="104" y="18"/>
                  </a:lnTo>
                  <a:lnTo>
                    <a:pt x="104" y="12"/>
                  </a:lnTo>
                  <a:lnTo>
                    <a:pt x="102" y="10"/>
                  </a:lnTo>
                  <a:lnTo>
                    <a:pt x="102" y="10"/>
                  </a:lnTo>
                  <a:lnTo>
                    <a:pt x="94" y="6"/>
                  </a:lnTo>
                  <a:lnTo>
                    <a:pt x="84" y="2"/>
                  </a:lnTo>
                  <a:lnTo>
                    <a:pt x="72" y="0"/>
                  </a:lnTo>
                  <a:lnTo>
                    <a:pt x="64" y="12"/>
                  </a:lnTo>
                  <a:close/>
                </a:path>
              </a:pathLst>
            </a:custGeom>
            <a:solidFill>
              <a:srgbClr val="BD6F2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09" name="Freeform 286"/>
            <p:cNvSpPr>
              <a:spLocks/>
            </p:cNvSpPr>
            <p:nvPr/>
          </p:nvSpPr>
          <p:spPr bwMode="auto">
            <a:xfrm>
              <a:off x="2643" y="1971"/>
              <a:ext cx="296" cy="54"/>
            </a:xfrm>
            <a:custGeom>
              <a:avLst/>
              <a:gdLst>
                <a:gd name="T0" fmla="*/ 246 w 296"/>
                <a:gd name="T1" fmla="*/ 6 h 54"/>
                <a:gd name="T2" fmla="*/ 246 w 296"/>
                <a:gd name="T3" fmla="*/ 6 h 54"/>
                <a:gd name="T4" fmla="*/ 224 w 296"/>
                <a:gd name="T5" fmla="*/ 2 h 54"/>
                <a:gd name="T6" fmla="*/ 202 w 296"/>
                <a:gd name="T7" fmla="*/ 2 h 54"/>
                <a:gd name="T8" fmla="*/ 190 w 296"/>
                <a:gd name="T9" fmla="*/ 2 h 54"/>
                <a:gd name="T10" fmla="*/ 180 w 296"/>
                <a:gd name="T11" fmla="*/ 4 h 54"/>
                <a:gd name="T12" fmla="*/ 180 w 296"/>
                <a:gd name="T13" fmla="*/ 4 h 54"/>
                <a:gd name="T14" fmla="*/ 172 w 296"/>
                <a:gd name="T15" fmla="*/ 6 h 54"/>
                <a:gd name="T16" fmla="*/ 164 w 296"/>
                <a:gd name="T17" fmla="*/ 6 h 54"/>
                <a:gd name="T18" fmla="*/ 152 w 296"/>
                <a:gd name="T19" fmla="*/ 4 h 54"/>
                <a:gd name="T20" fmla="*/ 140 w 296"/>
                <a:gd name="T21" fmla="*/ 0 h 54"/>
                <a:gd name="T22" fmla="*/ 126 w 296"/>
                <a:gd name="T23" fmla="*/ 0 h 54"/>
                <a:gd name="T24" fmla="*/ 126 w 296"/>
                <a:gd name="T25" fmla="*/ 0 h 54"/>
                <a:gd name="T26" fmla="*/ 104 w 296"/>
                <a:gd name="T27" fmla="*/ 6 h 54"/>
                <a:gd name="T28" fmla="*/ 90 w 296"/>
                <a:gd name="T29" fmla="*/ 10 h 54"/>
                <a:gd name="T30" fmla="*/ 80 w 296"/>
                <a:gd name="T31" fmla="*/ 10 h 54"/>
                <a:gd name="T32" fmla="*/ 80 w 296"/>
                <a:gd name="T33" fmla="*/ 10 h 54"/>
                <a:gd name="T34" fmla="*/ 68 w 296"/>
                <a:gd name="T35" fmla="*/ 10 h 54"/>
                <a:gd name="T36" fmla="*/ 52 w 296"/>
                <a:gd name="T37" fmla="*/ 8 h 54"/>
                <a:gd name="T38" fmla="*/ 34 w 296"/>
                <a:gd name="T39" fmla="*/ 10 h 54"/>
                <a:gd name="T40" fmla="*/ 18 w 296"/>
                <a:gd name="T41" fmla="*/ 12 h 54"/>
                <a:gd name="T42" fmla="*/ 18 w 296"/>
                <a:gd name="T43" fmla="*/ 12 h 54"/>
                <a:gd name="T44" fmla="*/ 8 w 296"/>
                <a:gd name="T45" fmla="*/ 16 h 54"/>
                <a:gd name="T46" fmla="*/ 2 w 296"/>
                <a:gd name="T47" fmla="*/ 18 h 54"/>
                <a:gd name="T48" fmla="*/ 0 w 296"/>
                <a:gd name="T49" fmla="*/ 20 h 54"/>
                <a:gd name="T50" fmla="*/ 0 w 296"/>
                <a:gd name="T51" fmla="*/ 20 h 54"/>
                <a:gd name="T52" fmla="*/ 12 w 296"/>
                <a:gd name="T53" fmla="*/ 32 h 54"/>
                <a:gd name="T54" fmla="*/ 24 w 296"/>
                <a:gd name="T55" fmla="*/ 40 h 54"/>
                <a:gd name="T56" fmla="*/ 28 w 296"/>
                <a:gd name="T57" fmla="*/ 42 h 54"/>
                <a:gd name="T58" fmla="*/ 32 w 296"/>
                <a:gd name="T59" fmla="*/ 42 h 54"/>
                <a:gd name="T60" fmla="*/ 32 w 296"/>
                <a:gd name="T61" fmla="*/ 42 h 54"/>
                <a:gd name="T62" fmla="*/ 80 w 296"/>
                <a:gd name="T63" fmla="*/ 46 h 54"/>
                <a:gd name="T64" fmla="*/ 124 w 296"/>
                <a:gd name="T65" fmla="*/ 50 h 54"/>
                <a:gd name="T66" fmla="*/ 124 w 296"/>
                <a:gd name="T67" fmla="*/ 50 h 54"/>
                <a:gd name="T68" fmla="*/ 132 w 296"/>
                <a:gd name="T69" fmla="*/ 52 h 54"/>
                <a:gd name="T70" fmla="*/ 140 w 296"/>
                <a:gd name="T71" fmla="*/ 54 h 54"/>
                <a:gd name="T72" fmla="*/ 148 w 296"/>
                <a:gd name="T73" fmla="*/ 54 h 54"/>
                <a:gd name="T74" fmla="*/ 156 w 296"/>
                <a:gd name="T75" fmla="*/ 52 h 54"/>
                <a:gd name="T76" fmla="*/ 156 w 296"/>
                <a:gd name="T77" fmla="*/ 52 h 54"/>
                <a:gd name="T78" fmla="*/ 168 w 296"/>
                <a:gd name="T79" fmla="*/ 48 h 54"/>
                <a:gd name="T80" fmla="*/ 186 w 296"/>
                <a:gd name="T81" fmla="*/ 44 h 54"/>
                <a:gd name="T82" fmla="*/ 202 w 296"/>
                <a:gd name="T83" fmla="*/ 40 h 54"/>
                <a:gd name="T84" fmla="*/ 212 w 296"/>
                <a:gd name="T85" fmla="*/ 40 h 54"/>
                <a:gd name="T86" fmla="*/ 212 w 296"/>
                <a:gd name="T87" fmla="*/ 40 h 54"/>
                <a:gd name="T88" fmla="*/ 226 w 296"/>
                <a:gd name="T89" fmla="*/ 44 h 54"/>
                <a:gd name="T90" fmla="*/ 236 w 296"/>
                <a:gd name="T91" fmla="*/ 48 h 54"/>
                <a:gd name="T92" fmla="*/ 242 w 296"/>
                <a:gd name="T93" fmla="*/ 50 h 54"/>
                <a:gd name="T94" fmla="*/ 242 w 296"/>
                <a:gd name="T95" fmla="*/ 50 h 54"/>
                <a:gd name="T96" fmla="*/ 246 w 296"/>
                <a:gd name="T97" fmla="*/ 52 h 54"/>
                <a:gd name="T98" fmla="*/ 252 w 296"/>
                <a:gd name="T99" fmla="*/ 54 h 54"/>
                <a:gd name="T100" fmla="*/ 256 w 296"/>
                <a:gd name="T101" fmla="*/ 54 h 54"/>
                <a:gd name="T102" fmla="*/ 276 w 296"/>
                <a:gd name="T103" fmla="*/ 52 h 54"/>
                <a:gd name="T104" fmla="*/ 296 w 296"/>
                <a:gd name="T105" fmla="*/ 30 h 54"/>
                <a:gd name="T106" fmla="*/ 280 w 296"/>
                <a:gd name="T107" fmla="*/ 10 h 54"/>
                <a:gd name="T108" fmla="*/ 246 w 296"/>
                <a:gd name="T109" fmla="*/ 6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296" h="54">
                  <a:moveTo>
                    <a:pt x="246" y="6"/>
                  </a:moveTo>
                  <a:lnTo>
                    <a:pt x="246" y="6"/>
                  </a:lnTo>
                  <a:lnTo>
                    <a:pt x="224" y="2"/>
                  </a:lnTo>
                  <a:lnTo>
                    <a:pt x="202" y="2"/>
                  </a:lnTo>
                  <a:lnTo>
                    <a:pt x="190" y="2"/>
                  </a:lnTo>
                  <a:lnTo>
                    <a:pt x="180" y="4"/>
                  </a:lnTo>
                  <a:lnTo>
                    <a:pt x="180" y="4"/>
                  </a:lnTo>
                  <a:lnTo>
                    <a:pt x="172" y="6"/>
                  </a:lnTo>
                  <a:lnTo>
                    <a:pt x="164" y="6"/>
                  </a:lnTo>
                  <a:lnTo>
                    <a:pt x="152" y="4"/>
                  </a:lnTo>
                  <a:lnTo>
                    <a:pt x="140" y="0"/>
                  </a:lnTo>
                  <a:lnTo>
                    <a:pt x="126" y="0"/>
                  </a:lnTo>
                  <a:lnTo>
                    <a:pt x="126" y="0"/>
                  </a:lnTo>
                  <a:lnTo>
                    <a:pt x="104" y="6"/>
                  </a:lnTo>
                  <a:lnTo>
                    <a:pt x="90" y="10"/>
                  </a:lnTo>
                  <a:lnTo>
                    <a:pt x="80" y="10"/>
                  </a:lnTo>
                  <a:lnTo>
                    <a:pt x="80" y="10"/>
                  </a:lnTo>
                  <a:lnTo>
                    <a:pt x="68" y="10"/>
                  </a:lnTo>
                  <a:lnTo>
                    <a:pt x="52" y="8"/>
                  </a:lnTo>
                  <a:lnTo>
                    <a:pt x="34" y="10"/>
                  </a:lnTo>
                  <a:lnTo>
                    <a:pt x="18" y="12"/>
                  </a:lnTo>
                  <a:lnTo>
                    <a:pt x="18" y="12"/>
                  </a:lnTo>
                  <a:lnTo>
                    <a:pt x="8" y="16"/>
                  </a:lnTo>
                  <a:lnTo>
                    <a:pt x="2" y="18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12" y="32"/>
                  </a:lnTo>
                  <a:lnTo>
                    <a:pt x="24" y="40"/>
                  </a:lnTo>
                  <a:lnTo>
                    <a:pt x="28" y="42"/>
                  </a:lnTo>
                  <a:lnTo>
                    <a:pt x="32" y="42"/>
                  </a:lnTo>
                  <a:lnTo>
                    <a:pt x="32" y="42"/>
                  </a:lnTo>
                  <a:lnTo>
                    <a:pt x="80" y="46"/>
                  </a:lnTo>
                  <a:lnTo>
                    <a:pt x="124" y="50"/>
                  </a:lnTo>
                  <a:lnTo>
                    <a:pt x="124" y="50"/>
                  </a:lnTo>
                  <a:lnTo>
                    <a:pt x="132" y="52"/>
                  </a:lnTo>
                  <a:lnTo>
                    <a:pt x="140" y="54"/>
                  </a:lnTo>
                  <a:lnTo>
                    <a:pt x="148" y="54"/>
                  </a:lnTo>
                  <a:lnTo>
                    <a:pt x="156" y="52"/>
                  </a:lnTo>
                  <a:lnTo>
                    <a:pt x="156" y="52"/>
                  </a:lnTo>
                  <a:lnTo>
                    <a:pt x="168" y="48"/>
                  </a:lnTo>
                  <a:lnTo>
                    <a:pt x="186" y="44"/>
                  </a:lnTo>
                  <a:lnTo>
                    <a:pt x="202" y="40"/>
                  </a:lnTo>
                  <a:lnTo>
                    <a:pt x="212" y="40"/>
                  </a:lnTo>
                  <a:lnTo>
                    <a:pt x="212" y="40"/>
                  </a:lnTo>
                  <a:lnTo>
                    <a:pt x="226" y="44"/>
                  </a:lnTo>
                  <a:lnTo>
                    <a:pt x="236" y="48"/>
                  </a:lnTo>
                  <a:lnTo>
                    <a:pt x="242" y="50"/>
                  </a:lnTo>
                  <a:lnTo>
                    <a:pt x="242" y="50"/>
                  </a:lnTo>
                  <a:lnTo>
                    <a:pt x="246" y="52"/>
                  </a:lnTo>
                  <a:lnTo>
                    <a:pt x="252" y="54"/>
                  </a:lnTo>
                  <a:lnTo>
                    <a:pt x="256" y="54"/>
                  </a:lnTo>
                  <a:lnTo>
                    <a:pt x="276" y="52"/>
                  </a:lnTo>
                  <a:lnTo>
                    <a:pt x="296" y="30"/>
                  </a:lnTo>
                  <a:lnTo>
                    <a:pt x="280" y="10"/>
                  </a:lnTo>
                  <a:lnTo>
                    <a:pt x="246" y="6"/>
                  </a:lnTo>
                  <a:close/>
                </a:path>
              </a:pathLst>
            </a:custGeom>
            <a:solidFill>
              <a:srgbClr val="CD8F5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10" name="Freeform 287"/>
            <p:cNvSpPr>
              <a:spLocks/>
            </p:cNvSpPr>
            <p:nvPr/>
          </p:nvSpPr>
          <p:spPr bwMode="auto">
            <a:xfrm>
              <a:off x="2415" y="1931"/>
              <a:ext cx="204" cy="130"/>
            </a:xfrm>
            <a:custGeom>
              <a:avLst/>
              <a:gdLst>
                <a:gd name="T0" fmla="*/ 26 w 204"/>
                <a:gd name="T1" fmla="*/ 122 h 130"/>
                <a:gd name="T2" fmla="*/ 26 w 204"/>
                <a:gd name="T3" fmla="*/ 122 h 130"/>
                <a:gd name="T4" fmla="*/ 64 w 204"/>
                <a:gd name="T5" fmla="*/ 112 h 130"/>
                <a:gd name="T6" fmla="*/ 86 w 204"/>
                <a:gd name="T7" fmla="*/ 102 h 130"/>
                <a:gd name="T8" fmla="*/ 94 w 204"/>
                <a:gd name="T9" fmla="*/ 98 h 130"/>
                <a:gd name="T10" fmla="*/ 100 w 204"/>
                <a:gd name="T11" fmla="*/ 92 h 130"/>
                <a:gd name="T12" fmla="*/ 100 w 204"/>
                <a:gd name="T13" fmla="*/ 92 h 130"/>
                <a:gd name="T14" fmla="*/ 108 w 204"/>
                <a:gd name="T15" fmla="*/ 88 h 130"/>
                <a:gd name="T16" fmla="*/ 118 w 204"/>
                <a:gd name="T17" fmla="*/ 84 h 130"/>
                <a:gd name="T18" fmla="*/ 142 w 204"/>
                <a:gd name="T19" fmla="*/ 80 h 130"/>
                <a:gd name="T20" fmla="*/ 166 w 204"/>
                <a:gd name="T21" fmla="*/ 78 h 130"/>
                <a:gd name="T22" fmla="*/ 174 w 204"/>
                <a:gd name="T23" fmla="*/ 76 h 130"/>
                <a:gd name="T24" fmla="*/ 180 w 204"/>
                <a:gd name="T25" fmla="*/ 72 h 130"/>
                <a:gd name="T26" fmla="*/ 180 w 204"/>
                <a:gd name="T27" fmla="*/ 72 h 130"/>
                <a:gd name="T28" fmla="*/ 184 w 204"/>
                <a:gd name="T29" fmla="*/ 68 h 130"/>
                <a:gd name="T30" fmla="*/ 188 w 204"/>
                <a:gd name="T31" fmla="*/ 64 h 130"/>
                <a:gd name="T32" fmla="*/ 196 w 204"/>
                <a:gd name="T33" fmla="*/ 42 h 130"/>
                <a:gd name="T34" fmla="*/ 196 w 204"/>
                <a:gd name="T35" fmla="*/ 42 h 130"/>
                <a:gd name="T36" fmla="*/ 200 w 204"/>
                <a:gd name="T37" fmla="*/ 26 h 130"/>
                <a:gd name="T38" fmla="*/ 204 w 204"/>
                <a:gd name="T39" fmla="*/ 14 h 130"/>
                <a:gd name="T40" fmla="*/ 204 w 204"/>
                <a:gd name="T41" fmla="*/ 6 h 130"/>
                <a:gd name="T42" fmla="*/ 202 w 204"/>
                <a:gd name="T43" fmla="*/ 2 h 130"/>
                <a:gd name="T44" fmla="*/ 200 w 204"/>
                <a:gd name="T45" fmla="*/ 2 h 130"/>
                <a:gd name="T46" fmla="*/ 200 w 204"/>
                <a:gd name="T47" fmla="*/ 2 h 130"/>
                <a:gd name="T48" fmla="*/ 188 w 204"/>
                <a:gd name="T49" fmla="*/ 0 h 130"/>
                <a:gd name="T50" fmla="*/ 172 w 204"/>
                <a:gd name="T51" fmla="*/ 0 h 130"/>
                <a:gd name="T52" fmla="*/ 154 w 204"/>
                <a:gd name="T53" fmla="*/ 2 h 130"/>
                <a:gd name="T54" fmla="*/ 118 w 204"/>
                <a:gd name="T55" fmla="*/ 6 h 130"/>
                <a:gd name="T56" fmla="*/ 118 w 204"/>
                <a:gd name="T57" fmla="*/ 6 h 130"/>
                <a:gd name="T58" fmla="*/ 112 w 204"/>
                <a:gd name="T59" fmla="*/ 14 h 130"/>
                <a:gd name="T60" fmla="*/ 106 w 204"/>
                <a:gd name="T61" fmla="*/ 20 h 130"/>
                <a:gd name="T62" fmla="*/ 96 w 204"/>
                <a:gd name="T63" fmla="*/ 24 h 130"/>
                <a:gd name="T64" fmla="*/ 96 w 204"/>
                <a:gd name="T65" fmla="*/ 24 h 130"/>
                <a:gd name="T66" fmla="*/ 92 w 204"/>
                <a:gd name="T67" fmla="*/ 26 h 130"/>
                <a:gd name="T68" fmla="*/ 88 w 204"/>
                <a:gd name="T69" fmla="*/ 26 h 130"/>
                <a:gd name="T70" fmla="*/ 82 w 204"/>
                <a:gd name="T71" fmla="*/ 24 h 130"/>
                <a:gd name="T72" fmla="*/ 80 w 204"/>
                <a:gd name="T73" fmla="*/ 24 h 130"/>
                <a:gd name="T74" fmla="*/ 76 w 204"/>
                <a:gd name="T75" fmla="*/ 28 h 130"/>
                <a:gd name="T76" fmla="*/ 66 w 204"/>
                <a:gd name="T77" fmla="*/ 40 h 130"/>
                <a:gd name="T78" fmla="*/ 66 w 204"/>
                <a:gd name="T79" fmla="*/ 40 h 130"/>
                <a:gd name="T80" fmla="*/ 56 w 204"/>
                <a:gd name="T81" fmla="*/ 58 h 130"/>
                <a:gd name="T82" fmla="*/ 52 w 204"/>
                <a:gd name="T83" fmla="*/ 68 h 130"/>
                <a:gd name="T84" fmla="*/ 50 w 204"/>
                <a:gd name="T85" fmla="*/ 72 h 130"/>
                <a:gd name="T86" fmla="*/ 44 w 204"/>
                <a:gd name="T87" fmla="*/ 72 h 130"/>
                <a:gd name="T88" fmla="*/ 44 w 204"/>
                <a:gd name="T89" fmla="*/ 72 h 130"/>
                <a:gd name="T90" fmla="*/ 34 w 204"/>
                <a:gd name="T91" fmla="*/ 74 h 130"/>
                <a:gd name="T92" fmla="*/ 26 w 204"/>
                <a:gd name="T93" fmla="*/ 80 h 130"/>
                <a:gd name="T94" fmla="*/ 18 w 204"/>
                <a:gd name="T95" fmla="*/ 86 h 130"/>
                <a:gd name="T96" fmla="*/ 18 w 204"/>
                <a:gd name="T97" fmla="*/ 86 h 130"/>
                <a:gd name="T98" fmla="*/ 8 w 204"/>
                <a:gd name="T99" fmla="*/ 106 h 130"/>
                <a:gd name="T100" fmla="*/ 2 w 204"/>
                <a:gd name="T101" fmla="*/ 120 h 130"/>
                <a:gd name="T102" fmla="*/ 0 w 204"/>
                <a:gd name="T103" fmla="*/ 126 h 130"/>
                <a:gd name="T104" fmla="*/ 2 w 204"/>
                <a:gd name="T105" fmla="*/ 128 h 130"/>
                <a:gd name="T106" fmla="*/ 2 w 204"/>
                <a:gd name="T107" fmla="*/ 128 h 130"/>
                <a:gd name="T108" fmla="*/ 10 w 204"/>
                <a:gd name="T109" fmla="*/ 130 h 130"/>
                <a:gd name="T110" fmla="*/ 18 w 204"/>
                <a:gd name="T111" fmla="*/ 126 h 130"/>
                <a:gd name="T112" fmla="*/ 26 w 204"/>
                <a:gd name="T113" fmla="*/ 122 h 130"/>
                <a:gd name="T114" fmla="*/ 26 w 204"/>
                <a:gd name="T115" fmla="*/ 122 h 1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204" h="130">
                  <a:moveTo>
                    <a:pt x="26" y="122"/>
                  </a:moveTo>
                  <a:lnTo>
                    <a:pt x="26" y="122"/>
                  </a:lnTo>
                  <a:lnTo>
                    <a:pt x="64" y="112"/>
                  </a:lnTo>
                  <a:lnTo>
                    <a:pt x="86" y="102"/>
                  </a:lnTo>
                  <a:lnTo>
                    <a:pt x="94" y="98"/>
                  </a:lnTo>
                  <a:lnTo>
                    <a:pt x="100" y="92"/>
                  </a:lnTo>
                  <a:lnTo>
                    <a:pt x="100" y="92"/>
                  </a:lnTo>
                  <a:lnTo>
                    <a:pt x="108" y="88"/>
                  </a:lnTo>
                  <a:lnTo>
                    <a:pt x="118" y="84"/>
                  </a:lnTo>
                  <a:lnTo>
                    <a:pt x="142" y="80"/>
                  </a:lnTo>
                  <a:lnTo>
                    <a:pt x="166" y="78"/>
                  </a:lnTo>
                  <a:lnTo>
                    <a:pt x="174" y="76"/>
                  </a:lnTo>
                  <a:lnTo>
                    <a:pt x="180" y="72"/>
                  </a:lnTo>
                  <a:lnTo>
                    <a:pt x="180" y="72"/>
                  </a:lnTo>
                  <a:lnTo>
                    <a:pt x="184" y="68"/>
                  </a:lnTo>
                  <a:lnTo>
                    <a:pt x="188" y="64"/>
                  </a:lnTo>
                  <a:lnTo>
                    <a:pt x="196" y="42"/>
                  </a:lnTo>
                  <a:lnTo>
                    <a:pt x="196" y="42"/>
                  </a:lnTo>
                  <a:lnTo>
                    <a:pt x="200" y="26"/>
                  </a:lnTo>
                  <a:lnTo>
                    <a:pt x="204" y="14"/>
                  </a:lnTo>
                  <a:lnTo>
                    <a:pt x="204" y="6"/>
                  </a:lnTo>
                  <a:lnTo>
                    <a:pt x="202" y="2"/>
                  </a:lnTo>
                  <a:lnTo>
                    <a:pt x="200" y="2"/>
                  </a:lnTo>
                  <a:lnTo>
                    <a:pt x="200" y="2"/>
                  </a:lnTo>
                  <a:lnTo>
                    <a:pt x="188" y="0"/>
                  </a:lnTo>
                  <a:lnTo>
                    <a:pt x="172" y="0"/>
                  </a:lnTo>
                  <a:lnTo>
                    <a:pt x="154" y="2"/>
                  </a:lnTo>
                  <a:lnTo>
                    <a:pt x="118" y="6"/>
                  </a:lnTo>
                  <a:lnTo>
                    <a:pt x="118" y="6"/>
                  </a:lnTo>
                  <a:lnTo>
                    <a:pt x="112" y="14"/>
                  </a:lnTo>
                  <a:lnTo>
                    <a:pt x="106" y="20"/>
                  </a:lnTo>
                  <a:lnTo>
                    <a:pt x="96" y="24"/>
                  </a:lnTo>
                  <a:lnTo>
                    <a:pt x="96" y="24"/>
                  </a:lnTo>
                  <a:lnTo>
                    <a:pt x="92" y="26"/>
                  </a:lnTo>
                  <a:lnTo>
                    <a:pt x="88" y="26"/>
                  </a:lnTo>
                  <a:lnTo>
                    <a:pt x="82" y="24"/>
                  </a:lnTo>
                  <a:lnTo>
                    <a:pt x="80" y="24"/>
                  </a:lnTo>
                  <a:lnTo>
                    <a:pt x="76" y="28"/>
                  </a:lnTo>
                  <a:lnTo>
                    <a:pt x="66" y="40"/>
                  </a:lnTo>
                  <a:lnTo>
                    <a:pt x="66" y="40"/>
                  </a:lnTo>
                  <a:lnTo>
                    <a:pt x="56" y="58"/>
                  </a:lnTo>
                  <a:lnTo>
                    <a:pt x="52" y="68"/>
                  </a:lnTo>
                  <a:lnTo>
                    <a:pt x="50" y="72"/>
                  </a:lnTo>
                  <a:lnTo>
                    <a:pt x="44" y="72"/>
                  </a:lnTo>
                  <a:lnTo>
                    <a:pt x="44" y="72"/>
                  </a:lnTo>
                  <a:lnTo>
                    <a:pt x="34" y="74"/>
                  </a:lnTo>
                  <a:lnTo>
                    <a:pt x="26" y="80"/>
                  </a:lnTo>
                  <a:lnTo>
                    <a:pt x="18" y="86"/>
                  </a:lnTo>
                  <a:lnTo>
                    <a:pt x="18" y="86"/>
                  </a:lnTo>
                  <a:lnTo>
                    <a:pt x="8" y="106"/>
                  </a:lnTo>
                  <a:lnTo>
                    <a:pt x="2" y="120"/>
                  </a:lnTo>
                  <a:lnTo>
                    <a:pt x="0" y="126"/>
                  </a:lnTo>
                  <a:lnTo>
                    <a:pt x="2" y="128"/>
                  </a:lnTo>
                  <a:lnTo>
                    <a:pt x="2" y="128"/>
                  </a:lnTo>
                  <a:lnTo>
                    <a:pt x="10" y="130"/>
                  </a:lnTo>
                  <a:lnTo>
                    <a:pt x="18" y="126"/>
                  </a:lnTo>
                  <a:lnTo>
                    <a:pt x="26" y="122"/>
                  </a:lnTo>
                  <a:lnTo>
                    <a:pt x="26" y="122"/>
                  </a:lnTo>
                  <a:close/>
                </a:path>
              </a:pathLst>
            </a:custGeom>
            <a:solidFill>
              <a:srgbClr val="CD8F5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11" name="Freeform 288"/>
            <p:cNvSpPr>
              <a:spLocks/>
            </p:cNvSpPr>
            <p:nvPr/>
          </p:nvSpPr>
          <p:spPr bwMode="auto">
            <a:xfrm>
              <a:off x="2633" y="2179"/>
              <a:ext cx="330" cy="156"/>
            </a:xfrm>
            <a:custGeom>
              <a:avLst/>
              <a:gdLst>
                <a:gd name="T0" fmla="*/ 2 w 330"/>
                <a:gd name="T1" fmla="*/ 66 h 156"/>
                <a:gd name="T2" fmla="*/ 0 w 330"/>
                <a:gd name="T3" fmla="*/ 92 h 156"/>
                <a:gd name="T4" fmla="*/ 4 w 330"/>
                <a:gd name="T5" fmla="*/ 118 h 156"/>
                <a:gd name="T6" fmla="*/ 6 w 330"/>
                <a:gd name="T7" fmla="*/ 122 h 156"/>
                <a:gd name="T8" fmla="*/ 30 w 330"/>
                <a:gd name="T9" fmla="*/ 142 h 156"/>
                <a:gd name="T10" fmla="*/ 50 w 330"/>
                <a:gd name="T11" fmla="*/ 148 h 156"/>
                <a:gd name="T12" fmla="*/ 76 w 330"/>
                <a:gd name="T13" fmla="*/ 152 h 156"/>
                <a:gd name="T14" fmla="*/ 126 w 330"/>
                <a:gd name="T15" fmla="*/ 156 h 156"/>
                <a:gd name="T16" fmla="*/ 146 w 330"/>
                <a:gd name="T17" fmla="*/ 156 h 156"/>
                <a:gd name="T18" fmla="*/ 182 w 330"/>
                <a:gd name="T19" fmla="*/ 154 h 156"/>
                <a:gd name="T20" fmla="*/ 244 w 330"/>
                <a:gd name="T21" fmla="*/ 142 h 156"/>
                <a:gd name="T22" fmla="*/ 262 w 330"/>
                <a:gd name="T23" fmla="*/ 136 h 156"/>
                <a:gd name="T24" fmla="*/ 292 w 330"/>
                <a:gd name="T25" fmla="*/ 112 h 156"/>
                <a:gd name="T26" fmla="*/ 300 w 330"/>
                <a:gd name="T27" fmla="*/ 106 h 156"/>
                <a:gd name="T28" fmla="*/ 308 w 330"/>
                <a:gd name="T29" fmla="*/ 102 h 156"/>
                <a:gd name="T30" fmla="*/ 312 w 330"/>
                <a:gd name="T31" fmla="*/ 94 h 156"/>
                <a:gd name="T32" fmla="*/ 326 w 330"/>
                <a:gd name="T33" fmla="*/ 54 h 156"/>
                <a:gd name="T34" fmla="*/ 330 w 330"/>
                <a:gd name="T35" fmla="*/ 40 h 156"/>
                <a:gd name="T36" fmla="*/ 328 w 330"/>
                <a:gd name="T37" fmla="*/ 16 h 156"/>
                <a:gd name="T38" fmla="*/ 326 w 330"/>
                <a:gd name="T39" fmla="*/ 2 h 156"/>
                <a:gd name="T40" fmla="*/ 326 w 330"/>
                <a:gd name="T41" fmla="*/ 0 h 156"/>
                <a:gd name="T42" fmla="*/ 316 w 330"/>
                <a:gd name="T43" fmla="*/ 0 h 156"/>
                <a:gd name="T44" fmla="*/ 248 w 330"/>
                <a:gd name="T45" fmla="*/ 22 h 156"/>
                <a:gd name="T46" fmla="*/ 242 w 330"/>
                <a:gd name="T47" fmla="*/ 26 h 156"/>
                <a:gd name="T48" fmla="*/ 216 w 330"/>
                <a:gd name="T49" fmla="*/ 36 h 156"/>
                <a:gd name="T50" fmla="*/ 188 w 330"/>
                <a:gd name="T51" fmla="*/ 40 h 156"/>
                <a:gd name="T52" fmla="*/ 138 w 330"/>
                <a:gd name="T53" fmla="*/ 46 h 156"/>
                <a:gd name="T54" fmla="*/ 114 w 330"/>
                <a:gd name="T55" fmla="*/ 46 h 156"/>
                <a:gd name="T56" fmla="*/ 106 w 330"/>
                <a:gd name="T57" fmla="*/ 44 h 156"/>
                <a:gd name="T58" fmla="*/ 86 w 330"/>
                <a:gd name="T59" fmla="*/ 38 h 156"/>
                <a:gd name="T60" fmla="*/ 66 w 330"/>
                <a:gd name="T61" fmla="*/ 36 h 156"/>
                <a:gd name="T62" fmla="*/ 50 w 330"/>
                <a:gd name="T63" fmla="*/ 30 h 156"/>
                <a:gd name="T64" fmla="*/ 6 w 330"/>
                <a:gd name="T65" fmla="*/ 2 h 1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330" h="156">
                  <a:moveTo>
                    <a:pt x="6" y="2"/>
                  </a:moveTo>
                  <a:lnTo>
                    <a:pt x="2" y="66"/>
                  </a:lnTo>
                  <a:lnTo>
                    <a:pt x="2" y="66"/>
                  </a:lnTo>
                  <a:lnTo>
                    <a:pt x="0" y="92"/>
                  </a:lnTo>
                  <a:lnTo>
                    <a:pt x="2" y="112"/>
                  </a:lnTo>
                  <a:lnTo>
                    <a:pt x="4" y="118"/>
                  </a:lnTo>
                  <a:lnTo>
                    <a:pt x="6" y="122"/>
                  </a:lnTo>
                  <a:lnTo>
                    <a:pt x="6" y="122"/>
                  </a:lnTo>
                  <a:lnTo>
                    <a:pt x="16" y="134"/>
                  </a:lnTo>
                  <a:lnTo>
                    <a:pt x="30" y="142"/>
                  </a:lnTo>
                  <a:lnTo>
                    <a:pt x="38" y="144"/>
                  </a:lnTo>
                  <a:lnTo>
                    <a:pt x="50" y="148"/>
                  </a:lnTo>
                  <a:lnTo>
                    <a:pt x="50" y="148"/>
                  </a:lnTo>
                  <a:lnTo>
                    <a:pt x="76" y="152"/>
                  </a:lnTo>
                  <a:lnTo>
                    <a:pt x="94" y="154"/>
                  </a:lnTo>
                  <a:lnTo>
                    <a:pt x="126" y="156"/>
                  </a:lnTo>
                  <a:lnTo>
                    <a:pt x="126" y="156"/>
                  </a:lnTo>
                  <a:lnTo>
                    <a:pt x="146" y="156"/>
                  </a:lnTo>
                  <a:lnTo>
                    <a:pt x="182" y="154"/>
                  </a:lnTo>
                  <a:lnTo>
                    <a:pt x="182" y="154"/>
                  </a:lnTo>
                  <a:lnTo>
                    <a:pt x="216" y="150"/>
                  </a:lnTo>
                  <a:lnTo>
                    <a:pt x="244" y="142"/>
                  </a:lnTo>
                  <a:lnTo>
                    <a:pt x="244" y="142"/>
                  </a:lnTo>
                  <a:lnTo>
                    <a:pt x="262" y="136"/>
                  </a:lnTo>
                  <a:lnTo>
                    <a:pt x="274" y="128"/>
                  </a:lnTo>
                  <a:lnTo>
                    <a:pt x="292" y="112"/>
                  </a:lnTo>
                  <a:lnTo>
                    <a:pt x="292" y="112"/>
                  </a:lnTo>
                  <a:lnTo>
                    <a:pt x="300" y="106"/>
                  </a:lnTo>
                  <a:lnTo>
                    <a:pt x="306" y="104"/>
                  </a:lnTo>
                  <a:lnTo>
                    <a:pt x="308" y="102"/>
                  </a:lnTo>
                  <a:lnTo>
                    <a:pt x="312" y="94"/>
                  </a:lnTo>
                  <a:lnTo>
                    <a:pt x="312" y="94"/>
                  </a:lnTo>
                  <a:lnTo>
                    <a:pt x="322" y="68"/>
                  </a:lnTo>
                  <a:lnTo>
                    <a:pt x="326" y="54"/>
                  </a:lnTo>
                  <a:lnTo>
                    <a:pt x="330" y="40"/>
                  </a:lnTo>
                  <a:lnTo>
                    <a:pt x="330" y="40"/>
                  </a:lnTo>
                  <a:lnTo>
                    <a:pt x="330" y="28"/>
                  </a:lnTo>
                  <a:lnTo>
                    <a:pt x="328" y="16"/>
                  </a:lnTo>
                  <a:lnTo>
                    <a:pt x="326" y="2"/>
                  </a:lnTo>
                  <a:lnTo>
                    <a:pt x="326" y="2"/>
                  </a:lnTo>
                  <a:lnTo>
                    <a:pt x="328" y="0"/>
                  </a:lnTo>
                  <a:lnTo>
                    <a:pt x="326" y="0"/>
                  </a:lnTo>
                  <a:lnTo>
                    <a:pt x="316" y="0"/>
                  </a:lnTo>
                  <a:lnTo>
                    <a:pt x="316" y="0"/>
                  </a:lnTo>
                  <a:lnTo>
                    <a:pt x="276" y="12"/>
                  </a:lnTo>
                  <a:lnTo>
                    <a:pt x="248" y="22"/>
                  </a:lnTo>
                  <a:lnTo>
                    <a:pt x="248" y="22"/>
                  </a:lnTo>
                  <a:lnTo>
                    <a:pt x="242" y="26"/>
                  </a:lnTo>
                  <a:lnTo>
                    <a:pt x="232" y="32"/>
                  </a:lnTo>
                  <a:lnTo>
                    <a:pt x="216" y="36"/>
                  </a:lnTo>
                  <a:lnTo>
                    <a:pt x="188" y="40"/>
                  </a:lnTo>
                  <a:lnTo>
                    <a:pt x="188" y="40"/>
                  </a:lnTo>
                  <a:lnTo>
                    <a:pt x="160" y="44"/>
                  </a:lnTo>
                  <a:lnTo>
                    <a:pt x="138" y="46"/>
                  </a:lnTo>
                  <a:lnTo>
                    <a:pt x="120" y="48"/>
                  </a:lnTo>
                  <a:lnTo>
                    <a:pt x="114" y="46"/>
                  </a:lnTo>
                  <a:lnTo>
                    <a:pt x="106" y="44"/>
                  </a:lnTo>
                  <a:lnTo>
                    <a:pt x="106" y="44"/>
                  </a:lnTo>
                  <a:lnTo>
                    <a:pt x="96" y="40"/>
                  </a:lnTo>
                  <a:lnTo>
                    <a:pt x="86" y="38"/>
                  </a:lnTo>
                  <a:lnTo>
                    <a:pt x="78" y="38"/>
                  </a:lnTo>
                  <a:lnTo>
                    <a:pt x="66" y="36"/>
                  </a:lnTo>
                  <a:lnTo>
                    <a:pt x="66" y="36"/>
                  </a:lnTo>
                  <a:lnTo>
                    <a:pt x="50" y="30"/>
                  </a:lnTo>
                  <a:lnTo>
                    <a:pt x="30" y="18"/>
                  </a:lnTo>
                  <a:lnTo>
                    <a:pt x="6" y="2"/>
                  </a:lnTo>
                  <a:lnTo>
                    <a:pt x="6" y="2"/>
                  </a:lnTo>
                  <a:close/>
                </a:path>
              </a:pathLst>
            </a:custGeom>
            <a:solidFill>
              <a:srgbClr val="8746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12" name="Freeform 289"/>
            <p:cNvSpPr>
              <a:spLocks/>
            </p:cNvSpPr>
            <p:nvPr/>
          </p:nvSpPr>
          <p:spPr bwMode="auto">
            <a:xfrm>
              <a:off x="2373" y="2121"/>
              <a:ext cx="132" cy="226"/>
            </a:xfrm>
            <a:custGeom>
              <a:avLst/>
              <a:gdLst>
                <a:gd name="T0" fmla="*/ 32 w 132"/>
                <a:gd name="T1" fmla="*/ 8 h 226"/>
                <a:gd name="T2" fmla="*/ 32 w 132"/>
                <a:gd name="T3" fmla="*/ 8 h 226"/>
                <a:gd name="T4" fmla="*/ 34 w 132"/>
                <a:gd name="T5" fmla="*/ 8 h 226"/>
                <a:gd name="T6" fmla="*/ 40 w 132"/>
                <a:gd name="T7" fmla="*/ 4 h 226"/>
                <a:gd name="T8" fmla="*/ 52 w 132"/>
                <a:gd name="T9" fmla="*/ 2 h 226"/>
                <a:gd name="T10" fmla="*/ 78 w 132"/>
                <a:gd name="T11" fmla="*/ 0 h 226"/>
                <a:gd name="T12" fmla="*/ 78 w 132"/>
                <a:gd name="T13" fmla="*/ 0 h 226"/>
                <a:gd name="T14" fmla="*/ 102 w 132"/>
                <a:gd name="T15" fmla="*/ 0 h 226"/>
                <a:gd name="T16" fmla="*/ 106 w 132"/>
                <a:gd name="T17" fmla="*/ 2 h 226"/>
                <a:gd name="T18" fmla="*/ 110 w 132"/>
                <a:gd name="T19" fmla="*/ 4 h 226"/>
                <a:gd name="T20" fmla="*/ 112 w 132"/>
                <a:gd name="T21" fmla="*/ 12 h 226"/>
                <a:gd name="T22" fmla="*/ 114 w 132"/>
                <a:gd name="T23" fmla="*/ 18 h 226"/>
                <a:gd name="T24" fmla="*/ 118 w 132"/>
                <a:gd name="T25" fmla="*/ 24 h 226"/>
                <a:gd name="T26" fmla="*/ 118 w 132"/>
                <a:gd name="T27" fmla="*/ 24 h 226"/>
                <a:gd name="T28" fmla="*/ 126 w 132"/>
                <a:gd name="T29" fmla="*/ 34 h 226"/>
                <a:gd name="T30" fmla="*/ 130 w 132"/>
                <a:gd name="T31" fmla="*/ 40 h 226"/>
                <a:gd name="T32" fmla="*/ 132 w 132"/>
                <a:gd name="T33" fmla="*/ 44 h 226"/>
                <a:gd name="T34" fmla="*/ 130 w 132"/>
                <a:gd name="T35" fmla="*/ 50 h 226"/>
                <a:gd name="T36" fmla="*/ 126 w 132"/>
                <a:gd name="T37" fmla="*/ 66 h 226"/>
                <a:gd name="T38" fmla="*/ 126 w 132"/>
                <a:gd name="T39" fmla="*/ 66 h 226"/>
                <a:gd name="T40" fmla="*/ 118 w 132"/>
                <a:gd name="T41" fmla="*/ 84 h 226"/>
                <a:gd name="T42" fmla="*/ 110 w 132"/>
                <a:gd name="T43" fmla="*/ 94 h 226"/>
                <a:gd name="T44" fmla="*/ 104 w 132"/>
                <a:gd name="T45" fmla="*/ 102 h 226"/>
                <a:gd name="T46" fmla="*/ 100 w 132"/>
                <a:gd name="T47" fmla="*/ 110 h 226"/>
                <a:gd name="T48" fmla="*/ 100 w 132"/>
                <a:gd name="T49" fmla="*/ 110 h 226"/>
                <a:gd name="T50" fmla="*/ 98 w 132"/>
                <a:gd name="T51" fmla="*/ 120 h 226"/>
                <a:gd name="T52" fmla="*/ 96 w 132"/>
                <a:gd name="T53" fmla="*/ 136 h 226"/>
                <a:gd name="T54" fmla="*/ 96 w 132"/>
                <a:gd name="T55" fmla="*/ 150 h 226"/>
                <a:gd name="T56" fmla="*/ 94 w 132"/>
                <a:gd name="T57" fmla="*/ 166 h 226"/>
                <a:gd name="T58" fmla="*/ 94 w 132"/>
                <a:gd name="T59" fmla="*/ 166 h 226"/>
                <a:gd name="T60" fmla="*/ 94 w 132"/>
                <a:gd name="T61" fmla="*/ 182 h 226"/>
                <a:gd name="T62" fmla="*/ 92 w 132"/>
                <a:gd name="T63" fmla="*/ 202 h 226"/>
                <a:gd name="T64" fmla="*/ 92 w 132"/>
                <a:gd name="T65" fmla="*/ 210 h 226"/>
                <a:gd name="T66" fmla="*/ 88 w 132"/>
                <a:gd name="T67" fmla="*/ 218 h 226"/>
                <a:gd name="T68" fmla="*/ 82 w 132"/>
                <a:gd name="T69" fmla="*/ 224 h 226"/>
                <a:gd name="T70" fmla="*/ 74 w 132"/>
                <a:gd name="T71" fmla="*/ 226 h 226"/>
                <a:gd name="T72" fmla="*/ 74 w 132"/>
                <a:gd name="T73" fmla="*/ 226 h 226"/>
                <a:gd name="T74" fmla="*/ 56 w 132"/>
                <a:gd name="T75" fmla="*/ 224 h 226"/>
                <a:gd name="T76" fmla="*/ 46 w 132"/>
                <a:gd name="T77" fmla="*/ 222 h 226"/>
                <a:gd name="T78" fmla="*/ 38 w 132"/>
                <a:gd name="T79" fmla="*/ 216 h 226"/>
                <a:gd name="T80" fmla="*/ 32 w 132"/>
                <a:gd name="T81" fmla="*/ 208 h 226"/>
                <a:gd name="T82" fmla="*/ 32 w 132"/>
                <a:gd name="T83" fmla="*/ 208 h 226"/>
                <a:gd name="T84" fmla="*/ 22 w 132"/>
                <a:gd name="T85" fmla="*/ 186 h 226"/>
                <a:gd name="T86" fmla="*/ 12 w 132"/>
                <a:gd name="T87" fmla="*/ 158 h 226"/>
                <a:gd name="T88" fmla="*/ 12 w 132"/>
                <a:gd name="T89" fmla="*/ 158 h 226"/>
                <a:gd name="T90" fmla="*/ 2 w 132"/>
                <a:gd name="T91" fmla="*/ 124 h 226"/>
                <a:gd name="T92" fmla="*/ 0 w 132"/>
                <a:gd name="T93" fmla="*/ 110 h 226"/>
                <a:gd name="T94" fmla="*/ 0 w 132"/>
                <a:gd name="T95" fmla="*/ 98 h 226"/>
                <a:gd name="T96" fmla="*/ 0 w 132"/>
                <a:gd name="T97" fmla="*/ 98 h 226"/>
                <a:gd name="T98" fmla="*/ 4 w 132"/>
                <a:gd name="T99" fmla="*/ 88 h 226"/>
                <a:gd name="T100" fmla="*/ 10 w 132"/>
                <a:gd name="T101" fmla="*/ 78 h 226"/>
                <a:gd name="T102" fmla="*/ 12 w 132"/>
                <a:gd name="T103" fmla="*/ 70 h 226"/>
                <a:gd name="T104" fmla="*/ 12 w 132"/>
                <a:gd name="T105" fmla="*/ 64 h 226"/>
                <a:gd name="T106" fmla="*/ 10 w 132"/>
                <a:gd name="T107" fmla="*/ 58 h 226"/>
                <a:gd name="T108" fmla="*/ 10 w 132"/>
                <a:gd name="T109" fmla="*/ 58 h 226"/>
                <a:gd name="T110" fmla="*/ 8 w 132"/>
                <a:gd name="T111" fmla="*/ 52 h 226"/>
                <a:gd name="T112" fmla="*/ 8 w 132"/>
                <a:gd name="T113" fmla="*/ 44 h 226"/>
                <a:gd name="T114" fmla="*/ 12 w 132"/>
                <a:gd name="T115" fmla="*/ 30 h 226"/>
                <a:gd name="T116" fmla="*/ 16 w 132"/>
                <a:gd name="T117" fmla="*/ 18 h 226"/>
                <a:gd name="T118" fmla="*/ 20 w 132"/>
                <a:gd name="T119" fmla="*/ 12 h 226"/>
                <a:gd name="T120" fmla="*/ 32 w 132"/>
                <a:gd name="T121" fmla="*/ 8 h 2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32" h="226">
                  <a:moveTo>
                    <a:pt x="32" y="8"/>
                  </a:moveTo>
                  <a:lnTo>
                    <a:pt x="32" y="8"/>
                  </a:lnTo>
                  <a:lnTo>
                    <a:pt x="34" y="8"/>
                  </a:lnTo>
                  <a:lnTo>
                    <a:pt x="40" y="4"/>
                  </a:lnTo>
                  <a:lnTo>
                    <a:pt x="52" y="2"/>
                  </a:lnTo>
                  <a:lnTo>
                    <a:pt x="78" y="0"/>
                  </a:lnTo>
                  <a:lnTo>
                    <a:pt x="78" y="0"/>
                  </a:lnTo>
                  <a:lnTo>
                    <a:pt x="102" y="0"/>
                  </a:lnTo>
                  <a:lnTo>
                    <a:pt x="106" y="2"/>
                  </a:lnTo>
                  <a:lnTo>
                    <a:pt x="110" y="4"/>
                  </a:lnTo>
                  <a:lnTo>
                    <a:pt x="112" y="12"/>
                  </a:lnTo>
                  <a:lnTo>
                    <a:pt x="114" y="18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26" y="34"/>
                  </a:lnTo>
                  <a:lnTo>
                    <a:pt x="130" y="40"/>
                  </a:lnTo>
                  <a:lnTo>
                    <a:pt x="132" y="44"/>
                  </a:lnTo>
                  <a:lnTo>
                    <a:pt x="130" y="50"/>
                  </a:lnTo>
                  <a:lnTo>
                    <a:pt x="126" y="66"/>
                  </a:lnTo>
                  <a:lnTo>
                    <a:pt x="126" y="66"/>
                  </a:lnTo>
                  <a:lnTo>
                    <a:pt x="118" y="84"/>
                  </a:lnTo>
                  <a:lnTo>
                    <a:pt x="110" y="94"/>
                  </a:lnTo>
                  <a:lnTo>
                    <a:pt x="104" y="102"/>
                  </a:lnTo>
                  <a:lnTo>
                    <a:pt x="100" y="110"/>
                  </a:lnTo>
                  <a:lnTo>
                    <a:pt x="100" y="110"/>
                  </a:lnTo>
                  <a:lnTo>
                    <a:pt x="98" y="120"/>
                  </a:lnTo>
                  <a:lnTo>
                    <a:pt x="96" y="136"/>
                  </a:lnTo>
                  <a:lnTo>
                    <a:pt x="96" y="150"/>
                  </a:lnTo>
                  <a:lnTo>
                    <a:pt x="94" y="166"/>
                  </a:lnTo>
                  <a:lnTo>
                    <a:pt x="94" y="166"/>
                  </a:lnTo>
                  <a:lnTo>
                    <a:pt x="94" y="182"/>
                  </a:lnTo>
                  <a:lnTo>
                    <a:pt x="92" y="202"/>
                  </a:lnTo>
                  <a:lnTo>
                    <a:pt x="92" y="210"/>
                  </a:lnTo>
                  <a:lnTo>
                    <a:pt x="88" y="218"/>
                  </a:lnTo>
                  <a:lnTo>
                    <a:pt x="82" y="224"/>
                  </a:lnTo>
                  <a:lnTo>
                    <a:pt x="74" y="226"/>
                  </a:lnTo>
                  <a:lnTo>
                    <a:pt x="74" y="226"/>
                  </a:lnTo>
                  <a:lnTo>
                    <a:pt x="56" y="224"/>
                  </a:lnTo>
                  <a:lnTo>
                    <a:pt x="46" y="222"/>
                  </a:lnTo>
                  <a:lnTo>
                    <a:pt x="38" y="216"/>
                  </a:lnTo>
                  <a:lnTo>
                    <a:pt x="32" y="208"/>
                  </a:lnTo>
                  <a:lnTo>
                    <a:pt x="32" y="208"/>
                  </a:lnTo>
                  <a:lnTo>
                    <a:pt x="22" y="186"/>
                  </a:lnTo>
                  <a:lnTo>
                    <a:pt x="12" y="158"/>
                  </a:lnTo>
                  <a:lnTo>
                    <a:pt x="12" y="158"/>
                  </a:lnTo>
                  <a:lnTo>
                    <a:pt x="2" y="124"/>
                  </a:lnTo>
                  <a:lnTo>
                    <a:pt x="0" y="110"/>
                  </a:lnTo>
                  <a:lnTo>
                    <a:pt x="0" y="98"/>
                  </a:lnTo>
                  <a:lnTo>
                    <a:pt x="0" y="98"/>
                  </a:lnTo>
                  <a:lnTo>
                    <a:pt x="4" y="88"/>
                  </a:lnTo>
                  <a:lnTo>
                    <a:pt x="10" y="78"/>
                  </a:lnTo>
                  <a:lnTo>
                    <a:pt x="12" y="70"/>
                  </a:lnTo>
                  <a:lnTo>
                    <a:pt x="12" y="64"/>
                  </a:lnTo>
                  <a:lnTo>
                    <a:pt x="10" y="58"/>
                  </a:lnTo>
                  <a:lnTo>
                    <a:pt x="10" y="58"/>
                  </a:lnTo>
                  <a:lnTo>
                    <a:pt x="8" y="52"/>
                  </a:lnTo>
                  <a:lnTo>
                    <a:pt x="8" y="44"/>
                  </a:lnTo>
                  <a:lnTo>
                    <a:pt x="12" y="30"/>
                  </a:lnTo>
                  <a:lnTo>
                    <a:pt x="16" y="18"/>
                  </a:lnTo>
                  <a:lnTo>
                    <a:pt x="20" y="12"/>
                  </a:lnTo>
                  <a:lnTo>
                    <a:pt x="32" y="8"/>
                  </a:lnTo>
                  <a:close/>
                </a:path>
              </a:pathLst>
            </a:custGeom>
            <a:solidFill>
              <a:srgbClr val="8746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13" name="Freeform 290"/>
            <p:cNvSpPr>
              <a:spLocks/>
            </p:cNvSpPr>
            <p:nvPr/>
          </p:nvSpPr>
          <p:spPr bwMode="auto">
            <a:xfrm>
              <a:off x="3091" y="2175"/>
              <a:ext cx="66" cy="202"/>
            </a:xfrm>
            <a:custGeom>
              <a:avLst/>
              <a:gdLst>
                <a:gd name="T0" fmla="*/ 38 w 66"/>
                <a:gd name="T1" fmla="*/ 30 h 202"/>
                <a:gd name="T2" fmla="*/ 38 w 66"/>
                <a:gd name="T3" fmla="*/ 30 h 202"/>
                <a:gd name="T4" fmla="*/ 28 w 66"/>
                <a:gd name="T5" fmla="*/ 42 h 202"/>
                <a:gd name="T6" fmla="*/ 14 w 66"/>
                <a:gd name="T7" fmla="*/ 58 h 202"/>
                <a:gd name="T8" fmla="*/ 14 w 66"/>
                <a:gd name="T9" fmla="*/ 58 h 202"/>
                <a:gd name="T10" fmla="*/ 10 w 66"/>
                <a:gd name="T11" fmla="*/ 70 h 202"/>
                <a:gd name="T12" fmla="*/ 8 w 66"/>
                <a:gd name="T13" fmla="*/ 90 h 202"/>
                <a:gd name="T14" fmla="*/ 4 w 66"/>
                <a:gd name="T15" fmla="*/ 124 h 202"/>
                <a:gd name="T16" fmla="*/ 4 w 66"/>
                <a:gd name="T17" fmla="*/ 124 h 202"/>
                <a:gd name="T18" fmla="*/ 2 w 66"/>
                <a:gd name="T19" fmla="*/ 146 h 202"/>
                <a:gd name="T20" fmla="*/ 0 w 66"/>
                <a:gd name="T21" fmla="*/ 154 h 202"/>
                <a:gd name="T22" fmla="*/ 2 w 66"/>
                <a:gd name="T23" fmla="*/ 162 h 202"/>
                <a:gd name="T24" fmla="*/ 2 w 66"/>
                <a:gd name="T25" fmla="*/ 162 h 202"/>
                <a:gd name="T26" fmla="*/ 4 w 66"/>
                <a:gd name="T27" fmla="*/ 170 h 202"/>
                <a:gd name="T28" fmla="*/ 8 w 66"/>
                <a:gd name="T29" fmla="*/ 182 h 202"/>
                <a:gd name="T30" fmla="*/ 10 w 66"/>
                <a:gd name="T31" fmla="*/ 192 h 202"/>
                <a:gd name="T32" fmla="*/ 12 w 66"/>
                <a:gd name="T33" fmla="*/ 198 h 202"/>
                <a:gd name="T34" fmla="*/ 16 w 66"/>
                <a:gd name="T35" fmla="*/ 200 h 202"/>
                <a:gd name="T36" fmla="*/ 16 w 66"/>
                <a:gd name="T37" fmla="*/ 200 h 202"/>
                <a:gd name="T38" fmla="*/ 18 w 66"/>
                <a:gd name="T39" fmla="*/ 202 h 202"/>
                <a:gd name="T40" fmla="*/ 22 w 66"/>
                <a:gd name="T41" fmla="*/ 200 h 202"/>
                <a:gd name="T42" fmla="*/ 28 w 66"/>
                <a:gd name="T43" fmla="*/ 192 h 202"/>
                <a:gd name="T44" fmla="*/ 36 w 66"/>
                <a:gd name="T45" fmla="*/ 176 h 202"/>
                <a:gd name="T46" fmla="*/ 42 w 66"/>
                <a:gd name="T47" fmla="*/ 154 h 202"/>
                <a:gd name="T48" fmla="*/ 42 w 66"/>
                <a:gd name="T49" fmla="*/ 154 h 202"/>
                <a:gd name="T50" fmla="*/ 52 w 66"/>
                <a:gd name="T51" fmla="*/ 116 h 202"/>
                <a:gd name="T52" fmla="*/ 60 w 66"/>
                <a:gd name="T53" fmla="*/ 90 h 202"/>
                <a:gd name="T54" fmla="*/ 60 w 66"/>
                <a:gd name="T55" fmla="*/ 90 h 202"/>
                <a:gd name="T56" fmla="*/ 64 w 66"/>
                <a:gd name="T57" fmla="*/ 72 h 202"/>
                <a:gd name="T58" fmla="*/ 66 w 66"/>
                <a:gd name="T59" fmla="*/ 56 h 202"/>
                <a:gd name="T60" fmla="*/ 66 w 66"/>
                <a:gd name="T61" fmla="*/ 56 h 202"/>
                <a:gd name="T62" fmla="*/ 64 w 66"/>
                <a:gd name="T63" fmla="*/ 40 h 202"/>
                <a:gd name="T64" fmla="*/ 62 w 66"/>
                <a:gd name="T65" fmla="*/ 30 h 202"/>
                <a:gd name="T66" fmla="*/ 38 w 66"/>
                <a:gd name="T67" fmla="*/ 0 h 202"/>
                <a:gd name="T68" fmla="*/ 38 w 66"/>
                <a:gd name="T69" fmla="*/ 30 h 2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66" h="202">
                  <a:moveTo>
                    <a:pt x="38" y="30"/>
                  </a:moveTo>
                  <a:lnTo>
                    <a:pt x="38" y="30"/>
                  </a:lnTo>
                  <a:lnTo>
                    <a:pt x="28" y="42"/>
                  </a:lnTo>
                  <a:lnTo>
                    <a:pt x="14" y="58"/>
                  </a:lnTo>
                  <a:lnTo>
                    <a:pt x="14" y="58"/>
                  </a:lnTo>
                  <a:lnTo>
                    <a:pt x="10" y="70"/>
                  </a:lnTo>
                  <a:lnTo>
                    <a:pt x="8" y="90"/>
                  </a:lnTo>
                  <a:lnTo>
                    <a:pt x="4" y="124"/>
                  </a:lnTo>
                  <a:lnTo>
                    <a:pt x="4" y="124"/>
                  </a:lnTo>
                  <a:lnTo>
                    <a:pt x="2" y="146"/>
                  </a:lnTo>
                  <a:lnTo>
                    <a:pt x="0" y="154"/>
                  </a:lnTo>
                  <a:lnTo>
                    <a:pt x="2" y="162"/>
                  </a:lnTo>
                  <a:lnTo>
                    <a:pt x="2" y="162"/>
                  </a:lnTo>
                  <a:lnTo>
                    <a:pt x="4" y="170"/>
                  </a:lnTo>
                  <a:lnTo>
                    <a:pt x="8" y="182"/>
                  </a:lnTo>
                  <a:lnTo>
                    <a:pt x="10" y="192"/>
                  </a:lnTo>
                  <a:lnTo>
                    <a:pt x="12" y="198"/>
                  </a:lnTo>
                  <a:lnTo>
                    <a:pt x="16" y="200"/>
                  </a:lnTo>
                  <a:lnTo>
                    <a:pt x="16" y="200"/>
                  </a:lnTo>
                  <a:lnTo>
                    <a:pt x="18" y="202"/>
                  </a:lnTo>
                  <a:lnTo>
                    <a:pt x="22" y="200"/>
                  </a:lnTo>
                  <a:lnTo>
                    <a:pt x="28" y="192"/>
                  </a:lnTo>
                  <a:lnTo>
                    <a:pt x="36" y="176"/>
                  </a:lnTo>
                  <a:lnTo>
                    <a:pt x="42" y="154"/>
                  </a:lnTo>
                  <a:lnTo>
                    <a:pt x="42" y="154"/>
                  </a:lnTo>
                  <a:lnTo>
                    <a:pt x="52" y="116"/>
                  </a:lnTo>
                  <a:lnTo>
                    <a:pt x="60" y="90"/>
                  </a:lnTo>
                  <a:lnTo>
                    <a:pt x="60" y="90"/>
                  </a:lnTo>
                  <a:lnTo>
                    <a:pt x="64" y="72"/>
                  </a:lnTo>
                  <a:lnTo>
                    <a:pt x="66" y="56"/>
                  </a:lnTo>
                  <a:lnTo>
                    <a:pt x="66" y="56"/>
                  </a:lnTo>
                  <a:lnTo>
                    <a:pt x="64" y="40"/>
                  </a:lnTo>
                  <a:lnTo>
                    <a:pt x="62" y="30"/>
                  </a:lnTo>
                  <a:lnTo>
                    <a:pt x="38" y="0"/>
                  </a:lnTo>
                  <a:lnTo>
                    <a:pt x="38" y="30"/>
                  </a:lnTo>
                  <a:close/>
                </a:path>
              </a:pathLst>
            </a:custGeom>
            <a:solidFill>
              <a:srgbClr val="8746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14" name="Freeform 291"/>
            <p:cNvSpPr>
              <a:spLocks/>
            </p:cNvSpPr>
            <p:nvPr/>
          </p:nvSpPr>
          <p:spPr bwMode="auto">
            <a:xfrm>
              <a:off x="2383" y="2183"/>
              <a:ext cx="46" cy="22"/>
            </a:xfrm>
            <a:custGeom>
              <a:avLst/>
              <a:gdLst>
                <a:gd name="T0" fmla="*/ 0 w 46"/>
                <a:gd name="T1" fmla="*/ 16 h 22"/>
                <a:gd name="T2" fmla="*/ 0 w 46"/>
                <a:gd name="T3" fmla="*/ 16 h 22"/>
                <a:gd name="T4" fmla="*/ 2 w 46"/>
                <a:gd name="T5" fmla="*/ 16 h 22"/>
                <a:gd name="T6" fmla="*/ 4 w 46"/>
                <a:gd name="T7" fmla="*/ 16 h 22"/>
                <a:gd name="T8" fmla="*/ 8 w 46"/>
                <a:gd name="T9" fmla="*/ 16 h 22"/>
                <a:gd name="T10" fmla="*/ 8 w 46"/>
                <a:gd name="T11" fmla="*/ 16 h 22"/>
                <a:gd name="T12" fmla="*/ 10 w 46"/>
                <a:gd name="T13" fmla="*/ 20 h 22"/>
                <a:gd name="T14" fmla="*/ 12 w 46"/>
                <a:gd name="T15" fmla="*/ 22 h 22"/>
                <a:gd name="T16" fmla="*/ 16 w 46"/>
                <a:gd name="T17" fmla="*/ 22 h 22"/>
                <a:gd name="T18" fmla="*/ 16 w 46"/>
                <a:gd name="T19" fmla="*/ 22 h 22"/>
                <a:gd name="T20" fmla="*/ 22 w 46"/>
                <a:gd name="T21" fmla="*/ 18 h 22"/>
                <a:gd name="T22" fmla="*/ 30 w 46"/>
                <a:gd name="T23" fmla="*/ 12 h 22"/>
                <a:gd name="T24" fmla="*/ 36 w 46"/>
                <a:gd name="T25" fmla="*/ 6 h 22"/>
                <a:gd name="T26" fmla="*/ 46 w 46"/>
                <a:gd name="T27" fmla="*/ 2 h 22"/>
                <a:gd name="T28" fmla="*/ 46 w 46"/>
                <a:gd name="T29" fmla="*/ 2 h 22"/>
                <a:gd name="T30" fmla="*/ 44 w 46"/>
                <a:gd name="T31" fmla="*/ 0 h 22"/>
                <a:gd name="T32" fmla="*/ 42 w 46"/>
                <a:gd name="T33" fmla="*/ 0 h 22"/>
                <a:gd name="T34" fmla="*/ 42 w 46"/>
                <a:gd name="T35" fmla="*/ 0 h 22"/>
                <a:gd name="T36" fmla="*/ 34 w 46"/>
                <a:gd name="T37" fmla="*/ 4 h 22"/>
                <a:gd name="T38" fmla="*/ 28 w 46"/>
                <a:gd name="T39" fmla="*/ 8 h 22"/>
                <a:gd name="T40" fmla="*/ 22 w 46"/>
                <a:gd name="T41" fmla="*/ 14 h 22"/>
                <a:gd name="T42" fmla="*/ 14 w 46"/>
                <a:gd name="T43" fmla="*/ 18 h 22"/>
                <a:gd name="T44" fmla="*/ 14 w 46"/>
                <a:gd name="T45" fmla="*/ 18 h 22"/>
                <a:gd name="T46" fmla="*/ 10 w 46"/>
                <a:gd name="T47" fmla="*/ 12 h 22"/>
                <a:gd name="T48" fmla="*/ 8 w 46"/>
                <a:gd name="T49" fmla="*/ 10 h 22"/>
                <a:gd name="T50" fmla="*/ 6 w 46"/>
                <a:gd name="T51" fmla="*/ 10 h 22"/>
                <a:gd name="T52" fmla="*/ 6 w 46"/>
                <a:gd name="T53" fmla="*/ 10 h 22"/>
                <a:gd name="T54" fmla="*/ 0 w 46"/>
                <a:gd name="T55" fmla="*/ 12 h 22"/>
                <a:gd name="T56" fmla="*/ 0 w 46"/>
                <a:gd name="T57" fmla="*/ 14 h 22"/>
                <a:gd name="T58" fmla="*/ 0 w 46"/>
                <a:gd name="T59" fmla="*/ 16 h 22"/>
                <a:gd name="T60" fmla="*/ 0 w 46"/>
                <a:gd name="T61" fmla="*/ 16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46" h="22">
                  <a:moveTo>
                    <a:pt x="0" y="16"/>
                  </a:moveTo>
                  <a:lnTo>
                    <a:pt x="0" y="16"/>
                  </a:lnTo>
                  <a:lnTo>
                    <a:pt x="2" y="16"/>
                  </a:lnTo>
                  <a:lnTo>
                    <a:pt x="4" y="16"/>
                  </a:lnTo>
                  <a:lnTo>
                    <a:pt x="8" y="16"/>
                  </a:lnTo>
                  <a:lnTo>
                    <a:pt x="8" y="16"/>
                  </a:lnTo>
                  <a:lnTo>
                    <a:pt x="10" y="20"/>
                  </a:lnTo>
                  <a:lnTo>
                    <a:pt x="12" y="22"/>
                  </a:lnTo>
                  <a:lnTo>
                    <a:pt x="16" y="22"/>
                  </a:lnTo>
                  <a:lnTo>
                    <a:pt x="16" y="22"/>
                  </a:lnTo>
                  <a:lnTo>
                    <a:pt x="22" y="18"/>
                  </a:lnTo>
                  <a:lnTo>
                    <a:pt x="30" y="12"/>
                  </a:lnTo>
                  <a:lnTo>
                    <a:pt x="36" y="6"/>
                  </a:lnTo>
                  <a:lnTo>
                    <a:pt x="46" y="2"/>
                  </a:lnTo>
                  <a:lnTo>
                    <a:pt x="46" y="2"/>
                  </a:lnTo>
                  <a:lnTo>
                    <a:pt x="44" y="0"/>
                  </a:lnTo>
                  <a:lnTo>
                    <a:pt x="42" y="0"/>
                  </a:lnTo>
                  <a:lnTo>
                    <a:pt x="42" y="0"/>
                  </a:lnTo>
                  <a:lnTo>
                    <a:pt x="34" y="4"/>
                  </a:lnTo>
                  <a:lnTo>
                    <a:pt x="28" y="8"/>
                  </a:lnTo>
                  <a:lnTo>
                    <a:pt x="22" y="14"/>
                  </a:lnTo>
                  <a:lnTo>
                    <a:pt x="14" y="18"/>
                  </a:lnTo>
                  <a:lnTo>
                    <a:pt x="14" y="18"/>
                  </a:lnTo>
                  <a:lnTo>
                    <a:pt x="10" y="12"/>
                  </a:lnTo>
                  <a:lnTo>
                    <a:pt x="8" y="10"/>
                  </a:lnTo>
                  <a:lnTo>
                    <a:pt x="6" y="10"/>
                  </a:lnTo>
                  <a:lnTo>
                    <a:pt x="6" y="10"/>
                  </a:lnTo>
                  <a:lnTo>
                    <a:pt x="0" y="12"/>
                  </a:lnTo>
                  <a:lnTo>
                    <a:pt x="0" y="14"/>
                  </a:lnTo>
                  <a:lnTo>
                    <a:pt x="0" y="16"/>
                  </a:lnTo>
                  <a:lnTo>
                    <a:pt x="0" y="1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15" name="Freeform 292"/>
            <p:cNvSpPr>
              <a:spLocks/>
            </p:cNvSpPr>
            <p:nvPr/>
          </p:nvSpPr>
          <p:spPr bwMode="auto">
            <a:xfrm>
              <a:off x="2385" y="2227"/>
              <a:ext cx="30" cy="40"/>
            </a:xfrm>
            <a:custGeom>
              <a:avLst/>
              <a:gdLst>
                <a:gd name="T0" fmla="*/ 2 w 30"/>
                <a:gd name="T1" fmla="*/ 20 h 40"/>
                <a:gd name="T2" fmla="*/ 2 w 30"/>
                <a:gd name="T3" fmla="*/ 20 h 40"/>
                <a:gd name="T4" fmla="*/ 6 w 30"/>
                <a:gd name="T5" fmla="*/ 20 h 40"/>
                <a:gd name="T6" fmla="*/ 8 w 30"/>
                <a:gd name="T7" fmla="*/ 18 h 40"/>
                <a:gd name="T8" fmla="*/ 12 w 30"/>
                <a:gd name="T9" fmla="*/ 14 h 40"/>
                <a:gd name="T10" fmla="*/ 20 w 30"/>
                <a:gd name="T11" fmla="*/ 10 h 40"/>
                <a:gd name="T12" fmla="*/ 20 w 30"/>
                <a:gd name="T13" fmla="*/ 10 h 40"/>
                <a:gd name="T14" fmla="*/ 18 w 30"/>
                <a:gd name="T15" fmla="*/ 20 h 40"/>
                <a:gd name="T16" fmla="*/ 18 w 30"/>
                <a:gd name="T17" fmla="*/ 24 h 40"/>
                <a:gd name="T18" fmla="*/ 20 w 30"/>
                <a:gd name="T19" fmla="*/ 28 h 40"/>
                <a:gd name="T20" fmla="*/ 20 w 30"/>
                <a:gd name="T21" fmla="*/ 28 h 40"/>
                <a:gd name="T22" fmla="*/ 20 w 30"/>
                <a:gd name="T23" fmla="*/ 34 h 40"/>
                <a:gd name="T24" fmla="*/ 22 w 30"/>
                <a:gd name="T25" fmla="*/ 38 h 40"/>
                <a:gd name="T26" fmla="*/ 22 w 30"/>
                <a:gd name="T27" fmla="*/ 38 h 40"/>
                <a:gd name="T28" fmla="*/ 26 w 30"/>
                <a:gd name="T29" fmla="*/ 40 h 40"/>
                <a:gd name="T30" fmla="*/ 28 w 30"/>
                <a:gd name="T31" fmla="*/ 38 h 40"/>
                <a:gd name="T32" fmla="*/ 28 w 30"/>
                <a:gd name="T33" fmla="*/ 38 h 40"/>
                <a:gd name="T34" fmla="*/ 30 w 30"/>
                <a:gd name="T35" fmla="*/ 36 h 40"/>
                <a:gd name="T36" fmla="*/ 30 w 30"/>
                <a:gd name="T37" fmla="*/ 34 h 40"/>
                <a:gd name="T38" fmla="*/ 28 w 30"/>
                <a:gd name="T39" fmla="*/ 34 h 40"/>
                <a:gd name="T40" fmla="*/ 28 w 30"/>
                <a:gd name="T41" fmla="*/ 34 h 40"/>
                <a:gd name="T42" fmla="*/ 26 w 30"/>
                <a:gd name="T43" fmla="*/ 34 h 40"/>
                <a:gd name="T44" fmla="*/ 26 w 30"/>
                <a:gd name="T45" fmla="*/ 34 h 40"/>
                <a:gd name="T46" fmla="*/ 24 w 30"/>
                <a:gd name="T47" fmla="*/ 32 h 40"/>
                <a:gd name="T48" fmla="*/ 22 w 30"/>
                <a:gd name="T49" fmla="*/ 28 h 40"/>
                <a:gd name="T50" fmla="*/ 22 w 30"/>
                <a:gd name="T51" fmla="*/ 28 h 40"/>
                <a:gd name="T52" fmla="*/ 22 w 30"/>
                <a:gd name="T53" fmla="*/ 22 h 40"/>
                <a:gd name="T54" fmla="*/ 26 w 30"/>
                <a:gd name="T55" fmla="*/ 14 h 40"/>
                <a:gd name="T56" fmla="*/ 30 w 30"/>
                <a:gd name="T57" fmla="*/ 0 h 40"/>
                <a:gd name="T58" fmla="*/ 30 w 30"/>
                <a:gd name="T59" fmla="*/ 0 h 40"/>
                <a:gd name="T60" fmla="*/ 30 w 30"/>
                <a:gd name="T61" fmla="*/ 0 h 40"/>
                <a:gd name="T62" fmla="*/ 28 w 30"/>
                <a:gd name="T63" fmla="*/ 0 h 40"/>
                <a:gd name="T64" fmla="*/ 28 w 30"/>
                <a:gd name="T65" fmla="*/ 0 h 40"/>
                <a:gd name="T66" fmla="*/ 24 w 30"/>
                <a:gd name="T67" fmla="*/ 2 h 40"/>
                <a:gd name="T68" fmla="*/ 22 w 30"/>
                <a:gd name="T69" fmla="*/ 4 h 40"/>
                <a:gd name="T70" fmla="*/ 14 w 30"/>
                <a:gd name="T71" fmla="*/ 8 h 40"/>
                <a:gd name="T72" fmla="*/ 6 w 30"/>
                <a:gd name="T73" fmla="*/ 12 h 40"/>
                <a:gd name="T74" fmla="*/ 4 w 30"/>
                <a:gd name="T75" fmla="*/ 14 h 40"/>
                <a:gd name="T76" fmla="*/ 0 w 30"/>
                <a:gd name="T77" fmla="*/ 18 h 40"/>
                <a:gd name="T78" fmla="*/ 2 w 30"/>
                <a:gd name="T79" fmla="*/ 2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30" h="40">
                  <a:moveTo>
                    <a:pt x="2" y="20"/>
                  </a:moveTo>
                  <a:lnTo>
                    <a:pt x="2" y="20"/>
                  </a:lnTo>
                  <a:lnTo>
                    <a:pt x="6" y="20"/>
                  </a:lnTo>
                  <a:lnTo>
                    <a:pt x="8" y="18"/>
                  </a:lnTo>
                  <a:lnTo>
                    <a:pt x="12" y="14"/>
                  </a:lnTo>
                  <a:lnTo>
                    <a:pt x="20" y="10"/>
                  </a:lnTo>
                  <a:lnTo>
                    <a:pt x="20" y="10"/>
                  </a:lnTo>
                  <a:lnTo>
                    <a:pt x="18" y="20"/>
                  </a:lnTo>
                  <a:lnTo>
                    <a:pt x="18" y="24"/>
                  </a:lnTo>
                  <a:lnTo>
                    <a:pt x="20" y="28"/>
                  </a:lnTo>
                  <a:lnTo>
                    <a:pt x="20" y="28"/>
                  </a:lnTo>
                  <a:lnTo>
                    <a:pt x="20" y="34"/>
                  </a:lnTo>
                  <a:lnTo>
                    <a:pt x="22" y="38"/>
                  </a:lnTo>
                  <a:lnTo>
                    <a:pt x="22" y="38"/>
                  </a:lnTo>
                  <a:lnTo>
                    <a:pt x="26" y="40"/>
                  </a:lnTo>
                  <a:lnTo>
                    <a:pt x="28" y="38"/>
                  </a:lnTo>
                  <a:lnTo>
                    <a:pt x="28" y="38"/>
                  </a:lnTo>
                  <a:lnTo>
                    <a:pt x="30" y="36"/>
                  </a:lnTo>
                  <a:lnTo>
                    <a:pt x="30" y="34"/>
                  </a:lnTo>
                  <a:lnTo>
                    <a:pt x="28" y="34"/>
                  </a:lnTo>
                  <a:lnTo>
                    <a:pt x="28" y="34"/>
                  </a:lnTo>
                  <a:lnTo>
                    <a:pt x="26" y="34"/>
                  </a:lnTo>
                  <a:lnTo>
                    <a:pt x="26" y="34"/>
                  </a:lnTo>
                  <a:lnTo>
                    <a:pt x="24" y="32"/>
                  </a:lnTo>
                  <a:lnTo>
                    <a:pt x="22" y="28"/>
                  </a:lnTo>
                  <a:lnTo>
                    <a:pt x="22" y="28"/>
                  </a:lnTo>
                  <a:lnTo>
                    <a:pt x="22" y="22"/>
                  </a:lnTo>
                  <a:lnTo>
                    <a:pt x="26" y="14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28" y="0"/>
                  </a:lnTo>
                  <a:lnTo>
                    <a:pt x="28" y="0"/>
                  </a:lnTo>
                  <a:lnTo>
                    <a:pt x="24" y="2"/>
                  </a:lnTo>
                  <a:lnTo>
                    <a:pt x="22" y="4"/>
                  </a:lnTo>
                  <a:lnTo>
                    <a:pt x="14" y="8"/>
                  </a:lnTo>
                  <a:lnTo>
                    <a:pt x="6" y="12"/>
                  </a:lnTo>
                  <a:lnTo>
                    <a:pt x="4" y="14"/>
                  </a:lnTo>
                  <a:lnTo>
                    <a:pt x="0" y="18"/>
                  </a:lnTo>
                  <a:lnTo>
                    <a:pt x="2" y="2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16" name="Freeform 293"/>
            <p:cNvSpPr>
              <a:spLocks/>
            </p:cNvSpPr>
            <p:nvPr/>
          </p:nvSpPr>
          <p:spPr bwMode="auto">
            <a:xfrm>
              <a:off x="2387" y="2297"/>
              <a:ext cx="22" cy="26"/>
            </a:xfrm>
            <a:custGeom>
              <a:avLst/>
              <a:gdLst>
                <a:gd name="T0" fmla="*/ 0 w 22"/>
                <a:gd name="T1" fmla="*/ 10 h 26"/>
                <a:gd name="T2" fmla="*/ 0 w 22"/>
                <a:gd name="T3" fmla="*/ 10 h 26"/>
                <a:gd name="T4" fmla="*/ 2 w 22"/>
                <a:gd name="T5" fmla="*/ 10 h 26"/>
                <a:gd name="T6" fmla="*/ 4 w 22"/>
                <a:gd name="T7" fmla="*/ 10 h 26"/>
                <a:gd name="T8" fmla="*/ 8 w 22"/>
                <a:gd name="T9" fmla="*/ 8 h 26"/>
                <a:gd name="T10" fmla="*/ 8 w 22"/>
                <a:gd name="T11" fmla="*/ 8 h 26"/>
                <a:gd name="T12" fmla="*/ 8 w 22"/>
                <a:gd name="T13" fmla="*/ 16 h 26"/>
                <a:gd name="T14" fmla="*/ 8 w 22"/>
                <a:gd name="T15" fmla="*/ 20 h 26"/>
                <a:gd name="T16" fmla="*/ 10 w 22"/>
                <a:gd name="T17" fmla="*/ 26 h 26"/>
                <a:gd name="T18" fmla="*/ 10 w 22"/>
                <a:gd name="T19" fmla="*/ 26 h 26"/>
                <a:gd name="T20" fmla="*/ 16 w 22"/>
                <a:gd name="T21" fmla="*/ 26 h 26"/>
                <a:gd name="T22" fmla="*/ 20 w 22"/>
                <a:gd name="T23" fmla="*/ 26 h 26"/>
                <a:gd name="T24" fmla="*/ 20 w 22"/>
                <a:gd name="T25" fmla="*/ 26 h 26"/>
                <a:gd name="T26" fmla="*/ 22 w 22"/>
                <a:gd name="T27" fmla="*/ 24 h 26"/>
                <a:gd name="T28" fmla="*/ 22 w 22"/>
                <a:gd name="T29" fmla="*/ 22 h 26"/>
                <a:gd name="T30" fmla="*/ 22 w 22"/>
                <a:gd name="T31" fmla="*/ 22 h 26"/>
                <a:gd name="T32" fmla="*/ 20 w 22"/>
                <a:gd name="T33" fmla="*/ 22 h 26"/>
                <a:gd name="T34" fmla="*/ 16 w 22"/>
                <a:gd name="T35" fmla="*/ 24 h 26"/>
                <a:gd name="T36" fmla="*/ 16 w 22"/>
                <a:gd name="T37" fmla="*/ 24 h 26"/>
                <a:gd name="T38" fmla="*/ 14 w 22"/>
                <a:gd name="T39" fmla="*/ 22 h 26"/>
                <a:gd name="T40" fmla="*/ 12 w 22"/>
                <a:gd name="T41" fmla="*/ 20 h 26"/>
                <a:gd name="T42" fmla="*/ 12 w 22"/>
                <a:gd name="T43" fmla="*/ 16 h 26"/>
                <a:gd name="T44" fmla="*/ 14 w 22"/>
                <a:gd name="T45" fmla="*/ 0 h 26"/>
                <a:gd name="T46" fmla="*/ 14 w 22"/>
                <a:gd name="T47" fmla="*/ 0 h 26"/>
                <a:gd name="T48" fmla="*/ 12 w 22"/>
                <a:gd name="T49" fmla="*/ 0 h 26"/>
                <a:gd name="T50" fmla="*/ 10 w 22"/>
                <a:gd name="T51" fmla="*/ 0 h 26"/>
                <a:gd name="T52" fmla="*/ 6 w 22"/>
                <a:gd name="T53" fmla="*/ 4 h 26"/>
                <a:gd name="T54" fmla="*/ 6 w 22"/>
                <a:gd name="T55" fmla="*/ 4 h 26"/>
                <a:gd name="T56" fmla="*/ 10 w 22"/>
                <a:gd name="T57" fmla="*/ 0 h 26"/>
                <a:gd name="T58" fmla="*/ 6 w 22"/>
                <a:gd name="T59" fmla="*/ 2 h 26"/>
                <a:gd name="T60" fmla="*/ 2 w 22"/>
                <a:gd name="T61" fmla="*/ 6 h 26"/>
                <a:gd name="T62" fmla="*/ 0 w 22"/>
                <a:gd name="T63" fmla="*/ 10 h 26"/>
                <a:gd name="T64" fmla="*/ 0 w 22"/>
                <a:gd name="T65" fmla="*/ 1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2" h="26">
                  <a:moveTo>
                    <a:pt x="0" y="10"/>
                  </a:moveTo>
                  <a:lnTo>
                    <a:pt x="0" y="10"/>
                  </a:lnTo>
                  <a:lnTo>
                    <a:pt x="2" y="10"/>
                  </a:lnTo>
                  <a:lnTo>
                    <a:pt x="4" y="10"/>
                  </a:lnTo>
                  <a:lnTo>
                    <a:pt x="8" y="8"/>
                  </a:lnTo>
                  <a:lnTo>
                    <a:pt x="8" y="8"/>
                  </a:lnTo>
                  <a:lnTo>
                    <a:pt x="8" y="16"/>
                  </a:lnTo>
                  <a:lnTo>
                    <a:pt x="8" y="20"/>
                  </a:lnTo>
                  <a:lnTo>
                    <a:pt x="10" y="26"/>
                  </a:lnTo>
                  <a:lnTo>
                    <a:pt x="10" y="26"/>
                  </a:lnTo>
                  <a:lnTo>
                    <a:pt x="16" y="26"/>
                  </a:lnTo>
                  <a:lnTo>
                    <a:pt x="20" y="26"/>
                  </a:lnTo>
                  <a:lnTo>
                    <a:pt x="20" y="26"/>
                  </a:lnTo>
                  <a:lnTo>
                    <a:pt x="22" y="24"/>
                  </a:lnTo>
                  <a:lnTo>
                    <a:pt x="22" y="22"/>
                  </a:lnTo>
                  <a:lnTo>
                    <a:pt x="22" y="22"/>
                  </a:lnTo>
                  <a:lnTo>
                    <a:pt x="20" y="22"/>
                  </a:lnTo>
                  <a:lnTo>
                    <a:pt x="16" y="24"/>
                  </a:lnTo>
                  <a:lnTo>
                    <a:pt x="16" y="24"/>
                  </a:lnTo>
                  <a:lnTo>
                    <a:pt x="14" y="22"/>
                  </a:lnTo>
                  <a:lnTo>
                    <a:pt x="12" y="20"/>
                  </a:lnTo>
                  <a:lnTo>
                    <a:pt x="12" y="16"/>
                  </a:lnTo>
                  <a:lnTo>
                    <a:pt x="14" y="0"/>
                  </a:lnTo>
                  <a:lnTo>
                    <a:pt x="14" y="0"/>
                  </a:lnTo>
                  <a:lnTo>
                    <a:pt x="12" y="0"/>
                  </a:lnTo>
                  <a:lnTo>
                    <a:pt x="10" y="0"/>
                  </a:lnTo>
                  <a:lnTo>
                    <a:pt x="6" y="4"/>
                  </a:lnTo>
                  <a:lnTo>
                    <a:pt x="6" y="4"/>
                  </a:lnTo>
                  <a:lnTo>
                    <a:pt x="10" y="0"/>
                  </a:lnTo>
                  <a:lnTo>
                    <a:pt x="6" y="2"/>
                  </a:lnTo>
                  <a:lnTo>
                    <a:pt x="2" y="6"/>
                  </a:lnTo>
                  <a:lnTo>
                    <a:pt x="0" y="1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17" name="Freeform 294"/>
            <p:cNvSpPr>
              <a:spLocks/>
            </p:cNvSpPr>
            <p:nvPr/>
          </p:nvSpPr>
          <p:spPr bwMode="auto">
            <a:xfrm>
              <a:off x="2431" y="2209"/>
              <a:ext cx="12" cy="40"/>
            </a:xfrm>
            <a:custGeom>
              <a:avLst/>
              <a:gdLst>
                <a:gd name="T0" fmla="*/ 6 w 12"/>
                <a:gd name="T1" fmla="*/ 28 h 40"/>
                <a:gd name="T2" fmla="*/ 6 w 12"/>
                <a:gd name="T3" fmla="*/ 28 h 40"/>
                <a:gd name="T4" fmla="*/ 8 w 12"/>
                <a:gd name="T5" fmla="*/ 36 h 40"/>
                <a:gd name="T6" fmla="*/ 10 w 12"/>
                <a:gd name="T7" fmla="*/ 38 h 40"/>
                <a:gd name="T8" fmla="*/ 12 w 12"/>
                <a:gd name="T9" fmla="*/ 40 h 40"/>
                <a:gd name="T10" fmla="*/ 12 w 12"/>
                <a:gd name="T11" fmla="*/ 40 h 40"/>
                <a:gd name="T12" fmla="*/ 12 w 12"/>
                <a:gd name="T13" fmla="*/ 38 h 40"/>
                <a:gd name="T14" fmla="*/ 12 w 12"/>
                <a:gd name="T15" fmla="*/ 34 h 40"/>
                <a:gd name="T16" fmla="*/ 10 w 12"/>
                <a:gd name="T17" fmla="*/ 26 h 40"/>
                <a:gd name="T18" fmla="*/ 10 w 12"/>
                <a:gd name="T19" fmla="*/ 26 h 40"/>
                <a:gd name="T20" fmla="*/ 6 w 12"/>
                <a:gd name="T21" fmla="*/ 24 h 40"/>
                <a:gd name="T22" fmla="*/ 4 w 12"/>
                <a:gd name="T23" fmla="*/ 20 h 40"/>
                <a:gd name="T24" fmla="*/ 4 w 12"/>
                <a:gd name="T25" fmla="*/ 20 h 40"/>
                <a:gd name="T26" fmla="*/ 8 w 12"/>
                <a:gd name="T27" fmla="*/ 10 h 40"/>
                <a:gd name="T28" fmla="*/ 10 w 12"/>
                <a:gd name="T29" fmla="*/ 6 h 40"/>
                <a:gd name="T30" fmla="*/ 12 w 12"/>
                <a:gd name="T31" fmla="*/ 2 h 40"/>
                <a:gd name="T32" fmla="*/ 12 w 12"/>
                <a:gd name="T33" fmla="*/ 2 h 40"/>
                <a:gd name="T34" fmla="*/ 10 w 12"/>
                <a:gd name="T35" fmla="*/ 0 h 40"/>
                <a:gd name="T36" fmla="*/ 8 w 12"/>
                <a:gd name="T37" fmla="*/ 0 h 40"/>
                <a:gd name="T38" fmla="*/ 6 w 12"/>
                <a:gd name="T39" fmla="*/ 0 h 40"/>
                <a:gd name="T40" fmla="*/ 6 w 12"/>
                <a:gd name="T41" fmla="*/ 0 h 40"/>
                <a:gd name="T42" fmla="*/ 2 w 12"/>
                <a:gd name="T43" fmla="*/ 16 h 40"/>
                <a:gd name="T44" fmla="*/ 0 w 12"/>
                <a:gd name="T45" fmla="*/ 22 h 40"/>
                <a:gd name="T46" fmla="*/ 2 w 12"/>
                <a:gd name="T47" fmla="*/ 26 h 40"/>
                <a:gd name="T48" fmla="*/ 6 w 12"/>
                <a:gd name="T49" fmla="*/ 28 h 40"/>
                <a:gd name="T50" fmla="*/ 6 w 12"/>
                <a:gd name="T51" fmla="*/ 28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2" h="40">
                  <a:moveTo>
                    <a:pt x="6" y="28"/>
                  </a:moveTo>
                  <a:lnTo>
                    <a:pt x="6" y="28"/>
                  </a:lnTo>
                  <a:lnTo>
                    <a:pt x="8" y="36"/>
                  </a:lnTo>
                  <a:lnTo>
                    <a:pt x="10" y="38"/>
                  </a:lnTo>
                  <a:lnTo>
                    <a:pt x="12" y="40"/>
                  </a:lnTo>
                  <a:lnTo>
                    <a:pt x="12" y="40"/>
                  </a:lnTo>
                  <a:lnTo>
                    <a:pt x="12" y="38"/>
                  </a:lnTo>
                  <a:lnTo>
                    <a:pt x="12" y="34"/>
                  </a:lnTo>
                  <a:lnTo>
                    <a:pt x="10" y="26"/>
                  </a:lnTo>
                  <a:lnTo>
                    <a:pt x="10" y="26"/>
                  </a:lnTo>
                  <a:lnTo>
                    <a:pt x="6" y="24"/>
                  </a:lnTo>
                  <a:lnTo>
                    <a:pt x="4" y="20"/>
                  </a:lnTo>
                  <a:lnTo>
                    <a:pt x="4" y="20"/>
                  </a:lnTo>
                  <a:lnTo>
                    <a:pt x="8" y="10"/>
                  </a:lnTo>
                  <a:lnTo>
                    <a:pt x="10" y="6"/>
                  </a:lnTo>
                  <a:lnTo>
                    <a:pt x="12" y="2"/>
                  </a:lnTo>
                  <a:lnTo>
                    <a:pt x="12" y="2"/>
                  </a:lnTo>
                  <a:lnTo>
                    <a:pt x="10" y="0"/>
                  </a:lnTo>
                  <a:lnTo>
                    <a:pt x="8" y="0"/>
                  </a:lnTo>
                  <a:lnTo>
                    <a:pt x="6" y="0"/>
                  </a:lnTo>
                  <a:lnTo>
                    <a:pt x="6" y="0"/>
                  </a:lnTo>
                  <a:lnTo>
                    <a:pt x="2" y="16"/>
                  </a:lnTo>
                  <a:lnTo>
                    <a:pt x="0" y="22"/>
                  </a:lnTo>
                  <a:lnTo>
                    <a:pt x="2" y="26"/>
                  </a:lnTo>
                  <a:lnTo>
                    <a:pt x="6" y="28"/>
                  </a:lnTo>
                  <a:lnTo>
                    <a:pt x="6" y="2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18" name="Freeform 295"/>
            <p:cNvSpPr>
              <a:spLocks/>
            </p:cNvSpPr>
            <p:nvPr/>
          </p:nvSpPr>
          <p:spPr bwMode="auto">
            <a:xfrm>
              <a:off x="2427" y="2007"/>
              <a:ext cx="62" cy="26"/>
            </a:xfrm>
            <a:custGeom>
              <a:avLst/>
              <a:gdLst>
                <a:gd name="T0" fmla="*/ 2 w 62"/>
                <a:gd name="T1" fmla="*/ 26 h 26"/>
                <a:gd name="T2" fmla="*/ 2 w 62"/>
                <a:gd name="T3" fmla="*/ 26 h 26"/>
                <a:gd name="T4" fmla="*/ 18 w 62"/>
                <a:gd name="T5" fmla="*/ 16 h 26"/>
                <a:gd name="T6" fmla="*/ 34 w 62"/>
                <a:gd name="T7" fmla="*/ 10 h 26"/>
                <a:gd name="T8" fmla="*/ 34 w 62"/>
                <a:gd name="T9" fmla="*/ 10 h 26"/>
                <a:gd name="T10" fmla="*/ 36 w 62"/>
                <a:gd name="T11" fmla="*/ 12 h 26"/>
                <a:gd name="T12" fmla="*/ 38 w 62"/>
                <a:gd name="T13" fmla="*/ 16 h 26"/>
                <a:gd name="T14" fmla="*/ 40 w 62"/>
                <a:gd name="T15" fmla="*/ 18 h 26"/>
                <a:gd name="T16" fmla="*/ 42 w 62"/>
                <a:gd name="T17" fmla="*/ 18 h 26"/>
                <a:gd name="T18" fmla="*/ 42 w 62"/>
                <a:gd name="T19" fmla="*/ 18 h 26"/>
                <a:gd name="T20" fmla="*/ 52 w 62"/>
                <a:gd name="T21" fmla="*/ 10 h 26"/>
                <a:gd name="T22" fmla="*/ 56 w 62"/>
                <a:gd name="T23" fmla="*/ 6 h 26"/>
                <a:gd name="T24" fmla="*/ 62 w 62"/>
                <a:gd name="T25" fmla="*/ 4 h 26"/>
                <a:gd name="T26" fmla="*/ 62 w 62"/>
                <a:gd name="T27" fmla="*/ 4 h 26"/>
                <a:gd name="T28" fmla="*/ 62 w 62"/>
                <a:gd name="T29" fmla="*/ 2 h 26"/>
                <a:gd name="T30" fmla="*/ 62 w 62"/>
                <a:gd name="T31" fmla="*/ 0 h 26"/>
                <a:gd name="T32" fmla="*/ 62 w 62"/>
                <a:gd name="T33" fmla="*/ 0 h 26"/>
                <a:gd name="T34" fmla="*/ 56 w 62"/>
                <a:gd name="T35" fmla="*/ 2 h 26"/>
                <a:gd name="T36" fmla="*/ 52 w 62"/>
                <a:gd name="T37" fmla="*/ 4 h 26"/>
                <a:gd name="T38" fmla="*/ 42 w 62"/>
                <a:gd name="T39" fmla="*/ 12 h 26"/>
                <a:gd name="T40" fmla="*/ 42 w 62"/>
                <a:gd name="T41" fmla="*/ 12 h 26"/>
                <a:gd name="T42" fmla="*/ 40 w 62"/>
                <a:gd name="T43" fmla="*/ 10 h 26"/>
                <a:gd name="T44" fmla="*/ 38 w 62"/>
                <a:gd name="T45" fmla="*/ 8 h 26"/>
                <a:gd name="T46" fmla="*/ 34 w 62"/>
                <a:gd name="T47" fmla="*/ 6 h 26"/>
                <a:gd name="T48" fmla="*/ 30 w 62"/>
                <a:gd name="T49" fmla="*/ 6 h 26"/>
                <a:gd name="T50" fmla="*/ 30 w 62"/>
                <a:gd name="T51" fmla="*/ 6 h 26"/>
                <a:gd name="T52" fmla="*/ 14 w 62"/>
                <a:gd name="T53" fmla="*/ 14 h 26"/>
                <a:gd name="T54" fmla="*/ 0 w 62"/>
                <a:gd name="T55" fmla="*/ 22 h 26"/>
                <a:gd name="T56" fmla="*/ 0 w 62"/>
                <a:gd name="T57" fmla="*/ 22 h 26"/>
                <a:gd name="T58" fmla="*/ 0 w 62"/>
                <a:gd name="T59" fmla="*/ 24 h 26"/>
                <a:gd name="T60" fmla="*/ 2 w 62"/>
                <a:gd name="T61" fmla="*/ 26 h 26"/>
                <a:gd name="T62" fmla="*/ 2 w 62"/>
                <a:gd name="T63" fmla="*/ 2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62" h="26">
                  <a:moveTo>
                    <a:pt x="2" y="26"/>
                  </a:moveTo>
                  <a:lnTo>
                    <a:pt x="2" y="26"/>
                  </a:lnTo>
                  <a:lnTo>
                    <a:pt x="18" y="16"/>
                  </a:lnTo>
                  <a:lnTo>
                    <a:pt x="34" y="10"/>
                  </a:lnTo>
                  <a:lnTo>
                    <a:pt x="34" y="10"/>
                  </a:lnTo>
                  <a:lnTo>
                    <a:pt x="36" y="12"/>
                  </a:lnTo>
                  <a:lnTo>
                    <a:pt x="38" y="16"/>
                  </a:lnTo>
                  <a:lnTo>
                    <a:pt x="40" y="18"/>
                  </a:lnTo>
                  <a:lnTo>
                    <a:pt x="42" y="18"/>
                  </a:lnTo>
                  <a:lnTo>
                    <a:pt x="42" y="18"/>
                  </a:lnTo>
                  <a:lnTo>
                    <a:pt x="52" y="10"/>
                  </a:lnTo>
                  <a:lnTo>
                    <a:pt x="56" y="6"/>
                  </a:lnTo>
                  <a:lnTo>
                    <a:pt x="62" y="4"/>
                  </a:lnTo>
                  <a:lnTo>
                    <a:pt x="62" y="4"/>
                  </a:lnTo>
                  <a:lnTo>
                    <a:pt x="62" y="2"/>
                  </a:lnTo>
                  <a:lnTo>
                    <a:pt x="62" y="0"/>
                  </a:lnTo>
                  <a:lnTo>
                    <a:pt x="62" y="0"/>
                  </a:lnTo>
                  <a:lnTo>
                    <a:pt x="56" y="2"/>
                  </a:lnTo>
                  <a:lnTo>
                    <a:pt x="52" y="4"/>
                  </a:lnTo>
                  <a:lnTo>
                    <a:pt x="42" y="12"/>
                  </a:lnTo>
                  <a:lnTo>
                    <a:pt x="42" y="12"/>
                  </a:lnTo>
                  <a:lnTo>
                    <a:pt x="40" y="10"/>
                  </a:lnTo>
                  <a:lnTo>
                    <a:pt x="38" y="8"/>
                  </a:lnTo>
                  <a:lnTo>
                    <a:pt x="34" y="6"/>
                  </a:lnTo>
                  <a:lnTo>
                    <a:pt x="30" y="6"/>
                  </a:lnTo>
                  <a:lnTo>
                    <a:pt x="30" y="6"/>
                  </a:lnTo>
                  <a:lnTo>
                    <a:pt x="14" y="14"/>
                  </a:lnTo>
                  <a:lnTo>
                    <a:pt x="0" y="22"/>
                  </a:lnTo>
                  <a:lnTo>
                    <a:pt x="0" y="22"/>
                  </a:lnTo>
                  <a:lnTo>
                    <a:pt x="0" y="24"/>
                  </a:lnTo>
                  <a:lnTo>
                    <a:pt x="2" y="26"/>
                  </a:lnTo>
                  <a:lnTo>
                    <a:pt x="2" y="2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19" name="Freeform 296"/>
            <p:cNvSpPr>
              <a:spLocks/>
            </p:cNvSpPr>
            <p:nvPr/>
          </p:nvSpPr>
          <p:spPr bwMode="auto">
            <a:xfrm>
              <a:off x="2483" y="1935"/>
              <a:ext cx="74" cy="30"/>
            </a:xfrm>
            <a:custGeom>
              <a:avLst/>
              <a:gdLst>
                <a:gd name="T0" fmla="*/ 2 w 74"/>
                <a:gd name="T1" fmla="*/ 30 h 30"/>
                <a:gd name="T2" fmla="*/ 2 w 74"/>
                <a:gd name="T3" fmla="*/ 30 h 30"/>
                <a:gd name="T4" fmla="*/ 8 w 74"/>
                <a:gd name="T5" fmla="*/ 26 h 30"/>
                <a:gd name="T6" fmla="*/ 12 w 74"/>
                <a:gd name="T7" fmla="*/ 24 h 30"/>
                <a:gd name="T8" fmla="*/ 14 w 74"/>
                <a:gd name="T9" fmla="*/ 20 h 30"/>
                <a:gd name="T10" fmla="*/ 14 w 74"/>
                <a:gd name="T11" fmla="*/ 20 h 30"/>
                <a:gd name="T12" fmla="*/ 20 w 74"/>
                <a:gd name="T13" fmla="*/ 18 h 30"/>
                <a:gd name="T14" fmla="*/ 26 w 74"/>
                <a:gd name="T15" fmla="*/ 18 h 30"/>
                <a:gd name="T16" fmla="*/ 34 w 74"/>
                <a:gd name="T17" fmla="*/ 18 h 30"/>
                <a:gd name="T18" fmla="*/ 40 w 74"/>
                <a:gd name="T19" fmla="*/ 16 h 30"/>
                <a:gd name="T20" fmla="*/ 40 w 74"/>
                <a:gd name="T21" fmla="*/ 16 h 30"/>
                <a:gd name="T22" fmla="*/ 40 w 74"/>
                <a:gd name="T23" fmla="*/ 14 h 30"/>
                <a:gd name="T24" fmla="*/ 40 w 74"/>
                <a:gd name="T25" fmla="*/ 12 h 30"/>
                <a:gd name="T26" fmla="*/ 38 w 74"/>
                <a:gd name="T27" fmla="*/ 8 h 30"/>
                <a:gd name="T28" fmla="*/ 38 w 74"/>
                <a:gd name="T29" fmla="*/ 8 h 30"/>
                <a:gd name="T30" fmla="*/ 36 w 74"/>
                <a:gd name="T31" fmla="*/ 6 h 30"/>
                <a:gd name="T32" fmla="*/ 36 w 74"/>
                <a:gd name="T33" fmla="*/ 6 h 30"/>
                <a:gd name="T34" fmla="*/ 54 w 74"/>
                <a:gd name="T35" fmla="*/ 4 h 30"/>
                <a:gd name="T36" fmla="*/ 72 w 74"/>
                <a:gd name="T37" fmla="*/ 8 h 30"/>
                <a:gd name="T38" fmla="*/ 72 w 74"/>
                <a:gd name="T39" fmla="*/ 8 h 30"/>
                <a:gd name="T40" fmla="*/ 74 w 74"/>
                <a:gd name="T41" fmla="*/ 6 h 30"/>
                <a:gd name="T42" fmla="*/ 72 w 74"/>
                <a:gd name="T43" fmla="*/ 4 h 30"/>
                <a:gd name="T44" fmla="*/ 72 w 74"/>
                <a:gd name="T45" fmla="*/ 4 h 30"/>
                <a:gd name="T46" fmla="*/ 62 w 74"/>
                <a:gd name="T47" fmla="*/ 0 h 30"/>
                <a:gd name="T48" fmla="*/ 52 w 74"/>
                <a:gd name="T49" fmla="*/ 0 h 30"/>
                <a:gd name="T50" fmla="*/ 32 w 74"/>
                <a:gd name="T51" fmla="*/ 2 h 30"/>
                <a:gd name="T52" fmla="*/ 32 w 74"/>
                <a:gd name="T53" fmla="*/ 2 h 30"/>
                <a:gd name="T54" fmla="*/ 30 w 74"/>
                <a:gd name="T55" fmla="*/ 4 h 30"/>
                <a:gd name="T56" fmla="*/ 30 w 74"/>
                <a:gd name="T57" fmla="*/ 6 h 30"/>
                <a:gd name="T58" fmla="*/ 34 w 74"/>
                <a:gd name="T59" fmla="*/ 12 h 30"/>
                <a:gd name="T60" fmla="*/ 34 w 74"/>
                <a:gd name="T61" fmla="*/ 12 h 30"/>
                <a:gd name="T62" fmla="*/ 20 w 74"/>
                <a:gd name="T63" fmla="*/ 12 h 30"/>
                <a:gd name="T64" fmla="*/ 12 w 74"/>
                <a:gd name="T65" fmla="*/ 14 h 30"/>
                <a:gd name="T66" fmla="*/ 10 w 74"/>
                <a:gd name="T67" fmla="*/ 18 h 30"/>
                <a:gd name="T68" fmla="*/ 8 w 74"/>
                <a:gd name="T69" fmla="*/ 20 h 30"/>
                <a:gd name="T70" fmla="*/ 8 w 74"/>
                <a:gd name="T71" fmla="*/ 20 h 30"/>
                <a:gd name="T72" fmla="*/ 4 w 74"/>
                <a:gd name="T73" fmla="*/ 22 h 30"/>
                <a:gd name="T74" fmla="*/ 2 w 74"/>
                <a:gd name="T75" fmla="*/ 24 h 30"/>
                <a:gd name="T76" fmla="*/ 0 w 74"/>
                <a:gd name="T77" fmla="*/ 26 h 30"/>
                <a:gd name="T78" fmla="*/ 2 w 74"/>
                <a:gd name="T79" fmla="*/ 30 h 30"/>
                <a:gd name="T80" fmla="*/ 2 w 74"/>
                <a:gd name="T81" fmla="*/ 3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74" h="30">
                  <a:moveTo>
                    <a:pt x="2" y="30"/>
                  </a:moveTo>
                  <a:lnTo>
                    <a:pt x="2" y="30"/>
                  </a:lnTo>
                  <a:lnTo>
                    <a:pt x="8" y="26"/>
                  </a:lnTo>
                  <a:lnTo>
                    <a:pt x="12" y="24"/>
                  </a:lnTo>
                  <a:lnTo>
                    <a:pt x="14" y="20"/>
                  </a:lnTo>
                  <a:lnTo>
                    <a:pt x="14" y="20"/>
                  </a:lnTo>
                  <a:lnTo>
                    <a:pt x="20" y="18"/>
                  </a:lnTo>
                  <a:lnTo>
                    <a:pt x="26" y="18"/>
                  </a:lnTo>
                  <a:lnTo>
                    <a:pt x="34" y="18"/>
                  </a:lnTo>
                  <a:lnTo>
                    <a:pt x="40" y="16"/>
                  </a:lnTo>
                  <a:lnTo>
                    <a:pt x="40" y="16"/>
                  </a:lnTo>
                  <a:lnTo>
                    <a:pt x="40" y="14"/>
                  </a:lnTo>
                  <a:lnTo>
                    <a:pt x="40" y="12"/>
                  </a:lnTo>
                  <a:lnTo>
                    <a:pt x="38" y="8"/>
                  </a:lnTo>
                  <a:lnTo>
                    <a:pt x="38" y="8"/>
                  </a:lnTo>
                  <a:lnTo>
                    <a:pt x="36" y="6"/>
                  </a:lnTo>
                  <a:lnTo>
                    <a:pt x="36" y="6"/>
                  </a:lnTo>
                  <a:lnTo>
                    <a:pt x="54" y="4"/>
                  </a:lnTo>
                  <a:lnTo>
                    <a:pt x="72" y="8"/>
                  </a:lnTo>
                  <a:lnTo>
                    <a:pt x="72" y="8"/>
                  </a:lnTo>
                  <a:lnTo>
                    <a:pt x="74" y="6"/>
                  </a:lnTo>
                  <a:lnTo>
                    <a:pt x="72" y="4"/>
                  </a:lnTo>
                  <a:lnTo>
                    <a:pt x="72" y="4"/>
                  </a:lnTo>
                  <a:lnTo>
                    <a:pt x="62" y="0"/>
                  </a:lnTo>
                  <a:lnTo>
                    <a:pt x="52" y="0"/>
                  </a:lnTo>
                  <a:lnTo>
                    <a:pt x="32" y="2"/>
                  </a:lnTo>
                  <a:lnTo>
                    <a:pt x="32" y="2"/>
                  </a:lnTo>
                  <a:lnTo>
                    <a:pt x="30" y="4"/>
                  </a:lnTo>
                  <a:lnTo>
                    <a:pt x="30" y="6"/>
                  </a:lnTo>
                  <a:lnTo>
                    <a:pt x="34" y="12"/>
                  </a:lnTo>
                  <a:lnTo>
                    <a:pt x="34" y="12"/>
                  </a:lnTo>
                  <a:lnTo>
                    <a:pt x="20" y="12"/>
                  </a:lnTo>
                  <a:lnTo>
                    <a:pt x="12" y="14"/>
                  </a:lnTo>
                  <a:lnTo>
                    <a:pt x="10" y="18"/>
                  </a:lnTo>
                  <a:lnTo>
                    <a:pt x="8" y="20"/>
                  </a:lnTo>
                  <a:lnTo>
                    <a:pt x="8" y="20"/>
                  </a:lnTo>
                  <a:lnTo>
                    <a:pt x="4" y="22"/>
                  </a:lnTo>
                  <a:lnTo>
                    <a:pt x="2" y="24"/>
                  </a:lnTo>
                  <a:lnTo>
                    <a:pt x="0" y="26"/>
                  </a:lnTo>
                  <a:lnTo>
                    <a:pt x="2" y="30"/>
                  </a:lnTo>
                  <a:lnTo>
                    <a:pt x="2" y="3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20" name="Freeform 297"/>
            <p:cNvSpPr>
              <a:spLocks/>
            </p:cNvSpPr>
            <p:nvPr/>
          </p:nvSpPr>
          <p:spPr bwMode="auto">
            <a:xfrm>
              <a:off x="2513" y="1975"/>
              <a:ext cx="74" cy="22"/>
            </a:xfrm>
            <a:custGeom>
              <a:avLst/>
              <a:gdLst>
                <a:gd name="T0" fmla="*/ 2 w 74"/>
                <a:gd name="T1" fmla="*/ 20 h 22"/>
                <a:gd name="T2" fmla="*/ 4 w 74"/>
                <a:gd name="T3" fmla="*/ 22 h 22"/>
                <a:gd name="T4" fmla="*/ 4 w 74"/>
                <a:gd name="T5" fmla="*/ 22 h 22"/>
                <a:gd name="T6" fmla="*/ 16 w 74"/>
                <a:gd name="T7" fmla="*/ 16 h 22"/>
                <a:gd name="T8" fmla="*/ 24 w 74"/>
                <a:gd name="T9" fmla="*/ 14 h 22"/>
                <a:gd name="T10" fmla="*/ 30 w 74"/>
                <a:gd name="T11" fmla="*/ 16 h 22"/>
                <a:gd name="T12" fmla="*/ 30 w 74"/>
                <a:gd name="T13" fmla="*/ 16 h 22"/>
                <a:gd name="T14" fmla="*/ 34 w 74"/>
                <a:gd name="T15" fmla="*/ 14 h 22"/>
                <a:gd name="T16" fmla="*/ 40 w 74"/>
                <a:gd name="T17" fmla="*/ 12 h 22"/>
                <a:gd name="T18" fmla="*/ 44 w 74"/>
                <a:gd name="T19" fmla="*/ 10 h 22"/>
                <a:gd name="T20" fmla="*/ 46 w 74"/>
                <a:gd name="T21" fmla="*/ 12 h 22"/>
                <a:gd name="T22" fmla="*/ 48 w 74"/>
                <a:gd name="T23" fmla="*/ 16 h 22"/>
                <a:gd name="T24" fmla="*/ 48 w 74"/>
                <a:gd name="T25" fmla="*/ 16 h 22"/>
                <a:gd name="T26" fmla="*/ 50 w 74"/>
                <a:gd name="T27" fmla="*/ 18 h 22"/>
                <a:gd name="T28" fmla="*/ 52 w 74"/>
                <a:gd name="T29" fmla="*/ 20 h 22"/>
                <a:gd name="T30" fmla="*/ 54 w 74"/>
                <a:gd name="T31" fmla="*/ 20 h 22"/>
                <a:gd name="T32" fmla="*/ 54 w 74"/>
                <a:gd name="T33" fmla="*/ 20 h 22"/>
                <a:gd name="T34" fmla="*/ 60 w 74"/>
                <a:gd name="T35" fmla="*/ 18 h 22"/>
                <a:gd name="T36" fmla="*/ 64 w 74"/>
                <a:gd name="T37" fmla="*/ 12 h 22"/>
                <a:gd name="T38" fmla="*/ 74 w 74"/>
                <a:gd name="T39" fmla="*/ 4 h 22"/>
                <a:gd name="T40" fmla="*/ 74 w 74"/>
                <a:gd name="T41" fmla="*/ 4 h 22"/>
                <a:gd name="T42" fmla="*/ 74 w 74"/>
                <a:gd name="T43" fmla="*/ 2 h 22"/>
                <a:gd name="T44" fmla="*/ 72 w 74"/>
                <a:gd name="T45" fmla="*/ 0 h 22"/>
                <a:gd name="T46" fmla="*/ 72 w 74"/>
                <a:gd name="T47" fmla="*/ 0 h 22"/>
                <a:gd name="T48" fmla="*/ 54 w 74"/>
                <a:gd name="T49" fmla="*/ 14 h 22"/>
                <a:gd name="T50" fmla="*/ 54 w 74"/>
                <a:gd name="T51" fmla="*/ 14 h 22"/>
                <a:gd name="T52" fmla="*/ 48 w 74"/>
                <a:gd name="T53" fmla="*/ 10 h 22"/>
                <a:gd name="T54" fmla="*/ 46 w 74"/>
                <a:gd name="T55" fmla="*/ 6 h 22"/>
                <a:gd name="T56" fmla="*/ 42 w 74"/>
                <a:gd name="T57" fmla="*/ 6 h 22"/>
                <a:gd name="T58" fmla="*/ 42 w 74"/>
                <a:gd name="T59" fmla="*/ 6 h 22"/>
                <a:gd name="T60" fmla="*/ 32 w 74"/>
                <a:gd name="T61" fmla="*/ 10 h 22"/>
                <a:gd name="T62" fmla="*/ 26 w 74"/>
                <a:gd name="T63" fmla="*/ 12 h 22"/>
                <a:gd name="T64" fmla="*/ 22 w 74"/>
                <a:gd name="T65" fmla="*/ 10 h 22"/>
                <a:gd name="T66" fmla="*/ 22 w 74"/>
                <a:gd name="T67" fmla="*/ 10 h 22"/>
                <a:gd name="T68" fmla="*/ 10 w 74"/>
                <a:gd name="T69" fmla="*/ 12 h 22"/>
                <a:gd name="T70" fmla="*/ 4 w 74"/>
                <a:gd name="T71" fmla="*/ 16 h 22"/>
                <a:gd name="T72" fmla="*/ 0 w 74"/>
                <a:gd name="T73" fmla="*/ 20 h 22"/>
                <a:gd name="T74" fmla="*/ 2 w 74"/>
                <a:gd name="T75" fmla="*/ 2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74" h="22">
                  <a:moveTo>
                    <a:pt x="2" y="20"/>
                  </a:moveTo>
                  <a:lnTo>
                    <a:pt x="4" y="22"/>
                  </a:lnTo>
                  <a:lnTo>
                    <a:pt x="4" y="22"/>
                  </a:lnTo>
                  <a:lnTo>
                    <a:pt x="16" y="16"/>
                  </a:lnTo>
                  <a:lnTo>
                    <a:pt x="24" y="14"/>
                  </a:lnTo>
                  <a:lnTo>
                    <a:pt x="30" y="16"/>
                  </a:lnTo>
                  <a:lnTo>
                    <a:pt x="30" y="16"/>
                  </a:lnTo>
                  <a:lnTo>
                    <a:pt x="34" y="14"/>
                  </a:lnTo>
                  <a:lnTo>
                    <a:pt x="40" y="12"/>
                  </a:lnTo>
                  <a:lnTo>
                    <a:pt x="44" y="10"/>
                  </a:lnTo>
                  <a:lnTo>
                    <a:pt x="46" y="12"/>
                  </a:lnTo>
                  <a:lnTo>
                    <a:pt x="48" y="16"/>
                  </a:lnTo>
                  <a:lnTo>
                    <a:pt x="48" y="16"/>
                  </a:lnTo>
                  <a:lnTo>
                    <a:pt x="50" y="18"/>
                  </a:lnTo>
                  <a:lnTo>
                    <a:pt x="52" y="20"/>
                  </a:lnTo>
                  <a:lnTo>
                    <a:pt x="54" y="20"/>
                  </a:lnTo>
                  <a:lnTo>
                    <a:pt x="54" y="20"/>
                  </a:lnTo>
                  <a:lnTo>
                    <a:pt x="60" y="18"/>
                  </a:lnTo>
                  <a:lnTo>
                    <a:pt x="64" y="12"/>
                  </a:lnTo>
                  <a:lnTo>
                    <a:pt x="74" y="4"/>
                  </a:lnTo>
                  <a:lnTo>
                    <a:pt x="74" y="4"/>
                  </a:lnTo>
                  <a:lnTo>
                    <a:pt x="74" y="2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54" y="14"/>
                  </a:lnTo>
                  <a:lnTo>
                    <a:pt x="54" y="14"/>
                  </a:lnTo>
                  <a:lnTo>
                    <a:pt x="48" y="10"/>
                  </a:lnTo>
                  <a:lnTo>
                    <a:pt x="46" y="6"/>
                  </a:lnTo>
                  <a:lnTo>
                    <a:pt x="42" y="6"/>
                  </a:lnTo>
                  <a:lnTo>
                    <a:pt x="42" y="6"/>
                  </a:lnTo>
                  <a:lnTo>
                    <a:pt x="32" y="10"/>
                  </a:lnTo>
                  <a:lnTo>
                    <a:pt x="26" y="12"/>
                  </a:lnTo>
                  <a:lnTo>
                    <a:pt x="22" y="10"/>
                  </a:lnTo>
                  <a:lnTo>
                    <a:pt x="22" y="10"/>
                  </a:lnTo>
                  <a:lnTo>
                    <a:pt x="10" y="12"/>
                  </a:lnTo>
                  <a:lnTo>
                    <a:pt x="4" y="16"/>
                  </a:lnTo>
                  <a:lnTo>
                    <a:pt x="0" y="20"/>
                  </a:lnTo>
                  <a:lnTo>
                    <a:pt x="2" y="2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21" name="Freeform 298"/>
            <p:cNvSpPr>
              <a:spLocks/>
            </p:cNvSpPr>
            <p:nvPr/>
          </p:nvSpPr>
          <p:spPr bwMode="auto">
            <a:xfrm>
              <a:off x="2597" y="1941"/>
              <a:ext cx="52" cy="22"/>
            </a:xfrm>
            <a:custGeom>
              <a:avLst/>
              <a:gdLst>
                <a:gd name="T0" fmla="*/ 2 w 52"/>
                <a:gd name="T1" fmla="*/ 22 h 22"/>
                <a:gd name="T2" fmla="*/ 2 w 52"/>
                <a:gd name="T3" fmla="*/ 22 h 22"/>
                <a:gd name="T4" fmla="*/ 6 w 52"/>
                <a:gd name="T5" fmla="*/ 20 h 22"/>
                <a:gd name="T6" fmla="*/ 8 w 52"/>
                <a:gd name="T7" fmla="*/ 18 h 22"/>
                <a:gd name="T8" fmla="*/ 12 w 52"/>
                <a:gd name="T9" fmla="*/ 16 h 22"/>
                <a:gd name="T10" fmla="*/ 16 w 52"/>
                <a:gd name="T11" fmla="*/ 16 h 22"/>
                <a:gd name="T12" fmla="*/ 16 w 52"/>
                <a:gd name="T13" fmla="*/ 16 h 22"/>
                <a:gd name="T14" fmla="*/ 22 w 52"/>
                <a:gd name="T15" fmla="*/ 16 h 22"/>
                <a:gd name="T16" fmla="*/ 24 w 52"/>
                <a:gd name="T17" fmla="*/ 14 h 22"/>
                <a:gd name="T18" fmla="*/ 26 w 52"/>
                <a:gd name="T19" fmla="*/ 12 h 22"/>
                <a:gd name="T20" fmla="*/ 22 w 52"/>
                <a:gd name="T21" fmla="*/ 8 h 22"/>
                <a:gd name="T22" fmla="*/ 22 w 52"/>
                <a:gd name="T23" fmla="*/ 8 h 22"/>
                <a:gd name="T24" fmla="*/ 38 w 52"/>
                <a:gd name="T25" fmla="*/ 6 h 22"/>
                <a:gd name="T26" fmla="*/ 52 w 52"/>
                <a:gd name="T27" fmla="*/ 6 h 22"/>
                <a:gd name="T28" fmla="*/ 52 w 52"/>
                <a:gd name="T29" fmla="*/ 6 h 22"/>
                <a:gd name="T30" fmla="*/ 52 w 52"/>
                <a:gd name="T31" fmla="*/ 2 h 22"/>
                <a:gd name="T32" fmla="*/ 52 w 52"/>
                <a:gd name="T33" fmla="*/ 2 h 22"/>
                <a:gd name="T34" fmla="*/ 44 w 52"/>
                <a:gd name="T35" fmla="*/ 0 h 22"/>
                <a:gd name="T36" fmla="*/ 36 w 52"/>
                <a:gd name="T37" fmla="*/ 0 h 22"/>
                <a:gd name="T38" fmla="*/ 18 w 52"/>
                <a:gd name="T39" fmla="*/ 2 h 22"/>
                <a:gd name="T40" fmla="*/ 18 w 52"/>
                <a:gd name="T41" fmla="*/ 2 h 22"/>
                <a:gd name="T42" fmla="*/ 16 w 52"/>
                <a:gd name="T43" fmla="*/ 4 h 22"/>
                <a:gd name="T44" fmla="*/ 14 w 52"/>
                <a:gd name="T45" fmla="*/ 6 h 22"/>
                <a:gd name="T46" fmla="*/ 16 w 52"/>
                <a:gd name="T47" fmla="*/ 10 h 22"/>
                <a:gd name="T48" fmla="*/ 16 w 52"/>
                <a:gd name="T49" fmla="*/ 10 h 22"/>
                <a:gd name="T50" fmla="*/ 0 w 52"/>
                <a:gd name="T51" fmla="*/ 16 h 22"/>
                <a:gd name="T52" fmla="*/ 0 w 52"/>
                <a:gd name="T53" fmla="*/ 16 h 22"/>
                <a:gd name="T54" fmla="*/ 0 w 52"/>
                <a:gd name="T55" fmla="*/ 20 h 22"/>
                <a:gd name="T56" fmla="*/ 2 w 52"/>
                <a:gd name="T57" fmla="*/ 22 h 22"/>
                <a:gd name="T58" fmla="*/ 2 w 52"/>
                <a:gd name="T59" fmla="*/ 22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52" h="22">
                  <a:moveTo>
                    <a:pt x="2" y="22"/>
                  </a:moveTo>
                  <a:lnTo>
                    <a:pt x="2" y="22"/>
                  </a:lnTo>
                  <a:lnTo>
                    <a:pt x="6" y="20"/>
                  </a:lnTo>
                  <a:lnTo>
                    <a:pt x="8" y="18"/>
                  </a:lnTo>
                  <a:lnTo>
                    <a:pt x="12" y="16"/>
                  </a:lnTo>
                  <a:lnTo>
                    <a:pt x="16" y="16"/>
                  </a:lnTo>
                  <a:lnTo>
                    <a:pt x="16" y="16"/>
                  </a:lnTo>
                  <a:lnTo>
                    <a:pt x="22" y="16"/>
                  </a:lnTo>
                  <a:lnTo>
                    <a:pt x="24" y="14"/>
                  </a:lnTo>
                  <a:lnTo>
                    <a:pt x="26" y="12"/>
                  </a:lnTo>
                  <a:lnTo>
                    <a:pt x="22" y="8"/>
                  </a:lnTo>
                  <a:lnTo>
                    <a:pt x="22" y="8"/>
                  </a:lnTo>
                  <a:lnTo>
                    <a:pt x="38" y="6"/>
                  </a:lnTo>
                  <a:lnTo>
                    <a:pt x="52" y="6"/>
                  </a:lnTo>
                  <a:lnTo>
                    <a:pt x="52" y="6"/>
                  </a:lnTo>
                  <a:lnTo>
                    <a:pt x="52" y="2"/>
                  </a:lnTo>
                  <a:lnTo>
                    <a:pt x="52" y="2"/>
                  </a:lnTo>
                  <a:lnTo>
                    <a:pt x="44" y="0"/>
                  </a:lnTo>
                  <a:lnTo>
                    <a:pt x="36" y="0"/>
                  </a:lnTo>
                  <a:lnTo>
                    <a:pt x="18" y="2"/>
                  </a:lnTo>
                  <a:lnTo>
                    <a:pt x="18" y="2"/>
                  </a:lnTo>
                  <a:lnTo>
                    <a:pt x="16" y="4"/>
                  </a:lnTo>
                  <a:lnTo>
                    <a:pt x="14" y="6"/>
                  </a:lnTo>
                  <a:lnTo>
                    <a:pt x="16" y="10"/>
                  </a:lnTo>
                  <a:lnTo>
                    <a:pt x="16" y="10"/>
                  </a:lnTo>
                  <a:lnTo>
                    <a:pt x="0" y="16"/>
                  </a:lnTo>
                  <a:lnTo>
                    <a:pt x="0" y="16"/>
                  </a:lnTo>
                  <a:lnTo>
                    <a:pt x="0" y="20"/>
                  </a:lnTo>
                  <a:lnTo>
                    <a:pt x="2" y="22"/>
                  </a:lnTo>
                  <a:lnTo>
                    <a:pt x="2" y="2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22" name="Freeform 299"/>
            <p:cNvSpPr>
              <a:spLocks/>
            </p:cNvSpPr>
            <p:nvPr/>
          </p:nvSpPr>
          <p:spPr bwMode="auto">
            <a:xfrm>
              <a:off x="2763" y="1971"/>
              <a:ext cx="22" cy="18"/>
            </a:xfrm>
            <a:custGeom>
              <a:avLst/>
              <a:gdLst>
                <a:gd name="T0" fmla="*/ 2 w 22"/>
                <a:gd name="T1" fmla="*/ 8 h 18"/>
                <a:gd name="T2" fmla="*/ 4 w 22"/>
                <a:gd name="T3" fmla="*/ 8 h 18"/>
                <a:gd name="T4" fmla="*/ 4 w 22"/>
                <a:gd name="T5" fmla="*/ 8 h 18"/>
                <a:gd name="T6" fmla="*/ 2 w 22"/>
                <a:gd name="T7" fmla="*/ 12 h 18"/>
                <a:gd name="T8" fmla="*/ 0 w 22"/>
                <a:gd name="T9" fmla="*/ 12 h 18"/>
                <a:gd name="T10" fmla="*/ 0 w 22"/>
                <a:gd name="T11" fmla="*/ 14 h 18"/>
                <a:gd name="T12" fmla="*/ 0 w 22"/>
                <a:gd name="T13" fmla="*/ 14 h 18"/>
                <a:gd name="T14" fmla="*/ 10 w 22"/>
                <a:gd name="T15" fmla="*/ 18 h 18"/>
                <a:gd name="T16" fmla="*/ 20 w 22"/>
                <a:gd name="T17" fmla="*/ 18 h 18"/>
                <a:gd name="T18" fmla="*/ 20 w 22"/>
                <a:gd name="T19" fmla="*/ 18 h 18"/>
                <a:gd name="T20" fmla="*/ 22 w 22"/>
                <a:gd name="T21" fmla="*/ 16 h 18"/>
                <a:gd name="T22" fmla="*/ 20 w 22"/>
                <a:gd name="T23" fmla="*/ 16 h 18"/>
                <a:gd name="T24" fmla="*/ 16 w 22"/>
                <a:gd name="T25" fmla="*/ 14 h 18"/>
                <a:gd name="T26" fmla="*/ 16 w 22"/>
                <a:gd name="T27" fmla="*/ 14 h 18"/>
                <a:gd name="T28" fmla="*/ 12 w 22"/>
                <a:gd name="T29" fmla="*/ 14 h 18"/>
                <a:gd name="T30" fmla="*/ 8 w 22"/>
                <a:gd name="T31" fmla="*/ 12 h 18"/>
                <a:gd name="T32" fmla="*/ 8 w 22"/>
                <a:gd name="T33" fmla="*/ 12 h 18"/>
                <a:gd name="T34" fmla="*/ 10 w 22"/>
                <a:gd name="T35" fmla="*/ 10 h 18"/>
                <a:gd name="T36" fmla="*/ 12 w 22"/>
                <a:gd name="T37" fmla="*/ 6 h 18"/>
                <a:gd name="T38" fmla="*/ 12 w 22"/>
                <a:gd name="T39" fmla="*/ 6 h 18"/>
                <a:gd name="T40" fmla="*/ 10 w 22"/>
                <a:gd name="T41" fmla="*/ 4 h 18"/>
                <a:gd name="T42" fmla="*/ 8 w 22"/>
                <a:gd name="T43" fmla="*/ 4 h 18"/>
                <a:gd name="T44" fmla="*/ 6 w 22"/>
                <a:gd name="T45" fmla="*/ 4 h 18"/>
                <a:gd name="T46" fmla="*/ 6 w 22"/>
                <a:gd name="T47" fmla="*/ 0 h 18"/>
                <a:gd name="T48" fmla="*/ 6 w 22"/>
                <a:gd name="T49" fmla="*/ 0 h 18"/>
                <a:gd name="T50" fmla="*/ 2 w 22"/>
                <a:gd name="T51" fmla="*/ 0 h 18"/>
                <a:gd name="T52" fmla="*/ 0 w 22"/>
                <a:gd name="T53" fmla="*/ 2 h 18"/>
                <a:gd name="T54" fmla="*/ 0 w 22"/>
                <a:gd name="T55" fmla="*/ 2 h 18"/>
                <a:gd name="T56" fmla="*/ 0 w 22"/>
                <a:gd name="T57" fmla="*/ 4 h 18"/>
                <a:gd name="T58" fmla="*/ 2 w 22"/>
                <a:gd name="T59" fmla="*/ 8 h 18"/>
                <a:gd name="T60" fmla="*/ 2 w 22"/>
                <a:gd name="T61" fmla="*/ 8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22" h="18">
                  <a:moveTo>
                    <a:pt x="2" y="8"/>
                  </a:moveTo>
                  <a:lnTo>
                    <a:pt x="4" y="8"/>
                  </a:lnTo>
                  <a:lnTo>
                    <a:pt x="4" y="8"/>
                  </a:lnTo>
                  <a:lnTo>
                    <a:pt x="2" y="12"/>
                  </a:lnTo>
                  <a:lnTo>
                    <a:pt x="0" y="12"/>
                  </a:lnTo>
                  <a:lnTo>
                    <a:pt x="0" y="14"/>
                  </a:lnTo>
                  <a:lnTo>
                    <a:pt x="0" y="14"/>
                  </a:lnTo>
                  <a:lnTo>
                    <a:pt x="10" y="18"/>
                  </a:lnTo>
                  <a:lnTo>
                    <a:pt x="20" y="18"/>
                  </a:lnTo>
                  <a:lnTo>
                    <a:pt x="20" y="18"/>
                  </a:lnTo>
                  <a:lnTo>
                    <a:pt x="22" y="16"/>
                  </a:lnTo>
                  <a:lnTo>
                    <a:pt x="20" y="16"/>
                  </a:lnTo>
                  <a:lnTo>
                    <a:pt x="16" y="14"/>
                  </a:lnTo>
                  <a:lnTo>
                    <a:pt x="16" y="14"/>
                  </a:lnTo>
                  <a:lnTo>
                    <a:pt x="12" y="14"/>
                  </a:lnTo>
                  <a:lnTo>
                    <a:pt x="8" y="12"/>
                  </a:lnTo>
                  <a:lnTo>
                    <a:pt x="8" y="12"/>
                  </a:lnTo>
                  <a:lnTo>
                    <a:pt x="10" y="10"/>
                  </a:lnTo>
                  <a:lnTo>
                    <a:pt x="12" y="6"/>
                  </a:lnTo>
                  <a:lnTo>
                    <a:pt x="12" y="6"/>
                  </a:lnTo>
                  <a:lnTo>
                    <a:pt x="10" y="4"/>
                  </a:lnTo>
                  <a:lnTo>
                    <a:pt x="8" y="4"/>
                  </a:lnTo>
                  <a:lnTo>
                    <a:pt x="6" y="4"/>
                  </a:lnTo>
                  <a:lnTo>
                    <a:pt x="6" y="0"/>
                  </a:lnTo>
                  <a:lnTo>
                    <a:pt x="6" y="0"/>
                  </a:lnTo>
                  <a:lnTo>
                    <a:pt x="2" y="0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4"/>
                  </a:lnTo>
                  <a:lnTo>
                    <a:pt x="2" y="8"/>
                  </a:lnTo>
                  <a:lnTo>
                    <a:pt x="2" y="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23" name="Freeform 300"/>
            <p:cNvSpPr>
              <a:spLocks/>
            </p:cNvSpPr>
            <p:nvPr/>
          </p:nvSpPr>
          <p:spPr bwMode="auto">
            <a:xfrm>
              <a:off x="2785" y="1997"/>
              <a:ext cx="50" cy="8"/>
            </a:xfrm>
            <a:custGeom>
              <a:avLst/>
              <a:gdLst>
                <a:gd name="T0" fmla="*/ 0 w 50"/>
                <a:gd name="T1" fmla="*/ 4 h 8"/>
                <a:gd name="T2" fmla="*/ 0 w 50"/>
                <a:gd name="T3" fmla="*/ 4 h 8"/>
                <a:gd name="T4" fmla="*/ 8 w 50"/>
                <a:gd name="T5" fmla="*/ 8 h 8"/>
                <a:gd name="T6" fmla="*/ 16 w 50"/>
                <a:gd name="T7" fmla="*/ 8 h 8"/>
                <a:gd name="T8" fmla="*/ 24 w 50"/>
                <a:gd name="T9" fmla="*/ 8 h 8"/>
                <a:gd name="T10" fmla="*/ 32 w 50"/>
                <a:gd name="T11" fmla="*/ 6 h 8"/>
                <a:gd name="T12" fmla="*/ 32 w 50"/>
                <a:gd name="T13" fmla="*/ 6 h 8"/>
                <a:gd name="T14" fmla="*/ 36 w 50"/>
                <a:gd name="T15" fmla="*/ 8 h 8"/>
                <a:gd name="T16" fmla="*/ 40 w 50"/>
                <a:gd name="T17" fmla="*/ 8 h 8"/>
                <a:gd name="T18" fmla="*/ 48 w 50"/>
                <a:gd name="T19" fmla="*/ 6 h 8"/>
                <a:gd name="T20" fmla="*/ 48 w 50"/>
                <a:gd name="T21" fmla="*/ 6 h 8"/>
                <a:gd name="T22" fmla="*/ 50 w 50"/>
                <a:gd name="T23" fmla="*/ 4 h 8"/>
                <a:gd name="T24" fmla="*/ 48 w 50"/>
                <a:gd name="T25" fmla="*/ 2 h 8"/>
                <a:gd name="T26" fmla="*/ 48 w 50"/>
                <a:gd name="T27" fmla="*/ 2 h 8"/>
                <a:gd name="T28" fmla="*/ 40 w 50"/>
                <a:gd name="T29" fmla="*/ 4 h 8"/>
                <a:gd name="T30" fmla="*/ 36 w 50"/>
                <a:gd name="T31" fmla="*/ 4 h 8"/>
                <a:gd name="T32" fmla="*/ 32 w 50"/>
                <a:gd name="T33" fmla="*/ 2 h 8"/>
                <a:gd name="T34" fmla="*/ 32 w 50"/>
                <a:gd name="T35" fmla="*/ 2 h 8"/>
                <a:gd name="T36" fmla="*/ 26 w 50"/>
                <a:gd name="T37" fmla="*/ 4 h 8"/>
                <a:gd name="T38" fmla="*/ 20 w 50"/>
                <a:gd name="T39" fmla="*/ 4 h 8"/>
                <a:gd name="T40" fmla="*/ 8 w 50"/>
                <a:gd name="T41" fmla="*/ 2 h 8"/>
                <a:gd name="T42" fmla="*/ 8 w 50"/>
                <a:gd name="T43" fmla="*/ 2 h 8"/>
                <a:gd name="T44" fmla="*/ 4 w 50"/>
                <a:gd name="T45" fmla="*/ 0 h 8"/>
                <a:gd name="T46" fmla="*/ 2 w 50"/>
                <a:gd name="T47" fmla="*/ 0 h 8"/>
                <a:gd name="T48" fmla="*/ 0 w 50"/>
                <a:gd name="T49" fmla="*/ 0 h 8"/>
                <a:gd name="T50" fmla="*/ 0 w 50"/>
                <a:gd name="T51" fmla="*/ 4 h 8"/>
                <a:gd name="T52" fmla="*/ 0 w 50"/>
                <a:gd name="T53" fmla="*/ 4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50" h="8">
                  <a:moveTo>
                    <a:pt x="0" y="4"/>
                  </a:moveTo>
                  <a:lnTo>
                    <a:pt x="0" y="4"/>
                  </a:lnTo>
                  <a:lnTo>
                    <a:pt x="8" y="8"/>
                  </a:lnTo>
                  <a:lnTo>
                    <a:pt x="16" y="8"/>
                  </a:lnTo>
                  <a:lnTo>
                    <a:pt x="24" y="8"/>
                  </a:lnTo>
                  <a:lnTo>
                    <a:pt x="32" y="6"/>
                  </a:lnTo>
                  <a:lnTo>
                    <a:pt x="32" y="6"/>
                  </a:lnTo>
                  <a:lnTo>
                    <a:pt x="36" y="8"/>
                  </a:lnTo>
                  <a:lnTo>
                    <a:pt x="40" y="8"/>
                  </a:lnTo>
                  <a:lnTo>
                    <a:pt x="48" y="6"/>
                  </a:lnTo>
                  <a:lnTo>
                    <a:pt x="48" y="6"/>
                  </a:lnTo>
                  <a:lnTo>
                    <a:pt x="50" y="4"/>
                  </a:lnTo>
                  <a:lnTo>
                    <a:pt x="48" y="2"/>
                  </a:lnTo>
                  <a:lnTo>
                    <a:pt x="48" y="2"/>
                  </a:lnTo>
                  <a:lnTo>
                    <a:pt x="40" y="4"/>
                  </a:lnTo>
                  <a:lnTo>
                    <a:pt x="36" y="4"/>
                  </a:lnTo>
                  <a:lnTo>
                    <a:pt x="32" y="2"/>
                  </a:lnTo>
                  <a:lnTo>
                    <a:pt x="32" y="2"/>
                  </a:lnTo>
                  <a:lnTo>
                    <a:pt x="26" y="4"/>
                  </a:lnTo>
                  <a:lnTo>
                    <a:pt x="20" y="4"/>
                  </a:lnTo>
                  <a:lnTo>
                    <a:pt x="8" y="2"/>
                  </a:lnTo>
                  <a:lnTo>
                    <a:pt x="8" y="2"/>
                  </a:lnTo>
                  <a:lnTo>
                    <a:pt x="4" y="0"/>
                  </a:lnTo>
                  <a:lnTo>
                    <a:pt x="2" y="0"/>
                  </a:lnTo>
                  <a:lnTo>
                    <a:pt x="0" y="0"/>
                  </a:lnTo>
                  <a:lnTo>
                    <a:pt x="0" y="4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24" name="Freeform 301"/>
            <p:cNvSpPr>
              <a:spLocks/>
            </p:cNvSpPr>
            <p:nvPr/>
          </p:nvSpPr>
          <p:spPr bwMode="auto">
            <a:xfrm>
              <a:off x="2849" y="1993"/>
              <a:ext cx="60" cy="36"/>
            </a:xfrm>
            <a:custGeom>
              <a:avLst/>
              <a:gdLst>
                <a:gd name="T0" fmla="*/ 0 w 60"/>
                <a:gd name="T1" fmla="*/ 4 h 36"/>
                <a:gd name="T2" fmla="*/ 0 w 60"/>
                <a:gd name="T3" fmla="*/ 4 h 36"/>
                <a:gd name="T4" fmla="*/ 2 w 60"/>
                <a:gd name="T5" fmla="*/ 6 h 36"/>
                <a:gd name="T6" fmla="*/ 4 w 60"/>
                <a:gd name="T7" fmla="*/ 6 h 36"/>
                <a:gd name="T8" fmla="*/ 10 w 60"/>
                <a:gd name="T9" fmla="*/ 6 h 36"/>
                <a:gd name="T10" fmla="*/ 14 w 60"/>
                <a:gd name="T11" fmla="*/ 6 h 36"/>
                <a:gd name="T12" fmla="*/ 14 w 60"/>
                <a:gd name="T13" fmla="*/ 8 h 36"/>
                <a:gd name="T14" fmla="*/ 14 w 60"/>
                <a:gd name="T15" fmla="*/ 12 h 36"/>
                <a:gd name="T16" fmla="*/ 14 w 60"/>
                <a:gd name="T17" fmla="*/ 12 h 36"/>
                <a:gd name="T18" fmla="*/ 16 w 60"/>
                <a:gd name="T19" fmla="*/ 14 h 36"/>
                <a:gd name="T20" fmla="*/ 18 w 60"/>
                <a:gd name="T21" fmla="*/ 16 h 36"/>
                <a:gd name="T22" fmla="*/ 24 w 60"/>
                <a:gd name="T23" fmla="*/ 16 h 36"/>
                <a:gd name="T24" fmla="*/ 26 w 60"/>
                <a:gd name="T25" fmla="*/ 14 h 36"/>
                <a:gd name="T26" fmla="*/ 26 w 60"/>
                <a:gd name="T27" fmla="*/ 14 h 36"/>
                <a:gd name="T28" fmla="*/ 28 w 60"/>
                <a:gd name="T29" fmla="*/ 20 h 36"/>
                <a:gd name="T30" fmla="*/ 30 w 60"/>
                <a:gd name="T31" fmla="*/ 22 h 36"/>
                <a:gd name="T32" fmla="*/ 34 w 60"/>
                <a:gd name="T33" fmla="*/ 24 h 36"/>
                <a:gd name="T34" fmla="*/ 34 w 60"/>
                <a:gd name="T35" fmla="*/ 24 h 36"/>
                <a:gd name="T36" fmla="*/ 38 w 60"/>
                <a:gd name="T37" fmla="*/ 24 h 36"/>
                <a:gd name="T38" fmla="*/ 40 w 60"/>
                <a:gd name="T39" fmla="*/ 22 h 36"/>
                <a:gd name="T40" fmla="*/ 44 w 60"/>
                <a:gd name="T41" fmla="*/ 22 h 36"/>
                <a:gd name="T42" fmla="*/ 46 w 60"/>
                <a:gd name="T43" fmla="*/ 24 h 36"/>
                <a:gd name="T44" fmla="*/ 46 w 60"/>
                <a:gd name="T45" fmla="*/ 24 h 36"/>
                <a:gd name="T46" fmla="*/ 44 w 60"/>
                <a:gd name="T47" fmla="*/ 30 h 36"/>
                <a:gd name="T48" fmla="*/ 44 w 60"/>
                <a:gd name="T49" fmla="*/ 36 h 36"/>
                <a:gd name="T50" fmla="*/ 44 w 60"/>
                <a:gd name="T51" fmla="*/ 36 h 36"/>
                <a:gd name="T52" fmla="*/ 48 w 60"/>
                <a:gd name="T53" fmla="*/ 36 h 36"/>
                <a:gd name="T54" fmla="*/ 52 w 60"/>
                <a:gd name="T55" fmla="*/ 32 h 36"/>
                <a:gd name="T56" fmla="*/ 56 w 60"/>
                <a:gd name="T57" fmla="*/ 30 h 36"/>
                <a:gd name="T58" fmla="*/ 60 w 60"/>
                <a:gd name="T59" fmla="*/ 28 h 36"/>
                <a:gd name="T60" fmla="*/ 60 w 60"/>
                <a:gd name="T61" fmla="*/ 28 h 36"/>
                <a:gd name="T62" fmla="*/ 60 w 60"/>
                <a:gd name="T63" fmla="*/ 26 h 36"/>
                <a:gd name="T64" fmla="*/ 58 w 60"/>
                <a:gd name="T65" fmla="*/ 24 h 36"/>
                <a:gd name="T66" fmla="*/ 58 w 60"/>
                <a:gd name="T67" fmla="*/ 24 h 36"/>
                <a:gd name="T68" fmla="*/ 50 w 60"/>
                <a:gd name="T69" fmla="*/ 30 h 36"/>
                <a:gd name="T70" fmla="*/ 50 w 60"/>
                <a:gd name="T71" fmla="*/ 30 h 36"/>
                <a:gd name="T72" fmla="*/ 50 w 60"/>
                <a:gd name="T73" fmla="*/ 22 h 36"/>
                <a:gd name="T74" fmla="*/ 48 w 60"/>
                <a:gd name="T75" fmla="*/ 16 h 36"/>
                <a:gd name="T76" fmla="*/ 48 w 60"/>
                <a:gd name="T77" fmla="*/ 16 h 36"/>
                <a:gd name="T78" fmla="*/ 40 w 60"/>
                <a:gd name="T79" fmla="*/ 18 h 36"/>
                <a:gd name="T80" fmla="*/ 36 w 60"/>
                <a:gd name="T81" fmla="*/ 18 h 36"/>
                <a:gd name="T82" fmla="*/ 32 w 60"/>
                <a:gd name="T83" fmla="*/ 18 h 36"/>
                <a:gd name="T84" fmla="*/ 32 w 60"/>
                <a:gd name="T85" fmla="*/ 18 h 36"/>
                <a:gd name="T86" fmla="*/ 32 w 60"/>
                <a:gd name="T87" fmla="*/ 14 h 36"/>
                <a:gd name="T88" fmla="*/ 32 w 60"/>
                <a:gd name="T89" fmla="*/ 12 h 36"/>
                <a:gd name="T90" fmla="*/ 30 w 60"/>
                <a:gd name="T91" fmla="*/ 10 h 36"/>
                <a:gd name="T92" fmla="*/ 28 w 60"/>
                <a:gd name="T93" fmla="*/ 8 h 36"/>
                <a:gd name="T94" fmla="*/ 28 w 60"/>
                <a:gd name="T95" fmla="*/ 8 h 36"/>
                <a:gd name="T96" fmla="*/ 24 w 60"/>
                <a:gd name="T97" fmla="*/ 10 h 36"/>
                <a:gd name="T98" fmla="*/ 22 w 60"/>
                <a:gd name="T99" fmla="*/ 10 h 36"/>
                <a:gd name="T100" fmla="*/ 20 w 60"/>
                <a:gd name="T101" fmla="*/ 10 h 36"/>
                <a:gd name="T102" fmla="*/ 20 w 60"/>
                <a:gd name="T103" fmla="*/ 10 h 36"/>
                <a:gd name="T104" fmla="*/ 18 w 60"/>
                <a:gd name="T105" fmla="*/ 2 h 36"/>
                <a:gd name="T106" fmla="*/ 16 w 60"/>
                <a:gd name="T107" fmla="*/ 0 h 36"/>
                <a:gd name="T108" fmla="*/ 12 w 60"/>
                <a:gd name="T109" fmla="*/ 0 h 36"/>
                <a:gd name="T110" fmla="*/ 12 w 60"/>
                <a:gd name="T111" fmla="*/ 0 h 36"/>
                <a:gd name="T112" fmla="*/ 8 w 60"/>
                <a:gd name="T113" fmla="*/ 2 h 36"/>
                <a:gd name="T114" fmla="*/ 4 w 60"/>
                <a:gd name="T115" fmla="*/ 0 h 36"/>
                <a:gd name="T116" fmla="*/ 0 w 60"/>
                <a:gd name="T117" fmla="*/ 2 h 36"/>
                <a:gd name="T118" fmla="*/ 0 w 60"/>
                <a:gd name="T119" fmla="*/ 4 h 36"/>
                <a:gd name="T120" fmla="*/ 0 w 60"/>
                <a:gd name="T121" fmla="*/ 4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60" h="36">
                  <a:moveTo>
                    <a:pt x="0" y="4"/>
                  </a:moveTo>
                  <a:lnTo>
                    <a:pt x="0" y="4"/>
                  </a:lnTo>
                  <a:lnTo>
                    <a:pt x="2" y="6"/>
                  </a:lnTo>
                  <a:lnTo>
                    <a:pt x="4" y="6"/>
                  </a:lnTo>
                  <a:lnTo>
                    <a:pt x="10" y="6"/>
                  </a:lnTo>
                  <a:lnTo>
                    <a:pt x="14" y="6"/>
                  </a:lnTo>
                  <a:lnTo>
                    <a:pt x="14" y="8"/>
                  </a:lnTo>
                  <a:lnTo>
                    <a:pt x="14" y="12"/>
                  </a:lnTo>
                  <a:lnTo>
                    <a:pt x="14" y="12"/>
                  </a:lnTo>
                  <a:lnTo>
                    <a:pt x="16" y="14"/>
                  </a:lnTo>
                  <a:lnTo>
                    <a:pt x="18" y="16"/>
                  </a:lnTo>
                  <a:lnTo>
                    <a:pt x="24" y="16"/>
                  </a:lnTo>
                  <a:lnTo>
                    <a:pt x="26" y="14"/>
                  </a:lnTo>
                  <a:lnTo>
                    <a:pt x="26" y="14"/>
                  </a:lnTo>
                  <a:lnTo>
                    <a:pt x="28" y="20"/>
                  </a:lnTo>
                  <a:lnTo>
                    <a:pt x="30" y="22"/>
                  </a:lnTo>
                  <a:lnTo>
                    <a:pt x="34" y="24"/>
                  </a:lnTo>
                  <a:lnTo>
                    <a:pt x="34" y="24"/>
                  </a:lnTo>
                  <a:lnTo>
                    <a:pt x="38" y="24"/>
                  </a:lnTo>
                  <a:lnTo>
                    <a:pt x="40" y="22"/>
                  </a:lnTo>
                  <a:lnTo>
                    <a:pt x="44" y="22"/>
                  </a:lnTo>
                  <a:lnTo>
                    <a:pt x="46" y="24"/>
                  </a:lnTo>
                  <a:lnTo>
                    <a:pt x="46" y="24"/>
                  </a:lnTo>
                  <a:lnTo>
                    <a:pt x="44" y="30"/>
                  </a:lnTo>
                  <a:lnTo>
                    <a:pt x="44" y="36"/>
                  </a:lnTo>
                  <a:lnTo>
                    <a:pt x="44" y="36"/>
                  </a:lnTo>
                  <a:lnTo>
                    <a:pt x="48" y="36"/>
                  </a:lnTo>
                  <a:lnTo>
                    <a:pt x="52" y="32"/>
                  </a:lnTo>
                  <a:lnTo>
                    <a:pt x="56" y="30"/>
                  </a:lnTo>
                  <a:lnTo>
                    <a:pt x="60" y="28"/>
                  </a:lnTo>
                  <a:lnTo>
                    <a:pt x="60" y="28"/>
                  </a:lnTo>
                  <a:lnTo>
                    <a:pt x="60" y="26"/>
                  </a:lnTo>
                  <a:lnTo>
                    <a:pt x="58" y="24"/>
                  </a:lnTo>
                  <a:lnTo>
                    <a:pt x="58" y="24"/>
                  </a:lnTo>
                  <a:lnTo>
                    <a:pt x="50" y="30"/>
                  </a:lnTo>
                  <a:lnTo>
                    <a:pt x="50" y="30"/>
                  </a:lnTo>
                  <a:lnTo>
                    <a:pt x="50" y="22"/>
                  </a:lnTo>
                  <a:lnTo>
                    <a:pt x="48" y="16"/>
                  </a:lnTo>
                  <a:lnTo>
                    <a:pt x="48" y="16"/>
                  </a:lnTo>
                  <a:lnTo>
                    <a:pt x="40" y="18"/>
                  </a:lnTo>
                  <a:lnTo>
                    <a:pt x="36" y="18"/>
                  </a:lnTo>
                  <a:lnTo>
                    <a:pt x="32" y="18"/>
                  </a:lnTo>
                  <a:lnTo>
                    <a:pt x="32" y="18"/>
                  </a:lnTo>
                  <a:lnTo>
                    <a:pt x="32" y="14"/>
                  </a:lnTo>
                  <a:lnTo>
                    <a:pt x="32" y="12"/>
                  </a:lnTo>
                  <a:lnTo>
                    <a:pt x="30" y="10"/>
                  </a:lnTo>
                  <a:lnTo>
                    <a:pt x="28" y="8"/>
                  </a:lnTo>
                  <a:lnTo>
                    <a:pt x="28" y="8"/>
                  </a:lnTo>
                  <a:lnTo>
                    <a:pt x="24" y="10"/>
                  </a:lnTo>
                  <a:lnTo>
                    <a:pt x="22" y="10"/>
                  </a:lnTo>
                  <a:lnTo>
                    <a:pt x="20" y="10"/>
                  </a:lnTo>
                  <a:lnTo>
                    <a:pt x="20" y="10"/>
                  </a:lnTo>
                  <a:lnTo>
                    <a:pt x="18" y="2"/>
                  </a:lnTo>
                  <a:lnTo>
                    <a:pt x="16" y="0"/>
                  </a:lnTo>
                  <a:lnTo>
                    <a:pt x="12" y="0"/>
                  </a:lnTo>
                  <a:lnTo>
                    <a:pt x="12" y="0"/>
                  </a:lnTo>
                  <a:lnTo>
                    <a:pt x="8" y="2"/>
                  </a:lnTo>
                  <a:lnTo>
                    <a:pt x="4" y="0"/>
                  </a:lnTo>
                  <a:lnTo>
                    <a:pt x="0" y="2"/>
                  </a:lnTo>
                  <a:lnTo>
                    <a:pt x="0" y="4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25" name="Freeform 302"/>
            <p:cNvSpPr>
              <a:spLocks/>
            </p:cNvSpPr>
            <p:nvPr/>
          </p:nvSpPr>
          <p:spPr bwMode="auto">
            <a:xfrm>
              <a:off x="2955" y="1933"/>
              <a:ext cx="60" cy="36"/>
            </a:xfrm>
            <a:custGeom>
              <a:avLst/>
              <a:gdLst>
                <a:gd name="T0" fmla="*/ 6 w 60"/>
                <a:gd name="T1" fmla="*/ 36 h 36"/>
                <a:gd name="T2" fmla="*/ 6 w 60"/>
                <a:gd name="T3" fmla="*/ 36 h 36"/>
                <a:gd name="T4" fmla="*/ 10 w 60"/>
                <a:gd name="T5" fmla="*/ 32 h 36"/>
                <a:gd name="T6" fmla="*/ 14 w 60"/>
                <a:gd name="T7" fmla="*/ 28 h 36"/>
                <a:gd name="T8" fmla="*/ 24 w 60"/>
                <a:gd name="T9" fmla="*/ 26 h 36"/>
                <a:gd name="T10" fmla="*/ 24 w 60"/>
                <a:gd name="T11" fmla="*/ 26 h 36"/>
                <a:gd name="T12" fmla="*/ 26 w 60"/>
                <a:gd name="T13" fmla="*/ 24 h 36"/>
                <a:gd name="T14" fmla="*/ 26 w 60"/>
                <a:gd name="T15" fmla="*/ 20 h 36"/>
                <a:gd name="T16" fmla="*/ 26 w 60"/>
                <a:gd name="T17" fmla="*/ 18 h 36"/>
                <a:gd name="T18" fmla="*/ 26 w 60"/>
                <a:gd name="T19" fmla="*/ 18 h 36"/>
                <a:gd name="T20" fmla="*/ 30 w 60"/>
                <a:gd name="T21" fmla="*/ 20 h 36"/>
                <a:gd name="T22" fmla="*/ 34 w 60"/>
                <a:gd name="T23" fmla="*/ 22 h 36"/>
                <a:gd name="T24" fmla="*/ 38 w 60"/>
                <a:gd name="T25" fmla="*/ 22 h 36"/>
                <a:gd name="T26" fmla="*/ 44 w 60"/>
                <a:gd name="T27" fmla="*/ 24 h 36"/>
                <a:gd name="T28" fmla="*/ 44 w 60"/>
                <a:gd name="T29" fmla="*/ 24 h 36"/>
                <a:gd name="T30" fmla="*/ 44 w 60"/>
                <a:gd name="T31" fmla="*/ 20 h 36"/>
                <a:gd name="T32" fmla="*/ 42 w 60"/>
                <a:gd name="T33" fmla="*/ 16 h 36"/>
                <a:gd name="T34" fmla="*/ 38 w 60"/>
                <a:gd name="T35" fmla="*/ 8 h 36"/>
                <a:gd name="T36" fmla="*/ 38 w 60"/>
                <a:gd name="T37" fmla="*/ 8 h 36"/>
                <a:gd name="T38" fmla="*/ 44 w 60"/>
                <a:gd name="T39" fmla="*/ 8 h 36"/>
                <a:gd name="T40" fmla="*/ 48 w 60"/>
                <a:gd name="T41" fmla="*/ 10 h 36"/>
                <a:gd name="T42" fmla="*/ 58 w 60"/>
                <a:gd name="T43" fmla="*/ 18 h 36"/>
                <a:gd name="T44" fmla="*/ 58 w 60"/>
                <a:gd name="T45" fmla="*/ 18 h 36"/>
                <a:gd name="T46" fmla="*/ 58 w 60"/>
                <a:gd name="T47" fmla="*/ 18 h 36"/>
                <a:gd name="T48" fmla="*/ 60 w 60"/>
                <a:gd name="T49" fmla="*/ 16 h 36"/>
                <a:gd name="T50" fmla="*/ 60 w 60"/>
                <a:gd name="T51" fmla="*/ 16 h 36"/>
                <a:gd name="T52" fmla="*/ 56 w 60"/>
                <a:gd name="T53" fmla="*/ 10 h 36"/>
                <a:gd name="T54" fmla="*/ 52 w 60"/>
                <a:gd name="T55" fmla="*/ 8 h 36"/>
                <a:gd name="T56" fmla="*/ 40 w 60"/>
                <a:gd name="T57" fmla="*/ 4 h 36"/>
                <a:gd name="T58" fmla="*/ 40 w 60"/>
                <a:gd name="T59" fmla="*/ 4 h 36"/>
                <a:gd name="T60" fmla="*/ 34 w 60"/>
                <a:gd name="T61" fmla="*/ 0 h 36"/>
                <a:gd name="T62" fmla="*/ 32 w 60"/>
                <a:gd name="T63" fmla="*/ 0 h 36"/>
                <a:gd name="T64" fmla="*/ 28 w 60"/>
                <a:gd name="T65" fmla="*/ 2 h 36"/>
                <a:gd name="T66" fmla="*/ 28 w 60"/>
                <a:gd name="T67" fmla="*/ 2 h 36"/>
                <a:gd name="T68" fmla="*/ 32 w 60"/>
                <a:gd name="T69" fmla="*/ 8 h 36"/>
                <a:gd name="T70" fmla="*/ 38 w 60"/>
                <a:gd name="T71" fmla="*/ 16 h 36"/>
                <a:gd name="T72" fmla="*/ 38 w 60"/>
                <a:gd name="T73" fmla="*/ 16 h 36"/>
                <a:gd name="T74" fmla="*/ 30 w 60"/>
                <a:gd name="T75" fmla="*/ 14 h 36"/>
                <a:gd name="T76" fmla="*/ 26 w 60"/>
                <a:gd name="T77" fmla="*/ 14 h 36"/>
                <a:gd name="T78" fmla="*/ 22 w 60"/>
                <a:gd name="T79" fmla="*/ 14 h 36"/>
                <a:gd name="T80" fmla="*/ 22 w 60"/>
                <a:gd name="T81" fmla="*/ 14 h 36"/>
                <a:gd name="T82" fmla="*/ 22 w 60"/>
                <a:gd name="T83" fmla="*/ 18 h 36"/>
                <a:gd name="T84" fmla="*/ 22 w 60"/>
                <a:gd name="T85" fmla="*/ 20 h 36"/>
                <a:gd name="T86" fmla="*/ 22 w 60"/>
                <a:gd name="T87" fmla="*/ 20 h 36"/>
                <a:gd name="T88" fmla="*/ 16 w 60"/>
                <a:gd name="T89" fmla="*/ 22 h 36"/>
                <a:gd name="T90" fmla="*/ 10 w 60"/>
                <a:gd name="T91" fmla="*/ 24 h 36"/>
                <a:gd name="T92" fmla="*/ 0 w 60"/>
                <a:gd name="T93" fmla="*/ 30 h 36"/>
                <a:gd name="T94" fmla="*/ 0 w 60"/>
                <a:gd name="T95" fmla="*/ 30 h 36"/>
                <a:gd name="T96" fmla="*/ 0 w 60"/>
                <a:gd name="T97" fmla="*/ 32 h 36"/>
                <a:gd name="T98" fmla="*/ 2 w 60"/>
                <a:gd name="T99" fmla="*/ 34 h 36"/>
                <a:gd name="T100" fmla="*/ 6 w 60"/>
                <a:gd name="T101" fmla="*/ 36 h 36"/>
                <a:gd name="T102" fmla="*/ 6 w 60"/>
                <a:gd name="T103" fmla="*/ 36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60" h="36">
                  <a:moveTo>
                    <a:pt x="6" y="36"/>
                  </a:moveTo>
                  <a:lnTo>
                    <a:pt x="6" y="36"/>
                  </a:lnTo>
                  <a:lnTo>
                    <a:pt x="10" y="32"/>
                  </a:lnTo>
                  <a:lnTo>
                    <a:pt x="14" y="28"/>
                  </a:lnTo>
                  <a:lnTo>
                    <a:pt x="24" y="26"/>
                  </a:lnTo>
                  <a:lnTo>
                    <a:pt x="24" y="26"/>
                  </a:lnTo>
                  <a:lnTo>
                    <a:pt x="26" y="24"/>
                  </a:lnTo>
                  <a:lnTo>
                    <a:pt x="26" y="20"/>
                  </a:lnTo>
                  <a:lnTo>
                    <a:pt x="26" y="18"/>
                  </a:lnTo>
                  <a:lnTo>
                    <a:pt x="26" y="18"/>
                  </a:lnTo>
                  <a:lnTo>
                    <a:pt x="30" y="20"/>
                  </a:lnTo>
                  <a:lnTo>
                    <a:pt x="34" y="22"/>
                  </a:lnTo>
                  <a:lnTo>
                    <a:pt x="38" y="22"/>
                  </a:lnTo>
                  <a:lnTo>
                    <a:pt x="44" y="24"/>
                  </a:lnTo>
                  <a:lnTo>
                    <a:pt x="44" y="24"/>
                  </a:lnTo>
                  <a:lnTo>
                    <a:pt x="44" y="20"/>
                  </a:lnTo>
                  <a:lnTo>
                    <a:pt x="42" y="16"/>
                  </a:lnTo>
                  <a:lnTo>
                    <a:pt x="38" y="8"/>
                  </a:lnTo>
                  <a:lnTo>
                    <a:pt x="38" y="8"/>
                  </a:lnTo>
                  <a:lnTo>
                    <a:pt x="44" y="8"/>
                  </a:lnTo>
                  <a:lnTo>
                    <a:pt x="48" y="10"/>
                  </a:lnTo>
                  <a:lnTo>
                    <a:pt x="58" y="18"/>
                  </a:lnTo>
                  <a:lnTo>
                    <a:pt x="58" y="18"/>
                  </a:lnTo>
                  <a:lnTo>
                    <a:pt x="58" y="18"/>
                  </a:lnTo>
                  <a:lnTo>
                    <a:pt x="60" y="16"/>
                  </a:lnTo>
                  <a:lnTo>
                    <a:pt x="60" y="16"/>
                  </a:lnTo>
                  <a:lnTo>
                    <a:pt x="56" y="10"/>
                  </a:lnTo>
                  <a:lnTo>
                    <a:pt x="52" y="8"/>
                  </a:lnTo>
                  <a:lnTo>
                    <a:pt x="40" y="4"/>
                  </a:lnTo>
                  <a:lnTo>
                    <a:pt x="40" y="4"/>
                  </a:lnTo>
                  <a:lnTo>
                    <a:pt x="34" y="0"/>
                  </a:lnTo>
                  <a:lnTo>
                    <a:pt x="32" y="0"/>
                  </a:lnTo>
                  <a:lnTo>
                    <a:pt x="28" y="2"/>
                  </a:lnTo>
                  <a:lnTo>
                    <a:pt x="28" y="2"/>
                  </a:lnTo>
                  <a:lnTo>
                    <a:pt x="32" y="8"/>
                  </a:lnTo>
                  <a:lnTo>
                    <a:pt x="38" y="16"/>
                  </a:lnTo>
                  <a:lnTo>
                    <a:pt x="38" y="16"/>
                  </a:lnTo>
                  <a:lnTo>
                    <a:pt x="30" y="14"/>
                  </a:lnTo>
                  <a:lnTo>
                    <a:pt x="26" y="14"/>
                  </a:lnTo>
                  <a:lnTo>
                    <a:pt x="22" y="14"/>
                  </a:lnTo>
                  <a:lnTo>
                    <a:pt x="22" y="14"/>
                  </a:lnTo>
                  <a:lnTo>
                    <a:pt x="22" y="18"/>
                  </a:lnTo>
                  <a:lnTo>
                    <a:pt x="22" y="20"/>
                  </a:lnTo>
                  <a:lnTo>
                    <a:pt x="22" y="20"/>
                  </a:lnTo>
                  <a:lnTo>
                    <a:pt x="16" y="22"/>
                  </a:lnTo>
                  <a:lnTo>
                    <a:pt x="10" y="24"/>
                  </a:lnTo>
                  <a:lnTo>
                    <a:pt x="0" y="30"/>
                  </a:lnTo>
                  <a:lnTo>
                    <a:pt x="0" y="30"/>
                  </a:lnTo>
                  <a:lnTo>
                    <a:pt x="0" y="32"/>
                  </a:lnTo>
                  <a:lnTo>
                    <a:pt x="2" y="34"/>
                  </a:lnTo>
                  <a:lnTo>
                    <a:pt x="6" y="36"/>
                  </a:lnTo>
                  <a:lnTo>
                    <a:pt x="6" y="3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26" name="Freeform 303"/>
            <p:cNvSpPr>
              <a:spLocks/>
            </p:cNvSpPr>
            <p:nvPr/>
          </p:nvSpPr>
          <p:spPr bwMode="auto">
            <a:xfrm>
              <a:off x="2935" y="1971"/>
              <a:ext cx="22" cy="18"/>
            </a:xfrm>
            <a:custGeom>
              <a:avLst/>
              <a:gdLst>
                <a:gd name="T0" fmla="*/ 2 w 22"/>
                <a:gd name="T1" fmla="*/ 18 h 18"/>
                <a:gd name="T2" fmla="*/ 2 w 22"/>
                <a:gd name="T3" fmla="*/ 18 h 18"/>
                <a:gd name="T4" fmla="*/ 6 w 22"/>
                <a:gd name="T5" fmla="*/ 16 h 18"/>
                <a:gd name="T6" fmla="*/ 10 w 22"/>
                <a:gd name="T7" fmla="*/ 14 h 18"/>
                <a:gd name="T8" fmla="*/ 16 w 22"/>
                <a:gd name="T9" fmla="*/ 10 h 18"/>
                <a:gd name="T10" fmla="*/ 20 w 22"/>
                <a:gd name="T11" fmla="*/ 8 h 18"/>
                <a:gd name="T12" fmla="*/ 20 w 22"/>
                <a:gd name="T13" fmla="*/ 8 h 18"/>
                <a:gd name="T14" fmla="*/ 22 w 22"/>
                <a:gd name="T15" fmla="*/ 8 h 18"/>
                <a:gd name="T16" fmla="*/ 22 w 22"/>
                <a:gd name="T17" fmla="*/ 4 h 18"/>
                <a:gd name="T18" fmla="*/ 22 w 22"/>
                <a:gd name="T19" fmla="*/ 4 h 18"/>
                <a:gd name="T20" fmla="*/ 20 w 22"/>
                <a:gd name="T21" fmla="*/ 0 h 18"/>
                <a:gd name="T22" fmla="*/ 20 w 22"/>
                <a:gd name="T23" fmla="*/ 0 h 18"/>
                <a:gd name="T24" fmla="*/ 2 w 22"/>
                <a:gd name="T25" fmla="*/ 14 h 18"/>
                <a:gd name="T26" fmla="*/ 2 w 22"/>
                <a:gd name="T27" fmla="*/ 14 h 18"/>
                <a:gd name="T28" fmla="*/ 0 w 22"/>
                <a:gd name="T29" fmla="*/ 16 h 18"/>
                <a:gd name="T30" fmla="*/ 2 w 22"/>
                <a:gd name="T31" fmla="*/ 18 h 18"/>
                <a:gd name="T32" fmla="*/ 2 w 22"/>
                <a:gd name="T33" fmla="*/ 18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22" h="18">
                  <a:moveTo>
                    <a:pt x="2" y="18"/>
                  </a:moveTo>
                  <a:lnTo>
                    <a:pt x="2" y="18"/>
                  </a:lnTo>
                  <a:lnTo>
                    <a:pt x="6" y="16"/>
                  </a:lnTo>
                  <a:lnTo>
                    <a:pt x="10" y="14"/>
                  </a:lnTo>
                  <a:lnTo>
                    <a:pt x="16" y="10"/>
                  </a:lnTo>
                  <a:lnTo>
                    <a:pt x="20" y="8"/>
                  </a:lnTo>
                  <a:lnTo>
                    <a:pt x="20" y="8"/>
                  </a:lnTo>
                  <a:lnTo>
                    <a:pt x="22" y="8"/>
                  </a:lnTo>
                  <a:lnTo>
                    <a:pt x="22" y="4"/>
                  </a:lnTo>
                  <a:lnTo>
                    <a:pt x="22" y="4"/>
                  </a:lnTo>
                  <a:lnTo>
                    <a:pt x="20" y="0"/>
                  </a:lnTo>
                  <a:lnTo>
                    <a:pt x="20" y="0"/>
                  </a:lnTo>
                  <a:lnTo>
                    <a:pt x="2" y="14"/>
                  </a:lnTo>
                  <a:lnTo>
                    <a:pt x="2" y="14"/>
                  </a:lnTo>
                  <a:lnTo>
                    <a:pt x="0" y="16"/>
                  </a:lnTo>
                  <a:lnTo>
                    <a:pt x="2" y="18"/>
                  </a:lnTo>
                  <a:lnTo>
                    <a:pt x="2" y="1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27" name="Freeform 304"/>
            <p:cNvSpPr>
              <a:spLocks/>
            </p:cNvSpPr>
            <p:nvPr/>
          </p:nvSpPr>
          <p:spPr bwMode="auto">
            <a:xfrm>
              <a:off x="2975" y="1973"/>
              <a:ext cx="32" cy="32"/>
            </a:xfrm>
            <a:custGeom>
              <a:avLst/>
              <a:gdLst>
                <a:gd name="T0" fmla="*/ 2 w 32"/>
                <a:gd name="T1" fmla="*/ 32 h 32"/>
                <a:gd name="T2" fmla="*/ 2 w 32"/>
                <a:gd name="T3" fmla="*/ 32 h 32"/>
                <a:gd name="T4" fmla="*/ 4 w 32"/>
                <a:gd name="T5" fmla="*/ 32 h 32"/>
                <a:gd name="T6" fmla="*/ 6 w 32"/>
                <a:gd name="T7" fmla="*/ 32 h 32"/>
                <a:gd name="T8" fmla="*/ 6 w 32"/>
                <a:gd name="T9" fmla="*/ 32 h 32"/>
                <a:gd name="T10" fmla="*/ 6 w 32"/>
                <a:gd name="T11" fmla="*/ 28 h 32"/>
                <a:gd name="T12" fmla="*/ 8 w 32"/>
                <a:gd name="T13" fmla="*/ 24 h 32"/>
                <a:gd name="T14" fmla="*/ 14 w 32"/>
                <a:gd name="T15" fmla="*/ 20 h 32"/>
                <a:gd name="T16" fmla="*/ 14 w 32"/>
                <a:gd name="T17" fmla="*/ 20 h 32"/>
                <a:gd name="T18" fmla="*/ 14 w 32"/>
                <a:gd name="T19" fmla="*/ 18 h 32"/>
                <a:gd name="T20" fmla="*/ 16 w 32"/>
                <a:gd name="T21" fmla="*/ 16 h 32"/>
                <a:gd name="T22" fmla="*/ 20 w 32"/>
                <a:gd name="T23" fmla="*/ 16 h 32"/>
                <a:gd name="T24" fmla="*/ 26 w 32"/>
                <a:gd name="T25" fmla="*/ 18 h 32"/>
                <a:gd name="T26" fmla="*/ 26 w 32"/>
                <a:gd name="T27" fmla="*/ 16 h 32"/>
                <a:gd name="T28" fmla="*/ 28 w 32"/>
                <a:gd name="T29" fmla="*/ 14 h 32"/>
                <a:gd name="T30" fmla="*/ 22 w 32"/>
                <a:gd name="T31" fmla="*/ 6 h 32"/>
                <a:gd name="T32" fmla="*/ 22 w 32"/>
                <a:gd name="T33" fmla="*/ 6 h 32"/>
                <a:gd name="T34" fmla="*/ 24 w 32"/>
                <a:gd name="T35" fmla="*/ 4 h 32"/>
                <a:gd name="T36" fmla="*/ 28 w 32"/>
                <a:gd name="T37" fmla="*/ 4 h 32"/>
                <a:gd name="T38" fmla="*/ 30 w 32"/>
                <a:gd name="T39" fmla="*/ 4 h 32"/>
                <a:gd name="T40" fmla="*/ 32 w 32"/>
                <a:gd name="T41" fmla="*/ 0 h 32"/>
                <a:gd name="T42" fmla="*/ 32 w 32"/>
                <a:gd name="T43" fmla="*/ 0 h 32"/>
                <a:gd name="T44" fmla="*/ 28 w 32"/>
                <a:gd name="T45" fmla="*/ 0 h 32"/>
                <a:gd name="T46" fmla="*/ 24 w 32"/>
                <a:gd name="T47" fmla="*/ 0 h 32"/>
                <a:gd name="T48" fmla="*/ 18 w 32"/>
                <a:gd name="T49" fmla="*/ 2 h 32"/>
                <a:gd name="T50" fmla="*/ 18 w 32"/>
                <a:gd name="T51" fmla="*/ 2 h 32"/>
                <a:gd name="T52" fmla="*/ 18 w 32"/>
                <a:gd name="T53" fmla="*/ 8 h 32"/>
                <a:gd name="T54" fmla="*/ 20 w 32"/>
                <a:gd name="T55" fmla="*/ 10 h 32"/>
                <a:gd name="T56" fmla="*/ 20 w 32"/>
                <a:gd name="T57" fmla="*/ 10 h 32"/>
                <a:gd name="T58" fmla="*/ 14 w 32"/>
                <a:gd name="T59" fmla="*/ 12 h 32"/>
                <a:gd name="T60" fmla="*/ 12 w 32"/>
                <a:gd name="T61" fmla="*/ 12 h 32"/>
                <a:gd name="T62" fmla="*/ 10 w 32"/>
                <a:gd name="T63" fmla="*/ 14 h 32"/>
                <a:gd name="T64" fmla="*/ 10 w 32"/>
                <a:gd name="T65" fmla="*/ 14 h 32"/>
                <a:gd name="T66" fmla="*/ 8 w 32"/>
                <a:gd name="T67" fmla="*/ 18 h 32"/>
                <a:gd name="T68" fmla="*/ 6 w 32"/>
                <a:gd name="T69" fmla="*/ 20 h 32"/>
                <a:gd name="T70" fmla="*/ 2 w 32"/>
                <a:gd name="T71" fmla="*/ 24 h 32"/>
                <a:gd name="T72" fmla="*/ 0 w 32"/>
                <a:gd name="T73" fmla="*/ 28 h 32"/>
                <a:gd name="T74" fmla="*/ 0 w 32"/>
                <a:gd name="T75" fmla="*/ 30 h 32"/>
                <a:gd name="T76" fmla="*/ 2 w 32"/>
                <a:gd name="T77" fmla="*/ 32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2" h="32">
                  <a:moveTo>
                    <a:pt x="2" y="32"/>
                  </a:moveTo>
                  <a:lnTo>
                    <a:pt x="2" y="32"/>
                  </a:lnTo>
                  <a:lnTo>
                    <a:pt x="4" y="32"/>
                  </a:lnTo>
                  <a:lnTo>
                    <a:pt x="6" y="32"/>
                  </a:lnTo>
                  <a:lnTo>
                    <a:pt x="6" y="32"/>
                  </a:lnTo>
                  <a:lnTo>
                    <a:pt x="6" y="28"/>
                  </a:lnTo>
                  <a:lnTo>
                    <a:pt x="8" y="24"/>
                  </a:lnTo>
                  <a:lnTo>
                    <a:pt x="14" y="20"/>
                  </a:lnTo>
                  <a:lnTo>
                    <a:pt x="14" y="20"/>
                  </a:lnTo>
                  <a:lnTo>
                    <a:pt x="14" y="18"/>
                  </a:lnTo>
                  <a:lnTo>
                    <a:pt x="16" y="16"/>
                  </a:lnTo>
                  <a:lnTo>
                    <a:pt x="20" y="16"/>
                  </a:lnTo>
                  <a:lnTo>
                    <a:pt x="26" y="18"/>
                  </a:lnTo>
                  <a:lnTo>
                    <a:pt x="26" y="16"/>
                  </a:lnTo>
                  <a:lnTo>
                    <a:pt x="28" y="14"/>
                  </a:lnTo>
                  <a:lnTo>
                    <a:pt x="22" y="6"/>
                  </a:lnTo>
                  <a:lnTo>
                    <a:pt x="22" y="6"/>
                  </a:lnTo>
                  <a:lnTo>
                    <a:pt x="24" y="4"/>
                  </a:lnTo>
                  <a:lnTo>
                    <a:pt x="28" y="4"/>
                  </a:lnTo>
                  <a:lnTo>
                    <a:pt x="30" y="4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28" y="0"/>
                  </a:lnTo>
                  <a:lnTo>
                    <a:pt x="24" y="0"/>
                  </a:lnTo>
                  <a:lnTo>
                    <a:pt x="18" y="2"/>
                  </a:lnTo>
                  <a:lnTo>
                    <a:pt x="18" y="2"/>
                  </a:lnTo>
                  <a:lnTo>
                    <a:pt x="18" y="8"/>
                  </a:lnTo>
                  <a:lnTo>
                    <a:pt x="20" y="10"/>
                  </a:lnTo>
                  <a:lnTo>
                    <a:pt x="20" y="10"/>
                  </a:lnTo>
                  <a:lnTo>
                    <a:pt x="14" y="12"/>
                  </a:lnTo>
                  <a:lnTo>
                    <a:pt x="12" y="12"/>
                  </a:lnTo>
                  <a:lnTo>
                    <a:pt x="10" y="14"/>
                  </a:lnTo>
                  <a:lnTo>
                    <a:pt x="10" y="14"/>
                  </a:lnTo>
                  <a:lnTo>
                    <a:pt x="8" y="18"/>
                  </a:lnTo>
                  <a:lnTo>
                    <a:pt x="6" y="20"/>
                  </a:lnTo>
                  <a:lnTo>
                    <a:pt x="2" y="24"/>
                  </a:lnTo>
                  <a:lnTo>
                    <a:pt x="0" y="28"/>
                  </a:lnTo>
                  <a:lnTo>
                    <a:pt x="0" y="30"/>
                  </a:lnTo>
                  <a:lnTo>
                    <a:pt x="2" y="3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28" name="Freeform 305"/>
            <p:cNvSpPr>
              <a:spLocks/>
            </p:cNvSpPr>
            <p:nvPr/>
          </p:nvSpPr>
          <p:spPr bwMode="auto">
            <a:xfrm>
              <a:off x="2993" y="2001"/>
              <a:ext cx="18" cy="18"/>
            </a:xfrm>
            <a:custGeom>
              <a:avLst/>
              <a:gdLst>
                <a:gd name="T0" fmla="*/ 4 w 18"/>
                <a:gd name="T1" fmla="*/ 18 h 18"/>
                <a:gd name="T2" fmla="*/ 4 w 18"/>
                <a:gd name="T3" fmla="*/ 18 h 18"/>
                <a:gd name="T4" fmla="*/ 6 w 18"/>
                <a:gd name="T5" fmla="*/ 16 h 18"/>
                <a:gd name="T6" fmla="*/ 6 w 18"/>
                <a:gd name="T7" fmla="*/ 14 h 18"/>
                <a:gd name="T8" fmla="*/ 8 w 18"/>
                <a:gd name="T9" fmla="*/ 8 h 18"/>
                <a:gd name="T10" fmla="*/ 8 w 18"/>
                <a:gd name="T11" fmla="*/ 8 h 18"/>
                <a:gd name="T12" fmla="*/ 10 w 18"/>
                <a:gd name="T13" fmla="*/ 6 h 18"/>
                <a:gd name="T14" fmla="*/ 14 w 18"/>
                <a:gd name="T15" fmla="*/ 6 h 18"/>
                <a:gd name="T16" fmla="*/ 18 w 18"/>
                <a:gd name="T17" fmla="*/ 4 h 18"/>
                <a:gd name="T18" fmla="*/ 18 w 18"/>
                <a:gd name="T19" fmla="*/ 0 h 18"/>
                <a:gd name="T20" fmla="*/ 18 w 18"/>
                <a:gd name="T21" fmla="*/ 0 h 18"/>
                <a:gd name="T22" fmla="*/ 8 w 18"/>
                <a:gd name="T23" fmla="*/ 4 h 18"/>
                <a:gd name="T24" fmla="*/ 4 w 18"/>
                <a:gd name="T25" fmla="*/ 6 h 18"/>
                <a:gd name="T26" fmla="*/ 0 w 18"/>
                <a:gd name="T27" fmla="*/ 10 h 18"/>
                <a:gd name="T28" fmla="*/ 0 w 18"/>
                <a:gd name="T29" fmla="*/ 10 h 18"/>
                <a:gd name="T30" fmla="*/ 0 w 18"/>
                <a:gd name="T31" fmla="*/ 16 h 18"/>
                <a:gd name="T32" fmla="*/ 2 w 18"/>
                <a:gd name="T33" fmla="*/ 18 h 18"/>
                <a:gd name="T34" fmla="*/ 4 w 18"/>
                <a:gd name="T35" fmla="*/ 18 h 18"/>
                <a:gd name="T36" fmla="*/ 4 w 18"/>
                <a:gd name="T37" fmla="*/ 18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8" h="18">
                  <a:moveTo>
                    <a:pt x="4" y="18"/>
                  </a:moveTo>
                  <a:lnTo>
                    <a:pt x="4" y="18"/>
                  </a:lnTo>
                  <a:lnTo>
                    <a:pt x="6" y="16"/>
                  </a:lnTo>
                  <a:lnTo>
                    <a:pt x="6" y="14"/>
                  </a:lnTo>
                  <a:lnTo>
                    <a:pt x="8" y="8"/>
                  </a:lnTo>
                  <a:lnTo>
                    <a:pt x="8" y="8"/>
                  </a:lnTo>
                  <a:lnTo>
                    <a:pt x="10" y="6"/>
                  </a:lnTo>
                  <a:lnTo>
                    <a:pt x="14" y="6"/>
                  </a:lnTo>
                  <a:lnTo>
                    <a:pt x="18" y="4"/>
                  </a:lnTo>
                  <a:lnTo>
                    <a:pt x="18" y="0"/>
                  </a:lnTo>
                  <a:lnTo>
                    <a:pt x="18" y="0"/>
                  </a:lnTo>
                  <a:lnTo>
                    <a:pt x="8" y="4"/>
                  </a:lnTo>
                  <a:lnTo>
                    <a:pt x="4" y="6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0" y="16"/>
                  </a:lnTo>
                  <a:lnTo>
                    <a:pt x="2" y="18"/>
                  </a:lnTo>
                  <a:lnTo>
                    <a:pt x="4" y="18"/>
                  </a:lnTo>
                  <a:lnTo>
                    <a:pt x="4" y="1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29" name="Freeform 306"/>
            <p:cNvSpPr>
              <a:spLocks/>
            </p:cNvSpPr>
            <p:nvPr/>
          </p:nvSpPr>
          <p:spPr bwMode="auto">
            <a:xfrm>
              <a:off x="2987" y="2027"/>
              <a:ext cx="16" cy="40"/>
            </a:xfrm>
            <a:custGeom>
              <a:avLst/>
              <a:gdLst>
                <a:gd name="T0" fmla="*/ 4 w 16"/>
                <a:gd name="T1" fmla="*/ 26 h 40"/>
                <a:gd name="T2" fmla="*/ 4 w 16"/>
                <a:gd name="T3" fmla="*/ 26 h 40"/>
                <a:gd name="T4" fmla="*/ 4 w 16"/>
                <a:gd name="T5" fmla="*/ 32 h 40"/>
                <a:gd name="T6" fmla="*/ 6 w 16"/>
                <a:gd name="T7" fmla="*/ 38 h 40"/>
                <a:gd name="T8" fmla="*/ 6 w 16"/>
                <a:gd name="T9" fmla="*/ 38 h 40"/>
                <a:gd name="T10" fmla="*/ 10 w 16"/>
                <a:gd name="T11" fmla="*/ 40 h 40"/>
                <a:gd name="T12" fmla="*/ 14 w 16"/>
                <a:gd name="T13" fmla="*/ 40 h 40"/>
                <a:gd name="T14" fmla="*/ 16 w 16"/>
                <a:gd name="T15" fmla="*/ 40 h 40"/>
                <a:gd name="T16" fmla="*/ 16 w 16"/>
                <a:gd name="T17" fmla="*/ 38 h 40"/>
                <a:gd name="T18" fmla="*/ 16 w 16"/>
                <a:gd name="T19" fmla="*/ 38 h 40"/>
                <a:gd name="T20" fmla="*/ 10 w 16"/>
                <a:gd name="T21" fmla="*/ 34 h 40"/>
                <a:gd name="T22" fmla="*/ 8 w 16"/>
                <a:gd name="T23" fmla="*/ 32 h 40"/>
                <a:gd name="T24" fmla="*/ 8 w 16"/>
                <a:gd name="T25" fmla="*/ 30 h 40"/>
                <a:gd name="T26" fmla="*/ 8 w 16"/>
                <a:gd name="T27" fmla="*/ 30 h 40"/>
                <a:gd name="T28" fmla="*/ 10 w 16"/>
                <a:gd name="T29" fmla="*/ 26 h 40"/>
                <a:gd name="T30" fmla="*/ 10 w 16"/>
                <a:gd name="T31" fmla="*/ 24 h 40"/>
                <a:gd name="T32" fmla="*/ 10 w 16"/>
                <a:gd name="T33" fmla="*/ 22 h 40"/>
                <a:gd name="T34" fmla="*/ 6 w 16"/>
                <a:gd name="T35" fmla="*/ 20 h 40"/>
                <a:gd name="T36" fmla="*/ 6 w 16"/>
                <a:gd name="T37" fmla="*/ 20 h 40"/>
                <a:gd name="T38" fmla="*/ 6 w 16"/>
                <a:gd name="T39" fmla="*/ 16 h 40"/>
                <a:gd name="T40" fmla="*/ 6 w 16"/>
                <a:gd name="T41" fmla="*/ 14 h 40"/>
                <a:gd name="T42" fmla="*/ 8 w 16"/>
                <a:gd name="T43" fmla="*/ 8 h 40"/>
                <a:gd name="T44" fmla="*/ 8 w 16"/>
                <a:gd name="T45" fmla="*/ 8 h 40"/>
                <a:gd name="T46" fmla="*/ 10 w 16"/>
                <a:gd name="T47" fmla="*/ 6 h 40"/>
                <a:gd name="T48" fmla="*/ 10 w 16"/>
                <a:gd name="T49" fmla="*/ 2 h 40"/>
                <a:gd name="T50" fmla="*/ 10 w 16"/>
                <a:gd name="T51" fmla="*/ 2 h 40"/>
                <a:gd name="T52" fmla="*/ 8 w 16"/>
                <a:gd name="T53" fmla="*/ 0 h 40"/>
                <a:gd name="T54" fmla="*/ 4 w 16"/>
                <a:gd name="T55" fmla="*/ 2 h 40"/>
                <a:gd name="T56" fmla="*/ 4 w 16"/>
                <a:gd name="T57" fmla="*/ 2 h 40"/>
                <a:gd name="T58" fmla="*/ 0 w 16"/>
                <a:gd name="T59" fmla="*/ 14 h 40"/>
                <a:gd name="T60" fmla="*/ 2 w 16"/>
                <a:gd name="T61" fmla="*/ 20 h 40"/>
                <a:gd name="T62" fmla="*/ 4 w 16"/>
                <a:gd name="T63" fmla="*/ 26 h 40"/>
                <a:gd name="T64" fmla="*/ 4 w 16"/>
                <a:gd name="T65" fmla="*/ 26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6" h="40">
                  <a:moveTo>
                    <a:pt x="4" y="26"/>
                  </a:moveTo>
                  <a:lnTo>
                    <a:pt x="4" y="26"/>
                  </a:lnTo>
                  <a:lnTo>
                    <a:pt x="4" y="32"/>
                  </a:lnTo>
                  <a:lnTo>
                    <a:pt x="6" y="38"/>
                  </a:lnTo>
                  <a:lnTo>
                    <a:pt x="6" y="38"/>
                  </a:lnTo>
                  <a:lnTo>
                    <a:pt x="10" y="40"/>
                  </a:lnTo>
                  <a:lnTo>
                    <a:pt x="14" y="40"/>
                  </a:lnTo>
                  <a:lnTo>
                    <a:pt x="16" y="40"/>
                  </a:lnTo>
                  <a:lnTo>
                    <a:pt x="16" y="38"/>
                  </a:lnTo>
                  <a:lnTo>
                    <a:pt x="16" y="38"/>
                  </a:lnTo>
                  <a:lnTo>
                    <a:pt x="10" y="34"/>
                  </a:lnTo>
                  <a:lnTo>
                    <a:pt x="8" y="32"/>
                  </a:lnTo>
                  <a:lnTo>
                    <a:pt x="8" y="30"/>
                  </a:lnTo>
                  <a:lnTo>
                    <a:pt x="8" y="30"/>
                  </a:lnTo>
                  <a:lnTo>
                    <a:pt x="10" y="26"/>
                  </a:lnTo>
                  <a:lnTo>
                    <a:pt x="10" y="24"/>
                  </a:lnTo>
                  <a:lnTo>
                    <a:pt x="10" y="22"/>
                  </a:lnTo>
                  <a:lnTo>
                    <a:pt x="6" y="20"/>
                  </a:lnTo>
                  <a:lnTo>
                    <a:pt x="6" y="20"/>
                  </a:lnTo>
                  <a:lnTo>
                    <a:pt x="6" y="16"/>
                  </a:lnTo>
                  <a:lnTo>
                    <a:pt x="6" y="14"/>
                  </a:lnTo>
                  <a:lnTo>
                    <a:pt x="8" y="8"/>
                  </a:lnTo>
                  <a:lnTo>
                    <a:pt x="8" y="8"/>
                  </a:lnTo>
                  <a:lnTo>
                    <a:pt x="10" y="6"/>
                  </a:lnTo>
                  <a:lnTo>
                    <a:pt x="10" y="2"/>
                  </a:lnTo>
                  <a:lnTo>
                    <a:pt x="10" y="2"/>
                  </a:lnTo>
                  <a:lnTo>
                    <a:pt x="8" y="0"/>
                  </a:lnTo>
                  <a:lnTo>
                    <a:pt x="4" y="2"/>
                  </a:lnTo>
                  <a:lnTo>
                    <a:pt x="4" y="2"/>
                  </a:lnTo>
                  <a:lnTo>
                    <a:pt x="0" y="14"/>
                  </a:lnTo>
                  <a:lnTo>
                    <a:pt x="2" y="20"/>
                  </a:lnTo>
                  <a:lnTo>
                    <a:pt x="4" y="26"/>
                  </a:lnTo>
                  <a:lnTo>
                    <a:pt x="4" y="2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30" name="Freeform 307"/>
            <p:cNvSpPr>
              <a:spLocks/>
            </p:cNvSpPr>
            <p:nvPr/>
          </p:nvSpPr>
          <p:spPr bwMode="auto">
            <a:xfrm>
              <a:off x="2661" y="2239"/>
              <a:ext cx="32" cy="14"/>
            </a:xfrm>
            <a:custGeom>
              <a:avLst/>
              <a:gdLst>
                <a:gd name="T0" fmla="*/ 10 w 32"/>
                <a:gd name="T1" fmla="*/ 10 h 14"/>
                <a:gd name="T2" fmla="*/ 10 w 32"/>
                <a:gd name="T3" fmla="*/ 10 h 14"/>
                <a:gd name="T4" fmla="*/ 14 w 32"/>
                <a:gd name="T5" fmla="*/ 10 h 14"/>
                <a:gd name="T6" fmla="*/ 20 w 32"/>
                <a:gd name="T7" fmla="*/ 14 h 14"/>
                <a:gd name="T8" fmla="*/ 24 w 32"/>
                <a:gd name="T9" fmla="*/ 14 h 14"/>
                <a:gd name="T10" fmla="*/ 26 w 32"/>
                <a:gd name="T11" fmla="*/ 14 h 14"/>
                <a:gd name="T12" fmla="*/ 30 w 32"/>
                <a:gd name="T13" fmla="*/ 10 h 14"/>
                <a:gd name="T14" fmla="*/ 30 w 32"/>
                <a:gd name="T15" fmla="*/ 10 h 14"/>
                <a:gd name="T16" fmla="*/ 32 w 32"/>
                <a:gd name="T17" fmla="*/ 8 h 14"/>
                <a:gd name="T18" fmla="*/ 32 w 32"/>
                <a:gd name="T19" fmla="*/ 4 h 14"/>
                <a:gd name="T20" fmla="*/ 28 w 32"/>
                <a:gd name="T21" fmla="*/ 2 h 14"/>
                <a:gd name="T22" fmla="*/ 28 w 32"/>
                <a:gd name="T23" fmla="*/ 2 h 14"/>
                <a:gd name="T24" fmla="*/ 26 w 32"/>
                <a:gd name="T25" fmla="*/ 6 h 14"/>
                <a:gd name="T26" fmla="*/ 22 w 32"/>
                <a:gd name="T27" fmla="*/ 8 h 14"/>
                <a:gd name="T28" fmla="*/ 22 w 32"/>
                <a:gd name="T29" fmla="*/ 8 h 14"/>
                <a:gd name="T30" fmla="*/ 20 w 32"/>
                <a:gd name="T31" fmla="*/ 8 h 14"/>
                <a:gd name="T32" fmla="*/ 16 w 32"/>
                <a:gd name="T33" fmla="*/ 6 h 14"/>
                <a:gd name="T34" fmla="*/ 12 w 32"/>
                <a:gd name="T35" fmla="*/ 6 h 14"/>
                <a:gd name="T36" fmla="*/ 12 w 32"/>
                <a:gd name="T37" fmla="*/ 6 h 14"/>
                <a:gd name="T38" fmla="*/ 8 w 32"/>
                <a:gd name="T39" fmla="*/ 4 h 14"/>
                <a:gd name="T40" fmla="*/ 4 w 32"/>
                <a:gd name="T41" fmla="*/ 2 h 14"/>
                <a:gd name="T42" fmla="*/ 0 w 32"/>
                <a:gd name="T43" fmla="*/ 0 h 14"/>
                <a:gd name="T44" fmla="*/ 0 w 32"/>
                <a:gd name="T45" fmla="*/ 0 h 14"/>
                <a:gd name="T46" fmla="*/ 0 w 32"/>
                <a:gd name="T47" fmla="*/ 4 h 14"/>
                <a:gd name="T48" fmla="*/ 2 w 32"/>
                <a:gd name="T49" fmla="*/ 6 h 14"/>
                <a:gd name="T50" fmla="*/ 6 w 32"/>
                <a:gd name="T51" fmla="*/ 8 h 14"/>
                <a:gd name="T52" fmla="*/ 10 w 32"/>
                <a:gd name="T53" fmla="*/ 10 h 14"/>
                <a:gd name="T54" fmla="*/ 10 w 32"/>
                <a:gd name="T55" fmla="*/ 10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32" h="14">
                  <a:moveTo>
                    <a:pt x="10" y="10"/>
                  </a:moveTo>
                  <a:lnTo>
                    <a:pt x="10" y="10"/>
                  </a:lnTo>
                  <a:lnTo>
                    <a:pt x="14" y="10"/>
                  </a:lnTo>
                  <a:lnTo>
                    <a:pt x="20" y="14"/>
                  </a:lnTo>
                  <a:lnTo>
                    <a:pt x="24" y="14"/>
                  </a:lnTo>
                  <a:lnTo>
                    <a:pt x="26" y="14"/>
                  </a:lnTo>
                  <a:lnTo>
                    <a:pt x="30" y="10"/>
                  </a:lnTo>
                  <a:lnTo>
                    <a:pt x="30" y="10"/>
                  </a:lnTo>
                  <a:lnTo>
                    <a:pt x="32" y="8"/>
                  </a:lnTo>
                  <a:lnTo>
                    <a:pt x="32" y="4"/>
                  </a:lnTo>
                  <a:lnTo>
                    <a:pt x="28" y="2"/>
                  </a:lnTo>
                  <a:lnTo>
                    <a:pt x="28" y="2"/>
                  </a:lnTo>
                  <a:lnTo>
                    <a:pt x="26" y="6"/>
                  </a:lnTo>
                  <a:lnTo>
                    <a:pt x="22" y="8"/>
                  </a:lnTo>
                  <a:lnTo>
                    <a:pt x="22" y="8"/>
                  </a:lnTo>
                  <a:lnTo>
                    <a:pt x="20" y="8"/>
                  </a:lnTo>
                  <a:lnTo>
                    <a:pt x="16" y="6"/>
                  </a:lnTo>
                  <a:lnTo>
                    <a:pt x="12" y="6"/>
                  </a:lnTo>
                  <a:lnTo>
                    <a:pt x="12" y="6"/>
                  </a:lnTo>
                  <a:lnTo>
                    <a:pt x="8" y="4"/>
                  </a:lnTo>
                  <a:lnTo>
                    <a:pt x="4" y="2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4"/>
                  </a:lnTo>
                  <a:lnTo>
                    <a:pt x="2" y="6"/>
                  </a:lnTo>
                  <a:lnTo>
                    <a:pt x="6" y="8"/>
                  </a:lnTo>
                  <a:lnTo>
                    <a:pt x="10" y="10"/>
                  </a:lnTo>
                  <a:lnTo>
                    <a:pt x="10" y="1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31" name="Freeform 308"/>
            <p:cNvSpPr>
              <a:spLocks/>
            </p:cNvSpPr>
            <p:nvPr/>
          </p:nvSpPr>
          <p:spPr bwMode="auto">
            <a:xfrm>
              <a:off x="2677" y="2203"/>
              <a:ext cx="28" cy="24"/>
            </a:xfrm>
            <a:custGeom>
              <a:avLst/>
              <a:gdLst>
                <a:gd name="T0" fmla="*/ 0 w 28"/>
                <a:gd name="T1" fmla="*/ 4 h 24"/>
                <a:gd name="T2" fmla="*/ 0 w 28"/>
                <a:gd name="T3" fmla="*/ 4 h 24"/>
                <a:gd name="T4" fmla="*/ 12 w 28"/>
                <a:gd name="T5" fmla="*/ 14 h 24"/>
                <a:gd name="T6" fmla="*/ 26 w 28"/>
                <a:gd name="T7" fmla="*/ 24 h 24"/>
                <a:gd name="T8" fmla="*/ 26 w 28"/>
                <a:gd name="T9" fmla="*/ 24 h 24"/>
                <a:gd name="T10" fmla="*/ 28 w 28"/>
                <a:gd name="T11" fmla="*/ 20 h 24"/>
                <a:gd name="T12" fmla="*/ 28 w 28"/>
                <a:gd name="T13" fmla="*/ 20 h 24"/>
                <a:gd name="T14" fmla="*/ 18 w 28"/>
                <a:gd name="T15" fmla="*/ 14 h 24"/>
                <a:gd name="T16" fmla="*/ 18 w 28"/>
                <a:gd name="T17" fmla="*/ 14 h 24"/>
                <a:gd name="T18" fmla="*/ 10 w 28"/>
                <a:gd name="T19" fmla="*/ 6 h 24"/>
                <a:gd name="T20" fmla="*/ 2 w 28"/>
                <a:gd name="T21" fmla="*/ 0 h 24"/>
                <a:gd name="T22" fmla="*/ 2 w 28"/>
                <a:gd name="T23" fmla="*/ 0 h 24"/>
                <a:gd name="T24" fmla="*/ 0 w 28"/>
                <a:gd name="T25" fmla="*/ 2 h 24"/>
                <a:gd name="T26" fmla="*/ 0 w 28"/>
                <a:gd name="T27" fmla="*/ 4 h 24"/>
                <a:gd name="T28" fmla="*/ 0 w 28"/>
                <a:gd name="T29" fmla="*/ 4 h 24"/>
                <a:gd name="T30" fmla="*/ 0 w 28"/>
                <a:gd name="T31" fmla="*/ 4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28" h="24">
                  <a:moveTo>
                    <a:pt x="0" y="4"/>
                  </a:moveTo>
                  <a:lnTo>
                    <a:pt x="0" y="4"/>
                  </a:lnTo>
                  <a:lnTo>
                    <a:pt x="12" y="14"/>
                  </a:lnTo>
                  <a:lnTo>
                    <a:pt x="26" y="24"/>
                  </a:lnTo>
                  <a:lnTo>
                    <a:pt x="26" y="24"/>
                  </a:lnTo>
                  <a:lnTo>
                    <a:pt x="28" y="20"/>
                  </a:lnTo>
                  <a:lnTo>
                    <a:pt x="28" y="20"/>
                  </a:lnTo>
                  <a:lnTo>
                    <a:pt x="18" y="14"/>
                  </a:lnTo>
                  <a:lnTo>
                    <a:pt x="18" y="14"/>
                  </a:lnTo>
                  <a:lnTo>
                    <a:pt x="10" y="6"/>
                  </a:lnTo>
                  <a:lnTo>
                    <a:pt x="2" y="0"/>
                  </a:lnTo>
                  <a:lnTo>
                    <a:pt x="2" y="0"/>
                  </a:lnTo>
                  <a:lnTo>
                    <a:pt x="0" y="2"/>
                  </a:lnTo>
                  <a:lnTo>
                    <a:pt x="0" y="4"/>
                  </a:lnTo>
                  <a:lnTo>
                    <a:pt x="0" y="4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32" name="Freeform 309"/>
            <p:cNvSpPr>
              <a:spLocks/>
            </p:cNvSpPr>
            <p:nvPr/>
          </p:nvSpPr>
          <p:spPr bwMode="auto">
            <a:xfrm>
              <a:off x="2675" y="2259"/>
              <a:ext cx="40" cy="20"/>
            </a:xfrm>
            <a:custGeom>
              <a:avLst/>
              <a:gdLst>
                <a:gd name="T0" fmla="*/ 14 w 40"/>
                <a:gd name="T1" fmla="*/ 14 h 20"/>
                <a:gd name="T2" fmla="*/ 14 w 40"/>
                <a:gd name="T3" fmla="*/ 14 h 20"/>
                <a:gd name="T4" fmla="*/ 18 w 40"/>
                <a:gd name="T5" fmla="*/ 14 h 20"/>
                <a:gd name="T6" fmla="*/ 22 w 40"/>
                <a:gd name="T7" fmla="*/ 12 h 20"/>
                <a:gd name="T8" fmla="*/ 26 w 40"/>
                <a:gd name="T9" fmla="*/ 12 h 20"/>
                <a:gd name="T10" fmla="*/ 26 w 40"/>
                <a:gd name="T11" fmla="*/ 16 h 20"/>
                <a:gd name="T12" fmla="*/ 26 w 40"/>
                <a:gd name="T13" fmla="*/ 16 h 20"/>
                <a:gd name="T14" fmla="*/ 28 w 40"/>
                <a:gd name="T15" fmla="*/ 18 h 20"/>
                <a:gd name="T16" fmla="*/ 30 w 40"/>
                <a:gd name="T17" fmla="*/ 20 h 20"/>
                <a:gd name="T18" fmla="*/ 30 w 40"/>
                <a:gd name="T19" fmla="*/ 20 h 20"/>
                <a:gd name="T20" fmla="*/ 34 w 40"/>
                <a:gd name="T21" fmla="*/ 18 h 20"/>
                <a:gd name="T22" fmla="*/ 36 w 40"/>
                <a:gd name="T23" fmla="*/ 16 h 20"/>
                <a:gd name="T24" fmla="*/ 40 w 40"/>
                <a:gd name="T25" fmla="*/ 10 h 20"/>
                <a:gd name="T26" fmla="*/ 40 w 40"/>
                <a:gd name="T27" fmla="*/ 10 h 20"/>
                <a:gd name="T28" fmla="*/ 40 w 40"/>
                <a:gd name="T29" fmla="*/ 8 h 20"/>
                <a:gd name="T30" fmla="*/ 38 w 40"/>
                <a:gd name="T31" fmla="*/ 8 h 20"/>
                <a:gd name="T32" fmla="*/ 38 w 40"/>
                <a:gd name="T33" fmla="*/ 8 h 20"/>
                <a:gd name="T34" fmla="*/ 34 w 40"/>
                <a:gd name="T35" fmla="*/ 10 h 20"/>
                <a:gd name="T36" fmla="*/ 32 w 40"/>
                <a:gd name="T37" fmla="*/ 14 h 20"/>
                <a:gd name="T38" fmla="*/ 32 w 40"/>
                <a:gd name="T39" fmla="*/ 14 h 20"/>
                <a:gd name="T40" fmla="*/ 30 w 40"/>
                <a:gd name="T41" fmla="*/ 12 h 20"/>
                <a:gd name="T42" fmla="*/ 28 w 40"/>
                <a:gd name="T43" fmla="*/ 8 h 20"/>
                <a:gd name="T44" fmla="*/ 26 w 40"/>
                <a:gd name="T45" fmla="*/ 8 h 20"/>
                <a:gd name="T46" fmla="*/ 24 w 40"/>
                <a:gd name="T47" fmla="*/ 8 h 20"/>
                <a:gd name="T48" fmla="*/ 24 w 40"/>
                <a:gd name="T49" fmla="*/ 8 h 20"/>
                <a:gd name="T50" fmla="*/ 18 w 40"/>
                <a:gd name="T51" fmla="*/ 10 h 20"/>
                <a:gd name="T52" fmla="*/ 14 w 40"/>
                <a:gd name="T53" fmla="*/ 8 h 20"/>
                <a:gd name="T54" fmla="*/ 10 w 40"/>
                <a:gd name="T55" fmla="*/ 6 h 20"/>
                <a:gd name="T56" fmla="*/ 4 w 40"/>
                <a:gd name="T57" fmla="*/ 4 h 20"/>
                <a:gd name="T58" fmla="*/ 4 w 40"/>
                <a:gd name="T59" fmla="*/ 4 h 20"/>
                <a:gd name="T60" fmla="*/ 2 w 40"/>
                <a:gd name="T61" fmla="*/ 2 h 20"/>
                <a:gd name="T62" fmla="*/ 2 w 40"/>
                <a:gd name="T63" fmla="*/ 0 h 20"/>
                <a:gd name="T64" fmla="*/ 0 w 40"/>
                <a:gd name="T65" fmla="*/ 2 h 20"/>
                <a:gd name="T66" fmla="*/ 0 w 40"/>
                <a:gd name="T67" fmla="*/ 2 h 20"/>
                <a:gd name="T68" fmla="*/ 0 w 40"/>
                <a:gd name="T69" fmla="*/ 4 h 20"/>
                <a:gd name="T70" fmla="*/ 0 w 40"/>
                <a:gd name="T71" fmla="*/ 6 h 20"/>
                <a:gd name="T72" fmla="*/ 4 w 40"/>
                <a:gd name="T73" fmla="*/ 10 h 20"/>
                <a:gd name="T74" fmla="*/ 10 w 40"/>
                <a:gd name="T75" fmla="*/ 10 h 20"/>
                <a:gd name="T76" fmla="*/ 14 w 40"/>
                <a:gd name="T77" fmla="*/ 14 h 20"/>
                <a:gd name="T78" fmla="*/ 14 w 40"/>
                <a:gd name="T79" fmla="*/ 14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40" h="20">
                  <a:moveTo>
                    <a:pt x="14" y="14"/>
                  </a:moveTo>
                  <a:lnTo>
                    <a:pt x="14" y="14"/>
                  </a:lnTo>
                  <a:lnTo>
                    <a:pt x="18" y="14"/>
                  </a:lnTo>
                  <a:lnTo>
                    <a:pt x="22" y="12"/>
                  </a:lnTo>
                  <a:lnTo>
                    <a:pt x="26" y="12"/>
                  </a:lnTo>
                  <a:lnTo>
                    <a:pt x="26" y="16"/>
                  </a:lnTo>
                  <a:lnTo>
                    <a:pt x="26" y="16"/>
                  </a:lnTo>
                  <a:lnTo>
                    <a:pt x="28" y="18"/>
                  </a:lnTo>
                  <a:lnTo>
                    <a:pt x="30" y="20"/>
                  </a:lnTo>
                  <a:lnTo>
                    <a:pt x="30" y="20"/>
                  </a:lnTo>
                  <a:lnTo>
                    <a:pt x="34" y="18"/>
                  </a:lnTo>
                  <a:lnTo>
                    <a:pt x="36" y="16"/>
                  </a:lnTo>
                  <a:lnTo>
                    <a:pt x="40" y="10"/>
                  </a:lnTo>
                  <a:lnTo>
                    <a:pt x="40" y="10"/>
                  </a:lnTo>
                  <a:lnTo>
                    <a:pt x="40" y="8"/>
                  </a:lnTo>
                  <a:lnTo>
                    <a:pt x="38" y="8"/>
                  </a:lnTo>
                  <a:lnTo>
                    <a:pt x="38" y="8"/>
                  </a:lnTo>
                  <a:lnTo>
                    <a:pt x="34" y="10"/>
                  </a:lnTo>
                  <a:lnTo>
                    <a:pt x="32" y="14"/>
                  </a:lnTo>
                  <a:lnTo>
                    <a:pt x="32" y="14"/>
                  </a:lnTo>
                  <a:lnTo>
                    <a:pt x="30" y="12"/>
                  </a:lnTo>
                  <a:lnTo>
                    <a:pt x="28" y="8"/>
                  </a:lnTo>
                  <a:lnTo>
                    <a:pt x="26" y="8"/>
                  </a:lnTo>
                  <a:lnTo>
                    <a:pt x="24" y="8"/>
                  </a:lnTo>
                  <a:lnTo>
                    <a:pt x="24" y="8"/>
                  </a:lnTo>
                  <a:lnTo>
                    <a:pt x="18" y="10"/>
                  </a:lnTo>
                  <a:lnTo>
                    <a:pt x="14" y="8"/>
                  </a:lnTo>
                  <a:lnTo>
                    <a:pt x="10" y="6"/>
                  </a:lnTo>
                  <a:lnTo>
                    <a:pt x="4" y="4"/>
                  </a:lnTo>
                  <a:lnTo>
                    <a:pt x="4" y="4"/>
                  </a:lnTo>
                  <a:lnTo>
                    <a:pt x="2" y="2"/>
                  </a:lnTo>
                  <a:lnTo>
                    <a:pt x="2" y="0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4"/>
                  </a:lnTo>
                  <a:lnTo>
                    <a:pt x="0" y="6"/>
                  </a:lnTo>
                  <a:lnTo>
                    <a:pt x="4" y="10"/>
                  </a:lnTo>
                  <a:lnTo>
                    <a:pt x="10" y="10"/>
                  </a:lnTo>
                  <a:lnTo>
                    <a:pt x="14" y="14"/>
                  </a:lnTo>
                  <a:lnTo>
                    <a:pt x="14" y="1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33" name="Freeform 310"/>
            <p:cNvSpPr>
              <a:spLocks/>
            </p:cNvSpPr>
            <p:nvPr/>
          </p:nvSpPr>
          <p:spPr bwMode="auto">
            <a:xfrm>
              <a:off x="2723" y="2215"/>
              <a:ext cx="60" cy="24"/>
            </a:xfrm>
            <a:custGeom>
              <a:avLst/>
              <a:gdLst>
                <a:gd name="T0" fmla="*/ 16 w 60"/>
                <a:gd name="T1" fmla="*/ 10 h 24"/>
                <a:gd name="T2" fmla="*/ 16 w 60"/>
                <a:gd name="T3" fmla="*/ 10 h 24"/>
                <a:gd name="T4" fmla="*/ 20 w 60"/>
                <a:gd name="T5" fmla="*/ 12 h 24"/>
                <a:gd name="T6" fmla="*/ 26 w 60"/>
                <a:gd name="T7" fmla="*/ 14 h 24"/>
                <a:gd name="T8" fmla="*/ 30 w 60"/>
                <a:gd name="T9" fmla="*/ 16 h 24"/>
                <a:gd name="T10" fmla="*/ 36 w 60"/>
                <a:gd name="T11" fmla="*/ 16 h 24"/>
                <a:gd name="T12" fmla="*/ 36 w 60"/>
                <a:gd name="T13" fmla="*/ 16 h 24"/>
                <a:gd name="T14" fmla="*/ 42 w 60"/>
                <a:gd name="T15" fmla="*/ 20 h 24"/>
                <a:gd name="T16" fmla="*/ 46 w 60"/>
                <a:gd name="T17" fmla="*/ 22 h 24"/>
                <a:gd name="T18" fmla="*/ 50 w 60"/>
                <a:gd name="T19" fmla="*/ 24 h 24"/>
                <a:gd name="T20" fmla="*/ 50 w 60"/>
                <a:gd name="T21" fmla="*/ 24 h 24"/>
                <a:gd name="T22" fmla="*/ 56 w 60"/>
                <a:gd name="T23" fmla="*/ 22 h 24"/>
                <a:gd name="T24" fmla="*/ 58 w 60"/>
                <a:gd name="T25" fmla="*/ 20 h 24"/>
                <a:gd name="T26" fmla="*/ 60 w 60"/>
                <a:gd name="T27" fmla="*/ 16 h 24"/>
                <a:gd name="T28" fmla="*/ 60 w 60"/>
                <a:gd name="T29" fmla="*/ 16 h 24"/>
                <a:gd name="T30" fmla="*/ 58 w 60"/>
                <a:gd name="T31" fmla="*/ 16 h 24"/>
                <a:gd name="T32" fmla="*/ 56 w 60"/>
                <a:gd name="T33" fmla="*/ 16 h 24"/>
                <a:gd name="T34" fmla="*/ 50 w 60"/>
                <a:gd name="T35" fmla="*/ 18 h 24"/>
                <a:gd name="T36" fmla="*/ 50 w 60"/>
                <a:gd name="T37" fmla="*/ 18 h 24"/>
                <a:gd name="T38" fmla="*/ 40 w 60"/>
                <a:gd name="T39" fmla="*/ 12 h 24"/>
                <a:gd name="T40" fmla="*/ 36 w 60"/>
                <a:gd name="T41" fmla="*/ 10 h 24"/>
                <a:gd name="T42" fmla="*/ 30 w 60"/>
                <a:gd name="T43" fmla="*/ 10 h 24"/>
                <a:gd name="T44" fmla="*/ 30 w 60"/>
                <a:gd name="T45" fmla="*/ 10 h 24"/>
                <a:gd name="T46" fmla="*/ 24 w 60"/>
                <a:gd name="T47" fmla="*/ 8 h 24"/>
                <a:gd name="T48" fmla="*/ 16 w 60"/>
                <a:gd name="T49" fmla="*/ 6 h 24"/>
                <a:gd name="T50" fmla="*/ 10 w 60"/>
                <a:gd name="T51" fmla="*/ 4 h 24"/>
                <a:gd name="T52" fmla="*/ 4 w 60"/>
                <a:gd name="T53" fmla="*/ 0 h 24"/>
                <a:gd name="T54" fmla="*/ 4 w 60"/>
                <a:gd name="T55" fmla="*/ 0 h 24"/>
                <a:gd name="T56" fmla="*/ 2 w 60"/>
                <a:gd name="T57" fmla="*/ 0 h 24"/>
                <a:gd name="T58" fmla="*/ 0 w 60"/>
                <a:gd name="T59" fmla="*/ 2 h 24"/>
                <a:gd name="T60" fmla="*/ 0 w 60"/>
                <a:gd name="T61" fmla="*/ 2 h 24"/>
                <a:gd name="T62" fmla="*/ 4 w 60"/>
                <a:gd name="T63" fmla="*/ 6 h 24"/>
                <a:gd name="T64" fmla="*/ 8 w 60"/>
                <a:gd name="T65" fmla="*/ 8 h 24"/>
                <a:gd name="T66" fmla="*/ 16 w 60"/>
                <a:gd name="T67" fmla="*/ 10 h 24"/>
                <a:gd name="T68" fmla="*/ 16 w 60"/>
                <a:gd name="T69" fmla="*/ 1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60" h="24">
                  <a:moveTo>
                    <a:pt x="16" y="10"/>
                  </a:moveTo>
                  <a:lnTo>
                    <a:pt x="16" y="10"/>
                  </a:lnTo>
                  <a:lnTo>
                    <a:pt x="20" y="12"/>
                  </a:lnTo>
                  <a:lnTo>
                    <a:pt x="26" y="14"/>
                  </a:lnTo>
                  <a:lnTo>
                    <a:pt x="30" y="16"/>
                  </a:lnTo>
                  <a:lnTo>
                    <a:pt x="36" y="16"/>
                  </a:lnTo>
                  <a:lnTo>
                    <a:pt x="36" y="16"/>
                  </a:lnTo>
                  <a:lnTo>
                    <a:pt x="42" y="20"/>
                  </a:lnTo>
                  <a:lnTo>
                    <a:pt x="46" y="22"/>
                  </a:lnTo>
                  <a:lnTo>
                    <a:pt x="50" y="24"/>
                  </a:lnTo>
                  <a:lnTo>
                    <a:pt x="50" y="24"/>
                  </a:lnTo>
                  <a:lnTo>
                    <a:pt x="56" y="22"/>
                  </a:lnTo>
                  <a:lnTo>
                    <a:pt x="58" y="20"/>
                  </a:lnTo>
                  <a:lnTo>
                    <a:pt x="60" y="16"/>
                  </a:lnTo>
                  <a:lnTo>
                    <a:pt x="60" y="16"/>
                  </a:lnTo>
                  <a:lnTo>
                    <a:pt x="58" y="16"/>
                  </a:lnTo>
                  <a:lnTo>
                    <a:pt x="56" y="16"/>
                  </a:lnTo>
                  <a:lnTo>
                    <a:pt x="50" y="18"/>
                  </a:lnTo>
                  <a:lnTo>
                    <a:pt x="50" y="18"/>
                  </a:lnTo>
                  <a:lnTo>
                    <a:pt x="40" y="12"/>
                  </a:lnTo>
                  <a:lnTo>
                    <a:pt x="36" y="10"/>
                  </a:lnTo>
                  <a:lnTo>
                    <a:pt x="30" y="10"/>
                  </a:lnTo>
                  <a:lnTo>
                    <a:pt x="30" y="10"/>
                  </a:lnTo>
                  <a:lnTo>
                    <a:pt x="24" y="8"/>
                  </a:lnTo>
                  <a:lnTo>
                    <a:pt x="16" y="6"/>
                  </a:lnTo>
                  <a:lnTo>
                    <a:pt x="10" y="4"/>
                  </a:lnTo>
                  <a:lnTo>
                    <a:pt x="4" y="0"/>
                  </a:lnTo>
                  <a:lnTo>
                    <a:pt x="4" y="0"/>
                  </a:lnTo>
                  <a:lnTo>
                    <a:pt x="2" y="0"/>
                  </a:lnTo>
                  <a:lnTo>
                    <a:pt x="0" y="2"/>
                  </a:lnTo>
                  <a:lnTo>
                    <a:pt x="0" y="2"/>
                  </a:lnTo>
                  <a:lnTo>
                    <a:pt x="4" y="6"/>
                  </a:lnTo>
                  <a:lnTo>
                    <a:pt x="8" y="8"/>
                  </a:lnTo>
                  <a:lnTo>
                    <a:pt x="16" y="10"/>
                  </a:lnTo>
                  <a:lnTo>
                    <a:pt x="16" y="1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34" name="Freeform 311"/>
            <p:cNvSpPr>
              <a:spLocks/>
            </p:cNvSpPr>
            <p:nvPr/>
          </p:nvSpPr>
          <p:spPr bwMode="auto">
            <a:xfrm>
              <a:off x="2707" y="2279"/>
              <a:ext cx="52" cy="20"/>
            </a:xfrm>
            <a:custGeom>
              <a:avLst/>
              <a:gdLst>
                <a:gd name="T0" fmla="*/ 10 w 52"/>
                <a:gd name="T1" fmla="*/ 16 h 20"/>
                <a:gd name="T2" fmla="*/ 10 w 52"/>
                <a:gd name="T3" fmla="*/ 16 h 20"/>
                <a:gd name="T4" fmla="*/ 14 w 52"/>
                <a:gd name="T5" fmla="*/ 14 h 20"/>
                <a:gd name="T6" fmla="*/ 18 w 52"/>
                <a:gd name="T7" fmla="*/ 14 h 20"/>
                <a:gd name="T8" fmla="*/ 26 w 52"/>
                <a:gd name="T9" fmla="*/ 16 h 20"/>
                <a:gd name="T10" fmla="*/ 26 w 52"/>
                <a:gd name="T11" fmla="*/ 16 h 20"/>
                <a:gd name="T12" fmla="*/ 32 w 52"/>
                <a:gd name="T13" fmla="*/ 14 h 20"/>
                <a:gd name="T14" fmla="*/ 36 w 52"/>
                <a:gd name="T15" fmla="*/ 10 h 20"/>
                <a:gd name="T16" fmla="*/ 36 w 52"/>
                <a:gd name="T17" fmla="*/ 10 h 20"/>
                <a:gd name="T18" fmla="*/ 36 w 52"/>
                <a:gd name="T19" fmla="*/ 16 h 20"/>
                <a:gd name="T20" fmla="*/ 38 w 52"/>
                <a:gd name="T21" fmla="*/ 20 h 20"/>
                <a:gd name="T22" fmla="*/ 40 w 52"/>
                <a:gd name="T23" fmla="*/ 20 h 20"/>
                <a:gd name="T24" fmla="*/ 40 w 52"/>
                <a:gd name="T25" fmla="*/ 20 h 20"/>
                <a:gd name="T26" fmla="*/ 48 w 52"/>
                <a:gd name="T27" fmla="*/ 10 h 20"/>
                <a:gd name="T28" fmla="*/ 52 w 52"/>
                <a:gd name="T29" fmla="*/ 0 h 20"/>
                <a:gd name="T30" fmla="*/ 50 w 52"/>
                <a:gd name="T31" fmla="*/ 0 h 20"/>
                <a:gd name="T32" fmla="*/ 50 w 52"/>
                <a:gd name="T33" fmla="*/ 0 h 20"/>
                <a:gd name="T34" fmla="*/ 46 w 52"/>
                <a:gd name="T35" fmla="*/ 8 h 20"/>
                <a:gd name="T36" fmla="*/ 44 w 52"/>
                <a:gd name="T37" fmla="*/ 10 h 20"/>
                <a:gd name="T38" fmla="*/ 40 w 52"/>
                <a:gd name="T39" fmla="*/ 12 h 20"/>
                <a:gd name="T40" fmla="*/ 40 w 52"/>
                <a:gd name="T41" fmla="*/ 12 h 20"/>
                <a:gd name="T42" fmla="*/ 40 w 52"/>
                <a:gd name="T43" fmla="*/ 8 h 20"/>
                <a:gd name="T44" fmla="*/ 40 w 52"/>
                <a:gd name="T45" fmla="*/ 6 h 20"/>
                <a:gd name="T46" fmla="*/ 40 w 52"/>
                <a:gd name="T47" fmla="*/ 6 h 20"/>
                <a:gd name="T48" fmla="*/ 36 w 52"/>
                <a:gd name="T49" fmla="*/ 6 h 20"/>
                <a:gd name="T50" fmla="*/ 32 w 52"/>
                <a:gd name="T51" fmla="*/ 8 h 20"/>
                <a:gd name="T52" fmla="*/ 24 w 52"/>
                <a:gd name="T53" fmla="*/ 12 h 20"/>
                <a:gd name="T54" fmla="*/ 24 w 52"/>
                <a:gd name="T55" fmla="*/ 12 h 20"/>
                <a:gd name="T56" fmla="*/ 22 w 52"/>
                <a:gd name="T57" fmla="*/ 10 h 20"/>
                <a:gd name="T58" fmla="*/ 20 w 52"/>
                <a:gd name="T59" fmla="*/ 10 h 20"/>
                <a:gd name="T60" fmla="*/ 14 w 52"/>
                <a:gd name="T61" fmla="*/ 10 h 20"/>
                <a:gd name="T62" fmla="*/ 8 w 52"/>
                <a:gd name="T63" fmla="*/ 10 h 20"/>
                <a:gd name="T64" fmla="*/ 6 w 52"/>
                <a:gd name="T65" fmla="*/ 8 h 20"/>
                <a:gd name="T66" fmla="*/ 6 w 52"/>
                <a:gd name="T67" fmla="*/ 4 h 20"/>
                <a:gd name="T68" fmla="*/ 6 w 52"/>
                <a:gd name="T69" fmla="*/ 4 h 20"/>
                <a:gd name="T70" fmla="*/ 2 w 52"/>
                <a:gd name="T71" fmla="*/ 2 h 20"/>
                <a:gd name="T72" fmla="*/ 0 w 52"/>
                <a:gd name="T73" fmla="*/ 4 h 20"/>
                <a:gd name="T74" fmla="*/ 0 w 52"/>
                <a:gd name="T75" fmla="*/ 4 h 20"/>
                <a:gd name="T76" fmla="*/ 2 w 52"/>
                <a:gd name="T77" fmla="*/ 8 h 20"/>
                <a:gd name="T78" fmla="*/ 4 w 52"/>
                <a:gd name="T79" fmla="*/ 12 h 20"/>
                <a:gd name="T80" fmla="*/ 6 w 52"/>
                <a:gd name="T81" fmla="*/ 14 h 20"/>
                <a:gd name="T82" fmla="*/ 10 w 52"/>
                <a:gd name="T83" fmla="*/ 16 h 20"/>
                <a:gd name="T84" fmla="*/ 10 w 52"/>
                <a:gd name="T85" fmla="*/ 16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52" h="20">
                  <a:moveTo>
                    <a:pt x="10" y="16"/>
                  </a:moveTo>
                  <a:lnTo>
                    <a:pt x="10" y="16"/>
                  </a:lnTo>
                  <a:lnTo>
                    <a:pt x="14" y="14"/>
                  </a:lnTo>
                  <a:lnTo>
                    <a:pt x="18" y="14"/>
                  </a:lnTo>
                  <a:lnTo>
                    <a:pt x="26" y="16"/>
                  </a:lnTo>
                  <a:lnTo>
                    <a:pt x="26" y="16"/>
                  </a:lnTo>
                  <a:lnTo>
                    <a:pt x="32" y="14"/>
                  </a:lnTo>
                  <a:lnTo>
                    <a:pt x="36" y="10"/>
                  </a:lnTo>
                  <a:lnTo>
                    <a:pt x="36" y="10"/>
                  </a:lnTo>
                  <a:lnTo>
                    <a:pt x="36" y="16"/>
                  </a:lnTo>
                  <a:lnTo>
                    <a:pt x="38" y="20"/>
                  </a:lnTo>
                  <a:lnTo>
                    <a:pt x="40" y="20"/>
                  </a:lnTo>
                  <a:lnTo>
                    <a:pt x="40" y="20"/>
                  </a:lnTo>
                  <a:lnTo>
                    <a:pt x="48" y="10"/>
                  </a:lnTo>
                  <a:lnTo>
                    <a:pt x="52" y="0"/>
                  </a:lnTo>
                  <a:lnTo>
                    <a:pt x="50" y="0"/>
                  </a:lnTo>
                  <a:lnTo>
                    <a:pt x="50" y="0"/>
                  </a:lnTo>
                  <a:lnTo>
                    <a:pt x="46" y="8"/>
                  </a:lnTo>
                  <a:lnTo>
                    <a:pt x="44" y="10"/>
                  </a:lnTo>
                  <a:lnTo>
                    <a:pt x="40" y="12"/>
                  </a:lnTo>
                  <a:lnTo>
                    <a:pt x="40" y="12"/>
                  </a:lnTo>
                  <a:lnTo>
                    <a:pt x="40" y="8"/>
                  </a:lnTo>
                  <a:lnTo>
                    <a:pt x="40" y="6"/>
                  </a:lnTo>
                  <a:lnTo>
                    <a:pt x="40" y="6"/>
                  </a:lnTo>
                  <a:lnTo>
                    <a:pt x="36" y="6"/>
                  </a:lnTo>
                  <a:lnTo>
                    <a:pt x="32" y="8"/>
                  </a:lnTo>
                  <a:lnTo>
                    <a:pt x="24" y="12"/>
                  </a:lnTo>
                  <a:lnTo>
                    <a:pt x="24" y="12"/>
                  </a:lnTo>
                  <a:lnTo>
                    <a:pt x="22" y="10"/>
                  </a:lnTo>
                  <a:lnTo>
                    <a:pt x="20" y="10"/>
                  </a:lnTo>
                  <a:lnTo>
                    <a:pt x="14" y="10"/>
                  </a:lnTo>
                  <a:lnTo>
                    <a:pt x="8" y="10"/>
                  </a:lnTo>
                  <a:lnTo>
                    <a:pt x="6" y="8"/>
                  </a:lnTo>
                  <a:lnTo>
                    <a:pt x="6" y="4"/>
                  </a:lnTo>
                  <a:lnTo>
                    <a:pt x="6" y="4"/>
                  </a:lnTo>
                  <a:lnTo>
                    <a:pt x="2" y="2"/>
                  </a:lnTo>
                  <a:lnTo>
                    <a:pt x="0" y="4"/>
                  </a:lnTo>
                  <a:lnTo>
                    <a:pt x="0" y="4"/>
                  </a:lnTo>
                  <a:lnTo>
                    <a:pt x="2" y="8"/>
                  </a:lnTo>
                  <a:lnTo>
                    <a:pt x="4" y="12"/>
                  </a:lnTo>
                  <a:lnTo>
                    <a:pt x="6" y="14"/>
                  </a:lnTo>
                  <a:lnTo>
                    <a:pt x="10" y="16"/>
                  </a:lnTo>
                  <a:lnTo>
                    <a:pt x="10" y="1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35" name="Freeform 312"/>
            <p:cNvSpPr>
              <a:spLocks/>
            </p:cNvSpPr>
            <p:nvPr/>
          </p:nvSpPr>
          <p:spPr bwMode="auto">
            <a:xfrm>
              <a:off x="2757" y="2243"/>
              <a:ext cx="68" cy="24"/>
            </a:xfrm>
            <a:custGeom>
              <a:avLst/>
              <a:gdLst>
                <a:gd name="T0" fmla="*/ 0 w 68"/>
                <a:gd name="T1" fmla="*/ 4 h 24"/>
                <a:gd name="T2" fmla="*/ 0 w 68"/>
                <a:gd name="T3" fmla="*/ 4 h 24"/>
                <a:gd name="T4" fmla="*/ 4 w 68"/>
                <a:gd name="T5" fmla="*/ 8 h 24"/>
                <a:gd name="T6" fmla="*/ 8 w 68"/>
                <a:gd name="T7" fmla="*/ 12 h 24"/>
                <a:gd name="T8" fmla="*/ 12 w 68"/>
                <a:gd name="T9" fmla="*/ 16 h 24"/>
                <a:gd name="T10" fmla="*/ 14 w 68"/>
                <a:gd name="T11" fmla="*/ 18 h 24"/>
                <a:gd name="T12" fmla="*/ 16 w 68"/>
                <a:gd name="T13" fmla="*/ 18 h 24"/>
                <a:gd name="T14" fmla="*/ 16 w 68"/>
                <a:gd name="T15" fmla="*/ 18 h 24"/>
                <a:gd name="T16" fmla="*/ 26 w 68"/>
                <a:gd name="T17" fmla="*/ 14 h 24"/>
                <a:gd name="T18" fmla="*/ 26 w 68"/>
                <a:gd name="T19" fmla="*/ 14 h 24"/>
                <a:gd name="T20" fmla="*/ 30 w 68"/>
                <a:gd name="T21" fmla="*/ 22 h 24"/>
                <a:gd name="T22" fmla="*/ 34 w 68"/>
                <a:gd name="T23" fmla="*/ 22 h 24"/>
                <a:gd name="T24" fmla="*/ 38 w 68"/>
                <a:gd name="T25" fmla="*/ 24 h 24"/>
                <a:gd name="T26" fmla="*/ 38 w 68"/>
                <a:gd name="T27" fmla="*/ 24 h 24"/>
                <a:gd name="T28" fmla="*/ 42 w 68"/>
                <a:gd name="T29" fmla="*/ 24 h 24"/>
                <a:gd name="T30" fmla="*/ 48 w 68"/>
                <a:gd name="T31" fmla="*/ 20 h 24"/>
                <a:gd name="T32" fmla="*/ 54 w 68"/>
                <a:gd name="T33" fmla="*/ 12 h 24"/>
                <a:gd name="T34" fmla="*/ 54 w 68"/>
                <a:gd name="T35" fmla="*/ 12 h 24"/>
                <a:gd name="T36" fmla="*/ 56 w 68"/>
                <a:gd name="T37" fmla="*/ 18 h 24"/>
                <a:gd name="T38" fmla="*/ 56 w 68"/>
                <a:gd name="T39" fmla="*/ 22 h 24"/>
                <a:gd name="T40" fmla="*/ 58 w 68"/>
                <a:gd name="T41" fmla="*/ 24 h 24"/>
                <a:gd name="T42" fmla="*/ 58 w 68"/>
                <a:gd name="T43" fmla="*/ 24 h 24"/>
                <a:gd name="T44" fmla="*/ 62 w 68"/>
                <a:gd name="T45" fmla="*/ 18 h 24"/>
                <a:gd name="T46" fmla="*/ 66 w 68"/>
                <a:gd name="T47" fmla="*/ 8 h 24"/>
                <a:gd name="T48" fmla="*/ 68 w 68"/>
                <a:gd name="T49" fmla="*/ 0 h 24"/>
                <a:gd name="T50" fmla="*/ 68 w 68"/>
                <a:gd name="T51" fmla="*/ 0 h 24"/>
                <a:gd name="T52" fmla="*/ 66 w 68"/>
                <a:gd name="T53" fmla="*/ 6 h 24"/>
                <a:gd name="T54" fmla="*/ 60 w 68"/>
                <a:gd name="T55" fmla="*/ 14 h 24"/>
                <a:gd name="T56" fmla="*/ 60 w 68"/>
                <a:gd name="T57" fmla="*/ 14 h 24"/>
                <a:gd name="T58" fmla="*/ 58 w 68"/>
                <a:gd name="T59" fmla="*/ 8 h 24"/>
                <a:gd name="T60" fmla="*/ 56 w 68"/>
                <a:gd name="T61" fmla="*/ 4 h 24"/>
                <a:gd name="T62" fmla="*/ 54 w 68"/>
                <a:gd name="T63" fmla="*/ 4 h 24"/>
                <a:gd name="T64" fmla="*/ 54 w 68"/>
                <a:gd name="T65" fmla="*/ 4 h 24"/>
                <a:gd name="T66" fmla="*/ 50 w 68"/>
                <a:gd name="T67" fmla="*/ 8 h 24"/>
                <a:gd name="T68" fmla="*/ 46 w 68"/>
                <a:gd name="T69" fmla="*/ 16 h 24"/>
                <a:gd name="T70" fmla="*/ 44 w 68"/>
                <a:gd name="T71" fmla="*/ 18 h 24"/>
                <a:gd name="T72" fmla="*/ 40 w 68"/>
                <a:gd name="T73" fmla="*/ 20 h 24"/>
                <a:gd name="T74" fmla="*/ 38 w 68"/>
                <a:gd name="T75" fmla="*/ 20 h 24"/>
                <a:gd name="T76" fmla="*/ 34 w 68"/>
                <a:gd name="T77" fmla="*/ 18 h 24"/>
                <a:gd name="T78" fmla="*/ 34 w 68"/>
                <a:gd name="T79" fmla="*/ 18 h 24"/>
                <a:gd name="T80" fmla="*/ 32 w 68"/>
                <a:gd name="T81" fmla="*/ 16 h 24"/>
                <a:gd name="T82" fmla="*/ 30 w 68"/>
                <a:gd name="T83" fmla="*/ 12 h 24"/>
                <a:gd name="T84" fmla="*/ 28 w 68"/>
                <a:gd name="T85" fmla="*/ 10 h 24"/>
                <a:gd name="T86" fmla="*/ 24 w 68"/>
                <a:gd name="T87" fmla="*/ 10 h 24"/>
                <a:gd name="T88" fmla="*/ 14 w 68"/>
                <a:gd name="T89" fmla="*/ 12 h 24"/>
                <a:gd name="T90" fmla="*/ 14 w 68"/>
                <a:gd name="T91" fmla="*/ 12 h 24"/>
                <a:gd name="T92" fmla="*/ 8 w 68"/>
                <a:gd name="T93" fmla="*/ 4 h 24"/>
                <a:gd name="T94" fmla="*/ 6 w 68"/>
                <a:gd name="T95" fmla="*/ 0 h 24"/>
                <a:gd name="T96" fmla="*/ 0 w 68"/>
                <a:gd name="T97" fmla="*/ 0 h 24"/>
                <a:gd name="T98" fmla="*/ 0 w 68"/>
                <a:gd name="T99" fmla="*/ 0 h 24"/>
                <a:gd name="T100" fmla="*/ 0 w 68"/>
                <a:gd name="T101" fmla="*/ 2 h 24"/>
                <a:gd name="T102" fmla="*/ 0 w 68"/>
                <a:gd name="T103" fmla="*/ 4 h 24"/>
                <a:gd name="T104" fmla="*/ 0 w 68"/>
                <a:gd name="T105" fmla="*/ 4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68" h="24">
                  <a:moveTo>
                    <a:pt x="0" y="4"/>
                  </a:moveTo>
                  <a:lnTo>
                    <a:pt x="0" y="4"/>
                  </a:lnTo>
                  <a:lnTo>
                    <a:pt x="4" y="8"/>
                  </a:lnTo>
                  <a:lnTo>
                    <a:pt x="8" y="12"/>
                  </a:lnTo>
                  <a:lnTo>
                    <a:pt x="12" y="16"/>
                  </a:lnTo>
                  <a:lnTo>
                    <a:pt x="14" y="18"/>
                  </a:lnTo>
                  <a:lnTo>
                    <a:pt x="16" y="18"/>
                  </a:lnTo>
                  <a:lnTo>
                    <a:pt x="16" y="18"/>
                  </a:lnTo>
                  <a:lnTo>
                    <a:pt x="26" y="14"/>
                  </a:lnTo>
                  <a:lnTo>
                    <a:pt x="26" y="14"/>
                  </a:lnTo>
                  <a:lnTo>
                    <a:pt x="30" y="22"/>
                  </a:lnTo>
                  <a:lnTo>
                    <a:pt x="34" y="22"/>
                  </a:lnTo>
                  <a:lnTo>
                    <a:pt x="38" y="24"/>
                  </a:lnTo>
                  <a:lnTo>
                    <a:pt x="38" y="24"/>
                  </a:lnTo>
                  <a:lnTo>
                    <a:pt x="42" y="24"/>
                  </a:lnTo>
                  <a:lnTo>
                    <a:pt x="48" y="20"/>
                  </a:lnTo>
                  <a:lnTo>
                    <a:pt x="54" y="12"/>
                  </a:lnTo>
                  <a:lnTo>
                    <a:pt x="54" y="12"/>
                  </a:lnTo>
                  <a:lnTo>
                    <a:pt x="56" y="18"/>
                  </a:lnTo>
                  <a:lnTo>
                    <a:pt x="56" y="22"/>
                  </a:lnTo>
                  <a:lnTo>
                    <a:pt x="58" y="24"/>
                  </a:lnTo>
                  <a:lnTo>
                    <a:pt x="58" y="24"/>
                  </a:lnTo>
                  <a:lnTo>
                    <a:pt x="62" y="18"/>
                  </a:lnTo>
                  <a:lnTo>
                    <a:pt x="66" y="8"/>
                  </a:lnTo>
                  <a:lnTo>
                    <a:pt x="68" y="0"/>
                  </a:lnTo>
                  <a:lnTo>
                    <a:pt x="68" y="0"/>
                  </a:lnTo>
                  <a:lnTo>
                    <a:pt x="66" y="6"/>
                  </a:lnTo>
                  <a:lnTo>
                    <a:pt x="60" y="14"/>
                  </a:lnTo>
                  <a:lnTo>
                    <a:pt x="60" y="14"/>
                  </a:lnTo>
                  <a:lnTo>
                    <a:pt x="58" y="8"/>
                  </a:lnTo>
                  <a:lnTo>
                    <a:pt x="56" y="4"/>
                  </a:lnTo>
                  <a:lnTo>
                    <a:pt x="54" y="4"/>
                  </a:lnTo>
                  <a:lnTo>
                    <a:pt x="54" y="4"/>
                  </a:lnTo>
                  <a:lnTo>
                    <a:pt x="50" y="8"/>
                  </a:lnTo>
                  <a:lnTo>
                    <a:pt x="46" y="16"/>
                  </a:lnTo>
                  <a:lnTo>
                    <a:pt x="44" y="18"/>
                  </a:lnTo>
                  <a:lnTo>
                    <a:pt x="40" y="20"/>
                  </a:lnTo>
                  <a:lnTo>
                    <a:pt x="38" y="20"/>
                  </a:lnTo>
                  <a:lnTo>
                    <a:pt x="34" y="18"/>
                  </a:lnTo>
                  <a:lnTo>
                    <a:pt x="34" y="18"/>
                  </a:lnTo>
                  <a:lnTo>
                    <a:pt x="32" y="16"/>
                  </a:lnTo>
                  <a:lnTo>
                    <a:pt x="30" y="12"/>
                  </a:lnTo>
                  <a:lnTo>
                    <a:pt x="28" y="10"/>
                  </a:lnTo>
                  <a:lnTo>
                    <a:pt x="24" y="10"/>
                  </a:lnTo>
                  <a:lnTo>
                    <a:pt x="14" y="12"/>
                  </a:lnTo>
                  <a:lnTo>
                    <a:pt x="14" y="12"/>
                  </a:lnTo>
                  <a:lnTo>
                    <a:pt x="8" y="4"/>
                  </a:lnTo>
                  <a:lnTo>
                    <a:pt x="6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2"/>
                  </a:lnTo>
                  <a:lnTo>
                    <a:pt x="0" y="4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36" name="Freeform 313"/>
            <p:cNvSpPr>
              <a:spLocks/>
            </p:cNvSpPr>
            <p:nvPr/>
          </p:nvSpPr>
          <p:spPr bwMode="auto">
            <a:xfrm>
              <a:off x="2771" y="2285"/>
              <a:ext cx="30" cy="10"/>
            </a:xfrm>
            <a:custGeom>
              <a:avLst/>
              <a:gdLst>
                <a:gd name="T0" fmla="*/ 6 w 30"/>
                <a:gd name="T1" fmla="*/ 10 h 10"/>
                <a:gd name="T2" fmla="*/ 6 w 30"/>
                <a:gd name="T3" fmla="*/ 10 h 10"/>
                <a:gd name="T4" fmla="*/ 12 w 30"/>
                <a:gd name="T5" fmla="*/ 10 h 10"/>
                <a:gd name="T6" fmla="*/ 18 w 30"/>
                <a:gd name="T7" fmla="*/ 10 h 10"/>
                <a:gd name="T8" fmla="*/ 24 w 30"/>
                <a:gd name="T9" fmla="*/ 8 h 10"/>
                <a:gd name="T10" fmla="*/ 30 w 30"/>
                <a:gd name="T11" fmla="*/ 4 h 10"/>
                <a:gd name="T12" fmla="*/ 30 w 30"/>
                <a:gd name="T13" fmla="*/ 4 h 10"/>
                <a:gd name="T14" fmla="*/ 30 w 30"/>
                <a:gd name="T15" fmla="*/ 2 h 10"/>
                <a:gd name="T16" fmla="*/ 28 w 30"/>
                <a:gd name="T17" fmla="*/ 0 h 10"/>
                <a:gd name="T18" fmla="*/ 28 w 30"/>
                <a:gd name="T19" fmla="*/ 0 h 10"/>
                <a:gd name="T20" fmla="*/ 26 w 30"/>
                <a:gd name="T21" fmla="*/ 0 h 10"/>
                <a:gd name="T22" fmla="*/ 26 w 30"/>
                <a:gd name="T23" fmla="*/ 2 h 10"/>
                <a:gd name="T24" fmla="*/ 22 w 30"/>
                <a:gd name="T25" fmla="*/ 4 h 10"/>
                <a:gd name="T26" fmla="*/ 22 w 30"/>
                <a:gd name="T27" fmla="*/ 4 h 10"/>
                <a:gd name="T28" fmla="*/ 14 w 30"/>
                <a:gd name="T29" fmla="*/ 6 h 10"/>
                <a:gd name="T30" fmla="*/ 6 w 30"/>
                <a:gd name="T31" fmla="*/ 4 h 10"/>
                <a:gd name="T32" fmla="*/ 6 w 30"/>
                <a:gd name="T33" fmla="*/ 4 h 10"/>
                <a:gd name="T34" fmla="*/ 4 w 30"/>
                <a:gd name="T35" fmla="*/ 2 h 10"/>
                <a:gd name="T36" fmla="*/ 0 w 30"/>
                <a:gd name="T37" fmla="*/ 0 h 10"/>
                <a:gd name="T38" fmla="*/ 0 w 30"/>
                <a:gd name="T39" fmla="*/ 0 h 10"/>
                <a:gd name="T40" fmla="*/ 0 w 30"/>
                <a:gd name="T41" fmla="*/ 4 h 10"/>
                <a:gd name="T42" fmla="*/ 2 w 30"/>
                <a:gd name="T43" fmla="*/ 6 h 10"/>
                <a:gd name="T44" fmla="*/ 6 w 30"/>
                <a:gd name="T45" fmla="*/ 10 h 10"/>
                <a:gd name="T46" fmla="*/ 6 w 30"/>
                <a:gd name="T47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30" h="10">
                  <a:moveTo>
                    <a:pt x="6" y="10"/>
                  </a:moveTo>
                  <a:lnTo>
                    <a:pt x="6" y="10"/>
                  </a:lnTo>
                  <a:lnTo>
                    <a:pt x="12" y="10"/>
                  </a:lnTo>
                  <a:lnTo>
                    <a:pt x="18" y="10"/>
                  </a:lnTo>
                  <a:lnTo>
                    <a:pt x="24" y="8"/>
                  </a:lnTo>
                  <a:lnTo>
                    <a:pt x="30" y="4"/>
                  </a:lnTo>
                  <a:lnTo>
                    <a:pt x="30" y="4"/>
                  </a:lnTo>
                  <a:lnTo>
                    <a:pt x="30" y="2"/>
                  </a:lnTo>
                  <a:lnTo>
                    <a:pt x="28" y="0"/>
                  </a:lnTo>
                  <a:lnTo>
                    <a:pt x="28" y="0"/>
                  </a:lnTo>
                  <a:lnTo>
                    <a:pt x="26" y="0"/>
                  </a:lnTo>
                  <a:lnTo>
                    <a:pt x="26" y="2"/>
                  </a:lnTo>
                  <a:lnTo>
                    <a:pt x="22" y="4"/>
                  </a:lnTo>
                  <a:lnTo>
                    <a:pt x="22" y="4"/>
                  </a:lnTo>
                  <a:lnTo>
                    <a:pt x="14" y="6"/>
                  </a:lnTo>
                  <a:lnTo>
                    <a:pt x="6" y="4"/>
                  </a:lnTo>
                  <a:lnTo>
                    <a:pt x="6" y="4"/>
                  </a:lnTo>
                  <a:lnTo>
                    <a:pt x="4" y="2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4"/>
                  </a:lnTo>
                  <a:lnTo>
                    <a:pt x="2" y="6"/>
                  </a:lnTo>
                  <a:lnTo>
                    <a:pt x="6" y="10"/>
                  </a:lnTo>
                  <a:lnTo>
                    <a:pt x="6" y="1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37" name="Freeform 314"/>
            <p:cNvSpPr>
              <a:spLocks/>
            </p:cNvSpPr>
            <p:nvPr/>
          </p:nvSpPr>
          <p:spPr bwMode="auto">
            <a:xfrm>
              <a:off x="2853" y="2197"/>
              <a:ext cx="28" cy="22"/>
            </a:xfrm>
            <a:custGeom>
              <a:avLst/>
              <a:gdLst>
                <a:gd name="T0" fmla="*/ 0 w 28"/>
                <a:gd name="T1" fmla="*/ 22 h 22"/>
                <a:gd name="T2" fmla="*/ 0 w 28"/>
                <a:gd name="T3" fmla="*/ 22 h 22"/>
                <a:gd name="T4" fmla="*/ 4 w 28"/>
                <a:gd name="T5" fmla="*/ 22 h 22"/>
                <a:gd name="T6" fmla="*/ 10 w 28"/>
                <a:gd name="T7" fmla="*/ 20 h 22"/>
                <a:gd name="T8" fmla="*/ 14 w 28"/>
                <a:gd name="T9" fmla="*/ 18 h 22"/>
                <a:gd name="T10" fmla="*/ 18 w 28"/>
                <a:gd name="T11" fmla="*/ 18 h 22"/>
                <a:gd name="T12" fmla="*/ 18 w 28"/>
                <a:gd name="T13" fmla="*/ 18 h 22"/>
                <a:gd name="T14" fmla="*/ 22 w 28"/>
                <a:gd name="T15" fmla="*/ 16 h 22"/>
                <a:gd name="T16" fmla="*/ 26 w 28"/>
                <a:gd name="T17" fmla="*/ 12 h 22"/>
                <a:gd name="T18" fmla="*/ 28 w 28"/>
                <a:gd name="T19" fmla="*/ 4 h 22"/>
                <a:gd name="T20" fmla="*/ 28 w 28"/>
                <a:gd name="T21" fmla="*/ 4 h 22"/>
                <a:gd name="T22" fmla="*/ 28 w 28"/>
                <a:gd name="T23" fmla="*/ 2 h 22"/>
                <a:gd name="T24" fmla="*/ 26 w 28"/>
                <a:gd name="T25" fmla="*/ 0 h 22"/>
                <a:gd name="T26" fmla="*/ 24 w 28"/>
                <a:gd name="T27" fmla="*/ 0 h 22"/>
                <a:gd name="T28" fmla="*/ 24 w 28"/>
                <a:gd name="T29" fmla="*/ 0 h 22"/>
                <a:gd name="T30" fmla="*/ 24 w 28"/>
                <a:gd name="T31" fmla="*/ 2 h 22"/>
                <a:gd name="T32" fmla="*/ 22 w 28"/>
                <a:gd name="T33" fmla="*/ 6 h 22"/>
                <a:gd name="T34" fmla="*/ 22 w 28"/>
                <a:gd name="T35" fmla="*/ 10 h 22"/>
                <a:gd name="T36" fmla="*/ 18 w 28"/>
                <a:gd name="T37" fmla="*/ 12 h 22"/>
                <a:gd name="T38" fmla="*/ 18 w 28"/>
                <a:gd name="T39" fmla="*/ 12 h 22"/>
                <a:gd name="T40" fmla="*/ 14 w 28"/>
                <a:gd name="T41" fmla="*/ 12 h 22"/>
                <a:gd name="T42" fmla="*/ 8 w 28"/>
                <a:gd name="T43" fmla="*/ 14 h 22"/>
                <a:gd name="T44" fmla="*/ 4 w 28"/>
                <a:gd name="T45" fmla="*/ 16 h 22"/>
                <a:gd name="T46" fmla="*/ 0 w 28"/>
                <a:gd name="T47" fmla="*/ 18 h 22"/>
                <a:gd name="T48" fmla="*/ 0 w 28"/>
                <a:gd name="T49" fmla="*/ 18 h 22"/>
                <a:gd name="T50" fmla="*/ 0 w 28"/>
                <a:gd name="T51" fmla="*/ 22 h 22"/>
                <a:gd name="T52" fmla="*/ 0 w 28"/>
                <a:gd name="T53" fmla="*/ 22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28" h="22">
                  <a:moveTo>
                    <a:pt x="0" y="22"/>
                  </a:moveTo>
                  <a:lnTo>
                    <a:pt x="0" y="22"/>
                  </a:lnTo>
                  <a:lnTo>
                    <a:pt x="4" y="22"/>
                  </a:lnTo>
                  <a:lnTo>
                    <a:pt x="10" y="20"/>
                  </a:lnTo>
                  <a:lnTo>
                    <a:pt x="14" y="18"/>
                  </a:lnTo>
                  <a:lnTo>
                    <a:pt x="18" y="18"/>
                  </a:lnTo>
                  <a:lnTo>
                    <a:pt x="18" y="18"/>
                  </a:lnTo>
                  <a:lnTo>
                    <a:pt x="22" y="16"/>
                  </a:lnTo>
                  <a:lnTo>
                    <a:pt x="26" y="12"/>
                  </a:lnTo>
                  <a:lnTo>
                    <a:pt x="28" y="4"/>
                  </a:lnTo>
                  <a:lnTo>
                    <a:pt x="28" y="4"/>
                  </a:lnTo>
                  <a:lnTo>
                    <a:pt x="28" y="2"/>
                  </a:lnTo>
                  <a:lnTo>
                    <a:pt x="26" y="0"/>
                  </a:lnTo>
                  <a:lnTo>
                    <a:pt x="24" y="0"/>
                  </a:lnTo>
                  <a:lnTo>
                    <a:pt x="24" y="0"/>
                  </a:lnTo>
                  <a:lnTo>
                    <a:pt x="24" y="2"/>
                  </a:lnTo>
                  <a:lnTo>
                    <a:pt x="22" y="6"/>
                  </a:lnTo>
                  <a:lnTo>
                    <a:pt x="22" y="10"/>
                  </a:lnTo>
                  <a:lnTo>
                    <a:pt x="18" y="12"/>
                  </a:lnTo>
                  <a:lnTo>
                    <a:pt x="18" y="12"/>
                  </a:lnTo>
                  <a:lnTo>
                    <a:pt x="14" y="12"/>
                  </a:lnTo>
                  <a:lnTo>
                    <a:pt x="8" y="14"/>
                  </a:lnTo>
                  <a:lnTo>
                    <a:pt x="4" y="16"/>
                  </a:lnTo>
                  <a:lnTo>
                    <a:pt x="0" y="18"/>
                  </a:lnTo>
                  <a:lnTo>
                    <a:pt x="0" y="18"/>
                  </a:lnTo>
                  <a:lnTo>
                    <a:pt x="0" y="22"/>
                  </a:lnTo>
                  <a:lnTo>
                    <a:pt x="0" y="2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38" name="Freeform 315"/>
            <p:cNvSpPr>
              <a:spLocks/>
            </p:cNvSpPr>
            <p:nvPr/>
          </p:nvSpPr>
          <p:spPr bwMode="auto">
            <a:xfrm>
              <a:off x="2841" y="2229"/>
              <a:ext cx="46" cy="38"/>
            </a:xfrm>
            <a:custGeom>
              <a:avLst/>
              <a:gdLst>
                <a:gd name="T0" fmla="*/ 2 w 46"/>
                <a:gd name="T1" fmla="*/ 38 h 38"/>
                <a:gd name="T2" fmla="*/ 2 w 46"/>
                <a:gd name="T3" fmla="*/ 38 h 38"/>
                <a:gd name="T4" fmla="*/ 10 w 46"/>
                <a:gd name="T5" fmla="*/ 38 h 38"/>
                <a:gd name="T6" fmla="*/ 16 w 46"/>
                <a:gd name="T7" fmla="*/ 34 h 38"/>
                <a:gd name="T8" fmla="*/ 28 w 46"/>
                <a:gd name="T9" fmla="*/ 24 h 38"/>
                <a:gd name="T10" fmla="*/ 28 w 46"/>
                <a:gd name="T11" fmla="*/ 24 h 38"/>
                <a:gd name="T12" fmla="*/ 28 w 46"/>
                <a:gd name="T13" fmla="*/ 30 h 38"/>
                <a:gd name="T14" fmla="*/ 28 w 46"/>
                <a:gd name="T15" fmla="*/ 32 h 38"/>
                <a:gd name="T16" fmla="*/ 30 w 46"/>
                <a:gd name="T17" fmla="*/ 34 h 38"/>
                <a:gd name="T18" fmla="*/ 30 w 46"/>
                <a:gd name="T19" fmla="*/ 34 h 38"/>
                <a:gd name="T20" fmla="*/ 36 w 46"/>
                <a:gd name="T21" fmla="*/ 28 h 38"/>
                <a:gd name="T22" fmla="*/ 42 w 46"/>
                <a:gd name="T23" fmla="*/ 20 h 38"/>
                <a:gd name="T24" fmla="*/ 46 w 46"/>
                <a:gd name="T25" fmla="*/ 10 h 38"/>
                <a:gd name="T26" fmla="*/ 46 w 46"/>
                <a:gd name="T27" fmla="*/ 0 h 38"/>
                <a:gd name="T28" fmla="*/ 46 w 46"/>
                <a:gd name="T29" fmla="*/ 0 h 38"/>
                <a:gd name="T30" fmla="*/ 32 w 46"/>
                <a:gd name="T31" fmla="*/ 24 h 38"/>
                <a:gd name="T32" fmla="*/ 32 w 46"/>
                <a:gd name="T33" fmla="*/ 24 h 38"/>
                <a:gd name="T34" fmla="*/ 32 w 46"/>
                <a:gd name="T35" fmla="*/ 20 h 38"/>
                <a:gd name="T36" fmla="*/ 30 w 46"/>
                <a:gd name="T37" fmla="*/ 18 h 38"/>
                <a:gd name="T38" fmla="*/ 28 w 46"/>
                <a:gd name="T39" fmla="*/ 18 h 38"/>
                <a:gd name="T40" fmla="*/ 28 w 46"/>
                <a:gd name="T41" fmla="*/ 18 h 38"/>
                <a:gd name="T42" fmla="*/ 22 w 46"/>
                <a:gd name="T43" fmla="*/ 22 h 38"/>
                <a:gd name="T44" fmla="*/ 18 w 46"/>
                <a:gd name="T45" fmla="*/ 26 h 38"/>
                <a:gd name="T46" fmla="*/ 14 w 46"/>
                <a:gd name="T47" fmla="*/ 30 h 38"/>
                <a:gd name="T48" fmla="*/ 8 w 46"/>
                <a:gd name="T49" fmla="*/ 34 h 38"/>
                <a:gd name="T50" fmla="*/ 8 w 46"/>
                <a:gd name="T51" fmla="*/ 34 h 38"/>
                <a:gd name="T52" fmla="*/ 6 w 46"/>
                <a:gd name="T53" fmla="*/ 30 h 38"/>
                <a:gd name="T54" fmla="*/ 2 w 46"/>
                <a:gd name="T55" fmla="*/ 30 h 38"/>
                <a:gd name="T56" fmla="*/ 2 w 46"/>
                <a:gd name="T57" fmla="*/ 30 h 38"/>
                <a:gd name="T58" fmla="*/ 0 w 46"/>
                <a:gd name="T59" fmla="*/ 32 h 38"/>
                <a:gd name="T60" fmla="*/ 0 w 46"/>
                <a:gd name="T61" fmla="*/ 34 h 38"/>
                <a:gd name="T62" fmla="*/ 2 w 46"/>
                <a:gd name="T63" fmla="*/ 38 h 38"/>
                <a:gd name="T64" fmla="*/ 2 w 46"/>
                <a:gd name="T65" fmla="*/ 38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46" h="38">
                  <a:moveTo>
                    <a:pt x="2" y="38"/>
                  </a:moveTo>
                  <a:lnTo>
                    <a:pt x="2" y="38"/>
                  </a:lnTo>
                  <a:lnTo>
                    <a:pt x="10" y="38"/>
                  </a:lnTo>
                  <a:lnTo>
                    <a:pt x="16" y="34"/>
                  </a:lnTo>
                  <a:lnTo>
                    <a:pt x="28" y="24"/>
                  </a:lnTo>
                  <a:lnTo>
                    <a:pt x="28" y="24"/>
                  </a:lnTo>
                  <a:lnTo>
                    <a:pt x="28" y="30"/>
                  </a:lnTo>
                  <a:lnTo>
                    <a:pt x="28" y="32"/>
                  </a:lnTo>
                  <a:lnTo>
                    <a:pt x="30" y="34"/>
                  </a:lnTo>
                  <a:lnTo>
                    <a:pt x="30" y="34"/>
                  </a:lnTo>
                  <a:lnTo>
                    <a:pt x="36" y="28"/>
                  </a:lnTo>
                  <a:lnTo>
                    <a:pt x="42" y="20"/>
                  </a:lnTo>
                  <a:lnTo>
                    <a:pt x="46" y="10"/>
                  </a:lnTo>
                  <a:lnTo>
                    <a:pt x="46" y="0"/>
                  </a:lnTo>
                  <a:lnTo>
                    <a:pt x="46" y="0"/>
                  </a:lnTo>
                  <a:lnTo>
                    <a:pt x="32" y="24"/>
                  </a:lnTo>
                  <a:lnTo>
                    <a:pt x="32" y="24"/>
                  </a:lnTo>
                  <a:lnTo>
                    <a:pt x="32" y="20"/>
                  </a:lnTo>
                  <a:lnTo>
                    <a:pt x="30" y="18"/>
                  </a:lnTo>
                  <a:lnTo>
                    <a:pt x="28" y="18"/>
                  </a:lnTo>
                  <a:lnTo>
                    <a:pt x="28" y="18"/>
                  </a:lnTo>
                  <a:lnTo>
                    <a:pt x="22" y="22"/>
                  </a:lnTo>
                  <a:lnTo>
                    <a:pt x="18" y="26"/>
                  </a:lnTo>
                  <a:lnTo>
                    <a:pt x="14" y="30"/>
                  </a:lnTo>
                  <a:lnTo>
                    <a:pt x="8" y="34"/>
                  </a:lnTo>
                  <a:lnTo>
                    <a:pt x="8" y="34"/>
                  </a:lnTo>
                  <a:lnTo>
                    <a:pt x="6" y="30"/>
                  </a:lnTo>
                  <a:lnTo>
                    <a:pt x="2" y="30"/>
                  </a:lnTo>
                  <a:lnTo>
                    <a:pt x="2" y="30"/>
                  </a:lnTo>
                  <a:lnTo>
                    <a:pt x="0" y="32"/>
                  </a:lnTo>
                  <a:lnTo>
                    <a:pt x="0" y="34"/>
                  </a:lnTo>
                  <a:lnTo>
                    <a:pt x="2" y="38"/>
                  </a:lnTo>
                  <a:lnTo>
                    <a:pt x="2" y="3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39" name="Freeform 316"/>
            <p:cNvSpPr>
              <a:spLocks/>
            </p:cNvSpPr>
            <p:nvPr/>
          </p:nvSpPr>
          <p:spPr bwMode="auto">
            <a:xfrm>
              <a:off x="2855" y="2287"/>
              <a:ext cx="18" cy="12"/>
            </a:xfrm>
            <a:custGeom>
              <a:avLst/>
              <a:gdLst>
                <a:gd name="T0" fmla="*/ 2 w 18"/>
                <a:gd name="T1" fmla="*/ 12 h 12"/>
                <a:gd name="T2" fmla="*/ 2 w 18"/>
                <a:gd name="T3" fmla="*/ 12 h 12"/>
                <a:gd name="T4" fmla="*/ 12 w 18"/>
                <a:gd name="T5" fmla="*/ 10 h 12"/>
                <a:gd name="T6" fmla="*/ 16 w 18"/>
                <a:gd name="T7" fmla="*/ 6 h 12"/>
                <a:gd name="T8" fmla="*/ 18 w 18"/>
                <a:gd name="T9" fmla="*/ 2 h 12"/>
                <a:gd name="T10" fmla="*/ 18 w 18"/>
                <a:gd name="T11" fmla="*/ 2 h 12"/>
                <a:gd name="T12" fmla="*/ 18 w 18"/>
                <a:gd name="T13" fmla="*/ 0 h 12"/>
                <a:gd name="T14" fmla="*/ 16 w 18"/>
                <a:gd name="T15" fmla="*/ 0 h 12"/>
                <a:gd name="T16" fmla="*/ 16 w 18"/>
                <a:gd name="T17" fmla="*/ 0 h 12"/>
                <a:gd name="T18" fmla="*/ 8 w 18"/>
                <a:gd name="T19" fmla="*/ 6 h 12"/>
                <a:gd name="T20" fmla="*/ 6 w 18"/>
                <a:gd name="T21" fmla="*/ 6 h 12"/>
                <a:gd name="T22" fmla="*/ 2 w 18"/>
                <a:gd name="T23" fmla="*/ 8 h 12"/>
                <a:gd name="T24" fmla="*/ 2 w 18"/>
                <a:gd name="T25" fmla="*/ 8 h 12"/>
                <a:gd name="T26" fmla="*/ 0 w 18"/>
                <a:gd name="T27" fmla="*/ 10 h 12"/>
                <a:gd name="T28" fmla="*/ 2 w 18"/>
                <a:gd name="T29" fmla="*/ 12 h 12"/>
                <a:gd name="T30" fmla="*/ 2 w 18"/>
                <a:gd name="T31" fmla="*/ 12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8" h="12">
                  <a:moveTo>
                    <a:pt x="2" y="12"/>
                  </a:moveTo>
                  <a:lnTo>
                    <a:pt x="2" y="12"/>
                  </a:lnTo>
                  <a:lnTo>
                    <a:pt x="12" y="10"/>
                  </a:lnTo>
                  <a:lnTo>
                    <a:pt x="16" y="6"/>
                  </a:lnTo>
                  <a:lnTo>
                    <a:pt x="18" y="2"/>
                  </a:lnTo>
                  <a:lnTo>
                    <a:pt x="18" y="2"/>
                  </a:lnTo>
                  <a:lnTo>
                    <a:pt x="18" y="0"/>
                  </a:lnTo>
                  <a:lnTo>
                    <a:pt x="16" y="0"/>
                  </a:lnTo>
                  <a:lnTo>
                    <a:pt x="16" y="0"/>
                  </a:lnTo>
                  <a:lnTo>
                    <a:pt x="8" y="6"/>
                  </a:lnTo>
                  <a:lnTo>
                    <a:pt x="6" y="6"/>
                  </a:lnTo>
                  <a:lnTo>
                    <a:pt x="2" y="8"/>
                  </a:lnTo>
                  <a:lnTo>
                    <a:pt x="2" y="8"/>
                  </a:lnTo>
                  <a:lnTo>
                    <a:pt x="0" y="10"/>
                  </a:lnTo>
                  <a:lnTo>
                    <a:pt x="2" y="12"/>
                  </a:lnTo>
                  <a:lnTo>
                    <a:pt x="2" y="1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40" name="Freeform 317"/>
            <p:cNvSpPr>
              <a:spLocks/>
            </p:cNvSpPr>
            <p:nvPr/>
          </p:nvSpPr>
          <p:spPr bwMode="auto">
            <a:xfrm>
              <a:off x="2901" y="2173"/>
              <a:ext cx="14" cy="24"/>
            </a:xfrm>
            <a:custGeom>
              <a:avLst/>
              <a:gdLst>
                <a:gd name="T0" fmla="*/ 2 w 14"/>
                <a:gd name="T1" fmla="*/ 24 h 24"/>
                <a:gd name="T2" fmla="*/ 2 w 14"/>
                <a:gd name="T3" fmla="*/ 24 h 24"/>
                <a:gd name="T4" fmla="*/ 4 w 14"/>
                <a:gd name="T5" fmla="*/ 24 h 24"/>
                <a:gd name="T6" fmla="*/ 6 w 14"/>
                <a:gd name="T7" fmla="*/ 22 h 24"/>
                <a:gd name="T8" fmla="*/ 6 w 14"/>
                <a:gd name="T9" fmla="*/ 22 h 24"/>
                <a:gd name="T10" fmla="*/ 12 w 14"/>
                <a:gd name="T11" fmla="*/ 12 h 24"/>
                <a:gd name="T12" fmla="*/ 14 w 14"/>
                <a:gd name="T13" fmla="*/ 6 h 24"/>
                <a:gd name="T14" fmla="*/ 12 w 14"/>
                <a:gd name="T15" fmla="*/ 4 h 24"/>
                <a:gd name="T16" fmla="*/ 12 w 14"/>
                <a:gd name="T17" fmla="*/ 0 h 24"/>
                <a:gd name="T18" fmla="*/ 10 w 14"/>
                <a:gd name="T19" fmla="*/ 2 h 24"/>
                <a:gd name="T20" fmla="*/ 10 w 14"/>
                <a:gd name="T21" fmla="*/ 2 h 24"/>
                <a:gd name="T22" fmla="*/ 6 w 14"/>
                <a:gd name="T23" fmla="*/ 12 h 24"/>
                <a:gd name="T24" fmla="*/ 0 w 14"/>
                <a:gd name="T25" fmla="*/ 22 h 24"/>
                <a:gd name="T26" fmla="*/ 2 w 14"/>
                <a:gd name="T27" fmla="*/ 24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4" h="24">
                  <a:moveTo>
                    <a:pt x="2" y="24"/>
                  </a:moveTo>
                  <a:lnTo>
                    <a:pt x="2" y="24"/>
                  </a:lnTo>
                  <a:lnTo>
                    <a:pt x="4" y="24"/>
                  </a:lnTo>
                  <a:lnTo>
                    <a:pt x="6" y="22"/>
                  </a:lnTo>
                  <a:lnTo>
                    <a:pt x="6" y="22"/>
                  </a:lnTo>
                  <a:lnTo>
                    <a:pt x="12" y="12"/>
                  </a:lnTo>
                  <a:lnTo>
                    <a:pt x="14" y="6"/>
                  </a:lnTo>
                  <a:lnTo>
                    <a:pt x="12" y="4"/>
                  </a:lnTo>
                  <a:lnTo>
                    <a:pt x="12" y="0"/>
                  </a:lnTo>
                  <a:lnTo>
                    <a:pt x="10" y="2"/>
                  </a:lnTo>
                  <a:lnTo>
                    <a:pt x="10" y="2"/>
                  </a:lnTo>
                  <a:lnTo>
                    <a:pt x="6" y="12"/>
                  </a:lnTo>
                  <a:lnTo>
                    <a:pt x="0" y="22"/>
                  </a:lnTo>
                  <a:lnTo>
                    <a:pt x="2" y="2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41" name="Freeform 318"/>
            <p:cNvSpPr>
              <a:spLocks/>
            </p:cNvSpPr>
            <p:nvPr/>
          </p:nvSpPr>
          <p:spPr bwMode="auto">
            <a:xfrm>
              <a:off x="2875" y="2253"/>
              <a:ext cx="38" cy="30"/>
            </a:xfrm>
            <a:custGeom>
              <a:avLst/>
              <a:gdLst>
                <a:gd name="T0" fmla="*/ 2 w 38"/>
                <a:gd name="T1" fmla="*/ 30 h 30"/>
                <a:gd name="T2" fmla="*/ 2 w 38"/>
                <a:gd name="T3" fmla="*/ 30 h 30"/>
                <a:gd name="T4" fmla="*/ 8 w 38"/>
                <a:gd name="T5" fmla="*/ 30 h 30"/>
                <a:gd name="T6" fmla="*/ 12 w 38"/>
                <a:gd name="T7" fmla="*/ 28 h 30"/>
                <a:gd name="T8" fmla="*/ 16 w 38"/>
                <a:gd name="T9" fmla="*/ 24 h 30"/>
                <a:gd name="T10" fmla="*/ 20 w 38"/>
                <a:gd name="T11" fmla="*/ 20 h 30"/>
                <a:gd name="T12" fmla="*/ 20 w 38"/>
                <a:gd name="T13" fmla="*/ 20 h 30"/>
                <a:gd name="T14" fmla="*/ 26 w 38"/>
                <a:gd name="T15" fmla="*/ 22 h 30"/>
                <a:gd name="T16" fmla="*/ 30 w 38"/>
                <a:gd name="T17" fmla="*/ 20 h 30"/>
                <a:gd name="T18" fmla="*/ 32 w 38"/>
                <a:gd name="T19" fmla="*/ 18 h 30"/>
                <a:gd name="T20" fmla="*/ 32 w 38"/>
                <a:gd name="T21" fmla="*/ 18 h 30"/>
                <a:gd name="T22" fmla="*/ 36 w 38"/>
                <a:gd name="T23" fmla="*/ 10 h 30"/>
                <a:gd name="T24" fmla="*/ 38 w 38"/>
                <a:gd name="T25" fmla="*/ 0 h 30"/>
                <a:gd name="T26" fmla="*/ 38 w 38"/>
                <a:gd name="T27" fmla="*/ 0 h 30"/>
                <a:gd name="T28" fmla="*/ 36 w 38"/>
                <a:gd name="T29" fmla="*/ 2 h 30"/>
                <a:gd name="T30" fmla="*/ 34 w 38"/>
                <a:gd name="T31" fmla="*/ 2 h 30"/>
                <a:gd name="T32" fmla="*/ 32 w 38"/>
                <a:gd name="T33" fmla="*/ 8 h 30"/>
                <a:gd name="T34" fmla="*/ 30 w 38"/>
                <a:gd name="T35" fmla="*/ 12 h 30"/>
                <a:gd name="T36" fmla="*/ 28 w 38"/>
                <a:gd name="T37" fmla="*/ 16 h 30"/>
                <a:gd name="T38" fmla="*/ 28 w 38"/>
                <a:gd name="T39" fmla="*/ 16 h 30"/>
                <a:gd name="T40" fmla="*/ 26 w 38"/>
                <a:gd name="T41" fmla="*/ 16 h 30"/>
                <a:gd name="T42" fmla="*/ 24 w 38"/>
                <a:gd name="T43" fmla="*/ 14 h 30"/>
                <a:gd name="T44" fmla="*/ 22 w 38"/>
                <a:gd name="T45" fmla="*/ 14 h 30"/>
                <a:gd name="T46" fmla="*/ 20 w 38"/>
                <a:gd name="T47" fmla="*/ 12 h 30"/>
                <a:gd name="T48" fmla="*/ 20 w 38"/>
                <a:gd name="T49" fmla="*/ 12 h 30"/>
                <a:gd name="T50" fmla="*/ 12 w 38"/>
                <a:gd name="T51" fmla="*/ 20 h 30"/>
                <a:gd name="T52" fmla="*/ 8 w 38"/>
                <a:gd name="T53" fmla="*/ 24 h 30"/>
                <a:gd name="T54" fmla="*/ 4 w 38"/>
                <a:gd name="T55" fmla="*/ 24 h 30"/>
                <a:gd name="T56" fmla="*/ 4 w 38"/>
                <a:gd name="T57" fmla="*/ 24 h 30"/>
                <a:gd name="T58" fmla="*/ 0 w 38"/>
                <a:gd name="T59" fmla="*/ 26 h 30"/>
                <a:gd name="T60" fmla="*/ 0 w 38"/>
                <a:gd name="T61" fmla="*/ 28 h 30"/>
                <a:gd name="T62" fmla="*/ 2 w 38"/>
                <a:gd name="T63" fmla="*/ 30 h 30"/>
                <a:gd name="T64" fmla="*/ 2 w 38"/>
                <a:gd name="T65" fmla="*/ 3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38" h="30">
                  <a:moveTo>
                    <a:pt x="2" y="30"/>
                  </a:moveTo>
                  <a:lnTo>
                    <a:pt x="2" y="30"/>
                  </a:lnTo>
                  <a:lnTo>
                    <a:pt x="8" y="30"/>
                  </a:lnTo>
                  <a:lnTo>
                    <a:pt x="12" y="28"/>
                  </a:lnTo>
                  <a:lnTo>
                    <a:pt x="16" y="24"/>
                  </a:lnTo>
                  <a:lnTo>
                    <a:pt x="20" y="20"/>
                  </a:lnTo>
                  <a:lnTo>
                    <a:pt x="20" y="20"/>
                  </a:lnTo>
                  <a:lnTo>
                    <a:pt x="26" y="22"/>
                  </a:lnTo>
                  <a:lnTo>
                    <a:pt x="30" y="20"/>
                  </a:lnTo>
                  <a:lnTo>
                    <a:pt x="32" y="18"/>
                  </a:lnTo>
                  <a:lnTo>
                    <a:pt x="32" y="18"/>
                  </a:lnTo>
                  <a:lnTo>
                    <a:pt x="36" y="10"/>
                  </a:lnTo>
                  <a:lnTo>
                    <a:pt x="38" y="0"/>
                  </a:lnTo>
                  <a:lnTo>
                    <a:pt x="38" y="0"/>
                  </a:lnTo>
                  <a:lnTo>
                    <a:pt x="36" y="2"/>
                  </a:lnTo>
                  <a:lnTo>
                    <a:pt x="34" y="2"/>
                  </a:lnTo>
                  <a:lnTo>
                    <a:pt x="32" y="8"/>
                  </a:lnTo>
                  <a:lnTo>
                    <a:pt x="30" y="12"/>
                  </a:lnTo>
                  <a:lnTo>
                    <a:pt x="28" y="16"/>
                  </a:lnTo>
                  <a:lnTo>
                    <a:pt x="28" y="16"/>
                  </a:lnTo>
                  <a:lnTo>
                    <a:pt x="26" y="16"/>
                  </a:lnTo>
                  <a:lnTo>
                    <a:pt x="24" y="14"/>
                  </a:lnTo>
                  <a:lnTo>
                    <a:pt x="22" y="14"/>
                  </a:lnTo>
                  <a:lnTo>
                    <a:pt x="20" y="12"/>
                  </a:lnTo>
                  <a:lnTo>
                    <a:pt x="20" y="12"/>
                  </a:lnTo>
                  <a:lnTo>
                    <a:pt x="12" y="20"/>
                  </a:lnTo>
                  <a:lnTo>
                    <a:pt x="8" y="24"/>
                  </a:lnTo>
                  <a:lnTo>
                    <a:pt x="4" y="24"/>
                  </a:lnTo>
                  <a:lnTo>
                    <a:pt x="4" y="24"/>
                  </a:lnTo>
                  <a:lnTo>
                    <a:pt x="0" y="26"/>
                  </a:lnTo>
                  <a:lnTo>
                    <a:pt x="0" y="28"/>
                  </a:lnTo>
                  <a:lnTo>
                    <a:pt x="2" y="30"/>
                  </a:lnTo>
                  <a:lnTo>
                    <a:pt x="2" y="3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42" name="Freeform 319"/>
            <p:cNvSpPr>
              <a:spLocks/>
            </p:cNvSpPr>
            <p:nvPr/>
          </p:nvSpPr>
          <p:spPr bwMode="auto">
            <a:xfrm>
              <a:off x="2897" y="2223"/>
              <a:ext cx="26" cy="22"/>
            </a:xfrm>
            <a:custGeom>
              <a:avLst/>
              <a:gdLst>
                <a:gd name="T0" fmla="*/ 0 w 26"/>
                <a:gd name="T1" fmla="*/ 22 h 22"/>
                <a:gd name="T2" fmla="*/ 0 w 26"/>
                <a:gd name="T3" fmla="*/ 22 h 22"/>
                <a:gd name="T4" fmla="*/ 6 w 26"/>
                <a:gd name="T5" fmla="*/ 20 h 22"/>
                <a:gd name="T6" fmla="*/ 12 w 26"/>
                <a:gd name="T7" fmla="*/ 20 h 22"/>
                <a:gd name="T8" fmla="*/ 16 w 26"/>
                <a:gd name="T9" fmla="*/ 20 h 22"/>
                <a:gd name="T10" fmla="*/ 20 w 26"/>
                <a:gd name="T11" fmla="*/ 16 h 22"/>
                <a:gd name="T12" fmla="*/ 20 w 26"/>
                <a:gd name="T13" fmla="*/ 16 h 22"/>
                <a:gd name="T14" fmla="*/ 24 w 26"/>
                <a:gd name="T15" fmla="*/ 8 h 22"/>
                <a:gd name="T16" fmla="*/ 26 w 26"/>
                <a:gd name="T17" fmla="*/ 4 h 22"/>
                <a:gd name="T18" fmla="*/ 24 w 26"/>
                <a:gd name="T19" fmla="*/ 0 h 22"/>
                <a:gd name="T20" fmla="*/ 22 w 26"/>
                <a:gd name="T21" fmla="*/ 0 h 22"/>
                <a:gd name="T22" fmla="*/ 22 w 26"/>
                <a:gd name="T23" fmla="*/ 0 h 22"/>
                <a:gd name="T24" fmla="*/ 22 w 26"/>
                <a:gd name="T25" fmla="*/ 4 h 22"/>
                <a:gd name="T26" fmla="*/ 20 w 26"/>
                <a:gd name="T27" fmla="*/ 8 h 22"/>
                <a:gd name="T28" fmla="*/ 14 w 26"/>
                <a:gd name="T29" fmla="*/ 14 h 22"/>
                <a:gd name="T30" fmla="*/ 14 w 26"/>
                <a:gd name="T31" fmla="*/ 14 h 22"/>
                <a:gd name="T32" fmla="*/ 8 w 26"/>
                <a:gd name="T33" fmla="*/ 16 h 22"/>
                <a:gd name="T34" fmla="*/ 2 w 26"/>
                <a:gd name="T35" fmla="*/ 16 h 22"/>
                <a:gd name="T36" fmla="*/ 2 w 26"/>
                <a:gd name="T37" fmla="*/ 16 h 22"/>
                <a:gd name="T38" fmla="*/ 0 w 26"/>
                <a:gd name="T39" fmla="*/ 16 h 22"/>
                <a:gd name="T40" fmla="*/ 0 w 26"/>
                <a:gd name="T41" fmla="*/ 18 h 22"/>
                <a:gd name="T42" fmla="*/ 0 w 26"/>
                <a:gd name="T43" fmla="*/ 20 h 22"/>
                <a:gd name="T44" fmla="*/ 0 w 26"/>
                <a:gd name="T45" fmla="*/ 22 h 22"/>
                <a:gd name="T46" fmla="*/ 0 w 26"/>
                <a:gd name="T47" fmla="*/ 22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26" h="22">
                  <a:moveTo>
                    <a:pt x="0" y="22"/>
                  </a:moveTo>
                  <a:lnTo>
                    <a:pt x="0" y="22"/>
                  </a:lnTo>
                  <a:lnTo>
                    <a:pt x="6" y="20"/>
                  </a:lnTo>
                  <a:lnTo>
                    <a:pt x="12" y="20"/>
                  </a:lnTo>
                  <a:lnTo>
                    <a:pt x="16" y="20"/>
                  </a:lnTo>
                  <a:lnTo>
                    <a:pt x="20" y="16"/>
                  </a:lnTo>
                  <a:lnTo>
                    <a:pt x="20" y="16"/>
                  </a:lnTo>
                  <a:lnTo>
                    <a:pt x="24" y="8"/>
                  </a:lnTo>
                  <a:lnTo>
                    <a:pt x="26" y="4"/>
                  </a:lnTo>
                  <a:lnTo>
                    <a:pt x="24" y="0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2" y="4"/>
                  </a:lnTo>
                  <a:lnTo>
                    <a:pt x="20" y="8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8" y="16"/>
                  </a:lnTo>
                  <a:lnTo>
                    <a:pt x="2" y="16"/>
                  </a:lnTo>
                  <a:lnTo>
                    <a:pt x="2" y="16"/>
                  </a:lnTo>
                  <a:lnTo>
                    <a:pt x="0" y="16"/>
                  </a:lnTo>
                  <a:lnTo>
                    <a:pt x="0" y="18"/>
                  </a:lnTo>
                  <a:lnTo>
                    <a:pt x="0" y="20"/>
                  </a:lnTo>
                  <a:lnTo>
                    <a:pt x="0" y="22"/>
                  </a:lnTo>
                  <a:lnTo>
                    <a:pt x="0" y="2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43" name="Freeform 320"/>
            <p:cNvSpPr>
              <a:spLocks/>
            </p:cNvSpPr>
            <p:nvPr/>
          </p:nvSpPr>
          <p:spPr bwMode="auto">
            <a:xfrm>
              <a:off x="2917" y="2233"/>
              <a:ext cx="20" cy="20"/>
            </a:xfrm>
            <a:custGeom>
              <a:avLst/>
              <a:gdLst>
                <a:gd name="T0" fmla="*/ 6 w 20"/>
                <a:gd name="T1" fmla="*/ 20 h 20"/>
                <a:gd name="T2" fmla="*/ 6 w 20"/>
                <a:gd name="T3" fmla="*/ 20 h 20"/>
                <a:gd name="T4" fmla="*/ 12 w 20"/>
                <a:gd name="T5" fmla="*/ 18 h 20"/>
                <a:gd name="T6" fmla="*/ 16 w 20"/>
                <a:gd name="T7" fmla="*/ 14 h 20"/>
                <a:gd name="T8" fmla="*/ 18 w 20"/>
                <a:gd name="T9" fmla="*/ 8 h 20"/>
                <a:gd name="T10" fmla="*/ 20 w 20"/>
                <a:gd name="T11" fmla="*/ 4 h 20"/>
                <a:gd name="T12" fmla="*/ 20 w 20"/>
                <a:gd name="T13" fmla="*/ 4 h 20"/>
                <a:gd name="T14" fmla="*/ 18 w 20"/>
                <a:gd name="T15" fmla="*/ 2 h 20"/>
                <a:gd name="T16" fmla="*/ 18 w 20"/>
                <a:gd name="T17" fmla="*/ 0 h 20"/>
                <a:gd name="T18" fmla="*/ 18 w 20"/>
                <a:gd name="T19" fmla="*/ 0 h 20"/>
                <a:gd name="T20" fmla="*/ 14 w 20"/>
                <a:gd name="T21" fmla="*/ 8 h 20"/>
                <a:gd name="T22" fmla="*/ 12 w 20"/>
                <a:gd name="T23" fmla="*/ 12 h 20"/>
                <a:gd name="T24" fmla="*/ 8 w 20"/>
                <a:gd name="T25" fmla="*/ 16 h 20"/>
                <a:gd name="T26" fmla="*/ 8 w 20"/>
                <a:gd name="T27" fmla="*/ 16 h 20"/>
                <a:gd name="T28" fmla="*/ 6 w 20"/>
                <a:gd name="T29" fmla="*/ 12 h 20"/>
                <a:gd name="T30" fmla="*/ 6 w 20"/>
                <a:gd name="T31" fmla="*/ 12 h 20"/>
                <a:gd name="T32" fmla="*/ 4 w 20"/>
                <a:gd name="T33" fmla="*/ 12 h 20"/>
                <a:gd name="T34" fmla="*/ 4 w 20"/>
                <a:gd name="T35" fmla="*/ 12 h 20"/>
                <a:gd name="T36" fmla="*/ 2 w 20"/>
                <a:gd name="T37" fmla="*/ 12 h 20"/>
                <a:gd name="T38" fmla="*/ 0 w 20"/>
                <a:gd name="T39" fmla="*/ 14 h 20"/>
                <a:gd name="T40" fmla="*/ 0 w 20"/>
                <a:gd name="T41" fmla="*/ 14 h 20"/>
                <a:gd name="T42" fmla="*/ 2 w 20"/>
                <a:gd name="T43" fmla="*/ 16 h 20"/>
                <a:gd name="T44" fmla="*/ 4 w 20"/>
                <a:gd name="T45" fmla="*/ 18 h 20"/>
                <a:gd name="T46" fmla="*/ 6 w 20"/>
                <a:gd name="T47" fmla="*/ 20 h 20"/>
                <a:gd name="T48" fmla="*/ 6 w 20"/>
                <a:gd name="T49" fmla="*/ 20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0" h="20">
                  <a:moveTo>
                    <a:pt x="6" y="20"/>
                  </a:moveTo>
                  <a:lnTo>
                    <a:pt x="6" y="20"/>
                  </a:lnTo>
                  <a:lnTo>
                    <a:pt x="12" y="18"/>
                  </a:lnTo>
                  <a:lnTo>
                    <a:pt x="16" y="14"/>
                  </a:lnTo>
                  <a:lnTo>
                    <a:pt x="18" y="8"/>
                  </a:lnTo>
                  <a:lnTo>
                    <a:pt x="20" y="4"/>
                  </a:lnTo>
                  <a:lnTo>
                    <a:pt x="20" y="4"/>
                  </a:lnTo>
                  <a:lnTo>
                    <a:pt x="18" y="2"/>
                  </a:lnTo>
                  <a:lnTo>
                    <a:pt x="18" y="0"/>
                  </a:lnTo>
                  <a:lnTo>
                    <a:pt x="18" y="0"/>
                  </a:lnTo>
                  <a:lnTo>
                    <a:pt x="14" y="8"/>
                  </a:lnTo>
                  <a:lnTo>
                    <a:pt x="12" y="12"/>
                  </a:lnTo>
                  <a:lnTo>
                    <a:pt x="8" y="16"/>
                  </a:lnTo>
                  <a:lnTo>
                    <a:pt x="8" y="16"/>
                  </a:lnTo>
                  <a:lnTo>
                    <a:pt x="6" y="12"/>
                  </a:lnTo>
                  <a:lnTo>
                    <a:pt x="6" y="12"/>
                  </a:lnTo>
                  <a:lnTo>
                    <a:pt x="4" y="12"/>
                  </a:lnTo>
                  <a:lnTo>
                    <a:pt x="4" y="12"/>
                  </a:lnTo>
                  <a:lnTo>
                    <a:pt x="2" y="12"/>
                  </a:lnTo>
                  <a:lnTo>
                    <a:pt x="0" y="14"/>
                  </a:lnTo>
                  <a:lnTo>
                    <a:pt x="0" y="14"/>
                  </a:lnTo>
                  <a:lnTo>
                    <a:pt x="2" y="16"/>
                  </a:lnTo>
                  <a:lnTo>
                    <a:pt x="4" y="18"/>
                  </a:lnTo>
                  <a:lnTo>
                    <a:pt x="6" y="20"/>
                  </a:lnTo>
                  <a:lnTo>
                    <a:pt x="6" y="2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50" name="Freeform 321"/>
            <p:cNvSpPr>
              <a:spLocks/>
            </p:cNvSpPr>
            <p:nvPr/>
          </p:nvSpPr>
          <p:spPr bwMode="auto">
            <a:xfrm>
              <a:off x="3017" y="2291"/>
              <a:ext cx="34" cy="20"/>
            </a:xfrm>
            <a:custGeom>
              <a:avLst/>
              <a:gdLst>
                <a:gd name="T0" fmla="*/ 8 w 34"/>
                <a:gd name="T1" fmla="*/ 10 h 20"/>
                <a:gd name="T2" fmla="*/ 14 w 34"/>
                <a:gd name="T3" fmla="*/ 8 h 20"/>
                <a:gd name="T4" fmla="*/ 14 w 34"/>
                <a:gd name="T5" fmla="*/ 8 h 20"/>
                <a:gd name="T6" fmla="*/ 16 w 34"/>
                <a:gd name="T7" fmla="*/ 12 h 20"/>
                <a:gd name="T8" fmla="*/ 16 w 34"/>
                <a:gd name="T9" fmla="*/ 16 h 20"/>
                <a:gd name="T10" fmla="*/ 16 w 34"/>
                <a:gd name="T11" fmla="*/ 18 h 20"/>
                <a:gd name="T12" fmla="*/ 20 w 34"/>
                <a:gd name="T13" fmla="*/ 20 h 20"/>
                <a:gd name="T14" fmla="*/ 20 w 34"/>
                <a:gd name="T15" fmla="*/ 20 h 20"/>
                <a:gd name="T16" fmla="*/ 28 w 34"/>
                <a:gd name="T17" fmla="*/ 12 h 20"/>
                <a:gd name="T18" fmla="*/ 32 w 34"/>
                <a:gd name="T19" fmla="*/ 6 h 20"/>
                <a:gd name="T20" fmla="*/ 34 w 34"/>
                <a:gd name="T21" fmla="*/ 0 h 20"/>
                <a:gd name="T22" fmla="*/ 34 w 34"/>
                <a:gd name="T23" fmla="*/ 0 h 20"/>
                <a:gd name="T24" fmla="*/ 32 w 34"/>
                <a:gd name="T25" fmla="*/ 0 h 20"/>
                <a:gd name="T26" fmla="*/ 30 w 34"/>
                <a:gd name="T27" fmla="*/ 0 h 20"/>
                <a:gd name="T28" fmla="*/ 26 w 34"/>
                <a:gd name="T29" fmla="*/ 6 h 20"/>
                <a:gd name="T30" fmla="*/ 22 w 34"/>
                <a:gd name="T31" fmla="*/ 12 h 20"/>
                <a:gd name="T32" fmla="*/ 22 w 34"/>
                <a:gd name="T33" fmla="*/ 12 h 20"/>
                <a:gd name="T34" fmla="*/ 18 w 34"/>
                <a:gd name="T35" fmla="*/ 6 h 20"/>
                <a:gd name="T36" fmla="*/ 14 w 34"/>
                <a:gd name="T37" fmla="*/ 4 h 20"/>
                <a:gd name="T38" fmla="*/ 12 w 34"/>
                <a:gd name="T39" fmla="*/ 4 h 20"/>
                <a:gd name="T40" fmla="*/ 12 w 34"/>
                <a:gd name="T41" fmla="*/ 4 h 20"/>
                <a:gd name="T42" fmla="*/ 8 w 34"/>
                <a:gd name="T43" fmla="*/ 4 h 20"/>
                <a:gd name="T44" fmla="*/ 8 w 34"/>
                <a:gd name="T45" fmla="*/ 4 h 20"/>
                <a:gd name="T46" fmla="*/ 8 w 34"/>
                <a:gd name="T47" fmla="*/ 4 h 20"/>
                <a:gd name="T48" fmla="*/ 4 w 34"/>
                <a:gd name="T49" fmla="*/ 4 h 20"/>
                <a:gd name="T50" fmla="*/ 0 w 34"/>
                <a:gd name="T51" fmla="*/ 2 h 20"/>
                <a:gd name="T52" fmla="*/ 0 w 34"/>
                <a:gd name="T53" fmla="*/ 2 h 20"/>
                <a:gd name="T54" fmla="*/ 4 w 34"/>
                <a:gd name="T55" fmla="*/ 8 h 20"/>
                <a:gd name="T56" fmla="*/ 6 w 34"/>
                <a:gd name="T57" fmla="*/ 10 h 20"/>
                <a:gd name="T58" fmla="*/ 8 w 34"/>
                <a:gd name="T59" fmla="*/ 10 h 20"/>
                <a:gd name="T60" fmla="*/ 8 w 34"/>
                <a:gd name="T61" fmla="*/ 10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34" h="20">
                  <a:moveTo>
                    <a:pt x="8" y="10"/>
                  </a:moveTo>
                  <a:lnTo>
                    <a:pt x="14" y="8"/>
                  </a:lnTo>
                  <a:lnTo>
                    <a:pt x="14" y="8"/>
                  </a:lnTo>
                  <a:lnTo>
                    <a:pt x="16" y="12"/>
                  </a:lnTo>
                  <a:lnTo>
                    <a:pt x="16" y="16"/>
                  </a:lnTo>
                  <a:lnTo>
                    <a:pt x="16" y="18"/>
                  </a:lnTo>
                  <a:lnTo>
                    <a:pt x="20" y="20"/>
                  </a:lnTo>
                  <a:lnTo>
                    <a:pt x="20" y="20"/>
                  </a:lnTo>
                  <a:lnTo>
                    <a:pt x="28" y="12"/>
                  </a:lnTo>
                  <a:lnTo>
                    <a:pt x="32" y="6"/>
                  </a:lnTo>
                  <a:lnTo>
                    <a:pt x="34" y="0"/>
                  </a:lnTo>
                  <a:lnTo>
                    <a:pt x="34" y="0"/>
                  </a:lnTo>
                  <a:lnTo>
                    <a:pt x="32" y="0"/>
                  </a:lnTo>
                  <a:lnTo>
                    <a:pt x="30" y="0"/>
                  </a:lnTo>
                  <a:lnTo>
                    <a:pt x="26" y="6"/>
                  </a:lnTo>
                  <a:lnTo>
                    <a:pt x="22" y="12"/>
                  </a:lnTo>
                  <a:lnTo>
                    <a:pt x="22" y="12"/>
                  </a:lnTo>
                  <a:lnTo>
                    <a:pt x="18" y="6"/>
                  </a:lnTo>
                  <a:lnTo>
                    <a:pt x="14" y="4"/>
                  </a:lnTo>
                  <a:lnTo>
                    <a:pt x="12" y="4"/>
                  </a:lnTo>
                  <a:lnTo>
                    <a:pt x="12" y="4"/>
                  </a:lnTo>
                  <a:lnTo>
                    <a:pt x="8" y="4"/>
                  </a:lnTo>
                  <a:lnTo>
                    <a:pt x="8" y="4"/>
                  </a:lnTo>
                  <a:lnTo>
                    <a:pt x="8" y="4"/>
                  </a:lnTo>
                  <a:lnTo>
                    <a:pt x="4" y="4"/>
                  </a:lnTo>
                  <a:lnTo>
                    <a:pt x="0" y="2"/>
                  </a:lnTo>
                  <a:lnTo>
                    <a:pt x="0" y="2"/>
                  </a:lnTo>
                  <a:lnTo>
                    <a:pt x="4" y="8"/>
                  </a:lnTo>
                  <a:lnTo>
                    <a:pt x="6" y="10"/>
                  </a:lnTo>
                  <a:lnTo>
                    <a:pt x="8" y="10"/>
                  </a:lnTo>
                  <a:lnTo>
                    <a:pt x="8" y="1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51" name="Freeform 322"/>
            <p:cNvSpPr>
              <a:spLocks/>
            </p:cNvSpPr>
            <p:nvPr/>
          </p:nvSpPr>
          <p:spPr bwMode="auto">
            <a:xfrm>
              <a:off x="3053" y="2257"/>
              <a:ext cx="12" cy="12"/>
            </a:xfrm>
            <a:custGeom>
              <a:avLst/>
              <a:gdLst>
                <a:gd name="T0" fmla="*/ 4 w 12"/>
                <a:gd name="T1" fmla="*/ 8 h 12"/>
                <a:gd name="T2" fmla="*/ 4 w 12"/>
                <a:gd name="T3" fmla="*/ 8 h 12"/>
                <a:gd name="T4" fmla="*/ 10 w 12"/>
                <a:gd name="T5" fmla="*/ 12 h 12"/>
                <a:gd name="T6" fmla="*/ 10 w 12"/>
                <a:gd name="T7" fmla="*/ 12 h 12"/>
                <a:gd name="T8" fmla="*/ 12 w 12"/>
                <a:gd name="T9" fmla="*/ 10 h 12"/>
                <a:gd name="T10" fmla="*/ 12 w 12"/>
                <a:gd name="T11" fmla="*/ 8 h 12"/>
                <a:gd name="T12" fmla="*/ 12 w 12"/>
                <a:gd name="T13" fmla="*/ 8 h 12"/>
                <a:gd name="T14" fmla="*/ 8 w 12"/>
                <a:gd name="T15" fmla="*/ 6 h 12"/>
                <a:gd name="T16" fmla="*/ 6 w 12"/>
                <a:gd name="T17" fmla="*/ 2 h 12"/>
                <a:gd name="T18" fmla="*/ 4 w 12"/>
                <a:gd name="T19" fmla="*/ 0 h 12"/>
                <a:gd name="T20" fmla="*/ 0 w 12"/>
                <a:gd name="T21" fmla="*/ 4 h 12"/>
                <a:gd name="T22" fmla="*/ 4 w 12"/>
                <a:gd name="T23" fmla="*/ 8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2" h="12">
                  <a:moveTo>
                    <a:pt x="4" y="8"/>
                  </a:moveTo>
                  <a:lnTo>
                    <a:pt x="4" y="8"/>
                  </a:lnTo>
                  <a:lnTo>
                    <a:pt x="10" y="12"/>
                  </a:lnTo>
                  <a:lnTo>
                    <a:pt x="10" y="12"/>
                  </a:lnTo>
                  <a:lnTo>
                    <a:pt x="12" y="10"/>
                  </a:lnTo>
                  <a:lnTo>
                    <a:pt x="12" y="8"/>
                  </a:lnTo>
                  <a:lnTo>
                    <a:pt x="12" y="8"/>
                  </a:lnTo>
                  <a:lnTo>
                    <a:pt x="8" y="6"/>
                  </a:lnTo>
                  <a:lnTo>
                    <a:pt x="6" y="2"/>
                  </a:lnTo>
                  <a:lnTo>
                    <a:pt x="4" y="0"/>
                  </a:lnTo>
                  <a:lnTo>
                    <a:pt x="0" y="4"/>
                  </a:lnTo>
                  <a:lnTo>
                    <a:pt x="4" y="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52" name="Freeform 323"/>
            <p:cNvSpPr>
              <a:spLocks/>
            </p:cNvSpPr>
            <p:nvPr/>
          </p:nvSpPr>
          <p:spPr bwMode="auto">
            <a:xfrm>
              <a:off x="3075" y="2219"/>
              <a:ext cx="22" cy="56"/>
            </a:xfrm>
            <a:custGeom>
              <a:avLst/>
              <a:gdLst>
                <a:gd name="T0" fmla="*/ 4 w 22"/>
                <a:gd name="T1" fmla="*/ 36 h 56"/>
                <a:gd name="T2" fmla="*/ 4 w 22"/>
                <a:gd name="T3" fmla="*/ 36 h 56"/>
                <a:gd name="T4" fmla="*/ 6 w 22"/>
                <a:gd name="T5" fmla="*/ 34 h 56"/>
                <a:gd name="T6" fmla="*/ 8 w 22"/>
                <a:gd name="T7" fmla="*/ 36 h 56"/>
                <a:gd name="T8" fmla="*/ 10 w 22"/>
                <a:gd name="T9" fmla="*/ 40 h 56"/>
                <a:gd name="T10" fmla="*/ 10 w 22"/>
                <a:gd name="T11" fmla="*/ 46 h 56"/>
                <a:gd name="T12" fmla="*/ 10 w 22"/>
                <a:gd name="T13" fmla="*/ 50 h 56"/>
                <a:gd name="T14" fmla="*/ 10 w 22"/>
                <a:gd name="T15" fmla="*/ 50 h 56"/>
                <a:gd name="T16" fmla="*/ 14 w 22"/>
                <a:gd name="T17" fmla="*/ 54 h 56"/>
                <a:gd name="T18" fmla="*/ 18 w 22"/>
                <a:gd name="T19" fmla="*/ 56 h 56"/>
                <a:gd name="T20" fmla="*/ 18 w 22"/>
                <a:gd name="T21" fmla="*/ 56 h 56"/>
                <a:gd name="T22" fmla="*/ 20 w 22"/>
                <a:gd name="T23" fmla="*/ 54 h 56"/>
                <a:gd name="T24" fmla="*/ 22 w 22"/>
                <a:gd name="T25" fmla="*/ 52 h 56"/>
                <a:gd name="T26" fmla="*/ 22 w 22"/>
                <a:gd name="T27" fmla="*/ 50 h 56"/>
                <a:gd name="T28" fmla="*/ 22 w 22"/>
                <a:gd name="T29" fmla="*/ 50 h 56"/>
                <a:gd name="T30" fmla="*/ 22 w 22"/>
                <a:gd name="T31" fmla="*/ 50 h 56"/>
                <a:gd name="T32" fmla="*/ 20 w 22"/>
                <a:gd name="T33" fmla="*/ 48 h 56"/>
                <a:gd name="T34" fmla="*/ 18 w 22"/>
                <a:gd name="T35" fmla="*/ 50 h 56"/>
                <a:gd name="T36" fmla="*/ 18 w 22"/>
                <a:gd name="T37" fmla="*/ 50 h 56"/>
                <a:gd name="T38" fmla="*/ 16 w 22"/>
                <a:gd name="T39" fmla="*/ 46 h 56"/>
                <a:gd name="T40" fmla="*/ 14 w 22"/>
                <a:gd name="T41" fmla="*/ 42 h 56"/>
                <a:gd name="T42" fmla="*/ 14 w 22"/>
                <a:gd name="T43" fmla="*/ 32 h 56"/>
                <a:gd name="T44" fmla="*/ 14 w 22"/>
                <a:gd name="T45" fmla="*/ 32 h 56"/>
                <a:gd name="T46" fmla="*/ 10 w 22"/>
                <a:gd name="T47" fmla="*/ 30 h 56"/>
                <a:gd name="T48" fmla="*/ 8 w 22"/>
                <a:gd name="T49" fmla="*/ 30 h 56"/>
                <a:gd name="T50" fmla="*/ 8 w 22"/>
                <a:gd name="T51" fmla="*/ 30 h 56"/>
                <a:gd name="T52" fmla="*/ 6 w 22"/>
                <a:gd name="T53" fmla="*/ 18 h 56"/>
                <a:gd name="T54" fmla="*/ 6 w 22"/>
                <a:gd name="T55" fmla="*/ 10 h 56"/>
                <a:gd name="T56" fmla="*/ 6 w 22"/>
                <a:gd name="T57" fmla="*/ 4 h 56"/>
                <a:gd name="T58" fmla="*/ 6 w 22"/>
                <a:gd name="T59" fmla="*/ 4 h 56"/>
                <a:gd name="T60" fmla="*/ 4 w 22"/>
                <a:gd name="T61" fmla="*/ 2 h 56"/>
                <a:gd name="T62" fmla="*/ 2 w 22"/>
                <a:gd name="T63" fmla="*/ 0 h 56"/>
                <a:gd name="T64" fmla="*/ 2 w 22"/>
                <a:gd name="T65" fmla="*/ 0 h 56"/>
                <a:gd name="T66" fmla="*/ 0 w 22"/>
                <a:gd name="T67" fmla="*/ 18 h 56"/>
                <a:gd name="T68" fmla="*/ 2 w 22"/>
                <a:gd name="T69" fmla="*/ 26 h 56"/>
                <a:gd name="T70" fmla="*/ 4 w 22"/>
                <a:gd name="T71" fmla="*/ 36 h 56"/>
                <a:gd name="T72" fmla="*/ 4 w 22"/>
                <a:gd name="T73" fmla="*/ 36 h 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22" h="56">
                  <a:moveTo>
                    <a:pt x="4" y="36"/>
                  </a:moveTo>
                  <a:lnTo>
                    <a:pt x="4" y="36"/>
                  </a:lnTo>
                  <a:lnTo>
                    <a:pt x="6" y="34"/>
                  </a:lnTo>
                  <a:lnTo>
                    <a:pt x="8" y="36"/>
                  </a:lnTo>
                  <a:lnTo>
                    <a:pt x="10" y="40"/>
                  </a:lnTo>
                  <a:lnTo>
                    <a:pt x="10" y="46"/>
                  </a:lnTo>
                  <a:lnTo>
                    <a:pt x="10" y="50"/>
                  </a:lnTo>
                  <a:lnTo>
                    <a:pt x="10" y="50"/>
                  </a:lnTo>
                  <a:lnTo>
                    <a:pt x="14" y="54"/>
                  </a:lnTo>
                  <a:lnTo>
                    <a:pt x="18" y="56"/>
                  </a:lnTo>
                  <a:lnTo>
                    <a:pt x="18" y="56"/>
                  </a:lnTo>
                  <a:lnTo>
                    <a:pt x="20" y="54"/>
                  </a:lnTo>
                  <a:lnTo>
                    <a:pt x="22" y="52"/>
                  </a:lnTo>
                  <a:lnTo>
                    <a:pt x="22" y="50"/>
                  </a:lnTo>
                  <a:lnTo>
                    <a:pt x="22" y="50"/>
                  </a:lnTo>
                  <a:lnTo>
                    <a:pt x="22" y="50"/>
                  </a:lnTo>
                  <a:lnTo>
                    <a:pt x="20" y="48"/>
                  </a:lnTo>
                  <a:lnTo>
                    <a:pt x="18" y="50"/>
                  </a:lnTo>
                  <a:lnTo>
                    <a:pt x="18" y="50"/>
                  </a:lnTo>
                  <a:lnTo>
                    <a:pt x="16" y="46"/>
                  </a:lnTo>
                  <a:lnTo>
                    <a:pt x="14" y="42"/>
                  </a:lnTo>
                  <a:lnTo>
                    <a:pt x="14" y="32"/>
                  </a:lnTo>
                  <a:lnTo>
                    <a:pt x="14" y="32"/>
                  </a:lnTo>
                  <a:lnTo>
                    <a:pt x="10" y="30"/>
                  </a:lnTo>
                  <a:lnTo>
                    <a:pt x="8" y="30"/>
                  </a:lnTo>
                  <a:lnTo>
                    <a:pt x="8" y="30"/>
                  </a:lnTo>
                  <a:lnTo>
                    <a:pt x="6" y="18"/>
                  </a:lnTo>
                  <a:lnTo>
                    <a:pt x="6" y="10"/>
                  </a:lnTo>
                  <a:lnTo>
                    <a:pt x="6" y="4"/>
                  </a:lnTo>
                  <a:lnTo>
                    <a:pt x="6" y="4"/>
                  </a:lnTo>
                  <a:lnTo>
                    <a:pt x="4" y="2"/>
                  </a:lnTo>
                  <a:lnTo>
                    <a:pt x="2" y="0"/>
                  </a:lnTo>
                  <a:lnTo>
                    <a:pt x="2" y="0"/>
                  </a:lnTo>
                  <a:lnTo>
                    <a:pt x="0" y="18"/>
                  </a:lnTo>
                  <a:lnTo>
                    <a:pt x="2" y="26"/>
                  </a:lnTo>
                  <a:lnTo>
                    <a:pt x="4" y="36"/>
                  </a:lnTo>
                  <a:lnTo>
                    <a:pt x="4" y="3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53" name="Freeform 324"/>
            <p:cNvSpPr>
              <a:spLocks/>
            </p:cNvSpPr>
            <p:nvPr/>
          </p:nvSpPr>
          <p:spPr bwMode="auto">
            <a:xfrm>
              <a:off x="3115" y="2143"/>
              <a:ext cx="32" cy="54"/>
            </a:xfrm>
            <a:custGeom>
              <a:avLst/>
              <a:gdLst>
                <a:gd name="T0" fmla="*/ 4 w 32"/>
                <a:gd name="T1" fmla="*/ 8 h 54"/>
                <a:gd name="T2" fmla="*/ 4 w 32"/>
                <a:gd name="T3" fmla="*/ 8 h 54"/>
                <a:gd name="T4" fmla="*/ 10 w 32"/>
                <a:gd name="T5" fmla="*/ 18 h 54"/>
                <a:gd name="T6" fmla="*/ 10 w 32"/>
                <a:gd name="T7" fmla="*/ 24 h 54"/>
                <a:gd name="T8" fmla="*/ 10 w 32"/>
                <a:gd name="T9" fmla="*/ 30 h 54"/>
                <a:gd name="T10" fmla="*/ 10 w 32"/>
                <a:gd name="T11" fmla="*/ 30 h 54"/>
                <a:gd name="T12" fmla="*/ 10 w 32"/>
                <a:gd name="T13" fmla="*/ 32 h 54"/>
                <a:gd name="T14" fmla="*/ 12 w 32"/>
                <a:gd name="T15" fmla="*/ 36 h 54"/>
                <a:gd name="T16" fmla="*/ 12 w 32"/>
                <a:gd name="T17" fmla="*/ 36 h 54"/>
                <a:gd name="T18" fmla="*/ 18 w 32"/>
                <a:gd name="T19" fmla="*/ 36 h 54"/>
                <a:gd name="T20" fmla="*/ 18 w 32"/>
                <a:gd name="T21" fmla="*/ 36 h 54"/>
                <a:gd name="T22" fmla="*/ 18 w 32"/>
                <a:gd name="T23" fmla="*/ 40 h 54"/>
                <a:gd name="T24" fmla="*/ 18 w 32"/>
                <a:gd name="T25" fmla="*/ 46 h 54"/>
                <a:gd name="T26" fmla="*/ 18 w 32"/>
                <a:gd name="T27" fmla="*/ 50 h 54"/>
                <a:gd name="T28" fmla="*/ 20 w 32"/>
                <a:gd name="T29" fmla="*/ 54 h 54"/>
                <a:gd name="T30" fmla="*/ 20 w 32"/>
                <a:gd name="T31" fmla="*/ 54 h 54"/>
                <a:gd name="T32" fmla="*/ 26 w 32"/>
                <a:gd name="T33" fmla="*/ 50 h 54"/>
                <a:gd name="T34" fmla="*/ 26 w 32"/>
                <a:gd name="T35" fmla="*/ 50 h 54"/>
                <a:gd name="T36" fmla="*/ 26 w 32"/>
                <a:gd name="T37" fmla="*/ 52 h 54"/>
                <a:gd name="T38" fmla="*/ 26 w 32"/>
                <a:gd name="T39" fmla="*/ 54 h 54"/>
                <a:gd name="T40" fmla="*/ 26 w 32"/>
                <a:gd name="T41" fmla="*/ 54 h 54"/>
                <a:gd name="T42" fmla="*/ 30 w 32"/>
                <a:gd name="T43" fmla="*/ 54 h 54"/>
                <a:gd name="T44" fmla="*/ 32 w 32"/>
                <a:gd name="T45" fmla="*/ 52 h 54"/>
                <a:gd name="T46" fmla="*/ 32 w 32"/>
                <a:gd name="T47" fmla="*/ 44 h 54"/>
                <a:gd name="T48" fmla="*/ 32 w 32"/>
                <a:gd name="T49" fmla="*/ 44 h 54"/>
                <a:gd name="T50" fmla="*/ 30 w 32"/>
                <a:gd name="T51" fmla="*/ 42 h 54"/>
                <a:gd name="T52" fmla="*/ 28 w 32"/>
                <a:gd name="T53" fmla="*/ 42 h 54"/>
                <a:gd name="T54" fmla="*/ 24 w 32"/>
                <a:gd name="T55" fmla="*/ 44 h 54"/>
                <a:gd name="T56" fmla="*/ 24 w 32"/>
                <a:gd name="T57" fmla="*/ 44 h 54"/>
                <a:gd name="T58" fmla="*/ 24 w 32"/>
                <a:gd name="T59" fmla="*/ 36 h 54"/>
                <a:gd name="T60" fmla="*/ 22 w 32"/>
                <a:gd name="T61" fmla="*/ 32 h 54"/>
                <a:gd name="T62" fmla="*/ 18 w 32"/>
                <a:gd name="T63" fmla="*/ 30 h 54"/>
                <a:gd name="T64" fmla="*/ 18 w 32"/>
                <a:gd name="T65" fmla="*/ 30 h 54"/>
                <a:gd name="T66" fmla="*/ 16 w 32"/>
                <a:gd name="T67" fmla="*/ 30 h 54"/>
                <a:gd name="T68" fmla="*/ 16 w 32"/>
                <a:gd name="T69" fmla="*/ 30 h 54"/>
                <a:gd name="T70" fmla="*/ 14 w 32"/>
                <a:gd name="T71" fmla="*/ 28 h 54"/>
                <a:gd name="T72" fmla="*/ 14 w 32"/>
                <a:gd name="T73" fmla="*/ 26 h 54"/>
                <a:gd name="T74" fmla="*/ 16 w 32"/>
                <a:gd name="T75" fmla="*/ 20 h 54"/>
                <a:gd name="T76" fmla="*/ 16 w 32"/>
                <a:gd name="T77" fmla="*/ 20 h 54"/>
                <a:gd name="T78" fmla="*/ 14 w 32"/>
                <a:gd name="T79" fmla="*/ 16 h 54"/>
                <a:gd name="T80" fmla="*/ 10 w 32"/>
                <a:gd name="T81" fmla="*/ 10 h 54"/>
                <a:gd name="T82" fmla="*/ 8 w 32"/>
                <a:gd name="T83" fmla="*/ 6 h 54"/>
                <a:gd name="T84" fmla="*/ 6 w 32"/>
                <a:gd name="T85" fmla="*/ 0 h 54"/>
                <a:gd name="T86" fmla="*/ 6 w 32"/>
                <a:gd name="T87" fmla="*/ 0 h 54"/>
                <a:gd name="T88" fmla="*/ 4 w 32"/>
                <a:gd name="T89" fmla="*/ 0 h 54"/>
                <a:gd name="T90" fmla="*/ 2 w 32"/>
                <a:gd name="T91" fmla="*/ 0 h 54"/>
                <a:gd name="T92" fmla="*/ 2 w 32"/>
                <a:gd name="T93" fmla="*/ 0 h 54"/>
                <a:gd name="T94" fmla="*/ 0 w 32"/>
                <a:gd name="T95" fmla="*/ 4 h 54"/>
                <a:gd name="T96" fmla="*/ 0 w 32"/>
                <a:gd name="T97" fmla="*/ 6 h 54"/>
                <a:gd name="T98" fmla="*/ 4 w 32"/>
                <a:gd name="T99" fmla="*/ 8 h 54"/>
                <a:gd name="T100" fmla="*/ 4 w 32"/>
                <a:gd name="T101" fmla="*/ 8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32" h="54">
                  <a:moveTo>
                    <a:pt x="4" y="8"/>
                  </a:moveTo>
                  <a:lnTo>
                    <a:pt x="4" y="8"/>
                  </a:lnTo>
                  <a:lnTo>
                    <a:pt x="10" y="18"/>
                  </a:lnTo>
                  <a:lnTo>
                    <a:pt x="10" y="24"/>
                  </a:lnTo>
                  <a:lnTo>
                    <a:pt x="10" y="30"/>
                  </a:lnTo>
                  <a:lnTo>
                    <a:pt x="10" y="30"/>
                  </a:lnTo>
                  <a:lnTo>
                    <a:pt x="10" y="32"/>
                  </a:lnTo>
                  <a:lnTo>
                    <a:pt x="12" y="36"/>
                  </a:lnTo>
                  <a:lnTo>
                    <a:pt x="12" y="36"/>
                  </a:lnTo>
                  <a:lnTo>
                    <a:pt x="18" y="36"/>
                  </a:lnTo>
                  <a:lnTo>
                    <a:pt x="18" y="36"/>
                  </a:lnTo>
                  <a:lnTo>
                    <a:pt x="18" y="40"/>
                  </a:lnTo>
                  <a:lnTo>
                    <a:pt x="18" y="46"/>
                  </a:lnTo>
                  <a:lnTo>
                    <a:pt x="18" y="50"/>
                  </a:lnTo>
                  <a:lnTo>
                    <a:pt x="20" y="54"/>
                  </a:lnTo>
                  <a:lnTo>
                    <a:pt x="20" y="54"/>
                  </a:lnTo>
                  <a:lnTo>
                    <a:pt x="26" y="50"/>
                  </a:lnTo>
                  <a:lnTo>
                    <a:pt x="26" y="50"/>
                  </a:lnTo>
                  <a:lnTo>
                    <a:pt x="26" y="52"/>
                  </a:lnTo>
                  <a:lnTo>
                    <a:pt x="26" y="54"/>
                  </a:lnTo>
                  <a:lnTo>
                    <a:pt x="26" y="54"/>
                  </a:lnTo>
                  <a:lnTo>
                    <a:pt x="30" y="54"/>
                  </a:lnTo>
                  <a:lnTo>
                    <a:pt x="32" y="52"/>
                  </a:lnTo>
                  <a:lnTo>
                    <a:pt x="32" y="44"/>
                  </a:lnTo>
                  <a:lnTo>
                    <a:pt x="32" y="44"/>
                  </a:lnTo>
                  <a:lnTo>
                    <a:pt x="30" y="42"/>
                  </a:lnTo>
                  <a:lnTo>
                    <a:pt x="28" y="42"/>
                  </a:lnTo>
                  <a:lnTo>
                    <a:pt x="24" y="44"/>
                  </a:lnTo>
                  <a:lnTo>
                    <a:pt x="24" y="44"/>
                  </a:lnTo>
                  <a:lnTo>
                    <a:pt x="24" y="36"/>
                  </a:lnTo>
                  <a:lnTo>
                    <a:pt x="22" y="32"/>
                  </a:lnTo>
                  <a:lnTo>
                    <a:pt x="18" y="30"/>
                  </a:lnTo>
                  <a:lnTo>
                    <a:pt x="18" y="30"/>
                  </a:lnTo>
                  <a:lnTo>
                    <a:pt x="16" y="30"/>
                  </a:lnTo>
                  <a:lnTo>
                    <a:pt x="16" y="30"/>
                  </a:lnTo>
                  <a:lnTo>
                    <a:pt x="14" y="28"/>
                  </a:lnTo>
                  <a:lnTo>
                    <a:pt x="14" y="26"/>
                  </a:lnTo>
                  <a:lnTo>
                    <a:pt x="16" y="20"/>
                  </a:lnTo>
                  <a:lnTo>
                    <a:pt x="16" y="20"/>
                  </a:lnTo>
                  <a:lnTo>
                    <a:pt x="14" y="16"/>
                  </a:lnTo>
                  <a:lnTo>
                    <a:pt x="10" y="10"/>
                  </a:lnTo>
                  <a:lnTo>
                    <a:pt x="8" y="6"/>
                  </a:lnTo>
                  <a:lnTo>
                    <a:pt x="6" y="0"/>
                  </a:lnTo>
                  <a:lnTo>
                    <a:pt x="6" y="0"/>
                  </a:lnTo>
                  <a:lnTo>
                    <a:pt x="4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0" y="4"/>
                  </a:lnTo>
                  <a:lnTo>
                    <a:pt x="0" y="6"/>
                  </a:lnTo>
                  <a:lnTo>
                    <a:pt x="4" y="8"/>
                  </a:lnTo>
                  <a:lnTo>
                    <a:pt x="4" y="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54" name="Freeform 325"/>
            <p:cNvSpPr>
              <a:spLocks/>
            </p:cNvSpPr>
            <p:nvPr/>
          </p:nvSpPr>
          <p:spPr bwMode="auto">
            <a:xfrm>
              <a:off x="3085" y="2285"/>
              <a:ext cx="36" cy="38"/>
            </a:xfrm>
            <a:custGeom>
              <a:avLst/>
              <a:gdLst>
                <a:gd name="T0" fmla="*/ 4 w 36"/>
                <a:gd name="T1" fmla="*/ 20 h 38"/>
                <a:gd name="T2" fmla="*/ 4 w 36"/>
                <a:gd name="T3" fmla="*/ 20 h 38"/>
                <a:gd name="T4" fmla="*/ 8 w 36"/>
                <a:gd name="T5" fmla="*/ 22 h 38"/>
                <a:gd name="T6" fmla="*/ 14 w 36"/>
                <a:gd name="T7" fmla="*/ 22 h 38"/>
                <a:gd name="T8" fmla="*/ 14 w 36"/>
                <a:gd name="T9" fmla="*/ 22 h 38"/>
                <a:gd name="T10" fmla="*/ 14 w 36"/>
                <a:gd name="T11" fmla="*/ 28 h 38"/>
                <a:gd name="T12" fmla="*/ 16 w 36"/>
                <a:gd name="T13" fmla="*/ 30 h 38"/>
                <a:gd name="T14" fmla="*/ 18 w 36"/>
                <a:gd name="T15" fmla="*/ 30 h 38"/>
                <a:gd name="T16" fmla="*/ 18 w 36"/>
                <a:gd name="T17" fmla="*/ 30 h 38"/>
                <a:gd name="T18" fmla="*/ 20 w 36"/>
                <a:gd name="T19" fmla="*/ 30 h 38"/>
                <a:gd name="T20" fmla="*/ 24 w 36"/>
                <a:gd name="T21" fmla="*/ 30 h 38"/>
                <a:gd name="T22" fmla="*/ 24 w 36"/>
                <a:gd name="T23" fmla="*/ 30 h 38"/>
                <a:gd name="T24" fmla="*/ 24 w 36"/>
                <a:gd name="T25" fmla="*/ 32 h 38"/>
                <a:gd name="T26" fmla="*/ 24 w 36"/>
                <a:gd name="T27" fmla="*/ 34 h 38"/>
                <a:gd name="T28" fmla="*/ 24 w 36"/>
                <a:gd name="T29" fmla="*/ 36 h 38"/>
                <a:gd name="T30" fmla="*/ 26 w 36"/>
                <a:gd name="T31" fmla="*/ 38 h 38"/>
                <a:gd name="T32" fmla="*/ 26 w 36"/>
                <a:gd name="T33" fmla="*/ 38 h 38"/>
                <a:gd name="T34" fmla="*/ 32 w 36"/>
                <a:gd name="T35" fmla="*/ 30 h 38"/>
                <a:gd name="T36" fmla="*/ 36 w 36"/>
                <a:gd name="T37" fmla="*/ 24 h 38"/>
                <a:gd name="T38" fmla="*/ 36 w 36"/>
                <a:gd name="T39" fmla="*/ 18 h 38"/>
                <a:gd name="T40" fmla="*/ 36 w 36"/>
                <a:gd name="T41" fmla="*/ 18 h 38"/>
                <a:gd name="T42" fmla="*/ 34 w 36"/>
                <a:gd name="T43" fmla="*/ 18 h 38"/>
                <a:gd name="T44" fmla="*/ 32 w 36"/>
                <a:gd name="T45" fmla="*/ 20 h 38"/>
                <a:gd name="T46" fmla="*/ 30 w 36"/>
                <a:gd name="T47" fmla="*/ 22 h 38"/>
                <a:gd name="T48" fmla="*/ 28 w 36"/>
                <a:gd name="T49" fmla="*/ 26 h 38"/>
                <a:gd name="T50" fmla="*/ 26 w 36"/>
                <a:gd name="T51" fmla="*/ 26 h 38"/>
                <a:gd name="T52" fmla="*/ 24 w 36"/>
                <a:gd name="T53" fmla="*/ 24 h 38"/>
                <a:gd name="T54" fmla="*/ 24 w 36"/>
                <a:gd name="T55" fmla="*/ 24 h 38"/>
                <a:gd name="T56" fmla="*/ 20 w 36"/>
                <a:gd name="T57" fmla="*/ 24 h 38"/>
                <a:gd name="T58" fmla="*/ 20 w 36"/>
                <a:gd name="T59" fmla="*/ 24 h 38"/>
                <a:gd name="T60" fmla="*/ 18 w 36"/>
                <a:gd name="T61" fmla="*/ 20 h 38"/>
                <a:gd name="T62" fmla="*/ 16 w 36"/>
                <a:gd name="T63" fmla="*/ 18 h 38"/>
                <a:gd name="T64" fmla="*/ 10 w 36"/>
                <a:gd name="T65" fmla="*/ 14 h 38"/>
                <a:gd name="T66" fmla="*/ 6 w 36"/>
                <a:gd name="T67" fmla="*/ 14 h 38"/>
                <a:gd name="T68" fmla="*/ 4 w 36"/>
                <a:gd name="T69" fmla="*/ 12 h 38"/>
                <a:gd name="T70" fmla="*/ 4 w 36"/>
                <a:gd name="T71" fmla="*/ 8 h 38"/>
                <a:gd name="T72" fmla="*/ 6 w 36"/>
                <a:gd name="T73" fmla="*/ 2 h 38"/>
                <a:gd name="T74" fmla="*/ 6 w 36"/>
                <a:gd name="T75" fmla="*/ 2 h 38"/>
                <a:gd name="T76" fmla="*/ 4 w 36"/>
                <a:gd name="T77" fmla="*/ 0 h 38"/>
                <a:gd name="T78" fmla="*/ 2 w 36"/>
                <a:gd name="T79" fmla="*/ 0 h 38"/>
                <a:gd name="T80" fmla="*/ 2 w 36"/>
                <a:gd name="T81" fmla="*/ 2 h 38"/>
                <a:gd name="T82" fmla="*/ 2 w 36"/>
                <a:gd name="T83" fmla="*/ 2 h 38"/>
                <a:gd name="T84" fmla="*/ 0 w 36"/>
                <a:gd name="T85" fmla="*/ 12 h 38"/>
                <a:gd name="T86" fmla="*/ 2 w 36"/>
                <a:gd name="T87" fmla="*/ 16 h 38"/>
                <a:gd name="T88" fmla="*/ 4 w 36"/>
                <a:gd name="T89" fmla="*/ 20 h 38"/>
                <a:gd name="T90" fmla="*/ 4 w 36"/>
                <a:gd name="T91" fmla="*/ 2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36" h="38">
                  <a:moveTo>
                    <a:pt x="4" y="20"/>
                  </a:moveTo>
                  <a:lnTo>
                    <a:pt x="4" y="20"/>
                  </a:lnTo>
                  <a:lnTo>
                    <a:pt x="8" y="22"/>
                  </a:lnTo>
                  <a:lnTo>
                    <a:pt x="14" y="22"/>
                  </a:lnTo>
                  <a:lnTo>
                    <a:pt x="14" y="22"/>
                  </a:lnTo>
                  <a:lnTo>
                    <a:pt x="14" y="28"/>
                  </a:lnTo>
                  <a:lnTo>
                    <a:pt x="16" y="30"/>
                  </a:lnTo>
                  <a:lnTo>
                    <a:pt x="18" y="30"/>
                  </a:lnTo>
                  <a:lnTo>
                    <a:pt x="18" y="30"/>
                  </a:lnTo>
                  <a:lnTo>
                    <a:pt x="20" y="30"/>
                  </a:lnTo>
                  <a:lnTo>
                    <a:pt x="24" y="30"/>
                  </a:lnTo>
                  <a:lnTo>
                    <a:pt x="24" y="30"/>
                  </a:lnTo>
                  <a:lnTo>
                    <a:pt x="24" y="32"/>
                  </a:lnTo>
                  <a:lnTo>
                    <a:pt x="24" y="34"/>
                  </a:lnTo>
                  <a:lnTo>
                    <a:pt x="24" y="36"/>
                  </a:lnTo>
                  <a:lnTo>
                    <a:pt x="26" y="38"/>
                  </a:lnTo>
                  <a:lnTo>
                    <a:pt x="26" y="38"/>
                  </a:lnTo>
                  <a:lnTo>
                    <a:pt x="32" y="30"/>
                  </a:lnTo>
                  <a:lnTo>
                    <a:pt x="36" y="24"/>
                  </a:lnTo>
                  <a:lnTo>
                    <a:pt x="36" y="18"/>
                  </a:lnTo>
                  <a:lnTo>
                    <a:pt x="36" y="18"/>
                  </a:lnTo>
                  <a:lnTo>
                    <a:pt x="34" y="18"/>
                  </a:lnTo>
                  <a:lnTo>
                    <a:pt x="32" y="20"/>
                  </a:lnTo>
                  <a:lnTo>
                    <a:pt x="30" y="22"/>
                  </a:lnTo>
                  <a:lnTo>
                    <a:pt x="28" y="26"/>
                  </a:lnTo>
                  <a:lnTo>
                    <a:pt x="26" y="26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20" y="24"/>
                  </a:lnTo>
                  <a:lnTo>
                    <a:pt x="20" y="24"/>
                  </a:lnTo>
                  <a:lnTo>
                    <a:pt x="18" y="20"/>
                  </a:lnTo>
                  <a:lnTo>
                    <a:pt x="16" y="18"/>
                  </a:lnTo>
                  <a:lnTo>
                    <a:pt x="10" y="14"/>
                  </a:lnTo>
                  <a:lnTo>
                    <a:pt x="6" y="14"/>
                  </a:lnTo>
                  <a:lnTo>
                    <a:pt x="4" y="12"/>
                  </a:lnTo>
                  <a:lnTo>
                    <a:pt x="4" y="8"/>
                  </a:lnTo>
                  <a:lnTo>
                    <a:pt x="6" y="2"/>
                  </a:lnTo>
                  <a:lnTo>
                    <a:pt x="6" y="2"/>
                  </a:lnTo>
                  <a:lnTo>
                    <a:pt x="4" y="0"/>
                  </a:lnTo>
                  <a:lnTo>
                    <a:pt x="2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0" y="12"/>
                  </a:lnTo>
                  <a:lnTo>
                    <a:pt x="2" y="16"/>
                  </a:lnTo>
                  <a:lnTo>
                    <a:pt x="4" y="20"/>
                  </a:lnTo>
                  <a:lnTo>
                    <a:pt x="4" y="2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55" name="Freeform 326"/>
            <p:cNvSpPr>
              <a:spLocks/>
            </p:cNvSpPr>
            <p:nvPr/>
          </p:nvSpPr>
          <p:spPr bwMode="auto">
            <a:xfrm>
              <a:off x="3111" y="2237"/>
              <a:ext cx="10" cy="20"/>
            </a:xfrm>
            <a:custGeom>
              <a:avLst/>
              <a:gdLst>
                <a:gd name="T0" fmla="*/ 6 w 10"/>
                <a:gd name="T1" fmla="*/ 20 h 20"/>
                <a:gd name="T2" fmla="*/ 6 w 10"/>
                <a:gd name="T3" fmla="*/ 20 h 20"/>
                <a:gd name="T4" fmla="*/ 8 w 10"/>
                <a:gd name="T5" fmla="*/ 20 h 20"/>
                <a:gd name="T6" fmla="*/ 10 w 10"/>
                <a:gd name="T7" fmla="*/ 20 h 20"/>
                <a:gd name="T8" fmla="*/ 10 w 10"/>
                <a:gd name="T9" fmla="*/ 20 h 20"/>
                <a:gd name="T10" fmla="*/ 8 w 10"/>
                <a:gd name="T11" fmla="*/ 10 h 20"/>
                <a:gd name="T12" fmla="*/ 6 w 10"/>
                <a:gd name="T13" fmla="*/ 2 h 20"/>
                <a:gd name="T14" fmla="*/ 6 w 10"/>
                <a:gd name="T15" fmla="*/ 2 h 20"/>
                <a:gd name="T16" fmla="*/ 4 w 10"/>
                <a:gd name="T17" fmla="*/ 0 h 20"/>
                <a:gd name="T18" fmla="*/ 0 w 10"/>
                <a:gd name="T19" fmla="*/ 2 h 20"/>
                <a:gd name="T20" fmla="*/ 0 w 10"/>
                <a:gd name="T21" fmla="*/ 2 h 20"/>
                <a:gd name="T22" fmla="*/ 2 w 10"/>
                <a:gd name="T23" fmla="*/ 10 h 20"/>
                <a:gd name="T24" fmla="*/ 6 w 10"/>
                <a:gd name="T25" fmla="*/ 20 h 20"/>
                <a:gd name="T26" fmla="*/ 6 w 10"/>
                <a:gd name="T27" fmla="*/ 20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0" h="20">
                  <a:moveTo>
                    <a:pt x="6" y="20"/>
                  </a:moveTo>
                  <a:lnTo>
                    <a:pt x="6" y="20"/>
                  </a:lnTo>
                  <a:lnTo>
                    <a:pt x="8" y="20"/>
                  </a:lnTo>
                  <a:lnTo>
                    <a:pt x="10" y="20"/>
                  </a:lnTo>
                  <a:lnTo>
                    <a:pt x="10" y="20"/>
                  </a:lnTo>
                  <a:lnTo>
                    <a:pt x="8" y="10"/>
                  </a:lnTo>
                  <a:lnTo>
                    <a:pt x="6" y="2"/>
                  </a:lnTo>
                  <a:lnTo>
                    <a:pt x="6" y="2"/>
                  </a:lnTo>
                  <a:lnTo>
                    <a:pt x="4" y="0"/>
                  </a:lnTo>
                  <a:lnTo>
                    <a:pt x="0" y="2"/>
                  </a:lnTo>
                  <a:lnTo>
                    <a:pt x="0" y="2"/>
                  </a:lnTo>
                  <a:lnTo>
                    <a:pt x="2" y="10"/>
                  </a:lnTo>
                  <a:lnTo>
                    <a:pt x="6" y="20"/>
                  </a:lnTo>
                  <a:lnTo>
                    <a:pt x="6" y="2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56" name="Freeform 327"/>
            <p:cNvSpPr>
              <a:spLocks/>
            </p:cNvSpPr>
            <p:nvPr/>
          </p:nvSpPr>
          <p:spPr bwMode="auto">
            <a:xfrm>
              <a:off x="3101" y="2277"/>
              <a:ext cx="24" cy="14"/>
            </a:xfrm>
            <a:custGeom>
              <a:avLst/>
              <a:gdLst>
                <a:gd name="T0" fmla="*/ 12 w 24"/>
                <a:gd name="T1" fmla="*/ 14 h 14"/>
                <a:gd name="T2" fmla="*/ 12 w 24"/>
                <a:gd name="T3" fmla="*/ 14 h 14"/>
                <a:gd name="T4" fmla="*/ 16 w 24"/>
                <a:gd name="T5" fmla="*/ 14 h 14"/>
                <a:gd name="T6" fmla="*/ 18 w 24"/>
                <a:gd name="T7" fmla="*/ 10 h 14"/>
                <a:gd name="T8" fmla="*/ 24 w 24"/>
                <a:gd name="T9" fmla="*/ 4 h 14"/>
                <a:gd name="T10" fmla="*/ 24 w 24"/>
                <a:gd name="T11" fmla="*/ 4 h 14"/>
                <a:gd name="T12" fmla="*/ 24 w 24"/>
                <a:gd name="T13" fmla="*/ 2 h 14"/>
                <a:gd name="T14" fmla="*/ 24 w 24"/>
                <a:gd name="T15" fmla="*/ 0 h 14"/>
                <a:gd name="T16" fmla="*/ 24 w 24"/>
                <a:gd name="T17" fmla="*/ 0 h 14"/>
                <a:gd name="T18" fmla="*/ 20 w 24"/>
                <a:gd name="T19" fmla="*/ 0 h 14"/>
                <a:gd name="T20" fmla="*/ 18 w 24"/>
                <a:gd name="T21" fmla="*/ 2 h 14"/>
                <a:gd name="T22" fmla="*/ 16 w 24"/>
                <a:gd name="T23" fmla="*/ 6 h 14"/>
                <a:gd name="T24" fmla="*/ 14 w 24"/>
                <a:gd name="T25" fmla="*/ 8 h 14"/>
                <a:gd name="T26" fmla="*/ 14 w 24"/>
                <a:gd name="T27" fmla="*/ 8 h 14"/>
                <a:gd name="T28" fmla="*/ 8 w 24"/>
                <a:gd name="T29" fmla="*/ 6 h 14"/>
                <a:gd name="T30" fmla="*/ 0 w 24"/>
                <a:gd name="T31" fmla="*/ 6 h 14"/>
                <a:gd name="T32" fmla="*/ 0 w 24"/>
                <a:gd name="T33" fmla="*/ 6 h 14"/>
                <a:gd name="T34" fmla="*/ 2 w 24"/>
                <a:gd name="T35" fmla="*/ 8 h 14"/>
                <a:gd name="T36" fmla="*/ 6 w 24"/>
                <a:gd name="T37" fmla="*/ 10 h 14"/>
                <a:gd name="T38" fmla="*/ 10 w 24"/>
                <a:gd name="T39" fmla="*/ 10 h 14"/>
                <a:gd name="T40" fmla="*/ 12 w 24"/>
                <a:gd name="T41" fmla="*/ 14 h 14"/>
                <a:gd name="T42" fmla="*/ 12 w 24"/>
                <a:gd name="T43" fmla="*/ 14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24" h="14">
                  <a:moveTo>
                    <a:pt x="12" y="14"/>
                  </a:moveTo>
                  <a:lnTo>
                    <a:pt x="12" y="14"/>
                  </a:lnTo>
                  <a:lnTo>
                    <a:pt x="16" y="14"/>
                  </a:lnTo>
                  <a:lnTo>
                    <a:pt x="18" y="10"/>
                  </a:lnTo>
                  <a:lnTo>
                    <a:pt x="24" y="4"/>
                  </a:lnTo>
                  <a:lnTo>
                    <a:pt x="24" y="4"/>
                  </a:lnTo>
                  <a:lnTo>
                    <a:pt x="24" y="2"/>
                  </a:lnTo>
                  <a:lnTo>
                    <a:pt x="24" y="0"/>
                  </a:lnTo>
                  <a:lnTo>
                    <a:pt x="24" y="0"/>
                  </a:lnTo>
                  <a:lnTo>
                    <a:pt x="20" y="0"/>
                  </a:lnTo>
                  <a:lnTo>
                    <a:pt x="18" y="2"/>
                  </a:lnTo>
                  <a:lnTo>
                    <a:pt x="16" y="6"/>
                  </a:lnTo>
                  <a:lnTo>
                    <a:pt x="14" y="8"/>
                  </a:lnTo>
                  <a:lnTo>
                    <a:pt x="14" y="8"/>
                  </a:lnTo>
                  <a:lnTo>
                    <a:pt x="8" y="6"/>
                  </a:lnTo>
                  <a:lnTo>
                    <a:pt x="0" y="6"/>
                  </a:lnTo>
                  <a:lnTo>
                    <a:pt x="0" y="6"/>
                  </a:lnTo>
                  <a:lnTo>
                    <a:pt x="2" y="8"/>
                  </a:lnTo>
                  <a:lnTo>
                    <a:pt x="6" y="10"/>
                  </a:lnTo>
                  <a:lnTo>
                    <a:pt x="10" y="10"/>
                  </a:lnTo>
                  <a:lnTo>
                    <a:pt x="12" y="14"/>
                  </a:lnTo>
                  <a:lnTo>
                    <a:pt x="12" y="1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57" name="Freeform 328"/>
            <p:cNvSpPr>
              <a:spLocks/>
            </p:cNvSpPr>
            <p:nvPr/>
          </p:nvSpPr>
          <p:spPr bwMode="auto">
            <a:xfrm>
              <a:off x="3139" y="2195"/>
              <a:ext cx="14" cy="26"/>
            </a:xfrm>
            <a:custGeom>
              <a:avLst/>
              <a:gdLst>
                <a:gd name="T0" fmla="*/ 0 w 14"/>
                <a:gd name="T1" fmla="*/ 24 h 26"/>
                <a:gd name="T2" fmla="*/ 4 w 14"/>
                <a:gd name="T3" fmla="*/ 26 h 26"/>
                <a:gd name="T4" fmla="*/ 4 w 14"/>
                <a:gd name="T5" fmla="*/ 26 h 26"/>
                <a:gd name="T6" fmla="*/ 12 w 14"/>
                <a:gd name="T7" fmla="*/ 14 h 26"/>
                <a:gd name="T8" fmla="*/ 14 w 14"/>
                <a:gd name="T9" fmla="*/ 8 h 26"/>
                <a:gd name="T10" fmla="*/ 14 w 14"/>
                <a:gd name="T11" fmla="*/ 0 h 26"/>
                <a:gd name="T12" fmla="*/ 14 w 14"/>
                <a:gd name="T13" fmla="*/ 0 h 26"/>
                <a:gd name="T14" fmla="*/ 12 w 14"/>
                <a:gd name="T15" fmla="*/ 2 h 26"/>
                <a:gd name="T16" fmla="*/ 10 w 14"/>
                <a:gd name="T17" fmla="*/ 6 h 26"/>
                <a:gd name="T18" fmla="*/ 8 w 14"/>
                <a:gd name="T19" fmla="*/ 10 h 26"/>
                <a:gd name="T20" fmla="*/ 6 w 14"/>
                <a:gd name="T21" fmla="*/ 14 h 26"/>
                <a:gd name="T22" fmla="*/ 6 w 14"/>
                <a:gd name="T23" fmla="*/ 14 h 26"/>
                <a:gd name="T24" fmla="*/ 4 w 14"/>
                <a:gd name="T25" fmla="*/ 16 h 26"/>
                <a:gd name="T26" fmla="*/ 2 w 14"/>
                <a:gd name="T27" fmla="*/ 18 h 26"/>
                <a:gd name="T28" fmla="*/ 0 w 14"/>
                <a:gd name="T29" fmla="*/ 24 h 26"/>
                <a:gd name="T30" fmla="*/ 0 w 14"/>
                <a:gd name="T31" fmla="*/ 24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4" h="26">
                  <a:moveTo>
                    <a:pt x="0" y="24"/>
                  </a:moveTo>
                  <a:lnTo>
                    <a:pt x="4" y="26"/>
                  </a:lnTo>
                  <a:lnTo>
                    <a:pt x="4" y="26"/>
                  </a:lnTo>
                  <a:lnTo>
                    <a:pt x="12" y="14"/>
                  </a:lnTo>
                  <a:lnTo>
                    <a:pt x="14" y="8"/>
                  </a:lnTo>
                  <a:lnTo>
                    <a:pt x="14" y="0"/>
                  </a:lnTo>
                  <a:lnTo>
                    <a:pt x="14" y="0"/>
                  </a:lnTo>
                  <a:lnTo>
                    <a:pt x="12" y="2"/>
                  </a:lnTo>
                  <a:lnTo>
                    <a:pt x="10" y="6"/>
                  </a:lnTo>
                  <a:lnTo>
                    <a:pt x="8" y="10"/>
                  </a:lnTo>
                  <a:lnTo>
                    <a:pt x="6" y="14"/>
                  </a:lnTo>
                  <a:lnTo>
                    <a:pt x="6" y="14"/>
                  </a:lnTo>
                  <a:lnTo>
                    <a:pt x="4" y="16"/>
                  </a:lnTo>
                  <a:lnTo>
                    <a:pt x="2" y="18"/>
                  </a:lnTo>
                  <a:lnTo>
                    <a:pt x="0" y="24"/>
                  </a:lnTo>
                  <a:lnTo>
                    <a:pt x="0" y="2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58" name="Freeform 329"/>
            <p:cNvSpPr>
              <a:spLocks/>
            </p:cNvSpPr>
            <p:nvPr/>
          </p:nvSpPr>
          <p:spPr bwMode="auto">
            <a:xfrm>
              <a:off x="3129" y="2263"/>
              <a:ext cx="18" cy="10"/>
            </a:xfrm>
            <a:custGeom>
              <a:avLst/>
              <a:gdLst>
                <a:gd name="T0" fmla="*/ 6 w 18"/>
                <a:gd name="T1" fmla="*/ 10 h 10"/>
                <a:gd name="T2" fmla="*/ 6 w 18"/>
                <a:gd name="T3" fmla="*/ 10 h 10"/>
                <a:gd name="T4" fmla="*/ 12 w 18"/>
                <a:gd name="T5" fmla="*/ 10 h 10"/>
                <a:gd name="T6" fmla="*/ 18 w 18"/>
                <a:gd name="T7" fmla="*/ 8 h 10"/>
                <a:gd name="T8" fmla="*/ 18 w 18"/>
                <a:gd name="T9" fmla="*/ 8 h 10"/>
                <a:gd name="T10" fmla="*/ 18 w 18"/>
                <a:gd name="T11" fmla="*/ 6 h 10"/>
                <a:gd name="T12" fmla="*/ 18 w 18"/>
                <a:gd name="T13" fmla="*/ 4 h 10"/>
                <a:gd name="T14" fmla="*/ 16 w 18"/>
                <a:gd name="T15" fmla="*/ 2 h 10"/>
                <a:gd name="T16" fmla="*/ 16 w 18"/>
                <a:gd name="T17" fmla="*/ 2 h 10"/>
                <a:gd name="T18" fmla="*/ 16 w 18"/>
                <a:gd name="T19" fmla="*/ 4 h 10"/>
                <a:gd name="T20" fmla="*/ 14 w 18"/>
                <a:gd name="T21" fmla="*/ 6 h 10"/>
                <a:gd name="T22" fmla="*/ 10 w 18"/>
                <a:gd name="T23" fmla="*/ 6 h 10"/>
                <a:gd name="T24" fmla="*/ 10 w 18"/>
                <a:gd name="T25" fmla="*/ 6 h 10"/>
                <a:gd name="T26" fmla="*/ 6 w 18"/>
                <a:gd name="T27" fmla="*/ 2 h 10"/>
                <a:gd name="T28" fmla="*/ 2 w 18"/>
                <a:gd name="T29" fmla="*/ 0 h 10"/>
                <a:gd name="T30" fmla="*/ 2 w 18"/>
                <a:gd name="T31" fmla="*/ 0 h 10"/>
                <a:gd name="T32" fmla="*/ 0 w 18"/>
                <a:gd name="T33" fmla="*/ 4 h 10"/>
                <a:gd name="T34" fmla="*/ 2 w 18"/>
                <a:gd name="T35" fmla="*/ 6 h 10"/>
                <a:gd name="T36" fmla="*/ 6 w 18"/>
                <a:gd name="T37" fmla="*/ 10 h 10"/>
                <a:gd name="T38" fmla="*/ 6 w 18"/>
                <a:gd name="T39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8" h="10">
                  <a:moveTo>
                    <a:pt x="6" y="10"/>
                  </a:moveTo>
                  <a:lnTo>
                    <a:pt x="6" y="10"/>
                  </a:lnTo>
                  <a:lnTo>
                    <a:pt x="12" y="10"/>
                  </a:lnTo>
                  <a:lnTo>
                    <a:pt x="18" y="8"/>
                  </a:lnTo>
                  <a:lnTo>
                    <a:pt x="18" y="8"/>
                  </a:lnTo>
                  <a:lnTo>
                    <a:pt x="18" y="6"/>
                  </a:lnTo>
                  <a:lnTo>
                    <a:pt x="18" y="4"/>
                  </a:lnTo>
                  <a:lnTo>
                    <a:pt x="16" y="2"/>
                  </a:lnTo>
                  <a:lnTo>
                    <a:pt x="16" y="2"/>
                  </a:lnTo>
                  <a:lnTo>
                    <a:pt x="16" y="4"/>
                  </a:lnTo>
                  <a:lnTo>
                    <a:pt x="14" y="6"/>
                  </a:lnTo>
                  <a:lnTo>
                    <a:pt x="10" y="6"/>
                  </a:lnTo>
                  <a:lnTo>
                    <a:pt x="10" y="6"/>
                  </a:lnTo>
                  <a:lnTo>
                    <a:pt x="6" y="2"/>
                  </a:lnTo>
                  <a:lnTo>
                    <a:pt x="2" y="0"/>
                  </a:lnTo>
                  <a:lnTo>
                    <a:pt x="2" y="0"/>
                  </a:lnTo>
                  <a:lnTo>
                    <a:pt x="0" y="4"/>
                  </a:lnTo>
                  <a:lnTo>
                    <a:pt x="2" y="6"/>
                  </a:lnTo>
                  <a:lnTo>
                    <a:pt x="6" y="10"/>
                  </a:lnTo>
                  <a:lnTo>
                    <a:pt x="6" y="1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59" name="Freeform 330"/>
            <p:cNvSpPr>
              <a:spLocks/>
            </p:cNvSpPr>
            <p:nvPr/>
          </p:nvSpPr>
          <p:spPr bwMode="auto">
            <a:xfrm>
              <a:off x="3143" y="2217"/>
              <a:ext cx="12" cy="20"/>
            </a:xfrm>
            <a:custGeom>
              <a:avLst/>
              <a:gdLst>
                <a:gd name="T0" fmla="*/ 4 w 12"/>
                <a:gd name="T1" fmla="*/ 20 h 20"/>
                <a:gd name="T2" fmla="*/ 4 w 12"/>
                <a:gd name="T3" fmla="*/ 20 h 20"/>
                <a:gd name="T4" fmla="*/ 8 w 12"/>
                <a:gd name="T5" fmla="*/ 18 h 20"/>
                <a:gd name="T6" fmla="*/ 10 w 12"/>
                <a:gd name="T7" fmla="*/ 14 h 20"/>
                <a:gd name="T8" fmla="*/ 12 w 12"/>
                <a:gd name="T9" fmla="*/ 4 h 20"/>
                <a:gd name="T10" fmla="*/ 12 w 12"/>
                <a:gd name="T11" fmla="*/ 4 h 20"/>
                <a:gd name="T12" fmla="*/ 12 w 12"/>
                <a:gd name="T13" fmla="*/ 0 h 20"/>
                <a:gd name="T14" fmla="*/ 8 w 12"/>
                <a:gd name="T15" fmla="*/ 0 h 20"/>
                <a:gd name="T16" fmla="*/ 8 w 12"/>
                <a:gd name="T17" fmla="*/ 0 h 20"/>
                <a:gd name="T18" fmla="*/ 6 w 12"/>
                <a:gd name="T19" fmla="*/ 10 h 20"/>
                <a:gd name="T20" fmla="*/ 4 w 12"/>
                <a:gd name="T21" fmla="*/ 14 h 20"/>
                <a:gd name="T22" fmla="*/ 0 w 12"/>
                <a:gd name="T23" fmla="*/ 16 h 20"/>
                <a:gd name="T24" fmla="*/ 0 w 12"/>
                <a:gd name="T25" fmla="*/ 16 h 20"/>
                <a:gd name="T26" fmla="*/ 0 w 12"/>
                <a:gd name="T27" fmla="*/ 20 h 20"/>
                <a:gd name="T28" fmla="*/ 4 w 12"/>
                <a:gd name="T29" fmla="*/ 20 h 20"/>
                <a:gd name="T30" fmla="*/ 4 w 12"/>
                <a:gd name="T31" fmla="*/ 20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2" h="20">
                  <a:moveTo>
                    <a:pt x="4" y="20"/>
                  </a:moveTo>
                  <a:lnTo>
                    <a:pt x="4" y="20"/>
                  </a:lnTo>
                  <a:lnTo>
                    <a:pt x="8" y="18"/>
                  </a:lnTo>
                  <a:lnTo>
                    <a:pt x="10" y="14"/>
                  </a:lnTo>
                  <a:lnTo>
                    <a:pt x="12" y="4"/>
                  </a:lnTo>
                  <a:lnTo>
                    <a:pt x="12" y="4"/>
                  </a:lnTo>
                  <a:lnTo>
                    <a:pt x="12" y="0"/>
                  </a:lnTo>
                  <a:lnTo>
                    <a:pt x="8" y="0"/>
                  </a:lnTo>
                  <a:lnTo>
                    <a:pt x="8" y="0"/>
                  </a:lnTo>
                  <a:lnTo>
                    <a:pt x="6" y="10"/>
                  </a:lnTo>
                  <a:lnTo>
                    <a:pt x="4" y="14"/>
                  </a:lnTo>
                  <a:lnTo>
                    <a:pt x="0" y="16"/>
                  </a:lnTo>
                  <a:lnTo>
                    <a:pt x="0" y="16"/>
                  </a:lnTo>
                  <a:lnTo>
                    <a:pt x="0" y="20"/>
                  </a:lnTo>
                  <a:lnTo>
                    <a:pt x="4" y="20"/>
                  </a:lnTo>
                  <a:lnTo>
                    <a:pt x="4" y="2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60" name="Freeform 331"/>
            <p:cNvSpPr>
              <a:spLocks/>
            </p:cNvSpPr>
            <p:nvPr/>
          </p:nvSpPr>
          <p:spPr bwMode="auto">
            <a:xfrm>
              <a:off x="3231" y="1971"/>
              <a:ext cx="58" cy="46"/>
            </a:xfrm>
            <a:custGeom>
              <a:avLst/>
              <a:gdLst>
                <a:gd name="T0" fmla="*/ 0 w 58"/>
                <a:gd name="T1" fmla="*/ 22 h 46"/>
                <a:gd name="T2" fmla="*/ 0 w 58"/>
                <a:gd name="T3" fmla="*/ 22 h 46"/>
                <a:gd name="T4" fmla="*/ 4 w 58"/>
                <a:gd name="T5" fmla="*/ 32 h 46"/>
                <a:gd name="T6" fmla="*/ 8 w 58"/>
                <a:gd name="T7" fmla="*/ 38 h 46"/>
                <a:gd name="T8" fmla="*/ 10 w 58"/>
                <a:gd name="T9" fmla="*/ 44 h 46"/>
                <a:gd name="T10" fmla="*/ 10 w 58"/>
                <a:gd name="T11" fmla="*/ 44 h 46"/>
                <a:gd name="T12" fmla="*/ 18 w 58"/>
                <a:gd name="T13" fmla="*/ 46 h 46"/>
                <a:gd name="T14" fmla="*/ 28 w 58"/>
                <a:gd name="T15" fmla="*/ 46 h 46"/>
                <a:gd name="T16" fmla="*/ 28 w 58"/>
                <a:gd name="T17" fmla="*/ 46 h 46"/>
                <a:gd name="T18" fmla="*/ 26 w 58"/>
                <a:gd name="T19" fmla="*/ 42 h 46"/>
                <a:gd name="T20" fmla="*/ 30 w 58"/>
                <a:gd name="T21" fmla="*/ 36 h 46"/>
                <a:gd name="T22" fmla="*/ 30 w 58"/>
                <a:gd name="T23" fmla="*/ 36 h 46"/>
                <a:gd name="T24" fmla="*/ 36 w 58"/>
                <a:gd name="T25" fmla="*/ 38 h 46"/>
                <a:gd name="T26" fmla="*/ 42 w 58"/>
                <a:gd name="T27" fmla="*/ 40 h 46"/>
                <a:gd name="T28" fmla="*/ 48 w 58"/>
                <a:gd name="T29" fmla="*/ 44 h 46"/>
                <a:gd name="T30" fmla="*/ 50 w 58"/>
                <a:gd name="T31" fmla="*/ 44 h 46"/>
                <a:gd name="T32" fmla="*/ 54 w 58"/>
                <a:gd name="T33" fmla="*/ 42 h 46"/>
                <a:gd name="T34" fmla="*/ 58 w 58"/>
                <a:gd name="T35" fmla="*/ 44 h 46"/>
                <a:gd name="T36" fmla="*/ 58 w 58"/>
                <a:gd name="T37" fmla="*/ 44 h 46"/>
                <a:gd name="T38" fmla="*/ 58 w 58"/>
                <a:gd name="T39" fmla="*/ 40 h 46"/>
                <a:gd name="T40" fmla="*/ 56 w 58"/>
                <a:gd name="T41" fmla="*/ 38 h 46"/>
                <a:gd name="T42" fmla="*/ 54 w 58"/>
                <a:gd name="T43" fmla="*/ 36 h 46"/>
                <a:gd name="T44" fmla="*/ 54 w 58"/>
                <a:gd name="T45" fmla="*/ 36 h 46"/>
                <a:gd name="T46" fmla="*/ 52 w 58"/>
                <a:gd name="T47" fmla="*/ 36 h 46"/>
                <a:gd name="T48" fmla="*/ 50 w 58"/>
                <a:gd name="T49" fmla="*/ 34 h 46"/>
                <a:gd name="T50" fmla="*/ 48 w 58"/>
                <a:gd name="T51" fmla="*/ 28 h 46"/>
                <a:gd name="T52" fmla="*/ 44 w 58"/>
                <a:gd name="T53" fmla="*/ 22 h 46"/>
                <a:gd name="T54" fmla="*/ 42 w 58"/>
                <a:gd name="T55" fmla="*/ 22 h 46"/>
                <a:gd name="T56" fmla="*/ 38 w 58"/>
                <a:gd name="T57" fmla="*/ 22 h 46"/>
                <a:gd name="T58" fmla="*/ 38 w 58"/>
                <a:gd name="T59" fmla="*/ 22 h 46"/>
                <a:gd name="T60" fmla="*/ 32 w 58"/>
                <a:gd name="T61" fmla="*/ 10 h 46"/>
                <a:gd name="T62" fmla="*/ 28 w 58"/>
                <a:gd name="T63" fmla="*/ 6 h 46"/>
                <a:gd name="T64" fmla="*/ 22 w 58"/>
                <a:gd name="T65" fmla="*/ 0 h 46"/>
                <a:gd name="T66" fmla="*/ 22 w 58"/>
                <a:gd name="T67" fmla="*/ 0 h 46"/>
                <a:gd name="T68" fmla="*/ 20 w 58"/>
                <a:gd name="T69" fmla="*/ 4 h 46"/>
                <a:gd name="T70" fmla="*/ 18 w 58"/>
                <a:gd name="T71" fmla="*/ 4 h 46"/>
                <a:gd name="T72" fmla="*/ 12 w 58"/>
                <a:gd name="T73" fmla="*/ 2 h 46"/>
                <a:gd name="T74" fmla="*/ 8 w 58"/>
                <a:gd name="T75" fmla="*/ 2 h 46"/>
                <a:gd name="T76" fmla="*/ 8 w 58"/>
                <a:gd name="T77" fmla="*/ 2 h 46"/>
                <a:gd name="T78" fmla="*/ 8 w 58"/>
                <a:gd name="T79" fmla="*/ 8 h 46"/>
                <a:gd name="T80" fmla="*/ 8 w 58"/>
                <a:gd name="T81" fmla="*/ 8 h 46"/>
                <a:gd name="T82" fmla="*/ 8 w 58"/>
                <a:gd name="T83" fmla="*/ 8 h 46"/>
                <a:gd name="T84" fmla="*/ 6 w 58"/>
                <a:gd name="T85" fmla="*/ 10 h 46"/>
                <a:gd name="T86" fmla="*/ 2 w 58"/>
                <a:gd name="T87" fmla="*/ 14 h 46"/>
                <a:gd name="T88" fmla="*/ 2 w 58"/>
                <a:gd name="T89" fmla="*/ 14 h 46"/>
                <a:gd name="T90" fmla="*/ 2 w 58"/>
                <a:gd name="T91" fmla="*/ 18 h 46"/>
                <a:gd name="T92" fmla="*/ 0 w 58"/>
                <a:gd name="T93" fmla="*/ 22 h 46"/>
                <a:gd name="T94" fmla="*/ 0 w 58"/>
                <a:gd name="T95" fmla="*/ 22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58" h="46">
                  <a:moveTo>
                    <a:pt x="0" y="22"/>
                  </a:moveTo>
                  <a:lnTo>
                    <a:pt x="0" y="22"/>
                  </a:lnTo>
                  <a:lnTo>
                    <a:pt x="4" y="32"/>
                  </a:lnTo>
                  <a:lnTo>
                    <a:pt x="8" y="38"/>
                  </a:lnTo>
                  <a:lnTo>
                    <a:pt x="10" y="44"/>
                  </a:lnTo>
                  <a:lnTo>
                    <a:pt x="10" y="44"/>
                  </a:lnTo>
                  <a:lnTo>
                    <a:pt x="18" y="46"/>
                  </a:lnTo>
                  <a:lnTo>
                    <a:pt x="28" y="46"/>
                  </a:lnTo>
                  <a:lnTo>
                    <a:pt x="28" y="46"/>
                  </a:lnTo>
                  <a:lnTo>
                    <a:pt x="26" y="42"/>
                  </a:lnTo>
                  <a:lnTo>
                    <a:pt x="30" y="36"/>
                  </a:lnTo>
                  <a:lnTo>
                    <a:pt x="30" y="36"/>
                  </a:lnTo>
                  <a:lnTo>
                    <a:pt x="36" y="38"/>
                  </a:lnTo>
                  <a:lnTo>
                    <a:pt x="42" y="40"/>
                  </a:lnTo>
                  <a:lnTo>
                    <a:pt x="48" y="44"/>
                  </a:lnTo>
                  <a:lnTo>
                    <a:pt x="50" y="44"/>
                  </a:lnTo>
                  <a:lnTo>
                    <a:pt x="54" y="42"/>
                  </a:lnTo>
                  <a:lnTo>
                    <a:pt x="58" y="44"/>
                  </a:lnTo>
                  <a:lnTo>
                    <a:pt x="58" y="44"/>
                  </a:lnTo>
                  <a:lnTo>
                    <a:pt x="58" y="40"/>
                  </a:lnTo>
                  <a:lnTo>
                    <a:pt x="56" y="38"/>
                  </a:lnTo>
                  <a:lnTo>
                    <a:pt x="54" y="36"/>
                  </a:lnTo>
                  <a:lnTo>
                    <a:pt x="54" y="36"/>
                  </a:lnTo>
                  <a:lnTo>
                    <a:pt x="52" y="36"/>
                  </a:lnTo>
                  <a:lnTo>
                    <a:pt x="50" y="34"/>
                  </a:lnTo>
                  <a:lnTo>
                    <a:pt x="48" y="28"/>
                  </a:lnTo>
                  <a:lnTo>
                    <a:pt x="44" y="22"/>
                  </a:lnTo>
                  <a:lnTo>
                    <a:pt x="42" y="22"/>
                  </a:lnTo>
                  <a:lnTo>
                    <a:pt x="38" y="22"/>
                  </a:lnTo>
                  <a:lnTo>
                    <a:pt x="38" y="22"/>
                  </a:lnTo>
                  <a:lnTo>
                    <a:pt x="32" y="10"/>
                  </a:lnTo>
                  <a:lnTo>
                    <a:pt x="28" y="6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0" y="4"/>
                  </a:lnTo>
                  <a:lnTo>
                    <a:pt x="18" y="4"/>
                  </a:lnTo>
                  <a:lnTo>
                    <a:pt x="12" y="2"/>
                  </a:lnTo>
                  <a:lnTo>
                    <a:pt x="8" y="2"/>
                  </a:lnTo>
                  <a:lnTo>
                    <a:pt x="8" y="2"/>
                  </a:lnTo>
                  <a:lnTo>
                    <a:pt x="8" y="8"/>
                  </a:lnTo>
                  <a:lnTo>
                    <a:pt x="8" y="8"/>
                  </a:lnTo>
                  <a:lnTo>
                    <a:pt x="8" y="8"/>
                  </a:lnTo>
                  <a:lnTo>
                    <a:pt x="6" y="10"/>
                  </a:lnTo>
                  <a:lnTo>
                    <a:pt x="2" y="14"/>
                  </a:lnTo>
                  <a:lnTo>
                    <a:pt x="2" y="14"/>
                  </a:lnTo>
                  <a:lnTo>
                    <a:pt x="2" y="18"/>
                  </a:lnTo>
                  <a:lnTo>
                    <a:pt x="0" y="22"/>
                  </a:lnTo>
                  <a:lnTo>
                    <a:pt x="0" y="22"/>
                  </a:lnTo>
                  <a:close/>
                </a:path>
              </a:pathLst>
            </a:custGeom>
            <a:solidFill>
              <a:srgbClr val="A84A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61" name="Freeform 332"/>
            <p:cNvSpPr>
              <a:spLocks/>
            </p:cNvSpPr>
            <p:nvPr/>
          </p:nvSpPr>
          <p:spPr bwMode="auto">
            <a:xfrm>
              <a:off x="3345" y="2199"/>
              <a:ext cx="36" cy="18"/>
            </a:xfrm>
            <a:custGeom>
              <a:avLst/>
              <a:gdLst>
                <a:gd name="T0" fmla="*/ 4 w 36"/>
                <a:gd name="T1" fmla="*/ 12 h 18"/>
                <a:gd name="T2" fmla="*/ 4 w 36"/>
                <a:gd name="T3" fmla="*/ 12 h 18"/>
                <a:gd name="T4" fmla="*/ 10 w 36"/>
                <a:gd name="T5" fmla="*/ 14 h 18"/>
                <a:gd name="T6" fmla="*/ 18 w 36"/>
                <a:gd name="T7" fmla="*/ 18 h 18"/>
                <a:gd name="T8" fmla="*/ 24 w 36"/>
                <a:gd name="T9" fmla="*/ 18 h 18"/>
                <a:gd name="T10" fmla="*/ 28 w 36"/>
                <a:gd name="T11" fmla="*/ 18 h 18"/>
                <a:gd name="T12" fmla="*/ 32 w 36"/>
                <a:gd name="T13" fmla="*/ 14 h 18"/>
                <a:gd name="T14" fmla="*/ 32 w 36"/>
                <a:gd name="T15" fmla="*/ 14 h 18"/>
                <a:gd name="T16" fmla="*/ 34 w 36"/>
                <a:gd name="T17" fmla="*/ 8 h 18"/>
                <a:gd name="T18" fmla="*/ 36 w 36"/>
                <a:gd name="T19" fmla="*/ 6 h 18"/>
                <a:gd name="T20" fmla="*/ 36 w 36"/>
                <a:gd name="T21" fmla="*/ 2 h 18"/>
                <a:gd name="T22" fmla="*/ 36 w 36"/>
                <a:gd name="T23" fmla="*/ 2 h 18"/>
                <a:gd name="T24" fmla="*/ 34 w 36"/>
                <a:gd name="T25" fmla="*/ 2 h 18"/>
                <a:gd name="T26" fmla="*/ 32 w 36"/>
                <a:gd name="T27" fmla="*/ 2 h 18"/>
                <a:gd name="T28" fmla="*/ 28 w 36"/>
                <a:gd name="T29" fmla="*/ 6 h 18"/>
                <a:gd name="T30" fmla="*/ 28 w 36"/>
                <a:gd name="T31" fmla="*/ 6 h 18"/>
                <a:gd name="T32" fmla="*/ 26 w 36"/>
                <a:gd name="T33" fmla="*/ 4 h 18"/>
                <a:gd name="T34" fmla="*/ 22 w 36"/>
                <a:gd name="T35" fmla="*/ 2 h 18"/>
                <a:gd name="T36" fmla="*/ 16 w 36"/>
                <a:gd name="T37" fmla="*/ 4 h 18"/>
                <a:gd name="T38" fmla="*/ 10 w 36"/>
                <a:gd name="T39" fmla="*/ 4 h 18"/>
                <a:gd name="T40" fmla="*/ 6 w 36"/>
                <a:gd name="T41" fmla="*/ 2 h 18"/>
                <a:gd name="T42" fmla="*/ 4 w 36"/>
                <a:gd name="T43" fmla="*/ 0 h 18"/>
                <a:gd name="T44" fmla="*/ 4 w 36"/>
                <a:gd name="T45" fmla="*/ 0 h 18"/>
                <a:gd name="T46" fmla="*/ 0 w 36"/>
                <a:gd name="T47" fmla="*/ 2 h 18"/>
                <a:gd name="T48" fmla="*/ 0 w 36"/>
                <a:gd name="T49" fmla="*/ 6 h 18"/>
                <a:gd name="T50" fmla="*/ 4 w 36"/>
                <a:gd name="T51" fmla="*/ 12 h 18"/>
                <a:gd name="T52" fmla="*/ 4 w 36"/>
                <a:gd name="T53" fmla="*/ 12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36" h="18">
                  <a:moveTo>
                    <a:pt x="4" y="12"/>
                  </a:moveTo>
                  <a:lnTo>
                    <a:pt x="4" y="12"/>
                  </a:lnTo>
                  <a:lnTo>
                    <a:pt x="10" y="14"/>
                  </a:lnTo>
                  <a:lnTo>
                    <a:pt x="18" y="18"/>
                  </a:lnTo>
                  <a:lnTo>
                    <a:pt x="24" y="18"/>
                  </a:lnTo>
                  <a:lnTo>
                    <a:pt x="28" y="18"/>
                  </a:lnTo>
                  <a:lnTo>
                    <a:pt x="32" y="14"/>
                  </a:lnTo>
                  <a:lnTo>
                    <a:pt x="32" y="14"/>
                  </a:lnTo>
                  <a:lnTo>
                    <a:pt x="34" y="8"/>
                  </a:lnTo>
                  <a:lnTo>
                    <a:pt x="36" y="6"/>
                  </a:lnTo>
                  <a:lnTo>
                    <a:pt x="36" y="2"/>
                  </a:lnTo>
                  <a:lnTo>
                    <a:pt x="36" y="2"/>
                  </a:lnTo>
                  <a:lnTo>
                    <a:pt x="34" y="2"/>
                  </a:lnTo>
                  <a:lnTo>
                    <a:pt x="32" y="2"/>
                  </a:lnTo>
                  <a:lnTo>
                    <a:pt x="28" y="6"/>
                  </a:lnTo>
                  <a:lnTo>
                    <a:pt x="28" y="6"/>
                  </a:lnTo>
                  <a:lnTo>
                    <a:pt x="26" y="4"/>
                  </a:lnTo>
                  <a:lnTo>
                    <a:pt x="22" y="2"/>
                  </a:lnTo>
                  <a:lnTo>
                    <a:pt x="16" y="4"/>
                  </a:lnTo>
                  <a:lnTo>
                    <a:pt x="10" y="4"/>
                  </a:lnTo>
                  <a:lnTo>
                    <a:pt x="6" y="2"/>
                  </a:lnTo>
                  <a:lnTo>
                    <a:pt x="4" y="0"/>
                  </a:lnTo>
                  <a:lnTo>
                    <a:pt x="4" y="0"/>
                  </a:lnTo>
                  <a:lnTo>
                    <a:pt x="0" y="2"/>
                  </a:lnTo>
                  <a:lnTo>
                    <a:pt x="0" y="6"/>
                  </a:lnTo>
                  <a:lnTo>
                    <a:pt x="4" y="12"/>
                  </a:lnTo>
                  <a:lnTo>
                    <a:pt x="4" y="1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62" name="Freeform 333"/>
            <p:cNvSpPr>
              <a:spLocks/>
            </p:cNvSpPr>
            <p:nvPr/>
          </p:nvSpPr>
          <p:spPr bwMode="auto">
            <a:xfrm>
              <a:off x="3327" y="2313"/>
              <a:ext cx="14" cy="8"/>
            </a:xfrm>
            <a:custGeom>
              <a:avLst/>
              <a:gdLst>
                <a:gd name="T0" fmla="*/ 8 w 14"/>
                <a:gd name="T1" fmla="*/ 8 h 8"/>
                <a:gd name="T2" fmla="*/ 8 w 14"/>
                <a:gd name="T3" fmla="*/ 8 h 8"/>
                <a:gd name="T4" fmla="*/ 10 w 14"/>
                <a:gd name="T5" fmla="*/ 4 h 8"/>
                <a:gd name="T6" fmla="*/ 14 w 14"/>
                <a:gd name="T7" fmla="*/ 2 h 8"/>
                <a:gd name="T8" fmla="*/ 0 w 14"/>
                <a:gd name="T9" fmla="*/ 0 h 8"/>
                <a:gd name="T10" fmla="*/ 8 w 14"/>
                <a:gd name="T11" fmla="*/ 8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4" h="8">
                  <a:moveTo>
                    <a:pt x="8" y="8"/>
                  </a:moveTo>
                  <a:lnTo>
                    <a:pt x="8" y="8"/>
                  </a:lnTo>
                  <a:lnTo>
                    <a:pt x="10" y="4"/>
                  </a:lnTo>
                  <a:lnTo>
                    <a:pt x="14" y="2"/>
                  </a:lnTo>
                  <a:lnTo>
                    <a:pt x="0" y="0"/>
                  </a:lnTo>
                  <a:lnTo>
                    <a:pt x="8" y="8"/>
                  </a:lnTo>
                  <a:close/>
                </a:path>
              </a:pathLst>
            </a:custGeom>
            <a:solidFill>
              <a:srgbClr val="A84A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63" name="Freeform 334"/>
            <p:cNvSpPr>
              <a:spLocks/>
            </p:cNvSpPr>
            <p:nvPr/>
          </p:nvSpPr>
          <p:spPr bwMode="auto">
            <a:xfrm>
              <a:off x="3307" y="2319"/>
              <a:ext cx="50" cy="74"/>
            </a:xfrm>
            <a:custGeom>
              <a:avLst/>
              <a:gdLst>
                <a:gd name="T0" fmla="*/ 0 w 50"/>
                <a:gd name="T1" fmla="*/ 74 h 74"/>
                <a:gd name="T2" fmla="*/ 0 w 50"/>
                <a:gd name="T3" fmla="*/ 74 h 74"/>
                <a:gd name="T4" fmla="*/ 8 w 50"/>
                <a:gd name="T5" fmla="*/ 56 h 74"/>
                <a:gd name="T6" fmla="*/ 18 w 50"/>
                <a:gd name="T7" fmla="*/ 42 h 74"/>
                <a:gd name="T8" fmla="*/ 26 w 50"/>
                <a:gd name="T9" fmla="*/ 32 h 74"/>
                <a:gd name="T10" fmla="*/ 32 w 50"/>
                <a:gd name="T11" fmla="*/ 30 h 74"/>
                <a:gd name="T12" fmla="*/ 32 w 50"/>
                <a:gd name="T13" fmla="*/ 30 h 74"/>
                <a:gd name="T14" fmla="*/ 34 w 50"/>
                <a:gd name="T15" fmla="*/ 20 h 74"/>
                <a:gd name="T16" fmla="*/ 38 w 50"/>
                <a:gd name="T17" fmla="*/ 14 h 74"/>
                <a:gd name="T18" fmla="*/ 50 w 50"/>
                <a:gd name="T19" fmla="*/ 2 h 74"/>
                <a:gd name="T20" fmla="*/ 42 w 50"/>
                <a:gd name="T21" fmla="*/ 0 h 74"/>
                <a:gd name="T22" fmla="*/ 42 w 50"/>
                <a:gd name="T23" fmla="*/ 0 h 74"/>
                <a:gd name="T24" fmla="*/ 28 w 50"/>
                <a:gd name="T25" fmla="*/ 14 h 74"/>
                <a:gd name="T26" fmla="*/ 14 w 50"/>
                <a:gd name="T27" fmla="*/ 32 h 74"/>
                <a:gd name="T28" fmla="*/ 4 w 50"/>
                <a:gd name="T29" fmla="*/ 52 h 74"/>
                <a:gd name="T30" fmla="*/ 2 w 50"/>
                <a:gd name="T31" fmla="*/ 62 h 74"/>
                <a:gd name="T32" fmla="*/ 0 w 50"/>
                <a:gd name="T33" fmla="*/ 74 h 74"/>
                <a:gd name="T34" fmla="*/ 0 w 50"/>
                <a:gd name="T35" fmla="*/ 74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50" h="74">
                  <a:moveTo>
                    <a:pt x="0" y="74"/>
                  </a:moveTo>
                  <a:lnTo>
                    <a:pt x="0" y="74"/>
                  </a:lnTo>
                  <a:lnTo>
                    <a:pt x="8" y="56"/>
                  </a:lnTo>
                  <a:lnTo>
                    <a:pt x="18" y="42"/>
                  </a:lnTo>
                  <a:lnTo>
                    <a:pt x="26" y="32"/>
                  </a:lnTo>
                  <a:lnTo>
                    <a:pt x="32" y="30"/>
                  </a:lnTo>
                  <a:lnTo>
                    <a:pt x="32" y="30"/>
                  </a:lnTo>
                  <a:lnTo>
                    <a:pt x="34" y="20"/>
                  </a:lnTo>
                  <a:lnTo>
                    <a:pt x="38" y="14"/>
                  </a:lnTo>
                  <a:lnTo>
                    <a:pt x="50" y="2"/>
                  </a:lnTo>
                  <a:lnTo>
                    <a:pt x="42" y="0"/>
                  </a:lnTo>
                  <a:lnTo>
                    <a:pt x="42" y="0"/>
                  </a:lnTo>
                  <a:lnTo>
                    <a:pt x="28" y="14"/>
                  </a:lnTo>
                  <a:lnTo>
                    <a:pt x="14" y="32"/>
                  </a:lnTo>
                  <a:lnTo>
                    <a:pt x="4" y="52"/>
                  </a:lnTo>
                  <a:lnTo>
                    <a:pt x="2" y="62"/>
                  </a:lnTo>
                  <a:lnTo>
                    <a:pt x="0" y="74"/>
                  </a:lnTo>
                  <a:lnTo>
                    <a:pt x="0" y="74"/>
                  </a:lnTo>
                  <a:close/>
                </a:path>
              </a:pathLst>
            </a:custGeom>
            <a:solidFill>
              <a:srgbClr val="4989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64" name="Freeform 335"/>
            <p:cNvSpPr>
              <a:spLocks/>
            </p:cNvSpPr>
            <p:nvPr/>
          </p:nvSpPr>
          <p:spPr bwMode="auto">
            <a:xfrm>
              <a:off x="3353" y="2323"/>
              <a:ext cx="40" cy="22"/>
            </a:xfrm>
            <a:custGeom>
              <a:avLst/>
              <a:gdLst>
                <a:gd name="T0" fmla="*/ 26 w 40"/>
                <a:gd name="T1" fmla="*/ 20 h 22"/>
                <a:gd name="T2" fmla="*/ 26 w 40"/>
                <a:gd name="T3" fmla="*/ 20 h 22"/>
                <a:gd name="T4" fmla="*/ 32 w 40"/>
                <a:gd name="T5" fmla="*/ 22 h 22"/>
                <a:gd name="T6" fmla="*/ 36 w 40"/>
                <a:gd name="T7" fmla="*/ 20 h 22"/>
                <a:gd name="T8" fmla="*/ 38 w 40"/>
                <a:gd name="T9" fmla="*/ 16 h 22"/>
                <a:gd name="T10" fmla="*/ 40 w 40"/>
                <a:gd name="T11" fmla="*/ 10 h 22"/>
                <a:gd name="T12" fmla="*/ 40 w 40"/>
                <a:gd name="T13" fmla="*/ 10 h 22"/>
                <a:gd name="T14" fmla="*/ 32 w 40"/>
                <a:gd name="T15" fmla="*/ 6 h 22"/>
                <a:gd name="T16" fmla="*/ 22 w 40"/>
                <a:gd name="T17" fmla="*/ 2 h 22"/>
                <a:gd name="T18" fmla="*/ 22 w 40"/>
                <a:gd name="T19" fmla="*/ 2 h 22"/>
                <a:gd name="T20" fmla="*/ 16 w 40"/>
                <a:gd name="T21" fmla="*/ 0 h 22"/>
                <a:gd name="T22" fmla="*/ 12 w 40"/>
                <a:gd name="T23" fmla="*/ 2 h 22"/>
                <a:gd name="T24" fmla="*/ 8 w 40"/>
                <a:gd name="T25" fmla="*/ 4 h 22"/>
                <a:gd name="T26" fmla="*/ 0 w 40"/>
                <a:gd name="T27" fmla="*/ 14 h 22"/>
                <a:gd name="T28" fmla="*/ 0 w 40"/>
                <a:gd name="T29" fmla="*/ 14 h 22"/>
                <a:gd name="T30" fmla="*/ 12 w 40"/>
                <a:gd name="T31" fmla="*/ 18 h 22"/>
                <a:gd name="T32" fmla="*/ 26 w 40"/>
                <a:gd name="T33" fmla="*/ 20 h 22"/>
                <a:gd name="T34" fmla="*/ 26 w 40"/>
                <a:gd name="T35" fmla="*/ 2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40" h="22">
                  <a:moveTo>
                    <a:pt x="26" y="20"/>
                  </a:moveTo>
                  <a:lnTo>
                    <a:pt x="26" y="20"/>
                  </a:lnTo>
                  <a:lnTo>
                    <a:pt x="32" y="22"/>
                  </a:lnTo>
                  <a:lnTo>
                    <a:pt x="36" y="20"/>
                  </a:lnTo>
                  <a:lnTo>
                    <a:pt x="38" y="16"/>
                  </a:lnTo>
                  <a:lnTo>
                    <a:pt x="40" y="10"/>
                  </a:lnTo>
                  <a:lnTo>
                    <a:pt x="40" y="10"/>
                  </a:lnTo>
                  <a:lnTo>
                    <a:pt x="32" y="6"/>
                  </a:lnTo>
                  <a:lnTo>
                    <a:pt x="22" y="2"/>
                  </a:lnTo>
                  <a:lnTo>
                    <a:pt x="22" y="2"/>
                  </a:lnTo>
                  <a:lnTo>
                    <a:pt x="16" y="0"/>
                  </a:lnTo>
                  <a:lnTo>
                    <a:pt x="12" y="2"/>
                  </a:lnTo>
                  <a:lnTo>
                    <a:pt x="8" y="4"/>
                  </a:lnTo>
                  <a:lnTo>
                    <a:pt x="0" y="14"/>
                  </a:lnTo>
                  <a:lnTo>
                    <a:pt x="0" y="14"/>
                  </a:lnTo>
                  <a:lnTo>
                    <a:pt x="12" y="18"/>
                  </a:lnTo>
                  <a:lnTo>
                    <a:pt x="26" y="20"/>
                  </a:lnTo>
                  <a:lnTo>
                    <a:pt x="26" y="20"/>
                  </a:lnTo>
                  <a:close/>
                </a:path>
              </a:pathLst>
            </a:custGeom>
            <a:solidFill>
              <a:srgbClr val="A84A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65" name="Freeform 336"/>
            <p:cNvSpPr>
              <a:spLocks/>
            </p:cNvSpPr>
            <p:nvPr/>
          </p:nvSpPr>
          <p:spPr bwMode="auto">
            <a:xfrm>
              <a:off x="3385" y="2357"/>
              <a:ext cx="8" cy="22"/>
            </a:xfrm>
            <a:custGeom>
              <a:avLst/>
              <a:gdLst>
                <a:gd name="T0" fmla="*/ 2 w 8"/>
                <a:gd name="T1" fmla="*/ 22 h 22"/>
                <a:gd name="T2" fmla="*/ 8 w 8"/>
                <a:gd name="T3" fmla="*/ 0 h 22"/>
                <a:gd name="T4" fmla="*/ 0 w 8"/>
                <a:gd name="T5" fmla="*/ 0 h 22"/>
                <a:gd name="T6" fmla="*/ 0 w 8"/>
                <a:gd name="T7" fmla="*/ 0 h 22"/>
                <a:gd name="T8" fmla="*/ 2 w 8"/>
                <a:gd name="T9" fmla="*/ 10 h 22"/>
                <a:gd name="T10" fmla="*/ 2 w 8"/>
                <a:gd name="T11" fmla="*/ 22 h 22"/>
                <a:gd name="T12" fmla="*/ 2 w 8"/>
                <a:gd name="T13" fmla="*/ 22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8" h="22">
                  <a:moveTo>
                    <a:pt x="2" y="22"/>
                  </a:moveTo>
                  <a:lnTo>
                    <a:pt x="8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" y="10"/>
                  </a:lnTo>
                  <a:lnTo>
                    <a:pt x="2" y="22"/>
                  </a:lnTo>
                  <a:lnTo>
                    <a:pt x="2" y="22"/>
                  </a:lnTo>
                  <a:close/>
                </a:path>
              </a:pathLst>
            </a:custGeom>
            <a:solidFill>
              <a:srgbClr val="4989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66" name="Freeform 337"/>
            <p:cNvSpPr>
              <a:spLocks/>
            </p:cNvSpPr>
            <p:nvPr/>
          </p:nvSpPr>
          <p:spPr bwMode="auto">
            <a:xfrm>
              <a:off x="3275" y="2045"/>
              <a:ext cx="136" cy="142"/>
            </a:xfrm>
            <a:custGeom>
              <a:avLst/>
              <a:gdLst>
                <a:gd name="T0" fmla="*/ 0 w 136"/>
                <a:gd name="T1" fmla="*/ 8 h 142"/>
                <a:gd name="T2" fmla="*/ 0 w 136"/>
                <a:gd name="T3" fmla="*/ 8 h 142"/>
                <a:gd name="T4" fmla="*/ 0 w 136"/>
                <a:gd name="T5" fmla="*/ 12 h 142"/>
                <a:gd name="T6" fmla="*/ 2 w 136"/>
                <a:gd name="T7" fmla="*/ 18 h 142"/>
                <a:gd name="T8" fmla="*/ 10 w 136"/>
                <a:gd name="T9" fmla="*/ 30 h 142"/>
                <a:gd name="T10" fmla="*/ 22 w 136"/>
                <a:gd name="T11" fmla="*/ 42 h 142"/>
                <a:gd name="T12" fmla="*/ 32 w 136"/>
                <a:gd name="T13" fmla="*/ 50 h 142"/>
                <a:gd name="T14" fmla="*/ 32 w 136"/>
                <a:gd name="T15" fmla="*/ 50 h 142"/>
                <a:gd name="T16" fmla="*/ 40 w 136"/>
                <a:gd name="T17" fmla="*/ 54 h 142"/>
                <a:gd name="T18" fmla="*/ 44 w 136"/>
                <a:gd name="T19" fmla="*/ 58 h 142"/>
                <a:gd name="T20" fmla="*/ 46 w 136"/>
                <a:gd name="T21" fmla="*/ 64 h 142"/>
                <a:gd name="T22" fmla="*/ 48 w 136"/>
                <a:gd name="T23" fmla="*/ 70 h 142"/>
                <a:gd name="T24" fmla="*/ 48 w 136"/>
                <a:gd name="T25" fmla="*/ 70 h 142"/>
                <a:gd name="T26" fmla="*/ 58 w 136"/>
                <a:gd name="T27" fmla="*/ 96 h 142"/>
                <a:gd name="T28" fmla="*/ 66 w 136"/>
                <a:gd name="T29" fmla="*/ 116 h 142"/>
                <a:gd name="T30" fmla="*/ 66 w 136"/>
                <a:gd name="T31" fmla="*/ 116 h 142"/>
                <a:gd name="T32" fmla="*/ 76 w 136"/>
                <a:gd name="T33" fmla="*/ 126 h 142"/>
                <a:gd name="T34" fmla="*/ 86 w 136"/>
                <a:gd name="T35" fmla="*/ 134 h 142"/>
                <a:gd name="T36" fmla="*/ 92 w 136"/>
                <a:gd name="T37" fmla="*/ 138 h 142"/>
                <a:gd name="T38" fmla="*/ 98 w 136"/>
                <a:gd name="T39" fmla="*/ 140 h 142"/>
                <a:gd name="T40" fmla="*/ 98 w 136"/>
                <a:gd name="T41" fmla="*/ 140 h 142"/>
                <a:gd name="T42" fmla="*/ 106 w 136"/>
                <a:gd name="T43" fmla="*/ 142 h 142"/>
                <a:gd name="T44" fmla="*/ 112 w 136"/>
                <a:gd name="T45" fmla="*/ 142 h 142"/>
                <a:gd name="T46" fmla="*/ 118 w 136"/>
                <a:gd name="T47" fmla="*/ 140 h 142"/>
                <a:gd name="T48" fmla="*/ 124 w 136"/>
                <a:gd name="T49" fmla="*/ 134 h 142"/>
                <a:gd name="T50" fmla="*/ 124 w 136"/>
                <a:gd name="T51" fmla="*/ 134 h 142"/>
                <a:gd name="T52" fmla="*/ 128 w 136"/>
                <a:gd name="T53" fmla="*/ 126 h 142"/>
                <a:gd name="T54" fmla="*/ 134 w 136"/>
                <a:gd name="T55" fmla="*/ 118 h 142"/>
                <a:gd name="T56" fmla="*/ 134 w 136"/>
                <a:gd name="T57" fmla="*/ 114 h 142"/>
                <a:gd name="T58" fmla="*/ 136 w 136"/>
                <a:gd name="T59" fmla="*/ 108 h 142"/>
                <a:gd name="T60" fmla="*/ 134 w 136"/>
                <a:gd name="T61" fmla="*/ 102 h 142"/>
                <a:gd name="T62" fmla="*/ 130 w 136"/>
                <a:gd name="T63" fmla="*/ 94 h 142"/>
                <a:gd name="T64" fmla="*/ 130 w 136"/>
                <a:gd name="T65" fmla="*/ 94 h 142"/>
                <a:gd name="T66" fmla="*/ 116 w 136"/>
                <a:gd name="T67" fmla="*/ 78 h 142"/>
                <a:gd name="T68" fmla="*/ 104 w 136"/>
                <a:gd name="T69" fmla="*/ 64 h 142"/>
                <a:gd name="T70" fmla="*/ 88 w 136"/>
                <a:gd name="T71" fmla="*/ 52 h 142"/>
                <a:gd name="T72" fmla="*/ 88 w 136"/>
                <a:gd name="T73" fmla="*/ 52 h 142"/>
                <a:gd name="T74" fmla="*/ 76 w 136"/>
                <a:gd name="T75" fmla="*/ 40 h 142"/>
                <a:gd name="T76" fmla="*/ 66 w 136"/>
                <a:gd name="T77" fmla="*/ 32 h 142"/>
                <a:gd name="T78" fmla="*/ 58 w 136"/>
                <a:gd name="T79" fmla="*/ 22 h 142"/>
                <a:gd name="T80" fmla="*/ 58 w 136"/>
                <a:gd name="T81" fmla="*/ 22 h 142"/>
                <a:gd name="T82" fmla="*/ 52 w 136"/>
                <a:gd name="T83" fmla="*/ 18 h 142"/>
                <a:gd name="T84" fmla="*/ 46 w 136"/>
                <a:gd name="T85" fmla="*/ 14 h 142"/>
                <a:gd name="T86" fmla="*/ 28 w 136"/>
                <a:gd name="T87" fmla="*/ 6 h 142"/>
                <a:gd name="T88" fmla="*/ 28 w 136"/>
                <a:gd name="T89" fmla="*/ 6 h 142"/>
                <a:gd name="T90" fmla="*/ 18 w 136"/>
                <a:gd name="T91" fmla="*/ 2 h 142"/>
                <a:gd name="T92" fmla="*/ 8 w 136"/>
                <a:gd name="T93" fmla="*/ 0 h 142"/>
                <a:gd name="T94" fmla="*/ 2 w 136"/>
                <a:gd name="T95" fmla="*/ 2 h 142"/>
                <a:gd name="T96" fmla="*/ 0 w 136"/>
                <a:gd name="T97" fmla="*/ 4 h 142"/>
                <a:gd name="T98" fmla="*/ 0 w 136"/>
                <a:gd name="T99" fmla="*/ 8 h 142"/>
                <a:gd name="T100" fmla="*/ 0 w 136"/>
                <a:gd name="T101" fmla="*/ 8 h 1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136" h="142">
                  <a:moveTo>
                    <a:pt x="0" y="8"/>
                  </a:moveTo>
                  <a:lnTo>
                    <a:pt x="0" y="8"/>
                  </a:lnTo>
                  <a:lnTo>
                    <a:pt x="0" y="12"/>
                  </a:lnTo>
                  <a:lnTo>
                    <a:pt x="2" y="18"/>
                  </a:lnTo>
                  <a:lnTo>
                    <a:pt x="10" y="30"/>
                  </a:lnTo>
                  <a:lnTo>
                    <a:pt x="22" y="42"/>
                  </a:lnTo>
                  <a:lnTo>
                    <a:pt x="32" y="50"/>
                  </a:lnTo>
                  <a:lnTo>
                    <a:pt x="32" y="50"/>
                  </a:lnTo>
                  <a:lnTo>
                    <a:pt x="40" y="54"/>
                  </a:lnTo>
                  <a:lnTo>
                    <a:pt x="44" y="58"/>
                  </a:lnTo>
                  <a:lnTo>
                    <a:pt x="46" y="64"/>
                  </a:lnTo>
                  <a:lnTo>
                    <a:pt x="48" y="70"/>
                  </a:lnTo>
                  <a:lnTo>
                    <a:pt x="48" y="70"/>
                  </a:lnTo>
                  <a:lnTo>
                    <a:pt x="58" y="96"/>
                  </a:lnTo>
                  <a:lnTo>
                    <a:pt x="66" y="116"/>
                  </a:lnTo>
                  <a:lnTo>
                    <a:pt x="66" y="116"/>
                  </a:lnTo>
                  <a:lnTo>
                    <a:pt x="76" y="126"/>
                  </a:lnTo>
                  <a:lnTo>
                    <a:pt x="86" y="134"/>
                  </a:lnTo>
                  <a:lnTo>
                    <a:pt x="92" y="138"/>
                  </a:lnTo>
                  <a:lnTo>
                    <a:pt x="98" y="140"/>
                  </a:lnTo>
                  <a:lnTo>
                    <a:pt x="98" y="140"/>
                  </a:lnTo>
                  <a:lnTo>
                    <a:pt x="106" y="142"/>
                  </a:lnTo>
                  <a:lnTo>
                    <a:pt x="112" y="142"/>
                  </a:lnTo>
                  <a:lnTo>
                    <a:pt x="118" y="140"/>
                  </a:lnTo>
                  <a:lnTo>
                    <a:pt x="124" y="134"/>
                  </a:lnTo>
                  <a:lnTo>
                    <a:pt x="124" y="134"/>
                  </a:lnTo>
                  <a:lnTo>
                    <a:pt x="128" y="126"/>
                  </a:lnTo>
                  <a:lnTo>
                    <a:pt x="134" y="118"/>
                  </a:lnTo>
                  <a:lnTo>
                    <a:pt x="134" y="114"/>
                  </a:lnTo>
                  <a:lnTo>
                    <a:pt x="136" y="108"/>
                  </a:lnTo>
                  <a:lnTo>
                    <a:pt x="134" y="102"/>
                  </a:lnTo>
                  <a:lnTo>
                    <a:pt x="130" y="94"/>
                  </a:lnTo>
                  <a:lnTo>
                    <a:pt x="130" y="94"/>
                  </a:lnTo>
                  <a:lnTo>
                    <a:pt x="116" y="78"/>
                  </a:lnTo>
                  <a:lnTo>
                    <a:pt x="104" y="64"/>
                  </a:lnTo>
                  <a:lnTo>
                    <a:pt x="88" y="52"/>
                  </a:lnTo>
                  <a:lnTo>
                    <a:pt x="88" y="52"/>
                  </a:lnTo>
                  <a:lnTo>
                    <a:pt x="76" y="40"/>
                  </a:lnTo>
                  <a:lnTo>
                    <a:pt x="66" y="32"/>
                  </a:lnTo>
                  <a:lnTo>
                    <a:pt x="58" y="22"/>
                  </a:lnTo>
                  <a:lnTo>
                    <a:pt x="58" y="22"/>
                  </a:lnTo>
                  <a:lnTo>
                    <a:pt x="52" y="18"/>
                  </a:lnTo>
                  <a:lnTo>
                    <a:pt x="46" y="14"/>
                  </a:lnTo>
                  <a:lnTo>
                    <a:pt x="28" y="6"/>
                  </a:lnTo>
                  <a:lnTo>
                    <a:pt x="28" y="6"/>
                  </a:lnTo>
                  <a:lnTo>
                    <a:pt x="18" y="2"/>
                  </a:lnTo>
                  <a:lnTo>
                    <a:pt x="8" y="0"/>
                  </a:lnTo>
                  <a:lnTo>
                    <a:pt x="2" y="2"/>
                  </a:lnTo>
                  <a:lnTo>
                    <a:pt x="0" y="4"/>
                  </a:lnTo>
                  <a:lnTo>
                    <a:pt x="0" y="8"/>
                  </a:lnTo>
                  <a:lnTo>
                    <a:pt x="0" y="8"/>
                  </a:lnTo>
                  <a:close/>
                </a:path>
              </a:pathLst>
            </a:custGeom>
            <a:solidFill>
              <a:srgbClr val="D6A26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67" name="Freeform 338"/>
            <p:cNvSpPr>
              <a:spLocks/>
            </p:cNvSpPr>
            <p:nvPr/>
          </p:nvSpPr>
          <p:spPr bwMode="auto">
            <a:xfrm>
              <a:off x="3339" y="2247"/>
              <a:ext cx="78" cy="68"/>
            </a:xfrm>
            <a:custGeom>
              <a:avLst/>
              <a:gdLst>
                <a:gd name="T0" fmla="*/ 34 w 78"/>
                <a:gd name="T1" fmla="*/ 0 h 68"/>
                <a:gd name="T2" fmla="*/ 26 w 78"/>
                <a:gd name="T3" fmla="*/ 24 h 68"/>
                <a:gd name="T4" fmla="*/ 6 w 78"/>
                <a:gd name="T5" fmla="*/ 32 h 68"/>
                <a:gd name="T6" fmla="*/ 6 w 78"/>
                <a:gd name="T7" fmla="*/ 32 h 68"/>
                <a:gd name="T8" fmla="*/ 4 w 78"/>
                <a:gd name="T9" fmla="*/ 32 h 68"/>
                <a:gd name="T10" fmla="*/ 0 w 78"/>
                <a:gd name="T11" fmla="*/ 38 h 68"/>
                <a:gd name="T12" fmla="*/ 0 w 78"/>
                <a:gd name="T13" fmla="*/ 40 h 68"/>
                <a:gd name="T14" fmla="*/ 2 w 78"/>
                <a:gd name="T15" fmla="*/ 42 h 68"/>
                <a:gd name="T16" fmla="*/ 6 w 78"/>
                <a:gd name="T17" fmla="*/ 46 h 68"/>
                <a:gd name="T18" fmla="*/ 12 w 78"/>
                <a:gd name="T19" fmla="*/ 50 h 68"/>
                <a:gd name="T20" fmla="*/ 12 w 78"/>
                <a:gd name="T21" fmla="*/ 50 h 68"/>
                <a:gd name="T22" fmla="*/ 44 w 78"/>
                <a:gd name="T23" fmla="*/ 62 h 68"/>
                <a:gd name="T24" fmla="*/ 60 w 78"/>
                <a:gd name="T25" fmla="*/ 68 h 68"/>
                <a:gd name="T26" fmla="*/ 70 w 78"/>
                <a:gd name="T27" fmla="*/ 54 h 68"/>
                <a:gd name="T28" fmla="*/ 78 w 78"/>
                <a:gd name="T29" fmla="*/ 48 h 68"/>
                <a:gd name="T30" fmla="*/ 78 w 78"/>
                <a:gd name="T31" fmla="*/ 48 h 68"/>
                <a:gd name="T32" fmla="*/ 76 w 78"/>
                <a:gd name="T33" fmla="*/ 44 h 68"/>
                <a:gd name="T34" fmla="*/ 68 w 78"/>
                <a:gd name="T35" fmla="*/ 32 h 68"/>
                <a:gd name="T36" fmla="*/ 68 w 78"/>
                <a:gd name="T37" fmla="*/ 32 h 68"/>
                <a:gd name="T38" fmla="*/ 60 w 78"/>
                <a:gd name="T39" fmla="*/ 22 h 68"/>
                <a:gd name="T40" fmla="*/ 50 w 78"/>
                <a:gd name="T41" fmla="*/ 12 h 68"/>
                <a:gd name="T42" fmla="*/ 34 w 78"/>
                <a:gd name="T43" fmla="*/ 0 h 68"/>
                <a:gd name="T44" fmla="*/ 34 w 78"/>
                <a:gd name="T45" fmla="*/ 0 h 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78" h="68">
                  <a:moveTo>
                    <a:pt x="34" y="0"/>
                  </a:moveTo>
                  <a:lnTo>
                    <a:pt x="26" y="24"/>
                  </a:lnTo>
                  <a:lnTo>
                    <a:pt x="6" y="32"/>
                  </a:lnTo>
                  <a:lnTo>
                    <a:pt x="6" y="32"/>
                  </a:lnTo>
                  <a:lnTo>
                    <a:pt x="4" y="32"/>
                  </a:lnTo>
                  <a:lnTo>
                    <a:pt x="0" y="38"/>
                  </a:lnTo>
                  <a:lnTo>
                    <a:pt x="0" y="40"/>
                  </a:lnTo>
                  <a:lnTo>
                    <a:pt x="2" y="42"/>
                  </a:lnTo>
                  <a:lnTo>
                    <a:pt x="6" y="46"/>
                  </a:lnTo>
                  <a:lnTo>
                    <a:pt x="12" y="50"/>
                  </a:lnTo>
                  <a:lnTo>
                    <a:pt x="12" y="50"/>
                  </a:lnTo>
                  <a:lnTo>
                    <a:pt x="44" y="62"/>
                  </a:lnTo>
                  <a:lnTo>
                    <a:pt x="60" y="68"/>
                  </a:lnTo>
                  <a:lnTo>
                    <a:pt x="70" y="54"/>
                  </a:lnTo>
                  <a:lnTo>
                    <a:pt x="78" y="48"/>
                  </a:lnTo>
                  <a:lnTo>
                    <a:pt x="78" y="48"/>
                  </a:lnTo>
                  <a:lnTo>
                    <a:pt x="76" y="44"/>
                  </a:lnTo>
                  <a:lnTo>
                    <a:pt x="68" y="32"/>
                  </a:lnTo>
                  <a:lnTo>
                    <a:pt x="68" y="32"/>
                  </a:lnTo>
                  <a:lnTo>
                    <a:pt x="60" y="22"/>
                  </a:lnTo>
                  <a:lnTo>
                    <a:pt x="50" y="12"/>
                  </a:lnTo>
                  <a:lnTo>
                    <a:pt x="34" y="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C9874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68" name="Freeform 339"/>
            <p:cNvSpPr>
              <a:spLocks/>
            </p:cNvSpPr>
            <p:nvPr/>
          </p:nvSpPr>
          <p:spPr bwMode="auto">
            <a:xfrm>
              <a:off x="3151" y="2087"/>
              <a:ext cx="190" cy="186"/>
            </a:xfrm>
            <a:custGeom>
              <a:avLst/>
              <a:gdLst>
                <a:gd name="T0" fmla="*/ 170 w 190"/>
                <a:gd name="T1" fmla="*/ 136 h 186"/>
                <a:gd name="T2" fmla="*/ 170 w 190"/>
                <a:gd name="T3" fmla="*/ 136 h 186"/>
                <a:gd name="T4" fmla="*/ 130 w 190"/>
                <a:gd name="T5" fmla="*/ 98 h 186"/>
                <a:gd name="T6" fmla="*/ 120 w 190"/>
                <a:gd name="T7" fmla="*/ 84 h 186"/>
                <a:gd name="T8" fmla="*/ 114 w 190"/>
                <a:gd name="T9" fmla="*/ 74 h 186"/>
                <a:gd name="T10" fmla="*/ 114 w 190"/>
                <a:gd name="T11" fmla="*/ 74 h 186"/>
                <a:gd name="T12" fmla="*/ 106 w 190"/>
                <a:gd name="T13" fmla="*/ 46 h 186"/>
                <a:gd name="T14" fmla="*/ 102 w 190"/>
                <a:gd name="T15" fmla="*/ 30 h 186"/>
                <a:gd name="T16" fmla="*/ 98 w 190"/>
                <a:gd name="T17" fmla="*/ 24 h 186"/>
                <a:gd name="T18" fmla="*/ 94 w 190"/>
                <a:gd name="T19" fmla="*/ 22 h 186"/>
                <a:gd name="T20" fmla="*/ 94 w 190"/>
                <a:gd name="T21" fmla="*/ 22 h 186"/>
                <a:gd name="T22" fmla="*/ 90 w 190"/>
                <a:gd name="T23" fmla="*/ 22 h 186"/>
                <a:gd name="T24" fmla="*/ 86 w 190"/>
                <a:gd name="T25" fmla="*/ 22 h 186"/>
                <a:gd name="T26" fmla="*/ 80 w 190"/>
                <a:gd name="T27" fmla="*/ 28 h 186"/>
                <a:gd name="T28" fmla="*/ 74 w 190"/>
                <a:gd name="T29" fmla="*/ 36 h 186"/>
                <a:gd name="T30" fmla="*/ 56 w 190"/>
                <a:gd name="T31" fmla="*/ 16 h 186"/>
                <a:gd name="T32" fmla="*/ 56 w 190"/>
                <a:gd name="T33" fmla="*/ 16 h 186"/>
                <a:gd name="T34" fmla="*/ 52 w 190"/>
                <a:gd name="T35" fmla="*/ 8 h 186"/>
                <a:gd name="T36" fmla="*/ 48 w 190"/>
                <a:gd name="T37" fmla="*/ 2 h 186"/>
                <a:gd name="T38" fmla="*/ 44 w 190"/>
                <a:gd name="T39" fmla="*/ 0 h 186"/>
                <a:gd name="T40" fmla="*/ 40 w 190"/>
                <a:gd name="T41" fmla="*/ 0 h 186"/>
                <a:gd name="T42" fmla="*/ 40 w 190"/>
                <a:gd name="T43" fmla="*/ 0 h 186"/>
                <a:gd name="T44" fmla="*/ 32 w 190"/>
                <a:gd name="T45" fmla="*/ 4 h 186"/>
                <a:gd name="T46" fmla="*/ 24 w 190"/>
                <a:gd name="T47" fmla="*/ 8 h 186"/>
                <a:gd name="T48" fmla="*/ 14 w 190"/>
                <a:gd name="T49" fmla="*/ 12 h 186"/>
                <a:gd name="T50" fmla="*/ 0 w 190"/>
                <a:gd name="T51" fmla="*/ 48 h 186"/>
                <a:gd name="T52" fmla="*/ 6 w 190"/>
                <a:gd name="T53" fmla="*/ 100 h 186"/>
                <a:gd name="T54" fmla="*/ 6 w 190"/>
                <a:gd name="T55" fmla="*/ 100 h 186"/>
                <a:gd name="T56" fmla="*/ 16 w 190"/>
                <a:gd name="T57" fmla="*/ 110 h 186"/>
                <a:gd name="T58" fmla="*/ 22 w 190"/>
                <a:gd name="T59" fmla="*/ 116 h 186"/>
                <a:gd name="T60" fmla="*/ 30 w 190"/>
                <a:gd name="T61" fmla="*/ 120 h 186"/>
                <a:gd name="T62" fmla="*/ 30 w 190"/>
                <a:gd name="T63" fmla="*/ 120 h 186"/>
                <a:gd name="T64" fmla="*/ 44 w 190"/>
                <a:gd name="T65" fmla="*/ 122 h 186"/>
                <a:gd name="T66" fmla="*/ 62 w 190"/>
                <a:gd name="T67" fmla="*/ 124 h 186"/>
                <a:gd name="T68" fmla="*/ 62 w 190"/>
                <a:gd name="T69" fmla="*/ 124 h 186"/>
                <a:gd name="T70" fmla="*/ 74 w 190"/>
                <a:gd name="T71" fmla="*/ 128 h 186"/>
                <a:gd name="T72" fmla="*/ 86 w 190"/>
                <a:gd name="T73" fmla="*/ 132 h 186"/>
                <a:gd name="T74" fmla="*/ 86 w 190"/>
                <a:gd name="T75" fmla="*/ 132 h 186"/>
                <a:gd name="T76" fmla="*/ 104 w 190"/>
                <a:gd name="T77" fmla="*/ 140 h 186"/>
                <a:gd name="T78" fmla="*/ 116 w 190"/>
                <a:gd name="T79" fmla="*/ 146 h 186"/>
                <a:gd name="T80" fmla="*/ 122 w 190"/>
                <a:gd name="T81" fmla="*/ 152 h 186"/>
                <a:gd name="T82" fmla="*/ 122 w 190"/>
                <a:gd name="T83" fmla="*/ 152 h 186"/>
                <a:gd name="T84" fmla="*/ 130 w 190"/>
                <a:gd name="T85" fmla="*/ 166 h 186"/>
                <a:gd name="T86" fmla="*/ 138 w 190"/>
                <a:gd name="T87" fmla="*/ 172 h 186"/>
                <a:gd name="T88" fmla="*/ 146 w 190"/>
                <a:gd name="T89" fmla="*/ 176 h 186"/>
                <a:gd name="T90" fmla="*/ 146 w 190"/>
                <a:gd name="T91" fmla="*/ 176 h 186"/>
                <a:gd name="T92" fmla="*/ 156 w 190"/>
                <a:gd name="T93" fmla="*/ 180 h 186"/>
                <a:gd name="T94" fmla="*/ 168 w 190"/>
                <a:gd name="T95" fmla="*/ 184 h 186"/>
                <a:gd name="T96" fmla="*/ 172 w 190"/>
                <a:gd name="T97" fmla="*/ 186 h 186"/>
                <a:gd name="T98" fmla="*/ 176 w 190"/>
                <a:gd name="T99" fmla="*/ 186 h 186"/>
                <a:gd name="T100" fmla="*/ 180 w 190"/>
                <a:gd name="T101" fmla="*/ 184 h 186"/>
                <a:gd name="T102" fmla="*/ 182 w 190"/>
                <a:gd name="T103" fmla="*/ 178 h 186"/>
                <a:gd name="T104" fmla="*/ 182 w 190"/>
                <a:gd name="T105" fmla="*/ 178 h 186"/>
                <a:gd name="T106" fmla="*/ 184 w 190"/>
                <a:gd name="T107" fmla="*/ 172 h 186"/>
                <a:gd name="T108" fmla="*/ 188 w 190"/>
                <a:gd name="T109" fmla="*/ 168 h 186"/>
                <a:gd name="T110" fmla="*/ 190 w 190"/>
                <a:gd name="T111" fmla="*/ 166 h 186"/>
                <a:gd name="T112" fmla="*/ 190 w 190"/>
                <a:gd name="T113" fmla="*/ 162 h 186"/>
                <a:gd name="T114" fmla="*/ 190 w 190"/>
                <a:gd name="T115" fmla="*/ 160 h 186"/>
                <a:gd name="T116" fmla="*/ 186 w 190"/>
                <a:gd name="T117" fmla="*/ 154 h 186"/>
                <a:gd name="T118" fmla="*/ 170 w 190"/>
                <a:gd name="T119" fmla="*/ 136 h 186"/>
                <a:gd name="T120" fmla="*/ 170 w 190"/>
                <a:gd name="T121" fmla="*/ 136 h 1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90" h="186">
                  <a:moveTo>
                    <a:pt x="170" y="136"/>
                  </a:moveTo>
                  <a:lnTo>
                    <a:pt x="170" y="136"/>
                  </a:lnTo>
                  <a:lnTo>
                    <a:pt x="130" y="98"/>
                  </a:lnTo>
                  <a:lnTo>
                    <a:pt x="120" y="84"/>
                  </a:lnTo>
                  <a:lnTo>
                    <a:pt x="114" y="74"/>
                  </a:lnTo>
                  <a:lnTo>
                    <a:pt x="114" y="74"/>
                  </a:lnTo>
                  <a:lnTo>
                    <a:pt x="106" y="46"/>
                  </a:lnTo>
                  <a:lnTo>
                    <a:pt x="102" y="30"/>
                  </a:lnTo>
                  <a:lnTo>
                    <a:pt x="98" y="24"/>
                  </a:lnTo>
                  <a:lnTo>
                    <a:pt x="94" y="22"/>
                  </a:lnTo>
                  <a:lnTo>
                    <a:pt x="94" y="22"/>
                  </a:lnTo>
                  <a:lnTo>
                    <a:pt x="90" y="22"/>
                  </a:lnTo>
                  <a:lnTo>
                    <a:pt x="86" y="22"/>
                  </a:lnTo>
                  <a:lnTo>
                    <a:pt x="80" y="28"/>
                  </a:lnTo>
                  <a:lnTo>
                    <a:pt x="74" y="36"/>
                  </a:lnTo>
                  <a:lnTo>
                    <a:pt x="56" y="16"/>
                  </a:lnTo>
                  <a:lnTo>
                    <a:pt x="56" y="16"/>
                  </a:lnTo>
                  <a:lnTo>
                    <a:pt x="52" y="8"/>
                  </a:lnTo>
                  <a:lnTo>
                    <a:pt x="48" y="2"/>
                  </a:lnTo>
                  <a:lnTo>
                    <a:pt x="44" y="0"/>
                  </a:lnTo>
                  <a:lnTo>
                    <a:pt x="40" y="0"/>
                  </a:lnTo>
                  <a:lnTo>
                    <a:pt x="40" y="0"/>
                  </a:lnTo>
                  <a:lnTo>
                    <a:pt x="32" y="4"/>
                  </a:lnTo>
                  <a:lnTo>
                    <a:pt x="24" y="8"/>
                  </a:lnTo>
                  <a:lnTo>
                    <a:pt x="14" y="12"/>
                  </a:lnTo>
                  <a:lnTo>
                    <a:pt x="0" y="48"/>
                  </a:lnTo>
                  <a:lnTo>
                    <a:pt x="6" y="100"/>
                  </a:lnTo>
                  <a:lnTo>
                    <a:pt x="6" y="100"/>
                  </a:lnTo>
                  <a:lnTo>
                    <a:pt x="16" y="110"/>
                  </a:lnTo>
                  <a:lnTo>
                    <a:pt x="22" y="116"/>
                  </a:lnTo>
                  <a:lnTo>
                    <a:pt x="30" y="120"/>
                  </a:lnTo>
                  <a:lnTo>
                    <a:pt x="30" y="120"/>
                  </a:lnTo>
                  <a:lnTo>
                    <a:pt x="44" y="122"/>
                  </a:lnTo>
                  <a:lnTo>
                    <a:pt x="62" y="124"/>
                  </a:lnTo>
                  <a:lnTo>
                    <a:pt x="62" y="124"/>
                  </a:lnTo>
                  <a:lnTo>
                    <a:pt x="74" y="128"/>
                  </a:lnTo>
                  <a:lnTo>
                    <a:pt x="86" y="132"/>
                  </a:lnTo>
                  <a:lnTo>
                    <a:pt x="86" y="132"/>
                  </a:lnTo>
                  <a:lnTo>
                    <a:pt x="104" y="140"/>
                  </a:lnTo>
                  <a:lnTo>
                    <a:pt x="116" y="146"/>
                  </a:lnTo>
                  <a:lnTo>
                    <a:pt x="122" y="152"/>
                  </a:lnTo>
                  <a:lnTo>
                    <a:pt x="122" y="152"/>
                  </a:lnTo>
                  <a:lnTo>
                    <a:pt x="130" y="166"/>
                  </a:lnTo>
                  <a:lnTo>
                    <a:pt x="138" y="172"/>
                  </a:lnTo>
                  <a:lnTo>
                    <a:pt x="146" y="176"/>
                  </a:lnTo>
                  <a:lnTo>
                    <a:pt x="146" y="176"/>
                  </a:lnTo>
                  <a:lnTo>
                    <a:pt x="156" y="180"/>
                  </a:lnTo>
                  <a:lnTo>
                    <a:pt x="168" y="184"/>
                  </a:lnTo>
                  <a:lnTo>
                    <a:pt x="172" y="186"/>
                  </a:lnTo>
                  <a:lnTo>
                    <a:pt x="176" y="186"/>
                  </a:lnTo>
                  <a:lnTo>
                    <a:pt x="180" y="184"/>
                  </a:lnTo>
                  <a:lnTo>
                    <a:pt x="182" y="178"/>
                  </a:lnTo>
                  <a:lnTo>
                    <a:pt x="182" y="178"/>
                  </a:lnTo>
                  <a:lnTo>
                    <a:pt x="184" y="172"/>
                  </a:lnTo>
                  <a:lnTo>
                    <a:pt x="188" y="168"/>
                  </a:lnTo>
                  <a:lnTo>
                    <a:pt x="190" y="166"/>
                  </a:lnTo>
                  <a:lnTo>
                    <a:pt x="190" y="162"/>
                  </a:lnTo>
                  <a:lnTo>
                    <a:pt x="190" y="160"/>
                  </a:lnTo>
                  <a:lnTo>
                    <a:pt x="186" y="154"/>
                  </a:lnTo>
                  <a:lnTo>
                    <a:pt x="170" y="136"/>
                  </a:lnTo>
                  <a:lnTo>
                    <a:pt x="170" y="136"/>
                  </a:lnTo>
                  <a:close/>
                </a:path>
              </a:pathLst>
            </a:custGeom>
            <a:solidFill>
              <a:srgbClr val="8746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69" name="Freeform 340"/>
            <p:cNvSpPr>
              <a:spLocks/>
            </p:cNvSpPr>
            <p:nvPr/>
          </p:nvSpPr>
          <p:spPr bwMode="auto">
            <a:xfrm>
              <a:off x="3167" y="2015"/>
              <a:ext cx="34" cy="60"/>
            </a:xfrm>
            <a:custGeom>
              <a:avLst/>
              <a:gdLst>
                <a:gd name="T0" fmla="*/ 10 w 34"/>
                <a:gd name="T1" fmla="*/ 2 h 60"/>
                <a:gd name="T2" fmla="*/ 10 w 34"/>
                <a:gd name="T3" fmla="*/ 2 h 60"/>
                <a:gd name="T4" fmla="*/ 6 w 34"/>
                <a:gd name="T5" fmla="*/ 4 h 60"/>
                <a:gd name="T6" fmla="*/ 2 w 34"/>
                <a:gd name="T7" fmla="*/ 8 h 60"/>
                <a:gd name="T8" fmla="*/ 0 w 34"/>
                <a:gd name="T9" fmla="*/ 14 h 60"/>
                <a:gd name="T10" fmla="*/ 0 w 34"/>
                <a:gd name="T11" fmla="*/ 20 h 60"/>
                <a:gd name="T12" fmla="*/ 2 w 34"/>
                <a:gd name="T13" fmla="*/ 30 h 60"/>
                <a:gd name="T14" fmla="*/ 2 w 34"/>
                <a:gd name="T15" fmla="*/ 36 h 60"/>
                <a:gd name="T16" fmla="*/ 2 w 34"/>
                <a:gd name="T17" fmla="*/ 36 h 60"/>
                <a:gd name="T18" fmla="*/ 6 w 34"/>
                <a:gd name="T19" fmla="*/ 44 h 60"/>
                <a:gd name="T20" fmla="*/ 10 w 34"/>
                <a:gd name="T21" fmla="*/ 50 h 60"/>
                <a:gd name="T22" fmla="*/ 14 w 34"/>
                <a:gd name="T23" fmla="*/ 56 h 60"/>
                <a:gd name="T24" fmla="*/ 14 w 34"/>
                <a:gd name="T25" fmla="*/ 56 h 60"/>
                <a:gd name="T26" fmla="*/ 22 w 34"/>
                <a:gd name="T27" fmla="*/ 60 h 60"/>
                <a:gd name="T28" fmla="*/ 24 w 34"/>
                <a:gd name="T29" fmla="*/ 58 h 60"/>
                <a:gd name="T30" fmla="*/ 30 w 34"/>
                <a:gd name="T31" fmla="*/ 54 h 60"/>
                <a:gd name="T32" fmla="*/ 30 w 34"/>
                <a:gd name="T33" fmla="*/ 54 h 60"/>
                <a:gd name="T34" fmla="*/ 32 w 34"/>
                <a:gd name="T35" fmla="*/ 48 h 60"/>
                <a:gd name="T36" fmla="*/ 34 w 34"/>
                <a:gd name="T37" fmla="*/ 44 h 60"/>
                <a:gd name="T38" fmla="*/ 32 w 34"/>
                <a:gd name="T39" fmla="*/ 32 h 60"/>
                <a:gd name="T40" fmla="*/ 32 w 34"/>
                <a:gd name="T41" fmla="*/ 32 h 60"/>
                <a:gd name="T42" fmla="*/ 30 w 34"/>
                <a:gd name="T43" fmla="*/ 22 h 60"/>
                <a:gd name="T44" fmla="*/ 26 w 34"/>
                <a:gd name="T45" fmla="*/ 10 h 60"/>
                <a:gd name="T46" fmla="*/ 22 w 34"/>
                <a:gd name="T47" fmla="*/ 6 h 60"/>
                <a:gd name="T48" fmla="*/ 20 w 34"/>
                <a:gd name="T49" fmla="*/ 2 h 60"/>
                <a:gd name="T50" fmla="*/ 14 w 34"/>
                <a:gd name="T51" fmla="*/ 0 h 60"/>
                <a:gd name="T52" fmla="*/ 10 w 34"/>
                <a:gd name="T53" fmla="*/ 2 h 60"/>
                <a:gd name="T54" fmla="*/ 10 w 34"/>
                <a:gd name="T55" fmla="*/ 2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34" h="60">
                  <a:moveTo>
                    <a:pt x="10" y="2"/>
                  </a:moveTo>
                  <a:lnTo>
                    <a:pt x="10" y="2"/>
                  </a:lnTo>
                  <a:lnTo>
                    <a:pt x="6" y="4"/>
                  </a:lnTo>
                  <a:lnTo>
                    <a:pt x="2" y="8"/>
                  </a:lnTo>
                  <a:lnTo>
                    <a:pt x="0" y="14"/>
                  </a:lnTo>
                  <a:lnTo>
                    <a:pt x="0" y="20"/>
                  </a:lnTo>
                  <a:lnTo>
                    <a:pt x="2" y="30"/>
                  </a:lnTo>
                  <a:lnTo>
                    <a:pt x="2" y="36"/>
                  </a:lnTo>
                  <a:lnTo>
                    <a:pt x="2" y="36"/>
                  </a:lnTo>
                  <a:lnTo>
                    <a:pt x="6" y="44"/>
                  </a:lnTo>
                  <a:lnTo>
                    <a:pt x="10" y="50"/>
                  </a:lnTo>
                  <a:lnTo>
                    <a:pt x="14" y="56"/>
                  </a:lnTo>
                  <a:lnTo>
                    <a:pt x="14" y="56"/>
                  </a:lnTo>
                  <a:lnTo>
                    <a:pt x="22" y="60"/>
                  </a:lnTo>
                  <a:lnTo>
                    <a:pt x="24" y="58"/>
                  </a:lnTo>
                  <a:lnTo>
                    <a:pt x="30" y="54"/>
                  </a:lnTo>
                  <a:lnTo>
                    <a:pt x="30" y="54"/>
                  </a:lnTo>
                  <a:lnTo>
                    <a:pt x="32" y="48"/>
                  </a:lnTo>
                  <a:lnTo>
                    <a:pt x="34" y="44"/>
                  </a:lnTo>
                  <a:lnTo>
                    <a:pt x="32" y="32"/>
                  </a:lnTo>
                  <a:lnTo>
                    <a:pt x="32" y="32"/>
                  </a:lnTo>
                  <a:lnTo>
                    <a:pt x="30" y="22"/>
                  </a:lnTo>
                  <a:lnTo>
                    <a:pt x="26" y="10"/>
                  </a:lnTo>
                  <a:lnTo>
                    <a:pt x="22" y="6"/>
                  </a:lnTo>
                  <a:lnTo>
                    <a:pt x="20" y="2"/>
                  </a:lnTo>
                  <a:lnTo>
                    <a:pt x="14" y="0"/>
                  </a:lnTo>
                  <a:lnTo>
                    <a:pt x="10" y="2"/>
                  </a:lnTo>
                  <a:lnTo>
                    <a:pt x="10" y="2"/>
                  </a:lnTo>
                  <a:close/>
                </a:path>
              </a:pathLst>
            </a:custGeom>
            <a:solidFill>
              <a:srgbClr val="8746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70" name="Freeform 341"/>
            <p:cNvSpPr>
              <a:spLocks/>
            </p:cNvSpPr>
            <p:nvPr/>
          </p:nvSpPr>
          <p:spPr bwMode="auto">
            <a:xfrm>
              <a:off x="3151" y="2159"/>
              <a:ext cx="18" cy="32"/>
            </a:xfrm>
            <a:custGeom>
              <a:avLst/>
              <a:gdLst>
                <a:gd name="T0" fmla="*/ 4 w 18"/>
                <a:gd name="T1" fmla="*/ 20 h 32"/>
                <a:gd name="T2" fmla="*/ 4 w 18"/>
                <a:gd name="T3" fmla="*/ 20 h 32"/>
                <a:gd name="T4" fmla="*/ 4 w 18"/>
                <a:gd name="T5" fmla="*/ 24 h 32"/>
                <a:gd name="T6" fmla="*/ 6 w 18"/>
                <a:gd name="T7" fmla="*/ 28 h 32"/>
                <a:gd name="T8" fmla="*/ 8 w 18"/>
                <a:gd name="T9" fmla="*/ 30 h 32"/>
                <a:gd name="T10" fmla="*/ 12 w 18"/>
                <a:gd name="T11" fmla="*/ 32 h 32"/>
                <a:gd name="T12" fmla="*/ 12 w 18"/>
                <a:gd name="T13" fmla="*/ 32 h 32"/>
                <a:gd name="T14" fmla="*/ 16 w 18"/>
                <a:gd name="T15" fmla="*/ 30 h 32"/>
                <a:gd name="T16" fmla="*/ 16 w 18"/>
                <a:gd name="T17" fmla="*/ 30 h 32"/>
                <a:gd name="T18" fmla="*/ 18 w 18"/>
                <a:gd name="T19" fmla="*/ 28 h 32"/>
                <a:gd name="T20" fmla="*/ 16 w 18"/>
                <a:gd name="T21" fmla="*/ 26 h 32"/>
                <a:gd name="T22" fmla="*/ 16 w 18"/>
                <a:gd name="T23" fmla="*/ 26 h 32"/>
                <a:gd name="T24" fmla="*/ 12 w 18"/>
                <a:gd name="T25" fmla="*/ 26 h 32"/>
                <a:gd name="T26" fmla="*/ 10 w 18"/>
                <a:gd name="T27" fmla="*/ 24 h 32"/>
                <a:gd name="T28" fmla="*/ 8 w 18"/>
                <a:gd name="T29" fmla="*/ 22 h 32"/>
                <a:gd name="T30" fmla="*/ 8 w 18"/>
                <a:gd name="T31" fmla="*/ 22 h 32"/>
                <a:gd name="T32" fmla="*/ 10 w 18"/>
                <a:gd name="T33" fmla="*/ 20 h 32"/>
                <a:gd name="T34" fmla="*/ 10 w 18"/>
                <a:gd name="T35" fmla="*/ 18 h 32"/>
                <a:gd name="T36" fmla="*/ 10 w 18"/>
                <a:gd name="T37" fmla="*/ 16 h 32"/>
                <a:gd name="T38" fmla="*/ 10 w 18"/>
                <a:gd name="T39" fmla="*/ 16 h 32"/>
                <a:gd name="T40" fmla="*/ 6 w 18"/>
                <a:gd name="T41" fmla="*/ 14 h 32"/>
                <a:gd name="T42" fmla="*/ 4 w 18"/>
                <a:gd name="T43" fmla="*/ 12 h 32"/>
                <a:gd name="T44" fmla="*/ 4 w 18"/>
                <a:gd name="T45" fmla="*/ 12 h 32"/>
                <a:gd name="T46" fmla="*/ 8 w 18"/>
                <a:gd name="T47" fmla="*/ 6 h 32"/>
                <a:gd name="T48" fmla="*/ 10 w 18"/>
                <a:gd name="T49" fmla="*/ 4 h 32"/>
                <a:gd name="T50" fmla="*/ 8 w 18"/>
                <a:gd name="T51" fmla="*/ 2 h 32"/>
                <a:gd name="T52" fmla="*/ 8 w 18"/>
                <a:gd name="T53" fmla="*/ 2 h 32"/>
                <a:gd name="T54" fmla="*/ 4 w 18"/>
                <a:gd name="T55" fmla="*/ 0 h 32"/>
                <a:gd name="T56" fmla="*/ 0 w 18"/>
                <a:gd name="T57" fmla="*/ 2 h 32"/>
                <a:gd name="T58" fmla="*/ 0 w 18"/>
                <a:gd name="T59" fmla="*/ 2 h 32"/>
                <a:gd name="T60" fmla="*/ 0 w 18"/>
                <a:gd name="T61" fmla="*/ 6 h 32"/>
                <a:gd name="T62" fmla="*/ 0 w 18"/>
                <a:gd name="T63" fmla="*/ 10 h 32"/>
                <a:gd name="T64" fmla="*/ 0 w 18"/>
                <a:gd name="T65" fmla="*/ 16 h 32"/>
                <a:gd name="T66" fmla="*/ 4 w 18"/>
                <a:gd name="T67" fmla="*/ 20 h 32"/>
                <a:gd name="T68" fmla="*/ 4 w 18"/>
                <a:gd name="T69" fmla="*/ 2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18" h="32">
                  <a:moveTo>
                    <a:pt x="4" y="20"/>
                  </a:moveTo>
                  <a:lnTo>
                    <a:pt x="4" y="20"/>
                  </a:lnTo>
                  <a:lnTo>
                    <a:pt x="4" y="24"/>
                  </a:lnTo>
                  <a:lnTo>
                    <a:pt x="6" y="28"/>
                  </a:lnTo>
                  <a:lnTo>
                    <a:pt x="8" y="30"/>
                  </a:lnTo>
                  <a:lnTo>
                    <a:pt x="12" y="32"/>
                  </a:lnTo>
                  <a:lnTo>
                    <a:pt x="12" y="32"/>
                  </a:lnTo>
                  <a:lnTo>
                    <a:pt x="16" y="30"/>
                  </a:lnTo>
                  <a:lnTo>
                    <a:pt x="16" y="30"/>
                  </a:lnTo>
                  <a:lnTo>
                    <a:pt x="18" y="28"/>
                  </a:lnTo>
                  <a:lnTo>
                    <a:pt x="16" y="26"/>
                  </a:lnTo>
                  <a:lnTo>
                    <a:pt x="16" y="26"/>
                  </a:lnTo>
                  <a:lnTo>
                    <a:pt x="12" y="26"/>
                  </a:lnTo>
                  <a:lnTo>
                    <a:pt x="10" y="24"/>
                  </a:lnTo>
                  <a:lnTo>
                    <a:pt x="8" y="22"/>
                  </a:lnTo>
                  <a:lnTo>
                    <a:pt x="8" y="22"/>
                  </a:lnTo>
                  <a:lnTo>
                    <a:pt x="10" y="20"/>
                  </a:lnTo>
                  <a:lnTo>
                    <a:pt x="10" y="18"/>
                  </a:lnTo>
                  <a:lnTo>
                    <a:pt x="10" y="16"/>
                  </a:lnTo>
                  <a:lnTo>
                    <a:pt x="10" y="16"/>
                  </a:lnTo>
                  <a:lnTo>
                    <a:pt x="6" y="14"/>
                  </a:lnTo>
                  <a:lnTo>
                    <a:pt x="4" y="12"/>
                  </a:lnTo>
                  <a:lnTo>
                    <a:pt x="4" y="12"/>
                  </a:lnTo>
                  <a:lnTo>
                    <a:pt x="8" y="6"/>
                  </a:lnTo>
                  <a:lnTo>
                    <a:pt x="10" y="4"/>
                  </a:lnTo>
                  <a:lnTo>
                    <a:pt x="8" y="2"/>
                  </a:lnTo>
                  <a:lnTo>
                    <a:pt x="8" y="2"/>
                  </a:lnTo>
                  <a:lnTo>
                    <a:pt x="4" y="0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6"/>
                  </a:lnTo>
                  <a:lnTo>
                    <a:pt x="0" y="10"/>
                  </a:lnTo>
                  <a:lnTo>
                    <a:pt x="0" y="16"/>
                  </a:lnTo>
                  <a:lnTo>
                    <a:pt x="4" y="20"/>
                  </a:lnTo>
                  <a:lnTo>
                    <a:pt x="4" y="2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71" name="Freeform 342"/>
            <p:cNvSpPr>
              <a:spLocks/>
            </p:cNvSpPr>
            <p:nvPr/>
          </p:nvSpPr>
          <p:spPr bwMode="auto">
            <a:xfrm>
              <a:off x="3167" y="2197"/>
              <a:ext cx="68" cy="20"/>
            </a:xfrm>
            <a:custGeom>
              <a:avLst/>
              <a:gdLst>
                <a:gd name="T0" fmla="*/ 0 w 68"/>
                <a:gd name="T1" fmla="*/ 4 h 20"/>
                <a:gd name="T2" fmla="*/ 0 w 68"/>
                <a:gd name="T3" fmla="*/ 4 h 20"/>
                <a:gd name="T4" fmla="*/ 10 w 68"/>
                <a:gd name="T5" fmla="*/ 6 h 20"/>
                <a:gd name="T6" fmla="*/ 18 w 68"/>
                <a:gd name="T7" fmla="*/ 6 h 20"/>
                <a:gd name="T8" fmla="*/ 28 w 68"/>
                <a:gd name="T9" fmla="*/ 8 h 20"/>
                <a:gd name="T10" fmla="*/ 32 w 68"/>
                <a:gd name="T11" fmla="*/ 10 h 20"/>
                <a:gd name="T12" fmla="*/ 36 w 68"/>
                <a:gd name="T13" fmla="*/ 14 h 20"/>
                <a:gd name="T14" fmla="*/ 36 w 68"/>
                <a:gd name="T15" fmla="*/ 14 h 20"/>
                <a:gd name="T16" fmla="*/ 42 w 68"/>
                <a:gd name="T17" fmla="*/ 10 h 20"/>
                <a:gd name="T18" fmla="*/ 46 w 68"/>
                <a:gd name="T19" fmla="*/ 8 h 20"/>
                <a:gd name="T20" fmla="*/ 46 w 68"/>
                <a:gd name="T21" fmla="*/ 8 h 20"/>
                <a:gd name="T22" fmla="*/ 48 w 68"/>
                <a:gd name="T23" fmla="*/ 16 h 20"/>
                <a:gd name="T24" fmla="*/ 52 w 68"/>
                <a:gd name="T25" fmla="*/ 18 h 20"/>
                <a:gd name="T26" fmla="*/ 56 w 68"/>
                <a:gd name="T27" fmla="*/ 20 h 20"/>
                <a:gd name="T28" fmla="*/ 56 w 68"/>
                <a:gd name="T29" fmla="*/ 20 h 20"/>
                <a:gd name="T30" fmla="*/ 60 w 68"/>
                <a:gd name="T31" fmla="*/ 18 h 20"/>
                <a:gd name="T32" fmla="*/ 62 w 68"/>
                <a:gd name="T33" fmla="*/ 16 h 20"/>
                <a:gd name="T34" fmla="*/ 68 w 68"/>
                <a:gd name="T35" fmla="*/ 12 h 20"/>
                <a:gd name="T36" fmla="*/ 68 w 68"/>
                <a:gd name="T37" fmla="*/ 12 h 20"/>
                <a:gd name="T38" fmla="*/ 66 w 68"/>
                <a:gd name="T39" fmla="*/ 10 h 20"/>
                <a:gd name="T40" fmla="*/ 64 w 68"/>
                <a:gd name="T41" fmla="*/ 10 h 20"/>
                <a:gd name="T42" fmla="*/ 64 w 68"/>
                <a:gd name="T43" fmla="*/ 10 h 20"/>
                <a:gd name="T44" fmla="*/ 60 w 68"/>
                <a:gd name="T45" fmla="*/ 14 h 20"/>
                <a:gd name="T46" fmla="*/ 56 w 68"/>
                <a:gd name="T47" fmla="*/ 14 h 20"/>
                <a:gd name="T48" fmla="*/ 54 w 68"/>
                <a:gd name="T49" fmla="*/ 14 h 20"/>
                <a:gd name="T50" fmla="*/ 54 w 68"/>
                <a:gd name="T51" fmla="*/ 14 h 20"/>
                <a:gd name="T52" fmla="*/ 52 w 68"/>
                <a:gd name="T53" fmla="*/ 10 h 20"/>
                <a:gd name="T54" fmla="*/ 52 w 68"/>
                <a:gd name="T55" fmla="*/ 4 h 20"/>
                <a:gd name="T56" fmla="*/ 52 w 68"/>
                <a:gd name="T57" fmla="*/ 4 h 20"/>
                <a:gd name="T58" fmla="*/ 48 w 68"/>
                <a:gd name="T59" fmla="*/ 2 h 20"/>
                <a:gd name="T60" fmla="*/ 46 w 68"/>
                <a:gd name="T61" fmla="*/ 2 h 20"/>
                <a:gd name="T62" fmla="*/ 40 w 68"/>
                <a:gd name="T63" fmla="*/ 6 h 20"/>
                <a:gd name="T64" fmla="*/ 36 w 68"/>
                <a:gd name="T65" fmla="*/ 8 h 20"/>
                <a:gd name="T66" fmla="*/ 34 w 68"/>
                <a:gd name="T67" fmla="*/ 8 h 20"/>
                <a:gd name="T68" fmla="*/ 32 w 68"/>
                <a:gd name="T69" fmla="*/ 6 h 20"/>
                <a:gd name="T70" fmla="*/ 28 w 68"/>
                <a:gd name="T71" fmla="*/ 2 h 20"/>
                <a:gd name="T72" fmla="*/ 28 w 68"/>
                <a:gd name="T73" fmla="*/ 2 h 20"/>
                <a:gd name="T74" fmla="*/ 16 w 68"/>
                <a:gd name="T75" fmla="*/ 0 h 20"/>
                <a:gd name="T76" fmla="*/ 2 w 68"/>
                <a:gd name="T77" fmla="*/ 2 h 20"/>
                <a:gd name="T78" fmla="*/ 0 w 68"/>
                <a:gd name="T79" fmla="*/ 4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68" h="20">
                  <a:moveTo>
                    <a:pt x="0" y="4"/>
                  </a:moveTo>
                  <a:lnTo>
                    <a:pt x="0" y="4"/>
                  </a:lnTo>
                  <a:lnTo>
                    <a:pt x="10" y="6"/>
                  </a:lnTo>
                  <a:lnTo>
                    <a:pt x="18" y="6"/>
                  </a:lnTo>
                  <a:lnTo>
                    <a:pt x="28" y="8"/>
                  </a:lnTo>
                  <a:lnTo>
                    <a:pt x="32" y="10"/>
                  </a:lnTo>
                  <a:lnTo>
                    <a:pt x="36" y="14"/>
                  </a:lnTo>
                  <a:lnTo>
                    <a:pt x="36" y="14"/>
                  </a:lnTo>
                  <a:lnTo>
                    <a:pt x="42" y="10"/>
                  </a:lnTo>
                  <a:lnTo>
                    <a:pt x="46" y="8"/>
                  </a:lnTo>
                  <a:lnTo>
                    <a:pt x="46" y="8"/>
                  </a:lnTo>
                  <a:lnTo>
                    <a:pt x="48" y="16"/>
                  </a:lnTo>
                  <a:lnTo>
                    <a:pt x="52" y="18"/>
                  </a:lnTo>
                  <a:lnTo>
                    <a:pt x="56" y="20"/>
                  </a:lnTo>
                  <a:lnTo>
                    <a:pt x="56" y="20"/>
                  </a:lnTo>
                  <a:lnTo>
                    <a:pt x="60" y="18"/>
                  </a:lnTo>
                  <a:lnTo>
                    <a:pt x="62" y="16"/>
                  </a:lnTo>
                  <a:lnTo>
                    <a:pt x="68" y="12"/>
                  </a:lnTo>
                  <a:lnTo>
                    <a:pt x="68" y="12"/>
                  </a:lnTo>
                  <a:lnTo>
                    <a:pt x="66" y="10"/>
                  </a:lnTo>
                  <a:lnTo>
                    <a:pt x="64" y="10"/>
                  </a:lnTo>
                  <a:lnTo>
                    <a:pt x="64" y="10"/>
                  </a:lnTo>
                  <a:lnTo>
                    <a:pt x="60" y="14"/>
                  </a:lnTo>
                  <a:lnTo>
                    <a:pt x="56" y="14"/>
                  </a:lnTo>
                  <a:lnTo>
                    <a:pt x="54" y="14"/>
                  </a:lnTo>
                  <a:lnTo>
                    <a:pt x="54" y="14"/>
                  </a:lnTo>
                  <a:lnTo>
                    <a:pt x="52" y="10"/>
                  </a:lnTo>
                  <a:lnTo>
                    <a:pt x="52" y="4"/>
                  </a:lnTo>
                  <a:lnTo>
                    <a:pt x="52" y="4"/>
                  </a:lnTo>
                  <a:lnTo>
                    <a:pt x="48" y="2"/>
                  </a:lnTo>
                  <a:lnTo>
                    <a:pt x="46" y="2"/>
                  </a:lnTo>
                  <a:lnTo>
                    <a:pt x="40" y="6"/>
                  </a:lnTo>
                  <a:lnTo>
                    <a:pt x="36" y="8"/>
                  </a:lnTo>
                  <a:lnTo>
                    <a:pt x="34" y="8"/>
                  </a:lnTo>
                  <a:lnTo>
                    <a:pt x="32" y="6"/>
                  </a:lnTo>
                  <a:lnTo>
                    <a:pt x="28" y="2"/>
                  </a:lnTo>
                  <a:lnTo>
                    <a:pt x="28" y="2"/>
                  </a:lnTo>
                  <a:lnTo>
                    <a:pt x="16" y="0"/>
                  </a:lnTo>
                  <a:lnTo>
                    <a:pt x="2" y="2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72" name="Freeform 343"/>
            <p:cNvSpPr>
              <a:spLocks/>
            </p:cNvSpPr>
            <p:nvPr/>
          </p:nvSpPr>
          <p:spPr bwMode="auto">
            <a:xfrm>
              <a:off x="3267" y="2207"/>
              <a:ext cx="40" cy="52"/>
            </a:xfrm>
            <a:custGeom>
              <a:avLst/>
              <a:gdLst>
                <a:gd name="T0" fmla="*/ 8 w 40"/>
                <a:gd name="T1" fmla="*/ 10 h 52"/>
                <a:gd name="T2" fmla="*/ 8 w 40"/>
                <a:gd name="T3" fmla="*/ 10 h 52"/>
                <a:gd name="T4" fmla="*/ 2 w 40"/>
                <a:gd name="T5" fmla="*/ 14 h 52"/>
                <a:gd name="T6" fmla="*/ 0 w 40"/>
                <a:gd name="T7" fmla="*/ 18 h 52"/>
                <a:gd name="T8" fmla="*/ 0 w 40"/>
                <a:gd name="T9" fmla="*/ 20 h 52"/>
                <a:gd name="T10" fmla="*/ 0 w 40"/>
                <a:gd name="T11" fmla="*/ 20 h 52"/>
                <a:gd name="T12" fmla="*/ 4 w 40"/>
                <a:gd name="T13" fmla="*/ 24 h 52"/>
                <a:gd name="T14" fmla="*/ 8 w 40"/>
                <a:gd name="T15" fmla="*/ 26 h 52"/>
                <a:gd name="T16" fmla="*/ 18 w 40"/>
                <a:gd name="T17" fmla="*/ 26 h 52"/>
                <a:gd name="T18" fmla="*/ 18 w 40"/>
                <a:gd name="T19" fmla="*/ 26 h 52"/>
                <a:gd name="T20" fmla="*/ 18 w 40"/>
                <a:gd name="T21" fmla="*/ 30 h 52"/>
                <a:gd name="T22" fmla="*/ 18 w 40"/>
                <a:gd name="T23" fmla="*/ 32 h 52"/>
                <a:gd name="T24" fmla="*/ 16 w 40"/>
                <a:gd name="T25" fmla="*/ 34 h 52"/>
                <a:gd name="T26" fmla="*/ 16 w 40"/>
                <a:gd name="T27" fmla="*/ 36 h 52"/>
                <a:gd name="T28" fmla="*/ 34 w 40"/>
                <a:gd name="T29" fmla="*/ 38 h 52"/>
                <a:gd name="T30" fmla="*/ 34 w 40"/>
                <a:gd name="T31" fmla="*/ 38 h 52"/>
                <a:gd name="T32" fmla="*/ 32 w 40"/>
                <a:gd name="T33" fmla="*/ 44 h 52"/>
                <a:gd name="T34" fmla="*/ 32 w 40"/>
                <a:gd name="T35" fmla="*/ 48 h 52"/>
                <a:gd name="T36" fmla="*/ 32 w 40"/>
                <a:gd name="T37" fmla="*/ 52 h 52"/>
                <a:gd name="T38" fmla="*/ 32 w 40"/>
                <a:gd name="T39" fmla="*/ 52 h 52"/>
                <a:gd name="T40" fmla="*/ 36 w 40"/>
                <a:gd name="T41" fmla="*/ 52 h 52"/>
                <a:gd name="T42" fmla="*/ 40 w 40"/>
                <a:gd name="T43" fmla="*/ 50 h 52"/>
                <a:gd name="T44" fmla="*/ 40 w 40"/>
                <a:gd name="T45" fmla="*/ 50 h 52"/>
                <a:gd name="T46" fmla="*/ 40 w 40"/>
                <a:gd name="T47" fmla="*/ 48 h 52"/>
                <a:gd name="T48" fmla="*/ 38 w 40"/>
                <a:gd name="T49" fmla="*/ 46 h 52"/>
                <a:gd name="T50" fmla="*/ 38 w 40"/>
                <a:gd name="T51" fmla="*/ 46 h 52"/>
                <a:gd name="T52" fmla="*/ 38 w 40"/>
                <a:gd name="T53" fmla="*/ 46 h 52"/>
                <a:gd name="T54" fmla="*/ 38 w 40"/>
                <a:gd name="T55" fmla="*/ 44 h 52"/>
                <a:gd name="T56" fmla="*/ 40 w 40"/>
                <a:gd name="T57" fmla="*/ 40 h 52"/>
                <a:gd name="T58" fmla="*/ 40 w 40"/>
                <a:gd name="T59" fmla="*/ 36 h 52"/>
                <a:gd name="T60" fmla="*/ 40 w 40"/>
                <a:gd name="T61" fmla="*/ 32 h 52"/>
                <a:gd name="T62" fmla="*/ 40 w 40"/>
                <a:gd name="T63" fmla="*/ 32 h 52"/>
                <a:gd name="T64" fmla="*/ 32 w 40"/>
                <a:gd name="T65" fmla="*/ 34 h 52"/>
                <a:gd name="T66" fmla="*/ 24 w 40"/>
                <a:gd name="T67" fmla="*/ 32 h 52"/>
                <a:gd name="T68" fmla="*/ 24 w 40"/>
                <a:gd name="T69" fmla="*/ 32 h 52"/>
                <a:gd name="T70" fmla="*/ 24 w 40"/>
                <a:gd name="T71" fmla="*/ 30 h 52"/>
                <a:gd name="T72" fmla="*/ 24 w 40"/>
                <a:gd name="T73" fmla="*/ 28 h 52"/>
                <a:gd name="T74" fmla="*/ 24 w 40"/>
                <a:gd name="T75" fmla="*/ 24 h 52"/>
                <a:gd name="T76" fmla="*/ 22 w 40"/>
                <a:gd name="T77" fmla="*/ 24 h 52"/>
                <a:gd name="T78" fmla="*/ 22 w 40"/>
                <a:gd name="T79" fmla="*/ 24 h 52"/>
                <a:gd name="T80" fmla="*/ 14 w 40"/>
                <a:gd name="T81" fmla="*/ 20 h 52"/>
                <a:gd name="T82" fmla="*/ 6 w 40"/>
                <a:gd name="T83" fmla="*/ 18 h 52"/>
                <a:gd name="T84" fmla="*/ 6 w 40"/>
                <a:gd name="T85" fmla="*/ 18 h 52"/>
                <a:gd name="T86" fmla="*/ 12 w 40"/>
                <a:gd name="T87" fmla="*/ 14 h 52"/>
                <a:gd name="T88" fmla="*/ 12 w 40"/>
                <a:gd name="T89" fmla="*/ 10 h 52"/>
                <a:gd name="T90" fmla="*/ 14 w 40"/>
                <a:gd name="T91" fmla="*/ 6 h 52"/>
                <a:gd name="T92" fmla="*/ 14 w 40"/>
                <a:gd name="T93" fmla="*/ 6 h 52"/>
                <a:gd name="T94" fmla="*/ 12 w 40"/>
                <a:gd name="T95" fmla="*/ 2 h 52"/>
                <a:gd name="T96" fmla="*/ 8 w 40"/>
                <a:gd name="T97" fmla="*/ 2 h 52"/>
                <a:gd name="T98" fmla="*/ 0 w 40"/>
                <a:gd name="T99" fmla="*/ 0 h 52"/>
                <a:gd name="T100" fmla="*/ 0 w 40"/>
                <a:gd name="T101" fmla="*/ 0 h 52"/>
                <a:gd name="T102" fmla="*/ 0 w 40"/>
                <a:gd name="T103" fmla="*/ 4 h 52"/>
                <a:gd name="T104" fmla="*/ 0 w 40"/>
                <a:gd name="T105" fmla="*/ 4 h 52"/>
                <a:gd name="T106" fmla="*/ 2 w 40"/>
                <a:gd name="T107" fmla="*/ 6 h 52"/>
                <a:gd name="T108" fmla="*/ 6 w 40"/>
                <a:gd name="T109" fmla="*/ 6 h 52"/>
                <a:gd name="T110" fmla="*/ 8 w 40"/>
                <a:gd name="T111" fmla="*/ 8 h 52"/>
                <a:gd name="T112" fmla="*/ 8 w 40"/>
                <a:gd name="T113" fmla="*/ 10 h 52"/>
                <a:gd name="T114" fmla="*/ 8 w 40"/>
                <a:gd name="T115" fmla="*/ 10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40" h="52">
                  <a:moveTo>
                    <a:pt x="8" y="10"/>
                  </a:moveTo>
                  <a:lnTo>
                    <a:pt x="8" y="10"/>
                  </a:lnTo>
                  <a:lnTo>
                    <a:pt x="2" y="14"/>
                  </a:lnTo>
                  <a:lnTo>
                    <a:pt x="0" y="18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4" y="24"/>
                  </a:lnTo>
                  <a:lnTo>
                    <a:pt x="8" y="26"/>
                  </a:lnTo>
                  <a:lnTo>
                    <a:pt x="18" y="26"/>
                  </a:lnTo>
                  <a:lnTo>
                    <a:pt x="18" y="26"/>
                  </a:lnTo>
                  <a:lnTo>
                    <a:pt x="18" y="30"/>
                  </a:lnTo>
                  <a:lnTo>
                    <a:pt x="18" y="32"/>
                  </a:lnTo>
                  <a:lnTo>
                    <a:pt x="16" y="34"/>
                  </a:lnTo>
                  <a:lnTo>
                    <a:pt x="16" y="36"/>
                  </a:lnTo>
                  <a:lnTo>
                    <a:pt x="34" y="38"/>
                  </a:lnTo>
                  <a:lnTo>
                    <a:pt x="34" y="38"/>
                  </a:lnTo>
                  <a:lnTo>
                    <a:pt x="32" y="44"/>
                  </a:lnTo>
                  <a:lnTo>
                    <a:pt x="32" y="48"/>
                  </a:lnTo>
                  <a:lnTo>
                    <a:pt x="32" y="52"/>
                  </a:lnTo>
                  <a:lnTo>
                    <a:pt x="32" y="52"/>
                  </a:lnTo>
                  <a:lnTo>
                    <a:pt x="36" y="52"/>
                  </a:lnTo>
                  <a:lnTo>
                    <a:pt x="40" y="50"/>
                  </a:lnTo>
                  <a:lnTo>
                    <a:pt x="40" y="50"/>
                  </a:lnTo>
                  <a:lnTo>
                    <a:pt x="40" y="48"/>
                  </a:lnTo>
                  <a:lnTo>
                    <a:pt x="38" y="46"/>
                  </a:lnTo>
                  <a:lnTo>
                    <a:pt x="38" y="46"/>
                  </a:lnTo>
                  <a:lnTo>
                    <a:pt x="38" y="46"/>
                  </a:lnTo>
                  <a:lnTo>
                    <a:pt x="38" y="44"/>
                  </a:lnTo>
                  <a:lnTo>
                    <a:pt x="40" y="40"/>
                  </a:lnTo>
                  <a:lnTo>
                    <a:pt x="40" y="36"/>
                  </a:lnTo>
                  <a:lnTo>
                    <a:pt x="40" y="32"/>
                  </a:lnTo>
                  <a:lnTo>
                    <a:pt x="40" y="32"/>
                  </a:lnTo>
                  <a:lnTo>
                    <a:pt x="32" y="34"/>
                  </a:lnTo>
                  <a:lnTo>
                    <a:pt x="24" y="32"/>
                  </a:lnTo>
                  <a:lnTo>
                    <a:pt x="24" y="32"/>
                  </a:lnTo>
                  <a:lnTo>
                    <a:pt x="24" y="30"/>
                  </a:lnTo>
                  <a:lnTo>
                    <a:pt x="24" y="28"/>
                  </a:lnTo>
                  <a:lnTo>
                    <a:pt x="24" y="24"/>
                  </a:lnTo>
                  <a:lnTo>
                    <a:pt x="22" y="24"/>
                  </a:lnTo>
                  <a:lnTo>
                    <a:pt x="22" y="24"/>
                  </a:lnTo>
                  <a:lnTo>
                    <a:pt x="14" y="20"/>
                  </a:lnTo>
                  <a:lnTo>
                    <a:pt x="6" y="18"/>
                  </a:lnTo>
                  <a:lnTo>
                    <a:pt x="6" y="18"/>
                  </a:lnTo>
                  <a:lnTo>
                    <a:pt x="12" y="14"/>
                  </a:lnTo>
                  <a:lnTo>
                    <a:pt x="12" y="10"/>
                  </a:lnTo>
                  <a:lnTo>
                    <a:pt x="14" y="6"/>
                  </a:lnTo>
                  <a:lnTo>
                    <a:pt x="14" y="6"/>
                  </a:lnTo>
                  <a:lnTo>
                    <a:pt x="12" y="2"/>
                  </a:lnTo>
                  <a:lnTo>
                    <a:pt x="8" y="2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4"/>
                  </a:lnTo>
                  <a:lnTo>
                    <a:pt x="0" y="4"/>
                  </a:lnTo>
                  <a:lnTo>
                    <a:pt x="2" y="6"/>
                  </a:lnTo>
                  <a:lnTo>
                    <a:pt x="6" y="6"/>
                  </a:lnTo>
                  <a:lnTo>
                    <a:pt x="8" y="8"/>
                  </a:lnTo>
                  <a:lnTo>
                    <a:pt x="8" y="10"/>
                  </a:lnTo>
                  <a:lnTo>
                    <a:pt x="8" y="1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73" name="Freeform 344"/>
            <p:cNvSpPr>
              <a:spLocks/>
            </p:cNvSpPr>
            <p:nvPr/>
          </p:nvSpPr>
          <p:spPr bwMode="auto">
            <a:xfrm>
              <a:off x="3307" y="2077"/>
              <a:ext cx="14" cy="14"/>
            </a:xfrm>
            <a:custGeom>
              <a:avLst/>
              <a:gdLst>
                <a:gd name="T0" fmla="*/ 8 w 14"/>
                <a:gd name="T1" fmla="*/ 14 h 14"/>
                <a:gd name="T2" fmla="*/ 8 w 14"/>
                <a:gd name="T3" fmla="*/ 14 h 14"/>
                <a:gd name="T4" fmla="*/ 10 w 14"/>
                <a:gd name="T5" fmla="*/ 14 h 14"/>
                <a:gd name="T6" fmla="*/ 14 w 14"/>
                <a:gd name="T7" fmla="*/ 14 h 14"/>
                <a:gd name="T8" fmla="*/ 14 w 14"/>
                <a:gd name="T9" fmla="*/ 14 h 14"/>
                <a:gd name="T10" fmla="*/ 14 w 14"/>
                <a:gd name="T11" fmla="*/ 12 h 14"/>
                <a:gd name="T12" fmla="*/ 14 w 14"/>
                <a:gd name="T13" fmla="*/ 10 h 14"/>
                <a:gd name="T14" fmla="*/ 12 w 14"/>
                <a:gd name="T15" fmla="*/ 6 h 14"/>
                <a:gd name="T16" fmla="*/ 2 w 14"/>
                <a:gd name="T17" fmla="*/ 0 h 14"/>
                <a:gd name="T18" fmla="*/ 2 w 14"/>
                <a:gd name="T19" fmla="*/ 0 h 14"/>
                <a:gd name="T20" fmla="*/ 0 w 14"/>
                <a:gd name="T21" fmla="*/ 0 h 14"/>
                <a:gd name="T22" fmla="*/ 0 w 14"/>
                <a:gd name="T23" fmla="*/ 2 h 14"/>
                <a:gd name="T24" fmla="*/ 0 w 14"/>
                <a:gd name="T25" fmla="*/ 2 h 14"/>
                <a:gd name="T26" fmla="*/ 0 w 14"/>
                <a:gd name="T27" fmla="*/ 6 h 14"/>
                <a:gd name="T28" fmla="*/ 2 w 14"/>
                <a:gd name="T29" fmla="*/ 8 h 14"/>
                <a:gd name="T30" fmla="*/ 8 w 14"/>
                <a:gd name="T31" fmla="*/ 14 h 14"/>
                <a:gd name="T32" fmla="*/ 8 w 14"/>
                <a:gd name="T33" fmla="*/ 14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4" h="14">
                  <a:moveTo>
                    <a:pt x="8" y="14"/>
                  </a:moveTo>
                  <a:lnTo>
                    <a:pt x="8" y="14"/>
                  </a:lnTo>
                  <a:lnTo>
                    <a:pt x="10" y="14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4" y="12"/>
                  </a:lnTo>
                  <a:lnTo>
                    <a:pt x="14" y="10"/>
                  </a:lnTo>
                  <a:lnTo>
                    <a:pt x="12" y="6"/>
                  </a:lnTo>
                  <a:lnTo>
                    <a:pt x="2" y="0"/>
                  </a:lnTo>
                  <a:lnTo>
                    <a:pt x="2" y="0"/>
                  </a:lnTo>
                  <a:lnTo>
                    <a:pt x="0" y="0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6"/>
                  </a:lnTo>
                  <a:lnTo>
                    <a:pt x="2" y="8"/>
                  </a:lnTo>
                  <a:lnTo>
                    <a:pt x="8" y="14"/>
                  </a:lnTo>
                  <a:lnTo>
                    <a:pt x="8" y="1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74" name="Freeform 345"/>
            <p:cNvSpPr>
              <a:spLocks/>
            </p:cNvSpPr>
            <p:nvPr/>
          </p:nvSpPr>
          <p:spPr bwMode="auto">
            <a:xfrm>
              <a:off x="3331" y="2101"/>
              <a:ext cx="62" cy="80"/>
            </a:xfrm>
            <a:custGeom>
              <a:avLst/>
              <a:gdLst>
                <a:gd name="T0" fmla="*/ 8 w 62"/>
                <a:gd name="T1" fmla="*/ 12 h 80"/>
                <a:gd name="T2" fmla="*/ 0 w 62"/>
                <a:gd name="T3" fmla="*/ 16 h 80"/>
                <a:gd name="T4" fmla="*/ 0 w 62"/>
                <a:gd name="T5" fmla="*/ 18 h 80"/>
                <a:gd name="T6" fmla="*/ 10 w 62"/>
                <a:gd name="T7" fmla="*/ 26 h 80"/>
                <a:gd name="T8" fmla="*/ 16 w 62"/>
                <a:gd name="T9" fmla="*/ 34 h 80"/>
                <a:gd name="T10" fmla="*/ 16 w 62"/>
                <a:gd name="T11" fmla="*/ 38 h 80"/>
                <a:gd name="T12" fmla="*/ 8 w 62"/>
                <a:gd name="T13" fmla="*/ 40 h 80"/>
                <a:gd name="T14" fmla="*/ 12 w 62"/>
                <a:gd name="T15" fmla="*/ 44 h 80"/>
                <a:gd name="T16" fmla="*/ 28 w 62"/>
                <a:gd name="T17" fmla="*/ 48 h 80"/>
                <a:gd name="T18" fmla="*/ 24 w 62"/>
                <a:gd name="T19" fmla="*/ 52 h 80"/>
                <a:gd name="T20" fmla="*/ 18 w 62"/>
                <a:gd name="T21" fmla="*/ 58 h 80"/>
                <a:gd name="T22" fmla="*/ 22 w 62"/>
                <a:gd name="T23" fmla="*/ 62 h 80"/>
                <a:gd name="T24" fmla="*/ 28 w 62"/>
                <a:gd name="T25" fmla="*/ 68 h 80"/>
                <a:gd name="T26" fmla="*/ 44 w 62"/>
                <a:gd name="T27" fmla="*/ 78 h 80"/>
                <a:gd name="T28" fmla="*/ 52 w 62"/>
                <a:gd name="T29" fmla="*/ 78 h 80"/>
                <a:gd name="T30" fmla="*/ 60 w 62"/>
                <a:gd name="T31" fmla="*/ 74 h 80"/>
                <a:gd name="T32" fmla="*/ 62 w 62"/>
                <a:gd name="T33" fmla="*/ 68 h 80"/>
                <a:gd name="T34" fmla="*/ 60 w 62"/>
                <a:gd name="T35" fmla="*/ 68 h 80"/>
                <a:gd name="T36" fmla="*/ 52 w 62"/>
                <a:gd name="T37" fmla="*/ 72 h 80"/>
                <a:gd name="T38" fmla="*/ 44 w 62"/>
                <a:gd name="T39" fmla="*/ 72 h 80"/>
                <a:gd name="T40" fmla="*/ 38 w 62"/>
                <a:gd name="T41" fmla="*/ 72 h 80"/>
                <a:gd name="T42" fmla="*/ 36 w 62"/>
                <a:gd name="T43" fmla="*/ 66 h 80"/>
                <a:gd name="T44" fmla="*/ 24 w 62"/>
                <a:gd name="T45" fmla="*/ 60 h 80"/>
                <a:gd name="T46" fmla="*/ 26 w 62"/>
                <a:gd name="T47" fmla="*/ 56 h 80"/>
                <a:gd name="T48" fmla="*/ 32 w 62"/>
                <a:gd name="T49" fmla="*/ 54 h 80"/>
                <a:gd name="T50" fmla="*/ 36 w 62"/>
                <a:gd name="T51" fmla="*/ 48 h 80"/>
                <a:gd name="T52" fmla="*/ 22 w 62"/>
                <a:gd name="T53" fmla="*/ 42 h 80"/>
                <a:gd name="T54" fmla="*/ 22 w 62"/>
                <a:gd name="T55" fmla="*/ 36 h 80"/>
                <a:gd name="T56" fmla="*/ 22 w 62"/>
                <a:gd name="T57" fmla="*/ 32 h 80"/>
                <a:gd name="T58" fmla="*/ 18 w 62"/>
                <a:gd name="T59" fmla="*/ 24 h 80"/>
                <a:gd name="T60" fmla="*/ 10 w 62"/>
                <a:gd name="T61" fmla="*/ 20 h 80"/>
                <a:gd name="T62" fmla="*/ 14 w 62"/>
                <a:gd name="T63" fmla="*/ 12 h 80"/>
                <a:gd name="T64" fmla="*/ 14 w 62"/>
                <a:gd name="T65" fmla="*/ 8 h 80"/>
                <a:gd name="T66" fmla="*/ 2 w 62"/>
                <a:gd name="T67" fmla="*/ 0 h 80"/>
                <a:gd name="T68" fmla="*/ 0 w 62"/>
                <a:gd name="T69" fmla="*/ 2 h 80"/>
                <a:gd name="T70" fmla="*/ 0 w 62"/>
                <a:gd name="T71" fmla="*/ 4 h 80"/>
                <a:gd name="T72" fmla="*/ 8 w 62"/>
                <a:gd name="T73" fmla="*/ 12 h 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62" h="80">
                  <a:moveTo>
                    <a:pt x="8" y="12"/>
                  </a:moveTo>
                  <a:lnTo>
                    <a:pt x="8" y="12"/>
                  </a:lnTo>
                  <a:lnTo>
                    <a:pt x="2" y="14"/>
                  </a:lnTo>
                  <a:lnTo>
                    <a:pt x="0" y="16"/>
                  </a:lnTo>
                  <a:lnTo>
                    <a:pt x="0" y="18"/>
                  </a:lnTo>
                  <a:lnTo>
                    <a:pt x="0" y="18"/>
                  </a:lnTo>
                  <a:lnTo>
                    <a:pt x="4" y="22"/>
                  </a:lnTo>
                  <a:lnTo>
                    <a:pt x="10" y="26"/>
                  </a:lnTo>
                  <a:lnTo>
                    <a:pt x="16" y="32"/>
                  </a:lnTo>
                  <a:lnTo>
                    <a:pt x="16" y="34"/>
                  </a:lnTo>
                  <a:lnTo>
                    <a:pt x="16" y="38"/>
                  </a:lnTo>
                  <a:lnTo>
                    <a:pt x="16" y="38"/>
                  </a:lnTo>
                  <a:lnTo>
                    <a:pt x="12" y="38"/>
                  </a:lnTo>
                  <a:lnTo>
                    <a:pt x="8" y="40"/>
                  </a:lnTo>
                  <a:lnTo>
                    <a:pt x="8" y="40"/>
                  </a:lnTo>
                  <a:lnTo>
                    <a:pt x="12" y="44"/>
                  </a:lnTo>
                  <a:lnTo>
                    <a:pt x="16" y="46"/>
                  </a:lnTo>
                  <a:lnTo>
                    <a:pt x="28" y="48"/>
                  </a:lnTo>
                  <a:lnTo>
                    <a:pt x="28" y="48"/>
                  </a:lnTo>
                  <a:lnTo>
                    <a:pt x="24" y="52"/>
                  </a:lnTo>
                  <a:lnTo>
                    <a:pt x="20" y="54"/>
                  </a:lnTo>
                  <a:lnTo>
                    <a:pt x="18" y="58"/>
                  </a:lnTo>
                  <a:lnTo>
                    <a:pt x="18" y="60"/>
                  </a:lnTo>
                  <a:lnTo>
                    <a:pt x="22" y="62"/>
                  </a:lnTo>
                  <a:lnTo>
                    <a:pt x="22" y="62"/>
                  </a:lnTo>
                  <a:lnTo>
                    <a:pt x="28" y="68"/>
                  </a:lnTo>
                  <a:lnTo>
                    <a:pt x="36" y="74"/>
                  </a:lnTo>
                  <a:lnTo>
                    <a:pt x="44" y="78"/>
                  </a:lnTo>
                  <a:lnTo>
                    <a:pt x="48" y="80"/>
                  </a:lnTo>
                  <a:lnTo>
                    <a:pt x="52" y="78"/>
                  </a:lnTo>
                  <a:lnTo>
                    <a:pt x="52" y="78"/>
                  </a:lnTo>
                  <a:lnTo>
                    <a:pt x="60" y="74"/>
                  </a:lnTo>
                  <a:lnTo>
                    <a:pt x="62" y="72"/>
                  </a:lnTo>
                  <a:lnTo>
                    <a:pt x="62" y="68"/>
                  </a:lnTo>
                  <a:lnTo>
                    <a:pt x="62" y="68"/>
                  </a:lnTo>
                  <a:lnTo>
                    <a:pt x="60" y="68"/>
                  </a:lnTo>
                  <a:lnTo>
                    <a:pt x="56" y="68"/>
                  </a:lnTo>
                  <a:lnTo>
                    <a:pt x="52" y="72"/>
                  </a:lnTo>
                  <a:lnTo>
                    <a:pt x="52" y="72"/>
                  </a:lnTo>
                  <a:lnTo>
                    <a:pt x="44" y="72"/>
                  </a:lnTo>
                  <a:lnTo>
                    <a:pt x="38" y="72"/>
                  </a:lnTo>
                  <a:lnTo>
                    <a:pt x="38" y="72"/>
                  </a:lnTo>
                  <a:lnTo>
                    <a:pt x="38" y="70"/>
                  </a:lnTo>
                  <a:lnTo>
                    <a:pt x="36" y="66"/>
                  </a:lnTo>
                  <a:lnTo>
                    <a:pt x="28" y="62"/>
                  </a:lnTo>
                  <a:lnTo>
                    <a:pt x="24" y="60"/>
                  </a:lnTo>
                  <a:lnTo>
                    <a:pt x="24" y="58"/>
                  </a:lnTo>
                  <a:lnTo>
                    <a:pt x="26" y="56"/>
                  </a:lnTo>
                  <a:lnTo>
                    <a:pt x="32" y="54"/>
                  </a:lnTo>
                  <a:lnTo>
                    <a:pt x="32" y="54"/>
                  </a:lnTo>
                  <a:lnTo>
                    <a:pt x="34" y="50"/>
                  </a:lnTo>
                  <a:lnTo>
                    <a:pt x="36" y="48"/>
                  </a:lnTo>
                  <a:lnTo>
                    <a:pt x="36" y="46"/>
                  </a:lnTo>
                  <a:lnTo>
                    <a:pt x="22" y="42"/>
                  </a:lnTo>
                  <a:lnTo>
                    <a:pt x="22" y="42"/>
                  </a:lnTo>
                  <a:lnTo>
                    <a:pt x="22" y="36"/>
                  </a:lnTo>
                  <a:lnTo>
                    <a:pt x="22" y="32"/>
                  </a:lnTo>
                  <a:lnTo>
                    <a:pt x="22" y="32"/>
                  </a:lnTo>
                  <a:lnTo>
                    <a:pt x="20" y="28"/>
                  </a:lnTo>
                  <a:lnTo>
                    <a:pt x="18" y="24"/>
                  </a:lnTo>
                  <a:lnTo>
                    <a:pt x="10" y="20"/>
                  </a:lnTo>
                  <a:lnTo>
                    <a:pt x="10" y="20"/>
                  </a:lnTo>
                  <a:lnTo>
                    <a:pt x="14" y="16"/>
                  </a:lnTo>
                  <a:lnTo>
                    <a:pt x="14" y="12"/>
                  </a:lnTo>
                  <a:lnTo>
                    <a:pt x="14" y="12"/>
                  </a:lnTo>
                  <a:lnTo>
                    <a:pt x="14" y="8"/>
                  </a:lnTo>
                  <a:lnTo>
                    <a:pt x="10" y="6"/>
                  </a:lnTo>
                  <a:lnTo>
                    <a:pt x="2" y="0"/>
                  </a:lnTo>
                  <a:lnTo>
                    <a:pt x="2" y="0"/>
                  </a:lnTo>
                  <a:lnTo>
                    <a:pt x="0" y="2"/>
                  </a:lnTo>
                  <a:lnTo>
                    <a:pt x="0" y="4"/>
                  </a:lnTo>
                  <a:lnTo>
                    <a:pt x="0" y="4"/>
                  </a:lnTo>
                  <a:lnTo>
                    <a:pt x="4" y="8"/>
                  </a:lnTo>
                  <a:lnTo>
                    <a:pt x="8" y="12"/>
                  </a:lnTo>
                  <a:lnTo>
                    <a:pt x="8" y="1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75" name="Freeform 346"/>
            <p:cNvSpPr>
              <a:spLocks/>
            </p:cNvSpPr>
            <p:nvPr/>
          </p:nvSpPr>
          <p:spPr bwMode="auto">
            <a:xfrm>
              <a:off x="3365" y="2125"/>
              <a:ext cx="32" cy="28"/>
            </a:xfrm>
            <a:custGeom>
              <a:avLst/>
              <a:gdLst>
                <a:gd name="T0" fmla="*/ 4 w 32"/>
                <a:gd name="T1" fmla="*/ 14 h 28"/>
                <a:gd name="T2" fmla="*/ 12 w 32"/>
                <a:gd name="T3" fmla="*/ 16 h 28"/>
                <a:gd name="T4" fmla="*/ 12 w 32"/>
                <a:gd name="T5" fmla="*/ 16 h 28"/>
                <a:gd name="T6" fmla="*/ 14 w 32"/>
                <a:gd name="T7" fmla="*/ 22 h 28"/>
                <a:gd name="T8" fmla="*/ 16 w 32"/>
                <a:gd name="T9" fmla="*/ 28 h 28"/>
                <a:gd name="T10" fmla="*/ 16 w 32"/>
                <a:gd name="T11" fmla="*/ 28 h 28"/>
                <a:gd name="T12" fmla="*/ 20 w 32"/>
                <a:gd name="T13" fmla="*/ 28 h 28"/>
                <a:gd name="T14" fmla="*/ 26 w 32"/>
                <a:gd name="T15" fmla="*/ 24 h 28"/>
                <a:gd name="T16" fmla="*/ 32 w 32"/>
                <a:gd name="T17" fmla="*/ 20 h 28"/>
                <a:gd name="T18" fmla="*/ 32 w 32"/>
                <a:gd name="T19" fmla="*/ 20 h 28"/>
                <a:gd name="T20" fmla="*/ 28 w 32"/>
                <a:gd name="T21" fmla="*/ 18 h 28"/>
                <a:gd name="T22" fmla="*/ 26 w 32"/>
                <a:gd name="T23" fmla="*/ 20 h 28"/>
                <a:gd name="T24" fmla="*/ 22 w 32"/>
                <a:gd name="T25" fmla="*/ 22 h 28"/>
                <a:gd name="T26" fmla="*/ 22 w 32"/>
                <a:gd name="T27" fmla="*/ 22 h 28"/>
                <a:gd name="T28" fmla="*/ 20 w 32"/>
                <a:gd name="T29" fmla="*/ 18 h 28"/>
                <a:gd name="T30" fmla="*/ 20 w 32"/>
                <a:gd name="T31" fmla="*/ 16 h 28"/>
                <a:gd name="T32" fmla="*/ 20 w 32"/>
                <a:gd name="T33" fmla="*/ 14 h 28"/>
                <a:gd name="T34" fmla="*/ 18 w 32"/>
                <a:gd name="T35" fmla="*/ 10 h 28"/>
                <a:gd name="T36" fmla="*/ 18 w 32"/>
                <a:gd name="T37" fmla="*/ 10 h 28"/>
                <a:gd name="T38" fmla="*/ 14 w 32"/>
                <a:gd name="T39" fmla="*/ 10 h 28"/>
                <a:gd name="T40" fmla="*/ 12 w 32"/>
                <a:gd name="T41" fmla="*/ 8 h 28"/>
                <a:gd name="T42" fmla="*/ 8 w 32"/>
                <a:gd name="T43" fmla="*/ 8 h 28"/>
                <a:gd name="T44" fmla="*/ 6 w 32"/>
                <a:gd name="T45" fmla="*/ 4 h 28"/>
                <a:gd name="T46" fmla="*/ 6 w 32"/>
                <a:gd name="T47" fmla="*/ 4 h 28"/>
                <a:gd name="T48" fmla="*/ 6 w 32"/>
                <a:gd name="T49" fmla="*/ 4 h 28"/>
                <a:gd name="T50" fmla="*/ 4 w 32"/>
                <a:gd name="T51" fmla="*/ 2 h 28"/>
                <a:gd name="T52" fmla="*/ 2 w 32"/>
                <a:gd name="T53" fmla="*/ 0 h 28"/>
                <a:gd name="T54" fmla="*/ 0 w 32"/>
                <a:gd name="T55" fmla="*/ 0 h 28"/>
                <a:gd name="T56" fmla="*/ 0 w 32"/>
                <a:gd name="T57" fmla="*/ 0 h 28"/>
                <a:gd name="T58" fmla="*/ 0 w 32"/>
                <a:gd name="T59" fmla="*/ 8 h 28"/>
                <a:gd name="T60" fmla="*/ 2 w 32"/>
                <a:gd name="T61" fmla="*/ 12 h 28"/>
                <a:gd name="T62" fmla="*/ 4 w 32"/>
                <a:gd name="T63" fmla="*/ 14 h 28"/>
                <a:gd name="T64" fmla="*/ 4 w 32"/>
                <a:gd name="T65" fmla="*/ 14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32" h="28">
                  <a:moveTo>
                    <a:pt x="4" y="14"/>
                  </a:moveTo>
                  <a:lnTo>
                    <a:pt x="12" y="16"/>
                  </a:lnTo>
                  <a:lnTo>
                    <a:pt x="12" y="16"/>
                  </a:lnTo>
                  <a:lnTo>
                    <a:pt x="14" y="22"/>
                  </a:lnTo>
                  <a:lnTo>
                    <a:pt x="16" y="28"/>
                  </a:lnTo>
                  <a:lnTo>
                    <a:pt x="16" y="28"/>
                  </a:lnTo>
                  <a:lnTo>
                    <a:pt x="20" y="28"/>
                  </a:lnTo>
                  <a:lnTo>
                    <a:pt x="26" y="24"/>
                  </a:lnTo>
                  <a:lnTo>
                    <a:pt x="32" y="20"/>
                  </a:lnTo>
                  <a:lnTo>
                    <a:pt x="32" y="20"/>
                  </a:lnTo>
                  <a:lnTo>
                    <a:pt x="28" y="18"/>
                  </a:lnTo>
                  <a:lnTo>
                    <a:pt x="26" y="20"/>
                  </a:lnTo>
                  <a:lnTo>
                    <a:pt x="22" y="22"/>
                  </a:lnTo>
                  <a:lnTo>
                    <a:pt x="22" y="22"/>
                  </a:lnTo>
                  <a:lnTo>
                    <a:pt x="20" y="18"/>
                  </a:lnTo>
                  <a:lnTo>
                    <a:pt x="20" y="16"/>
                  </a:lnTo>
                  <a:lnTo>
                    <a:pt x="20" y="14"/>
                  </a:lnTo>
                  <a:lnTo>
                    <a:pt x="18" y="10"/>
                  </a:lnTo>
                  <a:lnTo>
                    <a:pt x="18" y="10"/>
                  </a:lnTo>
                  <a:lnTo>
                    <a:pt x="14" y="10"/>
                  </a:lnTo>
                  <a:lnTo>
                    <a:pt x="12" y="8"/>
                  </a:lnTo>
                  <a:lnTo>
                    <a:pt x="8" y="8"/>
                  </a:lnTo>
                  <a:lnTo>
                    <a:pt x="6" y="4"/>
                  </a:lnTo>
                  <a:lnTo>
                    <a:pt x="6" y="4"/>
                  </a:lnTo>
                  <a:lnTo>
                    <a:pt x="6" y="4"/>
                  </a:lnTo>
                  <a:lnTo>
                    <a:pt x="4" y="2"/>
                  </a:lnTo>
                  <a:lnTo>
                    <a:pt x="2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8"/>
                  </a:lnTo>
                  <a:lnTo>
                    <a:pt x="2" y="12"/>
                  </a:lnTo>
                  <a:lnTo>
                    <a:pt x="4" y="14"/>
                  </a:lnTo>
                  <a:lnTo>
                    <a:pt x="4" y="1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76" name="Freeform 347"/>
            <p:cNvSpPr>
              <a:spLocks/>
            </p:cNvSpPr>
            <p:nvPr/>
          </p:nvSpPr>
          <p:spPr bwMode="auto">
            <a:xfrm>
              <a:off x="3347" y="2279"/>
              <a:ext cx="24" cy="20"/>
            </a:xfrm>
            <a:custGeom>
              <a:avLst/>
              <a:gdLst>
                <a:gd name="T0" fmla="*/ 0 w 24"/>
                <a:gd name="T1" fmla="*/ 6 h 20"/>
                <a:gd name="T2" fmla="*/ 10 w 24"/>
                <a:gd name="T3" fmla="*/ 10 h 20"/>
                <a:gd name="T4" fmla="*/ 10 w 24"/>
                <a:gd name="T5" fmla="*/ 10 h 20"/>
                <a:gd name="T6" fmla="*/ 10 w 24"/>
                <a:gd name="T7" fmla="*/ 14 h 20"/>
                <a:gd name="T8" fmla="*/ 10 w 24"/>
                <a:gd name="T9" fmla="*/ 16 h 20"/>
                <a:gd name="T10" fmla="*/ 14 w 24"/>
                <a:gd name="T11" fmla="*/ 20 h 20"/>
                <a:gd name="T12" fmla="*/ 18 w 24"/>
                <a:gd name="T13" fmla="*/ 20 h 20"/>
                <a:gd name="T14" fmla="*/ 18 w 24"/>
                <a:gd name="T15" fmla="*/ 20 h 20"/>
                <a:gd name="T16" fmla="*/ 22 w 24"/>
                <a:gd name="T17" fmla="*/ 18 h 20"/>
                <a:gd name="T18" fmla="*/ 24 w 24"/>
                <a:gd name="T19" fmla="*/ 16 h 20"/>
                <a:gd name="T20" fmla="*/ 24 w 24"/>
                <a:gd name="T21" fmla="*/ 16 h 20"/>
                <a:gd name="T22" fmla="*/ 24 w 24"/>
                <a:gd name="T23" fmla="*/ 14 h 20"/>
                <a:gd name="T24" fmla="*/ 20 w 24"/>
                <a:gd name="T25" fmla="*/ 12 h 20"/>
                <a:gd name="T26" fmla="*/ 18 w 24"/>
                <a:gd name="T27" fmla="*/ 12 h 20"/>
                <a:gd name="T28" fmla="*/ 20 w 24"/>
                <a:gd name="T29" fmla="*/ 8 h 20"/>
                <a:gd name="T30" fmla="*/ 20 w 24"/>
                <a:gd name="T31" fmla="*/ 8 h 20"/>
                <a:gd name="T32" fmla="*/ 16 w 24"/>
                <a:gd name="T33" fmla="*/ 6 h 20"/>
                <a:gd name="T34" fmla="*/ 12 w 24"/>
                <a:gd name="T35" fmla="*/ 4 h 20"/>
                <a:gd name="T36" fmla="*/ 4 w 24"/>
                <a:gd name="T37" fmla="*/ 0 h 20"/>
                <a:gd name="T38" fmla="*/ 4 w 24"/>
                <a:gd name="T39" fmla="*/ 0 h 20"/>
                <a:gd name="T40" fmla="*/ 0 w 24"/>
                <a:gd name="T41" fmla="*/ 0 h 20"/>
                <a:gd name="T42" fmla="*/ 0 w 24"/>
                <a:gd name="T43" fmla="*/ 2 h 20"/>
                <a:gd name="T44" fmla="*/ 0 w 24"/>
                <a:gd name="T45" fmla="*/ 6 h 20"/>
                <a:gd name="T46" fmla="*/ 0 w 24"/>
                <a:gd name="T47" fmla="*/ 6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24" h="20">
                  <a:moveTo>
                    <a:pt x="0" y="6"/>
                  </a:moveTo>
                  <a:lnTo>
                    <a:pt x="10" y="10"/>
                  </a:lnTo>
                  <a:lnTo>
                    <a:pt x="10" y="10"/>
                  </a:lnTo>
                  <a:lnTo>
                    <a:pt x="10" y="14"/>
                  </a:lnTo>
                  <a:lnTo>
                    <a:pt x="10" y="16"/>
                  </a:lnTo>
                  <a:lnTo>
                    <a:pt x="14" y="20"/>
                  </a:lnTo>
                  <a:lnTo>
                    <a:pt x="18" y="20"/>
                  </a:lnTo>
                  <a:lnTo>
                    <a:pt x="18" y="20"/>
                  </a:lnTo>
                  <a:lnTo>
                    <a:pt x="22" y="18"/>
                  </a:lnTo>
                  <a:lnTo>
                    <a:pt x="24" y="16"/>
                  </a:lnTo>
                  <a:lnTo>
                    <a:pt x="24" y="16"/>
                  </a:lnTo>
                  <a:lnTo>
                    <a:pt x="24" y="14"/>
                  </a:lnTo>
                  <a:lnTo>
                    <a:pt x="20" y="12"/>
                  </a:lnTo>
                  <a:lnTo>
                    <a:pt x="18" y="12"/>
                  </a:lnTo>
                  <a:lnTo>
                    <a:pt x="20" y="8"/>
                  </a:lnTo>
                  <a:lnTo>
                    <a:pt x="20" y="8"/>
                  </a:lnTo>
                  <a:lnTo>
                    <a:pt x="16" y="6"/>
                  </a:lnTo>
                  <a:lnTo>
                    <a:pt x="12" y="4"/>
                  </a:lnTo>
                  <a:lnTo>
                    <a:pt x="4" y="0"/>
                  </a:lnTo>
                  <a:lnTo>
                    <a:pt x="4" y="0"/>
                  </a:lnTo>
                  <a:lnTo>
                    <a:pt x="0" y="0"/>
                  </a:lnTo>
                  <a:lnTo>
                    <a:pt x="0" y="2"/>
                  </a:lnTo>
                  <a:lnTo>
                    <a:pt x="0" y="6"/>
                  </a:lnTo>
                  <a:lnTo>
                    <a:pt x="0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77" name="Freeform 348"/>
            <p:cNvSpPr>
              <a:spLocks/>
            </p:cNvSpPr>
            <p:nvPr/>
          </p:nvSpPr>
          <p:spPr bwMode="auto">
            <a:xfrm>
              <a:off x="3381" y="2303"/>
              <a:ext cx="20" cy="8"/>
            </a:xfrm>
            <a:custGeom>
              <a:avLst/>
              <a:gdLst>
                <a:gd name="T0" fmla="*/ 0 w 20"/>
                <a:gd name="T1" fmla="*/ 4 h 8"/>
                <a:gd name="T2" fmla="*/ 0 w 20"/>
                <a:gd name="T3" fmla="*/ 4 h 8"/>
                <a:gd name="T4" fmla="*/ 10 w 20"/>
                <a:gd name="T5" fmla="*/ 6 h 8"/>
                <a:gd name="T6" fmla="*/ 16 w 20"/>
                <a:gd name="T7" fmla="*/ 8 h 8"/>
                <a:gd name="T8" fmla="*/ 20 w 20"/>
                <a:gd name="T9" fmla="*/ 6 h 8"/>
                <a:gd name="T10" fmla="*/ 20 w 20"/>
                <a:gd name="T11" fmla="*/ 6 h 8"/>
                <a:gd name="T12" fmla="*/ 20 w 20"/>
                <a:gd name="T13" fmla="*/ 2 h 8"/>
                <a:gd name="T14" fmla="*/ 20 w 20"/>
                <a:gd name="T15" fmla="*/ 2 h 8"/>
                <a:gd name="T16" fmla="*/ 18 w 20"/>
                <a:gd name="T17" fmla="*/ 2 h 8"/>
                <a:gd name="T18" fmla="*/ 18 w 20"/>
                <a:gd name="T19" fmla="*/ 2 h 8"/>
                <a:gd name="T20" fmla="*/ 12 w 20"/>
                <a:gd name="T21" fmla="*/ 2 h 8"/>
                <a:gd name="T22" fmla="*/ 8 w 20"/>
                <a:gd name="T23" fmla="*/ 0 h 8"/>
                <a:gd name="T24" fmla="*/ 2 w 20"/>
                <a:gd name="T25" fmla="*/ 0 h 8"/>
                <a:gd name="T26" fmla="*/ 0 w 20"/>
                <a:gd name="T27" fmla="*/ 2 h 8"/>
                <a:gd name="T28" fmla="*/ 0 w 20"/>
                <a:gd name="T29" fmla="*/ 4 h 8"/>
                <a:gd name="T30" fmla="*/ 0 w 20"/>
                <a:gd name="T31" fmla="*/ 4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20" h="8">
                  <a:moveTo>
                    <a:pt x="0" y="4"/>
                  </a:moveTo>
                  <a:lnTo>
                    <a:pt x="0" y="4"/>
                  </a:lnTo>
                  <a:lnTo>
                    <a:pt x="10" y="6"/>
                  </a:lnTo>
                  <a:lnTo>
                    <a:pt x="16" y="8"/>
                  </a:lnTo>
                  <a:lnTo>
                    <a:pt x="20" y="6"/>
                  </a:lnTo>
                  <a:lnTo>
                    <a:pt x="20" y="6"/>
                  </a:lnTo>
                  <a:lnTo>
                    <a:pt x="20" y="2"/>
                  </a:lnTo>
                  <a:lnTo>
                    <a:pt x="20" y="2"/>
                  </a:lnTo>
                  <a:lnTo>
                    <a:pt x="18" y="2"/>
                  </a:lnTo>
                  <a:lnTo>
                    <a:pt x="18" y="2"/>
                  </a:lnTo>
                  <a:lnTo>
                    <a:pt x="12" y="2"/>
                  </a:lnTo>
                  <a:lnTo>
                    <a:pt x="8" y="0"/>
                  </a:lnTo>
                  <a:lnTo>
                    <a:pt x="2" y="0"/>
                  </a:lnTo>
                  <a:lnTo>
                    <a:pt x="0" y="2"/>
                  </a:lnTo>
                  <a:lnTo>
                    <a:pt x="0" y="4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</p:grpSp>
      <p:pic>
        <p:nvPicPr>
          <p:cNvPr id="4346" name="Picture 250" descr="C:\Users\radoslav.pekny\AppData\Local\Microsoft\Windows\Temporary Internet Files\Content.IE5\07SYGYF7\MC900441392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948" y="492164"/>
            <a:ext cx="1806575" cy="1774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72311" y="6317183"/>
            <a:ext cx="1953186" cy="4555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white"/>
                </a:solidFill>
              </a:rPr>
              <a:t>ZAJÍC</a:t>
            </a:r>
            <a:endParaRPr lang="cs-CZ" sz="3200" dirty="0">
              <a:solidFill>
                <a:prstClr val="white"/>
              </a:solidFill>
            </a:endParaRPr>
          </a:p>
        </p:txBody>
      </p:sp>
      <p:sp>
        <p:nvSpPr>
          <p:cNvPr id="266" name="Obdélník 265"/>
          <p:cNvSpPr/>
          <p:nvPr/>
        </p:nvSpPr>
        <p:spPr>
          <a:xfrm>
            <a:off x="970597" y="3341918"/>
            <a:ext cx="2247643" cy="4555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prstClr val="white"/>
                </a:solidFill>
              </a:rPr>
              <a:t>VLAŠTOVKA</a:t>
            </a:r>
            <a:endParaRPr lang="cs-CZ" sz="3200" b="1" dirty="0">
              <a:solidFill>
                <a:prstClr val="white"/>
              </a:solidFill>
            </a:endParaRPr>
          </a:p>
        </p:txBody>
      </p:sp>
      <p:sp>
        <p:nvSpPr>
          <p:cNvPr id="267" name="Obdélník 266"/>
          <p:cNvSpPr/>
          <p:nvPr/>
        </p:nvSpPr>
        <p:spPr>
          <a:xfrm>
            <a:off x="4366320" y="3569700"/>
            <a:ext cx="1953186" cy="4555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prstClr val="white"/>
                </a:solidFill>
              </a:rPr>
              <a:t>VEVERKA</a:t>
            </a:r>
            <a:endParaRPr lang="cs-CZ" sz="3200" b="1" dirty="0">
              <a:solidFill>
                <a:prstClr val="white"/>
              </a:solidFill>
            </a:endParaRPr>
          </a:p>
        </p:txBody>
      </p:sp>
      <p:sp>
        <p:nvSpPr>
          <p:cNvPr id="268" name="Obdélník 267"/>
          <p:cNvSpPr/>
          <p:nvPr/>
        </p:nvSpPr>
        <p:spPr>
          <a:xfrm>
            <a:off x="6889056" y="2329380"/>
            <a:ext cx="1953186" cy="4555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prstClr val="white"/>
                </a:solidFill>
              </a:rPr>
              <a:t>MEDVĚD</a:t>
            </a:r>
            <a:endParaRPr lang="cs-CZ" sz="3200" b="1" dirty="0">
              <a:solidFill>
                <a:prstClr val="white"/>
              </a:solidFill>
            </a:endParaRPr>
          </a:p>
        </p:txBody>
      </p:sp>
      <p:sp>
        <p:nvSpPr>
          <p:cNvPr id="269" name="Obdélník 268"/>
          <p:cNvSpPr/>
          <p:nvPr/>
        </p:nvSpPr>
        <p:spPr>
          <a:xfrm>
            <a:off x="7030077" y="6294165"/>
            <a:ext cx="1953186" cy="4555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prstClr val="white"/>
                </a:solidFill>
              </a:rPr>
              <a:t>JELEN</a:t>
            </a:r>
            <a:endParaRPr lang="cs-CZ" sz="3200" b="1" dirty="0">
              <a:solidFill>
                <a:prstClr val="white"/>
              </a:solidFill>
            </a:endParaRPr>
          </a:p>
        </p:txBody>
      </p:sp>
      <p:sp>
        <p:nvSpPr>
          <p:cNvPr id="270" name="Obdélník 269"/>
          <p:cNvSpPr/>
          <p:nvPr/>
        </p:nvSpPr>
        <p:spPr>
          <a:xfrm>
            <a:off x="3856861" y="4352750"/>
            <a:ext cx="1953186" cy="4555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prstClr val="white"/>
                </a:solidFill>
              </a:rPr>
              <a:t>HAD</a:t>
            </a:r>
            <a:endParaRPr lang="cs-CZ" sz="3200" b="1" dirty="0">
              <a:solidFill>
                <a:prstClr val="white"/>
              </a:solidFill>
            </a:endParaRPr>
          </a:p>
        </p:txBody>
      </p:sp>
      <p:sp>
        <p:nvSpPr>
          <p:cNvPr id="271" name="Obdélník 270"/>
          <p:cNvSpPr/>
          <p:nvPr/>
        </p:nvSpPr>
        <p:spPr>
          <a:xfrm>
            <a:off x="3861798" y="6361328"/>
            <a:ext cx="1953186" cy="4555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prstClr val="white"/>
                </a:solidFill>
              </a:rPr>
              <a:t>ŽÁBA</a:t>
            </a:r>
            <a:endParaRPr lang="cs-CZ" sz="3200" b="1" dirty="0">
              <a:solidFill>
                <a:prstClr val="white"/>
              </a:solidFill>
            </a:endParaRPr>
          </a:p>
        </p:txBody>
      </p:sp>
      <p:pic>
        <p:nvPicPr>
          <p:cNvPr id="4453" name="Picture 357" descr="C:\Users\radoslav.pekny\AppData\Local\Microsoft\Windows\Temporary Internet Files\Content.IE5\07SYGYF7\MP900406702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7173" y="2989296"/>
            <a:ext cx="3121152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2" name="Obdélník 271"/>
          <p:cNvSpPr/>
          <p:nvPr/>
        </p:nvSpPr>
        <p:spPr>
          <a:xfrm>
            <a:off x="254861" y="2710495"/>
            <a:ext cx="1953186" cy="4555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LIŠKA</a:t>
            </a:r>
            <a:endParaRPr lang="cs-CZ" sz="3200" b="1" dirty="0">
              <a:solidFill>
                <a:schemeClr val="bg1"/>
              </a:solidFill>
            </a:endParaRPr>
          </a:p>
        </p:txBody>
      </p:sp>
      <p:pic>
        <p:nvPicPr>
          <p:cNvPr id="5123" name="Picture 3" descr="C:\Users\radoslav.pekny\AppData\Local\Microsoft\Windows\Temporary Internet Files\Content.IE5\4FHQ82KX\MC900441409[2].wmf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-74607" y="4569370"/>
            <a:ext cx="2933810" cy="1691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572000" y="6137226"/>
            <a:ext cx="49564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X</a:t>
            </a:r>
            <a:endParaRPr lang="cs-CZ" sz="4400" b="1" dirty="0"/>
          </a:p>
        </p:txBody>
      </p:sp>
      <p:sp>
        <p:nvSpPr>
          <p:cNvPr id="115" name="TextovéPole 114"/>
          <p:cNvSpPr txBox="1"/>
          <p:nvPr/>
        </p:nvSpPr>
        <p:spPr>
          <a:xfrm>
            <a:off x="4518363" y="4195811"/>
            <a:ext cx="49564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X</a:t>
            </a:r>
            <a:endParaRPr lang="cs-CZ" sz="4400" b="1" dirty="0"/>
          </a:p>
        </p:txBody>
      </p:sp>
      <p:sp>
        <p:nvSpPr>
          <p:cNvPr id="116" name="TextovéPole 115"/>
          <p:cNvSpPr txBox="1"/>
          <p:nvPr/>
        </p:nvSpPr>
        <p:spPr>
          <a:xfrm>
            <a:off x="7680285" y="2165257"/>
            <a:ext cx="49564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X</a:t>
            </a:r>
            <a:endParaRPr lang="cs-CZ" sz="4400" b="1" dirty="0"/>
          </a:p>
        </p:txBody>
      </p:sp>
      <p:sp>
        <p:nvSpPr>
          <p:cNvPr id="117" name="TextovéPole 116"/>
          <p:cNvSpPr txBox="1"/>
          <p:nvPr/>
        </p:nvSpPr>
        <p:spPr>
          <a:xfrm>
            <a:off x="1846593" y="3166059"/>
            <a:ext cx="49564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X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31668339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radoslav.pekny\AppData\Local\Microsoft\Windows\Temporary Internet Files\Content.IE5\85RFA2JX\MP90040125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4756" y="1863204"/>
            <a:ext cx="3914488" cy="3131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radoslav.pekny\AppData\Local\Microsoft\Windows\INetCache\IE\JEMPEYE1\MC90041163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374" y="3107896"/>
            <a:ext cx="1165225" cy="1619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radoslav.pekny\AppData\Local\Microsoft\Windows\Temporary Internet Files\Content.IE5\85RFA2JX\MP90040125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4756" y="1863204"/>
            <a:ext cx="3914488" cy="3131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radoslav.pekny\AppData\Local\Microsoft\Windows\Temporary Internet Files\Content.IE5\85RFA2JX\MP900401259[1].jpg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artisticCrisscrossEtching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80" y="170625"/>
            <a:ext cx="9096524" cy="67485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radoslav.pekny\AppData\Local\Microsoft\Windows\Temporary Internet Files\Content.IE5\KKII1MBG\MC90043668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0507" y="783372"/>
            <a:ext cx="1444625" cy="1822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radoslav.pekny\AppData\Local\Microsoft\Windows\Temporary Internet Files\Content.IE5\KKII1MBG\MC90034689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1231" y="3198636"/>
            <a:ext cx="1836115" cy="1032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0" y="186593"/>
            <a:ext cx="9032504" cy="1015663"/>
          </a:xfrm>
          <a:prstGeom prst="rect">
            <a:avLst/>
          </a:prstGeom>
          <a:solidFill>
            <a:schemeClr val="bg1"/>
          </a:solidFill>
          <a:ln w="5715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                 VYBER  Z  NABÍDKY  DALŠÍ  ŽIVOČICHY, KTERÉ  V ZIMĚ U KRMELCE  </a:t>
            </a:r>
          </a:p>
          <a:p>
            <a:r>
              <a:rPr lang="cs-CZ" sz="2000" b="1" dirty="0" smtClean="0"/>
              <a:t>                                                 (V PŘÍRODĚ) TAKÉ  NESPATŘÍŠ.</a:t>
            </a:r>
          </a:p>
          <a:p>
            <a:r>
              <a:rPr lang="cs-CZ" sz="2000" b="1" dirty="0"/>
              <a:t> </a:t>
            </a:r>
            <a:r>
              <a:rPr lang="cs-CZ" sz="2000" b="1" dirty="0" smtClean="0"/>
              <a:t>                  Vybarvi kroužek modře. Všechny živočichy se pokus pojmenovat. </a:t>
            </a:r>
            <a:endParaRPr lang="cs-CZ" sz="20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53154"/>
          <a:stretch/>
        </p:blipFill>
        <p:spPr bwMode="auto">
          <a:xfrm>
            <a:off x="323528" y="0"/>
            <a:ext cx="2091426" cy="2438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 1"/>
          <p:cNvSpPr/>
          <p:nvPr/>
        </p:nvSpPr>
        <p:spPr>
          <a:xfrm>
            <a:off x="3199445" y="6359608"/>
            <a:ext cx="457200" cy="4572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1087399" y="4206080"/>
            <a:ext cx="457200" cy="4572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3247795" y="2605822"/>
            <a:ext cx="457200" cy="4572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189" name="Picture 117" descr="C:\Users\radoslav.pekny\AppData\Local\Microsoft\Windows\INetCache\IE\8BKEGBCG\MC900030487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786178" y="3677088"/>
            <a:ext cx="3037746" cy="1604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Ovál 12"/>
          <p:cNvSpPr/>
          <p:nvPr/>
        </p:nvSpPr>
        <p:spPr>
          <a:xfrm>
            <a:off x="6296063" y="5844946"/>
            <a:ext cx="457200" cy="4572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044" name="Group 83"/>
          <p:cNvGrpSpPr>
            <a:grpSpLocks noChangeAspect="1"/>
          </p:cNvGrpSpPr>
          <p:nvPr/>
        </p:nvGrpSpPr>
        <p:grpSpPr bwMode="auto">
          <a:xfrm>
            <a:off x="5303019" y="5022933"/>
            <a:ext cx="4229100" cy="3130550"/>
            <a:chOff x="2680" y="2626"/>
            <a:chExt cx="2664" cy="1972"/>
          </a:xfrm>
        </p:grpSpPr>
        <p:sp>
          <p:nvSpPr>
            <p:cNvPr id="1045" name="AutoShape 82"/>
            <p:cNvSpPr>
              <a:spLocks noChangeAspect="1" noChangeArrowheads="1" noTextEdit="1"/>
            </p:cNvSpPr>
            <p:nvPr/>
          </p:nvSpPr>
          <p:spPr bwMode="auto">
            <a:xfrm>
              <a:off x="2680" y="2838"/>
              <a:ext cx="2664" cy="176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1" name="Freeform 89"/>
            <p:cNvSpPr>
              <a:spLocks/>
            </p:cNvSpPr>
            <p:nvPr/>
          </p:nvSpPr>
          <p:spPr bwMode="auto">
            <a:xfrm>
              <a:off x="3128" y="2644"/>
              <a:ext cx="1821" cy="830"/>
            </a:xfrm>
            <a:custGeom>
              <a:avLst/>
              <a:gdLst>
                <a:gd name="T0" fmla="*/ 570 w 1821"/>
                <a:gd name="T1" fmla="*/ 111 h 830"/>
                <a:gd name="T2" fmla="*/ 511 w 1821"/>
                <a:gd name="T3" fmla="*/ 94 h 830"/>
                <a:gd name="T4" fmla="*/ 458 w 1821"/>
                <a:gd name="T5" fmla="*/ 89 h 830"/>
                <a:gd name="T6" fmla="*/ 405 w 1821"/>
                <a:gd name="T7" fmla="*/ 93 h 830"/>
                <a:gd name="T8" fmla="*/ 345 w 1821"/>
                <a:gd name="T9" fmla="*/ 107 h 830"/>
                <a:gd name="T10" fmla="*/ 248 w 1821"/>
                <a:gd name="T11" fmla="*/ 161 h 830"/>
                <a:gd name="T12" fmla="*/ 46 w 1821"/>
                <a:gd name="T13" fmla="*/ 330 h 830"/>
                <a:gd name="T14" fmla="*/ 11 w 1821"/>
                <a:gd name="T15" fmla="*/ 355 h 830"/>
                <a:gd name="T16" fmla="*/ 2 w 1821"/>
                <a:gd name="T17" fmla="*/ 376 h 830"/>
                <a:gd name="T18" fmla="*/ 44 w 1821"/>
                <a:gd name="T19" fmla="*/ 403 h 830"/>
                <a:gd name="T20" fmla="*/ 177 w 1821"/>
                <a:gd name="T21" fmla="*/ 431 h 830"/>
                <a:gd name="T22" fmla="*/ 237 w 1821"/>
                <a:gd name="T23" fmla="*/ 437 h 830"/>
                <a:gd name="T24" fmla="*/ 302 w 1821"/>
                <a:gd name="T25" fmla="*/ 439 h 830"/>
                <a:gd name="T26" fmla="*/ 405 w 1821"/>
                <a:gd name="T27" fmla="*/ 476 h 830"/>
                <a:gd name="T28" fmla="*/ 552 w 1821"/>
                <a:gd name="T29" fmla="*/ 564 h 830"/>
                <a:gd name="T30" fmla="*/ 546 w 1821"/>
                <a:gd name="T31" fmla="*/ 628 h 830"/>
                <a:gd name="T32" fmla="*/ 560 w 1821"/>
                <a:gd name="T33" fmla="*/ 648 h 830"/>
                <a:gd name="T34" fmla="*/ 591 w 1821"/>
                <a:gd name="T35" fmla="*/ 672 h 830"/>
                <a:gd name="T36" fmla="*/ 618 w 1821"/>
                <a:gd name="T37" fmla="*/ 747 h 830"/>
                <a:gd name="T38" fmla="*/ 518 w 1821"/>
                <a:gd name="T39" fmla="*/ 795 h 830"/>
                <a:gd name="T40" fmla="*/ 570 w 1821"/>
                <a:gd name="T41" fmla="*/ 817 h 830"/>
                <a:gd name="T42" fmla="*/ 769 w 1821"/>
                <a:gd name="T43" fmla="*/ 777 h 830"/>
                <a:gd name="T44" fmla="*/ 846 w 1821"/>
                <a:gd name="T45" fmla="*/ 608 h 830"/>
                <a:gd name="T46" fmla="*/ 894 w 1821"/>
                <a:gd name="T47" fmla="*/ 636 h 830"/>
                <a:gd name="T48" fmla="*/ 962 w 1821"/>
                <a:gd name="T49" fmla="*/ 645 h 830"/>
                <a:gd name="T50" fmla="*/ 1028 w 1821"/>
                <a:gd name="T51" fmla="*/ 645 h 830"/>
                <a:gd name="T52" fmla="*/ 1095 w 1821"/>
                <a:gd name="T53" fmla="*/ 641 h 830"/>
                <a:gd name="T54" fmla="*/ 1164 w 1821"/>
                <a:gd name="T55" fmla="*/ 633 h 830"/>
                <a:gd name="T56" fmla="*/ 1248 w 1821"/>
                <a:gd name="T57" fmla="*/ 664 h 830"/>
                <a:gd name="T58" fmla="*/ 1131 w 1821"/>
                <a:gd name="T59" fmla="*/ 699 h 830"/>
                <a:gd name="T60" fmla="*/ 1223 w 1821"/>
                <a:gd name="T61" fmla="*/ 758 h 830"/>
                <a:gd name="T62" fmla="*/ 1429 w 1821"/>
                <a:gd name="T63" fmla="*/ 683 h 830"/>
                <a:gd name="T64" fmla="*/ 1499 w 1821"/>
                <a:gd name="T65" fmla="*/ 625 h 830"/>
                <a:gd name="T66" fmla="*/ 1526 w 1821"/>
                <a:gd name="T67" fmla="*/ 649 h 830"/>
                <a:gd name="T68" fmla="*/ 1554 w 1821"/>
                <a:gd name="T69" fmla="*/ 669 h 830"/>
                <a:gd name="T70" fmla="*/ 1529 w 1821"/>
                <a:gd name="T71" fmla="*/ 721 h 830"/>
                <a:gd name="T72" fmla="*/ 1409 w 1821"/>
                <a:gd name="T73" fmla="*/ 799 h 830"/>
                <a:gd name="T74" fmla="*/ 1470 w 1821"/>
                <a:gd name="T75" fmla="*/ 807 h 830"/>
                <a:gd name="T76" fmla="*/ 1591 w 1821"/>
                <a:gd name="T77" fmla="*/ 807 h 830"/>
                <a:gd name="T78" fmla="*/ 1716 w 1821"/>
                <a:gd name="T79" fmla="*/ 739 h 830"/>
                <a:gd name="T80" fmla="*/ 1717 w 1821"/>
                <a:gd name="T81" fmla="*/ 609 h 830"/>
                <a:gd name="T82" fmla="*/ 1670 w 1821"/>
                <a:gd name="T83" fmla="*/ 352 h 830"/>
                <a:gd name="T84" fmla="*/ 1787 w 1821"/>
                <a:gd name="T85" fmla="*/ 540 h 830"/>
                <a:gd name="T86" fmla="*/ 1821 w 1821"/>
                <a:gd name="T87" fmla="*/ 528 h 830"/>
                <a:gd name="T88" fmla="*/ 1647 w 1821"/>
                <a:gd name="T89" fmla="*/ 174 h 830"/>
                <a:gd name="T90" fmla="*/ 1334 w 1821"/>
                <a:gd name="T91" fmla="*/ 0 h 830"/>
                <a:gd name="T92" fmla="*/ 848 w 1821"/>
                <a:gd name="T93" fmla="*/ 99 h 830"/>
                <a:gd name="T94" fmla="*/ 652 w 1821"/>
                <a:gd name="T95" fmla="*/ 126 h 8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1821" h="830">
                  <a:moveTo>
                    <a:pt x="614" y="131"/>
                  </a:moveTo>
                  <a:lnTo>
                    <a:pt x="591" y="121"/>
                  </a:lnTo>
                  <a:lnTo>
                    <a:pt x="570" y="111"/>
                  </a:lnTo>
                  <a:lnTo>
                    <a:pt x="550" y="105"/>
                  </a:lnTo>
                  <a:lnTo>
                    <a:pt x="530" y="98"/>
                  </a:lnTo>
                  <a:lnTo>
                    <a:pt x="511" y="94"/>
                  </a:lnTo>
                  <a:lnTo>
                    <a:pt x="494" y="91"/>
                  </a:lnTo>
                  <a:lnTo>
                    <a:pt x="475" y="89"/>
                  </a:lnTo>
                  <a:lnTo>
                    <a:pt x="458" y="89"/>
                  </a:lnTo>
                  <a:lnTo>
                    <a:pt x="441" y="89"/>
                  </a:lnTo>
                  <a:lnTo>
                    <a:pt x="423" y="90"/>
                  </a:lnTo>
                  <a:lnTo>
                    <a:pt x="405" y="93"/>
                  </a:lnTo>
                  <a:lnTo>
                    <a:pt x="386" y="97"/>
                  </a:lnTo>
                  <a:lnTo>
                    <a:pt x="366" y="102"/>
                  </a:lnTo>
                  <a:lnTo>
                    <a:pt x="345" y="107"/>
                  </a:lnTo>
                  <a:lnTo>
                    <a:pt x="324" y="114"/>
                  </a:lnTo>
                  <a:lnTo>
                    <a:pt x="300" y="122"/>
                  </a:lnTo>
                  <a:lnTo>
                    <a:pt x="248" y="161"/>
                  </a:lnTo>
                  <a:lnTo>
                    <a:pt x="200" y="218"/>
                  </a:lnTo>
                  <a:lnTo>
                    <a:pt x="97" y="303"/>
                  </a:lnTo>
                  <a:lnTo>
                    <a:pt x="46" y="330"/>
                  </a:lnTo>
                  <a:lnTo>
                    <a:pt x="32" y="340"/>
                  </a:lnTo>
                  <a:lnTo>
                    <a:pt x="20" y="348"/>
                  </a:lnTo>
                  <a:lnTo>
                    <a:pt x="11" y="355"/>
                  </a:lnTo>
                  <a:lnTo>
                    <a:pt x="4" y="362"/>
                  </a:lnTo>
                  <a:lnTo>
                    <a:pt x="0" y="368"/>
                  </a:lnTo>
                  <a:lnTo>
                    <a:pt x="2" y="376"/>
                  </a:lnTo>
                  <a:lnTo>
                    <a:pt x="7" y="387"/>
                  </a:lnTo>
                  <a:lnTo>
                    <a:pt x="19" y="399"/>
                  </a:lnTo>
                  <a:lnTo>
                    <a:pt x="44" y="403"/>
                  </a:lnTo>
                  <a:lnTo>
                    <a:pt x="99" y="420"/>
                  </a:lnTo>
                  <a:lnTo>
                    <a:pt x="135" y="420"/>
                  </a:lnTo>
                  <a:lnTo>
                    <a:pt x="177" y="431"/>
                  </a:lnTo>
                  <a:lnTo>
                    <a:pt x="196" y="435"/>
                  </a:lnTo>
                  <a:lnTo>
                    <a:pt x="216" y="436"/>
                  </a:lnTo>
                  <a:lnTo>
                    <a:pt x="237" y="437"/>
                  </a:lnTo>
                  <a:lnTo>
                    <a:pt x="258" y="437"/>
                  </a:lnTo>
                  <a:lnTo>
                    <a:pt x="280" y="437"/>
                  </a:lnTo>
                  <a:lnTo>
                    <a:pt x="302" y="439"/>
                  </a:lnTo>
                  <a:lnTo>
                    <a:pt x="324" y="440"/>
                  </a:lnTo>
                  <a:lnTo>
                    <a:pt x="344" y="445"/>
                  </a:lnTo>
                  <a:lnTo>
                    <a:pt x="405" y="476"/>
                  </a:lnTo>
                  <a:lnTo>
                    <a:pt x="483" y="497"/>
                  </a:lnTo>
                  <a:lnTo>
                    <a:pt x="543" y="533"/>
                  </a:lnTo>
                  <a:lnTo>
                    <a:pt x="552" y="564"/>
                  </a:lnTo>
                  <a:lnTo>
                    <a:pt x="538" y="598"/>
                  </a:lnTo>
                  <a:lnTo>
                    <a:pt x="542" y="616"/>
                  </a:lnTo>
                  <a:lnTo>
                    <a:pt x="546" y="628"/>
                  </a:lnTo>
                  <a:lnTo>
                    <a:pt x="550" y="636"/>
                  </a:lnTo>
                  <a:lnTo>
                    <a:pt x="555" y="642"/>
                  </a:lnTo>
                  <a:lnTo>
                    <a:pt x="560" y="648"/>
                  </a:lnTo>
                  <a:lnTo>
                    <a:pt x="568" y="653"/>
                  </a:lnTo>
                  <a:lnTo>
                    <a:pt x="579" y="661"/>
                  </a:lnTo>
                  <a:lnTo>
                    <a:pt x="591" y="672"/>
                  </a:lnTo>
                  <a:lnTo>
                    <a:pt x="629" y="686"/>
                  </a:lnTo>
                  <a:lnTo>
                    <a:pt x="647" y="717"/>
                  </a:lnTo>
                  <a:lnTo>
                    <a:pt x="618" y="747"/>
                  </a:lnTo>
                  <a:lnTo>
                    <a:pt x="560" y="755"/>
                  </a:lnTo>
                  <a:lnTo>
                    <a:pt x="526" y="774"/>
                  </a:lnTo>
                  <a:lnTo>
                    <a:pt x="518" y="795"/>
                  </a:lnTo>
                  <a:lnTo>
                    <a:pt x="543" y="795"/>
                  </a:lnTo>
                  <a:lnTo>
                    <a:pt x="535" y="817"/>
                  </a:lnTo>
                  <a:lnTo>
                    <a:pt x="570" y="817"/>
                  </a:lnTo>
                  <a:lnTo>
                    <a:pt x="635" y="830"/>
                  </a:lnTo>
                  <a:lnTo>
                    <a:pt x="749" y="822"/>
                  </a:lnTo>
                  <a:lnTo>
                    <a:pt x="769" y="777"/>
                  </a:lnTo>
                  <a:lnTo>
                    <a:pt x="822" y="653"/>
                  </a:lnTo>
                  <a:lnTo>
                    <a:pt x="822" y="616"/>
                  </a:lnTo>
                  <a:lnTo>
                    <a:pt x="846" y="608"/>
                  </a:lnTo>
                  <a:lnTo>
                    <a:pt x="848" y="622"/>
                  </a:lnTo>
                  <a:lnTo>
                    <a:pt x="872" y="629"/>
                  </a:lnTo>
                  <a:lnTo>
                    <a:pt x="894" y="636"/>
                  </a:lnTo>
                  <a:lnTo>
                    <a:pt x="917" y="640"/>
                  </a:lnTo>
                  <a:lnTo>
                    <a:pt x="939" y="642"/>
                  </a:lnTo>
                  <a:lnTo>
                    <a:pt x="962" y="645"/>
                  </a:lnTo>
                  <a:lnTo>
                    <a:pt x="985" y="646"/>
                  </a:lnTo>
                  <a:lnTo>
                    <a:pt x="1006" y="646"/>
                  </a:lnTo>
                  <a:lnTo>
                    <a:pt x="1028" y="645"/>
                  </a:lnTo>
                  <a:lnTo>
                    <a:pt x="1050" y="645"/>
                  </a:lnTo>
                  <a:lnTo>
                    <a:pt x="1072" y="642"/>
                  </a:lnTo>
                  <a:lnTo>
                    <a:pt x="1095" y="641"/>
                  </a:lnTo>
                  <a:lnTo>
                    <a:pt x="1118" y="638"/>
                  </a:lnTo>
                  <a:lnTo>
                    <a:pt x="1140" y="636"/>
                  </a:lnTo>
                  <a:lnTo>
                    <a:pt x="1164" y="633"/>
                  </a:lnTo>
                  <a:lnTo>
                    <a:pt x="1188" y="632"/>
                  </a:lnTo>
                  <a:lnTo>
                    <a:pt x="1213" y="629"/>
                  </a:lnTo>
                  <a:lnTo>
                    <a:pt x="1248" y="664"/>
                  </a:lnTo>
                  <a:lnTo>
                    <a:pt x="1231" y="689"/>
                  </a:lnTo>
                  <a:lnTo>
                    <a:pt x="1177" y="682"/>
                  </a:lnTo>
                  <a:lnTo>
                    <a:pt x="1131" y="699"/>
                  </a:lnTo>
                  <a:lnTo>
                    <a:pt x="1130" y="725"/>
                  </a:lnTo>
                  <a:lnTo>
                    <a:pt x="1138" y="751"/>
                  </a:lnTo>
                  <a:lnTo>
                    <a:pt x="1223" y="758"/>
                  </a:lnTo>
                  <a:lnTo>
                    <a:pt x="1342" y="735"/>
                  </a:lnTo>
                  <a:lnTo>
                    <a:pt x="1434" y="717"/>
                  </a:lnTo>
                  <a:lnTo>
                    <a:pt x="1429" y="683"/>
                  </a:lnTo>
                  <a:lnTo>
                    <a:pt x="1439" y="683"/>
                  </a:lnTo>
                  <a:lnTo>
                    <a:pt x="1434" y="656"/>
                  </a:lnTo>
                  <a:lnTo>
                    <a:pt x="1499" y="625"/>
                  </a:lnTo>
                  <a:lnTo>
                    <a:pt x="1507" y="633"/>
                  </a:lnTo>
                  <a:lnTo>
                    <a:pt x="1517" y="641"/>
                  </a:lnTo>
                  <a:lnTo>
                    <a:pt x="1526" y="649"/>
                  </a:lnTo>
                  <a:lnTo>
                    <a:pt x="1535" y="656"/>
                  </a:lnTo>
                  <a:lnTo>
                    <a:pt x="1545" y="662"/>
                  </a:lnTo>
                  <a:lnTo>
                    <a:pt x="1554" y="669"/>
                  </a:lnTo>
                  <a:lnTo>
                    <a:pt x="1564" y="674"/>
                  </a:lnTo>
                  <a:lnTo>
                    <a:pt x="1574" y="679"/>
                  </a:lnTo>
                  <a:lnTo>
                    <a:pt x="1529" y="721"/>
                  </a:lnTo>
                  <a:lnTo>
                    <a:pt x="1402" y="753"/>
                  </a:lnTo>
                  <a:lnTo>
                    <a:pt x="1430" y="763"/>
                  </a:lnTo>
                  <a:lnTo>
                    <a:pt x="1409" y="799"/>
                  </a:lnTo>
                  <a:lnTo>
                    <a:pt x="1447" y="790"/>
                  </a:lnTo>
                  <a:lnTo>
                    <a:pt x="1439" y="811"/>
                  </a:lnTo>
                  <a:lnTo>
                    <a:pt x="1470" y="807"/>
                  </a:lnTo>
                  <a:lnTo>
                    <a:pt x="1502" y="823"/>
                  </a:lnTo>
                  <a:lnTo>
                    <a:pt x="1543" y="807"/>
                  </a:lnTo>
                  <a:lnTo>
                    <a:pt x="1591" y="807"/>
                  </a:lnTo>
                  <a:lnTo>
                    <a:pt x="1664" y="790"/>
                  </a:lnTo>
                  <a:lnTo>
                    <a:pt x="1700" y="775"/>
                  </a:lnTo>
                  <a:lnTo>
                    <a:pt x="1716" y="739"/>
                  </a:lnTo>
                  <a:lnTo>
                    <a:pt x="1756" y="701"/>
                  </a:lnTo>
                  <a:lnTo>
                    <a:pt x="1772" y="649"/>
                  </a:lnTo>
                  <a:lnTo>
                    <a:pt x="1717" y="609"/>
                  </a:lnTo>
                  <a:lnTo>
                    <a:pt x="1717" y="545"/>
                  </a:lnTo>
                  <a:lnTo>
                    <a:pt x="1695" y="436"/>
                  </a:lnTo>
                  <a:lnTo>
                    <a:pt x="1670" y="352"/>
                  </a:lnTo>
                  <a:lnTo>
                    <a:pt x="1717" y="449"/>
                  </a:lnTo>
                  <a:lnTo>
                    <a:pt x="1745" y="484"/>
                  </a:lnTo>
                  <a:lnTo>
                    <a:pt x="1787" y="540"/>
                  </a:lnTo>
                  <a:lnTo>
                    <a:pt x="1787" y="524"/>
                  </a:lnTo>
                  <a:lnTo>
                    <a:pt x="1797" y="541"/>
                  </a:lnTo>
                  <a:lnTo>
                    <a:pt x="1821" y="528"/>
                  </a:lnTo>
                  <a:lnTo>
                    <a:pt x="1800" y="445"/>
                  </a:lnTo>
                  <a:lnTo>
                    <a:pt x="1717" y="248"/>
                  </a:lnTo>
                  <a:lnTo>
                    <a:pt x="1647" y="174"/>
                  </a:lnTo>
                  <a:lnTo>
                    <a:pt x="1568" y="88"/>
                  </a:lnTo>
                  <a:lnTo>
                    <a:pt x="1451" y="30"/>
                  </a:lnTo>
                  <a:lnTo>
                    <a:pt x="1334" y="0"/>
                  </a:lnTo>
                  <a:lnTo>
                    <a:pt x="1160" y="13"/>
                  </a:lnTo>
                  <a:lnTo>
                    <a:pt x="1022" y="57"/>
                  </a:lnTo>
                  <a:lnTo>
                    <a:pt x="848" y="99"/>
                  </a:lnTo>
                  <a:lnTo>
                    <a:pt x="782" y="118"/>
                  </a:lnTo>
                  <a:lnTo>
                    <a:pt x="709" y="118"/>
                  </a:lnTo>
                  <a:lnTo>
                    <a:pt x="652" y="126"/>
                  </a:lnTo>
                  <a:lnTo>
                    <a:pt x="614" y="131"/>
                  </a:lnTo>
                  <a:close/>
                </a:path>
              </a:pathLst>
            </a:custGeom>
            <a:solidFill>
              <a:srgbClr val="00001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2" name="Freeform 90"/>
            <p:cNvSpPr>
              <a:spLocks/>
            </p:cNvSpPr>
            <p:nvPr/>
          </p:nvSpPr>
          <p:spPr bwMode="auto">
            <a:xfrm>
              <a:off x="3167" y="2732"/>
              <a:ext cx="813" cy="255"/>
            </a:xfrm>
            <a:custGeom>
              <a:avLst/>
              <a:gdLst>
                <a:gd name="T0" fmla="*/ 451 w 813"/>
                <a:gd name="T1" fmla="*/ 0 h 255"/>
                <a:gd name="T2" fmla="*/ 351 w 813"/>
                <a:gd name="T3" fmla="*/ 13 h 255"/>
                <a:gd name="T4" fmla="*/ 225 w 813"/>
                <a:gd name="T5" fmla="*/ 61 h 255"/>
                <a:gd name="T6" fmla="*/ 181 w 813"/>
                <a:gd name="T7" fmla="*/ 122 h 255"/>
                <a:gd name="T8" fmla="*/ 122 w 813"/>
                <a:gd name="T9" fmla="*/ 182 h 255"/>
                <a:gd name="T10" fmla="*/ 0 w 813"/>
                <a:gd name="T11" fmla="*/ 255 h 255"/>
                <a:gd name="T12" fmla="*/ 27 w 813"/>
                <a:gd name="T13" fmla="*/ 250 h 255"/>
                <a:gd name="T14" fmla="*/ 137 w 813"/>
                <a:gd name="T15" fmla="*/ 206 h 255"/>
                <a:gd name="T16" fmla="*/ 225 w 813"/>
                <a:gd name="T17" fmla="*/ 145 h 255"/>
                <a:gd name="T18" fmla="*/ 286 w 813"/>
                <a:gd name="T19" fmla="*/ 97 h 255"/>
                <a:gd name="T20" fmla="*/ 355 w 813"/>
                <a:gd name="T21" fmla="*/ 87 h 255"/>
                <a:gd name="T22" fmla="*/ 412 w 813"/>
                <a:gd name="T23" fmla="*/ 49 h 255"/>
                <a:gd name="T24" fmla="*/ 535 w 813"/>
                <a:gd name="T25" fmla="*/ 42 h 255"/>
                <a:gd name="T26" fmla="*/ 613 w 813"/>
                <a:gd name="T27" fmla="*/ 65 h 255"/>
                <a:gd name="T28" fmla="*/ 670 w 813"/>
                <a:gd name="T29" fmla="*/ 69 h 255"/>
                <a:gd name="T30" fmla="*/ 713 w 813"/>
                <a:gd name="T31" fmla="*/ 51 h 255"/>
                <a:gd name="T32" fmla="*/ 761 w 813"/>
                <a:gd name="T33" fmla="*/ 55 h 255"/>
                <a:gd name="T34" fmla="*/ 813 w 813"/>
                <a:gd name="T35" fmla="*/ 30 h 255"/>
                <a:gd name="T36" fmla="*/ 705 w 813"/>
                <a:gd name="T37" fmla="*/ 21 h 255"/>
                <a:gd name="T38" fmla="*/ 665 w 813"/>
                <a:gd name="T39" fmla="*/ 34 h 255"/>
                <a:gd name="T40" fmla="*/ 613 w 813"/>
                <a:gd name="T41" fmla="*/ 38 h 255"/>
                <a:gd name="T42" fmla="*/ 548 w 813"/>
                <a:gd name="T43" fmla="*/ 21 h 255"/>
                <a:gd name="T44" fmla="*/ 479 w 813"/>
                <a:gd name="T45" fmla="*/ 3 h 255"/>
                <a:gd name="T46" fmla="*/ 451 w 813"/>
                <a:gd name="T47" fmla="*/ 0 h 2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813" h="255">
                  <a:moveTo>
                    <a:pt x="451" y="0"/>
                  </a:moveTo>
                  <a:lnTo>
                    <a:pt x="351" y="13"/>
                  </a:lnTo>
                  <a:lnTo>
                    <a:pt x="225" y="61"/>
                  </a:lnTo>
                  <a:lnTo>
                    <a:pt x="181" y="122"/>
                  </a:lnTo>
                  <a:lnTo>
                    <a:pt x="122" y="182"/>
                  </a:lnTo>
                  <a:lnTo>
                    <a:pt x="0" y="255"/>
                  </a:lnTo>
                  <a:lnTo>
                    <a:pt x="27" y="250"/>
                  </a:lnTo>
                  <a:lnTo>
                    <a:pt x="137" y="206"/>
                  </a:lnTo>
                  <a:lnTo>
                    <a:pt x="225" y="145"/>
                  </a:lnTo>
                  <a:lnTo>
                    <a:pt x="286" y="97"/>
                  </a:lnTo>
                  <a:lnTo>
                    <a:pt x="355" y="87"/>
                  </a:lnTo>
                  <a:lnTo>
                    <a:pt x="412" y="49"/>
                  </a:lnTo>
                  <a:lnTo>
                    <a:pt x="535" y="42"/>
                  </a:lnTo>
                  <a:lnTo>
                    <a:pt x="613" y="65"/>
                  </a:lnTo>
                  <a:lnTo>
                    <a:pt x="670" y="69"/>
                  </a:lnTo>
                  <a:lnTo>
                    <a:pt x="713" y="51"/>
                  </a:lnTo>
                  <a:lnTo>
                    <a:pt x="761" y="55"/>
                  </a:lnTo>
                  <a:lnTo>
                    <a:pt x="813" y="30"/>
                  </a:lnTo>
                  <a:lnTo>
                    <a:pt x="705" y="21"/>
                  </a:lnTo>
                  <a:lnTo>
                    <a:pt x="665" y="34"/>
                  </a:lnTo>
                  <a:lnTo>
                    <a:pt x="613" y="38"/>
                  </a:lnTo>
                  <a:lnTo>
                    <a:pt x="548" y="21"/>
                  </a:lnTo>
                  <a:lnTo>
                    <a:pt x="479" y="3"/>
                  </a:lnTo>
                  <a:lnTo>
                    <a:pt x="451" y="0"/>
                  </a:lnTo>
                  <a:close/>
                </a:path>
              </a:pathLst>
            </a:custGeom>
            <a:solidFill>
              <a:srgbClr val="9B84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3" name="Freeform 91"/>
            <p:cNvSpPr>
              <a:spLocks/>
            </p:cNvSpPr>
            <p:nvPr/>
          </p:nvSpPr>
          <p:spPr bwMode="auto">
            <a:xfrm>
              <a:off x="3172" y="2979"/>
              <a:ext cx="131" cy="74"/>
            </a:xfrm>
            <a:custGeom>
              <a:avLst/>
              <a:gdLst>
                <a:gd name="T0" fmla="*/ 32 w 131"/>
                <a:gd name="T1" fmla="*/ 8 h 74"/>
                <a:gd name="T2" fmla="*/ 79 w 131"/>
                <a:gd name="T3" fmla="*/ 0 h 74"/>
                <a:gd name="T4" fmla="*/ 96 w 131"/>
                <a:gd name="T5" fmla="*/ 35 h 74"/>
                <a:gd name="T6" fmla="*/ 131 w 131"/>
                <a:gd name="T7" fmla="*/ 74 h 74"/>
                <a:gd name="T8" fmla="*/ 109 w 131"/>
                <a:gd name="T9" fmla="*/ 72 h 74"/>
                <a:gd name="T10" fmla="*/ 92 w 131"/>
                <a:gd name="T11" fmla="*/ 70 h 74"/>
                <a:gd name="T12" fmla="*/ 77 w 131"/>
                <a:gd name="T13" fmla="*/ 72 h 74"/>
                <a:gd name="T14" fmla="*/ 64 w 131"/>
                <a:gd name="T15" fmla="*/ 72 h 74"/>
                <a:gd name="T16" fmla="*/ 50 w 131"/>
                <a:gd name="T17" fmla="*/ 73 h 74"/>
                <a:gd name="T18" fmla="*/ 36 w 131"/>
                <a:gd name="T19" fmla="*/ 72 h 74"/>
                <a:gd name="T20" fmla="*/ 19 w 131"/>
                <a:gd name="T21" fmla="*/ 66 h 74"/>
                <a:gd name="T22" fmla="*/ 0 w 131"/>
                <a:gd name="T23" fmla="*/ 58 h 74"/>
                <a:gd name="T24" fmla="*/ 31 w 131"/>
                <a:gd name="T25" fmla="*/ 44 h 74"/>
                <a:gd name="T26" fmla="*/ 31 w 131"/>
                <a:gd name="T27" fmla="*/ 36 h 74"/>
                <a:gd name="T28" fmla="*/ 32 w 131"/>
                <a:gd name="T29" fmla="*/ 21 h 74"/>
                <a:gd name="T30" fmla="*/ 32 w 131"/>
                <a:gd name="T31" fmla="*/ 8 h 74"/>
                <a:gd name="T32" fmla="*/ 32 w 131"/>
                <a:gd name="T33" fmla="*/ 8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31" h="74">
                  <a:moveTo>
                    <a:pt x="32" y="8"/>
                  </a:moveTo>
                  <a:lnTo>
                    <a:pt x="79" y="0"/>
                  </a:lnTo>
                  <a:lnTo>
                    <a:pt x="96" y="35"/>
                  </a:lnTo>
                  <a:lnTo>
                    <a:pt x="131" y="74"/>
                  </a:lnTo>
                  <a:lnTo>
                    <a:pt x="109" y="72"/>
                  </a:lnTo>
                  <a:lnTo>
                    <a:pt x="92" y="70"/>
                  </a:lnTo>
                  <a:lnTo>
                    <a:pt x="77" y="72"/>
                  </a:lnTo>
                  <a:lnTo>
                    <a:pt x="64" y="72"/>
                  </a:lnTo>
                  <a:lnTo>
                    <a:pt x="50" y="73"/>
                  </a:lnTo>
                  <a:lnTo>
                    <a:pt x="36" y="72"/>
                  </a:lnTo>
                  <a:lnTo>
                    <a:pt x="19" y="66"/>
                  </a:lnTo>
                  <a:lnTo>
                    <a:pt x="0" y="58"/>
                  </a:lnTo>
                  <a:lnTo>
                    <a:pt x="31" y="44"/>
                  </a:lnTo>
                  <a:lnTo>
                    <a:pt x="31" y="36"/>
                  </a:lnTo>
                  <a:lnTo>
                    <a:pt x="32" y="21"/>
                  </a:lnTo>
                  <a:lnTo>
                    <a:pt x="32" y="8"/>
                  </a:lnTo>
                  <a:lnTo>
                    <a:pt x="32" y="8"/>
                  </a:lnTo>
                  <a:close/>
                </a:path>
              </a:pathLst>
            </a:custGeom>
            <a:solidFill>
              <a:srgbClr val="A0A5A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4" name="Freeform 92"/>
            <p:cNvSpPr>
              <a:spLocks/>
            </p:cNvSpPr>
            <p:nvPr/>
          </p:nvSpPr>
          <p:spPr bwMode="auto">
            <a:xfrm>
              <a:off x="3285" y="2906"/>
              <a:ext cx="683" cy="245"/>
            </a:xfrm>
            <a:custGeom>
              <a:avLst/>
              <a:gdLst>
                <a:gd name="T0" fmla="*/ 19 w 683"/>
                <a:gd name="T1" fmla="*/ 78 h 245"/>
                <a:gd name="T2" fmla="*/ 135 w 683"/>
                <a:gd name="T3" fmla="*/ 61 h 245"/>
                <a:gd name="T4" fmla="*/ 187 w 683"/>
                <a:gd name="T5" fmla="*/ 52 h 245"/>
                <a:gd name="T6" fmla="*/ 256 w 683"/>
                <a:gd name="T7" fmla="*/ 4 h 245"/>
                <a:gd name="T8" fmla="*/ 334 w 683"/>
                <a:gd name="T9" fmla="*/ 0 h 245"/>
                <a:gd name="T10" fmla="*/ 386 w 683"/>
                <a:gd name="T11" fmla="*/ 30 h 245"/>
                <a:gd name="T12" fmla="*/ 434 w 683"/>
                <a:gd name="T13" fmla="*/ 34 h 245"/>
                <a:gd name="T14" fmla="*/ 478 w 683"/>
                <a:gd name="T15" fmla="*/ 48 h 245"/>
                <a:gd name="T16" fmla="*/ 530 w 683"/>
                <a:gd name="T17" fmla="*/ 78 h 245"/>
                <a:gd name="T18" fmla="*/ 587 w 683"/>
                <a:gd name="T19" fmla="*/ 92 h 245"/>
                <a:gd name="T20" fmla="*/ 629 w 683"/>
                <a:gd name="T21" fmla="*/ 74 h 245"/>
                <a:gd name="T22" fmla="*/ 660 w 683"/>
                <a:gd name="T23" fmla="*/ 109 h 245"/>
                <a:gd name="T24" fmla="*/ 683 w 683"/>
                <a:gd name="T25" fmla="*/ 193 h 245"/>
                <a:gd name="T26" fmla="*/ 664 w 683"/>
                <a:gd name="T27" fmla="*/ 245 h 245"/>
                <a:gd name="T28" fmla="*/ 604 w 683"/>
                <a:gd name="T29" fmla="*/ 223 h 245"/>
                <a:gd name="T30" fmla="*/ 522 w 683"/>
                <a:gd name="T31" fmla="*/ 214 h 245"/>
                <a:gd name="T32" fmla="*/ 422 w 683"/>
                <a:gd name="T33" fmla="*/ 197 h 245"/>
                <a:gd name="T34" fmla="*/ 361 w 683"/>
                <a:gd name="T35" fmla="*/ 179 h 245"/>
                <a:gd name="T36" fmla="*/ 296 w 683"/>
                <a:gd name="T37" fmla="*/ 166 h 245"/>
                <a:gd name="T38" fmla="*/ 252 w 683"/>
                <a:gd name="T39" fmla="*/ 122 h 245"/>
                <a:gd name="T40" fmla="*/ 212 w 683"/>
                <a:gd name="T41" fmla="*/ 138 h 245"/>
                <a:gd name="T42" fmla="*/ 143 w 683"/>
                <a:gd name="T43" fmla="*/ 122 h 245"/>
                <a:gd name="T44" fmla="*/ 0 w 683"/>
                <a:gd name="T45" fmla="*/ 120 h 245"/>
                <a:gd name="T46" fmla="*/ 19 w 683"/>
                <a:gd name="T47" fmla="*/ 78 h 2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683" h="245">
                  <a:moveTo>
                    <a:pt x="19" y="78"/>
                  </a:moveTo>
                  <a:lnTo>
                    <a:pt x="135" y="61"/>
                  </a:lnTo>
                  <a:lnTo>
                    <a:pt x="187" y="52"/>
                  </a:lnTo>
                  <a:lnTo>
                    <a:pt x="256" y="4"/>
                  </a:lnTo>
                  <a:lnTo>
                    <a:pt x="334" y="0"/>
                  </a:lnTo>
                  <a:lnTo>
                    <a:pt x="386" y="30"/>
                  </a:lnTo>
                  <a:lnTo>
                    <a:pt x="434" y="34"/>
                  </a:lnTo>
                  <a:lnTo>
                    <a:pt x="478" y="48"/>
                  </a:lnTo>
                  <a:lnTo>
                    <a:pt x="530" y="78"/>
                  </a:lnTo>
                  <a:lnTo>
                    <a:pt x="587" y="92"/>
                  </a:lnTo>
                  <a:lnTo>
                    <a:pt x="629" y="74"/>
                  </a:lnTo>
                  <a:lnTo>
                    <a:pt x="660" y="109"/>
                  </a:lnTo>
                  <a:lnTo>
                    <a:pt x="683" y="193"/>
                  </a:lnTo>
                  <a:lnTo>
                    <a:pt x="664" y="245"/>
                  </a:lnTo>
                  <a:lnTo>
                    <a:pt x="604" y="223"/>
                  </a:lnTo>
                  <a:lnTo>
                    <a:pt x="522" y="214"/>
                  </a:lnTo>
                  <a:lnTo>
                    <a:pt x="422" y="197"/>
                  </a:lnTo>
                  <a:lnTo>
                    <a:pt x="361" y="179"/>
                  </a:lnTo>
                  <a:lnTo>
                    <a:pt x="296" y="166"/>
                  </a:lnTo>
                  <a:lnTo>
                    <a:pt x="252" y="122"/>
                  </a:lnTo>
                  <a:lnTo>
                    <a:pt x="212" y="138"/>
                  </a:lnTo>
                  <a:lnTo>
                    <a:pt x="143" y="122"/>
                  </a:lnTo>
                  <a:lnTo>
                    <a:pt x="0" y="120"/>
                  </a:lnTo>
                  <a:lnTo>
                    <a:pt x="19" y="78"/>
                  </a:lnTo>
                  <a:close/>
                </a:path>
              </a:pathLst>
            </a:custGeom>
            <a:solidFill>
              <a:srgbClr val="9B84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5" name="Freeform 93"/>
            <p:cNvSpPr>
              <a:spLocks/>
            </p:cNvSpPr>
            <p:nvPr/>
          </p:nvSpPr>
          <p:spPr bwMode="auto">
            <a:xfrm>
              <a:off x="3732" y="2626"/>
              <a:ext cx="1165" cy="603"/>
            </a:xfrm>
            <a:custGeom>
              <a:avLst/>
              <a:gdLst>
                <a:gd name="T0" fmla="*/ 226 w 1165"/>
                <a:gd name="T1" fmla="*/ 109 h 603"/>
                <a:gd name="T2" fmla="*/ 330 w 1165"/>
                <a:gd name="T3" fmla="*/ 96 h 603"/>
                <a:gd name="T4" fmla="*/ 417 w 1165"/>
                <a:gd name="T5" fmla="*/ 64 h 603"/>
                <a:gd name="T6" fmla="*/ 448 w 1165"/>
                <a:gd name="T7" fmla="*/ 46 h 603"/>
                <a:gd name="T8" fmla="*/ 479 w 1165"/>
                <a:gd name="T9" fmla="*/ 31 h 603"/>
                <a:gd name="T10" fmla="*/ 508 w 1165"/>
                <a:gd name="T11" fmla="*/ 20 h 603"/>
                <a:gd name="T12" fmla="*/ 539 w 1165"/>
                <a:gd name="T13" fmla="*/ 12 h 603"/>
                <a:gd name="T14" fmla="*/ 571 w 1165"/>
                <a:gd name="T15" fmla="*/ 7 h 603"/>
                <a:gd name="T16" fmla="*/ 604 w 1165"/>
                <a:gd name="T17" fmla="*/ 4 h 603"/>
                <a:gd name="T18" fmla="*/ 640 w 1165"/>
                <a:gd name="T19" fmla="*/ 2 h 603"/>
                <a:gd name="T20" fmla="*/ 744 w 1165"/>
                <a:gd name="T21" fmla="*/ 8 h 603"/>
                <a:gd name="T22" fmla="*/ 800 w 1165"/>
                <a:gd name="T23" fmla="*/ 20 h 603"/>
                <a:gd name="T24" fmla="*/ 851 w 1165"/>
                <a:gd name="T25" fmla="*/ 35 h 603"/>
                <a:gd name="T26" fmla="*/ 898 w 1165"/>
                <a:gd name="T27" fmla="*/ 55 h 603"/>
                <a:gd name="T28" fmla="*/ 942 w 1165"/>
                <a:gd name="T29" fmla="*/ 82 h 603"/>
                <a:gd name="T30" fmla="*/ 982 w 1165"/>
                <a:gd name="T31" fmla="*/ 113 h 603"/>
                <a:gd name="T32" fmla="*/ 1020 w 1165"/>
                <a:gd name="T33" fmla="*/ 152 h 603"/>
                <a:gd name="T34" fmla="*/ 1058 w 1165"/>
                <a:gd name="T35" fmla="*/ 199 h 603"/>
                <a:gd name="T36" fmla="*/ 1095 w 1165"/>
                <a:gd name="T37" fmla="*/ 254 h 603"/>
                <a:gd name="T38" fmla="*/ 1165 w 1165"/>
                <a:gd name="T39" fmla="*/ 423 h 603"/>
                <a:gd name="T40" fmla="*/ 1078 w 1165"/>
                <a:gd name="T41" fmla="*/ 314 h 603"/>
                <a:gd name="T42" fmla="*/ 1026 w 1165"/>
                <a:gd name="T43" fmla="*/ 324 h 603"/>
                <a:gd name="T44" fmla="*/ 1048 w 1165"/>
                <a:gd name="T45" fmla="*/ 411 h 603"/>
                <a:gd name="T46" fmla="*/ 1078 w 1165"/>
                <a:gd name="T47" fmla="*/ 538 h 603"/>
                <a:gd name="T48" fmla="*/ 974 w 1165"/>
                <a:gd name="T49" fmla="*/ 572 h 603"/>
                <a:gd name="T50" fmla="*/ 853 w 1165"/>
                <a:gd name="T51" fmla="*/ 511 h 603"/>
                <a:gd name="T52" fmla="*/ 765 w 1165"/>
                <a:gd name="T53" fmla="*/ 411 h 603"/>
                <a:gd name="T54" fmla="*/ 843 w 1165"/>
                <a:gd name="T55" fmla="*/ 568 h 603"/>
                <a:gd name="T56" fmla="*/ 717 w 1165"/>
                <a:gd name="T57" fmla="*/ 599 h 603"/>
                <a:gd name="T58" fmla="*/ 518 w 1165"/>
                <a:gd name="T59" fmla="*/ 568 h 603"/>
                <a:gd name="T60" fmla="*/ 448 w 1165"/>
                <a:gd name="T61" fmla="*/ 603 h 603"/>
                <a:gd name="T62" fmla="*/ 309 w 1165"/>
                <a:gd name="T63" fmla="*/ 582 h 603"/>
                <a:gd name="T64" fmla="*/ 257 w 1165"/>
                <a:gd name="T65" fmla="*/ 590 h 603"/>
                <a:gd name="T66" fmla="*/ 196 w 1165"/>
                <a:gd name="T67" fmla="*/ 477 h 603"/>
                <a:gd name="T68" fmla="*/ 209 w 1165"/>
                <a:gd name="T69" fmla="*/ 590 h 603"/>
                <a:gd name="T70" fmla="*/ 75 w 1165"/>
                <a:gd name="T71" fmla="*/ 555 h 603"/>
                <a:gd name="T72" fmla="*/ 0 w 1165"/>
                <a:gd name="T73" fmla="*/ 446 h 603"/>
                <a:gd name="T74" fmla="*/ 144 w 1165"/>
                <a:gd name="T75" fmla="*/ 393 h 603"/>
                <a:gd name="T76" fmla="*/ 79 w 1165"/>
                <a:gd name="T77" fmla="*/ 328 h 603"/>
                <a:gd name="T78" fmla="*/ 182 w 1165"/>
                <a:gd name="T79" fmla="*/ 301 h 603"/>
                <a:gd name="T80" fmla="*/ 113 w 1165"/>
                <a:gd name="T81" fmla="*/ 245 h 603"/>
                <a:gd name="T82" fmla="*/ 135 w 1165"/>
                <a:gd name="T83" fmla="*/ 188 h 603"/>
                <a:gd name="T84" fmla="*/ 157 w 1165"/>
                <a:gd name="T85" fmla="*/ 148 h 6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165" h="603">
                  <a:moveTo>
                    <a:pt x="157" y="148"/>
                  </a:moveTo>
                  <a:lnTo>
                    <a:pt x="226" y="109"/>
                  </a:lnTo>
                  <a:lnTo>
                    <a:pt x="282" y="106"/>
                  </a:lnTo>
                  <a:lnTo>
                    <a:pt x="330" y="96"/>
                  </a:lnTo>
                  <a:lnTo>
                    <a:pt x="401" y="75"/>
                  </a:lnTo>
                  <a:lnTo>
                    <a:pt x="417" y="64"/>
                  </a:lnTo>
                  <a:lnTo>
                    <a:pt x="432" y="54"/>
                  </a:lnTo>
                  <a:lnTo>
                    <a:pt x="448" y="46"/>
                  </a:lnTo>
                  <a:lnTo>
                    <a:pt x="463" y="38"/>
                  </a:lnTo>
                  <a:lnTo>
                    <a:pt x="479" y="31"/>
                  </a:lnTo>
                  <a:lnTo>
                    <a:pt x="494" y="26"/>
                  </a:lnTo>
                  <a:lnTo>
                    <a:pt x="508" y="20"/>
                  </a:lnTo>
                  <a:lnTo>
                    <a:pt x="524" y="16"/>
                  </a:lnTo>
                  <a:lnTo>
                    <a:pt x="539" y="12"/>
                  </a:lnTo>
                  <a:lnTo>
                    <a:pt x="555" y="10"/>
                  </a:lnTo>
                  <a:lnTo>
                    <a:pt x="571" y="7"/>
                  </a:lnTo>
                  <a:lnTo>
                    <a:pt x="587" y="6"/>
                  </a:lnTo>
                  <a:lnTo>
                    <a:pt x="604" y="4"/>
                  </a:lnTo>
                  <a:lnTo>
                    <a:pt x="621" y="3"/>
                  </a:lnTo>
                  <a:lnTo>
                    <a:pt x="640" y="2"/>
                  </a:lnTo>
                  <a:lnTo>
                    <a:pt x="660" y="0"/>
                  </a:lnTo>
                  <a:lnTo>
                    <a:pt x="744" y="8"/>
                  </a:lnTo>
                  <a:lnTo>
                    <a:pt x="773" y="14"/>
                  </a:lnTo>
                  <a:lnTo>
                    <a:pt x="800" y="20"/>
                  </a:lnTo>
                  <a:lnTo>
                    <a:pt x="826" y="27"/>
                  </a:lnTo>
                  <a:lnTo>
                    <a:pt x="851" y="35"/>
                  </a:lnTo>
                  <a:lnTo>
                    <a:pt x="875" y="44"/>
                  </a:lnTo>
                  <a:lnTo>
                    <a:pt x="898" y="55"/>
                  </a:lnTo>
                  <a:lnTo>
                    <a:pt x="919" y="67"/>
                  </a:lnTo>
                  <a:lnTo>
                    <a:pt x="942" y="82"/>
                  </a:lnTo>
                  <a:lnTo>
                    <a:pt x="962" y="96"/>
                  </a:lnTo>
                  <a:lnTo>
                    <a:pt x="982" y="113"/>
                  </a:lnTo>
                  <a:lnTo>
                    <a:pt x="1002" y="132"/>
                  </a:lnTo>
                  <a:lnTo>
                    <a:pt x="1020" y="152"/>
                  </a:lnTo>
                  <a:lnTo>
                    <a:pt x="1039" y="175"/>
                  </a:lnTo>
                  <a:lnTo>
                    <a:pt x="1058" y="199"/>
                  </a:lnTo>
                  <a:lnTo>
                    <a:pt x="1076" y="225"/>
                  </a:lnTo>
                  <a:lnTo>
                    <a:pt x="1095" y="254"/>
                  </a:lnTo>
                  <a:lnTo>
                    <a:pt x="1131" y="320"/>
                  </a:lnTo>
                  <a:lnTo>
                    <a:pt x="1165" y="423"/>
                  </a:lnTo>
                  <a:lnTo>
                    <a:pt x="1131" y="389"/>
                  </a:lnTo>
                  <a:lnTo>
                    <a:pt x="1078" y="314"/>
                  </a:lnTo>
                  <a:lnTo>
                    <a:pt x="1026" y="280"/>
                  </a:lnTo>
                  <a:lnTo>
                    <a:pt x="1026" y="324"/>
                  </a:lnTo>
                  <a:lnTo>
                    <a:pt x="1026" y="381"/>
                  </a:lnTo>
                  <a:lnTo>
                    <a:pt x="1048" y="411"/>
                  </a:lnTo>
                  <a:lnTo>
                    <a:pt x="1078" y="485"/>
                  </a:lnTo>
                  <a:lnTo>
                    <a:pt x="1078" y="538"/>
                  </a:lnTo>
                  <a:lnTo>
                    <a:pt x="1039" y="568"/>
                  </a:lnTo>
                  <a:lnTo>
                    <a:pt x="974" y="572"/>
                  </a:lnTo>
                  <a:lnTo>
                    <a:pt x="918" y="542"/>
                  </a:lnTo>
                  <a:lnTo>
                    <a:pt x="853" y="511"/>
                  </a:lnTo>
                  <a:lnTo>
                    <a:pt x="809" y="477"/>
                  </a:lnTo>
                  <a:lnTo>
                    <a:pt x="765" y="411"/>
                  </a:lnTo>
                  <a:lnTo>
                    <a:pt x="778" y="481"/>
                  </a:lnTo>
                  <a:lnTo>
                    <a:pt x="843" y="568"/>
                  </a:lnTo>
                  <a:lnTo>
                    <a:pt x="813" y="599"/>
                  </a:lnTo>
                  <a:lnTo>
                    <a:pt x="717" y="599"/>
                  </a:lnTo>
                  <a:lnTo>
                    <a:pt x="596" y="599"/>
                  </a:lnTo>
                  <a:lnTo>
                    <a:pt x="518" y="568"/>
                  </a:lnTo>
                  <a:lnTo>
                    <a:pt x="500" y="599"/>
                  </a:lnTo>
                  <a:lnTo>
                    <a:pt x="448" y="603"/>
                  </a:lnTo>
                  <a:lnTo>
                    <a:pt x="374" y="603"/>
                  </a:lnTo>
                  <a:lnTo>
                    <a:pt x="309" y="582"/>
                  </a:lnTo>
                  <a:lnTo>
                    <a:pt x="282" y="538"/>
                  </a:lnTo>
                  <a:lnTo>
                    <a:pt x="257" y="590"/>
                  </a:lnTo>
                  <a:lnTo>
                    <a:pt x="236" y="546"/>
                  </a:lnTo>
                  <a:lnTo>
                    <a:pt x="196" y="477"/>
                  </a:lnTo>
                  <a:lnTo>
                    <a:pt x="209" y="555"/>
                  </a:lnTo>
                  <a:lnTo>
                    <a:pt x="209" y="590"/>
                  </a:lnTo>
                  <a:lnTo>
                    <a:pt x="140" y="572"/>
                  </a:lnTo>
                  <a:lnTo>
                    <a:pt x="75" y="555"/>
                  </a:lnTo>
                  <a:lnTo>
                    <a:pt x="31" y="507"/>
                  </a:lnTo>
                  <a:lnTo>
                    <a:pt x="0" y="446"/>
                  </a:lnTo>
                  <a:lnTo>
                    <a:pt x="96" y="442"/>
                  </a:lnTo>
                  <a:lnTo>
                    <a:pt x="144" y="393"/>
                  </a:lnTo>
                  <a:lnTo>
                    <a:pt x="113" y="358"/>
                  </a:lnTo>
                  <a:lnTo>
                    <a:pt x="79" y="328"/>
                  </a:lnTo>
                  <a:lnTo>
                    <a:pt x="140" y="328"/>
                  </a:lnTo>
                  <a:lnTo>
                    <a:pt x="182" y="301"/>
                  </a:lnTo>
                  <a:lnTo>
                    <a:pt x="135" y="280"/>
                  </a:lnTo>
                  <a:lnTo>
                    <a:pt x="113" y="245"/>
                  </a:lnTo>
                  <a:lnTo>
                    <a:pt x="165" y="232"/>
                  </a:lnTo>
                  <a:lnTo>
                    <a:pt x="135" y="188"/>
                  </a:lnTo>
                  <a:lnTo>
                    <a:pt x="69" y="148"/>
                  </a:lnTo>
                  <a:lnTo>
                    <a:pt x="157" y="148"/>
                  </a:lnTo>
                  <a:close/>
                </a:path>
              </a:pathLst>
            </a:custGeom>
            <a:solidFill>
              <a:srgbClr val="44422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6" name="Freeform 94"/>
            <p:cNvSpPr>
              <a:spLocks/>
            </p:cNvSpPr>
            <p:nvPr/>
          </p:nvSpPr>
          <p:spPr bwMode="auto">
            <a:xfrm>
              <a:off x="3320" y="2783"/>
              <a:ext cx="340" cy="139"/>
            </a:xfrm>
            <a:custGeom>
              <a:avLst/>
              <a:gdLst>
                <a:gd name="T0" fmla="*/ 105 w 340"/>
                <a:gd name="T1" fmla="*/ 60 h 139"/>
                <a:gd name="T2" fmla="*/ 81 w 340"/>
                <a:gd name="T3" fmla="*/ 72 h 139"/>
                <a:gd name="T4" fmla="*/ 45 w 340"/>
                <a:gd name="T5" fmla="*/ 95 h 139"/>
                <a:gd name="T6" fmla="*/ 15 w 340"/>
                <a:gd name="T7" fmla="*/ 120 h 139"/>
                <a:gd name="T8" fmla="*/ 0 w 340"/>
                <a:gd name="T9" fmla="*/ 139 h 139"/>
                <a:gd name="T10" fmla="*/ 21 w 340"/>
                <a:gd name="T11" fmla="*/ 133 h 139"/>
                <a:gd name="T12" fmla="*/ 57 w 340"/>
                <a:gd name="T13" fmla="*/ 119 h 139"/>
                <a:gd name="T14" fmla="*/ 76 w 340"/>
                <a:gd name="T15" fmla="*/ 107 h 139"/>
                <a:gd name="T16" fmla="*/ 85 w 340"/>
                <a:gd name="T17" fmla="*/ 95 h 139"/>
                <a:gd name="T18" fmla="*/ 118 w 340"/>
                <a:gd name="T19" fmla="*/ 95 h 139"/>
                <a:gd name="T20" fmla="*/ 141 w 340"/>
                <a:gd name="T21" fmla="*/ 104 h 139"/>
                <a:gd name="T22" fmla="*/ 170 w 340"/>
                <a:gd name="T23" fmla="*/ 104 h 139"/>
                <a:gd name="T24" fmla="*/ 169 w 340"/>
                <a:gd name="T25" fmla="*/ 103 h 139"/>
                <a:gd name="T26" fmla="*/ 165 w 340"/>
                <a:gd name="T27" fmla="*/ 100 h 139"/>
                <a:gd name="T28" fmla="*/ 160 w 340"/>
                <a:gd name="T29" fmla="*/ 97 h 139"/>
                <a:gd name="T30" fmla="*/ 153 w 340"/>
                <a:gd name="T31" fmla="*/ 94 h 139"/>
                <a:gd name="T32" fmla="*/ 146 w 340"/>
                <a:gd name="T33" fmla="*/ 90 h 139"/>
                <a:gd name="T34" fmla="*/ 141 w 340"/>
                <a:gd name="T35" fmla="*/ 86 h 139"/>
                <a:gd name="T36" fmla="*/ 136 w 340"/>
                <a:gd name="T37" fmla="*/ 82 h 139"/>
                <a:gd name="T38" fmla="*/ 134 w 340"/>
                <a:gd name="T39" fmla="*/ 80 h 139"/>
                <a:gd name="T40" fmla="*/ 154 w 340"/>
                <a:gd name="T41" fmla="*/ 72 h 139"/>
                <a:gd name="T42" fmla="*/ 203 w 340"/>
                <a:gd name="T43" fmla="*/ 63 h 139"/>
                <a:gd name="T44" fmla="*/ 226 w 340"/>
                <a:gd name="T45" fmla="*/ 75 h 139"/>
                <a:gd name="T46" fmla="*/ 259 w 340"/>
                <a:gd name="T47" fmla="*/ 88 h 139"/>
                <a:gd name="T48" fmla="*/ 301 w 340"/>
                <a:gd name="T49" fmla="*/ 90 h 139"/>
                <a:gd name="T50" fmla="*/ 315 w 340"/>
                <a:gd name="T51" fmla="*/ 86 h 139"/>
                <a:gd name="T52" fmla="*/ 295 w 340"/>
                <a:gd name="T53" fmla="*/ 68 h 139"/>
                <a:gd name="T54" fmla="*/ 269 w 340"/>
                <a:gd name="T55" fmla="*/ 40 h 139"/>
                <a:gd name="T56" fmla="*/ 302 w 340"/>
                <a:gd name="T57" fmla="*/ 52 h 139"/>
                <a:gd name="T58" fmla="*/ 339 w 340"/>
                <a:gd name="T59" fmla="*/ 71 h 139"/>
                <a:gd name="T60" fmla="*/ 340 w 340"/>
                <a:gd name="T61" fmla="*/ 42 h 139"/>
                <a:gd name="T62" fmla="*/ 335 w 340"/>
                <a:gd name="T63" fmla="*/ 3 h 139"/>
                <a:gd name="T64" fmla="*/ 273 w 340"/>
                <a:gd name="T65" fmla="*/ 0 h 139"/>
                <a:gd name="T66" fmla="*/ 233 w 340"/>
                <a:gd name="T67" fmla="*/ 6 h 139"/>
                <a:gd name="T68" fmla="*/ 182 w 340"/>
                <a:gd name="T69" fmla="*/ 23 h 139"/>
                <a:gd name="T70" fmla="*/ 137 w 340"/>
                <a:gd name="T71" fmla="*/ 39 h 139"/>
                <a:gd name="T72" fmla="*/ 112 w 340"/>
                <a:gd name="T73" fmla="*/ 52 h 139"/>
                <a:gd name="T74" fmla="*/ 86 w 340"/>
                <a:gd name="T75" fmla="*/ 62 h 139"/>
                <a:gd name="T76" fmla="*/ 89 w 340"/>
                <a:gd name="T77" fmla="*/ 60 h 139"/>
                <a:gd name="T78" fmla="*/ 94 w 340"/>
                <a:gd name="T79" fmla="*/ 59 h 139"/>
                <a:gd name="T80" fmla="*/ 100 w 340"/>
                <a:gd name="T81" fmla="*/ 59 h 139"/>
                <a:gd name="T82" fmla="*/ 105 w 340"/>
                <a:gd name="T83" fmla="*/ 60 h 1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340" h="139">
                  <a:moveTo>
                    <a:pt x="105" y="60"/>
                  </a:moveTo>
                  <a:lnTo>
                    <a:pt x="81" y="72"/>
                  </a:lnTo>
                  <a:lnTo>
                    <a:pt x="45" y="95"/>
                  </a:lnTo>
                  <a:lnTo>
                    <a:pt x="15" y="120"/>
                  </a:lnTo>
                  <a:lnTo>
                    <a:pt x="0" y="139"/>
                  </a:lnTo>
                  <a:lnTo>
                    <a:pt x="21" y="133"/>
                  </a:lnTo>
                  <a:lnTo>
                    <a:pt x="57" y="119"/>
                  </a:lnTo>
                  <a:lnTo>
                    <a:pt x="76" y="107"/>
                  </a:lnTo>
                  <a:lnTo>
                    <a:pt x="85" y="95"/>
                  </a:lnTo>
                  <a:lnTo>
                    <a:pt x="118" y="95"/>
                  </a:lnTo>
                  <a:lnTo>
                    <a:pt x="141" y="104"/>
                  </a:lnTo>
                  <a:lnTo>
                    <a:pt x="170" y="104"/>
                  </a:lnTo>
                  <a:lnTo>
                    <a:pt x="169" y="103"/>
                  </a:lnTo>
                  <a:lnTo>
                    <a:pt x="165" y="100"/>
                  </a:lnTo>
                  <a:lnTo>
                    <a:pt x="160" y="97"/>
                  </a:lnTo>
                  <a:lnTo>
                    <a:pt x="153" y="94"/>
                  </a:lnTo>
                  <a:lnTo>
                    <a:pt x="146" y="90"/>
                  </a:lnTo>
                  <a:lnTo>
                    <a:pt x="141" y="86"/>
                  </a:lnTo>
                  <a:lnTo>
                    <a:pt x="136" y="82"/>
                  </a:lnTo>
                  <a:lnTo>
                    <a:pt x="134" y="80"/>
                  </a:lnTo>
                  <a:lnTo>
                    <a:pt x="154" y="72"/>
                  </a:lnTo>
                  <a:lnTo>
                    <a:pt x="203" y="63"/>
                  </a:lnTo>
                  <a:lnTo>
                    <a:pt x="226" y="75"/>
                  </a:lnTo>
                  <a:lnTo>
                    <a:pt x="259" y="88"/>
                  </a:lnTo>
                  <a:lnTo>
                    <a:pt x="301" y="90"/>
                  </a:lnTo>
                  <a:lnTo>
                    <a:pt x="315" y="86"/>
                  </a:lnTo>
                  <a:lnTo>
                    <a:pt x="295" y="68"/>
                  </a:lnTo>
                  <a:lnTo>
                    <a:pt x="269" y="40"/>
                  </a:lnTo>
                  <a:lnTo>
                    <a:pt x="302" y="52"/>
                  </a:lnTo>
                  <a:lnTo>
                    <a:pt x="339" y="71"/>
                  </a:lnTo>
                  <a:lnTo>
                    <a:pt x="340" y="42"/>
                  </a:lnTo>
                  <a:lnTo>
                    <a:pt x="335" y="3"/>
                  </a:lnTo>
                  <a:lnTo>
                    <a:pt x="273" y="0"/>
                  </a:lnTo>
                  <a:lnTo>
                    <a:pt x="233" y="6"/>
                  </a:lnTo>
                  <a:lnTo>
                    <a:pt x="182" y="23"/>
                  </a:lnTo>
                  <a:lnTo>
                    <a:pt x="137" y="39"/>
                  </a:lnTo>
                  <a:lnTo>
                    <a:pt x="112" y="52"/>
                  </a:lnTo>
                  <a:lnTo>
                    <a:pt x="86" y="62"/>
                  </a:lnTo>
                  <a:lnTo>
                    <a:pt x="89" y="60"/>
                  </a:lnTo>
                  <a:lnTo>
                    <a:pt x="94" y="59"/>
                  </a:lnTo>
                  <a:lnTo>
                    <a:pt x="100" y="59"/>
                  </a:lnTo>
                  <a:lnTo>
                    <a:pt x="105" y="60"/>
                  </a:lnTo>
                  <a:close/>
                </a:path>
              </a:pathLst>
            </a:custGeom>
            <a:solidFill>
              <a:srgbClr val="302B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7" name="Freeform 95"/>
            <p:cNvSpPr>
              <a:spLocks/>
            </p:cNvSpPr>
            <p:nvPr/>
          </p:nvSpPr>
          <p:spPr bwMode="auto">
            <a:xfrm>
              <a:off x="3388" y="2887"/>
              <a:ext cx="65" cy="53"/>
            </a:xfrm>
            <a:custGeom>
              <a:avLst/>
              <a:gdLst>
                <a:gd name="T0" fmla="*/ 61 w 65"/>
                <a:gd name="T1" fmla="*/ 12 h 53"/>
                <a:gd name="T2" fmla="*/ 41 w 65"/>
                <a:gd name="T3" fmla="*/ 0 h 53"/>
                <a:gd name="T4" fmla="*/ 21 w 65"/>
                <a:gd name="T5" fmla="*/ 1 h 53"/>
                <a:gd name="T6" fmla="*/ 2 w 65"/>
                <a:gd name="T7" fmla="*/ 16 h 53"/>
                <a:gd name="T8" fmla="*/ 2 w 65"/>
                <a:gd name="T9" fmla="*/ 31 h 53"/>
                <a:gd name="T10" fmla="*/ 0 w 65"/>
                <a:gd name="T11" fmla="*/ 41 h 53"/>
                <a:gd name="T12" fmla="*/ 9 w 65"/>
                <a:gd name="T13" fmla="*/ 44 h 53"/>
                <a:gd name="T14" fmla="*/ 25 w 65"/>
                <a:gd name="T15" fmla="*/ 52 h 53"/>
                <a:gd name="T16" fmla="*/ 48 w 65"/>
                <a:gd name="T17" fmla="*/ 53 h 53"/>
                <a:gd name="T18" fmla="*/ 65 w 65"/>
                <a:gd name="T19" fmla="*/ 45 h 53"/>
                <a:gd name="T20" fmla="*/ 65 w 65"/>
                <a:gd name="T21" fmla="*/ 35 h 53"/>
                <a:gd name="T22" fmla="*/ 56 w 65"/>
                <a:gd name="T23" fmla="*/ 35 h 53"/>
                <a:gd name="T24" fmla="*/ 52 w 65"/>
                <a:gd name="T25" fmla="*/ 43 h 53"/>
                <a:gd name="T26" fmla="*/ 33 w 65"/>
                <a:gd name="T27" fmla="*/ 45 h 53"/>
                <a:gd name="T28" fmla="*/ 20 w 65"/>
                <a:gd name="T29" fmla="*/ 45 h 53"/>
                <a:gd name="T30" fmla="*/ 10 w 65"/>
                <a:gd name="T31" fmla="*/ 37 h 53"/>
                <a:gd name="T32" fmla="*/ 10 w 65"/>
                <a:gd name="T33" fmla="*/ 20 h 53"/>
                <a:gd name="T34" fmla="*/ 24 w 65"/>
                <a:gd name="T35" fmla="*/ 11 h 53"/>
                <a:gd name="T36" fmla="*/ 45 w 65"/>
                <a:gd name="T37" fmla="*/ 11 h 53"/>
                <a:gd name="T38" fmla="*/ 56 w 65"/>
                <a:gd name="T39" fmla="*/ 24 h 53"/>
                <a:gd name="T40" fmla="*/ 61 w 65"/>
                <a:gd name="T41" fmla="*/ 12 h 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65" h="53">
                  <a:moveTo>
                    <a:pt x="61" y="12"/>
                  </a:moveTo>
                  <a:lnTo>
                    <a:pt x="41" y="0"/>
                  </a:lnTo>
                  <a:lnTo>
                    <a:pt x="21" y="1"/>
                  </a:lnTo>
                  <a:lnTo>
                    <a:pt x="2" y="16"/>
                  </a:lnTo>
                  <a:lnTo>
                    <a:pt x="2" y="31"/>
                  </a:lnTo>
                  <a:lnTo>
                    <a:pt x="0" y="41"/>
                  </a:lnTo>
                  <a:lnTo>
                    <a:pt x="9" y="44"/>
                  </a:lnTo>
                  <a:lnTo>
                    <a:pt x="25" y="52"/>
                  </a:lnTo>
                  <a:lnTo>
                    <a:pt x="48" y="53"/>
                  </a:lnTo>
                  <a:lnTo>
                    <a:pt x="65" y="45"/>
                  </a:lnTo>
                  <a:lnTo>
                    <a:pt x="65" y="35"/>
                  </a:lnTo>
                  <a:lnTo>
                    <a:pt x="56" y="35"/>
                  </a:lnTo>
                  <a:lnTo>
                    <a:pt x="52" y="43"/>
                  </a:lnTo>
                  <a:lnTo>
                    <a:pt x="33" y="45"/>
                  </a:lnTo>
                  <a:lnTo>
                    <a:pt x="20" y="45"/>
                  </a:lnTo>
                  <a:lnTo>
                    <a:pt x="10" y="37"/>
                  </a:lnTo>
                  <a:lnTo>
                    <a:pt x="10" y="20"/>
                  </a:lnTo>
                  <a:lnTo>
                    <a:pt x="24" y="11"/>
                  </a:lnTo>
                  <a:lnTo>
                    <a:pt x="45" y="11"/>
                  </a:lnTo>
                  <a:lnTo>
                    <a:pt x="56" y="24"/>
                  </a:lnTo>
                  <a:lnTo>
                    <a:pt x="61" y="12"/>
                  </a:lnTo>
                  <a:close/>
                </a:path>
              </a:pathLst>
            </a:custGeom>
            <a:solidFill>
              <a:srgbClr val="4C47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8" name="Freeform 96"/>
            <p:cNvSpPr>
              <a:spLocks/>
            </p:cNvSpPr>
            <p:nvPr/>
          </p:nvSpPr>
          <p:spPr bwMode="auto">
            <a:xfrm>
              <a:off x="3257" y="2886"/>
              <a:ext cx="272" cy="151"/>
            </a:xfrm>
            <a:custGeom>
              <a:avLst/>
              <a:gdLst>
                <a:gd name="T0" fmla="*/ 115 w 272"/>
                <a:gd name="T1" fmla="*/ 42 h 151"/>
                <a:gd name="T2" fmla="*/ 95 w 272"/>
                <a:gd name="T3" fmla="*/ 42 h 151"/>
                <a:gd name="T4" fmla="*/ 76 w 272"/>
                <a:gd name="T5" fmla="*/ 52 h 151"/>
                <a:gd name="T6" fmla="*/ 83 w 272"/>
                <a:gd name="T7" fmla="*/ 65 h 151"/>
                <a:gd name="T8" fmla="*/ 95 w 272"/>
                <a:gd name="T9" fmla="*/ 76 h 151"/>
                <a:gd name="T10" fmla="*/ 18 w 272"/>
                <a:gd name="T11" fmla="*/ 94 h 151"/>
                <a:gd name="T12" fmla="*/ 0 w 272"/>
                <a:gd name="T13" fmla="*/ 138 h 151"/>
                <a:gd name="T14" fmla="*/ 47 w 272"/>
                <a:gd name="T15" fmla="*/ 151 h 151"/>
                <a:gd name="T16" fmla="*/ 113 w 272"/>
                <a:gd name="T17" fmla="*/ 149 h 151"/>
                <a:gd name="T18" fmla="*/ 144 w 272"/>
                <a:gd name="T19" fmla="*/ 147 h 151"/>
                <a:gd name="T20" fmla="*/ 95 w 272"/>
                <a:gd name="T21" fmla="*/ 129 h 151"/>
                <a:gd name="T22" fmla="*/ 72 w 272"/>
                <a:gd name="T23" fmla="*/ 105 h 151"/>
                <a:gd name="T24" fmla="*/ 108 w 272"/>
                <a:gd name="T25" fmla="*/ 88 h 151"/>
                <a:gd name="T26" fmla="*/ 144 w 272"/>
                <a:gd name="T27" fmla="*/ 73 h 151"/>
                <a:gd name="T28" fmla="*/ 176 w 272"/>
                <a:gd name="T29" fmla="*/ 80 h 151"/>
                <a:gd name="T30" fmla="*/ 200 w 272"/>
                <a:gd name="T31" fmla="*/ 77 h 151"/>
                <a:gd name="T32" fmla="*/ 236 w 272"/>
                <a:gd name="T33" fmla="*/ 61 h 151"/>
                <a:gd name="T34" fmla="*/ 237 w 272"/>
                <a:gd name="T35" fmla="*/ 58 h 151"/>
                <a:gd name="T36" fmla="*/ 240 w 272"/>
                <a:gd name="T37" fmla="*/ 52 h 151"/>
                <a:gd name="T38" fmla="*/ 244 w 272"/>
                <a:gd name="T39" fmla="*/ 45 h 151"/>
                <a:gd name="T40" fmla="*/ 248 w 272"/>
                <a:gd name="T41" fmla="*/ 38 h 151"/>
                <a:gd name="T42" fmla="*/ 253 w 272"/>
                <a:gd name="T43" fmla="*/ 32 h 151"/>
                <a:gd name="T44" fmla="*/ 261 w 272"/>
                <a:gd name="T45" fmla="*/ 24 h 151"/>
                <a:gd name="T46" fmla="*/ 269 w 272"/>
                <a:gd name="T47" fmla="*/ 17 h 151"/>
                <a:gd name="T48" fmla="*/ 272 w 272"/>
                <a:gd name="T49" fmla="*/ 14 h 151"/>
                <a:gd name="T50" fmla="*/ 257 w 272"/>
                <a:gd name="T51" fmla="*/ 0 h 151"/>
                <a:gd name="T52" fmla="*/ 232 w 272"/>
                <a:gd name="T53" fmla="*/ 16 h 151"/>
                <a:gd name="T54" fmla="*/ 217 w 272"/>
                <a:gd name="T55" fmla="*/ 30 h 151"/>
                <a:gd name="T56" fmla="*/ 207 w 272"/>
                <a:gd name="T57" fmla="*/ 45 h 151"/>
                <a:gd name="T58" fmla="*/ 188 w 272"/>
                <a:gd name="T59" fmla="*/ 58 h 151"/>
                <a:gd name="T60" fmla="*/ 157 w 272"/>
                <a:gd name="T61" fmla="*/ 61 h 151"/>
                <a:gd name="T62" fmla="*/ 137 w 272"/>
                <a:gd name="T63" fmla="*/ 53 h 151"/>
                <a:gd name="T64" fmla="*/ 104 w 272"/>
                <a:gd name="T65" fmla="*/ 61 h 151"/>
                <a:gd name="T66" fmla="*/ 125 w 272"/>
                <a:gd name="T67" fmla="*/ 50 h 151"/>
                <a:gd name="T68" fmla="*/ 115 w 272"/>
                <a:gd name="T69" fmla="*/ 42 h 1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272" h="151">
                  <a:moveTo>
                    <a:pt x="115" y="42"/>
                  </a:moveTo>
                  <a:lnTo>
                    <a:pt x="95" y="42"/>
                  </a:lnTo>
                  <a:lnTo>
                    <a:pt x="76" y="52"/>
                  </a:lnTo>
                  <a:lnTo>
                    <a:pt x="83" y="65"/>
                  </a:lnTo>
                  <a:lnTo>
                    <a:pt x="95" y="76"/>
                  </a:lnTo>
                  <a:lnTo>
                    <a:pt x="18" y="94"/>
                  </a:lnTo>
                  <a:lnTo>
                    <a:pt x="0" y="138"/>
                  </a:lnTo>
                  <a:lnTo>
                    <a:pt x="47" y="151"/>
                  </a:lnTo>
                  <a:lnTo>
                    <a:pt x="113" y="149"/>
                  </a:lnTo>
                  <a:lnTo>
                    <a:pt x="144" y="147"/>
                  </a:lnTo>
                  <a:lnTo>
                    <a:pt x="95" y="129"/>
                  </a:lnTo>
                  <a:lnTo>
                    <a:pt x="72" y="105"/>
                  </a:lnTo>
                  <a:lnTo>
                    <a:pt x="108" y="88"/>
                  </a:lnTo>
                  <a:lnTo>
                    <a:pt x="144" y="73"/>
                  </a:lnTo>
                  <a:lnTo>
                    <a:pt x="176" y="80"/>
                  </a:lnTo>
                  <a:lnTo>
                    <a:pt x="200" y="77"/>
                  </a:lnTo>
                  <a:lnTo>
                    <a:pt x="236" y="61"/>
                  </a:lnTo>
                  <a:lnTo>
                    <a:pt x="237" y="58"/>
                  </a:lnTo>
                  <a:lnTo>
                    <a:pt x="240" y="52"/>
                  </a:lnTo>
                  <a:lnTo>
                    <a:pt x="244" y="45"/>
                  </a:lnTo>
                  <a:lnTo>
                    <a:pt x="248" y="38"/>
                  </a:lnTo>
                  <a:lnTo>
                    <a:pt x="253" y="32"/>
                  </a:lnTo>
                  <a:lnTo>
                    <a:pt x="261" y="24"/>
                  </a:lnTo>
                  <a:lnTo>
                    <a:pt x="269" y="17"/>
                  </a:lnTo>
                  <a:lnTo>
                    <a:pt x="272" y="14"/>
                  </a:lnTo>
                  <a:lnTo>
                    <a:pt x="257" y="0"/>
                  </a:lnTo>
                  <a:lnTo>
                    <a:pt x="232" y="16"/>
                  </a:lnTo>
                  <a:lnTo>
                    <a:pt x="217" y="30"/>
                  </a:lnTo>
                  <a:lnTo>
                    <a:pt x="207" y="45"/>
                  </a:lnTo>
                  <a:lnTo>
                    <a:pt x="188" y="58"/>
                  </a:lnTo>
                  <a:lnTo>
                    <a:pt x="157" y="61"/>
                  </a:lnTo>
                  <a:lnTo>
                    <a:pt x="137" y="53"/>
                  </a:lnTo>
                  <a:lnTo>
                    <a:pt x="104" y="61"/>
                  </a:lnTo>
                  <a:lnTo>
                    <a:pt x="125" y="50"/>
                  </a:lnTo>
                  <a:lnTo>
                    <a:pt x="115" y="42"/>
                  </a:lnTo>
                  <a:close/>
                </a:path>
              </a:pathLst>
            </a:custGeom>
            <a:solidFill>
              <a:srgbClr val="1E30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9" name="Freeform 97"/>
            <p:cNvSpPr>
              <a:spLocks/>
            </p:cNvSpPr>
            <p:nvPr/>
          </p:nvSpPr>
          <p:spPr bwMode="auto">
            <a:xfrm>
              <a:off x="3663" y="2781"/>
              <a:ext cx="55" cy="113"/>
            </a:xfrm>
            <a:custGeom>
              <a:avLst/>
              <a:gdLst>
                <a:gd name="T0" fmla="*/ 0 w 55"/>
                <a:gd name="T1" fmla="*/ 4 h 113"/>
                <a:gd name="T2" fmla="*/ 4 w 55"/>
                <a:gd name="T3" fmla="*/ 20 h 113"/>
                <a:gd name="T4" fmla="*/ 24 w 55"/>
                <a:gd name="T5" fmla="*/ 46 h 113"/>
                <a:gd name="T6" fmla="*/ 23 w 55"/>
                <a:gd name="T7" fmla="*/ 76 h 113"/>
                <a:gd name="T8" fmla="*/ 5 w 55"/>
                <a:gd name="T9" fmla="*/ 103 h 113"/>
                <a:gd name="T10" fmla="*/ 21 w 55"/>
                <a:gd name="T11" fmla="*/ 113 h 113"/>
                <a:gd name="T12" fmla="*/ 43 w 55"/>
                <a:gd name="T13" fmla="*/ 93 h 113"/>
                <a:gd name="T14" fmla="*/ 55 w 55"/>
                <a:gd name="T15" fmla="*/ 48 h 113"/>
                <a:gd name="T16" fmla="*/ 39 w 55"/>
                <a:gd name="T17" fmla="*/ 13 h 113"/>
                <a:gd name="T18" fmla="*/ 17 w 55"/>
                <a:gd name="T19" fmla="*/ 0 h 113"/>
                <a:gd name="T20" fmla="*/ 0 w 55"/>
                <a:gd name="T21" fmla="*/ 4 h 1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5" h="113">
                  <a:moveTo>
                    <a:pt x="0" y="4"/>
                  </a:moveTo>
                  <a:lnTo>
                    <a:pt x="4" y="20"/>
                  </a:lnTo>
                  <a:lnTo>
                    <a:pt x="24" y="46"/>
                  </a:lnTo>
                  <a:lnTo>
                    <a:pt x="23" y="76"/>
                  </a:lnTo>
                  <a:lnTo>
                    <a:pt x="5" y="103"/>
                  </a:lnTo>
                  <a:lnTo>
                    <a:pt x="21" y="113"/>
                  </a:lnTo>
                  <a:lnTo>
                    <a:pt x="43" y="93"/>
                  </a:lnTo>
                  <a:lnTo>
                    <a:pt x="55" y="48"/>
                  </a:lnTo>
                  <a:lnTo>
                    <a:pt x="39" y="13"/>
                  </a:lnTo>
                  <a:lnTo>
                    <a:pt x="17" y="0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877F6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0" name="Freeform 98"/>
            <p:cNvSpPr>
              <a:spLocks/>
            </p:cNvSpPr>
            <p:nvPr/>
          </p:nvSpPr>
          <p:spPr bwMode="auto">
            <a:xfrm>
              <a:off x="3406" y="2903"/>
              <a:ext cx="31" cy="24"/>
            </a:xfrm>
            <a:custGeom>
              <a:avLst/>
              <a:gdLst>
                <a:gd name="T0" fmla="*/ 11 w 31"/>
                <a:gd name="T1" fmla="*/ 0 h 24"/>
                <a:gd name="T2" fmla="*/ 0 w 31"/>
                <a:gd name="T3" fmla="*/ 5 h 24"/>
                <a:gd name="T4" fmla="*/ 0 w 31"/>
                <a:gd name="T5" fmla="*/ 16 h 24"/>
                <a:gd name="T6" fmla="*/ 12 w 31"/>
                <a:gd name="T7" fmla="*/ 24 h 24"/>
                <a:gd name="T8" fmla="*/ 27 w 31"/>
                <a:gd name="T9" fmla="*/ 24 h 24"/>
                <a:gd name="T10" fmla="*/ 31 w 31"/>
                <a:gd name="T11" fmla="*/ 11 h 24"/>
                <a:gd name="T12" fmla="*/ 24 w 31"/>
                <a:gd name="T13" fmla="*/ 8 h 24"/>
                <a:gd name="T14" fmla="*/ 22 w 31"/>
                <a:gd name="T15" fmla="*/ 16 h 24"/>
                <a:gd name="T16" fmla="*/ 14 w 31"/>
                <a:gd name="T17" fmla="*/ 15 h 24"/>
                <a:gd name="T18" fmla="*/ 11 w 31"/>
                <a:gd name="T19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31" h="24">
                  <a:moveTo>
                    <a:pt x="11" y="0"/>
                  </a:moveTo>
                  <a:lnTo>
                    <a:pt x="0" y="5"/>
                  </a:lnTo>
                  <a:lnTo>
                    <a:pt x="0" y="16"/>
                  </a:lnTo>
                  <a:lnTo>
                    <a:pt x="12" y="24"/>
                  </a:lnTo>
                  <a:lnTo>
                    <a:pt x="27" y="24"/>
                  </a:lnTo>
                  <a:lnTo>
                    <a:pt x="31" y="11"/>
                  </a:lnTo>
                  <a:lnTo>
                    <a:pt x="24" y="8"/>
                  </a:lnTo>
                  <a:lnTo>
                    <a:pt x="22" y="16"/>
                  </a:lnTo>
                  <a:lnTo>
                    <a:pt x="14" y="15"/>
                  </a:lnTo>
                  <a:lnTo>
                    <a:pt x="11" y="0"/>
                  </a:lnTo>
                  <a:close/>
                </a:path>
              </a:pathLst>
            </a:custGeom>
            <a:solidFill>
              <a:srgbClr val="7A3F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1" name="Freeform 99"/>
            <p:cNvSpPr>
              <a:spLocks/>
            </p:cNvSpPr>
            <p:nvPr/>
          </p:nvSpPr>
          <p:spPr bwMode="auto">
            <a:xfrm>
              <a:off x="3228" y="2730"/>
              <a:ext cx="706" cy="228"/>
            </a:xfrm>
            <a:custGeom>
              <a:avLst/>
              <a:gdLst>
                <a:gd name="T0" fmla="*/ 49 w 706"/>
                <a:gd name="T1" fmla="*/ 188 h 228"/>
                <a:gd name="T2" fmla="*/ 0 w 706"/>
                <a:gd name="T3" fmla="*/ 228 h 228"/>
                <a:gd name="T4" fmla="*/ 77 w 706"/>
                <a:gd name="T5" fmla="*/ 193 h 228"/>
                <a:gd name="T6" fmla="*/ 107 w 706"/>
                <a:gd name="T7" fmla="*/ 166 h 228"/>
                <a:gd name="T8" fmla="*/ 133 w 706"/>
                <a:gd name="T9" fmla="*/ 143 h 228"/>
                <a:gd name="T10" fmla="*/ 157 w 706"/>
                <a:gd name="T11" fmla="*/ 121 h 228"/>
                <a:gd name="T12" fmla="*/ 180 w 706"/>
                <a:gd name="T13" fmla="*/ 104 h 228"/>
                <a:gd name="T14" fmla="*/ 202 w 706"/>
                <a:gd name="T15" fmla="*/ 88 h 228"/>
                <a:gd name="T16" fmla="*/ 226 w 706"/>
                <a:gd name="T17" fmla="*/ 76 h 228"/>
                <a:gd name="T18" fmla="*/ 253 w 706"/>
                <a:gd name="T19" fmla="*/ 65 h 228"/>
                <a:gd name="T20" fmla="*/ 282 w 706"/>
                <a:gd name="T21" fmla="*/ 59 h 228"/>
                <a:gd name="T22" fmla="*/ 346 w 706"/>
                <a:gd name="T23" fmla="*/ 32 h 228"/>
                <a:gd name="T24" fmla="*/ 455 w 706"/>
                <a:gd name="T25" fmla="*/ 32 h 228"/>
                <a:gd name="T26" fmla="*/ 569 w 706"/>
                <a:gd name="T27" fmla="*/ 64 h 228"/>
                <a:gd name="T28" fmla="*/ 643 w 706"/>
                <a:gd name="T29" fmla="*/ 68 h 228"/>
                <a:gd name="T30" fmla="*/ 706 w 706"/>
                <a:gd name="T31" fmla="*/ 73 h 228"/>
                <a:gd name="T32" fmla="*/ 639 w 706"/>
                <a:gd name="T33" fmla="*/ 64 h 228"/>
                <a:gd name="T34" fmla="*/ 583 w 706"/>
                <a:gd name="T35" fmla="*/ 51 h 228"/>
                <a:gd name="T36" fmla="*/ 506 w 706"/>
                <a:gd name="T37" fmla="*/ 32 h 228"/>
                <a:gd name="T38" fmla="*/ 387 w 706"/>
                <a:gd name="T39" fmla="*/ 0 h 228"/>
                <a:gd name="T40" fmla="*/ 355 w 706"/>
                <a:gd name="T41" fmla="*/ 3 h 228"/>
                <a:gd name="T42" fmla="*/ 327 w 706"/>
                <a:gd name="T43" fmla="*/ 7 h 228"/>
                <a:gd name="T44" fmla="*/ 302 w 706"/>
                <a:gd name="T45" fmla="*/ 11 h 228"/>
                <a:gd name="T46" fmla="*/ 278 w 706"/>
                <a:gd name="T47" fmla="*/ 15 h 228"/>
                <a:gd name="T48" fmla="*/ 257 w 706"/>
                <a:gd name="T49" fmla="*/ 20 h 228"/>
                <a:gd name="T50" fmla="*/ 237 w 706"/>
                <a:gd name="T51" fmla="*/ 27 h 228"/>
                <a:gd name="T52" fmla="*/ 218 w 706"/>
                <a:gd name="T53" fmla="*/ 35 h 228"/>
                <a:gd name="T54" fmla="*/ 201 w 706"/>
                <a:gd name="T55" fmla="*/ 44 h 228"/>
                <a:gd name="T56" fmla="*/ 184 w 706"/>
                <a:gd name="T57" fmla="*/ 55 h 228"/>
                <a:gd name="T58" fmla="*/ 166 w 706"/>
                <a:gd name="T59" fmla="*/ 68 h 228"/>
                <a:gd name="T60" fmla="*/ 150 w 706"/>
                <a:gd name="T61" fmla="*/ 81 h 228"/>
                <a:gd name="T62" fmla="*/ 132 w 706"/>
                <a:gd name="T63" fmla="*/ 99 h 228"/>
                <a:gd name="T64" fmla="*/ 113 w 706"/>
                <a:gd name="T65" fmla="*/ 117 h 228"/>
                <a:gd name="T66" fmla="*/ 95 w 706"/>
                <a:gd name="T67" fmla="*/ 139 h 228"/>
                <a:gd name="T68" fmla="*/ 73 w 706"/>
                <a:gd name="T69" fmla="*/ 161 h 228"/>
                <a:gd name="T70" fmla="*/ 49 w 706"/>
                <a:gd name="T71" fmla="*/ 188 h 2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706" h="228">
                  <a:moveTo>
                    <a:pt x="49" y="188"/>
                  </a:moveTo>
                  <a:lnTo>
                    <a:pt x="0" y="228"/>
                  </a:lnTo>
                  <a:lnTo>
                    <a:pt x="77" y="193"/>
                  </a:lnTo>
                  <a:lnTo>
                    <a:pt x="107" y="166"/>
                  </a:lnTo>
                  <a:lnTo>
                    <a:pt x="133" y="143"/>
                  </a:lnTo>
                  <a:lnTo>
                    <a:pt x="157" y="121"/>
                  </a:lnTo>
                  <a:lnTo>
                    <a:pt x="180" y="104"/>
                  </a:lnTo>
                  <a:lnTo>
                    <a:pt x="202" y="88"/>
                  </a:lnTo>
                  <a:lnTo>
                    <a:pt x="226" y="76"/>
                  </a:lnTo>
                  <a:lnTo>
                    <a:pt x="253" y="65"/>
                  </a:lnTo>
                  <a:lnTo>
                    <a:pt x="282" y="59"/>
                  </a:lnTo>
                  <a:lnTo>
                    <a:pt x="346" y="32"/>
                  </a:lnTo>
                  <a:lnTo>
                    <a:pt x="455" y="32"/>
                  </a:lnTo>
                  <a:lnTo>
                    <a:pt x="569" y="64"/>
                  </a:lnTo>
                  <a:lnTo>
                    <a:pt x="643" y="68"/>
                  </a:lnTo>
                  <a:lnTo>
                    <a:pt x="706" y="73"/>
                  </a:lnTo>
                  <a:lnTo>
                    <a:pt x="639" y="64"/>
                  </a:lnTo>
                  <a:lnTo>
                    <a:pt x="583" y="51"/>
                  </a:lnTo>
                  <a:lnTo>
                    <a:pt x="506" y="32"/>
                  </a:lnTo>
                  <a:lnTo>
                    <a:pt x="387" y="0"/>
                  </a:lnTo>
                  <a:lnTo>
                    <a:pt x="355" y="3"/>
                  </a:lnTo>
                  <a:lnTo>
                    <a:pt x="327" y="7"/>
                  </a:lnTo>
                  <a:lnTo>
                    <a:pt x="302" y="11"/>
                  </a:lnTo>
                  <a:lnTo>
                    <a:pt x="278" y="15"/>
                  </a:lnTo>
                  <a:lnTo>
                    <a:pt x="257" y="20"/>
                  </a:lnTo>
                  <a:lnTo>
                    <a:pt x="237" y="27"/>
                  </a:lnTo>
                  <a:lnTo>
                    <a:pt x="218" y="35"/>
                  </a:lnTo>
                  <a:lnTo>
                    <a:pt x="201" y="44"/>
                  </a:lnTo>
                  <a:lnTo>
                    <a:pt x="184" y="55"/>
                  </a:lnTo>
                  <a:lnTo>
                    <a:pt x="166" y="68"/>
                  </a:lnTo>
                  <a:lnTo>
                    <a:pt x="150" y="81"/>
                  </a:lnTo>
                  <a:lnTo>
                    <a:pt x="132" y="99"/>
                  </a:lnTo>
                  <a:lnTo>
                    <a:pt x="113" y="117"/>
                  </a:lnTo>
                  <a:lnTo>
                    <a:pt x="95" y="139"/>
                  </a:lnTo>
                  <a:lnTo>
                    <a:pt x="73" y="161"/>
                  </a:lnTo>
                  <a:lnTo>
                    <a:pt x="49" y="188"/>
                  </a:lnTo>
                  <a:close/>
                </a:path>
              </a:pathLst>
            </a:custGeom>
            <a:solidFill>
              <a:srgbClr val="BFBFB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2" name="Freeform 100"/>
            <p:cNvSpPr>
              <a:spLocks/>
            </p:cNvSpPr>
            <p:nvPr/>
          </p:nvSpPr>
          <p:spPr bwMode="auto">
            <a:xfrm>
              <a:off x="3364" y="2908"/>
              <a:ext cx="479" cy="152"/>
            </a:xfrm>
            <a:custGeom>
              <a:avLst/>
              <a:gdLst>
                <a:gd name="T0" fmla="*/ 0 w 479"/>
                <a:gd name="T1" fmla="*/ 60 h 152"/>
                <a:gd name="T2" fmla="*/ 88 w 479"/>
                <a:gd name="T3" fmla="*/ 51 h 152"/>
                <a:gd name="T4" fmla="*/ 124 w 479"/>
                <a:gd name="T5" fmla="*/ 28 h 152"/>
                <a:gd name="T6" fmla="*/ 169 w 479"/>
                <a:gd name="T7" fmla="*/ 0 h 152"/>
                <a:gd name="T8" fmla="*/ 219 w 479"/>
                <a:gd name="T9" fmla="*/ 6 h 152"/>
                <a:gd name="T10" fmla="*/ 251 w 479"/>
                <a:gd name="T11" fmla="*/ 19 h 152"/>
                <a:gd name="T12" fmla="*/ 287 w 479"/>
                <a:gd name="T13" fmla="*/ 38 h 152"/>
                <a:gd name="T14" fmla="*/ 360 w 479"/>
                <a:gd name="T15" fmla="*/ 51 h 152"/>
                <a:gd name="T16" fmla="*/ 424 w 479"/>
                <a:gd name="T17" fmla="*/ 83 h 152"/>
                <a:gd name="T18" fmla="*/ 479 w 479"/>
                <a:gd name="T19" fmla="*/ 106 h 152"/>
                <a:gd name="T20" fmla="*/ 439 w 479"/>
                <a:gd name="T21" fmla="*/ 111 h 152"/>
                <a:gd name="T22" fmla="*/ 379 w 479"/>
                <a:gd name="T23" fmla="*/ 88 h 152"/>
                <a:gd name="T24" fmla="*/ 429 w 479"/>
                <a:gd name="T25" fmla="*/ 124 h 152"/>
                <a:gd name="T26" fmla="*/ 392 w 479"/>
                <a:gd name="T27" fmla="*/ 129 h 152"/>
                <a:gd name="T28" fmla="*/ 338 w 479"/>
                <a:gd name="T29" fmla="*/ 111 h 152"/>
                <a:gd name="T30" fmla="*/ 296 w 479"/>
                <a:gd name="T31" fmla="*/ 111 h 152"/>
                <a:gd name="T32" fmla="*/ 343 w 479"/>
                <a:gd name="T33" fmla="*/ 147 h 152"/>
                <a:gd name="T34" fmla="*/ 283 w 479"/>
                <a:gd name="T35" fmla="*/ 152 h 152"/>
                <a:gd name="T36" fmla="*/ 215 w 479"/>
                <a:gd name="T37" fmla="*/ 137 h 152"/>
                <a:gd name="T38" fmla="*/ 187 w 479"/>
                <a:gd name="T39" fmla="*/ 96 h 152"/>
                <a:gd name="T40" fmla="*/ 146 w 479"/>
                <a:gd name="T41" fmla="*/ 96 h 152"/>
                <a:gd name="T42" fmla="*/ 82 w 479"/>
                <a:gd name="T43" fmla="*/ 106 h 152"/>
                <a:gd name="T44" fmla="*/ 60 w 479"/>
                <a:gd name="T45" fmla="*/ 96 h 152"/>
                <a:gd name="T46" fmla="*/ 96 w 479"/>
                <a:gd name="T47" fmla="*/ 83 h 152"/>
                <a:gd name="T48" fmla="*/ 41 w 479"/>
                <a:gd name="T49" fmla="*/ 79 h 152"/>
                <a:gd name="T50" fmla="*/ 0 w 479"/>
                <a:gd name="T51" fmla="*/ 60 h 1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479" h="152">
                  <a:moveTo>
                    <a:pt x="0" y="60"/>
                  </a:moveTo>
                  <a:lnTo>
                    <a:pt x="88" y="51"/>
                  </a:lnTo>
                  <a:lnTo>
                    <a:pt x="124" y="28"/>
                  </a:lnTo>
                  <a:lnTo>
                    <a:pt x="169" y="0"/>
                  </a:lnTo>
                  <a:lnTo>
                    <a:pt x="219" y="6"/>
                  </a:lnTo>
                  <a:lnTo>
                    <a:pt x="251" y="19"/>
                  </a:lnTo>
                  <a:lnTo>
                    <a:pt x="287" y="38"/>
                  </a:lnTo>
                  <a:lnTo>
                    <a:pt x="360" y="51"/>
                  </a:lnTo>
                  <a:lnTo>
                    <a:pt x="424" y="83"/>
                  </a:lnTo>
                  <a:lnTo>
                    <a:pt x="479" y="106"/>
                  </a:lnTo>
                  <a:lnTo>
                    <a:pt x="439" y="111"/>
                  </a:lnTo>
                  <a:lnTo>
                    <a:pt x="379" y="88"/>
                  </a:lnTo>
                  <a:lnTo>
                    <a:pt x="429" y="124"/>
                  </a:lnTo>
                  <a:lnTo>
                    <a:pt x="392" y="129"/>
                  </a:lnTo>
                  <a:lnTo>
                    <a:pt x="338" y="111"/>
                  </a:lnTo>
                  <a:lnTo>
                    <a:pt x="296" y="111"/>
                  </a:lnTo>
                  <a:lnTo>
                    <a:pt x="343" y="147"/>
                  </a:lnTo>
                  <a:lnTo>
                    <a:pt x="283" y="152"/>
                  </a:lnTo>
                  <a:lnTo>
                    <a:pt x="215" y="137"/>
                  </a:lnTo>
                  <a:lnTo>
                    <a:pt x="187" y="96"/>
                  </a:lnTo>
                  <a:lnTo>
                    <a:pt x="146" y="96"/>
                  </a:lnTo>
                  <a:lnTo>
                    <a:pt x="82" y="106"/>
                  </a:lnTo>
                  <a:lnTo>
                    <a:pt x="60" y="96"/>
                  </a:lnTo>
                  <a:lnTo>
                    <a:pt x="96" y="83"/>
                  </a:lnTo>
                  <a:lnTo>
                    <a:pt x="41" y="79"/>
                  </a:lnTo>
                  <a:lnTo>
                    <a:pt x="0" y="60"/>
                  </a:lnTo>
                  <a:close/>
                </a:path>
              </a:pathLst>
            </a:custGeom>
            <a:solidFill>
              <a:srgbClr val="BFBFB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3" name="Freeform 101"/>
            <p:cNvSpPr>
              <a:spLocks/>
            </p:cNvSpPr>
            <p:nvPr/>
          </p:nvSpPr>
          <p:spPr bwMode="auto">
            <a:xfrm>
              <a:off x="3277" y="2747"/>
              <a:ext cx="334" cy="179"/>
            </a:xfrm>
            <a:custGeom>
              <a:avLst/>
              <a:gdLst>
                <a:gd name="T0" fmla="*/ 156 w 334"/>
                <a:gd name="T1" fmla="*/ 24 h 179"/>
                <a:gd name="T2" fmla="*/ 135 w 334"/>
                <a:gd name="T3" fmla="*/ 39 h 179"/>
                <a:gd name="T4" fmla="*/ 117 w 334"/>
                <a:gd name="T5" fmla="*/ 51 h 179"/>
                <a:gd name="T6" fmla="*/ 101 w 334"/>
                <a:gd name="T7" fmla="*/ 63 h 179"/>
                <a:gd name="T8" fmla="*/ 85 w 334"/>
                <a:gd name="T9" fmla="*/ 76 h 179"/>
                <a:gd name="T10" fmla="*/ 71 w 334"/>
                <a:gd name="T11" fmla="*/ 91 h 179"/>
                <a:gd name="T12" fmla="*/ 56 w 334"/>
                <a:gd name="T13" fmla="*/ 107 h 179"/>
                <a:gd name="T14" fmla="*/ 39 w 334"/>
                <a:gd name="T15" fmla="*/ 127 h 179"/>
                <a:gd name="T16" fmla="*/ 19 w 334"/>
                <a:gd name="T17" fmla="*/ 152 h 179"/>
                <a:gd name="T18" fmla="*/ 0 w 334"/>
                <a:gd name="T19" fmla="*/ 179 h 179"/>
                <a:gd name="T20" fmla="*/ 43 w 334"/>
                <a:gd name="T21" fmla="*/ 151 h 179"/>
                <a:gd name="T22" fmla="*/ 71 w 334"/>
                <a:gd name="T23" fmla="*/ 127 h 179"/>
                <a:gd name="T24" fmla="*/ 93 w 334"/>
                <a:gd name="T25" fmla="*/ 108 h 179"/>
                <a:gd name="T26" fmla="*/ 112 w 334"/>
                <a:gd name="T27" fmla="*/ 92 h 179"/>
                <a:gd name="T28" fmla="*/ 127 w 334"/>
                <a:gd name="T29" fmla="*/ 79 h 179"/>
                <a:gd name="T30" fmla="*/ 141 w 334"/>
                <a:gd name="T31" fmla="*/ 68 h 179"/>
                <a:gd name="T32" fmla="*/ 159 w 334"/>
                <a:gd name="T33" fmla="*/ 58 h 179"/>
                <a:gd name="T34" fmla="*/ 177 w 334"/>
                <a:gd name="T35" fmla="*/ 50 h 179"/>
                <a:gd name="T36" fmla="*/ 201 w 334"/>
                <a:gd name="T37" fmla="*/ 42 h 179"/>
                <a:gd name="T38" fmla="*/ 238 w 334"/>
                <a:gd name="T39" fmla="*/ 28 h 179"/>
                <a:gd name="T40" fmla="*/ 334 w 334"/>
                <a:gd name="T41" fmla="*/ 6 h 179"/>
                <a:gd name="T42" fmla="*/ 261 w 334"/>
                <a:gd name="T43" fmla="*/ 0 h 179"/>
                <a:gd name="T44" fmla="*/ 201 w 334"/>
                <a:gd name="T45" fmla="*/ 6 h 179"/>
                <a:gd name="T46" fmla="*/ 156 w 334"/>
                <a:gd name="T47" fmla="*/ 24 h 1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334" h="179">
                  <a:moveTo>
                    <a:pt x="156" y="24"/>
                  </a:moveTo>
                  <a:lnTo>
                    <a:pt x="135" y="39"/>
                  </a:lnTo>
                  <a:lnTo>
                    <a:pt x="117" y="51"/>
                  </a:lnTo>
                  <a:lnTo>
                    <a:pt x="101" y="63"/>
                  </a:lnTo>
                  <a:lnTo>
                    <a:pt x="85" y="76"/>
                  </a:lnTo>
                  <a:lnTo>
                    <a:pt x="71" y="91"/>
                  </a:lnTo>
                  <a:lnTo>
                    <a:pt x="56" y="107"/>
                  </a:lnTo>
                  <a:lnTo>
                    <a:pt x="39" y="127"/>
                  </a:lnTo>
                  <a:lnTo>
                    <a:pt x="19" y="152"/>
                  </a:lnTo>
                  <a:lnTo>
                    <a:pt x="0" y="179"/>
                  </a:lnTo>
                  <a:lnTo>
                    <a:pt x="43" y="151"/>
                  </a:lnTo>
                  <a:lnTo>
                    <a:pt x="71" y="127"/>
                  </a:lnTo>
                  <a:lnTo>
                    <a:pt x="93" y="108"/>
                  </a:lnTo>
                  <a:lnTo>
                    <a:pt x="112" y="92"/>
                  </a:lnTo>
                  <a:lnTo>
                    <a:pt x="127" y="79"/>
                  </a:lnTo>
                  <a:lnTo>
                    <a:pt x="141" y="68"/>
                  </a:lnTo>
                  <a:lnTo>
                    <a:pt x="159" y="58"/>
                  </a:lnTo>
                  <a:lnTo>
                    <a:pt x="177" y="50"/>
                  </a:lnTo>
                  <a:lnTo>
                    <a:pt x="201" y="42"/>
                  </a:lnTo>
                  <a:lnTo>
                    <a:pt x="238" y="28"/>
                  </a:lnTo>
                  <a:lnTo>
                    <a:pt x="334" y="6"/>
                  </a:lnTo>
                  <a:lnTo>
                    <a:pt x="261" y="0"/>
                  </a:lnTo>
                  <a:lnTo>
                    <a:pt x="201" y="6"/>
                  </a:lnTo>
                  <a:lnTo>
                    <a:pt x="156" y="24"/>
                  </a:lnTo>
                  <a:close/>
                </a:path>
              </a:pathLst>
            </a:custGeom>
            <a:solidFill>
              <a:srgbClr val="FFF2E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4" name="Freeform 102"/>
            <p:cNvSpPr>
              <a:spLocks/>
            </p:cNvSpPr>
            <p:nvPr/>
          </p:nvSpPr>
          <p:spPr bwMode="auto">
            <a:xfrm>
              <a:off x="3433" y="2918"/>
              <a:ext cx="237" cy="92"/>
            </a:xfrm>
            <a:custGeom>
              <a:avLst/>
              <a:gdLst>
                <a:gd name="T0" fmla="*/ 0 w 237"/>
                <a:gd name="T1" fmla="*/ 50 h 92"/>
                <a:gd name="T2" fmla="*/ 27 w 237"/>
                <a:gd name="T3" fmla="*/ 37 h 92"/>
                <a:gd name="T4" fmla="*/ 96 w 237"/>
                <a:gd name="T5" fmla="*/ 0 h 92"/>
                <a:gd name="T6" fmla="*/ 137 w 237"/>
                <a:gd name="T7" fmla="*/ 13 h 92"/>
                <a:gd name="T8" fmla="*/ 173 w 237"/>
                <a:gd name="T9" fmla="*/ 37 h 92"/>
                <a:gd name="T10" fmla="*/ 237 w 237"/>
                <a:gd name="T11" fmla="*/ 64 h 92"/>
                <a:gd name="T12" fmla="*/ 182 w 237"/>
                <a:gd name="T13" fmla="*/ 69 h 92"/>
                <a:gd name="T14" fmla="*/ 128 w 237"/>
                <a:gd name="T15" fmla="*/ 60 h 92"/>
                <a:gd name="T16" fmla="*/ 178 w 237"/>
                <a:gd name="T17" fmla="*/ 82 h 92"/>
                <a:gd name="T18" fmla="*/ 150 w 237"/>
                <a:gd name="T19" fmla="*/ 92 h 92"/>
                <a:gd name="T20" fmla="*/ 96 w 237"/>
                <a:gd name="T21" fmla="*/ 73 h 92"/>
                <a:gd name="T22" fmla="*/ 68 w 237"/>
                <a:gd name="T23" fmla="*/ 64 h 92"/>
                <a:gd name="T24" fmla="*/ 0 w 237"/>
                <a:gd name="T25" fmla="*/ 50 h 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37" h="92">
                  <a:moveTo>
                    <a:pt x="0" y="50"/>
                  </a:moveTo>
                  <a:lnTo>
                    <a:pt x="27" y="37"/>
                  </a:lnTo>
                  <a:lnTo>
                    <a:pt x="96" y="0"/>
                  </a:lnTo>
                  <a:lnTo>
                    <a:pt x="137" y="13"/>
                  </a:lnTo>
                  <a:lnTo>
                    <a:pt x="173" y="37"/>
                  </a:lnTo>
                  <a:lnTo>
                    <a:pt x="237" y="64"/>
                  </a:lnTo>
                  <a:lnTo>
                    <a:pt x="182" y="69"/>
                  </a:lnTo>
                  <a:lnTo>
                    <a:pt x="128" y="60"/>
                  </a:lnTo>
                  <a:lnTo>
                    <a:pt x="178" y="82"/>
                  </a:lnTo>
                  <a:lnTo>
                    <a:pt x="150" y="92"/>
                  </a:lnTo>
                  <a:lnTo>
                    <a:pt x="96" y="73"/>
                  </a:lnTo>
                  <a:lnTo>
                    <a:pt x="68" y="64"/>
                  </a:lnTo>
                  <a:lnTo>
                    <a:pt x="0" y="50"/>
                  </a:lnTo>
                  <a:close/>
                </a:path>
              </a:pathLst>
            </a:custGeom>
            <a:solidFill>
              <a:srgbClr val="FFF2E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5" name="Freeform 103"/>
            <p:cNvSpPr>
              <a:spLocks/>
            </p:cNvSpPr>
            <p:nvPr/>
          </p:nvSpPr>
          <p:spPr bwMode="auto">
            <a:xfrm>
              <a:off x="3734" y="2794"/>
              <a:ext cx="236" cy="229"/>
            </a:xfrm>
            <a:custGeom>
              <a:avLst/>
              <a:gdLst>
                <a:gd name="T0" fmla="*/ 86 w 236"/>
                <a:gd name="T1" fmla="*/ 0 h 229"/>
                <a:gd name="T2" fmla="*/ 146 w 236"/>
                <a:gd name="T3" fmla="*/ 0 h 229"/>
                <a:gd name="T4" fmla="*/ 210 w 236"/>
                <a:gd name="T5" fmla="*/ 0 h 229"/>
                <a:gd name="T6" fmla="*/ 182 w 236"/>
                <a:gd name="T7" fmla="*/ 32 h 229"/>
                <a:gd name="T8" fmla="*/ 232 w 236"/>
                <a:gd name="T9" fmla="*/ 73 h 229"/>
                <a:gd name="T10" fmla="*/ 204 w 236"/>
                <a:gd name="T11" fmla="*/ 92 h 229"/>
                <a:gd name="T12" fmla="*/ 182 w 236"/>
                <a:gd name="T13" fmla="*/ 105 h 229"/>
                <a:gd name="T14" fmla="*/ 204 w 236"/>
                <a:gd name="T15" fmla="*/ 133 h 229"/>
                <a:gd name="T16" fmla="*/ 236 w 236"/>
                <a:gd name="T17" fmla="*/ 169 h 229"/>
                <a:gd name="T18" fmla="*/ 178 w 236"/>
                <a:gd name="T19" fmla="*/ 178 h 229"/>
                <a:gd name="T20" fmla="*/ 123 w 236"/>
                <a:gd name="T21" fmla="*/ 178 h 229"/>
                <a:gd name="T22" fmla="*/ 146 w 236"/>
                <a:gd name="T23" fmla="*/ 229 h 229"/>
                <a:gd name="T24" fmla="*/ 101 w 236"/>
                <a:gd name="T25" fmla="*/ 220 h 229"/>
                <a:gd name="T26" fmla="*/ 59 w 236"/>
                <a:gd name="T27" fmla="*/ 188 h 229"/>
                <a:gd name="T28" fmla="*/ 0 w 236"/>
                <a:gd name="T29" fmla="*/ 152 h 229"/>
                <a:gd name="T30" fmla="*/ 41 w 236"/>
                <a:gd name="T31" fmla="*/ 152 h 229"/>
                <a:gd name="T32" fmla="*/ 105 w 236"/>
                <a:gd name="T33" fmla="*/ 146 h 229"/>
                <a:gd name="T34" fmla="*/ 127 w 236"/>
                <a:gd name="T35" fmla="*/ 120 h 229"/>
                <a:gd name="T36" fmla="*/ 101 w 236"/>
                <a:gd name="T37" fmla="*/ 110 h 229"/>
                <a:gd name="T38" fmla="*/ 63 w 236"/>
                <a:gd name="T39" fmla="*/ 73 h 229"/>
                <a:gd name="T40" fmla="*/ 114 w 236"/>
                <a:gd name="T41" fmla="*/ 55 h 229"/>
                <a:gd name="T42" fmla="*/ 105 w 236"/>
                <a:gd name="T43" fmla="*/ 19 h 229"/>
                <a:gd name="T44" fmla="*/ 86 w 236"/>
                <a:gd name="T45" fmla="*/ 0 h 2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236" h="229">
                  <a:moveTo>
                    <a:pt x="86" y="0"/>
                  </a:moveTo>
                  <a:lnTo>
                    <a:pt x="146" y="0"/>
                  </a:lnTo>
                  <a:lnTo>
                    <a:pt x="210" y="0"/>
                  </a:lnTo>
                  <a:lnTo>
                    <a:pt x="182" y="32"/>
                  </a:lnTo>
                  <a:lnTo>
                    <a:pt x="232" y="73"/>
                  </a:lnTo>
                  <a:lnTo>
                    <a:pt x="204" y="92"/>
                  </a:lnTo>
                  <a:lnTo>
                    <a:pt x="182" y="105"/>
                  </a:lnTo>
                  <a:lnTo>
                    <a:pt x="204" y="133"/>
                  </a:lnTo>
                  <a:lnTo>
                    <a:pt x="236" y="169"/>
                  </a:lnTo>
                  <a:lnTo>
                    <a:pt x="178" y="178"/>
                  </a:lnTo>
                  <a:lnTo>
                    <a:pt x="123" y="178"/>
                  </a:lnTo>
                  <a:lnTo>
                    <a:pt x="146" y="229"/>
                  </a:lnTo>
                  <a:lnTo>
                    <a:pt x="101" y="220"/>
                  </a:lnTo>
                  <a:lnTo>
                    <a:pt x="59" y="188"/>
                  </a:lnTo>
                  <a:lnTo>
                    <a:pt x="0" y="152"/>
                  </a:lnTo>
                  <a:lnTo>
                    <a:pt x="41" y="152"/>
                  </a:lnTo>
                  <a:lnTo>
                    <a:pt x="105" y="146"/>
                  </a:lnTo>
                  <a:lnTo>
                    <a:pt x="127" y="120"/>
                  </a:lnTo>
                  <a:lnTo>
                    <a:pt x="101" y="110"/>
                  </a:lnTo>
                  <a:lnTo>
                    <a:pt x="63" y="73"/>
                  </a:lnTo>
                  <a:lnTo>
                    <a:pt x="114" y="55"/>
                  </a:lnTo>
                  <a:lnTo>
                    <a:pt x="105" y="19"/>
                  </a:lnTo>
                  <a:lnTo>
                    <a:pt x="86" y="0"/>
                  </a:lnTo>
                  <a:close/>
                </a:path>
              </a:pathLst>
            </a:custGeom>
            <a:solidFill>
              <a:srgbClr val="3D3A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6" name="Freeform 104"/>
            <p:cNvSpPr>
              <a:spLocks/>
            </p:cNvSpPr>
            <p:nvPr/>
          </p:nvSpPr>
          <p:spPr bwMode="auto">
            <a:xfrm>
              <a:off x="3780" y="2737"/>
              <a:ext cx="232" cy="70"/>
            </a:xfrm>
            <a:custGeom>
              <a:avLst/>
              <a:gdLst>
                <a:gd name="T0" fmla="*/ 0 w 232"/>
                <a:gd name="T1" fmla="*/ 32 h 70"/>
                <a:gd name="T2" fmla="*/ 68 w 232"/>
                <a:gd name="T3" fmla="*/ 18 h 70"/>
                <a:gd name="T4" fmla="*/ 118 w 232"/>
                <a:gd name="T5" fmla="*/ 14 h 70"/>
                <a:gd name="T6" fmla="*/ 176 w 232"/>
                <a:gd name="T7" fmla="*/ 0 h 70"/>
                <a:gd name="T8" fmla="*/ 232 w 232"/>
                <a:gd name="T9" fmla="*/ 2 h 70"/>
                <a:gd name="T10" fmla="*/ 218 w 232"/>
                <a:gd name="T11" fmla="*/ 29 h 70"/>
                <a:gd name="T12" fmla="*/ 177 w 232"/>
                <a:gd name="T13" fmla="*/ 52 h 70"/>
                <a:gd name="T14" fmla="*/ 104 w 232"/>
                <a:gd name="T15" fmla="*/ 70 h 70"/>
                <a:gd name="T16" fmla="*/ 11 w 232"/>
                <a:gd name="T17" fmla="*/ 65 h 70"/>
                <a:gd name="T18" fmla="*/ 0 w 232"/>
                <a:gd name="T19" fmla="*/ 32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32" h="70">
                  <a:moveTo>
                    <a:pt x="0" y="32"/>
                  </a:moveTo>
                  <a:lnTo>
                    <a:pt x="68" y="18"/>
                  </a:lnTo>
                  <a:lnTo>
                    <a:pt x="118" y="14"/>
                  </a:lnTo>
                  <a:lnTo>
                    <a:pt x="176" y="0"/>
                  </a:lnTo>
                  <a:lnTo>
                    <a:pt x="232" y="2"/>
                  </a:lnTo>
                  <a:lnTo>
                    <a:pt x="218" y="29"/>
                  </a:lnTo>
                  <a:lnTo>
                    <a:pt x="177" y="52"/>
                  </a:lnTo>
                  <a:lnTo>
                    <a:pt x="104" y="70"/>
                  </a:lnTo>
                  <a:lnTo>
                    <a:pt x="11" y="65"/>
                  </a:lnTo>
                  <a:lnTo>
                    <a:pt x="0" y="32"/>
                  </a:lnTo>
                  <a:close/>
                </a:path>
              </a:pathLst>
            </a:custGeom>
            <a:solidFill>
              <a:srgbClr val="BFA58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7" name="Freeform 105"/>
            <p:cNvSpPr>
              <a:spLocks/>
            </p:cNvSpPr>
            <p:nvPr/>
          </p:nvSpPr>
          <p:spPr bwMode="auto">
            <a:xfrm>
              <a:off x="3656" y="2739"/>
              <a:ext cx="447" cy="422"/>
            </a:xfrm>
            <a:custGeom>
              <a:avLst/>
              <a:gdLst>
                <a:gd name="T0" fmla="*/ 324 w 447"/>
                <a:gd name="T1" fmla="*/ 4 h 422"/>
                <a:gd name="T2" fmla="*/ 370 w 447"/>
                <a:gd name="T3" fmla="*/ 4 h 422"/>
                <a:gd name="T4" fmla="*/ 419 w 447"/>
                <a:gd name="T5" fmla="*/ 0 h 422"/>
                <a:gd name="T6" fmla="*/ 447 w 447"/>
                <a:gd name="T7" fmla="*/ 27 h 422"/>
                <a:gd name="T8" fmla="*/ 447 w 447"/>
                <a:gd name="T9" fmla="*/ 83 h 422"/>
                <a:gd name="T10" fmla="*/ 406 w 447"/>
                <a:gd name="T11" fmla="*/ 128 h 422"/>
                <a:gd name="T12" fmla="*/ 410 w 447"/>
                <a:gd name="T13" fmla="*/ 179 h 422"/>
                <a:gd name="T14" fmla="*/ 447 w 447"/>
                <a:gd name="T15" fmla="*/ 252 h 422"/>
                <a:gd name="T16" fmla="*/ 447 w 447"/>
                <a:gd name="T17" fmla="*/ 302 h 422"/>
                <a:gd name="T18" fmla="*/ 410 w 447"/>
                <a:gd name="T19" fmla="*/ 334 h 422"/>
                <a:gd name="T20" fmla="*/ 342 w 447"/>
                <a:gd name="T21" fmla="*/ 298 h 422"/>
                <a:gd name="T22" fmla="*/ 292 w 447"/>
                <a:gd name="T23" fmla="*/ 353 h 422"/>
                <a:gd name="T24" fmla="*/ 250 w 447"/>
                <a:gd name="T25" fmla="*/ 381 h 422"/>
                <a:gd name="T26" fmla="*/ 246 w 447"/>
                <a:gd name="T27" fmla="*/ 422 h 422"/>
                <a:gd name="T28" fmla="*/ 187 w 447"/>
                <a:gd name="T29" fmla="*/ 413 h 422"/>
                <a:gd name="T30" fmla="*/ 151 w 447"/>
                <a:gd name="T31" fmla="*/ 385 h 422"/>
                <a:gd name="T32" fmla="*/ 105 w 447"/>
                <a:gd name="T33" fmla="*/ 372 h 422"/>
                <a:gd name="T34" fmla="*/ 55 w 447"/>
                <a:gd name="T35" fmla="*/ 362 h 422"/>
                <a:gd name="T36" fmla="*/ 0 w 447"/>
                <a:gd name="T37" fmla="*/ 298 h 422"/>
                <a:gd name="T38" fmla="*/ 4 w 447"/>
                <a:gd name="T39" fmla="*/ 271 h 422"/>
                <a:gd name="T40" fmla="*/ 87 w 447"/>
                <a:gd name="T41" fmla="*/ 293 h 422"/>
                <a:gd name="T42" fmla="*/ 68 w 447"/>
                <a:gd name="T43" fmla="*/ 233 h 422"/>
                <a:gd name="T44" fmla="*/ 115 w 447"/>
                <a:gd name="T45" fmla="*/ 252 h 422"/>
                <a:gd name="T46" fmla="*/ 183 w 447"/>
                <a:gd name="T47" fmla="*/ 284 h 422"/>
                <a:gd name="T48" fmla="*/ 242 w 447"/>
                <a:gd name="T49" fmla="*/ 321 h 422"/>
                <a:gd name="T50" fmla="*/ 282 w 447"/>
                <a:gd name="T51" fmla="*/ 298 h 422"/>
                <a:gd name="T52" fmla="*/ 265 w 447"/>
                <a:gd name="T53" fmla="*/ 265 h 422"/>
                <a:gd name="T54" fmla="*/ 314 w 447"/>
                <a:gd name="T55" fmla="*/ 261 h 422"/>
                <a:gd name="T56" fmla="*/ 361 w 447"/>
                <a:gd name="T57" fmla="*/ 233 h 422"/>
                <a:gd name="T58" fmla="*/ 338 w 447"/>
                <a:gd name="T59" fmla="*/ 183 h 422"/>
                <a:gd name="T60" fmla="*/ 324 w 447"/>
                <a:gd name="T61" fmla="*/ 124 h 422"/>
                <a:gd name="T62" fmla="*/ 338 w 447"/>
                <a:gd name="T63" fmla="*/ 78 h 422"/>
                <a:gd name="T64" fmla="*/ 310 w 447"/>
                <a:gd name="T65" fmla="*/ 36 h 422"/>
                <a:gd name="T66" fmla="*/ 324 w 447"/>
                <a:gd name="T67" fmla="*/ 4 h 4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447" h="422">
                  <a:moveTo>
                    <a:pt x="324" y="4"/>
                  </a:moveTo>
                  <a:lnTo>
                    <a:pt x="370" y="4"/>
                  </a:lnTo>
                  <a:lnTo>
                    <a:pt x="419" y="0"/>
                  </a:lnTo>
                  <a:lnTo>
                    <a:pt x="447" y="27"/>
                  </a:lnTo>
                  <a:lnTo>
                    <a:pt x="447" y="83"/>
                  </a:lnTo>
                  <a:lnTo>
                    <a:pt x="406" y="128"/>
                  </a:lnTo>
                  <a:lnTo>
                    <a:pt x="410" y="179"/>
                  </a:lnTo>
                  <a:lnTo>
                    <a:pt x="447" y="252"/>
                  </a:lnTo>
                  <a:lnTo>
                    <a:pt x="447" y="302"/>
                  </a:lnTo>
                  <a:lnTo>
                    <a:pt x="410" y="334"/>
                  </a:lnTo>
                  <a:lnTo>
                    <a:pt x="342" y="298"/>
                  </a:lnTo>
                  <a:lnTo>
                    <a:pt x="292" y="353"/>
                  </a:lnTo>
                  <a:lnTo>
                    <a:pt x="250" y="381"/>
                  </a:lnTo>
                  <a:lnTo>
                    <a:pt x="246" y="422"/>
                  </a:lnTo>
                  <a:lnTo>
                    <a:pt x="187" y="413"/>
                  </a:lnTo>
                  <a:lnTo>
                    <a:pt x="151" y="385"/>
                  </a:lnTo>
                  <a:lnTo>
                    <a:pt x="105" y="372"/>
                  </a:lnTo>
                  <a:lnTo>
                    <a:pt x="55" y="362"/>
                  </a:lnTo>
                  <a:lnTo>
                    <a:pt x="0" y="298"/>
                  </a:lnTo>
                  <a:lnTo>
                    <a:pt x="4" y="271"/>
                  </a:lnTo>
                  <a:lnTo>
                    <a:pt x="87" y="293"/>
                  </a:lnTo>
                  <a:lnTo>
                    <a:pt x="68" y="233"/>
                  </a:lnTo>
                  <a:lnTo>
                    <a:pt x="115" y="252"/>
                  </a:lnTo>
                  <a:lnTo>
                    <a:pt x="183" y="284"/>
                  </a:lnTo>
                  <a:lnTo>
                    <a:pt x="242" y="321"/>
                  </a:lnTo>
                  <a:lnTo>
                    <a:pt x="282" y="298"/>
                  </a:lnTo>
                  <a:lnTo>
                    <a:pt x="265" y="265"/>
                  </a:lnTo>
                  <a:lnTo>
                    <a:pt x="314" y="261"/>
                  </a:lnTo>
                  <a:lnTo>
                    <a:pt x="361" y="233"/>
                  </a:lnTo>
                  <a:lnTo>
                    <a:pt x="338" y="183"/>
                  </a:lnTo>
                  <a:lnTo>
                    <a:pt x="324" y="124"/>
                  </a:lnTo>
                  <a:lnTo>
                    <a:pt x="338" y="78"/>
                  </a:lnTo>
                  <a:lnTo>
                    <a:pt x="310" y="36"/>
                  </a:lnTo>
                  <a:lnTo>
                    <a:pt x="324" y="4"/>
                  </a:lnTo>
                  <a:close/>
                </a:path>
              </a:pathLst>
            </a:custGeom>
            <a:solidFill>
              <a:srgbClr val="755E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8" name="Freeform 106"/>
            <p:cNvSpPr>
              <a:spLocks/>
            </p:cNvSpPr>
            <p:nvPr/>
          </p:nvSpPr>
          <p:spPr bwMode="auto">
            <a:xfrm>
              <a:off x="4199" y="2634"/>
              <a:ext cx="666" cy="521"/>
            </a:xfrm>
            <a:custGeom>
              <a:avLst/>
              <a:gdLst>
                <a:gd name="T0" fmla="*/ 253 w 666"/>
                <a:gd name="T1" fmla="*/ 0 h 521"/>
                <a:gd name="T2" fmla="*/ 92 w 666"/>
                <a:gd name="T3" fmla="*/ 0 h 521"/>
                <a:gd name="T4" fmla="*/ 31 w 666"/>
                <a:gd name="T5" fmla="*/ 19 h 521"/>
                <a:gd name="T6" fmla="*/ 0 w 666"/>
                <a:gd name="T7" fmla="*/ 56 h 521"/>
                <a:gd name="T8" fmla="*/ 68 w 666"/>
                <a:gd name="T9" fmla="*/ 68 h 521"/>
                <a:gd name="T10" fmla="*/ 117 w 666"/>
                <a:gd name="T11" fmla="*/ 80 h 521"/>
                <a:gd name="T12" fmla="*/ 166 w 666"/>
                <a:gd name="T13" fmla="*/ 131 h 521"/>
                <a:gd name="T14" fmla="*/ 92 w 666"/>
                <a:gd name="T15" fmla="*/ 168 h 521"/>
                <a:gd name="T16" fmla="*/ 98 w 666"/>
                <a:gd name="T17" fmla="*/ 217 h 521"/>
                <a:gd name="T18" fmla="*/ 148 w 666"/>
                <a:gd name="T19" fmla="*/ 236 h 521"/>
                <a:gd name="T20" fmla="*/ 204 w 666"/>
                <a:gd name="T21" fmla="*/ 236 h 521"/>
                <a:gd name="T22" fmla="*/ 265 w 666"/>
                <a:gd name="T23" fmla="*/ 316 h 521"/>
                <a:gd name="T24" fmla="*/ 314 w 666"/>
                <a:gd name="T25" fmla="*/ 366 h 521"/>
                <a:gd name="T26" fmla="*/ 346 w 666"/>
                <a:gd name="T27" fmla="*/ 459 h 521"/>
                <a:gd name="T28" fmla="*/ 395 w 666"/>
                <a:gd name="T29" fmla="*/ 502 h 521"/>
                <a:gd name="T30" fmla="*/ 463 w 666"/>
                <a:gd name="T31" fmla="*/ 521 h 521"/>
                <a:gd name="T32" fmla="*/ 531 w 666"/>
                <a:gd name="T33" fmla="*/ 509 h 521"/>
                <a:gd name="T34" fmla="*/ 475 w 666"/>
                <a:gd name="T35" fmla="*/ 441 h 521"/>
                <a:gd name="T36" fmla="*/ 475 w 666"/>
                <a:gd name="T37" fmla="*/ 372 h 521"/>
                <a:gd name="T38" fmla="*/ 493 w 666"/>
                <a:gd name="T39" fmla="*/ 316 h 521"/>
                <a:gd name="T40" fmla="*/ 493 w 666"/>
                <a:gd name="T41" fmla="*/ 260 h 521"/>
                <a:gd name="T42" fmla="*/ 450 w 666"/>
                <a:gd name="T43" fmla="*/ 173 h 521"/>
                <a:gd name="T44" fmla="*/ 517 w 666"/>
                <a:gd name="T45" fmla="*/ 211 h 521"/>
                <a:gd name="T46" fmla="*/ 539 w 666"/>
                <a:gd name="T47" fmla="*/ 223 h 521"/>
                <a:gd name="T48" fmla="*/ 559 w 666"/>
                <a:gd name="T49" fmla="*/ 235 h 521"/>
                <a:gd name="T50" fmla="*/ 577 w 666"/>
                <a:gd name="T51" fmla="*/ 246 h 521"/>
                <a:gd name="T52" fmla="*/ 596 w 666"/>
                <a:gd name="T53" fmla="*/ 258 h 521"/>
                <a:gd name="T54" fmla="*/ 613 w 666"/>
                <a:gd name="T55" fmla="*/ 270 h 521"/>
                <a:gd name="T56" fmla="*/ 630 w 666"/>
                <a:gd name="T57" fmla="*/ 284 h 521"/>
                <a:gd name="T58" fmla="*/ 648 w 666"/>
                <a:gd name="T59" fmla="*/ 300 h 521"/>
                <a:gd name="T60" fmla="*/ 666 w 666"/>
                <a:gd name="T61" fmla="*/ 316 h 521"/>
                <a:gd name="T62" fmla="*/ 649 w 666"/>
                <a:gd name="T63" fmla="*/ 292 h 521"/>
                <a:gd name="T64" fmla="*/ 633 w 666"/>
                <a:gd name="T65" fmla="*/ 269 h 521"/>
                <a:gd name="T66" fmla="*/ 616 w 666"/>
                <a:gd name="T67" fmla="*/ 248 h 521"/>
                <a:gd name="T68" fmla="*/ 600 w 666"/>
                <a:gd name="T69" fmla="*/ 228 h 521"/>
                <a:gd name="T70" fmla="*/ 584 w 666"/>
                <a:gd name="T71" fmla="*/ 209 h 521"/>
                <a:gd name="T72" fmla="*/ 565 w 666"/>
                <a:gd name="T73" fmla="*/ 189 h 521"/>
                <a:gd name="T74" fmla="*/ 545 w 666"/>
                <a:gd name="T75" fmla="*/ 169 h 521"/>
                <a:gd name="T76" fmla="*/ 524 w 666"/>
                <a:gd name="T77" fmla="*/ 149 h 521"/>
                <a:gd name="T78" fmla="*/ 426 w 666"/>
                <a:gd name="T79" fmla="*/ 62 h 521"/>
                <a:gd name="T80" fmla="*/ 358 w 666"/>
                <a:gd name="T81" fmla="*/ 38 h 521"/>
                <a:gd name="T82" fmla="*/ 353 w 666"/>
                <a:gd name="T83" fmla="*/ 36 h 521"/>
                <a:gd name="T84" fmla="*/ 341 w 666"/>
                <a:gd name="T85" fmla="*/ 31 h 521"/>
                <a:gd name="T86" fmla="*/ 323 w 666"/>
                <a:gd name="T87" fmla="*/ 24 h 521"/>
                <a:gd name="T88" fmla="*/ 303 w 666"/>
                <a:gd name="T89" fmla="*/ 16 h 521"/>
                <a:gd name="T90" fmla="*/ 283 w 666"/>
                <a:gd name="T91" fmla="*/ 10 h 521"/>
                <a:gd name="T92" fmla="*/ 266 w 666"/>
                <a:gd name="T93" fmla="*/ 3 h 521"/>
                <a:gd name="T94" fmla="*/ 255 w 666"/>
                <a:gd name="T95" fmla="*/ 0 h 521"/>
                <a:gd name="T96" fmla="*/ 253 w 666"/>
                <a:gd name="T97" fmla="*/ 0 h 5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666" h="521">
                  <a:moveTo>
                    <a:pt x="253" y="0"/>
                  </a:moveTo>
                  <a:lnTo>
                    <a:pt x="92" y="0"/>
                  </a:lnTo>
                  <a:lnTo>
                    <a:pt x="31" y="19"/>
                  </a:lnTo>
                  <a:lnTo>
                    <a:pt x="0" y="56"/>
                  </a:lnTo>
                  <a:lnTo>
                    <a:pt x="68" y="68"/>
                  </a:lnTo>
                  <a:lnTo>
                    <a:pt x="117" y="80"/>
                  </a:lnTo>
                  <a:lnTo>
                    <a:pt x="166" y="131"/>
                  </a:lnTo>
                  <a:lnTo>
                    <a:pt x="92" y="168"/>
                  </a:lnTo>
                  <a:lnTo>
                    <a:pt x="98" y="217"/>
                  </a:lnTo>
                  <a:lnTo>
                    <a:pt x="148" y="236"/>
                  </a:lnTo>
                  <a:lnTo>
                    <a:pt x="204" y="236"/>
                  </a:lnTo>
                  <a:lnTo>
                    <a:pt x="265" y="316"/>
                  </a:lnTo>
                  <a:lnTo>
                    <a:pt x="314" y="366"/>
                  </a:lnTo>
                  <a:lnTo>
                    <a:pt x="346" y="459"/>
                  </a:lnTo>
                  <a:lnTo>
                    <a:pt x="395" y="502"/>
                  </a:lnTo>
                  <a:lnTo>
                    <a:pt x="463" y="521"/>
                  </a:lnTo>
                  <a:lnTo>
                    <a:pt x="531" y="509"/>
                  </a:lnTo>
                  <a:lnTo>
                    <a:pt x="475" y="441"/>
                  </a:lnTo>
                  <a:lnTo>
                    <a:pt x="475" y="372"/>
                  </a:lnTo>
                  <a:lnTo>
                    <a:pt x="493" y="316"/>
                  </a:lnTo>
                  <a:lnTo>
                    <a:pt x="493" y="260"/>
                  </a:lnTo>
                  <a:lnTo>
                    <a:pt x="450" y="173"/>
                  </a:lnTo>
                  <a:lnTo>
                    <a:pt x="517" y="211"/>
                  </a:lnTo>
                  <a:lnTo>
                    <a:pt x="539" y="223"/>
                  </a:lnTo>
                  <a:lnTo>
                    <a:pt x="559" y="235"/>
                  </a:lnTo>
                  <a:lnTo>
                    <a:pt x="577" y="246"/>
                  </a:lnTo>
                  <a:lnTo>
                    <a:pt x="596" y="258"/>
                  </a:lnTo>
                  <a:lnTo>
                    <a:pt x="613" y="270"/>
                  </a:lnTo>
                  <a:lnTo>
                    <a:pt x="630" y="284"/>
                  </a:lnTo>
                  <a:lnTo>
                    <a:pt x="648" y="300"/>
                  </a:lnTo>
                  <a:lnTo>
                    <a:pt x="666" y="316"/>
                  </a:lnTo>
                  <a:lnTo>
                    <a:pt x="649" y="292"/>
                  </a:lnTo>
                  <a:lnTo>
                    <a:pt x="633" y="269"/>
                  </a:lnTo>
                  <a:lnTo>
                    <a:pt x="616" y="248"/>
                  </a:lnTo>
                  <a:lnTo>
                    <a:pt x="600" y="228"/>
                  </a:lnTo>
                  <a:lnTo>
                    <a:pt x="584" y="209"/>
                  </a:lnTo>
                  <a:lnTo>
                    <a:pt x="565" y="189"/>
                  </a:lnTo>
                  <a:lnTo>
                    <a:pt x="545" y="169"/>
                  </a:lnTo>
                  <a:lnTo>
                    <a:pt x="524" y="149"/>
                  </a:lnTo>
                  <a:lnTo>
                    <a:pt x="426" y="62"/>
                  </a:lnTo>
                  <a:lnTo>
                    <a:pt x="358" y="38"/>
                  </a:lnTo>
                  <a:lnTo>
                    <a:pt x="353" y="36"/>
                  </a:lnTo>
                  <a:lnTo>
                    <a:pt x="341" y="31"/>
                  </a:lnTo>
                  <a:lnTo>
                    <a:pt x="323" y="24"/>
                  </a:lnTo>
                  <a:lnTo>
                    <a:pt x="303" y="16"/>
                  </a:lnTo>
                  <a:lnTo>
                    <a:pt x="283" y="10"/>
                  </a:lnTo>
                  <a:lnTo>
                    <a:pt x="266" y="3"/>
                  </a:lnTo>
                  <a:lnTo>
                    <a:pt x="255" y="0"/>
                  </a:lnTo>
                  <a:lnTo>
                    <a:pt x="253" y="0"/>
                  </a:lnTo>
                  <a:close/>
                </a:path>
              </a:pathLst>
            </a:custGeom>
            <a:solidFill>
              <a:srgbClr val="755E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9" name="Freeform 107"/>
            <p:cNvSpPr>
              <a:spLocks/>
            </p:cNvSpPr>
            <p:nvPr/>
          </p:nvSpPr>
          <p:spPr bwMode="auto">
            <a:xfrm>
              <a:off x="4075" y="2684"/>
              <a:ext cx="433" cy="508"/>
            </a:xfrm>
            <a:custGeom>
              <a:avLst/>
              <a:gdLst>
                <a:gd name="T0" fmla="*/ 0 w 433"/>
                <a:gd name="T1" fmla="*/ 37 h 508"/>
                <a:gd name="T2" fmla="*/ 50 w 433"/>
                <a:gd name="T3" fmla="*/ 25 h 508"/>
                <a:gd name="T4" fmla="*/ 99 w 433"/>
                <a:gd name="T5" fmla="*/ 0 h 508"/>
                <a:gd name="T6" fmla="*/ 131 w 433"/>
                <a:gd name="T7" fmla="*/ 0 h 508"/>
                <a:gd name="T8" fmla="*/ 155 w 433"/>
                <a:gd name="T9" fmla="*/ 30 h 508"/>
                <a:gd name="T10" fmla="*/ 167 w 433"/>
                <a:gd name="T11" fmla="*/ 99 h 508"/>
                <a:gd name="T12" fmla="*/ 222 w 433"/>
                <a:gd name="T13" fmla="*/ 198 h 508"/>
                <a:gd name="T14" fmla="*/ 272 w 433"/>
                <a:gd name="T15" fmla="*/ 167 h 508"/>
                <a:gd name="T16" fmla="*/ 316 w 433"/>
                <a:gd name="T17" fmla="*/ 247 h 508"/>
                <a:gd name="T18" fmla="*/ 389 w 433"/>
                <a:gd name="T19" fmla="*/ 353 h 508"/>
                <a:gd name="T20" fmla="*/ 402 w 433"/>
                <a:gd name="T21" fmla="*/ 447 h 508"/>
                <a:gd name="T22" fmla="*/ 433 w 433"/>
                <a:gd name="T23" fmla="*/ 508 h 508"/>
                <a:gd name="T24" fmla="*/ 346 w 433"/>
                <a:gd name="T25" fmla="*/ 483 h 508"/>
                <a:gd name="T26" fmla="*/ 278 w 433"/>
                <a:gd name="T27" fmla="*/ 452 h 508"/>
                <a:gd name="T28" fmla="*/ 222 w 433"/>
                <a:gd name="T29" fmla="*/ 396 h 508"/>
                <a:gd name="T30" fmla="*/ 222 w 433"/>
                <a:gd name="T31" fmla="*/ 464 h 508"/>
                <a:gd name="T32" fmla="*/ 161 w 433"/>
                <a:gd name="T33" fmla="*/ 471 h 508"/>
                <a:gd name="T34" fmla="*/ 112 w 433"/>
                <a:gd name="T35" fmla="*/ 477 h 508"/>
                <a:gd name="T36" fmla="*/ 19 w 433"/>
                <a:gd name="T37" fmla="*/ 459 h 508"/>
                <a:gd name="T38" fmla="*/ 63 w 433"/>
                <a:gd name="T39" fmla="*/ 403 h 508"/>
                <a:gd name="T40" fmla="*/ 63 w 433"/>
                <a:gd name="T41" fmla="*/ 328 h 508"/>
                <a:gd name="T42" fmla="*/ 44 w 433"/>
                <a:gd name="T43" fmla="*/ 235 h 508"/>
                <a:gd name="T44" fmla="*/ 63 w 433"/>
                <a:gd name="T45" fmla="*/ 173 h 508"/>
                <a:gd name="T46" fmla="*/ 63 w 433"/>
                <a:gd name="T47" fmla="*/ 93 h 508"/>
                <a:gd name="T48" fmla="*/ 0 w 433"/>
                <a:gd name="T49" fmla="*/ 37 h 5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433" h="508">
                  <a:moveTo>
                    <a:pt x="0" y="37"/>
                  </a:moveTo>
                  <a:lnTo>
                    <a:pt x="50" y="25"/>
                  </a:lnTo>
                  <a:lnTo>
                    <a:pt x="99" y="0"/>
                  </a:lnTo>
                  <a:lnTo>
                    <a:pt x="131" y="0"/>
                  </a:lnTo>
                  <a:lnTo>
                    <a:pt x="155" y="30"/>
                  </a:lnTo>
                  <a:lnTo>
                    <a:pt x="167" y="99"/>
                  </a:lnTo>
                  <a:lnTo>
                    <a:pt x="222" y="198"/>
                  </a:lnTo>
                  <a:lnTo>
                    <a:pt x="272" y="167"/>
                  </a:lnTo>
                  <a:lnTo>
                    <a:pt x="316" y="247"/>
                  </a:lnTo>
                  <a:lnTo>
                    <a:pt x="389" y="353"/>
                  </a:lnTo>
                  <a:lnTo>
                    <a:pt x="402" y="447"/>
                  </a:lnTo>
                  <a:lnTo>
                    <a:pt x="433" y="508"/>
                  </a:lnTo>
                  <a:lnTo>
                    <a:pt x="346" y="483"/>
                  </a:lnTo>
                  <a:lnTo>
                    <a:pt x="278" y="452"/>
                  </a:lnTo>
                  <a:lnTo>
                    <a:pt x="222" y="396"/>
                  </a:lnTo>
                  <a:lnTo>
                    <a:pt x="222" y="464"/>
                  </a:lnTo>
                  <a:lnTo>
                    <a:pt x="161" y="471"/>
                  </a:lnTo>
                  <a:lnTo>
                    <a:pt x="112" y="477"/>
                  </a:lnTo>
                  <a:lnTo>
                    <a:pt x="19" y="459"/>
                  </a:lnTo>
                  <a:lnTo>
                    <a:pt x="63" y="403"/>
                  </a:lnTo>
                  <a:lnTo>
                    <a:pt x="63" y="328"/>
                  </a:lnTo>
                  <a:lnTo>
                    <a:pt x="44" y="235"/>
                  </a:lnTo>
                  <a:lnTo>
                    <a:pt x="63" y="173"/>
                  </a:lnTo>
                  <a:lnTo>
                    <a:pt x="63" y="93"/>
                  </a:lnTo>
                  <a:lnTo>
                    <a:pt x="0" y="37"/>
                  </a:lnTo>
                  <a:close/>
                </a:path>
              </a:pathLst>
            </a:custGeom>
            <a:solidFill>
              <a:srgbClr val="755E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0" name="Freeform 108"/>
            <p:cNvSpPr>
              <a:spLocks/>
            </p:cNvSpPr>
            <p:nvPr/>
          </p:nvSpPr>
          <p:spPr bwMode="auto">
            <a:xfrm>
              <a:off x="3392" y="3012"/>
              <a:ext cx="1183" cy="359"/>
            </a:xfrm>
            <a:custGeom>
              <a:avLst/>
              <a:gdLst>
                <a:gd name="T0" fmla="*/ 1116 w 1183"/>
                <a:gd name="T1" fmla="*/ 131 h 359"/>
                <a:gd name="T2" fmla="*/ 1134 w 1183"/>
                <a:gd name="T3" fmla="*/ 180 h 359"/>
                <a:gd name="T4" fmla="*/ 1066 w 1183"/>
                <a:gd name="T5" fmla="*/ 192 h 359"/>
                <a:gd name="T6" fmla="*/ 992 w 1183"/>
                <a:gd name="T7" fmla="*/ 192 h 359"/>
                <a:gd name="T8" fmla="*/ 850 w 1183"/>
                <a:gd name="T9" fmla="*/ 161 h 359"/>
                <a:gd name="T10" fmla="*/ 776 w 1183"/>
                <a:gd name="T11" fmla="*/ 205 h 359"/>
                <a:gd name="T12" fmla="*/ 697 w 1183"/>
                <a:gd name="T13" fmla="*/ 192 h 359"/>
                <a:gd name="T14" fmla="*/ 659 w 1183"/>
                <a:gd name="T15" fmla="*/ 168 h 359"/>
                <a:gd name="T16" fmla="*/ 629 w 1183"/>
                <a:gd name="T17" fmla="*/ 143 h 359"/>
                <a:gd name="T18" fmla="*/ 622 w 1183"/>
                <a:gd name="T19" fmla="*/ 81 h 359"/>
                <a:gd name="T20" fmla="*/ 561 w 1183"/>
                <a:gd name="T21" fmla="*/ 112 h 359"/>
                <a:gd name="T22" fmla="*/ 548 w 1183"/>
                <a:gd name="T23" fmla="*/ 180 h 359"/>
                <a:gd name="T24" fmla="*/ 505 w 1183"/>
                <a:gd name="T25" fmla="*/ 180 h 359"/>
                <a:gd name="T26" fmla="*/ 456 w 1183"/>
                <a:gd name="T27" fmla="*/ 161 h 359"/>
                <a:gd name="T28" fmla="*/ 375 w 1183"/>
                <a:gd name="T29" fmla="*/ 112 h 359"/>
                <a:gd name="T30" fmla="*/ 326 w 1183"/>
                <a:gd name="T31" fmla="*/ 87 h 359"/>
                <a:gd name="T32" fmla="*/ 234 w 1183"/>
                <a:gd name="T33" fmla="*/ 68 h 359"/>
                <a:gd name="T34" fmla="*/ 190 w 1183"/>
                <a:gd name="T35" fmla="*/ 44 h 359"/>
                <a:gd name="T36" fmla="*/ 141 w 1183"/>
                <a:gd name="T37" fmla="*/ 7 h 359"/>
                <a:gd name="T38" fmla="*/ 92 w 1183"/>
                <a:gd name="T39" fmla="*/ 0 h 359"/>
                <a:gd name="T40" fmla="*/ 0 w 1183"/>
                <a:gd name="T41" fmla="*/ 19 h 359"/>
                <a:gd name="T42" fmla="*/ 92 w 1183"/>
                <a:gd name="T43" fmla="*/ 31 h 359"/>
                <a:gd name="T44" fmla="*/ 178 w 1183"/>
                <a:gd name="T45" fmla="*/ 63 h 359"/>
                <a:gd name="T46" fmla="*/ 239 w 1183"/>
                <a:gd name="T47" fmla="*/ 100 h 359"/>
                <a:gd name="T48" fmla="*/ 320 w 1183"/>
                <a:gd name="T49" fmla="*/ 119 h 359"/>
                <a:gd name="T50" fmla="*/ 358 w 1183"/>
                <a:gd name="T51" fmla="*/ 161 h 359"/>
                <a:gd name="T52" fmla="*/ 388 w 1183"/>
                <a:gd name="T53" fmla="*/ 192 h 359"/>
                <a:gd name="T54" fmla="*/ 412 w 1183"/>
                <a:gd name="T55" fmla="*/ 242 h 359"/>
                <a:gd name="T56" fmla="*/ 407 w 1183"/>
                <a:gd name="T57" fmla="*/ 280 h 359"/>
                <a:gd name="T58" fmla="*/ 411 w 1183"/>
                <a:gd name="T59" fmla="*/ 284 h 359"/>
                <a:gd name="T60" fmla="*/ 413 w 1183"/>
                <a:gd name="T61" fmla="*/ 292 h 359"/>
                <a:gd name="T62" fmla="*/ 413 w 1183"/>
                <a:gd name="T63" fmla="*/ 359 h 359"/>
                <a:gd name="T64" fmla="*/ 463 w 1183"/>
                <a:gd name="T65" fmla="*/ 359 h 359"/>
                <a:gd name="T66" fmla="*/ 505 w 1183"/>
                <a:gd name="T67" fmla="*/ 315 h 359"/>
                <a:gd name="T68" fmla="*/ 541 w 1183"/>
                <a:gd name="T69" fmla="*/ 281 h 359"/>
                <a:gd name="T70" fmla="*/ 536 w 1183"/>
                <a:gd name="T71" fmla="*/ 273 h 359"/>
                <a:gd name="T72" fmla="*/ 554 w 1183"/>
                <a:gd name="T73" fmla="*/ 210 h 359"/>
                <a:gd name="T74" fmla="*/ 561 w 1183"/>
                <a:gd name="T75" fmla="*/ 180 h 359"/>
                <a:gd name="T76" fmla="*/ 592 w 1183"/>
                <a:gd name="T77" fmla="*/ 210 h 359"/>
                <a:gd name="T78" fmla="*/ 653 w 1183"/>
                <a:gd name="T79" fmla="*/ 224 h 359"/>
                <a:gd name="T80" fmla="*/ 758 w 1183"/>
                <a:gd name="T81" fmla="*/ 236 h 359"/>
                <a:gd name="T82" fmla="*/ 856 w 1183"/>
                <a:gd name="T83" fmla="*/ 242 h 359"/>
                <a:gd name="T84" fmla="*/ 905 w 1183"/>
                <a:gd name="T85" fmla="*/ 229 h 359"/>
                <a:gd name="T86" fmla="*/ 1034 w 1183"/>
                <a:gd name="T87" fmla="*/ 229 h 359"/>
                <a:gd name="T88" fmla="*/ 1102 w 1183"/>
                <a:gd name="T89" fmla="*/ 229 h 359"/>
                <a:gd name="T90" fmla="*/ 1183 w 1183"/>
                <a:gd name="T91" fmla="*/ 236 h 359"/>
                <a:gd name="T92" fmla="*/ 1175 w 1183"/>
                <a:gd name="T93" fmla="*/ 210 h 359"/>
                <a:gd name="T94" fmla="*/ 1165 w 1183"/>
                <a:gd name="T95" fmla="*/ 188 h 359"/>
                <a:gd name="T96" fmla="*/ 1154 w 1183"/>
                <a:gd name="T97" fmla="*/ 168 h 359"/>
                <a:gd name="T98" fmla="*/ 1146 w 1183"/>
                <a:gd name="T99" fmla="*/ 149 h 359"/>
                <a:gd name="T100" fmla="*/ 1102 w 1183"/>
                <a:gd name="T101" fmla="*/ 37 h 359"/>
                <a:gd name="T102" fmla="*/ 1102 w 1183"/>
                <a:gd name="T103" fmla="*/ 93 h 359"/>
                <a:gd name="T104" fmla="*/ 1116 w 1183"/>
                <a:gd name="T105" fmla="*/ 131 h 3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183" h="359">
                  <a:moveTo>
                    <a:pt x="1116" y="131"/>
                  </a:moveTo>
                  <a:lnTo>
                    <a:pt x="1134" y="180"/>
                  </a:lnTo>
                  <a:lnTo>
                    <a:pt x="1066" y="192"/>
                  </a:lnTo>
                  <a:lnTo>
                    <a:pt x="992" y="192"/>
                  </a:lnTo>
                  <a:lnTo>
                    <a:pt x="850" y="161"/>
                  </a:lnTo>
                  <a:lnTo>
                    <a:pt x="776" y="205"/>
                  </a:lnTo>
                  <a:lnTo>
                    <a:pt x="697" y="192"/>
                  </a:lnTo>
                  <a:lnTo>
                    <a:pt x="659" y="168"/>
                  </a:lnTo>
                  <a:lnTo>
                    <a:pt x="629" y="143"/>
                  </a:lnTo>
                  <a:lnTo>
                    <a:pt x="622" y="81"/>
                  </a:lnTo>
                  <a:lnTo>
                    <a:pt x="561" y="112"/>
                  </a:lnTo>
                  <a:lnTo>
                    <a:pt x="548" y="180"/>
                  </a:lnTo>
                  <a:lnTo>
                    <a:pt x="505" y="180"/>
                  </a:lnTo>
                  <a:lnTo>
                    <a:pt x="456" y="161"/>
                  </a:lnTo>
                  <a:lnTo>
                    <a:pt x="375" y="112"/>
                  </a:lnTo>
                  <a:lnTo>
                    <a:pt x="326" y="87"/>
                  </a:lnTo>
                  <a:lnTo>
                    <a:pt x="234" y="68"/>
                  </a:lnTo>
                  <a:lnTo>
                    <a:pt x="190" y="44"/>
                  </a:lnTo>
                  <a:lnTo>
                    <a:pt x="141" y="7"/>
                  </a:lnTo>
                  <a:lnTo>
                    <a:pt x="92" y="0"/>
                  </a:lnTo>
                  <a:lnTo>
                    <a:pt x="0" y="19"/>
                  </a:lnTo>
                  <a:lnTo>
                    <a:pt x="92" y="31"/>
                  </a:lnTo>
                  <a:lnTo>
                    <a:pt x="178" y="63"/>
                  </a:lnTo>
                  <a:lnTo>
                    <a:pt x="239" y="100"/>
                  </a:lnTo>
                  <a:lnTo>
                    <a:pt x="320" y="119"/>
                  </a:lnTo>
                  <a:lnTo>
                    <a:pt x="358" y="161"/>
                  </a:lnTo>
                  <a:lnTo>
                    <a:pt x="388" y="192"/>
                  </a:lnTo>
                  <a:lnTo>
                    <a:pt x="412" y="242"/>
                  </a:lnTo>
                  <a:lnTo>
                    <a:pt x="407" y="280"/>
                  </a:lnTo>
                  <a:lnTo>
                    <a:pt x="411" y="284"/>
                  </a:lnTo>
                  <a:lnTo>
                    <a:pt x="413" y="292"/>
                  </a:lnTo>
                  <a:lnTo>
                    <a:pt x="413" y="359"/>
                  </a:lnTo>
                  <a:lnTo>
                    <a:pt x="463" y="359"/>
                  </a:lnTo>
                  <a:lnTo>
                    <a:pt x="505" y="315"/>
                  </a:lnTo>
                  <a:lnTo>
                    <a:pt x="541" y="281"/>
                  </a:lnTo>
                  <a:lnTo>
                    <a:pt x="536" y="273"/>
                  </a:lnTo>
                  <a:lnTo>
                    <a:pt x="554" y="210"/>
                  </a:lnTo>
                  <a:lnTo>
                    <a:pt x="561" y="180"/>
                  </a:lnTo>
                  <a:lnTo>
                    <a:pt x="592" y="210"/>
                  </a:lnTo>
                  <a:lnTo>
                    <a:pt x="653" y="224"/>
                  </a:lnTo>
                  <a:lnTo>
                    <a:pt x="758" y="236"/>
                  </a:lnTo>
                  <a:lnTo>
                    <a:pt x="856" y="242"/>
                  </a:lnTo>
                  <a:lnTo>
                    <a:pt x="905" y="229"/>
                  </a:lnTo>
                  <a:lnTo>
                    <a:pt x="1034" y="229"/>
                  </a:lnTo>
                  <a:lnTo>
                    <a:pt x="1102" y="229"/>
                  </a:lnTo>
                  <a:lnTo>
                    <a:pt x="1183" y="236"/>
                  </a:lnTo>
                  <a:lnTo>
                    <a:pt x="1175" y="210"/>
                  </a:lnTo>
                  <a:lnTo>
                    <a:pt x="1165" y="188"/>
                  </a:lnTo>
                  <a:lnTo>
                    <a:pt x="1154" y="168"/>
                  </a:lnTo>
                  <a:lnTo>
                    <a:pt x="1146" y="149"/>
                  </a:lnTo>
                  <a:lnTo>
                    <a:pt x="1102" y="37"/>
                  </a:lnTo>
                  <a:lnTo>
                    <a:pt x="1102" y="93"/>
                  </a:lnTo>
                  <a:lnTo>
                    <a:pt x="1116" y="131"/>
                  </a:lnTo>
                  <a:close/>
                </a:path>
              </a:pathLst>
            </a:custGeom>
            <a:solidFill>
              <a:srgbClr val="3D3A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1" name="Freeform 109"/>
            <p:cNvSpPr>
              <a:spLocks/>
            </p:cNvSpPr>
            <p:nvPr/>
          </p:nvSpPr>
          <p:spPr bwMode="auto">
            <a:xfrm>
              <a:off x="4489" y="2894"/>
              <a:ext cx="363" cy="390"/>
            </a:xfrm>
            <a:custGeom>
              <a:avLst/>
              <a:gdLst>
                <a:gd name="T0" fmla="*/ 0 w 363"/>
                <a:gd name="T1" fmla="*/ 162 h 390"/>
                <a:gd name="T2" fmla="*/ 73 w 363"/>
                <a:gd name="T3" fmla="*/ 199 h 390"/>
                <a:gd name="T4" fmla="*/ 166 w 363"/>
                <a:gd name="T5" fmla="*/ 273 h 390"/>
                <a:gd name="T6" fmla="*/ 246 w 363"/>
                <a:gd name="T7" fmla="*/ 291 h 390"/>
                <a:gd name="T8" fmla="*/ 277 w 363"/>
                <a:gd name="T9" fmla="*/ 254 h 390"/>
                <a:gd name="T10" fmla="*/ 277 w 363"/>
                <a:gd name="T11" fmla="*/ 211 h 390"/>
                <a:gd name="T12" fmla="*/ 241 w 363"/>
                <a:gd name="T13" fmla="*/ 143 h 390"/>
                <a:gd name="T14" fmla="*/ 246 w 363"/>
                <a:gd name="T15" fmla="*/ 56 h 390"/>
                <a:gd name="T16" fmla="*/ 246 w 363"/>
                <a:gd name="T17" fmla="*/ 0 h 390"/>
                <a:gd name="T18" fmla="*/ 277 w 363"/>
                <a:gd name="T19" fmla="*/ 56 h 390"/>
                <a:gd name="T20" fmla="*/ 295 w 363"/>
                <a:gd name="T21" fmla="*/ 118 h 390"/>
                <a:gd name="T22" fmla="*/ 332 w 363"/>
                <a:gd name="T23" fmla="*/ 242 h 390"/>
                <a:gd name="T24" fmla="*/ 317 w 363"/>
                <a:gd name="T25" fmla="*/ 280 h 390"/>
                <a:gd name="T26" fmla="*/ 325 w 363"/>
                <a:gd name="T27" fmla="*/ 346 h 390"/>
                <a:gd name="T28" fmla="*/ 363 w 363"/>
                <a:gd name="T29" fmla="*/ 390 h 390"/>
                <a:gd name="T30" fmla="*/ 233 w 363"/>
                <a:gd name="T31" fmla="*/ 384 h 390"/>
                <a:gd name="T32" fmla="*/ 233 w 363"/>
                <a:gd name="T33" fmla="*/ 383 h 390"/>
                <a:gd name="T34" fmla="*/ 225 w 363"/>
                <a:gd name="T35" fmla="*/ 378 h 390"/>
                <a:gd name="T36" fmla="*/ 213 w 363"/>
                <a:gd name="T37" fmla="*/ 370 h 390"/>
                <a:gd name="T38" fmla="*/ 196 w 363"/>
                <a:gd name="T39" fmla="*/ 359 h 390"/>
                <a:gd name="T40" fmla="*/ 177 w 363"/>
                <a:gd name="T41" fmla="*/ 348 h 390"/>
                <a:gd name="T42" fmla="*/ 156 w 363"/>
                <a:gd name="T43" fmla="*/ 338 h 390"/>
                <a:gd name="T44" fmla="*/ 136 w 363"/>
                <a:gd name="T45" fmla="*/ 328 h 390"/>
                <a:gd name="T46" fmla="*/ 117 w 363"/>
                <a:gd name="T47" fmla="*/ 320 h 390"/>
                <a:gd name="T48" fmla="*/ 51 w 363"/>
                <a:gd name="T49" fmla="*/ 221 h 390"/>
                <a:gd name="T50" fmla="*/ 0 w 363"/>
                <a:gd name="T51" fmla="*/ 162 h 3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363" h="390">
                  <a:moveTo>
                    <a:pt x="0" y="162"/>
                  </a:moveTo>
                  <a:lnTo>
                    <a:pt x="73" y="199"/>
                  </a:lnTo>
                  <a:lnTo>
                    <a:pt x="166" y="273"/>
                  </a:lnTo>
                  <a:lnTo>
                    <a:pt x="246" y="291"/>
                  </a:lnTo>
                  <a:lnTo>
                    <a:pt x="277" y="254"/>
                  </a:lnTo>
                  <a:lnTo>
                    <a:pt x="277" y="211"/>
                  </a:lnTo>
                  <a:lnTo>
                    <a:pt x="241" y="143"/>
                  </a:lnTo>
                  <a:lnTo>
                    <a:pt x="246" y="56"/>
                  </a:lnTo>
                  <a:lnTo>
                    <a:pt x="246" y="0"/>
                  </a:lnTo>
                  <a:lnTo>
                    <a:pt x="277" y="56"/>
                  </a:lnTo>
                  <a:lnTo>
                    <a:pt x="295" y="118"/>
                  </a:lnTo>
                  <a:lnTo>
                    <a:pt x="332" y="242"/>
                  </a:lnTo>
                  <a:lnTo>
                    <a:pt x="317" y="280"/>
                  </a:lnTo>
                  <a:lnTo>
                    <a:pt x="325" y="346"/>
                  </a:lnTo>
                  <a:lnTo>
                    <a:pt x="363" y="390"/>
                  </a:lnTo>
                  <a:lnTo>
                    <a:pt x="233" y="384"/>
                  </a:lnTo>
                  <a:lnTo>
                    <a:pt x="233" y="383"/>
                  </a:lnTo>
                  <a:lnTo>
                    <a:pt x="225" y="378"/>
                  </a:lnTo>
                  <a:lnTo>
                    <a:pt x="213" y="370"/>
                  </a:lnTo>
                  <a:lnTo>
                    <a:pt x="196" y="359"/>
                  </a:lnTo>
                  <a:lnTo>
                    <a:pt x="177" y="348"/>
                  </a:lnTo>
                  <a:lnTo>
                    <a:pt x="156" y="338"/>
                  </a:lnTo>
                  <a:lnTo>
                    <a:pt x="136" y="328"/>
                  </a:lnTo>
                  <a:lnTo>
                    <a:pt x="117" y="320"/>
                  </a:lnTo>
                  <a:lnTo>
                    <a:pt x="51" y="221"/>
                  </a:lnTo>
                  <a:lnTo>
                    <a:pt x="0" y="162"/>
                  </a:lnTo>
                  <a:close/>
                </a:path>
              </a:pathLst>
            </a:custGeom>
            <a:solidFill>
              <a:srgbClr val="3D3A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2" name="Freeform 110"/>
            <p:cNvSpPr>
              <a:spLocks/>
            </p:cNvSpPr>
            <p:nvPr/>
          </p:nvSpPr>
          <p:spPr bwMode="auto">
            <a:xfrm>
              <a:off x="4540" y="3077"/>
              <a:ext cx="141" cy="148"/>
            </a:xfrm>
            <a:custGeom>
              <a:avLst/>
              <a:gdLst>
                <a:gd name="T0" fmla="*/ 37 w 141"/>
                <a:gd name="T1" fmla="*/ 56 h 148"/>
                <a:gd name="T2" fmla="*/ 73 w 141"/>
                <a:gd name="T3" fmla="*/ 117 h 148"/>
                <a:gd name="T4" fmla="*/ 129 w 141"/>
                <a:gd name="T5" fmla="*/ 131 h 148"/>
                <a:gd name="T6" fmla="*/ 141 w 141"/>
                <a:gd name="T7" fmla="*/ 148 h 148"/>
                <a:gd name="T8" fmla="*/ 141 w 141"/>
                <a:gd name="T9" fmla="*/ 125 h 148"/>
                <a:gd name="T10" fmla="*/ 123 w 141"/>
                <a:gd name="T11" fmla="*/ 94 h 148"/>
                <a:gd name="T12" fmla="*/ 110 w 141"/>
                <a:gd name="T13" fmla="*/ 43 h 148"/>
                <a:gd name="T14" fmla="*/ 0 w 141"/>
                <a:gd name="T15" fmla="*/ 0 h 148"/>
                <a:gd name="T16" fmla="*/ 37 w 141"/>
                <a:gd name="T17" fmla="*/ 56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41" h="148">
                  <a:moveTo>
                    <a:pt x="37" y="56"/>
                  </a:moveTo>
                  <a:lnTo>
                    <a:pt x="73" y="117"/>
                  </a:lnTo>
                  <a:lnTo>
                    <a:pt x="129" y="131"/>
                  </a:lnTo>
                  <a:lnTo>
                    <a:pt x="141" y="148"/>
                  </a:lnTo>
                  <a:lnTo>
                    <a:pt x="141" y="125"/>
                  </a:lnTo>
                  <a:lnTo>
                    <a:pt x="123" y="94"/>
                  </a:lnTo>
                  <a:lnTo>
                    <a:pt x="110" y="43"/>
                  </a:lnTo>
                  <a:lnTo>
                    <a:pt x="0" y="0"/>
                  </a:lnTo>
                  <a:lnTo>
                    <a:pt x="37" y="56"/>
                  </a:lnTo>
                  <a:close/>
                </a:path>
              </a:pathLst>
            </a:custGeom>
            <a:solidFill>
              <a:srgbClr val="6060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3" name="Freeform 111"/>
            <p:cNvSpPr>
              <a:spLocks/>
            </p:cNvSpPr>
            <p:nvPr/>
          </p:nvSpPr>
          <p:spPr bwMode="auto">
            <a:xfrm>
              <a:off x="3837" y="3228"/>
              <a:ext cx="80" cy="117"/>
            </a:xfrm>
            <a:custGeom>
              <a:avLst/>
              <a:gdLst>
                <a:gd name="T0" fmla="*/ 38 w 80"/>
                <a:gd name="T1" fmla="*/ 0 h 117"/>
                <a:gd name="T2" fmla="*/ 19 w 80"/>
                <a:gd name="T3" fmla="*/ 0 h 117"/>
                <a:gd name="T4" fmla="*/ 0 w 80"/>
                <a:gd name="T5" fmla="*/ 62 h 117"/>
                <a:gd name="T6" fmla="*/ 0 w 80"/>
                <a:gd name="T7" fmla="*/ 117 h 117"/>
                <a:gd name="T8" fmla="*/ 38 w 80"/>
                <a:gd name="T9" fmla="*/ 80 h 117"/>
                <a:gd name="T10" fmla="*/ 80 w 80"/>
                <a:gd name="T11" fmla="*/ 37 h 117"/>
                <a:gd name="T12" fmla="*/ 77 w 80"/>
                <a:gd name="T13" fmla="*/ 36 h 117"/>
                <a:gd name="T14" fmla="*/ 72 w 80"/>
                <a:gd name="T15" fmla="*/ 32 h 117"/>
                <a:gd name="T16" fmla="*/ 65 w 80"/>
                <a:gd name="T17" fmla="*/ 26 h 117"/>
                <a:gd name="T18" fmla="*/ 57 w 80"/>
                <a:gd name="T19" fmla="*/ 21 h 117"/>
                <a:gd name="T20" fmla="*/ 48 w 80"/>
                <a:gd name="T21" fmla="*/ 14 h 117"/>
                <a:gd name="T22" fmla="*/ 42 w 80"/>
                <a:gd name="T23" fmla="*/ 8 h 117"/>
                <a:gd name="T24" fmla="*/ 38 w 80"/>
                <a:gd name="T25" fmla="*/ 4 h 117"/>
                <a:gd name="T26" fmla="*/ 38 w 80"/>
                <a:gd name="T27" fmla="*/ 0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80" h="117">
                  <a:moveTo>
                    <a:pt x="38" y="0"/>
                  </a:moveTo>
                  <a:lnTo>
                    <a:pt x="19" y="0"/>
                  </a:lnTo>
                  <a:lnTo>
                    <a:pt x="0" y="62"/>
                  </a:lnTo>
                  <a:lnTo>
                    <a:pt x="0" y="117"/>
                  </a:lnTo>
                  <a:lnTo>
                    <a:pt x="38" y="80"/>
                  </a:lnTo>
                  <a:lnTo>
                    <a:pt x="80" y="37"/>
                  </a:lnTo>
                  <a:lnTo>
                    <a:pt x="77" y="36"/>
                  </a:lnTo>
                  <a:lnTo>
                    <a:pt x="72" y="32"/>
                  </a:lnTo>
                  <a:lnTo>
                    <a:pt x="65" y="26"/>
                  </a:lnTo>
                  <a:lnTo>
                    <a:pt x="57" y="21"/>
                  </a:lnTo>
                  <a:lnTo>
                    <a:pt x="48" y="14"/>
                  </a:lnTo>
                  <a:lnTo>
                    <a:pt x="42" y="8"/>
                  </a:lnTo>
                  <a:lnTo>
                    <a:pt x="38" y="4"/>
                  </a:lnTo>
                  <a:lnTo>
                    <a:pt x="38" y="0"/>
                  </a:lnTo>
                  <a:close/>
                </a:path>
              </a:pathLst>
            </a:custGeom>
            <a:solidFill>
              <a:srgbClr val="6060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4" name="Freeform 112"/>
            <p:cNvSpPr>
              <a:spLocks/>
            </p:cNvSpPr>
            <p:nvPr/>
          </p:nvSpPr>
          <p:spPr bwMode="auto">
            <a:xfrm>
              <a:off x="3885" y="2628"/>
              <a:ext cx="733" cy="440"/>
            </a:xfrm>
            <a:custGeom>
              <a:avLst/>
              <a:gdLst>
                <a:gd name="T0" fmla="*/ 370 w 733"/>
                <a:gd name="T1" fmla="*/ 18 h 440"/>
                <a:gd name="T2" fmla="*/ 468 w 733"/>
                <a:gd name="T3" fmla="*/ 6 h 440"/>
                <a:gd name="T4" fmla="*/ 560 w 733"/>
                <a:gd name="T5" fmla="*/ 0 h 440"/>
                <a:gd name="T6" fmla="*/ 672 w 733"/>
                <a:gd name="T7" fmla="*/ 37 h 440"/>
                <a:gd name="T8" fmla="*/ 721 w 733"/>
                <a:gd name="T9" fmla="*/ 86 h 440"/>
                <a:gd name="T10" fmla="*/ 684 w 733"/>
                <a:gd name="T11" fmla="*/ 100 h 440"/>
                <a:gd name="T12" fmla="*/ 684 w 733"/>
                <a:gd name="T13" fmla="*/ 155 h 440"/>
                <a:gd name="T14" fmla="*/ 733 w 733"/>
                <a:gd name="T15" fmla="*/ 205 h 440"/>
                <a:gd name="T16" fmla="*/ 733 w 733"/>
                <a:gd name="T17" fmla="*/ 272 h 440"/>
                <a:gd name="T18" fmla="*/ 690 w 733"/>
                <a:gd name="T19" fmla="*/ 322 h 440"/>
                <a:gd name="T20" fmla="*/ 604 w 733"/>
                <a:gd name="T21" fmla="*/ 284 h 440"/>
                <a:gd name="T22" fmla="*/ 560 w 733"/>
                <a:gd name="T23" fmla="*/ 291 h 440"/>
                <a:gd name="T24" fmla="*/ 511 w 733"/>
                <a:gd name="T25" fmla="*/ 229 h 440"/>
                <a:gd name="T26" fmla="*/ 487 w 733"/>
                <a:gd name="T27" fmla="*/ 174 h 440"/>
                <a:gd name="T28" fmla="*/ 536 w 733"/>
                <a:gd name="T29" fmla="*/ 74 h 440"/>
                <a:gd name="T30" fmla="*/ 492 w 733"/>
                <a:gd name="T31" fmla="*/ 56 h 440"/>
                <a:gd name="T32" fmla="*/ 443 w 733"/>
                <a:gd name="T33" fmla="*/ 62 h 440"/>
                <a:gd name="T34" fmla="*/ 389 w 733"/>
                <a:gd name="T35" fmla="*/ 81 h 440"/>
                <a:gd name="T36" fmla="*/ 363 w 733"/>
                <a:gd name="T37" fmla="*/ 123 h 440"/>
                <a:gd name="T38" fmla="*/ 394 w 733"/>
                <a:gd name="T39" fmla="*/ 205 h 440"/>
                <a:gd name="T40" fmla="*/ 462 w 733"/>
                <a:gd name="T41" fmla="*/ 266 h 440"/>
                <a:gd name="T42" fmla="*/ 506 w 733"/>
                <a:gd name="T43" fmla="*/ 354 h 440"/>
                <a:gd name="T44" fmla="*/ 511 w 733"/>
                <a:gd name="T45" fmla="*/ 409 h 440"/>
                <a:gd name="T46" fmla="*/ 424 w 733"/>
                <a:gd name="T47" fmla="*/ 354 h 440"/>
                <a:gd name="T48" fmla="*/ 370 w 733"/>
                <a:gd name="T49" fmla="*/ 310 h 440"/>
                <a:gd name="T50" fmla="*/ 370 w 733"/>
                <a:gd name="T51" fmla="*/ 384 h 440"/>
                <a:gd name="T52" fmla="*/ 345 w 733"/>
                <a:gd name="T53" fmla="*/ 440 h 440"/>
                <a:gd name="T54" fmla="*/ 289 w 733"/>
                <a:gd name="T55" fmla="*/ 396 h 440"/>
                <a:gd name="T56" fmla="*/ 289 w 733"/>
                <a:gd name="T57" fmla="*/ 310 h 440"/>
                <a:gd name="T58" fmla="*/ 289 w 733"/>
                <a:gd name="T59" fmla="*/ 235 h 440"/>
                <a:gd name="T60" fmla="*/ 234 w 733"/>
                <a:gd name="T61" fmla="*/ 149 h 440"/>
                <a:gd name="T62" fmla="*/ 204 w 733"/>
                <a:gd name="T63" fmla="*/ 130 h 440"/>
                <a:gd name="T64" fmla="*/ 166 w 733"/>
                <a:gd name="T65" fmla="*/ 155 h 440"/>
                <a:gd name="T66" fmla="*/ 190 w 733"/>
                <a:gd name="T67" fmla="*/ 198 h 440"/>
                <a:gd name="T68" fmla="*/ 172 w 733"/>
                <a:gd name="T69" fmla="*/ 272 h 440"/>
                <a:gd name="T70" fmla="*/ 172 w 733"/>
                <a:gd name="T71" fmla="*/ 354 h 440"/>
                <a:gd name="T72" fmla="*/ 129 w 733"/>
                <a:gd name="T73" fmla="*/ 291 h 440"/>
                <a:gd name="T74" fmla="*/ 129 w 733"/>
                <a:gd name="T75" fmla="*/ 205 h 440"/>
                <a:gd name="T76" fmla="*/ 117 w 733"/>
                <a:gd name="T77" fmla="*/ 142 h 440"/>
                <a:gd name="T78" fmla="*/ 0 w 733"/>
                <a:gd name="T79" fmla="*/ 142 h 440"/>
                <a:gd name="T80" fmla="*/ 19 w 733"/>
                <a:gd name="T81" fmla="*/ 134 h 440"/>
                <a:gd name="T82" fmla="*/ 39 w 733"/>
                <a:gd name="T83" fmla="*/ 126 h 440"/>
                <a:gd name="T84" fmla="*/ 57 w 733"/>
                <a:gd name="T85" fmla="*/ 118 h 440"/>
                <a:gd name="T86" fmla="*/ 76 w 733"/>
                <a:gd name="T87" fmla="*/ 111 h 440"/>
                <a:gd name="T88" fmla="*/ 95 w 733"/>
                <a:gd name="T89" fmla="*/ 105 h 440"/>
                <a:gd name="T90" fmla="*/ 113 w 733"/>
                <a:gd name="T91" fmla="*/ 98 h 440"/>
                <a:gd name="T92" fmla="*/ 133 w 733"/>
                <a:gd name="T93" fmla="*/ 93 h 440"/>
                <a:gd name="T94" fmla="*/ 153 w 733"/>
                <a:gd name="T95" fmla="*/ 86 h 440"/>
                <a:gd name="T96" fmla="*/ 221 w 733"/>
                <a:gd name="T97" fmla="*/ 74 h 440"/>
                <a:gd name="T98" fmla="*/ 283 w 733"/>
                <a:gd name="T99" fmla="*/ 49 h 440"/>
                <a:gd name="T100" fmla="*/ 286 w 733"/>
                <a:gd name="T101" fmla="*/ 48 h 440"/>
                <a:gd name="T102" fmla="*/ 295 w 733"/>
                <a:gd name="T103" fmla="*/ 44 h 440"/>
                <a:gd name="T104" fmla="*/ 307 w 733"/>
                <a:gd name="T105" fmla="*/ 37 h 440"/>
                <a:gd name="T106" fmla="*/ 322 w 733"/>
                <a:gd name="T107" fmla="*/ 32 h 440"/>
                <a:gd name="T108" fmla="*/ 337 w 733"/>
                <a:gd name="T109" fmla="*/ 25 h 440"/>
                <a:gd name="T110" fmla="*/ 351 w 733"/>
                <a:gd name="T111" fmla="*/ 20 h 440"/>
                <a:gd name="T112" fmla="*/ 362 w 733"/>
                <a:gd name="T113" fmla="*/ 18 h 440"/>
                <a:gd name="T114" fmla="*/ 370 w 733"/>
                <a:gd name="T115" fmla="*/ 18 h 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733" h="440">
                  <a:moveTo>
                    <a:pt x="370" y="18"/>
                  </a:moveTo>
                  <a:lnTo>
                    <a:pt x="468" y="6"/>
                  </a:lnTo>
                  <a:lnTo>
                    <a:pt x="560" y="0"/>
                  </a:lnTo>
                  <a:lnTo>
                    <a:pt x="672" y="37"/>
                  </a:lnTo>
                  <a:lnTo>
                    <a:pt x="721" y="86"/>
                  </a:lnTo>
                  <a:lnTo>
                    <a:pt x="684" y="100"/>
                  </a:lnTo>
                  <a:lnTo>
                    <a:pt x="684" y="155"/>
                  </a:lnTo>
                  <a:lnTo>
                    <a:pt x="733" y="205"/>
                  </a:lnTo>
                  <a:lnTo>
                    <a:pt x="733" y="272"/>
                  </a:lnTo>
                  <a:lnTo>
                    <a:pt x="690" y="322"/>
                  </a:lnTo>
                  <a:lnTo>
                    <a:pt x="604" y="284"/>
                  </a:lnTo>
                  <a:lnTo>
                    <a:pt x="560" y="291"/>
                  </a:lnTo>
                  <a:lnTo>
                    <a:pt x="511" y="229"/>
                  </a:lnTo>
                  <a:lnTo>
                    <a:pt x="487" y="174"/>
                  </a:lnTo>
                  <a:lnTo>
                    <a:pt x="536" y="74"/>
                  </a:lnTo>
                  <a:lnTo>
                    <a:pt x="492" y="56"/>
                  </a:lnTo>
                  <a:lnTo>
                    <a:pt x="443" y="62"/>
                  </a:lnTo>
                  <a:lnTo>
                    <a:pt x="389" y="81"/>
                  </a:lnTo>
                  <a:lnTo>
                    <a:pt x="363" y="123"/>
                  </a:lnTo>
                  <a:lnTo>
                    <a:pt x="394" y="205"/>
                  </a:lnTo>
                  <a:lnTo>
                    <a:pt x="462" y="266"/>
                  </a:lnTo>
                  <a:lnTo>
                    <a:pt x="506" y="354"/>
                  </a:lnTo>
                  <a:lnTo>
                    <a:pt x="511" y="409"/>
                  </a:lnTo>
                  <a:lnTo>
                    <a:pt x="424" y="354"/>
                  </a:lnTo>
                  <a:lnTo>
                    <a:pt x="370" y="310"/>
                  </a:lnTo>
                  <a:lnTo>
                    <a:pt x="370" y="384"/>
                  </a:lnTo>
                  <a:lnTo>
                    <a:pt x="345" y="440"/>
                  </a:lnTo>
                  <a:lnTo>
                    <a:pt x="289" y="396"/>
                  </a:lnTo>
                  <a:lnTo>
                    <a:pt x="289" y="310"/>
                  </a:lnTo>
                  <a:lnTo>
                    <a:pt x="289" y="235"/>
                  </a:lnTo>
                  <a:lnTo>
                    <a:pt x="234" y="149"/>
                  </a:lnTo>
                  <a:lnTo>
                    <a:pt x="204" y="130"/>
                  </a:lnTo>
                  <a:lnTo>
                    <a:pt x="166" y="155"/>
                  </a:lnTo>
                  <a:lnTo>
                    <a:pt x="190" y="198"/>
                  </a:lnTo>
                  <a:lnTo>
                    <a:pt x="172" y="272"/>
                  </a:lnTo>
                  <a:lnTo>
                    <a:pt x="172" y="354"/>
                  </a:lnTo>
                  <a:lnTo>
                    <a:pt x="129" y="291"/>
                  </a:lnTo>
                  <a:lnTo>
                    <a:pt x="129" y="205"/>
                  </a:lnTo>
                  <a:lnTo>
                    <a:pt x="117" y="142"/>
                  </a:lnTo>
                  <a:lnTo>
                    <a:pt x="0" y="142"/>
                  </a:lnTo>
                  <a:lnTo>
                    <a:pt x="19" y="134"/>
                  </a:lnTo>
                  <a:lnTo>
                    <a:pt x="39" y="126"/>
                  </a:lnTo>
                  <a:lnTo>
                    <a:pt x="57" y="118"/>
                  </a:lnTo>
                  <a:lnTo>
                    <a:pt x="76" y="111"/>
                  </a:lnTo>
                  <a:lnTo>
                    <a:pt x="95" y="105"/>
                  </a:lnTo>
                  <a:lnTo>
                    <a:pt x="113" y="98"/>
                  </a:lnTo>
                  <a:lnTo>
                    <a:pt x="133" y="93"/>
                  </a:lnTo>
                  <a:lnTo>
                    <a:pt x="153" y="86"/>
                  </a:lnTo>
                  <a:lnTo>
                    <a:pt x="221" y="74"/>
                  </a:lnTo>
                  <a:lnTo>
                    <a:pt x="283" y="49"/>
                  </a:lnTo>
                  <a:lnTo>
                    <a:pt x="286" y="48"/>
                  </a:lnTo>
                  <a:lnTo>
                    <a:pt x="295" y="44"/>
                  </a:lnTo>
                  <a:lnTo>
                    <a:pt x="307" y="37"/>
                  </a:lnTo>
                  <a:lnTo>
                    <a:pt x="322" y="32"/>
                  </a:lnTo>
                  <a:lnTo>
                    <a:pt x="337" y="25"/>
                  </a:lnTo>
                  <a:lnTo>
                    <a:pt x="351" y="20"/>
                  </a:lnTo>
                  <a:lnTo>
                    <a:pt x="362" y="18"/>
                  </a:lnTo>
                  <a:lnTo>
                    <a:pt x="370" y="18"/>
                  </a:lnTo>
                  <a:close/>
                </a:path>
              </a:pathLst>
            </a:custGeom>
            <a:solidFill>
              <a:srgbClr val="75727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5" name="Freeform 113"/>
            <p:cNvSpPr>
              <a:spLocks/>
            </p:cNvSpPr>
            <p:nvPr/>
          </p:nvSpPr>
          <p:spPr bwMode="auto">
            <a:xfrm>
              <a:off x="3674" y="2782"/>
              <a:ext cx="32" cy="89"/>
            </a:xfrm>
            <a:custGeom>
              <a:avLst/>
              <a:gdLst>
                <a:gd name="T0" fmla="*/ 32 w 32"/>
                <a:gd name="T1" fmla="*/ 43 h 89"/>
                <a:gd name="T2" fmla="*/ 17 w 32"/>
                <a:gd name="T3" fmla="*/ 5 h 89"/>
                <a:gd name="T4" fmla="*/ 0 w 32"/>
                <a:gd name="T5" fmla="*/ 0 h 89"/>
                <a:gd name="T6" fmla="*/ 0 w 32"/>
                <a:gd name="T7" fmla="*/ 21 h 89"/>
                <a:gd name="T8" fmla="*/ 14 w 32"/>
                <a:gd name="T9" fmla="*/ 40 h 89"/>
                <a:gd name="T10" fmla="*/ 17 w 32"/>
                <a:gd name="T11" fmla="*/ 57 h 89"/>
                <a:gd name="T12" fmla="*/ 14 w 32"/>
                <a:gd name="T13" fmla="*/ 89 h 89"/>
                <a:gd name="T14" fmla="*/ 29 w 32"/>
                <a:gd name="T15" fmla="*/ 75 h 89"/>
                <a:gd name="T16" fmla="*/ 32 w 32"/>
                <a:gd name="T17" fmla="*/ 43 h 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2" h="89">
                  <a:moveTo>
                    <a:pt x="32" y="43"/>
                  </a:moveTo>
                  <a:lnTo>
                    <a:pt x="17" y="5"/>
                  </a:lnTo>
                  <a:lnTo>
                    <a:pt x="0" y="0"/>
                  </a:lnTo>
                  <a:lnTo>
                    <a:pt x="0" y="21"/>
                  </a:lnTo>
                  <a:lnTo>
                    <a:pt x="14" y="40"/>
                  </a:lnTo>
                  <a:lnTo>
                    <a:pt x="17" y="57"/>
                  </a:lnTo>
                  <a:lnTo>
                    <a:pt x="14" y="89"/>
                  </a:lnTo>
                  <a:lnTo>
                    <a:pt x="29" y="75"/>
                  </a:lnTo>
                  <a:lnTo>
                    <a:pt x="32" y="43"/>
                  </a:lnTo>
                  <a:close/>
                </a:path>
              </a:pathLst>
            </a:custGeom>
            <a:solidFill>
              <a:srgbClr val="D1C1B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6" name="Freeform 114"/>
            <p:cNvSpPr>
              <a:spLocks/>
            </p:cNvSpPr>
            <p:nvPr/>
          </p:nvSpPr>
          <p:spPr bwMode="auto">
            <a:xfrm>
              <a:off x="3196" y="2986"/>
              <a:ext cx="67" cy="61"/>
            </a:xfrm>
            <a:custGeom>
              <a:avLst/>
              <a:gdLst>
                <a:gd name="T0" fmla="*/ 20 w 67"/>
                <a:gd name="T1" fmla="*/ 1 h 61"/>
                <a:gd name="T2" fmla="*/ 26 w 67"/>
                <a:gd name="T3" fmla="*/ 26 h 61"/>
                <a:gd name="T4" fmla="*/ 0 w 67"/>
                <a:gd name="T5" fmla="*/ 47 h 61"/>
                <a:gd name="T6" fmla="*/ 41 w 67"/>
                <a:gd name="T7" fmla="*/ 42 h 61"/>
                <a:gd name="T8" fmla="*/ 48 w 67"/>
                <a:gd name="T9" fmla="*/ 61 h 61"/>
                <a:gd name="T10" fmla="*/ 67 w 67"/>
                <a:gd name="T11" fmla="*/ 54 h 61"/>
                <a:gd name="T12" fmla="*/ 55 w 67"/>
                <a:gd name="T13" fmla="*/ 49 h 61"/>
                <a:gd name="T14" fmla="*/ 43 w 67"/>
                <a:gd name="T15" fmla="*/ 2 h 61"/>
                <a:gd name="T16" fmla="*/ 39 w 67"/>
                <a:gd name="T17" fmla="*/ 2 h 61"/>
                <a:gd name="T18" fmla="*/ 32 w 67"/>
                <a:gd name="T19" fmla="*/ 1 h 61"/>
                <a:gd name="T20" fmla="*/ 24 w 67"/>
                <a:gd name="T21" fmla="*/ 0 h 61"/>
                <a:gd name="T22" fmla="*/ 20 w 67"/>
                <a:gd name="T23" fmla="*/ 1 h 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67" h="61">
                  <a:moveTo>
                    <a:pt x="20" y="1"/>
                  </a:moveTo>
                  <a:lnTo>
                    <a:pt x="26" y="26"/>
                  </a:lnTo>
                  <a:lnTo>
                    <a:pt x="0" y="47"/>
                  </a:lnTo>
                  <a:lnTo>
                    <a:pt x="41" y="42"/>
                  </a:lnTo>
                  <a:lnTo>
                    <a:pt x="48" y="61"/>
                  </a:lnTo>
                  <a:lnTo>
                    <a:pt x="67" y="54"/>
                  </a:lnTo>
                  <a:lnTo>
                    <a:pt x="55" y="49"/>
                  </a:lnTo>
                  <a:lnTo>
                    <a:pt x="43" y="2"/>
                  </a:lnTo>
                  <a:lnTo>
                    <a:pt x="39" y="2"/>
                  </a:lnTo>
                  <a:lnTo>
                    <a:pt x="32" y="1"/>
                  </a:lnTo>
                  <a:lnTo>
                    <a:pt x="24" y="0"/>
                  </a:lnTo>
                  <a:lnTo>
                    <a:pt x="20" y="1"/>
                  </a:lnTo>
                  <a:close/>
                </a:path>
              </a:pathLst>
            </a:custGeom>
            <a:solidFill>
              <a:srgbClr val="D1C1B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14" name="Ovál 13"/>
          <p:cNvSpPr/>
          <p:nvPr/>
        </p:nvSpPr>
        <p:spPr>
          <a:xfrm>
            <a:off x="1619672" y="1982849"/>
            <a:ext cx="457200" cy="4572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8241366" y="2377222"/>
            <a:ext cx="457200" cy="4572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" name="Group 7"/>
          <p:cNvGrpSpPr>
            <a:grpSpLocks noChangeAspect="1"/>
          </p:cNvGrpSpPr>
          <p:nvPr/>
        </p:nvGrpSpPr>
        <p:grpSpPr bwMode="auto">
          <a:xfrm>
            <a:off x="604464" y="4857910"/>
            <a:ext cx="2823581" cy="1851608"/>
            <a:chOff x="2304" y="1851"/>
            <a:chExt cx="1162" cy="762"/>
          </a:xfrm>
        </p:grpSpPr>
        <p:sp>
          <p:nvSpPr>
            <p:cNvPr id="4" name="AutoShape 6"/>
            <p:cNvSpPr>
              <a:spLocks noChangeAspect="1" noChangeArrowheads="1" noTextEdit="1"/>
            </p:cNvSpPr>
            <p:nvPr/>
          </p:nvSpPr>
          <p:spPr bwMode="auto">
            <a:xfrm>
              <a:off x="2314" y="1851"/>
              <a:ext cx="1152" cy="76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" name="Freeform 9"/>
            <p:cNvSpPr>
              <a:spLocks/>
            </p:cNvSpPr>
            <p:nvPr/>
          </p:nvSpPr>
          <p:spPr bwMode="auto">
            <a:xfrm>
              <a:off x="2697" y="1865"/>
              <a:ext cx="227" cy="556"/>
            </a:xfrm>
            <a:custGeom>
              <a:avLst/>
              <a:gdLst>
                <a:gd name="T0" fmla="*/ 308 w 455"/>
                <a:gd name="T1" fmla="*/ 1026 h 1112"/>
                <a:gd name="T2" fmla="*/ 255 w 455"/>
                <a:gd name="T3" fmla="*/ 976 h 1112"/>
                <a:gd name="T4" fmla="*/ 200 w 455"/>
                <a:gd name="T5" fmla="*/ 865 h 1112"/>
                <a:gd name="T6" fmla="*/ 159 w 455"/>
                <a:gd name="T7" fmla="*/ 636 h 1112"/>
                <a:gd name="T8" fmla="*/ 185 w 455"/>
                <a:gd name="T9" fmla="*/ 448 h 1112"/>
                <a:gd name="T10" fmla="*/ 220 w 455"/>
                <a:gd name="T11" fmla="*/ 433 h 1112"/>
                <a:gd name="T12" fmla="*/ 298 w 455"/>
                <a:gd name="T13" fmla="*/ 337 h 1112"/>
                <a:gd name="T14" fmla="*/ 320 w 455"/>
                <a:gd name="T15" fmla="*/ 181 h 1112"/>
                <a:gd name="T16" fmla="*/ 372 w 455"/>
                <a:gd name="T17" fmla="*/ 215 h 1112"/>
                <a:gd name="T18" fmla="*/ 455 w 455"/>
                <a:gd name="T19" fmla="*/ 156 h 1112"/>
                <a:gd name="T20" fmla="*/ 380 w 455"/>
                <a:gd name="T21" fmla="*/ 189 h 1112"/>
                <a:gd name="T22" fmla="*/ 314 w 455"/>
                <a:gd name="T23" fmla="*/ 156 h 1112"/>
                <a:gd name="T24" fmla="*/ 308 w 455"/>
                <a:gd name="T25" fmla="*/ 0 h 1112"/>
                <a:gd name="T26" fmla="*/ 293 w 455"/>
                <a:gd name="T27" fmla="*/ 71 h 1112"/>
                <a:gd name="T28" fmla="*/ 297 w 455"/>
                <a:gd name="T29" fmla="*/ 149 h 1112"/>
                <a:gd name="T30" fmla="*/ 277 w 455"/>
                <a:gd name="T31" fmla="*/ 322 h 1112"/>
                <a:gd name="T32" fmla="*/ 228 w 455"/>
                <a:gd name="T33" fmla="*/ 407 h 1112"/>
                <a:gd name="T34" fmla="*/ 187 w 455"/>
                <a:gd name="T35" fmla="*/ 425 h 1112"/>
                <a:gd name="T36" fmla="*/ 187 w 455"/>
                <a:gd name="T37" fmla="*/ 422 h 1112"/>
                <a:gd name="T38" fmla="*/ 186 w 455"/>
                <a:gd name="T39" fmla="*/ 410 h 1112"/>
                <a:gd name="T40" fmla="*/ 183 w 455"/>
                <a:gd name="T41" fmla="*/ 391 h 1112"/>
                <a:gd name="T42" fmla="*/ 178 w 455"/>
                <a:gd name="T43" fmla="*/ 363 h 1112"/>
                <a:gd name="T44" fmla="*/ 175 w 455"/>
                <a:gd name="T45" fmla="*/ 344 h 1112"/>
                <a:gd name="T46" fmla="*/ 169 w 455"/>
                <a:gd name="T47" fmla="*/ 321 h 1112"/>
                <a:gd name="T48" fmla="*/ 163 w 455"/>
                <a:gd name="T49" fmla="*/ 295 h 1112"/>
                <a:gd name="T50" fmla="*/ 157 w 455"/>
                <a:gd name="T51" fmla="*/ 269 h 1112"/>
                <a:gd name="T52" fmla="*/ 153 w 455"/>
                <a:gd name="T53" fmla="*/ 246 h 1112"/>
                <a:gd name="T54" fmla="*/ 148 w 455"/>
                <a:gd name="T55" fmla="*/ 226 h 1112"/>
                <a:gd name="T56" fmla="*/ 145 w 455"/>
                <a:gd name="T57" fmla="*/ 212 h 1112"/>
                <a:gd name="T58" fmla="*/ 144 w 455"/>
                <a:gd name="T59" fmla="*/ 208 h 1112"/>
                <a:gd name="T60" fmla="*/ 144 w 455"/>
                <a:gd name="T61" fmla="*/ 308 h 1112"/>
                <a:gd name="T62" fmla="*/ 162 w 455"/>
                <a:gd name="T63" fmla="*/ 444 h 1112"/>
                <a:gd name="T64" fmla="*/ 134 w 455"/>
                <a:gd name="T65" fmla="*/ 574 h 1112"/>
                <a:gd name="T66" fmla="*/ 143 w 455"/>
                <a:gd name="T67" fmla="*/ 718 h 1112"/>
                <a:gd name="T68" fmla="*/ 103 w 455"/>
                <a:gd name="T69" fmla="*/ 666 h 1112"/>
                <a:gd name="T70" fmla="*/ 102 w 455"/>
                <a:gd name="T71" fmla="*/ 664 h 1112"/>
                <a:gd name="T72" fmla="*/ 99 w 455"/>
                <a:gd name="T73" fmla="*/ 659 h 1112"/>
                <a:gd name="T74" fmla="*/ 94 w 455"/>
                <a:gd name="T75" fmla="*/ 651 h 1112"/>
                <a:gd name="T76" fmla="*/ 88 w 455"/>
                <a:gd name="T77" fmla="*/ 641 h 1112"/>
                <a:gd name="T78" fmla="*/ 81 w 455"/>
                <a:gd name="T79" fmla="*/ 629 h 1112"/>
                <a:gd name="T80" fmla="*/ 75 w 455"/>
                <a:gd name="T81" fmla="*/ 615 h 1112"/>
                <a:gd name="T82" fmla="*/ 69 w 455"/>
                <a:gd name="T83" fmla="*/ 600 h 1112"/>
                <a:gd name="T84" fmla="*/ 63 w 455"/>
                <a:gd name="T85" fmla="*/ 585 h 1112"/>
                <a:gd name="T86" fmla="*/ 53 w 455"/>
                <a:gd name="T87" fmla="*/ 545 h 1112"/>
                <a:gd name="T88" fmla="*/ 43 w 455"/>
                <a:gd name="T89" fmla="*/ 496 h 1112"/>
                <a:gd name="T90" fmla="*/ 37 w 455"/>
                <a:gd name="T91" fmla="*/ 454 h 1112"/>
                <a:gd name="T92" fmla="*/ 33 w 455"/>
                <a:gd name="T93" fmla="*/ 437 h 1112"/>
                <a:gd name="T94" fmla="*/ 0 w 455"/>
                <a:gd name="T95" fmla="*/ 341 h 1112"/>
                <a:gd name="T96" fmla="*/ 8 w 455"/>
                <a:gd name="T97" fmla="*/ 445 h 1112"/>
                <a:gd name="T98" fmla="*/ 53 w 455"/>
                <a:gd name="T99" fmla="*/ 622 h 1112"/>
                <a:gd name="T100" fmla="*/ 132 w 455"/>
                <a:gd name="T101" fmla="*/ 755 h 1112"/>
                <a:gd name="T102" fmla="*/ 171 w 455"/>
                <a:gd name="T103" fmla="*/ 876 h 1112"/>
                <a:gd name="T104" fmla="*/ 228 w 455"/>
                <a:gd name="T105" fmla="*/ 1005 h 1112"/>
                <a:gd name="T106" fmla="*/ 300 w 455"/>
                <a:gd name="T107" fmla="*/ 1112 h 1112"/>
                <a:gd name="T108" fmla="*/ 300 w 455"/>
                <a:gd name="T109" fmla="*/ 1099 h 1112"/>
                <a:gd name="T110" fmla="*/ 303 w 455"/>
                <a:gd name="T111" fmla="*/ 1070 h 1112"/>
                <a:gd name="T112" fmla="*/ 305 w 455"/>
                <a:gd name="T113" fmla="*/ 1041 h 1112"/>
                <a:gd name="T114" fmla="*/ 308 w 455"/>
                <a:gd name="T115" fmla="*/ 1026 h 1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455" h="1112">
                  <a:moveTo>
                    <a:pt x="308" y="1026"/>
                  </a:moveTo>
                  <a:lnTo>
                    <a:pt x="255" y="976"/>
                  </a:lnTo>
                  <a:lnTo>
                    <a:pt x="200" y="865"/>
                  </a:lnTo>
                  <a:lnTo>
                    <a:pt x="159" y="636"/>
                  </a:lnTo>
                  <a:lnTo>
                    <a:pt x="185" y="448"/>
                  </a:lnTo>
                  <a:lnTo>
                    <a:pt x="220" y="433"/>
                  </a:lnTo>
                  <a:lnTo>
                    <a:pt x="298" y="337"/>
                  </a:lnTo>
                  <a:lnTo>
                    <a:pt x="320" y="181"/>
                  </a:lnTo>
                  <a:lnTo>
                    <a:pt x="372" y="215"/>
                  </a:lnTo>
                  <a:lnTo>
                    <a:pt x="455" y="156"/>
                  </a:lnTo>
                  <a:lnTo>
                    <a:pt x="380" y="189"/>
                  </a:lnTo>
                  <a:lnTo>
                    <a:pt x="314" y="156"/>
                  </a:lnTo>
                  <a:lnTo>
                    <a:pt x="308" y="0"/>
                  </a:lnTo>
                  <a:lnTo>
                    <a:pt x="293" y="71"/>
                  </a:lnTo>
                  <a:lnTo>
                    <a:pt x="297" y="149"/>
                  </a:lnTo>
                  <a:lnTo>
                    <a:pt x="277" y="322"/>
                  </a:lnTo>
                  <a:lnTo>
                    <a:pt x="228" y="407"/>
                  </a:lnTo>
                  <a:lnTo>
                    <a:pt x="187" y="425"/>
                  </a:lnTo>
                  <a:lnTo>
                    <a:pt x="187" y="422"/>
                  </a:lnTo>
                  <a:lnTo>
                    <a:pt x="186" y="410"/>
                  </a:lnTo>
                  <a:lnTo>
                    <a:pt x="183" y="391"/>
                  </a:lnTo>
                  <a:lnTo>
                    <a:pt x="178" y="363"/>
                  </a:lnTo>
                  <a:lnTo>
                    <a:pt x="175" y="344"/>
                  </a:lnTo>
                  <a:lnTo>
                    <a:pt x="169" y="321"/>
                  </a:lnTo>
                  <a:lnTo>
                    <a:pt x="163" y="295"/>
                  </a:lnTo>
                  <a:lnTo>
                    <a:pt x="157" y="269"/>
                  </a:lnTo>
                  <a:lnTo>
                    <a:pt x="153" y="246"/>
                  </a:lnTo>
                  <a:lnTo>
                    <a:pt x="148" y="226"/>
                  </a:lnTo>
                  <a:lnTo>
                    <a:pt x="145" y="212"/>
                  </a:lnTo>
                  <a:lnTo>
                    <a:pt x="144" y="208"/>
                  </a:lnTo>
                  <a:lnTo>
                    <a:pt x="144" y="308"/>
                  </a:lnTo>
                  <a:lnTo>
                    <a:pt x="162" y="444"/>
                  </a:lnTo>
                  <a:lnTo>
                    <a:pt x="134" y="574"/>
                  </a:lnTo>
                  <a:lnTo>
                    <a:pt x="143" y="718"/>
                  </a:lnTo>
                  <a:lnTo>
                    <a:pt x="103" y="666"/>
                  </a:lnTo>
                  <a:lnTo>
                    <a:pt x="102" y="664"/>
                  </a:lnTo>
                  <a:lnTo>
                    <a:pt x="99" y="659"/>
                  </a:lnTo>
                  <a:lnTo>
                    <a:pt x="94" y="651"/>
                  </a:lnTo>
                  <a:lnTo>
                    <a:pt x="88" y="641"/>
                  </a:lnTo>
                  <a:lnTo>
                    <a:pt x="81" y="629"/>
                  </a:lnTo>
                  <a:lnTo>
                    <a:pt x="75" y="615"/>
                  </a:lnTo>
                  <a:lnTo>
                    <a:pt x="69" y="600"/>
                  </a:lnTo>
                  <a:lnTo>
                    <a:pt x="63" y="585"/>
                  </a:lnTo>
                  <a:lnTo>
                    <a:pt x="53" y="545"/>
                  </a:lnTo>
                  <a:lnTo>
                    <a:pt x="43" y="496"/>
                  </a:lnTo>
                  <a:lnTo>
                    <a:pt x="37" y="454"/>
                  </a:lnTo>
                  <a:lnTo>
                    <a:pt x="33" y="437"/>
                  </a:lnTo>
                  <a:lnTo>
                    <a:pt x="0" y="341"/>
                  </a:lnTo>
                  <a:lnTo>
                    <a:pt x="8" y="445"/>
                  </a:lnTo>
                  <a:lnTo>
                    <a:pt x="53" y="622"/>
                  </a:lnTo>
                  <a:lnTo>
                    <a:pt x="132" y="755"/>
                  </a:lnTo>
                  <a:lnTo>
                    <a:pt x="171" y="876"/>
                  </a:lnTo>
                  <a:lnTo>
                    <a:pt x="228" y="1005"/>
                  </a:lnTo>
                  <a:lnTo>
                    <a:pt x="300" y="1112"/>
                  </a:lnTo>
                  <a:lnTo>
                    <a:pt x="300" y="1099"/>
                  </a:lnTo>
                  <a:lnTo>
                    <a:pt x="303" y="1070"/>
                  </a:lnTo>
                  <a:lnTo>
                    <a:pt x="305" y="1041"/>
                  </a:lnTo>
                  <a:lnTo>
                    <a:pt x="308" y="1026"/>
                  </a:lnTo>
                  <a:close/>
                </a:path>
              </a:pathLst>
            </a:custGeom>
            <a:solidFill>
              <a:srgbClr val="3F3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" name="Freeform 11"/>
            <p:cNvSpPr>
              <a:spLocks/>
            </p:cNvSpPr>
            <p:nvPr/>
          </p:nvSpPr>
          <p:spPr bwMode="auto">
            <a:xfrm>
              <a:off x="2311" y="2086"/>
              <a:ext cx="1144" cy="319"/>
            </a:xfrm>
            <a:custGeom>
              <a:avLst/>
              <a:gdLst>
                <a:gd name="T0" fmla="*/ 0 w 2287"/>
                <a:gd name="T1" fmla="*/ 330 h 638"/>
                <a:gd name="T2" fmla="*/ 71 w 2287"/>
                <a:gd name="T3" fmla="*/ 299 h 638"/>
                <a:gd name="T4" fmla="*/ 103 w 2287"/>
                <a:gd name="T5" fmla="*/ 217 h 638"/>
                <a:gd name="T6" fmla="*/ 174 w 2287"/>
                <a:gd name="T7" fmla="*/ 196 h 638"/>
                <a:gd name="T8" fmla="*/ 327 w 2287"/>
                <a:gd name="T9" fmla="*/ 248 h 638"/>
                <a:gd name="T10" fmla="*/ 849 w 2287"/>
                <a:gd name="T11" fmla="*/ 217 h 638"/>
                <a:gd name="T12" fmla="*/ 941 w 2287"/>
                <a:gd name="T13" fmla="*/ 94 h 638"/>
                <a:gd name="T14" fmla="*/ 1115 w 2287"/>
                <a:gd name="T15" fmla="*/ 42 h 638"/>
                <a:gd name="T16" fmla="*/ 1617 w 2287"/>
                <a:gd name="T17" fmla="*/ 125 h 638"/>
                <a:gd name="T18" fmla="*/ 1832 w 2287"/>
                <a:gd name="T19" fmla="*/ 186 h 638"/>
                <a:gd name="T20" fmla="*/ 1934 w 2287"/>
                <a:gd name="T21" fmla="*/ 144 h 638"/>
                <a:gd name="T22" fmla="*/ 1883 w 2287"/>
                <a:gd name="T23" fmla="*/ 32 h 638"/>
                <a:gd name="T24" fmla="*/ 2037 w 2287"/>
                <a:gd name="T25" fmla="*/ 0 h 638"/>
                <a:gd name="T26" fmla="*/ 2108 w 2287"/>
                <a:gd name="T27" fmla="*/ 52 h 638"/>
                <a:gd name="T28" fmla="*/ 2119 w 2287"/>
                <a:gd name="T29" fmla="*/ 135 h 638"/>
                <a:gd name="T30" fmla="*/ 2180 w 2287"/>
                <a:gd name="T31" fmla="*/ 196 h 638"/>
                <a:gd name="T32" fmla="*/ 2242 w 2287"/>
                <a:gd name="T33" fmla="*/ 165 h 638"/>
                <a:gd name="T34" fmla="*/ 2286 w 2287"/>
                <a:gd name="T35" fmla="*/ 248 h 638"/>
                <a:gd name="T36" fmla="*/ 2287 w 2287"/>
                <a:gd name="T37" fmla="*/ 557 h 638"/>
                <a:gd name="T38" fmla="*/ 0 w 2287"/>
                <a:gd name="T39" fmla="*/ 638 h 638"/>
                <a:gd name="T40" fmla="*/ 0 w 2287"/>
                <a:gd name="T41" fmla="*/ 330 h 6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2287" h="638">
                  <a:moveTo>
                    <a:pt x="0" y="330"/>
                  </a:moveTo>
                  <a:lnTo>
                    <a:pt x="71" y="299"/>
                  </a:lnTo>
                  <a:lnTo>
                    <a:pt x="103" y="217"/>
                  </a:lnTo>
                  <a:lnTo>
                    <a:pt x="174" y="196"/>
                  </a:lnTo>
                  <a:lnTo>
                    <a:pt x="327" y="248"/>
                  </a:lnTo>
                  <a:lnTo>
                    <a:pt x="849" y="217"/>
                  </a:lnTo>
                  <a:lnTo>
                    <a:pt x="941" y="94"/>
                  </a:lnTo>
                  <a:lnTo>
                    <a:pt x="1115" y="42"/>
                  </a:lnTo>
                  <a:lnTo>
                    <a:pt x="1617" y="125"/>
                  </a:lnTo>
                  <a:lnTo>
                    <a:pt x="1832" y="186"/>
                  </a:lnTo>
                  <a:lnTo>
                    <a:pt x="1934" y="144"/>
                  </a:lnTo>
                  <a:lnTo>
                    <a:pt x="1883" y="32"/>
                  </a:lnTo>
                  <a:lnTo>
                    <a:pt x="2037" y="0"/>
                  </a:lnTo>
                  <a:lnTo>
                    <a:pt x="2108" y="52"/>
                  </a:lnTo>
                  <a:lnTo>
                    <a:pt x="2119" y="135"/>
                  </a:lnTo>
                  <a:lnTo>
                    <a:pt x="2180" y="196"/>
                  </a:lnTo>
                  <a:lnTo>
                    <a:pt x="2242" y="165"/>
                  </a:lnTo>
                  <a:lnTo>
                    <a:pt x="2286" y="248"/>
                  </a:lnTo>
                  <a:lnTo>
                    <a:pt x="2287" y="557"/>
                  </a:lnTo>
                  <a:lnTo>
                    <a:pt x="0" y="638"/>
                  </a:lnTo>
                  <a:lnTo>
                    <a:pt x="0" y="330"/>
                  </a:lnTo>
                  <a:close/>
                </a:path>
              </a:pathLst>
            </a:custGeom>
            <a:solidFill>
              <a:srgbClr val="689B8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" name="Freeform 12"/>
            <p:cNvSpPr>
              <a:spLocks/>
            </p:cNvSpPr>
            <p:nvPr/>
          </p:nvSpPr>
          <p:spPr bwMode="auto">
            <a:xfrm>
              <a:off x="2947" y="1883"/>
              <a:ext cx="220" cy="440"/>
            </a:xfrm>
            <a:custGeom>
              <a:avLst/>
              <a:gdLst>
                <a:gd name="T0" fmla="*/ 391 w 439"/>
                <a:gd name="T1" fmla="*/ 817 h 880"/>
                <a:gd name="T2" fmla="*/ 410 w 439"/>
                <a:gd name="T3" fmla="*/ 745 h 880"/>
                <a:gd name="T4" fmla="*/ 410 w 439"/>
                <a:gd name="T5" fmla="*/ 627 h 880"/>
                <a:gd name="T6" fmla="*/ 363 w 439"/>
                <a:gd name="T7" fmla="*/ 419 h 880"/>
                <a:gd name="T8" fmla="*/ 281 w 439"/>
                <a:gd name="T9" fmla="*/ 286 h 880"/>
                <a:gd name="T10" fmla="*/ 253 w 439"/>
                <a:gd name="T11" fmla="*/ 294 h 880"/>
                <a:gd name="T12" fmla="*/ 167 w 439"/>
                <a:gd name="T13" fmla="*/ 261 h 880"/>
                <a:gd name="T14" fmla="*/ 100 w 439"/>
                <a:gd name="T15" fmla="*/ 151 h 880"/>
                <a:gd name="T16" fmla="*/ 76 w 439"/>
                <a:gd name="T17" fmla="*/ 206 h 880"/>
                <a:gd name="T18" fmla="*/ 0 w 439"/>
                <a:gd name="T19" fmla="*/ 206 h 880"/>
                <a:gd name="T20" fmla="*/ 62 w 439"/>
                <a:gd name="T21" fmla="*/ 190 h 880"/>
                <a:gd name="T22" fmla="*/ 95 w 439"/>
                <a:gd name="T23" fmla="*/ 127 h 880"/>
                <a:gd name="T24" fmla="*/ 47 w 439"/>
                <a:gd name="T25" fmla="*/ 0 h 880"/>
                <a:gd name="T26" fmla="*/ 80 w 439"/>
                <a:gd name="T27" fmla="*/ 48 h 880"/>
                <a:gd name="T28" fmla="*/ 105 w 439"/>
                <a:gd name="T29" fmla="*/ 112 h 880"/>
                <a:gd name="T30" fmla="*/ 176 w 439"/>
                <a:gd name="T31" fmla="*/ 238 h 880"/>
                <a:gd name="T32" fmla="*/ 238 w 439"/>
                <a:gd name="T33" fmla="*/ 278 h 880"/>
                <a:gd name="T34" fmla="*/ 272 w 439"/>
                <a:gd name="T35" fmla="*/ 270 h 880"/>
                <a:gd name="T36" fmla="*/ 271 w 439"/>
                <a:gd name="T37" fmla="*/ 266 h 880"/>
                <a:gd name="T38" fmla="*/ 268 w 439"/>
                <a:gd name="T39" fmla="*/ 257 h 880"/>
                <a:gd name="T40" fmla="*/ 264 w 439"/>
                <a:gd name="T41" fmla="*/ 240 h 880"/>
                <a:gd name="T42" fmla="*/ 258 w 439"/>
                <a:gd name="T43" fmla="*/ 214 h 880"/>
                <a:gd name="T44" fmla="*/ 249 w 439"/>
                <a:gd name="T45" fmla="*/ 175 h 880"/>
                <a:gd name="T46" fmla="*/ 239 w 439"/>
                <a:gd name="T47" fmla="*/ 128 h 880"/>
                <a:gd name="T48" fmla="*/ 232 w 439"/>
                <a:gd name="T49" fmla="*/ 89 h 880"/>
                <a:gd name="T50" fmla="*/ 229 w 439"/>
                <a:gd name="T51" fmla="*/ 71 h 880"/>
                <a:gd name="T52" fmla="*/ 262 w 439"/>
                <a:gd name="T53" fmla="*/ 151 h 880"/>
                <a:gd name="T54" fmla="*/ 296 w 439"/>
                <a:gd name="T55" fmla="*/ 270 h 880"/>
                <a:gd name="T56" fmla="*/ 358 w 439"/>
                <a:gd name="T57" fmla="*/ 357 h 880"/>
                <a:gd name="T58" fmla="*/ 401 w 439"/>
                <a:gd name="T59" fmla="*/ 476 h 880"/>
                <a:gd name="T60" fmla="*/ 410 w 439"/>
                <a:gd name="T61" fmla="*/ 412 h 880"/>
                <a:gd name="T62" fmla="*/ 411 w 439"/>
                <a:gd name="T63" fmla="*/ 404 h 880"/>
                <a:gd name="T64" fmla="*/ 412 w 439"/>
                <a:gd name="T65" fmla="*/ 384 h 880"/>
                <a:gd name="T66" fmla="*/ 412 w 439"/>
                <a:gd name="T67" fmla="*/ 356 h 880"/>
                <a:gd name="T68" fmla="*/ 410 w 439"/>
                <a:gd name="T69" fmla="*/ 325 h 880"/>
                <a:gd name="T70" fmla="*/ 403 w 439"/>
                <a:gd name="T71" fmla="*/ 287 h 880"/>
                <a:gd name="T72" fmla="*/ 394 w 439"/>
                <a:gd name="T73" fmla="*/ 243 h 880"/>
                <a:gd name="T74" fmla="*/ 385 w 439"/>
                <a:gd name="T75" fmla="*/ 205 h 880"/>
                <a:gd name="T76" fmla="*/ 381 w 439"/>
                <a:gd name="T77" fmla="*/ 190 h 880"/>
                <a:gd name="T78" fmla="*/ 372 w 439"/>
                <a:gd name="T79" fmla="*/ 96 h 880"/>
                <a:gd name="T80" fmla="*/ 401 w 439"/>
                <a:gd name="T81" fmla="*/ 183 h 880"/>
                <a:gd name="T82" fmla="*/ 429 w 439"/>
                <a:gd name="T83" fmla="*/ 349 h 880"/>
                <a:gd name="T84" fmla="*/ 419 w 439"/>
                <a:gd name="T85" fmla="*/ 500 h 880"/>
                <a:gd name="T86" fmla="*/ 434 w 439"/>
                <a:gd name="T87" fmla="*/ 618 h 880"/>
                <a:gd name="T88" fmla="*/ 439 w 439"/>
                <a:gd name="T89" fmla="*/ 753 h 880"/>
                <a:gd name="T90" fmla="*/ 425 w 439"/>
                <a:gd name="T91" fmla="*/ 880 h 880"/>
                <a:gd name="T92" fmla="*/ 420 w 439"/>
                <a:gd name="T93" fmla="*/ 870 h 880"/>
                <a:gd name="T94" fmla="*/ 410 w 439"/>
                <a:gd name="T95" fmla="*/ 848 h 880"/>
                <a:gd name="T96" fmla="*/ 398 w 439"/>
                <a:gd name="T97" fmla="*/ 827 h 880"/>
                <a:gd name="T98" fmla="*/ 391 w 439"/>
                <a:gd name="T99" fmla="*/ 817 h 8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439" h="880">
                  <a:moveTo>
                    <a:pt x="391" y="817"/>
                  </a:moveTo>
                  <a:lnTo>
                    <a:pt x="410" y="745"/>
                  </a:lnTo>
                  <a:lnTo>
                    <a:pt x="410" y="627"/>
                  </a:lnTo>
                  <a:lnTo>
                    <a:pt x="363" y="419"/>
                  </a:lnTo>
                  <a:lnTo>
                    <a:pt x="281" y="286"/>
                  </a:lnTo>
                  <a:lnTo>
                    <a:pt x="253" y="294"/>
                  </a:lnTo>
                  <a:lnTo>
                    <a:pt x="167" y="261"/>
                  </a:lnTo>
                  <a:lnTo>
                    <a:pt x="100" y="151"/>
                  </a:lnTo>
                  <a:lnTo>
                    <a:pt x="76" y="206"/>
                  </a:lnTo>
                  <a:lnTo>
                    <a:pt x="0" y="206"/>
                  </a:lnTo>
                  <a:lnTo>
                    <a:pt x="62" y="190"/>
                  </a:lnTo>
                  <a:lnTo>
                    <a:pt x="95" y="127"/>
                  </a:lnTo>
                  <a:lnTo>
                    <a:pt x="47" y="0"/>
                  </a:lnTo>
                  <a:lnTo>
                    <a:pt x="80" y="48"/>
                  </a:lnTo>
                  <a:lnTo>
                    <a:pt x="105" y="112"/>
                  </a:lnTo>
                  <a:lnTo>
                    <a:pt x="176" y="238"/>
                  </a:lnTo>
                  <a:lnTo>
                    <a:pt x="238" y="278"/>
                  </a:lnTo>
                  <a:lnTo>
                    <a:pt x="272" y="270"/>
                  </a:lnTo>
                  <a:lnTo>
                    <a:pt x="271" y="266"/>
                  </a:lnTo>
                  <a:lnTo>
                    <a:pt x="268" y="257"/>
                  </a:lnTo>
                  <a:lnTo>
                    <a:pt x="264" y="240"/>
                  </a:lnTo>
                  <a:lnTo>
                    <a:pt x="258" y="214"/>
                  </a:lnTo>
                  <a:lnTo>
                    <a:pt x="249" y="175"/>
                  </a:lnTo>
                  <a:lnTo>
                    <a:pt x="239" y="128"/>
                  </a:lnTo>
                  <a:lnTo>
                    <a:pt x="232" y="89"/>
                  </a:lnTo>
                  <a:lnTo>
                    <a:pt x="229" y="71"/>
                  </a:lnTo>
                  <a:lnTo>
                    <a:pt x="262" y="151"/>
                  </a:lnTo>
                  <a:lnTo>
                    <a:pt x="296" y="270"/>
                  </a:lnTo>
                  <a:lnTo>
                    <a:pt x="358" y="357"/>
                  </a:lnTo>
                  <a:lnTo>
                    <a:pt x="401" y="476"/>
                  </a:lnTo>
                  <a:lnTo>
                    <a:pt x="410" y="412"/>
                  </a:lnTo>
                  <a:lnTo>
                    <a:pt x="411" y="404"/>
                  </a:lnTo>
                  <a:lnTo>
                    <a:pt x="412" y="384"/>
                  </a:lnTo>
                  <a:lnTo>
                    <a:pt x="412" y="356"/>
                  </a:lnTo>
                  <a:lnTo>
                    <a:pt x="410" y="325"/>
                  </a:lnTo>
                  <a:lnTo>
                    <a:pt x="403" y="287"/>
                  </a:lnTo>
                  <a:lnTo>
                    <a:pt x="394" y="243"/>
                  </a:lnTo>
                  <a:lnTo>
                    <a:pt x="385" y="205"/>
                  </a:lnTo>
                  <a:lnTo>
                    <a:pt x="381" y="190"/>
                  </a:lnTo>
                  <a:lnTo>
                    <a:pt x="372" y="96"/>
                  </a:lnTo>
                  <a:lnTo>
                    <a:pt x="401" y="183"/>
                  </a:lnTo>
                  <a:lnTo>
                    <a:pt x="429" y="349"/>
                  </a:lnTo>
                  <a:lnTo>
                    <a:pt x="419" y="500"/>
                  </a:lnTo>
                  <a:lnTo>
                    <a:pt x="434" y="618"/>
                  </a:lnTo>
                  <a:lnTo>
                    <a:pt x="439" y="753"/>
                  </a:lnTo>
                  <a:lnTo>
                    <a:pt x="425" y="880"/>
                  </a:lnTo>
                  <a:lnTo>
                    <a:pt x="420" y="870"/>
                  </a:lnTo>
                  <a:lnTo>
                    <a:pt x="410" y="848"/>
                  </a:lnTo>
                  <a:lnTo>
                    <a:pt x="398" y="827"/>
                  </a:lnTo>
                  <a:lnTo>
                    <a:pt x="391" y="817"/>
                  </a:lnTo>
                  <a:close/>
                </a:path>
              </a:pathLst>
            </a:custGeom>
            <a:solidFill>
              <a:srgbClr val="3F3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16"/>
            <p:cNvSpPr>
              <a:spLocks/>
            </p:cNvSpPr>
            <p:nvPr/>
          </p:nvSpPr>
          <p:spPr bwMode="auto">
            <a:xfrm>
              <a:off x="2640" y="2331"/>
              <a:ext cx="665" cy="142"/>
            </a:xfrm>
            <a:custGeom>
              <a:avLst/>
              <a:gdLst>
                <a:gd name="T0" fmla="*/ 0 w 1330"/>
                <a:gd name="T1" fmla="*/ 237 h 285"/>
                <a:gd name="T2" fmla="*/ 101 w 1330"/>
                <a:gd name="T3" fmla="*/ 285 h 285"/>
                <a:gd name="T4" fmla="*/ 235 w 1330"/>
                <a:gd name="T5" fmla="*/ 270 h 285"/>
                <a:gd name="T6" fmla="*/ 495 w 1330"/>
                <a:gd name="T7" fmla="*/ 285 h 285"/>
                <a:gd name="T8" fmla="*/ 803 w 1330"/>
                <a:gd name="T9" fmla="*/ 245 h 285"/>
                <a:gd name="T10" fmla="*/ 1055 w 1330"/>
                <a:gd name="T11" fmla="*/ 190 h 285"/>
                <a:gd name="T12" fmla="*/ 1141 w 1330"/>
                <a:gd name="T13" fmla="*/ 135 h 285"/>
                <a:gd name="T14" fmla="*/ 1275 w 1330"/>
                <a:gd name="T15" fmla="*/ 135 h 285"/>
                <a:gd name="T16" fmla="*/ 1330 w 1330"/>
                <a:gd name="T17" fmla="*/ 86 h 285"/>
                <a:gd name="T18" fmla="*/ 1260 w 1330"/>
                <a:gd name="T19" fmla="*/ 16 h 285"/>
                <a:gd name="T20" fmla="*/ 1055 w 1330"/>
                <a:gd name="T21" fmla="*/ 0 h 285"/>
                <a:gd name="T22" fmla="*/ 321 w 1330"/>
                <a:gd name="T23" fmla="*/ 39 h 285"/>
                <a:gd name="T24" fmla="*/ 0 w 1330"/>
                <a:gd name="T25" fmla="*/ 237 h 2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330" h="285">
                  <a:moveTo>
                    <a:pt x="0" y="237"/>
                  </a:moveTo>
                  <a:lnTo>
                    <a:pt x="101" y="285"/>
                  </a:lnTo>
                  <a:lnTo>
                    <a:pt x="235" y="270"/>
                  </a:lnTo>
                  <a:lnTo>
                    <a:pt x="495" y="285"/>
                  </a:lnTo>
                  <a:lnTo>
                    <a:pt x="803" y="245"/>
                  </a:lnTo>
                  <a:lnTo>
                    <a:pt x="1055" y="190"/>
                  </a:lnTo>
                  <a:lnTo>
                    <a:pt x="1141" y="135"/>
                  </a:lnTo>
                  <a:lnTo>
                    <a:pt x="1275" y="135"/>
                  </a:lnTo>
                  <a:lnTo>
                    <a:pt x="1330" y="86"/>
                  </a:lnTo>
                  <a:lnTo>
                    <a:pt x="1260" y="16"/>
                  </a:lnTo>
                  <a:lnTo>
                    <a:pt x="1055" y="0"/>
                  </a:lnTo>
                  <a:lnTo>
                    <a:pt x="321" y="39"/>
                  </a:lnTo>
                  <a:lnTo>
                    <a:pt x="0" y="237"/>
                  </a:lnTo>
                  <a:close/>
                </a:path>
              </a:pathLst>
            </a:custGeom>
            <a:solidFill>
              <a:srgbClr val="002B5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" name="Freeform 17"/>
            <p:cNvSpPr>
              <a:spLocks/>
            </p:cNvSpPr>
            <p:nvPr/>
          </p:nvSpPr>
          <p:spPr bwMode="auto">
            <a:xfrm>
              <a:off x="2618" y="2044"/>
              <a:ext cx="613" cy="434"/>
            </a:xfrm>
            <a:custGeom>
              <a:avLst/>
              <a:gdLst>
                <a:gd name="T0" fmla="*/ 33 w 1226"/>
                <a:gd name="T1" fmla="*/ 760 h 869"/>
                <a:gd name="T2" fmla="*/ 10 w 1226"/>
                <a:gd name="T3" fmla="*/ 842 h 869"/>
                <a:gd name="T4" fmla="*/ 40 w 1226"/>
                <a:gd name="T5" fmla="*/ 863 h 869"/>
                <a:gd name="T6" fmla="*/ 153 w 1226"/>
                <a:gd name="T7" fmla="*/ 836 h 869"/>
                <a:gd name="T8" fmla="*/ 272 w 1226"/>
                <a:gd name="T9" fmla="*/ 823 h 869"/>
                <a:gd name="T10" fmla="*/ 334 w 1226"/>
                <a:gd name="T11" fmla="*/ 813 h 869"/>
                <a:gd name="T12" fmla="*/ 384 w 1226"/>
                <a:gd name="T13" fmla="*/ 808 h 869"/>
                <a:gd name="T14" fmla="*/ 593 w 1226"/>
                <a:gd name="T15" fmla="*/ 812 h 869"/>
                <a:gd name="T16" fmla="*/ 846 w 1226"/>
                <a:gd name="T17" fmla="*/ 804 h 869"/>
                <a:gd name="T18" fmla="*/ 1056 w 1226"/>
                <a:gd name="T19" fmla="*/ 728 h 869"/>
                <a:gd name="T20" fmla="*/ 1074 w 1226"/>
                <a:gd name="T21" fmla="*/ 671 h 869"/>
                <a:gd name="T22" fmla="*/ 1066 w 1226"/>
                <a:gd name="T23" fmla="*/ 615 h 869"/>
                <a:gd name="T24" fmla="*/ 1138 w 1226"/>
                <a:gd name="T25" fmla="*/ 588 h 869"/>
                <a:gd name="T26" fmla="*/ 1189 w 1226"/>
                <a:gd name="T27" fmla="*/ 539 h 869"/>
                <a:gd name="T28" fmla="*/ 1189 w 1226"/>
                <a:gd name="T29" fmla="*/ 477 h 869"/>
                <a:gd name="T30" fmla="*/ 1168 w 1226"/>
                <a:gd name="T31" fmla="*/ 424 h 869"/>
                <a:gd name="T32" fmla="*/ 1208 w 1226"/>
                <a:gd name="T33" fmla="*/ 384 h 869"/>
                <a:gd name="T34" fmla="*/ 1166 w 1226"/>
                <a:gd name="T35" fmla="*/ 331 h 869"/>
                <a:gd name="T36" fmla="*/ 1192 w 1226"/>
                <a:gd name="T37" fmla="*/ 279 h 869"/>
                <a:gd name="T38" fmla="*/ 1142 w 1226"/>
                <a:gd name="T39" fmla="*/ 262 h 869"/>
                <a:gd name="T40" fmla="*/ 1157 w 1226"/>
                <a:gd name="T41" fmla="*/ 213 h 869"/>
                <a:gd name="T42" fmla="*/ 1159 w 1226"/>
                <a:gd name="T43" fmla="*/ 177 h 869"/>
                <a:gd name="T44" fmla="*/ 1108 w 1226"/>
                <a:gd name="T45" fmla="*/ 126 h 869"/>
                <a:gd name="T46" fmla="*/ 1043 w 1226"/>
                <a:gd name="T47" fmla="*/ 126 h 869"/>
                <a:gd name="T48" fmla="*/ 1028 w 1226"/>
                <a:gd name="T49" fmla="*/ 44 h 869"/>
                <a:gd name="T50" fmla="*/ 946 w 1226"/>
                <a:gd name="T51" fmla="*/ 52 h 869"/>
                <a:gd name="T52" fmla="*/ 934 w 1226"/>
                <a:gd name="T53" fmla="*/ 4 h 869"/>
                <a:gd name="T54" fmla="*/ 836 w 1226"/>
                <a:gd name="T55" fmla="*/ 44 h 869"/>
                <a:gd name="T56" fmla="*/ 794 w 1226"/>
                <a:gd name="T57" fmla="*/ 4 h 869"/>
                <a:gd name="T58" fmla="*/ 722 w 1226"/>
                <a:gd name="T59" fmla="*/ 50 h 869"/>
                <a:gd name="T60" fmla="*/ 705 w 1226"/>
                <a:gd name="T61" fmla="*/ 15 h 869"/>
                <a:gd name="T62" fmla="*/ 631 w 1226"/>
                <a:gd name="T63" fmla="*/ 57 h 869"/>
                <a:gd name="T64" fmla="*/ 616 w 1226"/>
                <a:gd name="T65" fmla="*/ 15 h 869"/>
                <a:gd name="T66" fmla="*/ 564 w 1226"/>
                <a:gd name="T67" fmla="*/ 57 h 869"/>
                <a:gd name="T68" fmla="*/ 493 w 1226"/>
                <a:gd name="T69" fmla="*/ 102 h 869"/>
                <a:gd name="T70" fmla="*/ 456 w 1226"/>
                <a:gd name="T71" fmla="*/ 87 h 869"/>
                <a:gd name="T72" fmla="*/ 419 w 1226"/>
                <a:gd name="T73" fmla="*/ 162 h 869"/>
                <a:gd name="T74" fmla="*/ 391 w 1226"/>
                <a:gd name="T75" fmla="*/ 185 h 869"/>
                <a:gd name="T76" fmla="*/ 348 w 1226"/>
                <a:gd name="T77" fmla="*/ 223 h 869"/>
                <a:gd name="T78" fmla="*/ 310 w 1226"/>
                <a:gd name="T79" fmla="*/ 259 h 869"/>
                <a:gd name="T80" fmla="*/ 253 w 1226"/>
                <a:gd name="T81" fmla="*/ 332 h 869"/>
                <a:gd name="T82" fmla="*/ 219 w 1226"/>
                <a:gd name="T83" fmla="*/ 326 h 869"/>
                <a:gd name="T84" fmla="*/ 174 w 1226"/>
                <a:gd name="T85" fmla="*/ 453 h 869"/>
                <a:gd name="T86" fmla="*/ 134 w 1226"/>
                <a:gd name="T87" fmla="*/ 500 h 869"/>
                <a:gd name="T88" fmla="*/ 93 w 1226"/>
                <a:gd name="T89" fmla="*/ 575 h 8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226" h="869">
                  <a:moveTo>
                    <a:pt x="84" y="622"/>
                  </a:moveTo>
                  <a:lnTo>
                    <a:pt x="65" y="690"/>
                  </a:lnTo>
                  <a:lnTo>
                    <a:pt x="33" y="760"/>
                  </a:lnTo>
                  <a:lnTo>
                    <a:pt x="0" y="802"/>
                  </a:lnTo>
                  <a:lnTo>
                    <a:pt x="1" y="831"/>
                  </a:lnTo>
                  <a:lnTo>
                    <a:pt x="10" y="842"/>
                  </a:lnTo>
                  <a:lnTo>
                    <a:pt x="14" y="856"/>
                  </a:lnTo>
                  <a:lnTo>
                    <a:pt x="30" y="869"/>
                  </a:lnTo>
                  <a:lnTo>
                    <a:pt x="40" y="863"/>
                  </a:lnTo>
                  <a:lnTo>
                    <a:pt x="65" y="866"/>
                  </a:lnTo>
                  <a:lnTo>
                    <a:pt x="97" y="863"/>
                  </a:lnTo>
                  <a:lnTo>
                    <a:pt x="153" y="836"/>
                  </a:lnTo>
                  <a:lnTo>
                    <a:pt x="213" y="827"/>
                  </a:lnTo>
                  <a:lnTo>
                    <a:pt x="241" y="812"/>
                  </a:lnTo>
                  <a:lnTo>
                    <a:pt x="272" y="823"/>
                  </a:lnTo>
                  <a:lnTo>
                    <a:pt x="335" y="823"/>
                  </a:lnTo>
                  <a:lnTo>
                    <a:pt x="298" y="812"/>
                  </a:lnTo>
                  <a:lnTo>
                    <a:pt x="334" y="813"/>
                  </a:lnTo>
                  <a:lnTo>
                    <a:pt x="362" y="810"/>
                  </a:lnTo>
                  <a:lnTo>
                    <a:pt x="338" y="796"/>
                  </a:lnTo>
                  <a:lnTo>
                    <a:pt x="384" y="808"/>
                  </a:lnTo>
                  <a:lnTo>
                    <a:pt x="427" y="836"/>
                  </a:lnTo>
                  <a:lnTo>
                    <a:pt x="514" y="836"/>
                  </a:lnTo>
                  <a:lnTo>
                    <a:pt x="593" y="812"/>
                  </a:lnTo>
                  <a:lnTo>
                    <a:pt x="680" y="820"/>
                  </a:lnTo>
                  <a:lnTo>
                    <a:pt x="735" y="781"/>
                  </a:lnTo>
                  <a:lnTo>
                    <a:pt x="846" y="804"/>
                  </a:lnTo>
                  <a:lnTo>
                    <a:pt x="963" y="781"/>
                  </a:lnTo>
                  <a:lnTo>
                    <a:pt x="1026" y="749"/>
                  </a:lnTo>
                  <a:lnTo>
                    <a:pt x="1056" y="728"/>
                  </a:lnTo>
                  <a:lnTo>
                    <a:pt x="1061" y="695"/>
                  </a:lnTo>
                  <a:lnTo>
                    <a:pt x="1116" y="693"/>
                  </a:lnTo>
                  <a:lnTo>
                    <a:pt x="1074" y="671"/>
                  </a:lnTo>
                  <a:lnTo>
                    <a:pt x="1138" y="671"/>
                  </a:lnTo>
                  <a:lnTo>
                    <a:pt x="1093" y="643"/>
                  </a:lnTo>
                  <a:lnTo>
                    <a:pt x="1066" y="615"/>
                  </a:lnTo>
                  <a:lnTo>
                    <a:pt x="1111" y="620"/>
                  </a:lnTo>
                  <a:lnTo>
                    <a:pt x="1181" y="610"/>
                  </a:lnTo>
                  <a:lnTo>
                    <a:pt x="1138" y="588"/>
                  </a:lnTo>
                  <a:lnTo>
                    <a:pt x="1168" y="570"/>
                  </a:lnTo>
                  <a:lnTo>
                    <a:pt x="1111" y="539"/>
                  </a:lnTo>
                  <a:lnTo>
                    <a:pt x="1189" y="539"/>
                  </a:lnTo>
                  <a:lnTo>
                    <a:pt x="1131" y="500"/>
                  </a:lnTo>
                  <a:lnTo>
                    <a:pt x="1168" y="494"/>
                  </a:lnTo>
                  <a:lnTo>
                    <a:pt x="1189" y="477"/>
                  </a:lnTo>
                  <a:lnTo>
                    <a:pt x="1140" y="458"/>
                  </a:lnTo>
                  <a:lnTo>
                    <a:pt x="1223" y="458"/>
                  </a:lnTo>
                  <a:lnTo>
                    <a:pt x="1168" y="424"/>
                  </a:lnTo>
                  <a:lnTo>
                    <a:pt x="1208" y="422"/>
                  </a:lnTo>
                  <a:lnTo>
                    <a:pt x="1170" y="386"/>
                  </a:lnTo>
                  <a:lnTo>
                    <a:pt x="1208" y="384"/>
                  </a:lnTo>
                  <a:lnTo>
                    <a:pt x="1170" y="347"/>
                  </a:lnTo>
                  <a:lnTo>
                    <a:pt x="1211" y="340"/>
                  </a:lnTo>
                  <a:lnTo>
                    <a:pt x="1166" y="331"/>
                  </a:lnTo>
                  <a:lnTo>
                    <a:pt x="1226" y="307"/>
                  </a:lnTo>
                  <a:lnTo>
                    <a:pt x="1162" y="307"/>
                  </a:lnTo>
                  <a:lnTo>
                    <a:pt x="1192" y="279"/>
                  </a:lnTo>
                  <a:lnTo>
                    <a:pt x="1147" y="292"/>
                  </a:lnTo>
                  <a:lnTo>
                    <a:pt x="1183" y="262"/>
                  </a:lnTo>
                  <a:lnTo>
                    <a:pt x="1142" y="262"/>
                  </a:lnTo>
                  <a:lnTo>
                    <a:pt x="1174" y="213"/>
                  </a:lnTo>
                  <a:lnTo>
                    <a:pt x="1123" y="228"/>
                  </a:lnTo>
                  <a:lnTo>
                    <a:pt x="1157" y="213"/>
                  </a:lnTo>
                  <a:lnTo>
                    <a:pt x="1129" y="213"/>
                  </a:lnTo>
                  <a:lnTo>
                    <a:pt x="1099" y="192"/>
                  </a:lnTo>
                  <a:lnTo>
                    <a:pt x="1159" y="177"/>
                  </a:lnTo>
                  <a:lnTo>
                    <a:pt x="1097" y="174"/>
                  </a:lnTo>
                  <a:lnTo>
                    <a:pt x="1075" y="151"/>
                  </a:lnTo>
                  <a:lnTo>
                    <a:pt x="1108" y="126"/>
                  </a:lnTo>
                  <a:lnTo>
                    <a:pt x="1066" y="143"/>
                  </a:lnTo>
                  <a:lnTo>
                    <a:pt x="1073" y="107"/>
                  </a:lnTo>
                  <a:lnTo>
                    <a:pt x="1043" y="126"/>
                  </a:lnTo>
                  <a:lnTo>
                    <a:pt x="1043" y="74"/>
                  </a:lnTo>
                  <a:lnTo>
                    <a:pt x="1009" y="86"/>
                  </a:lnTo>
                  <a:lnTo>
                    <a:pt x="1028" y="44"/>
                  </a:lnTo>
                  <a:lnTo>
                    <a:pt x="973" y="68"/>
                  </a:lnTo>
                  <a:lnTo>
                    <a:pt x="976" y="46"/>
                  </a:lnTo>
                  <a:lnTo>
                    <a:pt x="946" y="52"/>
                  </a:lnTo>
                  <a:lnTo>
                    <a:pt x="949" y="29"/>
                  </a:lnTo>
                  <a:lnTo>
                    <a:pt x="904" y="31"/>
                  </a:lnTo>
                  <a:lnTo>
                    <a:pt x="934" y="4"/>
                  </a:lnTo>
                  <a:lnTo>
                    <a:pt x="871" y="38"/>
                  </a:lnTo>
                  <a:lnTo>
                    <a:pt x="871" y="0"/>
                  </a:lnTo>
                  <a:lnTo>
                    <a:pt x="836" y="44"/>
                  </a:lnTo>
                  <a:lnTo>
                    <a:pt x="836" y="4"/>
                  </a:lnTo>
                  <a:lnTo>
                    <a:pt x="803" y="44"/>
                  </a:lnTo>
                  <a:lnTo>
                    <a:pt x="794" y="4"/>
                  </a:lnTo>
                  <a:lnTo>
                    <a:pt x="759" y="41"/>
                  </a:lnTo>
                  <a:lnTo>
                    <a:pt x="759" y="12"/>
                  </a:lnTo>
                  <a:lnTo>
                    <a:pt x="722" y="50"/>
                  </a:lnTo>
                  <a:lnTo>
                    <a:pt x="722" y="21"/>
                  </a:lnTo>
                  <a:lnTo>
                    <a:pt x="703" y="46"/>
                  </a:lnTo>
                  <a:lnTo>
                    <a:pt x="705" y="15"/>
                  </a:lnTo>
                  <a:lnTo>
                    <a:pt x="662" y="57"/>
                  </a:lnTo>
                  <a:lnTo>
                    <a:pt x="662" y="12"/>
                  </a:lnTo>
                  <a:lnTo>
                    <a:pt x="631" y="57"/>
                  </a:lnTo>
                  <a:lnTo>
                    <a:pt x="634" y="23"/>
                  </a:lnTo>
                  <a:lnTo>
                    <a:pt x="608" y="56"/>
                  </a:lnTo>
                  <a:lnTo>
                    <a:pt x="616" y="15"/>
                  </a:lnTo>
                  <a:lnTo>
                    <a:pt x="582" y="64"/>
                  </a:lnTo>
                  <a:lnTo>
                    <a:pt x="582" y="27"/>
                  </a:lnTo>
                  <a:lnTo>
                    <a:pt x="564" y="57"/>
                  </a:lnTo>
                  <a:lnTo>
                    <a:pt x="522" y="92"/>
                  </a:lnTo>
                  <a:lnTo>
                    <a:pt x="533" y="61"/>
                  </a:lnTo>
                  <a:lnTo>
                    <a:pt x="493" y="102"/>
                  </a:lnTo>
                  <a:lnTo>
                    <a:pt x="505" y="67"/>
                  </a:lnTo>
                  <a:lnTo>
                    <a:pt x="454" y="136"/>
                  </a:lnTo>
                  <a:lnTo>
                    <a:pt x="456" y="87"/>
                  </a:lnTo>
                  <a:lnTo>
                    <a:pt x="437" y="139"/>
                  </a:lnTo>
                  <a:lnTo>
                    <a:pt x="422" y="113"/>
                  </a:lnTo>
                  <a:lnTo>
                    <a:pt x="419" y="162"/>
                  </a:lnTo>
                  <a:lnTo>
                    <a:pt x="402" y="167"/>
                  </a:lnTo>
                  <a:lnTo>
                    <a:pt x="387" y="107"/>
                  </a:lnTo>
                  <a:lnTo>
                    <a:pt x="391" y="185"/>
                  </a:lnTo>
                  <a:lnTo>
                    <a:pt x="376" y="219"/>
                  </a:lnTo>
                  <a:lnTo>
                    <a:pt x="367" y="177"/>
                  </a:lnTo>
                  <a:lnTo>
                    <a:pt x="348" y="223"/>
                  </a:lnTo>
                  <a:lnTo>
                    <a:pt x="331" y="246"/>
                  </a:lnTo>
                  <a:lnTo>
                    <a:pt x="331" y="205"/>
                  </a:lnTo>
                  <a:lnTo>
                    <a:pt x="310" y="259"/>
                  </a:lnTo>
                  <a:lnTo>
                    <a:pt x="287" y="231"/>
                  </a:lnTo>
                  <a:lnTo>
                    <a:pt x="296" y="280"/>
                  </a:lnTo>
                  <a:lnTo>
                    <a:pt x="253" y="332"/>
                  </a:lnTo>
                  <a:lnTo>
                    <a:pt x="248" y="297"/>
                  </a:lnTo>
                  <a:lnTo>
                    <a:pt x="233" y="349"/>
                  </a:lnTo>
                  <a:lnTo>
                    <a:pt x="219" y="326"/>
                  </a:lnTo>
                  <a:lnTo>
                    <a:pt x="215" y="372"/>
                  </a:lnTo>
                  <a:lnTo>
                    <a:pt x="195" y="412"/>
                  </a:lnTo>
                  <a:lnTo>
                    <a:pt x="174" y="453"/>
                  </a:lnTo>
                  <a:lnTo>
                    <a:pt x="172" y="418"/>
                  </a:lnTo>
                  <a:lnTo>
                    <a:pt x="161" y="473"/>
                  </a:lnTo>
                  <a:lnTo>
                    <a:pt x="134" y="500"/>
                  </a:lnTo>
                  <a:lnTo>
                    <a:pt x="134" y="456"/>
                  </a:lnTo>
                  <a:lnTo>
                    <a:pt x="121" y="530"/>
                  </a:lnTo>
                  <a:lnTo>
                    <a:pt x="93" y="575"/>
                  </a:lnTo>
                  <a:lnTo>
                    <a:pt x="84" y="622"/>
                  </a:lnTo>
                  <a:close/>
                </a:path>
              </a:pathLst>
            </a:custGeom>
            <a:solidFill>
              <a:srgbClr val="00001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" name="Freeform 18"/>
            <p:cNvSpPr>
              <a:spLocks/>
            </p:cNvSpPr>
            <p:nvPr/>
          </p:nvSpPr>
          <p:spPr bwMode="auto">
            <a:xfrm>
              <a:off x="2623" y="2323"/>
              <a:ext cx="164" cy="148"/>
            </a:xfrm>
            <a:custGeom>
              <a:avLst/>
              <a:gdLst>
                <a:gd name="T0" fmla="*/ 67 w 330"/>
                <a:gd name="T1" fmla="*/ 114 h 296"/>
                <a:gd name="T2" fmla="*/ 0 w 330"/>
                <a:gd name="T3" fmla="*/ 233 h 296"/>
                <a:gd name="T4" fmla="*/ 37 w 330"/>
                <a:gd name="T5" fmla="*/ 243 h 296"/>
                <a:gd name="T6" fmla="*/ 53 w 330"/>
                <a:gd name="T7" fmla="*/ 249 h 296"/>
                <a:gd name="T8" fmla="*/ 54 w 330"/>
                <a:gd name="T9" fmla="*/ 205 h 296"/>
                <a:gd name="T10" fmla="*/ 95 w 330"/>
                <a:gd name="T11" fmla="*/ 219 h 296"/>
                <a:gd name="T12" fmla="*/ 90 w 330"/>
                <a:gd name="T13" fmla="*/ 189 h 296"/>
                <a:gd name="T14" fmla="*/ 109 w 330"/>
                <a:gd name="T15" fmla="*/ 199 h 296"/>
                <a:gd name="T16" fmla="*/ 107 w 330"/>
                <a:gd name="T17" fmla="*/ 161 h 296"/>
                <a:gd name="T18" fmla="*/ 120 w 330"/>
                <a:gd name="T19" fmla="*/ 114 h 296"/>
                <a:gd name="T20" fmla="*/ 121 w 330"/>
                <a:gd name="T21" fmla="*/ 130 h 296"/>
                <a:gd name="T22" fmla="*/ 126 w 330"/>
                <a:gd name="T23" fmla="*/ 180 h 296"/>
                <a:gd name="T24" fmla="*/ 121 w 330"/>
                <a:gd name="T25" fmla="*/ 196 h 296"/>
                <a:gd name="T26" fmla="*/ 162 w 330"/>
                <a:gd name="T27" fmla="*/ 172 h 296"/>
                <a:gd name="T28" fmla="*/ 104 w 330"/>
                <a:gd name="T29" fmla="*/ 224 h 296"/>
                <a:gd name="T30" fmla="*/ 54 w 330"/>
                <a:gd name="T31" fmla="*/ 265 h 296"/>
                <a:gd name="T32" fmla="*/ 25 w 330"/>
                <a:gd name="T33" fmla="*/ 282 h 296"/>
                <a:gd name="T34" fmla="*/ 82 w 330"/>
                <a:gd name="T35" fmla="*/ 294 h 296"/>
                <a:gd name="T36" fmla="*/ 104 w 330"/>
                <a:gd name="T37" fmla="*/ 260 h 296"/>
                <a:gd name="T38" fmla="*/ 137 w 330"/>
                <a:gd name="T39" fmla="*/ 272 h 296"/>
                <a:gd name="T40" fmla="*/ 157 w 330"/>
                <a:gd name="T41" fmla="*/ 223 h 296"/>
                <a:gd name="T42" fmla="*/ 188 w 330"/>
                <a:gd name="T43" fmla="*/ 257 h 296"/>
                <a:gd name="T44" fmla="*/ 204 w 330"/>
                <a:gd name="T45" fmla="*/ 230 h 296"/>
                <a:gd name="T46" fmla="*/ 251 w 330"/>
                <a:gd name="T47" fmla="*/ 243 h 296"/>
                <a:gd name="T48" fmla="*/ 255 w 330"/>
                <a:gd name="T49" fmla="*/ 230 h 296"/>
                <a:gd name="T50" fmla="*/ 277 w 330"/>
                <a:gd name="T51" fmla="*/ 216 h 296"/>
                <a:gd name="T52" fmla="*/ 271 w 330"/>
                <a:gd name="T53" fmla="*/ 203 h 296"/>
                <a:gd name="T54" fmla="*/ 304 w 330"/>
                <a:gd name="T55" fmla="*/ 193 h 296"/>
                <a:gd name="T56" fmla="*/ 280 w 330"/>
                <a:gd name="T57" fmla="*/ 180 h 296"/>
                <a:gd name="T58" fmla="*/ 298 w 330"/>
                <a:gd name="T59" fmla="*/ 161 h 296"/>
                <a:gd name="T60" fmla="*/ 279 w 330"/>
                <a:gd name="T61" fmla="*/ 150 h 296"/>
                <a:gd name="T62" fmla="*/ 302 w 330"/>
                <a:gd name="T63" fmla="*/ 138 h 296"/>
                <a:gd name="T64" fmla="*/ 296 w 330"/>
                <a:gd name="T65" fmla="*/ 132 h 296"/>
                <a:gd name="T66" fmla="*/ 318 w 330"/>
                <a:gd name="T67" fmla="*/ 116 h 296"/>
                <a:gd name="T68" fmla="*/ 294 w 330"/>
                <a:gd name="T69" fmla="*/ 105 h 296"/>
                <a:gd name="T70" fmla="*/ 282 w 330"/>
                <a:gd name="T71" fmla="*/ 91 h 296"/>
                <a:gd name="T72" fmla="*/ 280 w 330"/>
                <a:gd name="T73" fmla="*/ 69 h 296"/>
                <a:gd name="T74" fmla="*/ 280 w 330"/>
                <a:gd name="T75" fmla="*/ 47 h 296"/>
                <a:gd name="T76" fmla="*/ 259 w 330"/>
                <a:gd name="T77" fmla="*/ 45 h 296"/>
                <a:gd name="T78" fmla="*/ 260 w 330"/>
                <a:gd name="T79" fmla="*/ 25 h 296"/>
                <a:gd name="T80" fmla="*/ 247 w 330"/>
                <a:gd name="T81" fmla="*/ 25 h 296"/>
                <a:gd name="T82" fmla="*/ 241 w 330"/>
                <a:gd name="T83" fmla="*/ 16 h 296"/>
                <a:gd name="T84" fmla="*/ 221 w 330"/>
                <a:gd name="T85" fmla="*/ 0 h 296"/>
                <a:gd name="T86" fmla="*/ 179 w 330"/>
                <a:gd name="T87" fmla="*/ 77 h 296"/>
                <a:gd name="T88" fmla="*/ 162 w 330"/>
                <a:gd name="T89" fmla="*/ 49 h 296"/>
                <a:gd name="T90" fmla="*/ 157 w 330"/>
                <a:gd name="T91" fmla="*/ 16 h 296"/>
                <a:gd name="T92" fmla="*/ 113 w 330"/>
                <a:gd name="T93" fmla="*/ 64 h 296"/>
                <a:gd name="T94" fmla="*/ 96 w 330"/>
                <a:gd name="T95" fmla="*/ 47 h 296"/>
                <a:gd name="T96" fmla="*/ 78 w 330"/>
                <a:gd name="T97" fmla="*/ 77 h 2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30" h="296">
                  <a:moveTo>
                    <a:pt x="78" y="77"/>
                  </a:moveTo>
                  <a:lnTo>
                    <a:pt x="67" y="114"/>
                  </a:lnTo>
                  <a:lnTo>
                    <a:pt x="39" y="180"/>
                  </a:lnTo>
                  <a:lnTo>
                    <a:pt x="0" y="233"/>
                  </a:lnTo>
                  <a:lnTo>
                    <a:pt x="25" y="233"/>
                  </a:lnTo>
                  <a:lnTo>
                    <a:pt x="37" y="243"/>
                  </a:lnTo>
                  <a:lnTo>
                    <a:pt x="35" y="263"/>
                  </a:lnTo>
                  <a:lnTo>
                    <a:pt x="53" y="249"/>
                  </a:lnTo>
                  <a:lnTo>
                    <a:pt x="54" y="235"/>
                  </a:lnTo>
                  <a:lnTo>
                    <a:pt x="54" y="205"/>
                  </a:lnTo>
                  <a:lnTo>
                    <a:pt x="68" y="230"/>
                  </a:lnTo>
                  <a:lnTo>
                    <a:pt x="95" y="219"/>
                  </a:lnTo>
                  <a:lnTo>
                    <a:pt x="101" y="201"/>
                  </a:lnTo>
                  <a:lnTo>
                    <a:pt x="90" y="189"/>
                  </a:lnTo>
                  <a:lnTo>
                    <a:pt x="112" y="182"/>
                  </a:lnTo>
                  <a:lnTo>
                    <a:pt x="109" y="199"/>
                  </a:lnTo>
                  <a:lnTo>
                    <a:pt x="120" y="183"/>
                  </a:lnTo>
                  <a:lnTo>
                    <a:pt x="107" y="161"/>
                  </a:lnTo>
                  <a:lnTo>
                    <a:pt x="106" y="142"/>
                  </a:lnTo>
                  <a:lnTo>
                    <a:pt x="120" y="114"/>
                  </a:lnTo>
                  <a:lnTo>
                    <a:pt x="143" y="100"/>
                  </a:lnTo>
                  <a:lnTo>
                    <a:pt x="121" y="130"/>
                  </a:lnTo>
                  <a:lnTo>
                    <a:pt x="118" y="155"/>
                  </a:lnTo>
                  <a:lnTo>
                    <a:pt x="126" y="180"/>
                  </a:lnTo>
                  <a:lnTo>
                    <a:pt x="143" y="169"/>
                  </a:lnTo>
                  <a:lnTo>
                    <a:pt x="121" y="196"/>
                  </a:lnTo>
                  <a:lnTo>
                    <a:pt x="139" y="185"/>
                  </a:lnTo>
                  <a:lnTo>
                    <a:pt x="162" y="172"/>
                  </a:lnTo>
                  <a:lnTo>
                    <a:pt x="145" y="207"/>
                  </a:lnTo>
                  <a:lnTo>
                    <a:pt x="104" y="224"/>
                  </a:lnTo>
                  <a:lnTo>
                    <a:pt x="67" y="241"/>
                  </a:lnTo>
                  <a:lnTo>
                    <a:pt x="54" y="265"/>
                  </a:lnTo>
                  <a:lnTo>
                    <a:pt x="40" y="279"/>
                  </a:lnTo>
                  <a:lnTo>
                    <a:pt x="25" y="282"/>
                  </a:lnTo>
                  <a:lnTo>
                    <a:pt x="37" y="296"/>
                  </a:lnTo>
                  <a:lnTo>
                    <a:pt x="82" y="294"/>
                  </a:lnTo>
                  <a:lnTo>
                    <a:pt x="100" y="280"/>
                  </a:lnTo>
                  <a:lnTo>
                    <a:pt x="104" y="260"/>
                  </a:lnTo>
                  <a:lnTo>
                    <a:pt x="113" y="279"/>
                  </a:lnTo>
                  <a:lnTo>
                    <a:pt x="137" y="272"/>
                  </a:lnTo>
                  <a:lnTo>
                    <a:pt x="159" y="263"/>
                  </a:lnTo>
                  <a:lnTo>
                    <a:pt x="157" y="223"/>
                  </a:lnTo>
                  <a:lnTo>
                    <a:pt x="168" y="251"/>
                  </a:lnTo>
                  <a:lnTo>
                    <a:pt x="188" y="257"/>
                  </a:lnTo>
                  <a:lnTo>
                    <a:pt x="215" y="246"/>
                  </a:lnTo>
                  <a:lnTo>
                    <a:pt x="204" y="230"/>
                  </a:lnTo>
                  <a:lnTo>
                    <a:pt x="229" y="243"/>
                  </a:lnTo>
                  <a:lnTo>
                    <a:pt x="251" y="243"/>
                  </a:lnTo>
                  <a:lnTo>
                    <a:pt x="298" y="243"/>
                  </a:lnTo>
                  <a:lnTo>
                    <a:pt x="255" y="230"/>
                  </a:lnTo>
                  <a:lnTo>
                    <a:pt x="227" y="207"/>
                  </a:lnTo>
                  <a:lnTo>
                    <a:pt x="277" y="216"/>
                  </a:lnTo>
                  <a:lnTo>
                    <a:pt x="316" y="219"/>
                  </a:lnTo>
                  <a:lnTo>
                    <a:pt x="271" y="203"/>
                  </a:lnTo>
                  <a:lnTo>
                    <a:pt x="251" y="188"/>
                  </a:lnTo>
                  <a:lnTo>
                    <a:pt x="304" y="193"/>
                  </a:lnTo>
                  <a:lnTo>
                    <a:pt x="327" y="182"/>
                  </a:lnTo>
                  <a:lnTo>
                    <a:pt x="280" y="180"/>
                  </a:lnTo>
                  <a:lnTo>
                    <a:pt x="255" y="161"/>
                  </a:lnTo>
                  <a:lnTo>
                    <a:pt x="298" y="161"/>
                  </a:lnTo>
                  <a:lnTo>
                    <a:pt x="330" y="150"/>
                  </a:lnTo>
                  <a:lnTo>
                    <a:pt x="279" y="150"/>
                  </a:lnTo>
                  <a:lnTo>
                    <a:pt x="255" y="136"/>
                  </a:lnTo>
                  <a:lnTo>
                    <a:pt x="302" y="138"/>
                  </a:lnTo>
                  <a:lnTo>
                    <a:pt x="330" y="132"/>
                  </a:lnTo>
                  <a:lnTo>
                    <a:pt x="296" y="132"/>
                  </a:lnTo>
                  <a:lnTo>
                    <a:pt x="280" y="116"/>
                  </a:lnTo>
                  <a:lnTo>
                    <a:pt x="318" y="116"/>
                  </a:lnTo>
                  <a:lnTo>
                    <a:pt x="330" y="108"/>
                  </a:lnTo>
                  <a:lnTo>
                    <a:pt x="294" y="105"/>
                  </a:lnTo>
                  <a:lnTo>
                    <a:pt x="257" y="86"/>
                  </a:lnTo>
                  <a:lnTo>
                    <a:pt x="282" y="91"/>
                  </a:lnTo>
                  <a:lnTo>
                    <a:pt x="308" y="77"/>
                  </a:lnTo>
                  <a:lnTo>
                    <a:pt x="280" y="69"/>
                  </a:lnTo>
                  <a:lnTo>
                    <a:pt x="251" y="69"/>
                  </a:lnTo>
                  <a:lnTo>
                    <a:pt x="280" y="47"/>
                  </a:lnTo>
                  <a:lnTo>
                    <a:pt x="308" y="44"/>
                  </a:lnTo>
                  <a:lnTo>
                    <a:pt x="259" y="45"/>
                  </a:lnTo>
                  <a:lnTo>
                    <a:pt x="233" y="55"/>
                  </a:lnTo>
                  <a:lnTo>
                    <a:pt x="260" y="25"/>
                  </a:lnTo>
                  <a:lnTo>
                    <a:pt x="273" y="0"/>
                  </a:lnTo>
                  <a:lnTo>
                    <a:pt x="247" y="25"/>
                  </a:lnTo>
                  <a:lnTo>
                    <a:pt x="215" y="47"/>
                  </a:lnTo>
                  <a:lnTo>
                    <a:pt x="241" y="16"/>
                  </a:lnTo>
                  <a:lnTo>
                    <a:pt x="207" y="41"/>
                  </a:lnTo>
                  <a:lnTo>
                    <a:pt x="221" y="0"/>
                  </a:lnTo>
                  <a:lnTo>
                    <a:pt x="198" y="45"/>
                  </a:lnTo>
                  <a:lnTo>
                    <a:pt x="179" y="77"/>
                  </a:lnTo>
                  <a:lnTo>
                    <a:pt x="187" y="6"/>
                  </a:lnTo>
                  <a:lnTo>
                    <a:pt x="162" y="49"/>
                  </a:lnTo>
                  <a:lnTo>
                    <a:pt x="149" y="59"/>
                  </a:lnTo>
                  <a:lnTo>
                    <a:pt x="157" y="16"/>
                  </a:lnTo>
                  <a:lnTo>
                    <a:pt x="135" y="41"/>
                  </a:lnTo>
                  <a:lnTo>
                    <a:pt x="113" y="64"/>
                  </a:lnTo>
                  <a:lnTo>
                    <a:pt x="120" y="17"/>
                  </a:lnTo>
                  <a:lnTo>
                    <a:pt x="96" y="47"/>
                  </a:lnTo>
                  <a:lnTo>
                    <a:pt x="80" y="94"/>
                  </a:lnTo>
                  <a:lnTo>
                    <a:pt x="78" y="77"/>
                  </a:lnTo>
                  <a:close/>
                </a:path>
              </a:pathLst>
            </a:custGeom>
            <a:solidFill>
              <a:srgbClr val="6633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19"/>
            <p:cNvSpPr>
              <a:spLocks/>
            </p:cNvSpPr>
            <p:nvPr/>
          </p:nvSpPr>
          <p:spPr bwMode="auto">
            <a:xfrm>
              <a:off x="2696" y="2380"/>
              <a:ext cx="19" cy="18"/>
            </a:xfrm>
            <a:custGeom>
              <a:avLst/>
              <a:gdLst>
                <a:gd name="T0" fmla="*/ 38 w 38"/>
                <a:gd name="T1" fmla="*/ 6 h 36"/>
                <a:gd name="T2" fmla="*/ 16 w 38"/>
                <a:gd name="T3" fmla="*/ 0 h 36"/>
                <a:gd name="T4" fmla="*/ 0 w 38"/>
                <a:gd name="T5" fmla="*/ 10 h 36"/>
                <a:gd name="T6" fmla="*/ 5 w 38"/>
                <a:gd name="T7" fmla="*/ 22 h 36"/>
                <a:gd name="T8" fmla="*/ 0 w 38"/>
                <a:gd name="T9" fmla="*/ 36 h 36"/>
                <a:gd name="T10" fmla="*/ 16 w 38"/>
                <a:gd name="T11" fmla="*/ 32 h 36"/>
                <a:gd name="T12" fmla="*/ 34 w 38"/>
                <a:gd name="T13" fmla="*/ 22 h 36"/>
                <a:gd name="T14" fmla="*/ 35 w 38"/>
                <a:gd name="T15" fmla="*/ 20 h 36"/>
                <a:gd name="T16" fmla="*/ 36 w 38"/>
                <a:gd name="T17" fmla="*/ 15 h 36"/>
                <a:gd name="T18" fmla="*/ 37 w 38"/>
                <a:gd name="T19" fmla="*/ 9 h 36"/>
                <a:gd name="T20" fmla="*/ 38 w 38"/>
                <a:gd name="T21" fmla="*/ 6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38" h="36">
                  <a:moveTo>
                    <a:pt x="38" y="6"/>
                  </a:moveTo>
                  <a:lnTo>
                    <a:pt x="16" y="0"/>
                  </a:lnTo>
                  <a:lnTo>
                    <a:pt x="0" y="10"/>
                  </a:lnTo>
                  <a:lnTo>
                    <a:pt x="5" y="22"/>
                  </a:lnTo>
                  <a:lnTo>
                    <a:pt x="0" y="36"/>
                  </a:lnTo>
                  <a:lnTo>
                    <a:pt x="16" y="32"/>
                  </a:lnTo>
                  <a:lnTo>
                    <a:pt x="34" y="22"/>
                  </a:lnTo>
                  <a:lnTo>
                    <a:pt x="35" y="20"/>
                  </a:lnTo>
                  <a:lnTo>
                    <a:pt x="36" y="15"/>
                  </a:lnTo>
                  <a:lnTo>
                    <a:pt x="37" y="9"/>
                  </a:lnTo>
                  <a:lnTo>
                    <a:pt x="38" y="6"/>
                  </a:lnTo>
                  <a:close/>
                </a:path>
              </a:pathLst>
            </a:custGeom>
            <a:solidFill>
              <a:srgbClr val="00001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" name="Freeform 20"/>
            <p:cNvSpPr>
              <a:spLocks/>
            </p:cNvSpPr>
            <p:nvPr/>
          </p:nvSpPr>
          <p:spPr bwMode="auto">
            <a:xfrm>
              <a:off x="2714" y="2158"/>
              <a:ext cx="287" cy="191"/>
            </a:xfrm>
            <a:custGeom>
              <a:avLst/>
              <a:gdLst>
                <a:gd name="T0" fmla="*/ 72 w 574"/>
                <a:gd name="T1" fmla="*/ 89 h 384"/>
                <a:gd name="T2" fmla="*/ 37 w 574"/>
                <a:gd name="T3" fmla="*/ 99 h 384"/>
                <a:gd name="T4" fmla="*/ 28 w 574"/>
                <a:gd name="T5" fmla="*/ 174 h 384"/>
                <a:gd name="T6" fmla="*/ 44 w 574"/>
                <a:gd name="T7" fmla="*/ 177 h 384"/>
                <a:gd name="T8" fmla="*/ 65 w 574"/>
                <a:gd name="T9" fmla="*/ 201 h 384"/>
                <a:gd name="T10" fmla="*/ 77 w 574"/>
                <a:gd name="T11" fmla="*/ 218 h 384"/>
                <a:gd name="T12" fmla="*/ 135 w 574"/>
                <a:gd name="T13" fmla="*/ 157 h 384"/>
                <a:gd name="T14" fmla="*/ 170 w 574"/>
                <a:gd name="T15" fmla="*/ 174 h 384"/>
                <a:gd name="T16" fmla="*/ 175 w 574"/>
                <a:gd name="T17" fmla="*/ 204 h 384"/>
                <a:gd name="T18" fmla="*/ 210 w 574"/>
                <a:gd name="T19" fmla="*/ 106 h 384"/>
                <a:gd name="T20" fmla="*/ 233 w 574"/>
                <a:gd name="T21" fmla="*/ 96 h 384"/>
                <a:gd name="T22" fmla="*/ 217 w 574"/>
                <a:gd name="T23" fmla="*/ 204 h 384"/>
                <a:gd name="T24" fmla="*/ 226 w 574"/>
                <a:gd name="T25" fmla="*/ 225 h 384"/>
                <a:gd name="T26" fmla="*/ 320 w 574"/>
                <a:gd name="T27" fmla="*/ 164 h 384"/>
                <a:gd name="T28" fmla="*/ 287 w 574"/>
                <a:gd name="T29" fmla="*/ 136 h 384"/>
                <a:gd name="T30" fmla="*/ 317 w 574"/>
                <a:gd name="T31" fmla="*/ 119 h 384"/>
                <a:gd name="T32" fmla="*/ 341 w 574"/>
                <a:gd name="T33" fmla="*/ 112 h 384"/>
                <a:gd name="T34" fmla="*/ 355 w 574"/>
                <a:gd name="T35" fmla="*/ 129 h 384"/>
                <a:gd name="T36" fmla="*/ 371 w 574"/>
                <a:gd name="T37" fmla="*/ 154 h 384"/>
                <a:gd name="T38" fmla="*/ 375 w 574"/>
                <a:gd name="T39" fmla="*/ 177 h 384"/>
                <a:gd name="T40" fmla="*/ 364 w 574"/>
                <a:gd name="T41" fmla="*/ 218 h 384"/>
                <a:gd name="T42" fmla="*/ 456 w 574"/>
                <a:gd name="T43" fmla="*/ 184 h 384"/>
                <a:gd name="T44" fmla="*/ 456 w 574"/>
                <a:gd name="T45" fmla="*/ 232 h 384"/>
                <a:gd name="T46" fmla="*/ 473 w 574"/>
                <a:gd name="T47" fmla="*/ 279 h 384"/>
                <a:gd name="T48" fmla="*/ 429 w 574"/>
                <a:gd name="T49" fmla="*/ 351 h 384"/>
                <a:gd name="T50" fmla="*/ 466 w 574"/>
                <a:gd name="T51" fmla="*/ 363 h 384"/>
                <a:gd name="T52" fmla="*/ 497 w 574"/>
                <a:gd name="T53" fmla="*/ 289 h 384"/>
                <a:gd name="T54" fmla="*/ 513 w 574"/>
                <a:gd name="T55" fmla="*/ 326 h 384"/>
                <a:gd name="T56" fmla="*/ 534 w 574"/>
                <a:gd name="T57" fmla="*/ 326 h 384"/>
                <a:gd name="T58" fmla="*/ 547 w 574"/>
                <a:gd name="T59" fmla="*/ 302 h 384"/>
                <a:gd name="T60" fmla="*/ 530 w 574"/>
                <a:gd name="T61" fmla="*/ 201 h 384"/>
                <a:gd name="T62" fmla="*/ 567 w 574"/>
                <a:gd name="T63" fmla="*/ 208 h 384"/>
                <a:gd name="T64" fmla="*/ 541 w 574"/>
                <a:gd name="T65" fmla="*/ 174 h 384"/>
                <a:gd name="T66" fmla="*/ 513 w 574"/>
                <a:gd name="T67" fmla="*/ 140 h 384"/>
                <a:gd name="T68" fmla="*/ 483 w 574"/>
                <a:gd name="T69" fmla="*/ 133 h 384"/>
                <a:gd name="T70" fmla="*/ 436 w 574"/>
                <a:gd name="T71" fmla="*/ 129 h 384"/>
                <a:gd name="T72" fmla="*/ 459 w 574"/>
                <a:gd name="T73" fmla="*/ 55 h 384"/>
                <a:gd name="T74" fmla="*/ 429 w 574"/>
                <a:gd name="T75" fmla="*/ 55 h 384"/>
                <a:gd name="T76" fmla="*/ 395 w 574"/>
                <a:gd name="T77" fmla="*/ 38 h 384"/>
                <a:gd name="T78" fmla="*/ 368 w 574"/>
                <a:gd name="T79" fmla="*/ 31 h 384"/>
                <a:gd name="T80" fmla="*/ 338 w 574"/>
                <a:gd name="T81" fmla="*/ 28 h 384"/>
                <a:gd name="T82" fmla="*/ 270 w 574"/>
                <a:gd name="T83" fmla="*/ 79 h 384"/>
                <a:gd name="T84" fmla="*/ 240 w 574"/>
                <a:gd name="T85" fmla="*/ 67 h 384"/>
                <a:gd name="T86" fmla="*/ 206 w 574"/>
                <a:gd name="T87" fmla="*/ 64 h 384"/>
                <a:gd name="T88" fmla="*/ 149 w 574"/>
                <a:gd name="T89" fmla="*/ 136 h 384"/>
                <a:gd name="T90" fmla="*/ 112 w 574"/>
                <a:gd name="T91" fmla="*/ 133 h 384"/>
                <a:gd name="T92" fmla="*/ 95 w 574"/>
                <a:gd name="T93" fmla="*/ 99 h 3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574" h="384">
                  <a:moveTo>
                    <a:pt x="72" y="45"/>
                  </a:moveTo>
                  <a:lnTo>
                    <a:pt x="72" y="89"/>
                  </a:lnTo>
                  <a:lnTo>
                    <a:pt x="61" y="133"/>
                  </a:lnTo>
                  <a:lnTo>
                    <a:pt x="37" y="99"/>
                  </a:lnTo>
                  <a:lnTo>
                    <a:pt x="34" y="136"/>
                  </a:lnTo>
                  <a:lnTo>
                    <a:pt x="28" y="174"/>
                  </a:lnTo>
                  <a:lnTo>
                    <a:pt x="0" y="204"/>
                  </a:lnTo>
                  <a:lnTo>
                    <a:pt x="44" y="177"/>
                  </a:lnTo>
                  <a:lnTo>
                    <a:pt x="28" y="222"/>
                  </a:lnTo>
                  <a:lnTo>
                    <a:pt x="65" y="201"/>
                  </a:lnTo>
                  <a:lnTo>
                    <a:pt x="84" y="167"/>
                  </a:lnTo>
                  <a:lnTo>
                    <a:pt x="77" y="218"/>
                  </a:lnTo>
                  <a:lnTo>
                    <a:pt x="105" y="187"/>
                  </a:lnTo>
                  <a:lnTo>
                    <a:pt x="135" y="157"/>
                  </a:lnTo>
                  <a:lnTo>
                    <a:pt x="125" y="204"/>
                  </a:lnTo>
                  <a:lnTo>
                    <a:pt x="170" y="174"/>
                  </a:lnTo>
                  <a:lnTo>
                    <a:pt x="200" y="143"/>
                  </a:lnTo>
                  <a:lnTo>
                    <a:pt x="175" y="204"/>
                  </a:lnTo>
                  <a:lnTo>
                    <a:pt x="210" y="174"/>
                  </a:lnTo>
                  <a:lnTo>
                    <a:pt x="210" y="106"/>
                  </a:lnTo>
                  <a:lnTo>
                    <a:pt x="223" y="157"/>
                  </a:lnTo>
                  <a:lnTo>
                    <a:pt x="233" y="96"/>
                  </a:lnTo>
                  <a:lnTo>
                    <a:pt x="250" y="164"/>
                  </a:lnTo>
                  <a:lnTo>
                    <a:pt x="217" y="204"/>
                  </a:lnTo>
                  <a:lnTo>
                    <a:pt x="264" y="197"/>
                  </a:lnTo>
                  <a:lnTo>
                    <a:pt x="226" y="225"/>
                  </a:lnTo>
                  <a:lnTo>
                    <a:pt x="291" y="197"/>
                  </a:lnTo>
                  <a:lnTo>
                    <a:pt x="320" y="164"/>
                  </a:lnTo>
                  <a:lnTo>
                    <a:pt x="280" y="180"/>
                  </a:lnTo>
                  <a:lnTo>
                    <a:pt x="287" y="136"/>
                  </a:lnTo>
                  <a:lnTo>
                    <a:pt x="280" y="89"/>
                  </a:lnTo>
                  <a:lnTo>
                    <a:pt x="317" y="119"/>
                  </a:lnTo>
                  <a:lnTo>
                    <a:pt x="304" y="143"/>
                  </a:lnTo>
                  <a:lnTo>
                    <a:pt x="341" y="112"/>
                  </a:lnTo>
                  <a:lnTo>
                    <a:pt x="341" y="86"/>
                  </a:lnTo>
                  <a:lnTo>
                    <a:pt x="355" y="129"/>
                  </a:lnTo>
                  <a:lnTo>
                    <a:pt x="358" y="64"/>
                  </a:lnTo>
                  <a:lnTo>
                    <a:pt x="371" y="154"/>
                  </a:lnTo>
                  <a:lnTo>
                    <a:pt x="409" y="79"/>
                  </a:lnTo>
                  <a:lnTo>
                    <a:pt x="375" y="177"/>
                  </a:lnTo>
                  <a:lnTo>
                    <a:pt x="411" y="150"/>
                  </a:lnTo>
                  <a:lnTo>
                    <a:pt x="364" y="218"/>
                  </a:lnTo>
                  <a:lnTo>
                    <a:pt x="432" y="210"/>
                  </a:lnTo>
                  <a:lnTo>
                    <a:pt x="456" y="184"/>
                  </a:lnTo>
                  <a:lnTo>
                    <a:pt x="425" y="241"/>
                  </a:lnTo>
                  <a:lnTo>
                    <a:pt x="456" y="232"/>
                  </a:lnTo>
                  <a:lnTo>
                    <a:pt x="429" y="289"/>
                  </a:lnTo>
                  <a:lnTo>
                    <a:pt x="473" y="279"/>
                  </a:lnTo>
                  <a:lnTo>
                    <a:pt x="446" y="312"/>
                  </a:lnTo>
                  <a:lnTo>
                    <a:pt x="429" y="351"/>
                  </a:lnTo>
                  <a:lnTo>
                    <a:pt x="469" y="326"/>
                  </a:lnTo>
                  <a:lnTo>
                    <a:pt x="466" y="363"/>
                  </a:lnTo>
                  <a:lnTo>
                    <a:pt x="486" y="326"/>
                  </a:lnTo>
                  <a:lnTo>
                    <a:pt x="497" y="289"/>
                  </a:lnTo>
                  <a:lnTo>
                    <a:pt x="506" y="384"/>
                  </a:lnTo>
                  <a:lnTo>
                    <a:pt x="513" y="326"/>
                  </a:lnTo>
                  <a:lnTo>
                    <a:pt x="534" y="377"/>
                  </a:lnTo>
                  <a:lnTo>
                    <a:pt x="534" y="326"/>
                  </a:lnTo>
                  <a:lnTo>
                    <a:pt x="523" y="261"/>
                  </a:lnTo>
                  <a:lnTo>
                    <a:pt x="547" y="302"/>
                  </a:lnTo>
                  <a:lnTo>
                    <a:pt x="547" y="257"/>
                  </a:lnTo>
                  <a:lnTo>
                    <a:pt x="530" y="201"/>
                  </a:lnTo>
                  <a:lnTo>
                    <a:pt x="560" y="251"/>
                  </a:lnTo>
                  <a:lnTo>
                    <a:pt x="567" y="208"/>
                  </a:lnTo>
                  <a:lnTo>
                    <a:pt x="574" y="154"/>
                  </a:lnTo>
                  <a:lnTo>
                    <a:pt x="541" y="174"/>
                  </a:lnTo>
                  <a:lnTo>
                    <a:pt x="493" y="184"/>
                  </a:lnTo>
                  <a:lnTo>
                    <a:pt x="513" y="140"/>
                  </a:lnTo>
                  <a:lnTo>
                    <a:pt x="469" y="180"/>
                  </a:lnTo>
                  <a:lnTo>
                    <a:pt x="483" y="133"/>
                  </a:lnTo>
                  <a:lnTo>
                    <a:pt x="443" y="154"/>
                  </a:lnTo>
                  <a:lnTo>
                    <a:pt x="436" y="129"/>
                  </a:lnTo>
                  <a:lnTo>
                    <a:pt x="459" y="89"/>
                  </a:lnTo>
                  <a:lnTo>
                    <a:pt x="459" y="55"/>
                  </a:lnTo>
                  <a:lnTo>
                    <a:pt x="418" y="112"/>
                  </a:lnTo>
                  <a:lnTo>
                    <a:pt x="429" y="55"/>
                  </a:lnTo>
                  <a:lnTo>
                    <a:pt x="392" y="79"/>
                  </a:lnTo>
                  <a:lnTo>
                    <a:pt x="395" y="38"/>
                  </a:lnTo>
                  <a:lnTo>
                    <a:pt x="395" y="0"/>
                  </a:lnTo>
                  <a:lnTo>
                    <a:pt x="368" y="31"/>
                  </a:lnTo>
                  <a:lnTo>
                    <a:pt x="327" y="67"/>
                  </a:lnTo>
                  <a:lnTo>
                    <a:pt x="338" y="28"/>
                  </a:lnTo>
                  <a:lnTo>
                    <a:pt x="297" y="58"/>
                  </a:lnTo>
                  <a:lnTo>
                    <a:pt x="270" y="79"/>
                  </a:lnTo>
                  <a:lnTo>
                    <a:pt x="270" y="35"/>
                  </a:lnTo>
                  <a:lnTo>
                    <a:pt x="240" y="67"/>
                  </a:lnTo>
                  <a:lnTo>
                    <a:pt x="206" y="99"/>
                  </a:lnTo>
                  <a:lnTo>
                    <a:pt x="206" y="64"/>
                  </a:lnTo>
                  <a:lnTo>
                    <a:pt x="175" y="116"/>
                  </a:lnTo>
                  <a:lnTo>
                    <a:pt x="149" y="136"/>
                  </a:lnTo>
                  <a:lnTo>
                    <a:pt x="159" y="82"/>
                  </a:lnTo>
                  <a:lnTo>
                    <a:pt x="112" y="133"/>
                  </a:lnTo>
                  <a:lnTo>
                    <a:pt x="95" y="143"/>
                  </a:lnTo>
                  <a:lnTo>
                    <a:pt x="95" y="99"/>
                  </a:lnTo>
                  <a:lnTo>
                    <a:pt x="72" y="45"/>
                  </a:lnTo>
                  <a:close/>
                </a:path>
              </a:pathLst>
            </a:custGeom>
            <a:solidFill>
              <a:srgbClr val="2B2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" name="Freeform 21"/>
            <p:cNvSpPr>
              <a:spLocks/>
            </p:cNvSpPr>
            <p:nvPr/>
          </p:nvSpPr>
          <p:spPr bwMode="auto">
            <a:xfrm>
              <a:off x="2753" y="2314"/>
              <a:ext cx="34" cy="41"/>
            </a:xfrm>
            <a:custGeom>
              <a:avLst/>
              <a:gdLst>
                <a:gd name="T0" fmla="*/ 38 w 68"/>
                <a:gd name="T1" fmla="*/ 0 h 82"/>
                <a:gd name="T2" fmla="*/ 55 w 68"/>
                <a:gd name="T3" fmla="*/ 14 h 82"/>
                <a:gd name="T4" fmla="*/ 68 w 68"/>
                <a:gd name="T5" fmla="*/ 48 h 82"/>
                <a:gd name="T6" fmla="*/ 61 w 68"/>
                <a:gd name="T7" fmla="*/ 82 h 82"/>
                <a:gd name="T8" fmla="*/ 35 w 68"/>
                <a:gd name="T9" fmla="*/ 82 h 82"/>
                <a:gd name="T10" fmla="*/ 45 w 68"/>
                <a:gd name="T11" fmla="*/ 42 h 82"/>
                <a:gd name="T12" fmla="*/ 28 w 68"/>
                <a:gd name="T13" fmla="*/ 25 h 82"/>
                <a:gd name="T14" fmla="*/ 0 w 68"/>
                <a:gd name="T15" fmla="*/ 32 h 82"/>
                <a:gd name="T16" fmla="*/ 11 w 68"/>
                <a:gd name="T17" fmla="*/ 7 h 82"/>
                <a:gd name="T18" fmla="*/ 38 w 68"/>
                <a:gd name="T19" fmla="*/ 0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8" h="82">
                  <a:moveTo>
                    <a:pt x="38" y="0"/>
                  </a:moveTo>
                  <a:lnTo>
                    <a:pt x="55" y="14"/>
                  </a:lnTo>
                  <a:lnTo>
                    <a:pt x="68" y="48"/>
                  </a:lnTo>
                  <a:lnTo>
                    <a:pt x="61" y="82"/>
                  </a:lnTo>
                  <a:lnTo>
                    <a:pt x="35" y="82"/>
                  </a:lnTo>
                  <a:lnTo>
                    <a:pt x="45" y="42"/>
                  </a:lnTo>
                  <a:lnTo>
                    <a:pt x="28" y="25"/>
                  </a:lnTo>
                  <a:lnTo>
                    <a:pt x="0" y="32"/>
                  </a:lnTo>
                  <a:lnTo>
                    <a:pt x="11" y="7"/>
                  </a:lnTo>
                  <a:lnTo>
                    <a:pt x="38" y="0"/>
                  </a:lnTo>
                  <a:close/>
                </a:path>
              </a:pathLst>
            </a:custGeom>
            <a:solidFill>
              <a:srgbClr val="7A3F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" name="Freeform 22"/>
            <p:cNvSpPr>
              <a:spLocks/>
            </p:cNvSpPr>
            <p:nvPr/>
          </p:nvSpPr>
          <p:spPr bwMode="auto">
            <a:xfrm>
              <a:off x="2626" y="2348"/>
              <a:ext cx="133" cy="121"/>
            </a:xfrm>
            <a:custGeom>
              <a:avLst/>
              <a:gdLst>
                <a:gd name="T0" fmla="*/ 67 w 266"/>
                <a:gd name="T1" fmla="*/ 68 h 242"/>
                <a:gd name="T2" fmla="*/ 52 w 266"/>
                <a:gd name="T3" fmla="*/ 99 h 242"/>
                <a:gd name="T4" fmla="*/ 39 w 266"/>
                <a:gd name="T5" fmla="*/ 125 h 242"/>
                <a:gd name="T6" fmla="*/ 21 w 266"/>
                <a:gd name="T7" fmla="*/ 164 h 242"/>
                <a:gd name="T8" fmla="*/ 0 w 266"/>
                <a:gd name="T9" fmla="*/ 190 h 242"/>
                <a:gd name="T10" fmla="*/ 21 w 266"/>
                <a:gd name="T11" fmla="*/ 209 h 242"/>
                <a:gd name="T12" fmla="*/ 36 w 266"/>
                <a:gd name="T13" fmla="*/ 170 h 242"/>
                <a:gd name="T14" fmla="*/ 66 w 266"/>
                <a:gd name="T15" fmla="*/ 167 h 242"/>
                <a:gd name="T16" fmla="*/ 69 w 266"/>
                <a:gd name="T17" fmla="*/ 133 h 242"/>
                <a:gd name="T18" fmla="*/ 84 w 266"/>
                <a:gd name="T19" fmla="*/ 106 h 242"/>
                <a:gd name="T20" fmla="*/ 101 w 266"/>
                <a:gd name="T21" fmla="*/ 68 h 242"/>
                <a:gd name="T22" fmla="*/ 116 w 266"/>
                <a:gd name="T23" fmla="*/ 57 h 242"/>
                <a:gd name="T24" fmla="*/ 113 w 266"/>
                <a:gd name="T25" fmla="*/ 42 h 242"/>
                <a:gd name="T26" fmla="*/ 139 w 266"/>
                <a:gd name="T27" fmla="*/ 38 h 242"/>
                <a:gd name="T28" fmla="*/ 158 w 266"/>
                <a:gd name="T29" fmla="*/ 42 h 242"/>
                <a:gd name="T30" fmla="*/ 128 w 266"/>
                <a:gd name="T31" fmla="*/ 76 h 242"/>
                <a:gd name="T32" fmla="*/ 168 w 266"/>
                <a:gd name="T33" fmla="*/ 53 h 242"/>
                <a:gd name="T34" fmla="*/ 207 w 266"/>
                <a:gd name="T35" fmla="*/ 65 h 242"/>
                <a:gd name="T36" fmla="*/ 196 w 266"/>
                <a:gd name="T37" fmla="*/ 81 h 242"/>
                <a:gd name="T38" fmla="*/ 203 w 266"/>
                <a:gd name="T39" fmla="*/ 96 h 242"/>
                <a:gd name="T40" fmla="*/ 157 w 266"/>
                <a:gd name="T41" fmla="*/ 114 h 242"/>
                <a:gd name="T42" fmla="*/ 183 w 266"/>
                <a:gd name="T43" fmla="*/ 166 h 242"/>
                <a:gd name="T44" fmla="*/ 107 w 266"/>
                <a:gd name="T45" fmla="*/ 186 h 242"/>
                <a:gd name="T46" fmla="*/ 105 w 266"/>
                <a:gd name="T47" fmla="*/ 209 h 242"/>
                <a:gd name="T48" fmla="*/ 64 w 266"/>
                <a:gd name="T49" fmla="*/ 209 h 242"/>
                <a:gd name="T50" fmla="*/ 28 w 266"/>
                <a:gd name="T51" fmla="*/ 231 h 242"/>
                <a:gd name="T52" fmla="*/ 82 w 266"/>
                <a:gd name="T53" fmla="*/ 227 h 242"/>
                <a:gd name="T54" fmla="*/ 135 w 266"/>
                <a:gd name="T55" fmla="*/ 216 h 242"/>
                <a:gd name="T56" fmla="*/ 177 w 266"/>
                <a:gd name="T57" fmla="*/ 190 h 242"/>
                <a:gd name="T58" fmla="*/ 241 w 266"/>
                <a:gd name="T59" fmla="*/ 187 h 242"/>
                <a:gd name="T60" fmla="*/ 215 w 266"/>
                <a:gd name="T61" fmla="*/ 143 h 242"/>
                <a:gd name="T62" fmla="*/ 223 w 266"/>
                <a:gd name="T63" fmla="*/ 133 h 242"/>
                <a:gd name="T64" fmla="*/ 227 w 266"/>
                <a:gd name="T65" fmla="*/ 108 h 242"/>
                <a:gd name="T66" fmla="*/ 257 w 266"/>
                <a:gd name="T67" fmla="*/ 87 h 242"/>
                <a:gd name="T68" fmla="*/ 243 w 266"/>
                <a:gd name="T69" fmla="*/ 66 h 242"/>
                <a:gd name="T70" fmla="*/ 215 w 266"/>
                <a:gd name="T71" fmla="*/ 47 h 242"/>
                <a:gd name="T72" fmla="*/ 189 w 266"/>
                <a:gd name="T73" fmla="*/ 35 h 242"/>
                <a:gd name="T74" fmla="*/ 169 w 266"/>
                <a:gd name="T75" fmla="*/ 0 h 242"/>
                <a:gd name="T76" fmla="*/ 116 w 266"/>
                <a:gd name="T77" fmla="*/ 23 h 242"/>
                <a:gd name="T78" fmla="*/ 82 w 266"/>
                <a:gd name="T79" fmla="*/ 42 h 242"/>
                <a:gd name="T80" fmla="*/ 77 w 266"/>
                <a:gd name="T81" fmla="*/ 52 h 242"/>
                <a:gd name="T82" fmla="*/ 70 w 266"/>
                <a:gd name="T83" fmla="*/ 61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266" h="242">
                  <a:moveTo>
                    <a:pt x="70" y="61"/>
                  </a:moveTo>
                  <a:lnTo>
                    <a:pt x="67" y="68"/>
                  </a:lnTo>
                  <a:lnTo>
                    <a:pt x="60" y="82"/>
                  </a:lnTo>
                  <a:lnTo>
                    <a:pt x="52" y="99"/>
                  </a:lnTo>
                  <a:lnTo>
                    <a:pt x="46" y="111"/>
                  </a:lnTo>
                  <a:lnTo>
                    <a:pt x="39" y="125"/>
                  </a:lnTo>
                  <a:lnTo>
                    <a:pt x="30" y="146"/>
                  </a:lnTo>
                  <a:lnTo>
                    <a:pt x="21" y="164"/>
                  </a:lnTo>
                  <a:lnTo>
                    <a:pt x="16" y="172"/>
                  </a:lnTo>
                  <a:lnTo>
                    <a:pt x="0" y="190"/>
                  </a:lnTo>
                  <a:lnTo>
                    <a:pt x="18" y="193"/>
                  </a:lnTo>
                  <a:lnTo>
                    <a:pt x="21" y="209"/>
                  </a:lnTo>
                  <a:lnTo>
                    <a:pt x="41" y="197"/>
                  </a:lnTo>
                  <a:lnTo>
                    <a:pt x="36" y="170"/>
                  </a:lnTo>
                  <a:lnTo>
                    <a:pt x="50" y="149"/>
                  </a:lnTo>
                  <a:lnTo>
                    <a:pt x="66" y="167"/>
                  </a:lnTo>
                  <a:lnTo>
                    <a:pt x="74" y="156"/>
                  </a:lnTo>
                  <a:lnTo>
                    <a:pt x="69" y="133"/>
                  </a:lnTo>
                  <a:lnTo>
                    <a:pt x="90" y="123"/>
                  </a:lnTo>
                  <a:lnTo>
                    <a:pt x="84" y="106"/>
                  </a:lnTo>
                  <a:lnTo>
                    <a:pt x="82" y="87"/>
                  </a:lnTo>
                  <a:lnTo>
                    <a:pt x="101" y="68"/>
                  </a:lnTo>
                  <a:lnTo>
                    <a:pt x="90" y="61"/>
                  </a:lnTo>
                  <a:lnTo>
                    <a:pt x="116" y="57"/>
                  </a:lnTo>
                  <a:lnTo>
                    <a:pt x="128" y="47"/>
                  </a:lnTo>
                  <a:lnTo>
                    <a:pt x="113" y="42"/>
                  </a:lnTo>
                  <a:lnTo>
                    <a:pt x="135" y="25"/>
                  </a:lnTo>
                  <a:lnTo>
                    <a:pt x="139" y="38"/>
                  </a:lnTo>
                  <a:lnTo>
                    <a:pt x="158" y="23"/>
                  </a:lnTo>
                  <a:lnTo>
                    <a:pt x="158" y="42"/>
                  </a:lnTo>
                  <a:lnTo>
                    <a:pt x="137" y="58"/>
                  </a:lnTo>
                  <a:lnTo>
                    <a:pt x="128" y="76"/>
                  </a:lnTo>
                  <a:lnTo>
                    <a:pt x="143" y="64"/>
                  </a:lnTo>
                  <a:lnTo>
                    <a:pt x="168" y="53"/>
                  </a:lnTo>
                  <a:lnTo>
                    <a:pt x="183" y="64"/>
                  </a:lnTo>
                  <a:lnTo>
                    <a:pt x="207" y="65"/>
                  </a:lnTo>
                  <a:lnTo>
                    <a:pt x="220" y="65"/>
                  </a:lnTo>
                  <a:lnTo>
                    <a:pt x="196" y="81"/>
                  </a:lnTo>
                  <a:lnTo>
                    <a:pt x="177" y="90"/>
                  </a:lnTo>
                  <a:lnTo>
                    <a:pt x="203" y="96"/>
                  </a:lnTo>
                  <a:lnTo>
                    <a:pt x="191" y="117"/>
                  </a:lnTo>
                  <a:lnTo>
                    <a:pt x="157" y="114"/>
                  </a:lnTo>
                  <a:lnTo>
                    <a:pt x="180" y="136"/>
                  </a:lnTo>
                  <a:lnTo>
                    <a:pt x="183" y="166"/>
                  </a:lnTo>
                  <a:lnTo>
                    <a:pt x="145" y="172"/>
                  </a:lnTo>
                  <a:lnTo>
                    <a:pt x="107" y="186"/>
                  </a:lnTo>
                  <a:lnTo>
                    <a:pt x="97" y="182"/>
                  </a:lnTo>
                  <a:lnTo>
                    <a:pt x="105" y="209"/>
                  </a:lnTo>
                  <a:lnTo>
                    <a:pt x="81" y="209"/>
                  </a:lnTo>
                  <a:lnTo>
                    <a:pt x="64" y="209"/>
                  </a:lnTo>
                  <a:lnTo>
                    <a:pt x="54" y="225"/>
                  </a:lnTo>
                  <a:lnTo>
                    <a:pt x="28" y="231"/>
                  </a:lnTo>
                  <a:lnTo>
                    <a:pt x="58" y="242"/>
                  </a:lnTo>
                  <a:lnTo>
                    <a:pt x="82" y="227"/>
                  </a:lnTo>
                  <a:lnTo>
                    <a:pt x="107" y="219"/>
                  </a:lnTo>
                  <a:lnTo>
                    <a:pt x="135" y="216"/>
                  </a:lnTo>
                  <a:lnTo>
                    <a:pt x="137" y="193"/>
                  </a:lnTo>
                  <a:lnTo>
                    <a:pt x="177" y="190"/>
                  </a:lnTo>
                  <a:lnTo>
                    <a:pt x="215" y="186"/>
                  </a:lnTo>
                  <a:lnTo>
                    <a:pt x="241" y="187"/>
                  </a:lnTo>
                  <a:lnTo>
                    <a:pt x="219" y="166"/>
                  </a:lnTo>
                  <a:lnTo>
                    <a:pt x="215" y="143"/>
                  </a:lnTo>
                  <a:lnTo>
                    <a:pt x="243" y="152"/>
                  </a:lnTo>
                  <a:lnTo>
                    <a:pt x="223" y="133"/>
                  </a:lnTo>
                  <a:lnTo>
                    <a:pt x="245" y="126"/>
                  </a:lnTo>
                  <a:lnTo>
                    <a:pt x="227" y="108"/>
                  </a:lnTo>
                  <a:lnTo>
                    <a:pt x="214" y="93"/>
                  </a:lnTo>
                  <a:lnTo>
                    <a:pt x="257" y="87"/>
                  </a:lnTo>
                  <a:lnTo>
                    <a:pt x="266" y="66"/>
                  </a:lnTo>
                  <a:lnTo>
                    <a:pt x="243" y="66"/>
                  </a:lnTo>
                  <a:lnTo>
                    <a:pt x="252" y="42"/>
                  </a:lnTo>
                  <a:lnTo>
                    <a:pt x="215" y="47"/>
                  </a:lnTo>
                  <a:lnTo>
                    <a:pt x="214" y="12"/>
                  </a:lnTo>
                  <a:lnTo>
                    <a:pt x="189" y="35"/>
                  </a:lnTo>
                  <a:lnTo>
                    <a:pt x="173" y="35"/>
                  </a:lnTo>
                  <a:lnTo>
                    <a:pt x="169" y="0"/>
                  </a:lnTo>
                  <a:lnTo>
                    <a:pt x="146" y="17"/>
                  </a:lnTo>
                  <a:lnTo>
                    <a:pt x="116" y="23"/>
                  </a:lnTo>
                  <a:lnTo>
                    <a:pt x="104" y="13"/>
                  </a:lnTo>
                  <a:lnTo>
                    <a:pt x="82" y="42"/>
                  </a:lnTo>
                  <a:lnTo>
                    <a:pt x="81" y="45"/>
                  </a:lnTo>
                  <a:lnTo>
                    <a:pt x="77" y="52"/>
                  </a:lnTo>
                  <a:lnTo>
                    <a:pt x="74" y="59"/>
                  </a:lnTo>
                  <a:lnTo>
                    <a:pt x="70" y="61"/>
                  </a:lnTo>
                  <a:close/>
                </a:path>
              </a:pathLst>
            </a:custGeom>
            <a:solidFill>
              <a:srgbClr val="964C2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23"/>
            <p:cNvSpPr>
              <a:spLocks/>
            </p:cNvSpPr>
            <p:nvPr/>
          </p:nvSpPr>
          <p:spPr bwMode="auto">
            <a:xfrm>
              <a:off x="2678" y="2382"/>
              <a:ext cx="59" cy="57"/>
            </a:xfrm>
            <a:custGeom>
              <a:avLst/>
              <a:gdLst>
                <a:gd name="T0" fmla="*/ 81 w 118"/>
                <a:gd name="T1" fmla="*/ 31 h 116"/>
                <a:gd name="T2" fmla="*/ 50 w 118"/>
                <a:gd name="T3" fmla="*/ 31 h 116"/>
                <a:gd name="T4" fmla="*/ 31 w 118"/>
                <a:gd name="T5" fmla="*/ 46 h 116"/>
                <a:gd name="T6" fmla="*/ 18 w 118"/>
                <a:gd name="T7" fmla="*/ 66 h 116"/>
                <a:gd name="T8" fmla="*/ 45 w 118"/>
                <a:gd name="T9" fmla="*/ 45 h 116"/>
                <a:gd name="T10" fmla="*/ 62 w 118"/>
                <a:gd name="T11" fmla="*/ 60 h 116"/>
                <a:gd name="T12" fmla="*/ 50 w 118"/>
                <a:gd name="T13" fmla="*/ 73 h 116"/>
                <a:gd name="T14" fmla="*/ 65 w 118"/>
                <a:gd name="T15" fmla="*/ 81 h 116"/>
                <a:gd name="T16" fmla="*/ 81 w 118"/>
                <a:gd name="T17" fmla="*/ 96 h 116"/>
                <a:gd name="T18" fmla="*/ 45 w 118"/>
                <a:gd name="T19" fmla="*/ 99 h 116"/>
                <a:gd name="T20" fmla="*/ 0 w 118"/>
                <a:gd name="T21" fmla="*/ 104 h 116"/>
                <a:gd name="T22" fmla="*/ 19 w 118"/>
                <a:gd name="T23" fmla="*/ 114 h 116"/>
                <a:gd name="T24" fmla="*/ 73 w 118"/>
                <a:gd name="T25" fmla="*/ 116 h 116"/>
                <a:gd name="T26" fmla="*/ 107 w 118"/>
                <a:gd name="T27" fmla="*/ 113 h 116"/>
                <a:gd name="T28" fmla="*/ 87 w 118"/>
                <a:gd name="T29" fmla="*/ 72 h 116"/>
                <a:gd name="T30" fmla="*/ 107 w 118"/>
                <a:gd name="T31" fmla="*/ 58 h 116"/>
                <a:gd name="T32" fmla="*/ 108 w 118"/>
                <a:gd name="T33" fmla="*/ 42 h 116"/>
                <a:gd name="T34" fmla="*/ 93 w 118"/>
                <a:gd name="T35" fmla="*/ 22 h 116"/>
                <a:gd name="T36" fmla="*/ 84 w 118"/>
                <a:gd name="T37" fmla="*/ 20 h 116"/>
                <a:gd name="T38" fmla="*/ 118 w 118"/>
                <a:gd name="T39" fmla="*/ 10 h 116"/>
                <a:gd name="T40" fmla="*/ 96 w 118"/>
                <a:gd name="T41" fmla="*/ 0 h 116"/>
                <a:gd name="T42" fmla="*/ 80 w 118"/>
                <a:gd name="T43" fmla="*/ 13 h 116"/>
                <a:gd name="T44" fmla="*/ 70 w 118"/>
                <a:gd name="T45" fmla="*/ 25 h 116"/>
                <a:gd name="T46" fmla="*/ 71 w 118"/>
                <a:gd name="T47" fmla="*/ 26 h 116"/>
                <a:gd name="T48" fmla="*/ 75 w 118"/>
                <a:gd name="T49" fmla="*/ 28 h 116"/>
                <a:gd name="T50" fmla="*/ 79 w 118"/>
                <a:gd name="T51" fmla="*/ 30 h 116"/>
                <a:gd name="T52" fmla="*/ 81 w 118"/>
                <a:gd name="T53" fmla="*/ 31 h 1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118" h="116">
                  <a:moveTo>
                    <a:pt x="81" y="31"/>
                  </a:moveTo>
                  <a:lnTo>
                    <a:pt x="50" y="31"/>
                  </a:lnTo>
                  <a:lnTo>
                    <a:pt x="31" y="46"/>
                  </a:lnTo>
                  <a:lnTo>
                    <a:pt x="18" y="66"/>
                  </a:lnTo>
                  <a:lnTo>
                    <a:pt x="45" y="45"/>
                  </a:lnTo>
                  <a:lnTo>
                    <a:pt x="62" y="60"/>
                  </a:lnTo>
                  <a:lnTo>
                    <a:pt x="50" y="73"/>
                  </a:lnTo>
                  <a:lnTo>
                    <a:pt x="65" y="81"/>
                  </a:lnTo>
                  <a:lnTo>
                    <a:pt x="81" y="96"/>
                  </a:lnTo>
                  <a:lnTo>
                    <a:pt x="45" y="99"/>
                  </a:lnTo>
                  <a:lnTo>
                    <a:pt x="0" y="104"/>
                  </a:lnTo>
                  <a:lnTo>
                    <a:pt x="19" y="114"/>
                  </a:lnTo>
                  <a:lnTo>
                    <a:pt x="73" y="116"/>
                  </a:lnTo>
                  <a:lnTo>
                    <a:pt x="107" y="113"/>
                  </a:lnTo>
                  <a:lnTo>
                    <a:pt x="87" y="72"/>
                  </a:lnTo>
                  <a:lnTo>
                    <a:pt x="107" y="58"/>
                  </a:lnTo>
                  <a:lnTo>
                    <a:pt x="108" y="42"/>
                  </a:lnTo>
                  <a:lnTo>
                    <a:pt x="93" y="22"/>
                  </a:lnTo>
                  <a:lnTo>
                    <a:pt x="84" y="20"/>
                  </a:lnTo>
                  <a:lnTo>
                    <a:pt x="118" y="10"/>
                  </a:lnTo>
                  <a:lnTo>
                    <a:pt x="96" y="0"/>
                  </a:lnTo>
                  <a:lnTo>
                    <a:pt x="80" y="13"/>
                  </a:lnTo>
                  <a:lnTo>
                    <a:pt x="70" y="25"/>
                  </a:lnTo>
                  <a:lnTo>
                    <a:pt x="71" y="26"/>
                  </a:lnTo>
                  <a:lnTo>
                    <a:pt x="75" y="28"/>
                  </a:lnTo>
                  <a:lnTo>
                    <a:pt x="79" y="30"/>
                  </a:lnTo>
                  <a:lnTo>
                    <a:pt x="81" y="31"/>
                  </a:lnTo>
                  <a:close/>
                </a:path>
              </a:pathLst>
            </a:custGeom>
            <a:solidFill>
              <a:srgbClr val="916D4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" name="Freeform 24"/>
            <p:cNvSpPr>
              <a:spLocks/>
            </p:cNvSpPr>
            <p:nvPr/>
          </p:nvSpPr>
          <p:spPr bwMode="auto">
            <a:xfrm>
              <a:off x="2627" y="2372"/>
              <a:ext cx="49" cy="76"/>
            </a:xfrm>
            <a:custGeom>
              <a:avLst/>
              <a:gdLst>
                <a:gd name="T0" fmla="*/ 68 w 99"/>
                <a:gd name="T1" fmla="*/ 33 h 152"/>
                <a:gd name="T2" fmla="*/ 50 w 99"/>
                <a:gd name="T3" fmla="*/ 64 h 152"/>
                <a:gd name="T4" fmla="*/ 23 w 99"/>
                <a:gd name="T5" fmla="*/ 98 h 152"/>
                <a:gd name="T6" fmla="*/ 0 w 99"/>
                <a:gd name="T7" fmla="*/ 144 h 152"/>
                <a:gd name="T8" fmla="*/ 17 w 99"/>
                <a:gd name="T9" fmla="*/ 146 h 152"/>
                <a:gd name="T10" fmla="*/ 34 w 99"/>
                <a:gd name="T11" fmla="*/ 152 h 152"/>
                <a:gd name="T12" fmla="*/ 35 w 99"/>
                <a:gd name="T13" fmla="*/ 132 h 152"/>
                <a:gd name="T14" fmla="*/ 29 w 99"/>
                <a:gd name="T15" fmla="*/ 109 h 152"/>
                <a:gd name="T16" fmla="*/ 52 w 99"/>
                <a:gd name="T17" fmla="*/ 91 h 152"/>
                <a:gd name="T18" fmla="*/ 68 w 99"/>
                <a:gd name="T19" fmla="*/ 79 h 152"/>
                <a:gd name="T20" fmla="*/ 68 w 99"/>
                <a:gd name="T21" fmla="*/ 61 h 152"/>
                <a:gd name="T22" fmla="*/ 84 w 99"/>
                <a:gd name="T23" fmla="*/ 28 h 152"/>
                <a:gd name="T24" fmla="*/ 99 w 99"/>
                <a:gd name="T25" fmla="*/ 0 h 152"/>
                <a:gd name="T26" fmla="*/ 69 w 99"/>
                <a:gd name="T27" fmla="*/ 22 h 152"/>
                <a:gd name="T28" fmla="*/ 68 w 99"/>
                <a:gd name="T29" fmla="*/ 33 h 1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99" h="152">
                  <a:moveTo>
                    <a:pt x="68" y="33"/>
                  </a:moveTo>
                  <a:lnTo>
                    <a:pt x="50" y="64"/>
                  </a:lnTo>
                  <a:lnTo>
                    <a:pt x="23" y="98"/>
                  </a:lnTo>
                  <a:lnTo>
                    <a:pt x="0" y="144"/>
                  </a:lnTo>
                  <a:lnTo>
                    <a:pt x="17" y="146"/>
                  </a:lnTo>
                  <a:lnTo>
                    <a:pt x="34" y="152"/>
                  </a:lnTo>
                  <a:lnTo>
                    <a:pt x="35" y="132"/>
                  </a:lnTo>
                  <a:lnTo>
                    <a:pt x="29" y="109"/>
                  </a:lnTo>
                  <a:lnTo>
                    <a:pt x="52" y="91"/>
                  </a:lnTo>
                  <a:lnTo>
                    <a:pt x="68" y="79"/>
                  </a:lnTo>
                  <a:lnTo>
                    <a:pt x="68" y="61"/>
                  </a:lnTo>
                  <a:lnTo>
                    <a:pt x="84" y="28"/>
                  </a:lnTo>
                  <a:lnTo>
                    <a:pt x="99" y="0"/>
                  </a:lnTo>
                  <a:lnTo>
                    <a:pt x="69" y="22"/>
                  </a:lnTo>
                  <a:lnTo>
                    <a:pt x="68" y="33"/>
                  </a:lnTo>
                  <a:close/>
                </a:path>
              </a:pathLst>
            </a:custGeom>
            <a:solidFill>
              <a:srgbClr val="916D4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" name="Freeform 25"/>
            <p:cNvSpPr>
              <a:spLocks/>
            </p:cNvSpPr>
            <p:nvPr/>
          </p:nvSpPr>
          <p:spPr bwMode="auto">
            <a:xfrm>
              <a:off x="2764" y="2316"/>
              <a:ext cx="16" cy="34"/>
            </a:xfrm>
            <a:custGeom>
              <a:avLst/>
              <a:gdLst>
                <a:gd name="T0" fmla="*/ 0 w 33"/>
                <a:gd name="T1" fmla="*/ 14 h 68"/>
                <a:gd name="T2" fmla="*/ 18 w 33"/>
                <a:gd name="T3" fmla="*/ 17 h 68"/>
                <a:gd name="T4" fmla="*/ 26 w 33"/>
                <a:gd name="T5" fmla="*/ 68 h 68"/>
                <a:gd name="T6" fmla="*/ 33 w 33"/>
                <a:gd name="T7" fmla="*/ 48 h 68"/>
                <a:gd name="T8" fmla="*/ 33 w 33"/>
                <a:gd name="T9" fmla="*/ 46 h 68"/>
                <a:gd name="T10" fmla="*/ 31 w 33"/>
                <a:gd name="T11" fmla="*/ 39 h 68"/>
                <a:gd name="T12" fmla="*/ 30 w 33"/>
                <a:gd name="T13" fmla="*/ 31 h 68"/>
                <a:gd name="T14" fmla="*/ 29 w 33"/>
                <a:gd name="T15" fmla="*/ 23 h 68"/>
                <a:gd name="T16" fmla="*/ 26 w 33"/>
                <a:gd name="T17" fmla="*/ 16 h 68"/>
                <a:gd name="T18" fmla="*/ 21 w 33"/>
                <a:gd name="T19" fmla="*/ 8 h 68"/>
                <a:gd name="T20" fmla="*/ 15 w 33"/>
                <a:gd name="T21" fmla="*/ 2 h 68"/>
                <a:gd name="T22" fmla="*/ 13 w 33"/>
                <a:gd name="T23" fmla="*/ 0 h 68"/>
                <a:gd name="T24" fmla="*/ 0 w 33"/>
                <a:gd name="T25" fmla="*/ 14 h 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3" h="68">
                  <a:moveTo>
                    <a:pt x="0" y="14"/>
                  </a:moveTo>
                  <a:lnTo>
                    <a:pt x="18" y="17"/>
                  </a:lnTo>
                  <a:lnTo>
                    <a:pt x="26" y="68"/>
                  </a:lnTo>
                  <a:lnTo>
                    <a:pt x="33" y="48"/>
                  </a:lnTo>
                  <a:lnTo>
                    <a:pt x="33" y="46"/>
                  </a:lnTo>
                  <a:lnTo>
                    <a:pt x="31" y="39"/>
                  </a:lnTo>
                  <a:lnTo>
                    <a:pt x="30" y="31"/>
                  </a:lnTo>
                  <a:lnTo>
                    <a:pt x="29" y="23"/>
                  </a:lnTo>
                  <a:lnTo>
                    <a:pt x="26" y="16"/>
                  </a:lnTo>
                  <a:lnTo>
                    <a:pt x="21" y="8"/>
                  </a:lnTo>
                  <a:lnTo>
                    <a:pt x="15" y="2"/>
                  </a:lnTo>
                  <a:lnTo>
                    <a:pt x="13" y="0"/>
                  </a:lnTo>
                  <a:lnTo>
                    <a:pt x="0" y="14"/>
                  </a:lnTo>
                  <a:close/>
                </a:path>
              </a:pathLst>
            </a:custGeom>
            <a:solidFill>
              <a:srgbClr val="916D4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" name="Freeform 26"/>
            <p:cNvSpPr>
              <a:spLocks/>
            </p:cNvSpPr>
            <p:nvPr/>
          </p:nvSpPr>
          <p:spPr bwMode="auto">
            <a:xfrm>
              <a:off x="2638" y="2455"/>
              <a:ext cx="27" cy="16"/>
            </a:xfrm>
            <a:custGeom>
              <a:avLst/>
              <a:gdLst>
                <a:gd name="T0" fmla="*/ 38 w 53"/>
                <a:gd name="T1" fmla="*/ 0 h 31"/>
                <a:gd name="T2" fmla="*/ 26 w 53"/>
                <a:gd name="T3" fmla="*/ 9 h 31"/>
                <a:gd name="T4" fmla="*/ 0 w 53"/>
                <a:gd name="T5" fmla="*/ 18 h 31"/>
                <a:gd name="T6" fmla="*/ 20 w 53"/>
                <a:gd name="T7" fmla="*/ 31 h 31"/>
                <a:gd name="T8" fmla="*/ 42 w 53"/>
                <a:gd name="T9" fmla="*/ 30 h 31"/>
                <a:gd name="T10" fmla="*/ 53 w 53"/>
                <a:gd name="T11" fmla="*/ 11 h 31"/>
                <a:gd name="T12" fmla="*/ 38 w 53"/>
                <a:gd name="T13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3" h="31">
                  <a:moveTo>
                    <a:pt x="38" y="0"/>
                  </a:moveTo>
                  <a:lnTo>
                    <a:pt x="26" y="9"/>
                  </a:lnTo>
                  <a:lnTo>
                    <a:pt x="0" y="18"/>
                  </a:lnTo>
                  <a:lnTo>
                    <a:pt x="20" y="31"/>
                  </a:lnTo>
                  <a:lnTo>
                    <a:pt x="42" y="30"/>
                  </a:lnTo>
                  <a:lnTo>
                    <a:pt x="53" y="11"/>
                  </a:lnTo>
                  <a:lnTo>
                    <a:pt x="38" y="0"/>
                  </a:lnTo>
                  <a:close/>
                </a:path>
              </a:pathLst>
            </a:custGeom>
            <a:solidFill>
              <a:srgbClr val="916D4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" name="Freeform 27"/>
            <p:cNvSpPr>
              <a:spLocks/>
            </p:cNvSpPr>
            <p:nvPr/>
          </p:nvSpPr>
          <p:spPr bwMode="auto">
            <a:xfrm>
              <a:off x="2640" y="2410"/>
              <a:ext cx="64" cy="54"/>
            </a:xfrm>
            <a:custGeom>
              <a:avLst/>
              <a:gdLst>
                <a:gd name="T0" fmla="*/ 10 w 126"/>
                <a:gd name="T1" fmla="*/ 57 h 108"/>
                <a:gd name="T2" fmla="*/ 18 w 126"/>
                <a:gd name="T3" fmla="*/ 64 h 108"/>
                <a:gd name="T4" fmla="*/ 25 w 126"/>
                <a:gd name="T5" fmla="*/ 89 h 108"/>
                <a:gd name="T6" fmla="*/ 23 w 126"/>
                <a:gd name="T7" fmla="*/ 65 h 108"/>
                <a:gd name="T8" fmla="*/ 21 w 126"/>
                <a:gd name="T9" fmla="*/ 36 h 108"/>
                <a:gd name="T10" fmla="*/ 33 w 126"/>
                <a:gd name="T11" fmla="*/ 41 h 108"/>
                <a:gd name="T12" fmla="*/ 52 w 126"/>
                <a:gd name="T13" fmla="*/ 37 h 108"/>
                <a:gd name="T14" fmla="*/ 53 w 126"/>
                <a:gd name="T15" fmla="*/ 14 h 108"/>
                <a:gd name="T16" fmla="*/ 67 w 126"/>
                <a:gd name="T17" fmla="*/ 6 h 108"/>
                <a:gd name="T18" fmla="*/ 72 w 126"/>
                <a:gd name="T19" fmla="*/ 16 h 108"/>
                <a:gd name="T20" fmla="*/ 83 w 126"/>
                <a:gd name="T21" fmla="*/ 17 h 108"/>
                <a:gd name="T22" fmla="*/ 100 w 126"/>
                <a:gd name="T23" fmla="*/ 8 h 108"/>
                <a:gd name="T24" fmla="*/ 126 w 126"/>
                <a:gd name="T25" fmla="*/ 0 h 108"/>
                <a:gd name="T26" fmla="*/ 123 w 126"/>
                <a:gd name="T27" fmla="*/ 18 h 108"/>
                <a:gd name="T28" fmla="*/ 114 w 126"/>
                <a:gd name="T29" fmla="*/ 31 h 108"/>
                <a:gd name="T30" fmla="*/ 85 w 126"/>
                <a:gd name="T31" fmla="*/ 40 h 108"/>
                <a:gd name="T32" fmla="*/ 98 w 126"/>
                <a:gd name="T33" fmla="*/ 46 h 108"/>
                <a:gd name="T34" fmla="*/ 79 w 126"/>
                <a:gd name="T35" fmla="*/ 50 h 108"/>
                <a:gd name="T36" fmla="*/ 41 w 126"/>
                <a:gd name="T37" fmla="*/ 53 h 108"/>
                <a:gd name="T38" fmla="*/ 75 w 126"/>
                <a:gd name="T39" fmla="*/ 70 h 108"/>
                <a:gd name="T40" fmla="*/ 40 w 126"/>
                <a:gd name="T41" fmla="*/ 74 h 108"/>
                <a:gd name="T42" fmla="*/ 40 w 126"/>
                <a:gd name="T43" fmla="*/ 98 h 108"/>
                <a:gd name="T44" fmla="*/ 19 w 126"/>
                <a:gd name="T45" fmla="*/ 108 h 108"/>
                <a:gd name="T46" fmla="*/ 0 w 126"/>
                <a:gd name="T47" fmla="*/ 108 h 108"/>
                <a:gd name="T48" fmla="*/ 0 w 126"/>
                <a:gd name="T49" fmla="*/ 87 h 108"/>
                <a:gd name="T50" fmla="*/ 14 w 126"/>
                <a:gd name="T51" fmla="*/ 77 h 108"/>
                <a:gd name="T52" fmla="*/ 22 w 126"/>
                <a:gd name="T53" fmla="*/ 87 h 108"/>
                <a:gd name="T54" fmla="*/ 10 w 126"/>
                <a:gd name="T55" fmla="*/ 57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126" h="108">
                  <a:moveTo>
                    <a:pt x="10" y="57"/>
                  </a:moveTo>
                  <a:lnTo>
                    <a:pt x="18" y="64"/>
                  </a:lnTo>
                  <a:lnTo>
                    <a:pt x="25" y="89"/>
                  </a:lnTo>
                  <a:lnTo>
                    <a:pt x="23" y="65"/>
                  </a:lnTo>
                  <a:lnTo>
                    <a:pt x="21" y="36"/>
                  </a:lnTo>
                  <a:lnTo>
                    <a:pt x="33" y="41"/>
                  </a:lnTo>
                  <a:lnTo>
                    <a:pt x="52" y="37"/>
                  </a:lnTo>
                  <a:lnTo>
                    <a:pt x="53" y="14"/>
                  </a:lnTo>
                  <a:lnTo>
                    <a:pt x="67" y="6"/>
                  </a:lnTo>
                  <a:lnTo>
                    <a:pt x="72" y="16"/>
                  </a:lnTo>
                  <a:lnTo>
                    <a:pt x="83" y="17"/>
                  </a:lnTo>
                  <a:lnTo>
                    <a:pt x="100" y="8"/>
                  </a:lnTo>
                  <a:lnTo>
                    <a:pt x="126" y="0"/>
                  </a:lnTo>
                  <a:lnTo>
                    <a:pt x="123" y="18"/>
                  </a:lnTo>
                  <a:lnTo>
                    <a:pt x="114" y="31"/>
                  </a:lnTo>
                  <a:lnTo>
                    <a:pt x="85" y="40"/>
                  </a:lnTo>
                  <a:lnTo>
                    <a:pt x="98" y="46"/>
                  </a:lnTo>
                  <a:lnTo>
                    <a:pt x="79" y="50"/>
                  </a:lnTo>
                  <a:lnTo>
                    <a:pt x="41" y="53"/>
                  </a:lnTo>
                  <a:lnTo>
                    <a:pt x="75" y="70"/>
                  </a:lnTo>
                  <a:lnTo>
                    <a:pt x="40" y="74"/>
                  </a:lnTo>
                  <a:lnTo>
                    <a:pt x="40" y="98"/>
                  </a:lnTo>
                  <a:lnTo>
                    <a:pt x="19" y="108"/>
                  </a:lnTo>
                  <a:lnTo>
                    <a:pt x="0" y="108"/>
                  </a:lnTo>
                  <a:lnTo>
                    <a:pt x="0" y="87"/>
                  </a:lnTo>
                  <a:lnTo>
                    <a:pt x="14" y="77"/>
                  </a:lnTo>
                  <a:lnTo>
                    <a:pt x="22" y="87"/>
                  </a:lnTo>
                  <a:lnTo>
                    <a:pt x="10" y="57"/>
                  </a:lnTo>
                  <a:close/>
                </a:path>
              </a:pathLst>
            </a:custGeom>
            <a:solidFill>
              <a:srgbClr val="4419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" name="Freeform 28"/>
            <p:cNvSpPr>
              <a:spLocks/>
            </p:cNvSpPr>
            <p:nvPr/>
          </p:nvSpPr>
          <p:spPr bwMode="auto">
            <a:xfrm>
              <a:off x="2699" y="2384"/>
              <a:ext cx="11" cy="9"/>
            </a:xfrm>
            <a:custGeom>
              <a:avLst/>
              <a:gdLst>
                <a:gd name="T0" fmla="*/ 0 w 21"/>
                <a:gd name="T1" fmla="*/ 6 h 17"/>
                <a:gd name="T2" fmla="*/ 4 w 21"/>
                <a:gd name="T3" fmla="*/ 16 h 17"/>
                <a:gd name="T4" fmla="*/ 11 w 21"/>
                <a:gd name="T5" fmla="*/ 17 h 17"/>
                <a:gd name="T6" fmla="*/ 20 w 21"/>
                <a:gd name="T7" fmla="*/ 13 h 17"/>
                <a:gd name="T8" fmla="*/ 21 w 21"/>
                <a:gd name="T9" fmla="*/ 1 h 17"/>
                <a:gd name="T10" fmla="*/ 16 w 21"/>
                <a:gd name="T11" fmla="*/ 0 h 17"/>
                <a:gd name="T12" fmla="*/ 15 w 21"/>
                <a:gd name="T13" fmla="*/ 8 h 17"/>
                <a:gd name="T14" fmla="*/ 8 w 21"/>
                <a:gd name="T15" fmla="*/ 10 h 17"/>
                <a:gd name="T16" fmla="*/ 7 w 21"/>
                <a:gd name="T17" fmla="*/ 3 h 17"/>
                <a:gd name="T18" fmla="*/ 0 w 21"/>
                <a:gd name="T19" fmla="*/ 6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1" h="17">
                  <a:moveTo>
                    <a:pt x="0" y="6"/>
                  </a:moveTo>
                  <a:lnTo>
                    <a:pt x="4" y="16"/>
                  </a:lnTo>
                  <a:lnTo>
                    <a:pt x="11" y="17"/>
                  </a:lnTo>
                  <a:lnTo>
                    <a:pt x="20" y="13"/>
                  </a:lnTo>
                  <a:lnTo>
                    <a:pt x="21" y="1"/>
                  </a:lnTo>
                  <a:lnTo>
                    <a:pt x="16" y="0"/>
                  </a:lnTo>
                  <a:lnTo>
                    <a:pt x="15" y="8"/>
                  </a:lnTo>
                  <a:lnTo>
                    <a:pt x="8" y="10"/>
                  </a:lnTo>
                  <a:lnTo>
                    <a:pt x="7" y="3"/>
                  </a:lnTo>
                  <a:lnTo>
                    <a:pt x="0" y="6"/>
                  </a:lnTo>
                  <a:close/>
                </a:path>
              </a:pathLst>
            </a:custGeom>
            <a:solidFill>
              <a:srgbClr val="28231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" name="Freeform 29"/>
            <p:cNvSpPr>
              <a:spLocks/>
            </p:cNvSpPr>
            <p:nvPr/>
          </p:nvSpPr>
          <p:spPr bwMode="auto">
            <a:xfrm>
              <a:off x="2678" y="2284"/>
              <a:ext cx="72" cy="52"/>
            </a:xfrm>
            <a:custGeom>
              <a:avLst/>
              <a:gdLst>
                <a:gd name="T0" fmla="*/ 0 w 144"/>
                <a:gd name="T1" fmla="*/ 72 h 102"/>
                <a:gd name="T2" fmla="*/ 30 w 144"/>
                <a:gd name="T3" fmla="*/ 30 h 102"/>
                <a:gd name="T4" fmla="*/ 30 w 144"/>
                <a:gd name="T5" fmla="*/ 56 h 102"/>
                <a:gd name="T6" fmla="*/ 56 w 144"/>
                <a:gd name="T7" fmla="*/ 30 h 102"/>
                <a:gd name="T8" fmla="*/ 83 w 144"/>
                <a:gd name="T9" fmla="*/ 0 h 102"/>
                <a:gd name="T10" fmla="*/ 71 w 144"/>
                <a:gd name="T11" fmla="*/ 53 h 102"/>
                <a:gd name="T12" fmla="*/ 102 w 144"/>
                <a:gd name="T13" fmla="*/ 26 h 102"/>
                <a:gd name="T14" fmla="*/ 132 w 144"/>
                <a:gd name="T15" fmla="*/ 11 h 102"/>
                <a:gd name="T16" fmla="*/ 106 w 144"/>
                <a:gd name="T17" fmla="*/ 53 h 102"/>
                <a:gd name="T18" fmla="*/ 144 w 144"/>
                <a:gd name="T19" fmla="*/ 49 h 102"/>
                <a:gd name="T20" fmla="*/ 109 w 144"/>
                <a:gd name="T21" fmla="*/ 79 h 102"/>
                <a:gd name="T22" fmla="*/ 83 w 144"/>
                <a:gd name="T23" fmla="*/ 102 h 102"/>
                <a:gd name="T24" fmla="*/ 91 w 144"/>
                <a:gd name="T25" fmla="*/ 61 h 102"/>
                <a:gd name="T26" fmla="*/ 56 w 144"/>
                <a:gd name="T27" fmla="*/ 79 h 102"/>
                <a:gd name="T28" fmla="*/ 26 w 144"/>
                <a:gd name="T29" fmla="*/ 91 h 102"/>
                <a:gd name="T30" fmla="*/ 41 w 144"/>
                <a:gd name="T31" fmla="*/ 68 h 102"/>
                <a:gd name="T32" fmla="*/ 40 w 144"/>
                <a:gd name="T33" fmla="*/ 68 h 102"/>
                <a:gd name="T34" fmla="*/ 36 w 144"/>
                <a:gd name="T35" fmla="*/ 69 h 102"/>
                <a:gd name="T36" fmla="*/ 30 w 144"/>
                <a:gd name="T37" fmla="*/ 70 h 102"/>
                <a:gd name="T38" fmla="*/ 23 w 144"/>
                <a:gd name="T39" fmla="*/ 71 h 102"/>
                <a:gd name="T40" fmla="*/ 16 w 144"/>
                <a:gd name="T41" fmla="*/ 72 h 102"/>
                <a:gd name="T42" fmla="*/ 9 w 144"/>
                <a:gd name="T43" fmla="*/ 73 h 102"/>
                <a:gd name="T44" fmla="*/ 3 w 144"/>
                <a:gd name="T45" fmla="*/ 73 h 102"/>
                <a:gd name="T46" fmla="*/ 0 w 144"/>
                <a:gd name="T47" fmla="*/ 72 h 1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144" h="102">
                  <a:moveTo>
                    <a:pt x="0" y="72"/>
                  </a:moveTo>
                  <a:lnTo>
                    <a:pt x="30" y="30"/>
                  </a:lnTo>
                  <a:lnTo>
                    <a:pt x="30" y="56"/>
                  </a:lnTo>
                  <a:lnTo>
                    <a:pt x="56" y="30"/>
                  </a:lnTo>
                  <a:lnTo>
                    <a:pt x="83" y="0"/>
                  </a:lnTo>
                  <a:lnTo>
                    <a:pt x="71" y="53"/>
                  </a:lnTo>
                  <a:lnTo>
                    <a:pt x="102" y="26"/>
                  </a:lnTo>
                  <a:lnTo>
                    <a:pt x="132" y="11"/>
                  </a:lnTo>
                  <a:lnTo>
                    <a:pt x="106" y="53"/>
                  </a:lnTo>
                  <a:lnTo>
                    <a:pt x="144" y="49"/>
                  </a:lnTo>
                  <a:lnTo>
                    <a:pt x="109" y="79"/>
                  </a:lnTo>
                  <a:lnTo>
                    <a:pt x="83" y="102"/>
                  </a:lnTo>
                  <a:lnTo>
                    <a:pt x="91" y="61"/>
                  </a:lnTo>
                  <a:lnTo>
                    <a:pt x="56" y="79"/>
                  </a:lnTo>
                  <a:lnTo>
                    <a:pt x="26" y="91"/>
                  </a:lnTo>
                  <a:lnTo>
                    <a:pt x="41" y="68"/>
                  </a:lnTo>
                  <a:lnTo>
                    <a:pt x="40" y="68"/>
                  </a:lnTo>
                  <a:lnTo>
                    <a:pt x="36" y="69"/>
                  </a:lnTo>
                  <a:lnTo>
                    <a:pt x="30" y="70"/>
                  </a:lnTo>
                  <a:lnTo>
                    <a:pt x="23" y="71"/>
                  </a:lnTo>
                  <a:lnTo>
                    <a:pt x="16" y="72"/>
                  </a:lnTo>
                  <a:lnTo>
                    <a:pt x="9" y="73"/>
                  </a:lnTo>
                  <a:lnTo>
                    <a:pt x="3" y="73"/>
                  </a:lnTo>
                  <a:lnTo>
                    <a:pt x="0" y="72"/>
                  </a:lnTo>
                  <a:close/>
                </a:path>
              </a:pathLst>
            </a:custGeom>
            <a:solidFill>
              <a:srgbClr val="2B2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" name="Freeform 30"/>
            <p:cNvSpPr>
              <a:spLocks/>
            </p:cNvSpPr>
            <p:nvPr/>
          </p:nvSpPr>
          <p:spPr bwMode="auto">
            <a:xfrm>
              <a:off x="2708" y="2257"/>
              <a:ext cx="185" cy="100"/>
            </a:xfrm>
            <a:custGeom>
              <a:avLst/>
              <a:gdLst>
                <a:gd name="T0" fmla="*/ 15 w 368"/>
                <a:gd name="T1" fmla="*/ 38 h 199"/>
                <a:gd name="T2" fmla="*/ 34 w 368"/>
                <a:gd name="T3" fmla="*/ 8 h 199"/>
                <a:gd name="T4" fmla="*/ 38 w 368"/>
                <a:gd name="T5" fmla="*/ 46 h 199"/>
                <a:gd name="T6" fmla="*/ 69 w 368"/>
                <a:gd name="T7" fmla="*/ 42 h 199"/>
                <a:gd name="T8" fmla="*/ 107 w 368"/>
                <a:gd name="T9" fmla="*/ 4 h 199"/>
                <a:gd name="T10" fmla="*/ 99 w 368"/>
                <a:gd name="T11" fmla="*/ 46 h 199"/>
                <a:gd name="T12" fmla="*/ 129 w 368"/>
                <a:gd name="T13" fmla="*/ 26 h 199"/>
                <a:gd name="T14" fmla="*/ 167 w 368"/>
                <a:gd name="T15" fmla="*/ 0 h 199"/>
                <a:gd name="T16" fmla="*/ 133 w 368"/>
                <a:gd name="T17" fmla="*/ 54 h 199"/>
                <a:gd name="T18" fmla="*/ 186 w 368"/>
                <a:gd name="T19" fmla="*/ 34 h 199"/>
                <a:gd name="T20" fmla="*/ 232 w 368"/>
                <a:gd name="T21" fmla="*/ 4 h 199"/>
                <a:gd name="T22" fmla="*/ 186 w 368"/>
                <a:gd name="T23" fmla="*/ 54 h 199"/>
                <a:gd name="T24" fmla="*/ 236 w 368"/>
                <a:gd name="T25" fmla="*/ 34 h 199"/>
                <a:gd name="T26" fmla="*/ 198 w 368"/>
                <a:gd name="T27" fmla="*/ 69 h 199"/>
                <a:gd name="T28" fmla="*/ 281 w 368"/>
                <a:gd name="T29" fmla="*/ 46 h 199"/>
                <a:gd name="T30" fmla="*/ 236 w 368"/>
                <a:gd name="T31" fmla="*/ 80 h 199"/>
                <a:gd name="T32" fmla="*/ 300 w 368"/>
                <a:gd name="T33" fmla="*/ 80 h 199"/>
                <a:gd name="T34" fmla="*/ 262 w 368"/>
                <a:gd name="T35" fmla="*/ 107 h 199"/>
                <a:gd name="T36" fmla="*/ 259 w 368"/>
                <a:gd name="T37" fmla="*/ 126 h 199"/>
                <a:gd name="T38" fmla="*/ 315 w 368"/>
                <a:gd name="T39" fmla="*/ 110 h 199"/>
                <a:gd name="T40" fmla="*/ 350 w 368"/>
                <a:gd name="T41" fmla="*/ 107 h 199"/>
                <a:gd name="T42" fmla="*/ 281 w 368"/>
                <a:gd name="T43" fmla="*/ 141 h 199"/>
                <a:gd name="T44" fmla="*/ 251 w 368"/>
                <a:gd name="T45" fmla="*/ 156 h 199"/>
                <a:gd name="T46" fmla="*/ 368 w 368"/>
                <a:gd name="T47" fmla="*/ 161 h 199"/>
                <a:gd name="T48" fmla="*/ 300 w 368"/>
                <a:gd name="T49" fmla="*/ 176 h 199"/>
                <a:gd name="T50" fmla="*/ 353 w 368"/>
                <a:gd name="T51" fmla="*/ 199 h 199"/>
                <a:gd name="T52" fmla="*/ 274 w 368"/>
                <a:gd name="T53" fmla="*/ 199 h 199"/>
                <a:gd name="T54" fmla="*/ 213 w 368"/>
                <a:gd name="T55" fmla="*/ 199 h 199"/>
                <a:gd name="T56" fmla="*/ 254 w 368"/>
                <a:gd name="T57" fmla="*/ 171 h 199"/>
                <a:gd name="T58" fmla="*/ 205 w 368"/>
                <a:gd name="T59" fmla="*/ 171 h 199"/>
                <a:gd name="T60" fmla="*/ 216 w 368"/>
                <a:gd name="T61" fmla="*/ 130 h 199"/>
                <a:gd name="T62" fmla="*/ 171 w 368"/>
                <a:gd name="T63" fmla="*/ 145 h 199"/>
                <a:gd name="T64" fmla="*/ 186 w 368"/>
                <a:gd name="T65" fmla="*/ 115 h 199"/>
                <a:gd name="T66" fmla="*/ 133 w 368"/>
                <a:gd name="T67" fmla="*/ 115 h 199"/>
                <a:gd name="T68" fmla="*/ 145 w 368"/>
                <a:gd name="T69" fmla="*/ 88 h 199"/>
                <a:gd name="T70" fmla="*/ 91 w 368"/>
                <a:gd name="T71" fmla="*/ 92 h 199"/>
                <a:gd name="T72" fmla="*/ 99 w 368"/>
                <a:gd name="T73" fmla="*/ 54 h 199"/>
                <a:gd name="T74" fmla="*/ 57 w 368"/>
                <a:gd name="T75" fmla="*/ 54 h 199"/>
                <a:gd name="T76" fmla="*/ 0 w 368"/>
                <a:gd name="T77" fmla="*/ 54 h 199"/>
                <a:gd name="T78" fmla="*/ 15 w 368"/>
                <a:gd name="T79" fmla="*/ 38 h 1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368" h="199">
                  <a:moveTo>
                    <a:pt x="15" y="38"/>
                  </a:moveTo>
                  <a:lnTo>
                    <a:pt x="34" y="8"/>
                  </a:lnTo>
                  <a:lnTo>
                    <a:pt x="38" y="46"/>
                  </a:lnTo>
                  <a:lnTo>
                    <a:pt x="69" y="42"/>
                  </a:lnTo>
                  <a:lnTo>
                    <a:pt x="107" y="4"/>
                  </a:lnTo>
                  <a:lnTo>
                    <a:pt x="99" y="46"/>
                  </a:lnTo>
                  <a:lnTo>
                    <a:pt x="129" y="26"/>
                  </a:lnTo>
                  <a:lnTo>
                    <a:pt x="167" y="0"/>
                  </a:lnTo>
                  <a:lnTo>
                    <a:pt x="133" y="54"/>
                  </a:lnTo>
                  <a:lnTo>
                    <a:pt x="186" y="34"/>
                  </a:lnTo>
                  <a:lnTo>
                    <a:pt x="232" y="4"/>
                  </a:lnTo>
                  <a:lnTo>
                    <a:pt x="186" y="54"/>
                  </a:lnTo>
                  <a:lnTo>
                    <a:pt x="236" y="34"/>
                  </a:lnTo>
                  <a:lnTo>
                    <a:pt x="198" y="69"/>
                  </a:lnTo>
                  <a:lnTo>
                    <a:pt x="281" y="46"/>
                  </a:lnTo>
                  <a:lnTo>
                    <a:pt x="236" y="80"/>
                  </a:lnTo>
                  <a:lnTo>
                    <a:pt x="300" y="80"/>
                  </a:lnTo>
                  <a:lnTo>
                    <a:pt x="262" y="107"/>
                  </a:lnTo>
                  <a:lnTo>
                    <a:pt x="259" y="126"/>
                  </a:lnTo>
                  <a:lnTo>
                    <a:pt x="315" y="110"/>
                  </a:lnTo>
                  <a:lnTo>
                    <a:pt x="350" y="107"/>
                  </a:lnTo>
                  <a:lnTo>
                    <a:pt x="281" y="141"/>
                  </a:lnTo>
                  <a:lnTo>
                    <a:pt x="251" y="156"/>
                  </a:lnTo>
                  <a:lnTo>
                    <a:pt x="368" y="161"/>
                  </a:lnTo>
                  <a:lnTo>
                    <a:pt x="300" y="176"/>
                  </a:lnTo>
                  <a:lnTo>
                    <a:pt x="353" y="199"/>
                  </a:lnTo>
                  <a:lnTo>
                    <a:pt x="274" y="199"/>
                  </a:lnTo>
                  <a:lnTo>
                    <a:pt x="213" y="199"/>
                  </a:lnTo>
                  <a:lnTo>
                    <a:pt x="254" y="171"/>
                  </a:lnTo>
                  <a:lnTo>
                    <a:pt x="205" y="171"/>
                  </a:lnTo>
                  <a:lnTo>
                    <a:pt x="216" y="130"/>
                  </a:lnTo>
                  <a:lnTo>
                    <a:pt x="171" y="145"/>
                  </a:lnTo>
                  <a:lnTo>
                    <a:pt x="186" y="115"/>
                  </a:lnTo>
                  <a:lnTo>
                    <a:pt x="133" y="115"/>
                  </a:lnTo>
                  <a:lnTo>
                    <a:pt x="145" y="88"/>
                  </a:lnTo>
                  <a:lnTo>
                    <a:pt x="91" y="92"/>
                  </a:lnTo>
                  <a:lnTo>
                    <a:pt x="99" y="54"/>
                  </a:lnTo>
                  <a:lnTo>
                    <a:pt x="57" y="54"/>
                  </a:lnTo>
                  <a:lnTo>
                    <a:pt x="0" y="54"/>
                  </a:lnTo>
                  <a:lnTo>
                    <a:pt x="15" y="38"/>
                  </a:lnTo>
                  <a:close/>
                </a:path>
              </a:pathLst>
            </a:custGeom>
            <a:solidFill>
              <a:srgbClr val="2B2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" name="Freeform 31"/>
            <p:cNvSpPr>
              <a:spLocks/>
            </p:cNvSpPr>
            <p:nvPr/>
          </p:nvSpPr>
          <p:spPr bwMode="auto">
            <a:xfrm>
              <a:off x="2857" y="2252"/>
              <a:ext cx="66" cy="57"/>
            </a:xfrm>
            <a:custGeom>
              <a:avLst/>
              <a:gdLst>
                <a:gd name="T0" fmla="*/ 7 w 132"/>
                <a:gd name="T1" fmla="*/ 61 h 115"/>
                <a:gd name="T2" fmla="*/ 45 w 132"/>
                <a:gd name="T3" fmla="*/ 16 h 115"/>
                <a:gd name="T4" fmla="*/ 64 w 132"/>
                <a:gd name="T5" fmla="*/ 0 h 115"/>
                <a:gd name="T6" fmla="*/ 38 w 132"/>
                <a:gd name="T7" fmla="*/ 58 h 115"/>
                <a:gd name="T8" fmla="*/ 79 w 132"/>
                <a:gd name="T9" fmla="*/ 46 h 115"/>
                <a:gd name="T10" fmla="*/ 56 w 132"/>
                <a:gd name="T11" fmla="*/ 77 h 115"/>
                <a:gd name="T12" fmla="*/ 132 w 132"/>
                <a:gd name="T13" fmla="*/ 61 h 115"/>
                <a:gd name="T14" fmla="*/ 71 w 132"/>
                <a:gd name="T15" fmla="*/ 96 h 115"/>
                <a:gd name="T16" fmla="*/ 129 w 132"/>
                <a:gd name="T17" fmla="*/ 96 h 115"/>
                <a:gd name="T18" fmla="*/ 71 w 132"/>
                <a:gd name="T19" fmla="*/ 115 h 115"/>
                <a:gd name="T20" fmla="*/ 15 w 132"/>
                <a:gd name="T21" fmla="*/ 115 h 115"/>
                <a:gd name="T22" fmla="*/ 48 w 132"/>
                <a:gd name="T23" fmla="*/ 81 h 115"/>
                <a:gd name="T24" fmla="*/ 0 w 132"/>
                <a:gd name="T25" fmla="*/ 81 h 115"/>
                <a:gd name="T26" fmla="*/ 7 w 132"/>
                <a:gd name="T27" fmla="*/ 61 h 1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32" h="115">
                  <a:moveTo>
                    <a:pt x="7" y="61"/>
                  </a:moveTo>
                  <a:lnTo>
                    <a:pt x="45" y="16"/>
                  </a:lnTo>
                  <a:lnTo>
                    <a:pt x="64" y="0"/>
                  </a:lnTo>
                  <a:lnTo>
                    <a:pt x="38" y="58"/>
                  </a:lnTo>
                  <a:lnTo>
                    <a:pt x="79" y="46"/>
                  </a:lnTo>
                  <a:lnTo>
                    <a:pt x="56" y="77"/>
                  </a:lnTo>
                  <a:lnTo>
                    <a:pt x="132" y="61"/>
                  </a:lnTo>
                  <a:lnTo>
                    <a:pt x="71" y="96"/>
                  </a:lnTo>
                  <a:lnTo>
                    <a:pt x="129" y="96"/>
                  </a:lnTo>
                  <a:lnTo>
                    <a:pt x="71" y="115"/>
                  </a:lnTo>
                  <a:lnTo>
                    <a:pt x="15" y="115"/>
                  </a:lnTo>
                  <a:lnTo>
                    <a:pt x="48" y="81"/>
                  </a:lnTo>
                  <a:lnTo>
                    <a:pt x="0" y="81"/>
                  </a:lnTo>
                  <a:lnTo>
                    <a:pt x="7" y="61"/>
                  </a:lnTo>
                  <a:close/>
                </a:path>
              </a:pathLst>
            </a:custGeom>
            <a:solidFill>
              <a:srgbClr val="2B2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" name="Freeform 32"/>
            <p:cNvSpPr>
              <a:spLocks/>
            </p:cNvSpPr>
            <p:nvPr/>
          </p:nvSpPr>
          <p:spPr bwMode="auto">
            <a:xfrm>
              <a:off x="2796" y="2378"/>
              <a:ext cx="89" cy="46"/>
            </a:xfrm>
            <a:custGeom>
              <a:avLst/>
              <a:gdLst>
                <a:gd name="T0" fmla="*/ 38 w 178"/>
                <a:gd name="T1" fmla="*/ 0 h 92"/>
                <a:gd name="T2" fmla="*/ 76 w 178"/>
                <a:gd name="T3" fmla="*/ 0 h 92"/>
                <a:gd name="T4" fmla="*/ 178 w 178"/>
                <a:gd name="T5" fmla="*/ 0 h 92"/>
                <a:gd name="T6" fmla="*/ 125 w 178"/>
                <a:gd name="T7" fmla="*/ 12 h 92"/>
                <a:gd name="T8" fmla="*/ 76 w 178"/>
                <a:gd name="T9" fmla="*/ 23 h 92"/>
                <a:gd name="T10" fmla="*/ 175 w 178"/>
                <a:gd name="T11" fmla="*/ 35 h 92"/>
                <a:gd name="T12" fmla="*/ 102 w 178"/>
                <a:gd name="T13" fmla="*/ 50 h 92"/>
                <a:gd name="T14" fmla="*/ 57 w 178"/>
                <a:gd name="T15" fmla="*/ 69 h 92"/>
                <a:gd name="T16" fmla="*/ 125 w 178"/>
                <a:gd name="T17" fmla="*/ 69 h 92"/>
                <a:gd name="T18" fmla="*/ 72 w 178"/>
                <a:gd name="T19" fmla="*/ 92 h 92"/>
                <a:gd name="T20" fmla="*/ 15 w 178"/>
                <a:gd name="T21" fmla="*/ 92 h 92"/>
                <a:gd name="T22" fmla="*/ 53 w 178"/>
                <a:gd name="T23" fmla="*/ 38 h 92"/>
                <a:gd name="T24" fmla="*/ 0 w 178"/>
                <a:gd name="T25" fmla="*/ 38 h 92"/>
                <a:gd name="T26" fmla="*/ 38 w 178"/>
                <a:gd name="T27" fmla="*/ 0 h 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78" h="92">
                  <a:moveTo>
                    <a:pt x="38" y="0"/>
                  </a:moveTo>
                  <a:lnTo>
                    <a:pt x="76" y="0"/>
                  </a:lnTo>
                  <a:lnTo>
                    <a:pt x="178" y="0"/>
                  </a:lnTo>
                  <a:lnTo>
                    <a:pt x="125" y="12"/>
                  </a:lnTo>
                  <a:lnTo>
                    <a:pt x="76" y="23"/>
                  </a:lnTo>
                  <a:lnTo>
                    <a:pt x="175" y="35"/>
                  </a:lnTo>
                  <a:lnTo>
                    <a:pt x="102" y="50"/>
                  </a:lnTo>
                  <a:lnTo>
                    <a:pt x="57" y="69"/>
                  </a:lnTo>
                  <a:lnTo>
                    <a:pt x="125" y="69"/>
                  </a:lnTo>
                  <a:lnTo>
                    <a:pt x="72" y="92"/>
                  </a:lnTo>
                  <a:lnTo>
                    <a:pt x="15" y="92"/>
                  </a:lnTo>
                  <a:lnTo>
                    <a:pt x="53" y="38"/>
                  </a:lnTo>
                  <a:lnTo>
                    <a:pt x="0" y="38"/>
                  </a:lnTo>
                  <a:lnTo>
                    <a:pt x="38" y="0"/>
                  </a:lnTo>
                  <a:close/>
                </a:path>
              </a:pathLst>
            </a:custGeom>
            <a:solidFill>
              <a:srgbClr val="2B2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" name="Freeform 33"/>
            <p:cNvSpPr>
              <a:spLocks/>
            </p:cNvSpPr>
            <p:nvPr/>
          </p:nvSpPr>
          <p:spPr bwMode="auto">
            <a:xfrm>
              <a:off x="2879" y="2343"/>
              <a:ext cx="103" cy="44"/>
            </a:xfrm>
            <a:custGeom>
              <a:avLst/>
              <a:gdLst>
                <a:gd name="T0" fmla="*/ 23 w 205"/>
                <a:gd name="T1" fmla="*/ 23 h 89"/>
                <a:gd name="T2" fmla="*/ 129 w 205"/>
                <a:gd name="T3" fmla="*/ 16 h 89"/>
                <a:gd name="T4" fmla="*/ 205 w 205"/>
                <a:gd name="T5" fmla="*/ 0 h 89"/>
                <a:gd name="T6" fmla="*/ 160 w 205"/>
                <a:gd name="T7" fmla="*/ 23 h 89"/>
                <a:gd name="T8" fmla="*/ 95 w 205"/>
                <a:gd name="T9" fmla="*/ 39 h 89"/>
                <a:gd name="T10" fmla="*/ 148 w 205"/>
                <a:gd name="T11" fmla="*/ 39 h 89"/>
                <a:gd name="T12" fmla="*/ 114 w 205"/>
                <a:gd name="T13" fmla="*/ 62 h 89"/>
                <a:gd name="T14" fmla="*/ 72 w 205"/>
                <a:gd name="T15" fmla="*/ 69 h 89"/>
                <a:gd name="T16" fmla="*/ 129 w 205"/>
                <a:gd name="T17" fmla="*/ 69 h 89"/>
                <a:gd name="T18" fmla="*/ 87 w 205"/>
                <a:gd name="T19" fmla="*/ 89 h 89"/>
                <a:gd name="T20" fmla="*/ 31 w 205"/>
                <a:gd name="T21" fmla="*/ 89 h 89"/>
                <a:gd name="T22" fmla="*/ 53 w 205"/>
                <a:gd name="T23" fmla="*/ 54 h 89"/>
                <a:gd name="T24" fmla="*/ 0 w 205"/>
                <a:gd name="T25" fmla="*/ 51 h 89"/>
                <a:gd name="T26" fmla="*/ 23 w 205"/>
                <a:gd name="T27" fmla="*/ 23 h 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05" h="89">
                  <a:moveTo>
                    <a:pt x="23" y="23"/>
                  </a:moveTo>
                  <a:lnTo>
                    <a:pt x="129" y="16"/>
                  </a:lnTo>
                  <a:lnTo>
                    <a:pt x="205" y="0"/>
                  </a:lnTo>
                  <a:lnTo>
                    <a:pt x="160" y="23"/>
                  </a:lnTo>
                  <a:lnTo>
                    <a:pt x="95" y="39"/>
                  </a:lnTo>
                  <a:lnTo>
                    <a:pt x="148" y="39"/>
                  </a:lnTo>
                  <a:lnTo>
                    <a:pt x="114" y="62"/>
                  </a:lnTo>
                  <a:lnTo>
                    <a:pt x="72" y="69"/>
                  </a:lnTo>
                  <a:lnTo>
                    <a:pt x="129" y="69"/>
                  </a:lnTo>
                  <a:lnTo>
                    <a:pt x="87" y="89"/>
                  </a:lnTo>
                  <a:lnTo>
                    <a:pt x="31" y="89"/>
                  </a:lnTo>
                  <a:lnTo>
                    <a:pt x="53" y="54"/>
                  </a:lnTo>
                  <a:lnTo>
                    <a:pt x="0" y="51"/>
                  </a:lnTo>
                  <a:lnTo>
                    <a:pt x="23" y="23"/>
                  </a:lnTo>
                  <a:close/>
                </a:path>
              </a:pathLst>
            </a:custGeom>
            <a:solidFill>
              <a:srgbClr val="2B2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" name="Freeform 34"/>
            <p:cNvSpPr>
              <a:spLocks/>
            </p:cNvSpPr>
            <p:nvPr/>
          </p:nvSpPr>
          <p:spPr bwMode="auto">
            <a:xfrm>
              <a:off x="2836" y="2420"/>
              <a:ext cx="55" cy="23"/>
            </a:xfrm>
            <a:custGeom>
              <a:avLst/>
              <a:gdLst>
                <a:gd name="T0" fmla="*/ 31 w 111"/>
                <a:gd name="T1" fmla="*/ 27 h 46"/>
                <a:gd name="T2" fmla="*/ 99 w 111"/>
                <a:gd name="T3" fmla="*/ 0 h 46"/>
                <a:gd name="T4" fmla="*/ 69 w 111"/>
                <a:gd name="T5" fmla="*/ 31 h 46"/>
                <a:gd name="T6" fmla="*/ 111 w 111"/>
                <a:gd name="T7" fmla="*/ 27 h 46"/>
                <a:gd name="T8" fmla="*/ 61 w 111"/>
                <a:gd name="T9" fmla="*/ 46 h 46"/>
                <a:gd name="T10" fmla="*/ 0 w 111"/>
                <a:gd name="T11" fmla="*/ 46 h 46"/>
                <a:gd name="T12" fmla="*/ 31 w 111"/>
                <a:gd name="T13" fmla="*/ 27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11" h="46">
                  <a:moveTo>
                    <a:pt x="31" y="27"/>
                  </a:moveTo>
                  <a:lnTo>
                    <a:pt x="99" y="0"/>
                  </a:lnTo>
                  <a:lnTo>
                    <a:pt x="69" y="31"/>
                  </a:lnTo>
                  <a:lnTo>
                    <a:pt x="111" y="27"/>
                  </a:lnTo>
                  <a:lnTo>
                    <a:pt x="61" y="46"/>
                  </a:lnTo>
                  <a:lnTo>
                    <a:pt x="0" y="46"/>
                  </a:lnTo>
                  <a:lnTo>
                    <a:pt x="31" y="27"/>
                  </a:lnTo>
                  <a:close/>
                </a:path>
              </a:pathLst>
            </a:custGeom>
            <a:solidFill>
              <a:srgbClr val="2B2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" name="Freeform 35"/>
            <p:cNvSpPr>
              <a:spLocks/>
            </p:cNvSpPr>
            <p:nvPr/>
          </p:nvSpPr>
          <p:spPr bwMode="auto">
            <a:xfrm>
              <a:off x="2813" y="2357"/>
              <a:ext cx="59" cy="11"/>
            </a:xfrm>
            <a:custGeom>
              <a:avLst/>
              <a:gdLst>
                <a:gd name="T0" fmla="*/ 7 w 118"/>
                <a:gd name="T1" fmla="*/ 0 h 23"/>
                <a:gd name="T2" fmla="*/ 118 w 118"/>
                <a:gd name="T3" fmla="*/ 11 h 23"/>
                <a:gd name="T4" fmla="*/ 0 w 118"/>
                <a:gd name="T5" fmla="*/ 23 h 23"/>
                <a:gd name="T6" fmla="*/ 7 w 118"/>
                <a:gd name="T7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8" h="23">
                  <a:moveTo>
                    <a:pt x="7" y="0"/>
                  </a:moveTo>
                  <a:lnTo>
                    <a:pt x="118" y="11"/>
                  </a:lnTo>
                  <a:lnTo>
                    <a:pt x="0" y="23"/>
                  </a:lnTo>
                  <a:lnTo>
                    <a:pt x="7" y="0"/>
                  </a:lnTo>
                  <a:close/>
                </a:path>
              </a:pathLst>
            </a:custGeom>
            <a:solidFill>
              <a:srgbClr val="2B2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" name="Freeform 36"/>
            <p:cNvSpPr>
              <a:spLocks/>
            </p:cNvSpPr>
            <p:nvPr/>
          </p:nvSpPr>
          <p:spPr bwMode="auto">
            <a:xfrm>
              <a:off x="2978" y="2374"/>
              <a:ext cx="84" cy="51"/>
            </a:xfrm>
            <a:custGeom>
              <a:avLst/>
              <a:gdLst>
                <a:gd name="T0" fmla="*/ 103 w 167"/>
                <a:gd name="T1" fmla="*/ 0 h 103"/>
                <a:gd name="T2" fmla="*/ 45 w 167"/>
                <a:gd name="T3" fmla="*/ 53 h 103"/>
                <a:gd name="T4" fmla="*/ 0 w 167"/>
                <a:gd name="T5" fmla="*/ 84 h 103"/>
                <a:gd name="T6" fmla="*/ 68 w 167"/>
                <a:gd name="T7" fmla="*/ 61 h 103"/>
                <a:gd name="T8" fmla="*/ 33 w 167"/>
                <a:gd name="T9" fmla="*/ 103 h 103"/>
                <a:gd name="T10" fmla="*/ 76 w 167"/>
                <a:gd name="T11" fmla="*/ 95 h 103"/>
                <a:gd name="T12" fmla="*/ 136 w 167"/>
                <a:gd name="T13" fmla="*/ 65 h 103"/>
                <a:gd name="T14" fmla="*/ 91 w 167"/>
                <a:gd name="T15" fmla="*/ 73 h 103"/>
                <a:gd name="T16" fmla="*/ 129 w 167"/>
                <a:gd name="T17" fmla="*/ 42 h 103"/>
                <a:gd name="T18" fmla="*/ 167 w 167"/>
                <a:gd name="T19" fmla="*/ 19 h 103"/>
                <a:gd name="T20" fmla="*/ 103 w 167"/>
                <a:gd name="T21" fmla="*/ 0 h 1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67" h="103">
                  <a:moveTo>
                    <a:pt x="103" y="0"/>
                  </a:moveTo>
                  <a:lnTo>
                    <a:pt x="45" y="53"/>
                  </a:lnTo>
                  <a:lnTo>
                    <a:pt x="0" y="84"/>
                  </a:lnTo>
                  <a:lnTo>
                    <a:pt x="68" y="61"/>
                  </a:lnTo>
                  <a:lnTo>
                    <a:pt x="33" y="103"/>
                  </a:lnTo>
                  <a:lnTo>
                    <a:pt x="76" y="95"/>
                  </a:lnTo>
                  <a:lnTo>
                    <a:pt x="136" y="65"/>
                  </a:lnTo>
                  <a:lnTo>
                    <a:pt x="91" y="73"/>
                  </a:lnTo>
                  <a:lnTo>
                    <a:pt x="129" y="42"/>
                  </a:lnTo>
                  <a:lnTo>
                    <a:pt x="167" y="19"/>
                  </a:lnTo>
                  <a:lnTo>
                    <a:pt x="103" y="0"/>
                  </a:lnTo>
                  <a:close/>
                </a:path>
              </a:pathLst>
            </a:custGeom>
            <a:solidFill>
              <a:srgbClr val="2B2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" name="Freeform 37"/>
            <p:cNvSpPr>
              <a:spLocks/>
            </p:cNvSpPr>
            <p:nvPr/>
          </p:nvSpPr>
          <p:spPr bwMode="auto">
            <a:xfrm>
              <a:off x="2782" y="2124"/>
              <a:ext cx="298" cy="211"/>
            </a:xfrm>
            <a:custGeom>
              <a:avLst/>
              <a:gdLst>
                <a:gd name="T0" fmla="*/ 26 w 597"/>
                <a:gd name="T1" fmla="*/ 46 h 421"/>
                <a:gd name="T2" fmla="*/ 26 w 597"/>
                <a:gd name="T3" fmla="*/ 110 h 421"/>
                <a:gd name="T4" fmla="*/ 85 w 597"/>
                <a:gd name="T5" fmla="*/ 46 h 421"/>
                <a:gd name="T6" fmla="*/ 76 w 597"/>
                <a:gd name="T7" fmla="*/ 93 h 421"/>
                <a:gd name="T8" fmla="*/ 152 w 597"/>
                <a:gd name="T9" fmla="*/ 20 h 421"/>
                <a:gd name="T10" fmla="*/ 136 w 597"/>
                <a:gd name="T11" fmla="*/ 68 h 421"/>
                <a:gd name="T12" fmla="*/ 195 w 597"/>
                <a:gd name="T13" fmla="*/ 32 h 421"/>
                <a:gd name="T14" fmla="*/ 258 w 597"/>
                <a:gd name="T15" fmla="*/ 8 h 421"/>
                <a:gd name="T16" fmla="*/ 233 w 597"/>
                <a:gd name="T17" fmla="*/ 46 h 421"/>
                <a:gd name="T18" fmla="*/ 322 w 597"/>
                <a:gd name="T19" fmla="*/ 8 h 421"/>
                <a:gd name="T20" fmla="*/ 275 w 597"/>
                <a:gd name="T21" fmla="*/ 42 h 421"/>
                <a:gd name="T22" fmla="*/ 407 w 597"/>
                <a:gd name="T23" fmla="*/ 0 h 421"/>
                <a:gd name="T24" fmla="*/ 343 w 597"/>
                <a:gd name="T25" fmla="*/ 46 h 421"/>
                <a:gd name="T26" fmla="*/ 402 w 597"/>
                <a:gd name="T27" fmla="*/ 25 h 421"/>
                <a:gd name="T28" fmla="*/ 356 w 597"/>
                <a:gd name="T29" fmla="*/ 63 h 421"/>
                <a:gd name="T30" fmla="*/ 419 w 597"/>
                <a:gd name="T31" fmla="*/ 42 h 421"/>
                <a:gd name="T32" fmla="*/ 377 w 597"/>
                <a:gd name="T33" fmla="*/ 84 h 421"/>
                <a:gd name="T34" fmla="*/ 440 w 597"/>
                <a:gd name="T35" fmla="*/ 68 h 421"/>
                <a:gd name="T36" fmla="*/ 390 w 597"/>
                <a:gd name="T37" fmla="*/ 110 h 421"/>
                <a:gd name="T38" fmla="*/ 538 w 597"/>
                <a:gd name="T39" fmla="*/ 88 h 421"/>
                <a:gd name="T40" fmla="*/ 415 w 597"/>
                <a:gd name="T41" fmla="*/ 135 h 421"/>
                <a:gd name="T42" fmla="*/ 487 w 597"/>
                <a:gd name="T43" fmla="*/ 144 h 421"/>
                <a:gd name="T44" fmla="*/ 440 w 597"/>
                <a:gd name="T45" fmla="*/ 165 h 421"/>
                <a:gd name="T46" fmla="*/ 597 w 597"/>
                <a:gd name="T47" fmla="*/ 165 h 421"/>
                <a:gd name="T48" fmla="*/ 462 w 597"/>
                <a:gd name="T49" fmla="*/ 182 h 421"/>
                <a:gd name="T50" fmla="*/ 559 w 597"/>
                <a:gd name="T51" fmla="*/ 212 h 421"/>
                <a:gd name="T52" fmla="*/ 467 w 597"/>
                <a:gd name="T53" fmla="*/ 233 h 421"/>
                <a:gd name="T54" fmla="*/ 572 w 597"/>
                <a:gd name="T55" fmla="*/ 259 h 421"/>
                <a:gd name="T56" fmla="*/ 479 w 597"/>
                <a:gd name="T57" fmla="*/ 259 h 421"/>
                <a:gd name="T58" fmla="*/ 568 w 597"/>
                <a:gd name="T59" fmla="*/ 326 h 421"/>
                <a:gd name="T60" fmla="*/ 487 w 597"/>
                <a:gd name="T61" fmla="*/ 301 h 421"/>
                <a:gd name="T62" fmla="*/ 555 w 597"/>
                <a:gd name="T63" fmla="*/ 361 h 421"/>
                <a:gd name="T64" fmla="*/ 487 w 597"/>
                <a:gd name="T65" fmla="*/ 349 h 421"/>
                <a:gd name="T66" fmla="*/ 543 w 597"/>
                <a:gd name="T67" fmla="*/ 421 h 421"/>
                <a:gd name="T68" fmla="*/ 487 w 597"/>
                <a:gd name="T69" fmla="*/ 404 h 421"/>
                <a:gd name="T70" fmla="*/ 424 w 597"/>
                <a:gd name="T71" fmla="*/ 365 h 421"/>
                <a:gd name="T72" fmla="*/ 467 w 597"/>
                <a:gd name="T73" fmla="*/ 369 h 421"/>
                <a:gd name="T74" fmla="*/ 440 w 597"/>
                <a:gd name="T75" fmla="*/ 309 h 421"/>
                <a:gd name="T76" fmla="*/ 479 w 597"/>
                <a:gd name="T77" fmla="*/ 301 h 421"/>
                <a:gd name="T78" fmla="*/ 449 w 597"/>
                <a:gd name="T79" fmla="*/ 241 h 421"/>
                <a:gd name="T80" fmla="*/ 470 w 597"/>
                <a:gd name="T81" fmla="*/ 195 h 421"/>
                <a:gd name="T82" fmla="*/ 399 w 597"/>
                <a:gd name="T83" fmla="*/ 221 h 421"/>
                <a:gd name="T84" fmla="*/ 402 w 597"/>
                <a:gd name="T85" fmla="*/ 178 h 421"/>
                <a:gd name="T86" fmla="*/ 318 w 597"/>
                <a:gd name="T87" fmla="*/ 195 h 421"/>
                <a:gd name="T88" fmla="*/ 352 w 597"/>
                <a:gd name="T89" fmla="*/ 153 h 421"/>
                <a:gd name="T90" fmla="*/ 339 w 597"/>
                <a:gd name="T91" fmla="*/ 123 h 421"/>
                <a:gd name="T92" fmla="*/ 305 w 597"/>
                <a:gd name="T93" fmla="*/ 130 h 421"/>
                <a:gd name="T94" fmla="*/ 305 w 597"/>
                <a:gd name="T95" fmla="*/ 88 h 421"/>
                <a:gd name="T96" fmla="*/ 271 w 597"/>
                <a:gd name="T97" fmla="*/ 118 h 421"/>
                <a:gd name="T98" fmla="*/ 267 w 597"/>
                <a:gd name="T99" fmla="*/ 76 h 421"/>
                <a:gd name="T100" fmla="*/ 212 w 597"/>
                <a:gd name="T101" fmla="*/ 101 h 421"/>
                <a:gd name="T102" fmla="*/ 212 w 597"/>
                <a:gd name="T103" fmla="*/ 63 h 421"/>
                <a:gd name="T104" fmla="*/ 178 w 597"/>
                <a:gd name="T105" fmla="*/ 93 h 421"/>
                <a:gd name="T106" fmla="*/ 161 w 597"/>
                <a:gd name="T107" fmla="*/ 63 h 421"/>
                <a:gd name="T108" fmla="*/ 114 w 597"/>
                <a:gd name="T109" fmla="*/ 97 h 421"/>
                <a:gd name="T110" fmla="*/ 64 w 597"/>
                <a:gd name="T111" fmla="*/ 114 h 421"/>
                <a:gd name="T112" fmla="*/ 73 w 597"/>
                <a:gd name="T113" fmla="*/ 84 h 421"/>
                <a:gd name="T114" fmla="*/ 0 w 597"/>
                <a:gd name="T115" fmla="*/ 118 h 421"/>
                <a:gd name="T116" fmla="*/ 26 w 597"/>
                <a:gd name="T117" fmla="*/ 46 h 4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597" h="421">
                  <a:moveTo>
                    <a:pt x="26" y="46"/>
                  </a:moveTo>
                  <a:lnTo>
                    <a:pt x="26" y="110"/>
                  </a:lnTo>
                  <a:lnTo>
                    <a:pt x="85" y="46"/>
                  </a:lnTo>
                  <a:lnTo>
                    <a:pt x="76" y="93"/>
                  </a:lnTo>
                  <a:lnTo>
                    <a:pt x="152" y="20"/>
                  </a:lnTo>
                  <a:lnTo>
                    <a:pt x="136" y="68"/>
                  </a:lnTo>
                  <a:lnTo>
                    <a:pt x="195" y="32"/>
                  </a:lnTo>
                  <a:lnTo>
                    <a:pt x="258" y="8"/>
                  </a:lnTo>
                  <a:lnTo>
                    <a:pt x="233" y="46"/>
                  </a:lnTo>
                  <a:lnTo>
                    <a:pt x="322" y="8"/>
                  </a:lnTo>
                  <a:lnTo>
                    <a:pt x="275" y="42"/>
                  </a:lnTo>
                  <a:lnTo>
                    <a:pt x="407" y="0"/>
                  </a:lnTo>
                  <a:lnTo>
                    <a:pt x="343" y="46"/>
                  </a:lnTo>
                  <a:lnTo>
                    <a:pt x="402" y="25"/>
                  </a:lnTo>
                  <a:lnTo>
                    <a:pt x="356" y="63"/>
                  </a:lnTo>
                  <a:lnTo>
                    <a:pt x="419" y="42"/>
                  </a:lnTo>
                  <a:lnTo>
                    <a:pt x="377" y="84"/>
                  </a:lnTo>
                  <a:lnTo>
                    <a:pt x="440" y="68"/>
                  </a:lnTo>
                  <a:lnTo>
                    <a:pt x="390" y="110"/>
                  </a:lnTo>
                  <a:lnTo>
                    <a:pt x="538" y="88"/>
                  </a:lnTo>
                  <a:lnTo>
                    <a:pt x="415" y="135"/>
                  </a:lnTo>
                  <a:lnTo>
                    <a:pt x="487" y="144"/>
                  </a:lnTo>
                  <a:lnTo>
                    <a:pt x="440" y="165"/>
                  </a:lnTo>
                  <a:lnTo>
                    <a:pt x="597" y="165"/>
                  </a:lnTo>
                  <a:lnTo>
                    <a:pt x="462" y="182"/>
                  </a:lnTo>
                  <a:lnTo>
                    <a:pt x="559" y="212"/>
                  </a:lnTo>
                  <a:lnTo>
                    <a:pt x="467" y="233"/>
                  </a:lnTo>
                  <a:lnTo>
                    <a:pt x="572" y="259"/>
                  </a:lnTo>
                  <a:lnTo>
                    <a:pt x="479" y="259"/>
                  </a:lnTo>
                  <a:lnTo>
                    <a:pt x="568" y="326"/>
                  </a:lnTo>
                  <a:lnTo>
                    <a:pt x="487" y="301"/>
                  </a:lnTo>
                  <a:lnTo>
                    <a:pt x="555" y="361"/>
                  </a:lnTo>
                  <a:lnTo>
                    <a:pt x="487" y="349"/>
                  </a:lnTo>
                  <a:lnTo>
                    <a:pt x="543" y="421"/>
                  </a:lnTo>
                  <a:lnTo>
                    <a:pt x="487" y="404"/>
                  </a:lnTo>
                  <a:lnTo>
                    <a:pt x="424" y="365"/>
                  </a:lnTo>
                  <a:lnTo>
                    <a:pt x="467" y="369"/>
                  </a:lnTo>
                  <a:lnTo>
                    <a:pt x="440" y="309"/>
                  </a:lnTo>
                  <a:lnTo>
                    <a:pt x="479" y="301"/>
                  </a:lnTo>
                  <a:lnTo>
                    <a:pt x="449" y="241"/>
                  </a:lnTo>
                  <a:lnTo>
                    <a:pt x="470" y="195"/>
                  </a:lnTo>
                  <a:lnTo>
                    <a:pt x="399" y="221"/>
                  </a:lnTo>
                  <a:lnTo>
                    <a:pt x="402" y="178"/>
                  </a:lnTo>
                  <a:lnTo>
                    <a:pt x="318" y="195"/>
                  </a:lnTo>
                  <a:lnTo>
                    <a:pt x="352" y="153"/>
                  </a:lnTo>
                  <a:lnTo>
                    <a:pt x="339" y="123"/>
                  </a:lnTo>
                  <a:lnTo>
                    <a:pt x="305" y="130"/>
                  </a:lnTo>
                  <a:lnTo>
                    <a:pt x="305" y="88"/>
                  </a:lnTo>
                  <a:lnTo>
                    <a:pt x="271" y="118"/>
                  </a:lnTo>
                  <a:lnTo>
                    <a:pt x="267" y="76"/>
                  </a:lnTo>
                  <a:lnTo>
                    <a:pt x="212" y="101"/>
                  </a:lnTo>
                  <a:lnTo>
                    <a:pt x="212" y="63"/>
                  </a:lnTo>
                  <a:lnTo>
                    <a:pt x="178" y="93"/>
                  </a:lnTo>
                  <a:lnTo>
                    <a:pt x="161" y="63"/>
                  </a:lnTo>
                  <a:lnTo>
                    <a:pt x="114" y="97"/>
                  </a:lnTo>
                  <a:lnTo>
                    <a:pt x="64" y="114"/>
                  </a:lnTo>
                  <a:lnTo>
                    <a:pt x="73" y="84"/>
                  </a:lnTo>
                  <a:lnTo>
                    <a:pt x="0" y="118"/>
                  </a:lnTo>
                  <a:lnTo>
                    <a:pt x="26" y="46"/>
                  </a:lnTo>
                  <a:close/>
                </a:path>
              </a:pathLst>
            </a:custGeom>
            <a:solidFill>
              <a:srgbClr val="2B2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" name="Freeform 38"/>
            <p:cNvSpPr>
              <a:spLocks/>
            </p:cNvSpPr>
            <p:nvPr/>
          </p:nvSpPr>
          <p:spPr bwMode="auto">
            <a:xfrm>
              <a:off x="2837" y="2082"/>
              <a:ext cx="250" cy="102"/>
            </a:xfrm>
            <a:custGeom>
              <a:avLst/>
              <a:gdLst>
                <a:gd name="T0" fmla="*/ 25 w 500"/>
                <a:gd name="T1" fmla="*/ 86 h 204"/>
                <a:gd name="T2" fmla="*/ 54 w 500"/>
                <a:gd name="T3" fmla="*/ 38 h 204"/>
                <a:gd name="T4" fmla="*/ 93 w 500"/>
                <a:gd name="T5" fmla="*/ 13 h 204"/>
                <a:gd name="T6" fmla="*/ 76 w 500"/>
                <a:gd name="T7" fmla="*/ 68 h 204"/>
                <a:gd name="T8" fmla="*/ 122 w 500"/>
                <a:gd name="T9" fmla="*/ 16 h 204"/>
                <a:gd name="T10" fmla="*/ 185 w 500"/>
                <a:gd name="T11" fmla="*/ 0 h 204"/>
                <a:gd name="T12" fmla="*/ 144 w 500"/>
                <a:gd name="T13" fmla="*/ 38 h 204"/>
                <a:gd name="T14" fmla="*/ 220 w 500"/>
                <a:gd name="T15" fmla="*/ 21 h 204"/>
                <a:gd name="T16" fmla="*/ 308 w 500"/>
                <a:gd name="T17" fmla="*/ 16 h 204"/>
                <a:gd name="T18" fmla="*/ 245 w 500"/>
                <a:gd name="T19" fmla="*/ 29 h 204"/>
                <a:gd name="T20" fmla="*/ 317 w 500"/>
                <a:gd name="T21" fmla="*/ 34 h 204"/>
                <a:gd name="T22" fmla="*/ 338 w 500"/>
                <a:gd name="T23" fmla="*/ 59 h 204"/>
                <a:gd name="T24" fmla="*/ 321 w 500"/>
                <a:gd name="T25" fmla="*/ 81 h 204"/>
                <a:gd name="T26" fmla="*/ 389 w 500"/>
                <a:gd name="T27" fmla="*/ 68 h 204"/>
                <a:gd name="T28" fmla="*/ 359 w 500"/>
                <a:gd name="T29" fmla="*/ 89 h 204"/>
                <a:gd name="T30" fmla="*/ 440 w 500"/>
                <a:gd name="T31" fmla="*/ 86 h 204"/>
                <a:gd name="T32" fmla="*/ 376 w 500"/>
                <a:gd name="T33" fmla="*/ 111 h 204"/>
                <a:gd name="T34" fmla="*/ 448 w 500"/>
                <a:gd name="T35" fmla="*/ 114 h 204"/>
                <a:gd name="T36" fmla="*/ 419 w 500"/>
                <a:gd name="T37" fmla="*/ 144 h 204"/>
                <a:gd name="T38" fmla="*/ 482 w 500"/>
                <a:gd name="T39" fmla="*/ 149 h 204"/>
                <a:gd name="T40" fmla="*/ 427 w 500"/>
                <a:gd name="T41" fmla="*/ 162 h 204"/>
                <a:gd name="T42" fmla="*/ 500 w 500"/>
                <a:gd name="T43" fmla="*/ 183 h 204"/>
                <a:gd name="T44" fmla="*/ 397 w 500"/>
                <a:gd name="T45" fmla="*/ 204 h 204"/>
                <a:gd name="T46" fmla="*/ 435 w 500"/>
                <a:gd name="T47" fmla="*/ 183 h 204"/>
                <a:gd name="T48" fmla="*/ 356 w 500"/>
                <a:gd name="T49" fmla="*/ 170 h 204"/>
                <a:gd name="T50" fmla="*/ 376 w 500"/>
                <a:gd name="T51" fmla="*/ 136 h 204"/>
                <a:gd name="T52" fmla="*/ 308 w 500"/>
                <a:gd name="T53" fmla="*/ 136 h 204"/>
                <a:gd name="T54" fmla="*/ 334 w 500"/>
                <a:gd name="T55" fmla="*/ 106 h 204"/>
                <a:gd name="T56" fmla="*/ 283 w 500"/>
                <a:gd name="T57" fmla="*/ 106 h 204"/>
                <a:gd name="T58" fmla="*/ 291 w 500"/>
                <a:gd name="T59" fmla="*/ 64 h 204"/>
                <a:gd name="T60" fmla="*/ 220 w 500"/>
                <a:gd name="T61" fmla="*/ 89 h 204"/>
                <a:gd name="T62" fmla="*/ 220 w 500"/>
                <a:gd name="T63" fmla="*/ 56 h 204"/>
                <a:gd name="T64" fmla="*/ 131 w 500"/>
                <a:gd name="T65" fmla="*/ 94 h 204"/>
                <a:gd name="T66" fmla="*/ 118 w 500"/>
                <a:gd name="T67" fmla="*/ 72 h 204"/>
                <a:gd name="T68" fmla="*/ 54 w 500"/>
                <a:gd name="T69" fmla="*/ 111 h 204"/>
                <a:gd name="T70" fmla="*/ 0 w 500"/>
                <a:gd name="T71" fmla="*/ 132 h 204"/>
                <a:gd name="T72" fmla="*/ 25 w 500"/>
                <a:gd name="T73" fmla="*/ 86 h 2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500" h="204">
                  <a:moveTo>
                    <a:pt x="25" y="86"/>
                  </a:moveTo>
                  <a:lnTo>
                    <a:pt x="54" y="38"/>
                  </a:lnTo>
                  <a:lnTo>
                    <a:pt x="93" y="13"/>
                  </a:lnTo>
                  <a:lnTo>
                    <a:pt x="76" y="68"/>
                  </a:lnTo>
                  <a:lnTo>
                    <a:pt x="122" y="16"/>
                  </a:lnTo>
                  <a:lnTo>
                    <a:pt x="185" y="0"/>
                  </a:lnTo>
                  <a:lnTo>
                    <a:pt x="144" y="38"/>
                  </a:lnTo>
                  <a:lnTo>
                    <a:pt x="220" y="21"/>
                  </a:lnTo>
                  <a:lnTo>
                    <a:pt x="308" y="16"/>
                  </a:lnTo>
                  <a:lnTo>
                    <a:pt x="245" y="29"/>
                  </a:lnTo>
                  <a:lnTo>
                    <a:pt x="317" y="34"/>
                  </a:lnTo>
                  <a:lnTo>
                    <a:pt x="338" y="59"/>
                  </a:lnTo>
                  <a:lnTo>
                    <a:pt x="321" y="81"/>
                  </a:lnTo>
                  <a:lnTo>
                    <a:pt x="389" y="68"/>
                  </a:lnTo>
                  <a:lnTo>
                    <a:pt x="359" y="89"/>
                  </a:lnTo>
                  <a:lnTo>
                    <a:pt x="440" y="86"/>
                  </a:lnTo>
                  <a:lnTo>
                    <a:pt x="376" y="111"/>
                  </a:lnTo>
                  <a:lnTo>
                    <a:pt x="448" y="114"/>
                  </a:lnTo>
                  <a:lnTo>
                    <a:pt x="419" y="144"/>
                  </a:lnTo>
                  <a:lnTo>
                    <a:pt x="482" y="149"/>
                  </a:lnTo>
                  <a:lnTo>
                    <a:pt x="427" y="162"/>
                  </a:lnTo>
                  <a:lnTo>
                    <a:pt x="500" y="183"/>
                  </a:lnTo>
                  <a:lnTo>
                    <a:pt x="397" y="204"/>
                  </a:lnTo>
                  <a:lnTo>
                    <a:pt x="435" y="183"/>
                  </a:lnTo>
                  <a:lnTo>
                    <a:pt x="356" y="170"/>
                  </a:lnTo>
                  <a:lnTo>
                    <a:pt x="376" y="136"/>
                  </a:lnTo>
                  <a:lnTo>
                    <a:pt x="308" y="136"/>
                  </a:lnTo>
                  <a:lnTo>
                    <a:pt x="334" y="106"/>
                  </a:lnTo>
                  <a:lnTo>
                    <a:pt x="283" y="106"/>
                  </a:lnTo>
                  <a:lnTo>
                    <a:pt x="291" y="64"/>
                  </a:lnTo>
                  <a:lnTo>
                    <a:pt x="220" y="89"/>
                  </a:lnTo>
                  <a:lnTo>
                    <a:pt x="220" y="56"/>
                  </a:lnTo>
                  <a:lnTo>
                    <a:pt x="131" y="94"/>
                  </a:lnTo>
                  <a:lnTo>
                    <a:pt x="118" y="72"/>
                  </a:lnTo>
                  <a:lnTo>
                    <a:pt x="54" y="111"/>
                  </a:lnTo>
                  <a:lnTo>
                    <a:pt x="0" y="132"/>
                  </a:lnTo>
                  <a:lnTo>
                    <a:pt x="25" y="86"/>
                  </a:lnTo>
                  <a:close/>
                </a:path>
              </a:pathLst>
            </a:custGeom>
            <a:solidFill>
              <a:srgbClr val="2B2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" name="Freeform 39"/>
            <p:cNvSpPr>
              <a:spLocks/>
            </p:cNvSpPr>
            <p:nvPr/>
          </p:nvSpPr>
          <p:spPr bwMode="auto">
            <a:xfrm>
              <a:off x="3030" y="2326"/>
              <a:ext cx="129" cy="79"/>
            </a:xfrm>
            <a:custGeom>
              <a:avLst/>
              <a:gdLst>
                <a:gd name="T0" fmla="*/ 118 w 259"/>
                <a:gd name="T1" fmla="*/ 89 h 158"/>
                <a:gd name="T2" fmla="*/ 76 w 259"/>
                <a:gd name="T3" fmla="*/ 136 h 158"/>
                <a:gd name="T4" fmla="*/ 123 w 259"/>
                <a:gd name="T5" fmla="*/ 115 h 158"/>
                <a:gd name="T6" fmla="*/ 88 w 259"/>
                <a:gd name="T7" fmla="*/ 158 h 158"/>
                <a:gd name="T8" fmla="*/ 153 w 259"/>
                <a:gd name="T9" fmla="*/ 131 h 158"/>
                <a:gd name="T10" fmla="*/ 229 w 259"/>
                <a:gd name="T11" fmla="*/ 131 h 158"/>
                <a:gd name="T12" fmla="*/ 161 w 259"/>
                <a:gd name="T13" fmla="*/ 101 h 158"/>
                <a:gd name="T14" fmla="*/ 259 w 259"/>
                <a:gd name="T15" fmla="*/ 101 h 158"/>
                <a:gd name="T16" fmla="*/ 178 w 259"/>
                <a:gd name="T17" fmla="*/ 76 h 158"/>
                <a:gd name="T18" fmla="*/ 93 w 259"/>
                <a:gd name="T19" fmla="*/ 51 h 158"/>
                <a:gd name="T20" fmla="*/ 211 w 259"/>
                <a:gd name="T21" fmla="*/ 46 h 158"/>
                <a:gd name="T22" fmla="*/ 115 w 259"/>
                <a:gd name="T23" fmla="*/ 30 h 158"/>
                <a:gd name="T24" fmla="*/ 241 w 259"/>
                <a:gd name="T25" fmla="*/ 25 h 158"/>
                <a:gd name="T26" fmla="*/ 173 w 259"/>
                <a:gd name="T27" fmla="*/ 0 h 158"/>
                <a:gd name="T28" fmla="*/ 80 w 259"/>
                <a:gd name="T29" fmla="*/ 0 h 158"/>
                <a:gd name="T30" fmla="*/ 47 w 259"/>
                <a:gd name="T31" fmla="*/ 8 h 158"/>
                <a:gd name="T32" fmla="*/ 85 w 259"/>
                <a:gd name="T33" fmla="*/ 25 h 158"/>
                <a:gd name="T34" fmla="*/ 0 w 259"/>
                <a:gd name="T35" fmla="*/ 38 h 158"/>
                <a:gd name="T36" fmla="*/ 88 w 259"/>
                <a:gd name="T37" fmla="*/ 68 h 158"/>
                <a:gd name="T38" fmla="*/ 91 w 259"/>
                <a:gd name="T39" fmla="*/ 71 h 158"/>
                <a:gd name="T40" fmla="*/ 96 w 259"/>
                <a:gd name="T41" fmla="*/ 78 h 158"/>
                <a:gd name="T42" fmla="*/ 107 w 259"/>
                <a:gd name="T43" fmla="*/ 85 h 158"/>
                <a:gd name="T44" fmla="*/ 118 w 259"/>
                <a:gd name="T45" fmla="*/ 89 h 1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259" h="158">
                  <a:moveTo>
                    <a:pt x="118" y="89"/>
                  </a:moveTo>
                  <a:lnTo>
                    <a:pt x="76" y="136"/>
                  </a:lnTo>
                  <a:lnTo>
                    <a:pt x="123" y="115"/>
                  </a:lnTo>
                  <a:lnTo>
                    <a:pt x="88" y="158"/>
                  </a:lnTo>
                  <a:lnTo>
                    <a:pt x="153" y="131"/>
                  </a:lnTo>
                  <a:lnTo>
                    <a:pt x="229" y="131"/>
                  </a:lnTo>
                  <a:lnTo>
                    <a:pt x="161" y="101"/>
                  </a:lnTo>
                  <a:lnTo>
                    <a:pt x="259" y="101"/>
                  </a:lnTo>
                  <a:lnTo>
                    <a:pt x="178" y="76"/>
                  </a:lnTo>
                  <a:lnTo>
                    <a:pt x="93" y="51"/>
                  </a:lnTo>
                  <a:lnTo>
                    <a:pt x="211" y="46"/>
                  </a:lnTo>
                  <a:lnTo>
                    <a:pt x="115" y="30"/>
                  </a:lnTo>
                  <a:lnTo>
                    <a:pt x="241" y="25"/>
                  </a:lnTo>
                  <a:lnTo>
                    <a:pt x="173" y="0"/>
                  </a:lnTo>
                  <a:lnTo>
                    <a:pt x="80" y="0"/>
                  </a:lnTo>
                  <a:lnTo>
                    <a:pt x="47" y="8"/>
                  </a:lnTo>
                  <a:lnTo>
                    <a:pt x="85" y="25"/>
                  </a:lnTo>
                  <a:lnTo>
                    <a:pt x="0" y="38"/>
                  </a:lnTo>
                  <a:lnTo>
                    <a:pt x="88" y="68"/>
                  </a:lnTo>
                  <a:lnTo>
                    <a:pt x="91" y="71"/>
                  </a:lnTo>
                  <a:lnTo>
                    <a:pt x="96" y="78"/>
                  </a:lnTo>
                  <a:lnTo>
                    <a:pt x="107" y="85"/>
                  </a:lnTo>
                  <a:lnTo>
                    <a:pt x="118" y="89"/>
                  </a:lnTo>
                  <a:close/>
                </a:path>
              </a:pathLst>
            </a:custGeom>
            <a:solidFill>
              <a:srgbClr val="2B2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" name="Freeform 40"/>
            <p:cNvSpPr>
              <a:spLocks/>
            </p:cNvSpPr>
            <p:nvPr/>
          </p:nvSpPr>
          <p:spPr bwMode="auto">
            <a:xfrm>
              <a:off x="2894" y="2354"/>
              <a:ext cx="136" cy="83"/>
            </a:xfrm>
            <a:custGeom>
              <a:avLst/>
              <a:gdLst>
                <a:gd name="T0" fmla="*/ 186 w 271"/>
                <a:gd name="T1" fmla="*/ 34 h 166"/>
                <a:gd name="T2" fmla="*/ 144 w 271"/>
                <a:gd name="T3" fmla="*/ 55 h 166"/>
                <a:gd name="T4" fmla="*/ 106 w 271"/>
                <a:gd name="T5" fmla="*/ 73 h 166"/>
                <a:gd name="T6" fmla="*/ 148 w 271"/>
                <a:gd name="T7" fmla="*/ 81 h 166"/>
                <a:gd name="T8" fmla="*/ 106 w 271"/>
                <a:gd name="T9" fmla="*/ 98 h 166"/>
                <a:gd name="T10" fmla="*/ 33 w 271"/>
                <a:gd name="T11" fmla="*/ 106 h 166"/>
                <a:gd name="T12" fmla="*/ 114 w 271"/>
                <a:gd name="T13" fmla="*/ 123 h 166"/>
                <a:gd name="T14" fmla="*/ 46 w 271"/>
                <a:gd name="T15" fmla="*/ 141 h 166"/>
                <a:gd name="T16" fmla="*/ 0 w 271"/>
                <a:gd name="T17" fmla="*/ 166 h 166"/>
                <a:gd name="T18" fmla="*/ 123 w 271"/>
                <a:gd name="T19" fmla="*/ 166 h 166"/>
                <a:gd name="T20" fmla="*/ 174 w 271"/>
                <a:gd name="T21" fmla="*/ 141 h 166"/>
                <a:gd name="T22" fmla="*/ 139 w 271"/>
                <a:gd name="T23" fmla="*/ 111 h 166"/>
                <a:gd name="T24" fmla="*/ 190 w 271"/>
                <a:gd name="T25" fmla="*/ 85 h 166"/>
                <a:gd name="T26" fmla="*/ 271 w 271"/>
                <a:gd name="T27" fmla="*/ 30 h 166"/>
                <a:gd name="T28" fmla="*/ 224 w 271"/>
                <a:gd name="T29" fmla="*/ 30 h 166"/>
                <a:gd name="T30" fmla="*/ 258 w 271"/>
                <a:gd name="T31" fmla="*/ 0 h 166"/>
                <a:gd name="T32" fmla="*/ 194 w 271"/>
                <a:gd name="T33" fmla="*/ 0 h 166"/>
                <a:gd name="T34" fmla="*/ 186 w 271"/>
                <a:gd name="T35" fmla="*/ 34 h 1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271" h="166">
                  <a:moveTo>
                    <a:pt x="186" y="34"/>
                  </a:moveTo>
                  <a:lnTo>
                    <a:pt x="144" y="55"/>
                  </a:lnTo>
                  <a:lnTo>
                    <a:pt x="106" y="73"/>
                  </a:lnTo>
                  <a:lnTo>
                    <a:pt x="148" y="81"/>
                  </a:lnTo>
                  <a:lnTo>
                    <a:pt x="106" y="98"/>
                  </a:lnTo>
                  <a:lnTo>
                    <a:pt x="33" y="106"/>
                  </a:lnTo>
                  <a:lnTo>
                    <a:pt x="114" y="123"/>
                  </a:lnTo>
                  <a:lnTo>
                    <a:pt x="46" y="141"/>
                  </a:lnTo>
                  <a:lnTo>
                    <a:pt x="0" y="166"/>
                  </a:lnTo>
                  <a:lnTo>
                    <a:pt x="123" y="166"/>
                  </a:lnTo>
                  <a:lnTo>
                    <a:pt x="174" y="141"/>
                  </a:lnTo>
                  <a:lnTo>
                    <a:pt x="139" y="111"/>
                  </a:lnTo>
                  <a:lnTo>
                    <a:pt x="190" y="85"/>
                  </a:lnTo>
                  <a:lnTo>
                    <a:pt x="271" y="30"/>
                  </a:lnTo>
                  <a:lnTo>
                    <a:pt x="224" y="30"/>
                  </a:lnTo>
                  <a:lnTo>
                    <a:pt x="258" y="0"/>
                  </a:lnTo>
                  <a:lnTo>
                    <a:pt x="194" y="0"/>
                  </a:lnTo>
                  <a:lnTo>
                    <a:pt x="186" y="34"/>
                  </a:lnTo>
                  <a:close/>
                </a:path>
              </a:pathLst>
            </a:custGeom>
            <a:solidFill>
              <a:srgbClr val="2B2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4" name="Freeform 41"/>
            <p:cNvSpPr>
              <a:spLocks/>
            </p:cNvSpPr>
            <p:nvPr/>
          </p:nvSpPr>
          <p:spPr bwMode="auto">
            <a:xfrm>
              <a:off x="2954" y="2060"/>
              <a:ext cx="222" cy="260"/>
            </a:xfrm>
            <a:custGeom>
              <a:avLst/>
              <a:gdLst>
                <a:gd name="T0" fmla="*/ 0 w 445"/>
                <a:gd name="T1" fmla="*/ 42 h 519"/>
                <a:gd name="T2" fmla="*/ 38 w 445"/>
                <a:gd name="T3" fmla="*/ 8 h 519"/>
                <a:gd name="T4" fmla="*/ 38 w 445"/>
                <a:gd name="T5" fmla="*/ 33 h 519"/>
                <a:gd name="T6" fmla="*/ 106 w 445"/>
                <a:gd name="T7" fmla="*/ 0 h 519"/>
                <a:gd name="T8" fmla="*/ 97 w 445"/>
                <a:gd name="T9" fmla="*/ 33 h 519"/>
                <a:gd name="T10" fmla="*/ 153 w 445"/>
                <a:gd name="T11" fmla="*/ 16 h 519"/>
                <a:gd name="T12" fmla="*/ 115 w 445"/>
                <a:gd name="T13" fmla="*/ 55 h 519"/>
                <a:gd name="T14" fmla="*/ 208 w 445"/>
                <a:gd name="T15" fmla="*/ 50 h 519"/>
                <a:gd name="T16" fmla="*/ 288 w 445"/>
                <a:gd name="T17" fmla="*/ 63 h 519"/>
                <a:gd name="T18" fmla="*/ 225 w 445"/>
                <a:gd name="T19" fmla="*/ 63 h 519"/>
                <a:gd name="T20" fmla="*/ 293 w 445"/>
                <a:gd name="T21" fmla="*/ 85 h 519"/>
                <a:gd name="T22" fmla="*/ 241 w 445"/>
                <a:gd name="T23" fmla="*/ 88 h 519"/>
                <a:gd name="T24" fmla="*/ 293 w 445"/>
                <a:gd name="T25" fmla="*/ 110 h 519"/>
                <a:gd name="T26" fmla="*/ 347 w 445"/>
                <a:gd name="T27" fmla="*/ 148 h 519"/>
                <a:gd name="T28" fmla="*/ 288 w 445"/>
                <a:gd name="T29" fmla="*/ 148 h 519"/>
                <a:gd name="T30" fmla="*/ 377 w 445"/>
                <a:gd name="T31" fmla="*/ 186 h 519"/>
                <a:gd name="T32" fmla="*/ 293 w 445"/>
                <a:gd name="T33" fmla="*/ 191 h 519"/>
                <a:gd name="T34" fmla="*/ 373 w 445"/>
                <a:gd name="T35" fmla="*/ 221 h 519"/>
                <a:gd name="T36" fmla="*/ 412 w 445"/>
                <a:gd name="T37" fmla="*/ 242 h 519"/>
                <a:gd name="T38" fmla="*/ 331 w 445"/>
                <a:gd name="T39" fmla="*/ 238 h 519"/>
                <a:gd name="T40" fmla="*/ 407 w 445"/>
                <a:gd name="T41" fmla="*/ 263 h 519"/>
                <a:gd name="T42" fmla="*/ 369 w 445"/>
                <a:gd name="T43" fmla="*/ 272 h 519"/>
                <a:gd name="T44" fmla="*/ 412 w 445"/>
                <a:gd name="T45" fmla="*/ 306 h 519"/>
                <a:gd name="T46" fmla="*/ 360 w 445"/>
                <a:gd name="T47" fmla="*/ 319 h 519"/>
                <a:gd name="T48" fmla="*/ 424 w 445"/>
                <a:gd name="T49" fmla="*/ 356 h 519"/>
                <a:gd name="T50" fmla="*/ 445 w 445"/>
                <a:gd name="T51" fmla="*/ 395 h 519"/>
                <a:gd name="T52" fmla="*/ 382 w 445"/>
                <a:gd name="T53" fmla="*/ 352 h 519"/>
                <a:gd name="T54" fmla="*/ 420 w 445"/>
                <a:gd name="T55" fmla="*/ 409 h 519"/>
                <a:gd name="T56" fmla="*/ 360 w 445"/>
                <a:gd name="T57" fmla="*/ 391 h 519"/>
                <a:gd name="T58" fmla="*/ 407 w 445"/>
                <a:gd name="T59" fmla="*/ 464 h 519"/>
                <a:gd name="T60" fmla="*/ 360 w 445"/>
                <a:gd name="T61" fmla="*/ 437 h 519"/>
                <a:gd name="T62" fmla="*/ 385 w 445"/>
                <a:gd name="T63" fmla="*/ 519 h 519"/>
                <a:gd name="T64" fmla="*/ 331 w 445"/>
                <a:gd name="T65" fmla="*/ 480 h 519"/>
                <a:gd name="T66" fmla="*/ 280 w 445"/>
                <a:gd name="T67" fmla="*/ 472 h 519"/>
                <a:gd name="T68" fmla="*/ 309 w 445"/>
                <a:gd name="T69" fmla="*/ 506 h 519"/>
                <a:gd name="T70" fmla="*/ 225 w 445"/>
                <a:gd name="T71" fmla="*/ 497 h 519"/>
                <a:gd name="T72" fmla="*/ 268 w 445"/>
                <a:gd name="T73" fmla="*/ 447 h 519"/>
                <a:gd name="T74" fmla="*/ 195 w 445"/>
                <a:gd name="T75" fmla="*/ 409 h 519"/>
                <a:gd name="T76" fmla="*/ 276 w 445"/>
                <a:gd name="T77" fmla="*/ 409 h 519"/>
                <a:gd name="T78" fmla="*/ 229 w 445"/>
                <a:gd name="T79" fmla="*/ 369 h 519"/>
                <a:gd name="T80" fmla="*/ 288 w 445"/>
                <a:gd name="T81" fmla="*/ 356 h 519"/>
                <a:gd name="T82" fmla="*/ 208 w 445"/>
                <a:gd name="T83" fmla="*/ 314 h 519"/>
                <a:gd name="T84" fmla="*/ 280 w 445"/>
                <a:gd name="T85" fmla="*/ 297 h 519"/>
                <a:gd name="T86" fmla="*/ 233 w 445"/>
                <a:gd name="T87" fmla="*/ 268 h 519"/>
                <a:gd name="T88" fmla="*/ 280 w 445"/>
                <a:gd name="T89" fmla="*/ 246 h 519"/>
                <a:gd name="T90" fmla="*/ 318 w 445"/>
                <a:gd name="T91" fmla="*/ 229 h 519"/>
                <a:gd name="T92" fmla="*/ 268 w 445"/>
                <a:gd name="T93" fmla="*/ 208 h 519"/>
                <a:gd name="T94" fmla="*/ 271 w 445"/>
                <a:gd name="T95" fmla="*/ 178 h 519"/>
                <a:gd name="T96" fmla="*/ 229 w 445"/>
                <a:gd name="T97" fmla="*/ 160 h 519"/>
                <a:gd name="T98" fmla="*/ 195 w 445"/>
                <a:gd name="T99" fmla="*/ 148 h 519"/>
                <a:gd name="T100" fmla="*/ 233 w 445"/>
                <a:gd name="T101" fmla="*/ 128 h 519"/>
                <a:gd name="T102" fmla="*/ 203 w 445"/>
                <a:gd name="T103" fmla="*/ 114 h 519"/>
                <a:gd name="T104" fmla="*/ 149 w 445"/>
                <a:gd name="T105" fmla="*/ 110 h 519"/>
                <a:gd name="T106" fmla="*/ 165 w 445"/>
                <a:gd name="T107" fmla="*/ 80 h 519"/>
                <a:gd name="T108" fmla="*/ 110 w 445"/>
                <a:gd name="T109" fmla="*/ 71 h 519"/>
                <a:gd name="T110" fmla="*/ 51 w 445"/>
                <a:gd name="T111" fmla="*/ 58 h 519"/>
                <a:gd name="T112" fmla="*/ 76 w 445"/>
                <a:gd name="T113" fmla="*/ 42 h 519"/>
                <a:gd name="T114" fmla="*/ 0 w 445"/>
                <a:gd name="T115" fmla="*/ 42 h 5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445" h="519">
                  <a:moveTo>
                    <a:pt x="0" y="42"/>
                  </a:moveTo>
                  <a:lnTo>
                    <a:pt x="38" y="8"/>
                  </a:lnTo>
                  <a:lnTo>
                    <a:pt x="38" y="33"/>
                  </a:lnTo>
                  <a:lnTo>
                    <a:pt x="106" y="0"/>
                  </a:lnTo>
                  <a:lnTo>
                    <a:pt x="97" y="33"/>
                  </a:lnTo>
                  <a:lnTo>
                    <a:pt x="153" y="16"/>
                  </a:lnTo>
                  <a:lnTo>
                    <a:pt x="115" y="55"/>
                  </a:lnTo>
                  <a:lnTo>
                    <a:pt x="208" y="50"/>
                  </a:lnTo>
                  <a:lnTo>
                    <a:pt x="288" y="63"/>
                  </a:lnTo>
                  <a:lnTo>
                    <a:pt x="225" y="63"/>
                  </a:lnTo>
                  <a:lnTo>
                    <a:pt x="293" y="85"/>
                  </a:lnTo>
                  <a:lnTo>
                    <a:pt x="241" y="88"/>
                  </a:lnTo>
                  <a:lnTo>
                    <a:pt x="293" y="110"/>
                  </a:lnTo>
                  <a:lnTo>
                    <a:pt x="347" y="148"/>
                  </a:lnTo>
                  <a:lnTo>
                    <a:pt x="288" y="148"/>
                  </a:lnTo>
                  <a:lnTo>
                    <a:pt x="377" y="186"/>
                  </a:lnTo>
                  <a:lnTo>
                    <a:pt x="293" y="191"/>
                  </a:lnTo>
                  <a:lnTo>
                    <a:pt x="373" y="221"/>
                  </a:lnTo>
                  <a:lnTo>
                    <a:pt x="412" y="242"/>
                  </a:lnTo>
                  <a:lnTo>
                    <a:pt x="331" y="238"/>
                  </a:lnTo>
                  <a:lnTo>
                    <a:pt x="407" y="263"/>
                  </a:lnTo>
                  <a:lnTo>
                    <a:pt x="369" y="272"/>
                  </a:lnTo>
                  <a:lnTo>
                    <a:pt x="412" y="306"/>
                  </a:lnTo>
                  <a:lnTo>
                    <a:pt x="360" y="319"/>
                  </a:lnTo>
                  <a:lnTo>
                    <a:pt x="424" y="356"/>
                  </a:lnTo>
                  <a:lnTo>
                    <a:pt x="445" y="395"/>
                  </a:lnTo>
                  <a:lnTo>
                    <a:pt x="382" y="352"/>
                  </a:lnTo>
                  <a:lnTo>
                    <a:pt x="420" y="409"/>
                  </a:lnTo>
                  <a:lnTo>
                    <a:pt x="360" y="391"/>
                  </a:lnTo>
                  <a:lnTo>
                    <a:pt x="407" y="464"/>
                  </a:lnTo>
                  <a:lnTo>
                    <a:pt x="360" y="437"/>
                  </a:lnTo>
                  <a:lnTo>
                    <a:pt x="385" y="519"/>
                  </a:lnTo>
                  <a:lnTo>
                    <a:pt x="331" y="480"/>
                  </a:lnTo>
                  <a:lnTo>
                    <a:pt x="280" y="472"/>
                  </a:lnTo>
                  <a:lnTo>
                    <a:pt x="309" y="506"/>
                  </a:lnTo>
                  <a:lnTo>
                    <a:pt x="225" y="497"/>
                  </a:lnTo>
                  <a:lnTo>
                    <a:pt x="268" y="447"/>
                  </a:lnTo>
                  <a:lnTo>
                    <a:pt x="195" y="409"/>
                  </a:lnTo>
                  <a:lnTo>
                    <a:pt x="276" y="409"/>
                  </a:lnTo>
                  <a:lnTo>
                    <a:pt x="229" y="369"/>
                  </a:lnTo>
                  <a:lnTo>
                    <a:pt x="288" y="356"/>
                  </a:lnTo>
                  <a:lnTo>
                    <a:pt x="208" y="314"/>
                  </a:lnTo>
                  <a:lnTo>
                    <a:pt x="280" y="297"/>
                  </a:lnTo>
                  <a:lnTo>
                    <a:pt x="233" y="268"/>
                  </a:lnTo>
                  <a:lnTo>
                    <a:pt x="280" y="246"/>
                  </a:lnTo>
                  <a:lnTo>
                    <a:pt x="318" y="229"/>
                  </a:lnTo>
                  <a:lnTo>
                    <a:pt x="268" y="208"/>
                  </a:lnTo>
                  <a:lnTo>
                    <a:pt x="271" y="178"/>
                  </a:lnTo>
                  <a:lnTo>
                    <a:pt x="229" y="160"/>
                  </a:lnTo>
                  <a:lnTo>
                    <a:pt x="195" y="148"/>
                  </a:lnTo>
                  <a:lnTo>
                    <a:pt x="233" y="128"/>
                  </a:lnTo>
                  <a:lnTo>
                    <a:pt x="203" y="114"/>
                  </a:lnTo>
                  <a:lnTo>
                    <a:pt x="149" y="110"/>
                  </a:lnTo>
                  <a:lnTo>
                    <a:pt x="165" y="80"/>
                  </a:lnTo>
                  <a:lnTo>
                    <a:pt x="110" y="71"/>
                  </a:lnTo>
                  <a:lnTo>
                    <a:pt x="51" y="58"/>
                  </a:lnTo>
                  <a:lnTo>
                    <a:pt x="76" y="42"/>
                  </a:lnTo>
                  <a:lnTo>
                    <a:pt x="0" y="42"/>
                  </a:lnTo>
                  <a:close/>
                </a:path>
              </a:pathLst>
            </a:custGeom>
            <a:solidFill>
              <a:srgbClr val="2B2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" name="Freeform 42"/>
            <p:cNvSpPr>
              <a:spLocks/>
            </p:cNvSpPr>
            <p:nvPr/>
          </p:nvSpPr>
          <p:spPr bwMode="auto">
            <a:xfrm>
              <a:off x="3132" y="2132"/>
              <a:ext cx="82" cy="247"/>
            </a:xfrm>
            <a:custGeom>
              <a:avLst/>
              <a:gdLst>
                <a:gd name="T0" fmla="*/ 13 w 165"/>
                <a:gd name="T1" fmla="*/ 0 h 494"/>
                <a:gd name="T2" fmla="*/ 76 w 165"/>
                <a:gd name="T3" fmla="*/ 16 h 494"/>
                <a:gd name="T4" fmla="*/ 123 w 165"/>
                <a:gd name="T5" fmla="*/ 42 h 494"/>
                <a:gd name="T6" fmla="*/ 85 w 165"/>
                <a:gd name="T7" fmla="*/ 52 h 494"/>
                <a:gd name="T8" fmla="*/ 135 w 165"/>
                <a:gd name="T9" fmla="*/ 85 h 494"/>
                <a:gd name="T10" fmla="*/ 161 w 165"/>
                <a:gd name="T11" fmla="*/ 137 h 494"/>
                <a:gd name="T12" fmla="*/ 123 w 165"/>
                <a:gd name="T13" fmla="*/ 149 h 494"/>
                <a:gd name="T14" fmla="*/ 165 w 165"/>
                <a:gd name="T15" fmla="*/ 192 h 494"/>
                <a:gd name="T16" fmla="*/ 123 w 165"/>
                <a:gd name="T17" fmla="*/ 192 h 494"/>
                <a:gd name="T18" fmla="*/ 165 w 165"/>
                <a:gd name="T19" fmla="*/ 243 h 494"/>
                <a:gd name="T20" fmla="*/ 132 w 165"/>
                <a:gd name="T21" fmla="*/ 238 h 494"/>
                <a:gd name="T22" fmla="*/ 161 w 165"/>
                <a:gd name="T23" fmla="*/ 273 h 494"/>
                <a:gd name="T24" fmla="*/ 110 w 165"/>
                <a:gd name="T25" fmla="*/ 273 h 494"/>
                <a:gd name="T26" fmla="*/ 148 w 165"/>
                <a:gd name="T27" fmla="*/ 306 h 494"/>
                <a:gd name="T28" fmla="*/ 106 w 165"/>
                <a:gd name="T29" fmla="*/ 306 h 494"/>
                <a:gd name="T30" fmla="*/ 148 w 165"/>
                <a:gd name="T31" fmla="*/ 358 h 494"/>
                <a:gd name="T32" fmla="*/ 89 w 165"/>
                <a:gd name="T33" fmla="*/ 345 h 494"/>
                <a:gd name="T34" fmla="*/ 127 w 165"/>
                <a:gd name="T35" fmla="*/ 391 h 494"/>
                <a:gd name="T36" fmla="*/ 89 w 165"/>
                <a:gd name="T37" fmla="*/ 391 h 494"/>
                <a:gd name="T38" fmla="*/ 119 w 165"/>
                <a:gd name="T39" fmla="*/ 426 h 494"/>
                <a:gd name="T40" fmla="*/ 89 w 165"/>
                <a:gd name="T41" fmla="*/ 430 h 494"/>
                <a:gd name="T42" fmla="*/ 114 w 165"/>
                <a:gd name="T43" fmla="*/ 468 h 494"/>
                <a:gd name="T44" fmla="*/ 56 w 165"/>
                <a:gd name="T45" fmla="*/ 448 h 494"/>
                <a:gd name="T46" fmla="*/ 97 w 165"/>
                <a:gd name="T47" fmla="*/ 494 h 494"/>
                <a:gd name="T48" fmla="*/ 0 w 165"/>
                <a:gd name="T49" fmla="*/ 456 h 494"/>
                <a:gd name="T50" fmla="*/ 72 w 165"/>
                <a:gd name="T51" fmla="*/ 421 h 494"/>
                <a:gd name="T52" fmla="*/ 26 w 165"/>
                <a:gd name="T53" fmla="*/ 379 h 494"/>
                <a:gd name="T54" fmla="*/ 81 w 165"/>
                <a:gd name="T55" fmla="*/ 353 h 494"/>
                <a:gd name="T56" fmla="*/ 56 w 165"/>
                <a:gd name="T57" fmla="*/ 290 h 494"/>
                <a:gd name="T58" fmla="*/ 94 w 165"/>
                <a:gd name="T59" fmla="*/ 298 h 494"/>
                <a:gd name="T60" fmla="*/ 89 w 165"/>
                <a:gd name="T61" fmla="*/ 255 h 494"/>
                <a:gd name="T62" fmla="*/ 76 w 165"/>
                <a:gd name="T63" fmla="*/ 217 h 494"/>
                <a:gd name="T64" fmla="*/ 119 w 165"/>
                <a:gd name="T65" fmla="*/ 222 h 494"/>
                <a:gd name="T66" fmla="*/ 59 w 165"/>
                <a:gd name="T67" fmla="*/ 175 h 494"/>
                <a:gd name="T68" fmla="*/ 89 w 165"/>
                <a:gd name="T69" fmla="*/ 162 h 494"/>
                <a:gd name="T70" fmla="*/ 81 w 165"/>
                <a:gd name="T71" fmla="*/ 114 h 494"/>
                <a:gd name="T72" fmla="*/ 29 w 165"/>
                <a:gd name="T73" fmla="*/ 68 h 494"/>
                <a:gd name="T74" fmla="*/ 76 w 165"/>
                <a:gd name="T75" fmla="*/ 68 h 494"/>
                <a:gd name="T76" fmla="*/ 29 w 165"/>
                <a:gd name="T77" fmla="*/ 30 h 494"/>
                <a:gd name="T78" fmla="*/ 13 w 165"/>
                <a:gd name="T79" fmla="*/ 0 h 4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165" h="494">
                  <a:moveTo>
                    <a:pt x="13" y="0"/>
                  </a:moveTo>
                  <a:lnTo>
                    <a:pt x="76" y="16"/>
                  </a:lnTo>
                  <a:lnTo>
                    <a:pt x="123" y="42"/>
                  </a:lnTo>
                  <a:lnTo>
                    <a:pt x="85" y="52"/>
                  </a:lnTo>
                  <a:lnTo>
                    <a:pt x="135" y="85"/>
                  </a:lnTo>
                  <a:lnTo>
                    <a:pt x="161" y="137"/>
                  </a:lnTo>
                  <a:lnTo>
                    <a:pt x="123" y="149"/>
                  </a:lnTo>
                  <a:lnTo>
                    <a:pt x="165" y="192"/>
                  </a:lnTo>
                  <a:lnTo>
                    <a:pt x="123" y="192"/>
                  </a:lnTo>
                  <a:lnTo>
                    <a:pt x="165" y="243"/>
                  </a:lnTo>
                  <a:lnTo>
                    <a:pt x="132" y="238"/>
                  </a:lnTo>
                  <a:lnTo>
                    <a:pt x="161" y="273"/>
                  </a:lnTo>
                  <a:lnTo>
                    <a:pt x="110" y="273"/>
                  </a:lnTo>
                  <a:lnTo>
                    <a:pt x="148" y="306"/>
                  </a:lnTo>
                  <a:lnTo>
                    <a:pt x="106" y="306"/>
                  </a:lnTo>
                  <a:lnTo>
                    <a:pt x="148" y="358"/>
                  </a:lnTo>
                  <a:lnTo>
                    <a:pt x="89" y="345"/>
                  </a:lnTo>
                  <a:lnTo>
                    <a:pt x="127" y="391"/>
                  </a:lnTo>
                  <a:lnTo>
                    <a:pt x="89" y="391"/>
                  </a:lnTo>
                  <a:lnTo>
                    <a:pt x="119" y="426"/>
                  </a:lnTo>
                  <a:lnTo>
                    <a:pt x="89" y="430"/>
                  </a:lnTo>
                  <a:lnTo>
                    <a:pt x="114" y="468"/>
                  </a:lnTo>
                  <a:lnTo>
                    <a:pt x="56" y="448"/>
                  </a:lnTo>
                  <a:lnTo>
                    <a:pt x="97" y="494"/>
                  </a:lnTo>
                  <a:lnTo>
                    <a:pt x="0" y="456"/>
                  </a:lnTo>
                  <a:lnTo>
                    <a:pt x="72" y="421"/>
                  </a:lnTo>
                  <a:lnTo>
                    <a:pt x="26" y="379"/>
                  </a:lnTo>
                  <a:lnTo>
                    <a:pt x="81" y="353"/>
                  </a:lnTo>
                  <a:lnTo>
                    <a:pt x="56" y="290"/>
                  </a:lnTo>
                  <a:lnTo>
                    <a:pt x="94" y="298"/>
                  </a:lnTo>
                  <a:lnTo>
                    <a:pt x="89" y="255"/>
                  </a:lnTo>
                  <a:lnTo>
                    <a:pt x="76" y="217"/>
                  </a:lnTo>
                  <a:lnTo>
                    <a:pt x="119" y="222"/>
                  </a:lnTo>
                  <a:lnTo>
                    <a:pt x="59" y="175"/>
                  </a:lnTo>
                  <a:lnTo>
                    <a:pt x="89" y="162"/>
                  </a:lnTo>
                  <a:lnTo>
                    <a:pt x="81" y="114"/>
                  </a:lnTo>
                  <a:lnTo>
                    <a:pt x="29" y="68"/>
                  </a:lnTo>
                  <a:lnTo>
                    <a:pt x="76" y="68"/>
                  </a:lnTo>
                  <a:lnTo>
                    <a:pt x="29" y="30"/>
                  </a:lnTo>
                  <a:lnTo>
                    <a:pt x="13" y="0"/>
                  </a:lnTo>
                  <a:close/>
                </a:path>
              </a:pathLst>
            </a:custGeom>
            <a:solidFill>
              <a:srgbClr val="19233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6" name="Freeform 43"/>
            <p:cNvSpPr>
              <a:spLocks/>
            </p:cNvSpPr>
            <p:nvPr/>
          </p:nvSpPr>
          <p:spPr bwMode="auto">
            <a:xfrm>
              <a:off x="3061" y="2064"/>
              <a:ext cx="102" cy="53"/>
            </a:xfrm>
            <a:custGeom>
              <a:avLst/>
              <a:gdLst>
                <a:gd name="T0" fmla="*/ 0 w 204"/>
                <a:gd name="T1" fmla="*/ 8 h 106"/>
                <a:gd name="T2" fmla="*/ 60 w 204"/>
                <a:gd name="T3" fmla="*/ 0 h 106"/>
                <a:gd name="T4" fmla="*/ 93 w 204"/>
                <a:gd name="T5" fmla="*/ 0 h 106"/>
                <a:gd name="T6" fmla="*/ 68 w 204"/>
                <a:gd name="T7" fmla="*/ 11 h 106"/>
                <a:gd name="T8" fmla="*/ 161 w 204"/>
                <a:gd name="T9" fmla="*/ 22 h 106"/>
                <a:gd name="T10" fmla="*/ 128 w 204"/>
                <a:gd name="T11" fmla="*/ 42 h 106"/>
                <a:gd name="T12" fmla="*/ 196 w 204"/>
                <a:gd name="T13" fmla="*/ 63 h 106"/>
                <a:gd name="T14" fmla="*/ 144 w 204"/>
                <a:gd name="T15" fmla="*/ 80 h 106"/>
                <a:gd name="T16" fmla="*/ 204 w 204"/>
                <a:gd name="T17" fmla="*/ 106 h 106"/>
                <a:gd name="T18" fmla="*/ 131 w 204"/>
                <a:gd name="T19" fmla="*/ 98 h 106"/>
                <a:gd name="T20" fmla="*/ 81 w 204"/>
                <a:gd name="T21" fmla="*/ 77 h 106"/>
                <a:gd name="T22" fmla="*/ 128 w 204"/>
                <a:gd name="T23" fmla="*/ 55 h 106"/>
                <a:gd name="T24" fmla="*/ 64 w 204"/>
                <a:gd name="T25" fmla="*/ 25 h 106"/>
                <a:gd name="T26" fmla="*/ 61 w 204"/>
                <a:gd name="T27" fmla="*/ 24 h 106"/>
                <a:gd name="T28" fmla="*/ 53 w 204"/>
                <a:gd name="T29" fmla="*/ 22 h 106"/>
                <a:gd name="T30" fmla="*/ 41 w 204"/>
                <a:gd name="T31" fmla="*/ 17 h 106"/>
                <a:gd name="T32" fmla="*/ 29 w 204"/>
                <a:gd name="T33" fmla="*/ 14 h 106"/>
                <a:gd name="T34" fmla="*/ 17 w 204"/>
                <a:gd name="T35" fmla="*/ 10 h 106"/>
                <a:gd name="T36" fmla="*/ 7 w 204"/>
                <a:gd name="T37" fmla="*/ 7 h 106"/>
                <a:gd name="T38" fmla="*/ 0 w 204"/>
                <a:gd name="T39" fmla="*/ 7 h 106"/>
                <a:gd name="T40" fmla="*/ 0 w 204"/>
                <a:gd name="T41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204" h="106">
                  <a:moveTo>
                    <a:pt x="0" y="8"/>
                  </a:moveTo>
                  <a:lnTo>
                    <a:pt x="60" y="0"/>
                  </a:lnTo>
                  <a:lnTo>
                    <a:pt x="93" y="0"/>
                  </a:lnTo>
                  <a:lnTo>
                    <a:pt x="68" y="11"/>
                  </a:lnTo>
                  <a:lnTo>
                    <a:pt x="161" y="22"/>
                  </a:lnTo>
                  <a:lnTo>
                    <a:pt x="128" y="42"/>
                  </a:lnTo>
                  <a:lnTo>
                    <a:pt x="196" y="63"/>
                  </a:lnTo>
                  <a:lnTo>
                    <a:pt x="144" y="80"/>
                  </a:lnTo>
                  <a:lnTo>
                    <a:pt x="204" y="106"/>
                  </a:lnTo>
                  <a:lnTo>
                    <a:pt x="131" y="98"/>
                  </a:lnTo>
                  <a:lnTo>
                    <a:pt x="81" y="77"/>
                  </a:lnTo>
                  <a:lnTo>
                    <a:pt x="128" y="55"/>
                  </a:lnTo>
                  <a:lnTo>
                    <a:pt x="64" y="25"/>
                  </a:lnTo>
                  <a:lnTo>
                    <a:pt x="61" y="24"/>
                  </a:lnTo>
                  <a:lnTo>
                    <a:pt x="53" y="22"/>
                  </a:lnTo>
                  <a:lnTo>
                    <a:pt x="41" y="17"/>
                  </a:lnTo>
                  <a:lnTo>
                    <a:pt x="29" y="14"/>
                  </a:lnTo>
                  <a:lnTo>
                    <a:pt x="17" y="10"/>
                  </a:lnTo>
                  <a:lnTo>
                    <a:pt x="7" y="7"/>
                  </a:lnTo>
                  <a:lnTo>
                    <a:pt x="0" y="7"/>
                  </a:lnTo>
                  <a:lnTo>
                    <a:pt x="0" y="8"/>
                  </a:lnTo>
                  <a:close/>
                </a:path>
              </a:pathLst>
            </a:custGeom>
            <a:solidFill>
              <a:srgbClr val="19233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" name="Freeform 44"/>
            <p:cNvSpPr>
              <a:spLocks/>
            </p:cNvSpPr>
            <p:nvPr/>
          </p:nvSpPr>
          <p:spPr bwMode="auto">
            <a:xfrm>
              <a:off x="3076" y="2219"/>
              <a:ext cx="74" cy="19"/>
            </a:xfrm>
            <a:custGeom>
              <a:avLst/>
              <a:gdLst>
                <a:gd name="T0" fmla="*/ 15 w 147"/>
                <a:gd name="T1" fmla="*/ 3 h 38"/>
                <a:gd name="T2" fmla="*/ 72 w 147"/>
                <a:gd name="T3" fmla="*/ 10 h 38"/>
                <a:gd name="T4" fmla="*/ 147 w 147"/>
                <a:gd name="T5" fmla="*/ 38 h 38"/>
                <a:gd name="T6" fmla="*/ 78 w 147"/>
                <a:gd name="T7" fmla="*/ 32 h 38"/>
                <a:gd name="T8" fmla="*/ 34 w 147"/>
                <a:gd name="T9" fmla="*/ 19 h 38"/>
                <a:gd name="T10" fmla="*/ 0 w 147"/>
                <a:gd name="T11" fmla="*/ 0 h 38"/>
                <a:gd name="T12" fmla="*/ 15 w 147"/>
                <a:gd name="T13" fmla="*/ 3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47" h="38">
                  <a:moveTo>
                    <a:pt x="15" y="3"/>
                  </a:moveTo>
                  <a:lnTo>
                    <a:pt x="72" y="10"/>
                  </a:lnTo>
                  <a:lnTo>
                    <a:pt x="147" y="38"/>
                  </a:lnTo>
                  <a:lnTo>
                    <a:pt x="78" y="32"/>
                  </a:lnTo>
                  <a:lnTo>
                    <a:pt x="34" y="19"/>
                  </a:lnTo>
                  <a:lnTo>
                    <a:pt x="0" y="0"/>
                  </a:lnTo>
                  <a:lnTo>
                    <a:pt x="15" y="3"/>
                  </a:lnTo>
                  <a:close/>
                </a:path>
              </a:pathLst>
            </a:custGeom>
            <a:solidFill>
              <a:srgbClr val="423F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8" name="Freeform 45"/>
            <p:cNvSpPr>
              <a:spLocks/>
            </p:cNvSpPr>
            <p:nvPr/>
          </p:nvSpPr>
          <p:spPr bwMode="auto">
            <a:xfrm>
              <a:off x="3073" y="2185"/>
              <a:ext cx="71" cy="16"/>
            </a:xfrm>
            <a:custGeom>
              <a:avLst/>
              <a:gdLst>
                <a:gd name="T0" fmla="*/ 16 w 142"/>
                <a:gd name="T1" fmla="*/ 0 h 31"/>
                <a:gd name="T2" fmla="*/ 123 w 142"/>
                <a:gd name="T3" fmla="*/ 0 h 31"/>
                <a:gd name="T4" fmla="*/ 47 w 142"/>
                <a:gd name="T5" fmla="*/ 16 h 31"/>
                <a:gd name="T6" fmla="*/ 142 w 142"/>
                <a:gd name="T7" fmla="*/ 28 h 31"/>
                <a:gd name="T8" fmla="*/ 89 w 142"/>
                <a:gd name="T9" fmla="*/ 31 h 31"/>
                <a:gd name="T10" fmla="*/ 0 w 142"/>
                <a:gd name="T11" fmla="*/ 31 h 31"/>
                <a:gd name="T12" fmla="*/ 32 w 142"/>
                <a:gd name="T13" fmla="*/ 11 h 31"/>
                <a:gd name="T14" fmla="*/ 16 w 142"/>
                <a:gd name="T1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42" h="31">
                  <a:moveTo>
                    <a:pt x="16" y="0"/>
                  </a:moveTo>
                  <a:lnTo>
                    <a:pt x="123" y="0"/>
                  </a:lnTo>
                  <a:lnTo>
                    <a:pt x="47" y="16"/>
                  </a:lnTo>
                  <a:lnTo>
                    <a:pt x="142" y="28"/>
                  </a:lnTo>
                  <a:lnTo>
                    <a:pt x="89" y="31"/>
                  </a:lnTo>
                  <a:lnTo>
                    <a:pt x="0" y="31"/>
                  </a:lnTo>
                  <a:lnTo>
                    <a:pt x="32" y="11"/>
                  </a:lnTo>
                  <a:lnTo>
                    <a:pt x="16" y="0"/>
                  </a:lnTo>
                  <a:close/>
                </a:path>
              </a:pathLst>
            </a:custGeom>
            <a:solidFill>
              <a:srgbClr val="423F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9" name="Freeform 46"/>
            <p:cNvSpPr>
              <a:spLocks/>
            </p:cNvSpPr>
            <p:nvPr/>
          </p:nvSpPr>
          <p:spPr bwMode="auto">
            <a:xfrm>
              <a:off x="3079" y="2250"/>
              <a:ext cx="68" cy="29"/>
            </a:xfrm>
            <a:custGeom>
              <a:avLst/>
              <a:gdLst>
                <a:gd name="T0" fmla="*/ 16 w 136"/>
                <a:gd name="T1" fmla="*/ 0 h 56"/>
                <a:gd name="T2" fmla="*/ 81 w 136"/>
                <a:gd name="T3" fmla="*/ 6 h 56"/>
                <a:gd name="T4" fmla="*/ 136 w 136"/>
                <a:gd name="T5" fmla="*/ 34 h 56"/>
                <a:gd name="T6" fmla="*/ 66 w 136"/>
                <a:gd name="T7" fmla="*/ 24 h 56"/>
                <a:gd name="T8" fmla="*/ 34 w 136"/>
                <a:gd name="T9" fmla="*/ 27 h 56"/>
                <a:gd name="T10" fmla="*/ 94 w 136"/>
                <a:gd name="T11" fmla="*/ 56 h 56"/>
                <a:gd name="T12" fmla="*/ 54 w 136"/>
                <a:gd name="T13" fmla="*/ 56 h 56"/>
                <a:gd name="T14" fmla="*/ 0 w 136"/>
                <a:gd name="T15" fmla="*/ 40 h 56"/>
                <a:gd name="T16" fmla="*/ 28 w 136"/>
                <a:gd name="T17" fmla="*/ 22 h 56"/>
                <a:gd name="T18" fmla="*/ 16 w 136"/>
                <a:gd name="T19" fmla="*/ 0 h 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36" h="56">
                  <a:moveTo>
                    <a:pt x="16" y="0"/>
                  </a:moveTo>
                  <a:lnTo>
                    <a:pt x="81" y="6"/>
                  </a:lnTo>
                  <a:lnTo>
                    <a:pt x="136" y="34"/>
                  </a:lnTo>
                  <a:lnTo>
                    <a:pt x="66" y="24"/>
                  </a:lnTo>
                  <a:lnTo>
                    <a:pt x="34" y="27"/>
                  </a:lnTo>
                  <a:lnTo>
                    <a:pt x="94" y="56"/>
                  </a:lnTo>
                  <a:lnTo>
                    <a:pt x="54" y="56"/>
                  </a:lnTo>
                  <a:lnTo>
                    <a:pt x="0" y="40"/>
                  </a:lnTo>
                  <a:lnTo>
                    <a:pt x="28" y="22"/>
                  </a:lnTo>
                  <a:lnTo>
                    <a:pt x="16" y="0"/>
                  </a:lnTo>
                  <a:close/>
                </a:path>
              </a:pathLst>
            </a:custGeom>
            <a:solidFill>
              <a:srgbClr val="423F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0" name="Freeform 47"/>
            <p:cNvSpPr>
              <a:spLocks/>
            </p:cNvSpPr>
            <p:nvPr/>
          </p:nvSpPr>
          <p:spPr bwMode="auto">
            <a:xfrm>
              <a:off x="2956" y="2199"/>
              <a:ext cx="100" cy="70"/>
            </a:xfrm>
            <a:custGeom>
              <a:avLst/>
              <a:gdLst>
                <a:gd name="T0" fmla="*/ 31 w 201"/>
                <a:gd name="T1" fmla="*/ 4 h 142"/>
                <a:gd name="T2" fmla="*/ 134 w 201"/>
                <a:gd name="T3" fmla="*/ 0 h 142"/>
                <a:gd name="T4" fmla="*/ 103 w 201"/>
                <a:gd name="T5" fmla="*/ 24 h 142"/>
                <a:gd name="T6" fmla="*/ 173 w 201"/>
                <a:gd name="T7" fmla="*/ 24 h 142"/>
                <a:gd name="T8" fmla="*/ 86 w 201"/>
                <a:gd name="T9" fmla="*/ 39 h 142"/>
                <a:gd name="T10" fmla="*/ 181 w 201"/>
                <a:gd name="T11" fmla="*/ 52 h 142"/>
                <a:gd name="T12" fmla="*/ 137 w 201"/>
                <a:gd name="T13" fmla="*/ 67 h 142"/>
                <a:gd name="T14" fmla="*/ 201 w 201"/>
                <a:gd name="T15" fmla="*/ 99 h 142"/>
                <a:gd name="T16" fmla="*/ 161 w 201"/>
                <a:gd name="T17" fmla="*/ 103 h 142"/>
                <a:gd name="T18" fmla="*/ 197 w 201"/>
                <a:gd name="T19" fmla="*/ 142 h 142"/>
                <a:gd name="T20" fmla="*/ 126 w 201"/>
                <a:gd name="T21" fmla="*/ 119 h 142"/>
                <a:gd name="T22" fmla="*/ 86 w 201"/>
                <a:gd name="T23" fmla="*/ 107 h 142"/>
                <a:gd name="T24" fmla="*/ 126 w 201"/>
                <a:gd name="T25" fmla="*/ 99 h 142"/>
                <a:gd name="T26" fmla="*/ 111 w 201"/>
                <a:gd name="T27" fmla="*/ 64 h 142"/>
                <a:gd name="T28" fmla="*/ 44 w 201"/>
                <a:gd name="T29" fmla="*/ 64 h 142"/>
                <a:gd name="T30" fmla="*/ 86 w 201"/>
                <a:gd name="T31" fmla="*/ 20 h 142"/>
                <a:gd name="T32" fmla="*/ 0 w 201"/>
                <a:gd name="T33" fmla="*/ 28 h 142"/>
                <a:gd name="T34" fmla="*/ 31 w 201"/>
                <a:gd name="T35" fmla="*/ 4 h 1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201" h="142">
                  <a:moveTo>
                    <a:pt x="31" y="4"/>
                  </a:moveTo>
                  <a:lnTo>
                    <a:pt x="134" y="0"/>
                  </a:lnTo>
                  <a:lnTo>
                    <a:pt x="103" y="24"/>
                  </a:lnTo>
                  <a:lnTo>
                    <a:pt x="173" y="24"/>
                  </a:lnTo>
                  <a:lnTo>
                    <a:pt x="86" y="39"/>
                  </a:lnTo>
                  <a:lnTo>
                    <a:pt x="181" y="52"/>
                  </a:lnTo>
                  <a:lnTo>
                    <a:pt x="137" y="67"/>
                  </a:lnTo>
                  <a:lnTo>
                    <a:pt x="201" y="99"/>
                  </a:lnTo>
                  <a:lnTo>
                    <a:pt x="161" y="103"/>
                  </a:lnTo>
                  <a:lnTo>
                    <a:pt x="197" y="142"/>
                  </a:lnTo>
                  <a:lnTo>
                    <a:pt x="126" y="119"/>
                  </a:lnTo>
                  <a:lnTo>
                    <a:pt x="86" y="107"/>
                  </a:lnTo>
                  <a:lnTo>
                    <a:pt x="126" y="99"/>
                  </a:lnTo>
                  <a:lnTo>
                    <a:pt x="111" y="64"/>
                  </a:lnTo>
                  <a:lnTo>
                    <a:pt x="44" y="64"/>
                  </a:lnTo>
                  <a:lnTo>
                    <a:pt x="86" y="20"/>
                  </a:lnTo>
                  <a:lnTo>
                    <a:pt x="0" y="28"/>
                  </a:lnTo>
                  <a:lnTo>
                    <a:pt x="31" y="4"/>
                  </a:lnTo>
                  <a:close/>
                </a:path>
              </a:pathLst>
            </a:custGeom>
            <a:solidFill>
              <a:srgbClr val="423F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" name="Freeform 48"/>
            <p:cNvSpPr>
              <a:spLocks/>
            </p:cNvSpPr>
            <p:nvPr/>
          </p:nvSpPr>
          <p:spPr bwMode="auto">
            <a:xfrm>
              <a:off x="3005" y="2283"/>
              <a:ext cx="65" cy="34"/>
            </a:xfrm>
            <a:custGeom>
              <a:avLst/>
              <a:gdLst>
                <a:gd name="T0" fmla="*/ 20 w 130"/>
                <a:gd name="T1" fmla="*/ 0 h 68"/>
                <a:gd name="T2" fmla="*/ 67 w 130"/>
                <a:gd name="T3" fmla="*/ 5 h 68"/>
                <a:gd name="T4" fmla="*/ 126 w 130"/>
                <a:gd name="T5" fmla="*/ 33 h 68"/>
                <a:gd name="T6" fmla="*/ 52 w 130"/>
                <a:gd name="T7" fmla="*/ 28 h 68"/>
                <a:gd name="T8" fmla="*/ 130 w 130"/>
                <a:gd name="T9" fmla="*/ 60 h 68"/>
                <a:gd name="T10" fmla="*/ 86 w 130"/>
                <a:gd name="T11" fmla="*/ 60 h 68"/>
                <a:gd name="T12" fmla="*/ 0 w 130"/>
                <a:gd name="T13" fmla="*/ 68 h 68"/>
                <a:gd name="T14" fmla="*/ 24 w 130"/>
                <a:gd name="T15" fmla="*/ 44 h 68"/>
                <a:gd name="T16" fmla="*/ 5 w 130"/>
                <a:gd name="T17" fmla="*/ 28 h 68"/>
                <a:gd name="T18" fmla="*/ 20 w 130"/>
                <a:gd name="T19" fmla="*/ 0 h 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30" h="68">
                  <a:moveTo>
                    <a:pt x="20" y="0"/>
                  </a:moveTo>
                  <a:lnTo>
                    <a:pt x="67" y="5"/>
                  </a:lnTo>
                  <a:lnTo>
                    <a:pt x="126" y="33"/>
                  </a:lnTo>
                  <a:lnTo>
                    <a:pt x="52" y="28"/>
                  </a:lnTo>
                  <a:lnTo>
                    <a:pt x="130" y="60"/>
                  </a:lnTo>
                  <a:lnTo>
                    <a:pt x="86" y="60"/>
                  </a:lnTo>
                  <a:lnTo>
                    <a:pt x="0" y="68"/>
                  </a:lnTo>
                  <a:lnTo>
                    <a:pt x="24" y="44"/>
                  </a:lnTo>
                  <a:lnTo>
                    <a:pt x="5" y="28"/>
                  </a:lnTo>
                  <a:lnTo>
                    <a:pt x="20" y="0"/>
                  </a:lnTo>
                  <a:close/>
                </a:path>
              </a:pathLst>
            </a:custGeom>
            <a:solidFill>
              <a:srgbClr val="423F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" name="Freeform 49"/>
            <p:cNvSpPr>
              <a:spLocks/>
            </p:cNvSpPr>
            <p:nvPr/>
          </p:nvSpPr>
          <p:spPr bwMode="auto">
            <a:xfrm>
              <a:off x="2932" y="2240"/>
              <a:ext cx="81" cy="85"/>
            </a:xfrm>
            <a:custGeom>
              <a:avLst/>
              <a:gdLst>
                <a:gd name="T0" fmla="*/ 52 w 161"/>
                <a:gd name="T1" fmla="*/ 36 h 169"/>
                <a:gd name="T2" fmla="*/ 117 w 161"/>
                <a:gd name="T3" fmla="*/ 36 h 169"/>
                <a:gd name="T4" fmla="*/ 161 w 161"/>
                <a:gd name="T5" fmla="*/ 39 h 169"/>
                <a:gd name="T6" fmla="*/ 94 w 161"/>
                <a:gd name="T7" fmla="*/ 46 h 169"/>
                <a:gd name="T8" fmla="*/ 133 w 161"/>
                <a:gd name="T9" fmla="*/ 83 h 169"/>
                <a:gd name="T10" fmla="*/ 91 w 161"/>
                <a:gd name="T11" fmla="*/ 83 h 169"/>
                <a:gd name="T12" fmla="*/ 67 w 161"/>
                <a:gd name="T13" fmla="*/ 91 h 169"/>
                <a:gd name="T14" fmla="*/ 125 w 161"/>
                <a:gd name="T15" fmla="*/ 119 h 169"/>
                <a:gd name="T16" fmla="*/ 161 w 161"/>
                <a:gd name="T17" fmla="*/ 150 h 169"/>
                <a:gd name="T18" fmla="*/ 102 w 161"/>
                <a:gd name="T19" fmla="*/ 122 h 169"/>
                <a:gd name="T20" fmla="*/ 52 w 161"/>
                <a:gd name="T21" fmla="*/ 122 h 169"/>
                <a:gd name="T22" fmla="*/ 142 w 161"/>
                <a:gd name="T23" fmla="*/ 169 h 169"/>
                <a:gd name="T24" fmla="*/ 47 w 161"/>
                <a:gd name="T25" fmla="*/ 150 h 169"/>
                <a:gd name="T26" fmla="*/ 0 w 161"/>
                <a:gd name="T27" fmla="*/ 150 h 169"/>
                <a:gd name="T28" fmla="*/ 52 w 161"/>
                <a:gd name="T29" fmla="*/ 111 h 169"/>
                <a:gd name="T30" fmla="*/ 8 w 161"/>
                <a:gd name="T31" fmla="*/ 103 h 169"/>
                <a:gd name="T32" fmla="*/ 55 w 161"/>
                <a:gd name="T33" fmla="*/ 75 h 169"/>
                <a:gd name="T34" fmla="*/ 8 w 161"/>
                <a:gd name="T35" fmla="*/ 55 h 169"/>
                <a:gd name="T36" fmla="*/ 55 w 161"/>
                <a:gd name="T37" fmla="*/ 0 h 169"/>
                <a:gd name="T38" fmla="*/ 52 w 161"/>
                <a:gd name="T39" fmla="*/ 36 h 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61" h="169">
                  <a:moveTo>
                    <a:pt x="52" y="36"/>
                  </a:moveTo>
                  <a:lnTo>
                    <a:pt x="117" y="36"/>
                  </a:lnTo>
                  <a:lnTo>
                    <a:pt x="161" y="39"/>
                  </a:lnTo>
                  <a:lnTo>
                    <a:pt x="94" y="46"/>
                  </a:lnTo>
                  <a:lnTo>
                    <a:pt x="133" y="83"/>
                  </a:lnTo>
                  <a:lnTo>
                    <a:pt x="91" y="83"/>
                  </a:lnTo>
                  <a:lnTo>
                    <a:pt x="67" y="91"/>
                  </a:lnTo>
                  <a:lnTo>
                    <a:pt x="125" y="119"/>
                  </a:lnTo>
                  <a:lnTo>
                    <a:pt x="161" y="150"/>
                  </a:lnTo>
                  <a:lnTo>
                    <a:pt x="102" y="122"/>
                  </a:lnTo>
                  <a:lnTo>
                    <a:pt x="52" y="122"/>
                  </a:lnTo>
                  <a:lnTo>
                    <a:pt x="142" y="169"/>
                  </a:lnTo>
                  <a:lnTo>
                    <a:pt x="47" y="150"/>
                  </a:lnTo>
                  <a:lnTo>
                    <a:pt x="0" y="150"/>
                  </a:lnTo>
                  <a:lnTo>
                    <a:pt x="52" y="111"/>
                  </a:lnTo>
                  <a:lnTo>
                    <a:pt x="8" y="103"/>
                  </a:lnTo>
                  <a:lnTo>
                    <a:pt x="55" y="75"/>
                  </a:lnTo>
                  <a:lnTo>
                    <a:pt x="8" y="55"/>
                  </a:lnTo>
                  <a:lnTo>
                    <a:pt x="55" y="0"/>
                  </a:lnTo>
                  <a:lnTo>
                    <a:pt x="52" y="36"/>
                  </a:lnTo>
                  <a:close/>
                </a:path>
              </a:pathLst>
            </a:custGeom>
            <a:solidFill>
              <a:srgbClr val="423F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3" name="Freeform 50"/>
            <p:cNvSpPr>
              <a:spLocks/>
            </p:cNvSpPr>
            <p:nvPr/>
          </p:nvSpPr>
          <p:spPr bwMode="auto">
            <a:xfrm>
              <a:off x="3041" y="2327"/>
              <a:ext cx="98" cy="34"/>
            </a:xfrm>
            <a:custGeom>
              <a:avLst/>
              <a:gdLst>
                <a:gd name="T0" fmla="*/ 63 w 196"/>
                <a:gd name="T1" fmla="*/ 0 h 68"/>
                <a:gd name="T2" fmla="*/ 118 w 196"/>
                <a:gd name="T3" fmla="*/ 0 h 68"/>
                <a:gd name="T4" fmla="*/ 196 w 196"/>
                <a:gd name="T5" fmla="*/ 13 h 68"/>
                <a:gd name="T6" fmla="*/ 118 w 196"/>
                <a:gd name="T7" fmla="*/ 16 h 68"/>
                <a:gd name="T8" fmla="*/ 146 w 196"/>
                <a:gd name="T9" fmla="*/ 26 h 68"/>
                <a:gd name="T10" fmla="*/ 95 w 196"/>
                <a:gd name="T11" fmla="*/ 35 h 68"/>
                <a:gd name="T12" fmla="*/ 162 w 196"/>
                <a:gd name="T13" fmla="*/ 55 h 68"/>
                <a:gd name="T14" fmla="*/ 121 w 196"/>
                <a:gd name="T15" fmla="*/ 55 h 68"/>
                <a:gd name="T16" fmla="*/ 43 w 196"/>
                <a:gd name="T17" fmla="*/ 68 h 68"/>
                <a:gd name="T18" fmla="*/ 71 w 196"/>
                <a:gd name="T19" fmla="*/ 41 h 68"/>
                <a:gd name="T20" fmla="*/ 0 w 196"/>
                <a:gd name="T21" fmla="*/ 47 h 68"/>
                <a:gd name="T22" fmla="*/ 63 w 196"/>
                <a:gd name="T23" fmla="*/ 21 h 68"/>
                <a:gd name="T24" fmla="*/ 15 w 196"/>
                <a:gd name="T25" fmla="*/ 13 h 68"/>
                <a:gd name="T26" fmla="*/ 63 w 196"/>
                <a:gd name="T27" fmla="*/ 0 h 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68">
                  <a:moveTo>
                    <a:pt x="63" y="0"/>
                  </a:moveTo>
                  <a:lnTo>
                    <a:pt x="118" y="0"/>
                  </a:lnTo>
                  <a:lnTo>
                    <a:pt x="196" y="13"/>
                  </a:lnTo>
                  <a:lnTo>
                    <a:pt x="118" y="16"/>
                  </a:lnTo>
                  <a:lnTo>
                    <a:pt x="146" y="26"/>
                  </a:lnTo>
                  <a:lnTo>
                    <a:pt x="95" y="35"/>
                  </a:lnTo>
                  <a:lnTo>
                    <a:pt x="162" y="55"/>
                  </a:lnTo>
                  <a:lnTo>
                    <a:pt x="121" y="55"/>
                  </a:lnTo>
                  <a:lnTo>
                    <a:pt x="43" y="68"/>
                  </a:lnTo>
                  <a:lnTo>
                    <a:pt x="71" y="41"/>
                  </a:lnTo>
                  <a:lnTo>
                    <a:pt x="0" y="47"/>
                  </a:lnTo>
                  <a:lnTo>
                    <a:pt x="63" y="21"/>
                  </a:lnTo>
                  <a:lnTo>
                    <a:pt x="15" y="13"/>
                  </a:lnTo>
                  <a:lnTo>
                    <a:pt x="63" y="0"/>
                  </a:lnTo>
                  <a:close/>
                </a:path>
              </a:pathLst>
            </a:custGeom>
            <a:solidFill>
              <a:srgbClr val="423F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4" name="Freeform 51"/>
            <p:cNvSpPr>
              <a:spLocks/>
            </p:cNvSpPr>
            <p:nvPr/>
          </p:nvSpPr>
          <p:spPr bwMode="auto">
            <a:xfrm>
              <a:off x="2925" y="2153"/>
              <a:ext cx="74" cy="32"/>
            </a:xfrm>
            <a:custGeom>
              <a:avLst/>
              <a:gdLst>
                <a:gd name="T0" fmla="*/ 0 w 148"/>
                <a:gd name="T1" fmla="*/ 12 h 64"/>
                <a:gd name="T2" fmla="*/ 70 w 148"/>
                <a:gd name="T3" fmla="*/ 0 h 64"/>
                <a:gd name="T4" fmla="*/ 132 w 148"/>
                <a:gd name="T5" fmla="*/ 0 h 64"/>
                <a:gd name="T6" fmla="*/ 82 w 148"/>
                <a:gd name="T7" fmla="*/ 8 h 64"/>
                <a:gd name="T8" fmla="*/ 125 w 148"/>
                <a:gd name="T9" fmla="*/ 16 h 64"/>
                <a:gd name="T10" fmla="*/ 93 w 148"/>
                <a:gd name="T11" fmla="*/ 32 h 64"/>
                <a:gd name="T12" fmla="*/ 148 w 148"/>
                <a:gd name="T13" fmla="*/ 36 h 64"/>
                <a:gd name="T14" fmla="*/ 90 w 148"/>
                <a:gd name="T15" fmla="*/ 47 h 64"/>
                <a:gd name="T16" fmla="*/ 31 w 148"/>
                <a:gd name="T17" fmla="*/ 64 h 64"/>
                <a:gd name="T18" fmla="*/ 54 w 148"/>
                <a:gd name="T19" fmla="*/ 27 h 64"/>
                <a:gd name="T20" fmla="*/ 15 w 148"/>
                <a:gd name="T21" fmla="*/ 32 h 64"/>
                <a:gd name="T22" fmla="*/ 0 w 148"/>
                <a:gd name="T23" fmla="*/ 12 h 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48" h="64">
                  <a:moveTo>
                    <a:pt x="0" y="12"/>
                  </a:moveTo>
                  <a:lnTo>
                    <a:pt x="70" y="0"/>
                  </a:lnTo>
                  <a:lnTo>
                    <a:pt x="132" y="0"/>
                  </a:lnTo>
                  <a:lnTo>
                    <a:pt x="82" y="8"/>
                  </a:lnTo>
                  <a:lnTo>
                    <a:pt x="125" y="16"/>
                  </a:lnTo>
                  <a:lnTo>
                    <a:pt x="93" y="32"/>
                  </a:lnTo>
                  <a:lnTo>
                    <a:pt x="148" y="36"/>
                  </a:lnTo>
                  <a:lnTo>
                    <a:pt x="90" y="47"/>
                  </a:lnTo>
                  <a:lnTo>
                    <a:pt x="31" y="64"/>
                  </a:lnTo>
                  <a:lnTo>
                    <a:pt x="54" y="27"/>
                  </a:lnTo>
                  <a:lnTo>
                    <a:pt x="15" y="32"/>
                  </a:lnTo>
                  <a:lnTo>
                    <a:pt x="0" y="12"/>
                  </a:lnTo>
                  <a:close/>
                </a:path>
              </a:pathLst>
            </a:custGeom>
            <a:solidFill>
              <a:srgbClr val="423F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5" name="Freeform 52"/>
            <p:cNvSpPr>
              <a:spLocks/>
            </p:cNvSpPr>
            <p:nvPr/>
          </p:nvSpPr>
          <p:spPr bwMode="auto">
            <a:xfrm>
              <a:off x="2951" y="2372"/>
              <a:ext cx="71" cy="48"/>
            </a:xfrm>
            <a:custGeom>
              <a:avLst/>
              <a:gdLst>
                <a:gd name="T0" fmla="*/ 38 w 141"/>
                <a:gd name="T1" fmla="*/ 22 h 95"/>
                <a:gd name="T2" fmla="*/ 124 w 141"/>
                <a:gd name="T3" fmla="*/ 0 h 95"/>
                <a:gd name="T4" fmla="*/ 64 w 141"/>
                <a:gd name="T5" fmla="*/ 48 h 95"/>
                <a:gd name="T6" fmla="*/ 141 w 141"/>
                <a:gd name="T7" fmla="*/ 56 h 95"/>
                <a:gd name="T8" fmla="*/ 64 w 141"/>
                <a:gd name="T9" fmla="*/ 61 h 95"/>
                <a:gd name="T10" fmla="*/ 115 w 141"/>
                <a:gd name="T11" fmla="*/ 95 h 95"/>
                <a:gd name="T12" fmla="*/ 42 w 141"/>
                <a:gd name="T13" fmla="*/ 83 h 95"/>
                <a:gd name="T14" fmla="*/ 8 w 141"/>
                <a:gd name="T15" fmla="*/ 74 h 95"/>
                <a:gd name="T16" fmla="*/ 42 w 141"/>
                <a:gd name="T17" fmla="*/ 56 h 95"/>
                <a:gd name="T18" fmla="*/ 0 w 141"/>
                <a:gd name="T19" fmla="*/ 31 h 95"/>
                <a:gd name="T20" fmla="*/ 38 w 141"/>
                <a:gd name="T21" fmla="*/ 22 h 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41" h="95">
                  <a:moveTo>
                    <a:pt x="38" y="22"/>
                  </a:moveTo>
                  <a:lnTo>
                    <a:pt x="124" y="0"/>
                  </a:lnTo>
                  <a:lnTo>
                    <a:pt x="64" y="48"/>
                  </a:lnTo>
                  <a:lnTo>
                    <a:pt x="141" y="56"/>
                  </a:lnTo>
                  <a:lnTo>
                    <a:pt x="64" y="61"/>
                  </a:lnTo>
                  <a:lnTo>
                    <a:pt x="115" y="95"/>
                  </a:lnTo>
                  <a:lnTo>
                    <a:pt x="42" y="83"/>
                  </a:lnTo>
                  <a:lnTo>
                    <a:pt x="8" y="74"/>
                  </a:lnTo>
                  <a:lnTo>
                    <a:pt x="42" y="56"/>
                  </a:lnTo>
                  <a:lnTo>
                    <a:pt x="0" y="31"/>
                  </a:lnTo>
                  <a:lnTo>
                    <a:pt x="38" y="22"/>
                  </a:lnTo>
                  <a:close/>
                </a:path>
              </a:pathLst>
            </a:custGeom>
            <a:solidFill>
              <a:srgbClr val="423F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6" name="Freeform 53"/>
            <p:cNvSpPr>
              <a:spLocks/>
            </p:cNvSpPr>
            <p:nvPr/>
          </p:nvSpPr>
          <p:spPr bwMode="auto">
            <a:xfrm>
              <a:off x="2856" y="2296"/>
              <a:ext cx="84" cy="61"/>
            </a:xfrm>
            <a:custGeom>
              <a:avLst/>
              <a:gdLst>
                <a:gd name="T0" fmla="*/ 42 w 168"/>
                <a:gd name="T1" fmla="*/ 0 h 121"/>
                <a:gd name="T2" fmla="*/ 146 w 168"/>
                <a:gd name="T3" fmla="*/ 17 h 121"/>
                <a:gd name="T4" fmla="*/ 94 w 168"/>
                <a:gd name="T5" fmla="*/ 25 h 121"/>
                <a:gd name="T6" fmla="*/ 163 w 168"/>
                <a:gd name="T7" fmla="*/ 64 h 121"/>
                <a:gd name="T8" fmla="*/ 107 w 168"/>
                <a:gd name="T9" fmla="*/ 64 h 121"/>
                <a:gd name="T10" fmla="*/ 168 w 168"/>
                <a:gd name="T11" fmla="*/ 86 h 121"/>
                <a:gd name="T12" fmla="*/ 124 w 168"/>
                <a:gd name="T13" fmla="*/ 104 h 121"/>
                <a:gd name="T14" fmla="*/ 0 w 168"/>
                <a:gd name="T15" fmla="*/ 121 h 121"/>
                <a:gd name="T16" fmla="*/ 81 w 168"/>
                <a:gd name="T17" fmla="*/ 77 h 121"/>
                <a:gd name="T18" fmla="*/ 34 w 168"/>
                <a:gd name="T19" fmla="*/ 74 h 121"/>
                <a:gd name="T20" fmla="*/ 81 w 168"/>
                <a:gd name="T21" fmla="*/ 43 h 121"/>
                <a:gd name="T22" fmla="*/ 47 w 168"/>
                <a:gd name="T23" fmla="*/ 30 h 121"/>
                <a:gd name="T24" fmla="*/ 42 w 168"/>
                <a:gd name="T25" fmla="*/ 0 h 1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68" h="121">
                  <a:moveTo>
                    <a:pt x="42" y="0"/>
                  </a:moveTo>
                  <a:lnTo>
                    <a:pt x="146" y="17"/>
                  </a:lnTo>
                  <a:lnTo>
                    <a:pt x="94" y="25"/>
                  </a:lnTo>
                  <a:lnTo>
                    <a:pt x="163" y="64"/>
                  </a:lnTo>
                  <a:lnTo>
                    <a:pt x="107" y="64"/>
                  </a:lnTo>
                  <a:lnTo>
                    <a:pt x="168" y="86"/>
                  </a:lnTo>
                  <a:lnTo>
                    <a:pt x="124" y="104"/>
                  </a:lnTo>
                  <a:lnTo>
                    <a:pt x="0" y="121"/>
                  </a:lnTo>
                  <a:lnTo>
                    <a:pt x="81" y="77"/>
                  </a:lnTo>
                  <a:lnTo>
                    <a:pt x="34" y="74"/>
                  </a:lnTo>
                  <a:lnTo>
                    <a:pt x="81" y="43"/>
                  </a:lnTo>
                  <a:lnTo>
                    <a:pt x="47" y="30"/>
                  </a:lnTo>
                  <a:lnTo>
                    <a:pt x="42" y="0"/>
                  </a:lnTo>
                  <a:close/>
                </a:path>
              </a:pathLst>
            </a:custGeom>
            <a:solidFill>
              <a:srgbClr val="423F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7" name="Freeform 54"/>
            <p:cNvSpPr>
              <a:spLocks/>
            </p:cNvSpPr>
            <p:nvPr/>
          </p:nvSpPr>
          <p:spPr bwMode="auto">
            <a:xfrm>
              <a:off x="2785" y="2128"/>
              <a:ext cx="76" cy="45"/>
            </a:xfrm>
            <a:custGeom>
              <a:avLst/>
              <a:gdLst>
                <a:gd name="T0" fmla="*/ 26 w 151"/>
                <a:gd name="T1" fmla="*/ 0 h 91"/>
                <a:gd name="T2" fmla="*/ 91 w 151"/>
                <a:gd name="T3" fmla="*/ 0 h 91"/>
                <a:gd name="T4" fmla="*/ 151 w 151"/>
                <a:gd name="T5" fmla="*/ 5 h 91"/>
                <a:gd name="T6" fmla="*/ 77 w 151"/>
                <a:gd name="T7" fmla="*/ 17 h 91"/>
                <a:gd name="T8" fmla="*/ 121 w 151"/>
                <a:gd name="T9" fmla="*/ 39 h 91"/>
                <a:gd name="T10" fmla="*/ 94 w 151"/>
                <a:gd name="T11" fmla="*/ 61 h 91"/>
                <a:gd name="T12" fmla="*/ 44 w 151"/>
                <a:gd name="T13" fmla="*/ 91 h 91"/>
                <a:gd name="T14" fmla="*/ 64 w 151"/>
                <a:gd name="T15" fmla="*/ 61 h 91"/>
                <a:gd name="T16" fmla="*/ 0 w 151"/>
                <a:gd name="T17" fmla="*/ 69 h 91"/>
                <a:gd name="T18" fmla="*/ 56 w 151"/>
                <a:gd name="T19" fmla="*/ 27 h 91"/>
                <a:gd name="T20" fmla="*/ 0 w 151"/>
                <a:gd name="T21" fmla="*/ 27 h 91"/>
                <a:gd name="T22" fmla="*/ 26 w 151"/>
                <a:gd name="T23" fmla="*/ 0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51" h="91">
                  <a:moveTo>
                    <a:pt x="26" y="0"/>
                  </a:moveTo>
                  <a:lnTo>
                    <a:pt x="91" y="0"/>
                  </a:lnTo>
                  <a:lnTo>
                    <a:pt x="151" y="5"/>
                  </a:lnTo>
                  <a:lnTo>
                    <a:pt x="77" y="17"/>
                  </a:lnTo>
                  <a:lnTo>
                    <a:pt x="121" y="39"/>
                  </a:lnTo>
                  <a:lnTo>
                    <a:pt x="94" y="61"/>
                  </a:lnTo>
                  <a:lnTo>
                    <a:pt x="44" y="91"/>
                  </a:lnTo>
                  <a:lnTo>
                    <a:pt x="64" y="61"/>
                  </a:lnTo>
                  <a:lnTo>
                    <a:pt x="0" y="69"/>
                  </a:lnTo>
                  <a:lnTo>
                    <a:pt x="56" y="27"/>
                  </a:lnTo>
                  <a:lnTo>
                    <a:pt x="0" y="27"/>
                  </a:lnTo>
                  <a:lnTo>
                    <a:pt x="26" y="0"/>
                  </a:lnTo>
                  <a:close/>
                </a:path>
              </a:pathLst>
            </a:custGeom>
            <a:solidFill>
              <a:srgbClr val="423F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8" name="Freeform 55"/>
            <p:cNvSpPr>
              <a:spLocks/>
            </p:cNvSpPr>
            <p:nvPr/>
          </p:nvSpPr>
          <p:spPr bwMode="auto">
            <a:xfrm>
              <a:off x="3002" y="2142"/>
              <a:ext cx="84" cy="38"/>
            </a:xfrm>
            <a:custGeom>
              <a:avLst/>
              <a:gdLst>
                <a:gd name="T0" fmla="*/ 39 w 168"/>
                <a:gd name="T1" fmla="*/ 6 h 75"/>
                <a:gd name="T2" fmla="*/ 82 w 168"/>
                <a:gd name="T3" fmla="*/ 0 h 75"/>
                <a:gd name="T4" fmla="*/ 168 w 168"/>
                <a:gd name="T5" fmla="*/ 10 h 75"/>
                <a:gd name="T6" fmla="*/ 104 w 168"/>
                <a:gd name="T7" fmla="*/ 27 h 75"/>
                <a:gd name="T8" fmla="*/ 160 w 168"/>
                <a:gd name="T9" fmla="*/ 41 h 75"/>
                <a:gd name="T10" fmla="*/ 109 w 168"/>
                <a:gd name="T11" fmla="*/ 44 h 75"/>
                <a:gd name="T12" fmla="*/ 164 w 168"/>
                <a:gd name="T13" fmla="*/ 61 h 75"/>
                <a:gd name="T14" fmla="*/ 104 w 168"/>
                <a:gd name="T15" fmla="*/ 75 h 75"/>
                <a:gd name="T16" fmla="*/ 18 w 168"/>
                <a:gd name="T17" fmla="*/ 75 h 75"/>
                <a:gd name="T18" fmla="*/ 74 w 168"/>
                <a:gd name="T19" fmla="*/ 49 h 75"/>
                <a:gd name="T20" fmla="*/ 22 w 168"/>
                <a:gd name="T21" fmla="*/ 41 h 75"/>
                <a:gd name="T22" fmla="*/ 82 w 168"/>
                <a:gd name="T23" fmla="*/ 27 h 75"/>
                <a:gd name="T24" fmla="*/ 0 w 168"/>
                <a:gd name="T25" fmla="*/ 27 h 75"/>
                <a:gd name="T26" fmla="*/ 39 w 168"/>
                <a:gd name="T27" fmla="*/ 6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68" h="75">
                  <a:moveTo>
                    <a:pt x="39" y="6"/>
                  </a:moveTo>
                  <a:lnTo>
                    <a:pt x="82" y="0"/>
                  </a:lnTo>
                  <a:lnTo>
                    <a:pt x="168" y="10"/>
                  </a:lnTo>
                  <a:lnTo>
                    <a:pt x="104" y="27"/>
                  </a:lnTo>
                  <a:lnTo>
                    <a:pt x="160" y="41"/>
                  </a:lnTo>
                  <a:lnTo>
                    <a:pt x="109" y="44"/>
                  </a:lnTo>
                  <a:lnTo>
                    <a:pt x="164" y="61"/>
                  </a:lnTo>
                  <a:lnTo>
                    <a:pt x="104" y="75"/>
                  </a:lnTo>
                  <a:lnTo>
                    <a:pt x="18" y="75"/>
                  </a:lnTo>
                  <a:lnTo>
                    <a:pt x="74" y="49"/>
                  </a:lnTo>
                  <a:lnTo>
                    <a:pt x="22" y="41"/>
                  </a:lnTo>
                  <a:lnTo>
                    <a:pt x="82" y="27"/>
                  </a:lnTo>
                  <a:lnTo>
                    <a:pt x="0" y="27"/>
                  </a:lnTo>
                  <a:lnTo>
                    <a:pt x="39" y="6"/>
                  </a:lnTo>
                  <a:close/>
                </a:path>
              </a:pathLst>
            </a:custGeom>
            <a:solidFill>
              <a:srgbClr val="423F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9" name="Freeform 56"/>
            <p:cNvSpPr>
              <a:spLocks/>
            </p:cNvSpPr>
            <p:nvPr/>
          </p:nvSpPr>
          <p:spPr bwMode="auto">
            <a:xfrm>
              <a:off x="2871" y="2205"/>
              <a:ext cx="60" cy="52"/>
            </a:xfrm>
            <a:custGeom>
              <a:avLst/>
              <a:gdLst>
                <a:gd name="T0" fmla="*/ 103 w 121"/>
                <a:gd name="T1" fmla="*/ 0 h 104"/>
                <a:gd name="T2" fmla="*/ 61 w 121"/>
                <a:gd name="T3" fmla="*/ 30 h 104"/>
                <a:gd name="T4" fmla="*/ 121 w 121"/>
                <a:gd name="T5" fmla="*/ 35 h 104"/>
                <a:gd name="T6" fmla="*/ 91 w 121"/>
                <a:gd name="T7" fmla="*/ 74 h 104"/>
                <a:gd name="T8" fmla="*/ 30 w 121"/>
                <a:gd name="T9" fmla="*/ 104 h 104"/>
                <a:gd name="T10" fmla="*/ 69 w 121"/>
                <a:gd name="T11" fmla="*/ 60 h 104"/>
                <a:gd name="T12" fmla="*/ 0 w 121"/>
                <a:gd name="T13" fmla="*/ 77 h 104"/>
                <a:gd name="T14" fmla="*/ 21 w 121"/>
                <a:gd name="T15" fmla="*/ 25 h 104"/>
                <a:gd name="T16" fmla="*/ 103 w 121"/>
                <a:gd name="T17" fmla="*/ 0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21" h="104">
                  <a:moveTo>
                    <a:pt x="103" y="0"/>
                  </a:moveTo>
                  <a:lnTo>
                    <a:pt x="61" y="30"/>
                  </a:lnTo>
                  <a:lnTo>
                    <a:pt x="121" y="35"/>
                  </a:lnTo>
                  <a:lnTo>
                    <a:pt x="91" y="74"/>
                  </a:lnTo>
                  <a:lnTo>
                    <a:pt x="30" y="104"/>
                  </a:lnTo>
                  <a:lnTo>
                    <a:pt x="69" y="60"/>
                  </a:lnTo>
                  <a:lnTo>
                    <a:pt x="0" y="77"/>
                  </a:lnTo>
                  <a:lnTo>
                    <a:pt x="21" y="25"/>
                  </a:lnTo>
                  <a:lnTo>
                    <a:pt x="103" y="0"/>
                  </a:lnTo>
                  <a:close/>
                </a:path>
              </a:pathLst>
            </a:custGeom>
            <a:solidFill>
              <a:srgbClr val="423F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0" name="Freeform 57"/>
            <p:cNvSpPr>
              <a:spLocks/>
            </p:cNvSpPr>
            <p:nvPr/>
          </p:nvSpPr>
          <p:spPr bwMode="auto">
            <a:xfrm>
              <a:off x="2765" y="2266"/>
              <a:ext cx="95" cy="67"/>
            </a:xfrm>
            <a:custGeom>
              <a:avLst/>
              <a:gdLst>
                <a:gd name="T0" fmla="*/ 52 w 190"/>
                <a:gd name="T1" fmla="*/ 39 h 135"/>
                <a:gd name="T2" fmla="*/ 0 w 190"/>
                <a:gd name="T3" fmla="*/ 82 h 135"/>
                <a:gd name="T4" fmla="*/ 69 w 190"/>
                <a:gd name="T5" fmla="*/ 69 h 135"/>
                <a:gd name="T6" fmla="*/ 52 w 190"/>
                <a:gd name="T7" fmla="*/ 95 h 135"/>
                <a:gd name="T8" fmla="*/ 91 w 190"/>
                <a:gd name="T9" fmla="*/ 82 h 135"/>
                <a:gd name="T10" fmla="*/ 77 w 190"/>
                <a:gd name="T11" fmla="*/ 108 h 135"/>
                <a:gd name="T12" fmla="*/ 69 w 190"/>
                <a:gd name="T13" fmla="*/ 135 h 135"/>
                <a:gd name="T14" fmla="*/ 111 w 190"/>
                <a:gd name="T15" fmla="*/ 117 h 135"/>
                <a:gd name="T16" fmla="*/ 190 w 190"/>
                <a:gd name="T17" fmla="*/ 100 h 135"/>
                <a:gd name="T18" fmla="*/ 121 w 190"/>
                <a:gd name="T19" fmla="*/ 100 h 135"/>
                <a:gd name="T20" fmla="*/ 173 w 190"/>
                <a:gd name="T21" fmla="*/ 61 h 135"/>
                <a:gd name="T22" fmla="*/ 103 w 190"/>
                <a:gd name="T23" fmla="*/ 64 h 135"/>
                <a:gd name="T24" fmla="*/ 151 w 190"/>
                <a:gd name="T25" fmla="*/ 9 h 135"/>
                <a:gd name="T26" fmla="*/ 73 w 190"/>
                <a:gd name="T27" fmla="*/ 52 h 135"/>
                <a:gd name="T28" fmla="*/ 124 w 190"/>
                <a:gd name="T29" fmla="*/ 0 h 135"/>
                <a:gd name="T30" fmla="*/ 52 w 190"/>
                <a:gd name="T31" fmla="*/ 39 h 1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90" h="135">
                  <a:moveTo>
                    <a:pt x="52" y="39"/>
                  </a:moveTo>
                  <a:lnTo>
                    <a:pt x="0" y="82"/>
                  </a:lnTo>
                  <a:lnTo>
                    <a:pt x="69" y="69"/>
                  </a:lnTo>
                  <a:lnTo>
                    <a:pt x="52" y="95"/>
                  </a:lnTo>
                  <a:lnTo>
                    <a:pt x="91" y="82"/>
                  </a:lnTo>
                  <a:lnTo>
                    <a:pt x="77" y="108"/>
                  </a:lnTo>
                  <a:lnTo>
                    <a:pt x="69" y="135"/>
                  </a:lnTo>
                  <a:lnTo>
                    <a:pt x="111" y="117"/>
                  </a:lnTo>
                  <a:lnTo>
                    <a:pt x="190" y="100"/>
                  </a:lnTo>
                  <a:lnTo>
                    <a:pt x="121" y="100"/>
                  </a:lnTo>
                  <a:lnTo>
                    <a:pt x="173" y="61"/>
                  </a:lnTo>
                  <a:lnTo>
                    <a:pt x="103" y="64"/>
                  </a:lnTo>
                  <a:lnTo>
                    <a:pt x="151" y="9"/>
                  </a:lnTo>
                  <a:lnTo>
                    <a:pt x="73" y="52"/>
                  </a:lnTo>
                  <a:lnTo>
                    <a:pt x="124" y="0"/>
                  </a:lnTo>
                  <a:lnTo>
                    <a:pt x="52" y="39"/>
                  </a:lnTo>
                  <a:close/>
                </a:path>
              </a:pathLst>
            </a:custGeom>
            <a:solidFill>
              <a:srgbClr val="423F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1" name="Freeform 58"/>
            <p:cNvSpPr>
              <a:spLocks/>
            </p:cNvSpPr>
            <p:nvPr/>
          </p:nvSpPr>
          <p:spPr bwMode="auto">
            <a:xfrm>
              <a:off x="2419" y="2030"/>
              <a:ext cx="293" cy="158"/>
            </a:xfrm>
            <a:custGeom>
              <a:avLst/>
              <a:gdLst>
                <a:gd name="T0" fmla="*/ 539 w 588"/>
                <a:gd name="T1" fmla="*/ 0 h 316"/>
                <a:gd name="T2" fmla="*/ 494 w 588"/>
                <a:gd name="T3" fmla="*/ 5 h 316"/>
                <a:gd name="T4" fmla="*/ 454 w 588"/>
                <a:gd name="T5" fmla="*/ 11 h 316"/>
                <a:gd name="T6" fmla="*/ 415 w 588"/>
                <a:gd name="T7" fmla="*/ 17 h 316"/>
                <a:gd name="T8" fmla="*/ 379 w 588"/>
                <a:gd name="T9" fmla="*/ 24 h 316"/>
                <a:gd name="T10" fmla="*/ 346 w 588"/>
                <a:gd name="T11" fmla="*/ 30 h 316"/>
                <a:gd name="T12" fmla="*/ 314 w 588"/>
                <a:gd name="T13" fmla="*/ 37 h 316"/>
                <a:gd name="T14" fmla="*/ 284 w 588"/>
                <a:gd name="T15" fmla="*/ 45 h 316"/>
                <a:gd name="T16" fmla="*/ 254 w 588"/>
                <a:gd name="T17" fmla="*/ 54 h 316"/>
                <a:gd name="T18" fmla="*/ 224 w 588"/>
                <a:gd name="T19" fmla="*/ 64 h 316"/>
                <a:gd name="T20" fmla="*/ 195 w 588"/>
                <a:gd name="T21" fmla="*/ 76 h 316"/>
                <a:gd name="T22" fmla="*/ 165 w 588"/>
                <a:gd name="T23" fmla="*/ 90 h 316"/>
                <a:gd name="T24" fmla="*/ 135 w 588"/>
                <a:gd name="T25" fmla="*/ 105 h 316"/>
                <a:gd name="T26" fmla="*/ 104 w 588"/>
                <a:gd name="T27" fmla="*/ 122 h 316"/>
                <a:gd name="T28" fmla="*/ 72 w 588"/>
                <a:gd name="T29" fmla="*/ 141 h 316"/>
                <a:gd name="T30" fmla="*/ 37 w 588"/>
                <a:gd name="T31" fmla="*/ 164 h 316"/>
                <a:gd name="T32" fmla="*/ 0 w 588"/>
                <a:gd name="T33" fmla="*/ 190 h 316"/>
                <a:gd name="T34" fmla="*/ 23 w 588"/>
                <a:gd name="T35" fmla="*/ 237 h 316"/>
                <a:gd name="T36" fmla="*/ 52 w 588"/>
                <a:gd name="T37" fmla="*/ 273 h 316"/>
                <a:gd name="T38" fmla="*/ 62 w 588"/>
                <a:gd name="T39" fmla="*/ 316 h 316"/>
                <a:gd name="T40" fmla="*/ 150 w 588"/>
                <a:gd name="T41" fmla="*/ 308 h 316"/>
                <a:gd name="T42" fmla="*/ 197 w 588"/>
                <a:gd name="T43" fmla="*/ 280 h 316"/>
                <a:gd name="T44" fmla="*/ 236 w 588"/>
                <a:gd name="T45" fmla="*/ 260 h 316"/>
                <a:gd name="T46" fmla="*/ 284 w 588"/>
                <a:gd name="T47" fmla="*/ 277 h 316"/>
                <a:gd name="T48" fmla="*/ 386 w 588"/>
                <a:gd name="T49" fmla="*/ 206 h 316"/>
                <a:gd name="T50" fmla="*/ 408 w 588"/>
                <a:gd name="T51" fmla="*/ 198 h 316"/>
                <a:gd name="T52" fmla="*/ 431 w 588"/>
                <a:gd name="T53" fmla="*/ 190 h 316"/>
                <a:gd name="T54" fmla="*/ 455 w 588"/>
                <a:gd name="T55" fmla="*/ 181 h 316"/>
                <a:gd name="T56" fmla="*/ 477 w 588"/>
                <a:gd name="T57" fmla="*/ 171 h 316"/>
                <a:gd name="T58" fmla="*/ 500 w 588"/>
                <a:gd name="T59" fmla="*/ 161 h 316"/>
                <a:gd name="T60" fmla="*/ 521 w 588"/>
                <a:gd name="T61" fmla="*/ 149 h 316"/>
                <a:gd name="T62" fmla="*/ 539 w 588"/>
                <a:gd name="T63" fmla="*/ 138 h 316"/>
                <a:gd name="T64" fmla="*/ 556 w 588"/>
                <a:gd name="T65" fmla="*/ 125 h 316"/>
                <a:gd name="T66" fmla="*/ 569 w 588"/>
                <a:gd name="T67" fmla="*/ 111 h 316"/>
                <a:gd name="T68" fmla="*/ 580 w 588"/>
                <a:gd name="T69" fmla="*/ 98 h 316"/>
                <a:gd name="T70" fmla="*/ 585 w 588"/>
                <a:gd name="T71" fmla="*/ 83 h 316"/>
                <a:gd name="T72" fmla="*/ 588 w 588"/>
                <a:gd name="T73" fmla="*/ 68 h 316"/>
                <a:gd name="T74" fmla="*/ 584 w 588"/>
                <a:gd name="T75" fmla="*/ 52 h 316"/>
                <a:gd name="T76" fmla="*/ 575 w 588"/>
                <a:gd name="T77" fmla="*/ 34 h 316"/>
                <a:gd name="T78" fmla="*/ 560 w 588"/>
                <a:gd name="T79" fmla="*/ 17 h 316"/>
                <a:gd name="T80" fmla="*/ 539 w 588"/>
                <a:gd name="T81" fmla="*/ 0 h 3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588" h="316">
                  <a:moveTo>
                    <a:pt x="539" y="0"/>
                  </a:moveTo>
                  <a:lnTo>
                    <a:pt x="494" y="5"/>
                  </a:lnTo>
                  <a:lnTo>
                    <a:pt x="454" y="11"/>
                  </a:lnTo>
                  <a:lnTo>
                    <a:pt x="415" y="17"/>
                  </a:lnTo>
                  <a:lnTo>
                    <a:pt x="379" y="24"/>
                  </a:lnTo>
                  <a:lnTo>
                    <a:pt x="346" y="30"/>
                  </a:lnTo>
                  <a:lnTo>
                    <a:pt x="314" y="37"/>
                  </a:lnTo>
                  <a:lnTo>
                    <a:pt x="284" y="45"/>
                  </a:lnTo>
                  <a:lnTo>
                    <a:pt x="254" y="54"/>
                  </a:lnTo>
                  <a:lnTo>
                    <a:pt x="224" y="64"/>
                  </a:lnTo>
                  <a:lnTo>
                    <a:pt x="195" y="76"/>
                  </a:lnTo>
                  <a:lnTo>
                    <a:pt x="165" y="90"/>
                  </a:lnTo>
                  <a:lnTo>
                    <a:pt x="135" y="105"/>
                  </a:lnTo>
                  <a:lnTo>
                    <a:pt x="104" y="122"/>
                  </a:lnTo>
                  <a:lnTo>
                    <a:pt x="72" y="141"/>
                  </a:lnTo>
                  <a:lnTo>
                    <a:pt x="37" y="164"/>
                  </a:lnTo>
                  <a:lnTo>
                    <a:pt x="0" y="190"/>
                  </a:lnTo>
                  <a:lnTo>
                    <a:pt x="23" y="237"/>
                  </a:lnTo>
                  <a:lnTo>
                    <a:pt x="52" y="273"/>
                  </a:lnTo>
                  <a:lnTo>
                    <a:pt x="62" y="316"/>
                  </a:lnTo>
                  <a:lnTo>
                    <a:pt x="150" y="308"/>
                  </a:lnTo>
                  <a:lnTo>
                    <a:pt x="197" y="280"/>
                  </a:lnTo>
                  <a:lnTo>
                    <a:pt x="236" y="260"/>
                  </a:lnTo>
                  <a:lnTo>
                    <a:pt x="284" y="277"/>
                  </a:lnTo>
                  <a:lnTo>
                    <a:pt x="386" y="206"/>
                  </a:lnTo>
                  <a:lnTo>
                    <a:pt x="408" y="198"/>
                  </a:lnTo>
                  <a:lnTo>
                    <a:pt x="431" y="190"/>
                  </a:lnTo>
                  <a:lnTo>
                    <a:pt x="455" y="181"/>
                  </a:lnTo>
                  <a:lnTo>
                    <a:pt x="477" y="171"/>
                  </a:lnTo>
                  <a:lnTo>
                    <a:pt x="500" y="161"/>
                  </a:lnTo>
                  <a:lnTo>
                    <a:pt x="521" y="149"/>
                  </a:lnTo>
                  <a:lnTo>
                    <a:pt x="539" y="138"/>
                  </a:lnTo>
                  <a:lnTo>
                    <a:pt x="556" y="125"/>
                  </a:lnTo>
                  <a:lnTo>
                    <a:pt x="569" y="111"/>
                  </a:lnTo>
                  <a:lnTo>
                    <a:pt x="580" y="98"/>
                  </a:lnTo>
                  <a:lnTo>
                    <a:pt x="585" y="83"/>
                  </a:lnTo>
                  <a:lnTo>
                    <a:pt x="588" y="68"/>
                  </a:lnTo>
                  <a:lnTo>
                    <a:pt x="584" y="52"/>
                  </a:lnTo>
                  <a:lnTo>
                    <a:pt x="575" y="34"/>
                  </a:lnTo>
                  <a:lnTo>
                    <a:pt x="560" y="17"/>
                  </a:lnTo>
                  <a:lnTo>
                    <a:pt x="539" y="0"/>
                  </a:lnTo>
                  <a:close/>
                </a:path>
              </a:pathLst>
            </a:custGeom>
            <a:solidFill>
              <a:srgbClr val="87603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2" name="Freeform 59"/>
            <p:cNvSpPr>
              <a:spLocks/>
            </p:cNvSpPr>
            <p:nvPr/>
          </p:nvSpPr>
          <p:spPr bwMode="auto">
            <a:xfrm>
              <a:off x="2434" y="2180"/>
              <a:ext cx="51" cy="222"/>
            </a:xfrm>
            <a:custGeom>
              <a:avLst/>
              <a:gdLst>
                <a:gd name="T0" fmla="*/ 31 w 103"/>
                <a:gd name="T1" fmla="*/ 16 h 445"/>
                <a:gd name="T2" fmla="*/ 31 w 103"/>
                <a:gd name="T3" fmla="*/ 135 h 445"/>
                <a:gd name="T4" fmla="*/ 0 w 103"/>
                <a:gd name="T5" fmla="*/ 445 h 445"/>
                <a:gd name="T6" fmla="*/ 71 w 103"/>
                <a:gd name="T7" fmla="*/ 388 h 445"/>
                <a:gd name="T8" fmla="*/ 79 w 103"/>
                <a:gd name="T9" fmla="*/ 318 h 445"/>
                <a:gd name="T10" fmla="*/ 103 w 103"/>
                <a:gd name="T11" fmla="*/ 159 h 445"/>
                <a:gd name="T12" fmla="*/ 103 w 103"/>
                <a:gd name="T13" fmla="*/ 0 h 445"/>
                <a:gd name="T14" fmla="*/ 99 w 103"/>
                <a:gd name="T15" fmla="*/ 1 h 445"/>
                <a:gd name="T16" fmla="*/ 91 w 103"/>
                <a:gd name="T17" fmla="*/ 4 h 445"/>
                <a:gd name="T18" fmla="*/ 80 w 103"/>
                <a:gd name="T19" fmla="*/ 7 h 445"/>
                <a:gd name="T20" fmla="*/ 67 w 103"/>
                <a:gd name="T21" fmla="*/ 12 h 445"/>
                <a:gd name="T22" fmla="*/ 54 w 103"/>
                <a:gd name="T23" fmla="*/ 15 h 445"/>
                <a:gd name="T24" fmla="*/ 43 w 103"/>
                <a:gd name="T25" fmla="*/ 18 h 445"/>
                <a:gd name="T26" fmla="*/ 35 w 103"/>
                <a:gd name="T27" fmla="*/ 18 h 445"/>
                <a:gd name="T28" fmla="*/ 31 w 103"/>
                <a:gd name="T29" fmla="*/ 16 h 4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03" h="445">
                  <a:moveTo>
                    <a:pt x="31" y="16"/>
                  </a:moveTo>
                  <a:lnTo>
                    <a:pt x="31" y="135"/>
                  </a:lnTo>
                  <a:lnTo>
                    <a:pt x="0" y="445"/>
                  </a:lnTo>
                  <a:lnTo>
                    <a:pt x="71" y="388"/>
                  </a:lnTo>
                  <a:lnTo>
                    <a:pt x="79" y="318"/>
                  </a:lnTo>
                  <a:lnTo>
                    <a:pt x="103" y="159"/>
                  </a:lnTo>
                  <a:lnTo>
                    <a:pt x="103" y="0"/>
                  </a:lnTo>
                  <a:lnTo>
                    <a:pt x="99" y="1"/>
                  </a:lnTo>
                  <a:lnTo>
                    <a:pt x="91" y="4"/>
                  </a:lnTo>
                  <a:lnTo>
                    <a:pt x="80" y="7"/>
                  </a:lnTo>
                  <a:lnTo>
                    <a:pt x="67" y="12"/>
                  </a:lnTo>
                  <a:lnTo>
                    <a:pt x="54" y="15"/>
                  </a:lnTo>
                  <a:lnTo>
                    <a:pt x="43" y="18"/>
                  </a:lnTo>
                  <a:lnTo>
                    <a:pt x="35" y="18"/>
                  </a:lnTo>
                  <a:lnTo>
                    <a:pt x="31" y="16"/>
                  </a:lnTo>
                  <a:close/>
                </a:path>
              </a:pathLst>
            </a:custGeom>
            <a:solidFill>
              <a:srgbClr val="75421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3" name="Freeform 60"/>
            <p:cNvSpPr>
              <a:spLocks/>
            </p:cNvSpPr>
            <p:nvPr/>
          </p:nvSpPr>
          <p:spPr bwMode="auto">
            <a:xfrm>
              <a:off x="2442" y="2044"/>
              <a:ext cx="265" cy="123"/>
            </a:xfrm>
            <a:custGeom>
              <a:avLst/>
              <a:gdLst>
                <a:gd name="T0" fmla="*/ 445 w 529"/>
                <a:gd name="T1" fmla="*/ 0 h 248"/>
                <a:gd name="T2" fmla="*/ 404 w 529"/>
                <a:gd name="T3" fmla="*/ 8 h 248"/>
                <a:gd name="T4" fmla="*/ 363 w 529"/>
                <a:gd name="T5" fmla="*/ 16 h 248"/>
                <a:gd name="T6" fmla="*/ 323 w 529"/>
                <a:gd name="T7" fmla="*/ 23 h 248"/>
                <a:gd name="T8" fmla="*/ 285 w 529"/>
                <a:gd name="T9" fmla="*/ 30 h 248"/>
                <a:gd name="T10" fmla="*/ 248 w 529"/>
                <a:gd name="T11" fmla="*/ 37 h 248"/>
                <a:gd name="T12" fmla="*/ 214 w 529"/>
                <a:gd name="T13" fmla="*/ 45 h 248"/>
                <a:gd name="T14" fmla="*/ 180 w 529"/>
                <a:gd name="T15" fmla="*/ 52 h 248"/>
                <a:gd name="T16" fmla="*/ 149 w 529"/>
                <a:gd name="T17" fmla="*/ 61 h 248"/>
                <a:gd name="T18" fmla="*/ 120 w 529"/>
                <a:gd name="T19" fmla="*/ 71 h 248"/>
                <a:gd name="T20" fmla="*/ 94 w 529"/>
                <a:gd name="T21" fmla="*/ 81 h 248"/>
                <a:gd name="T22" fmla="*/ 71 w 529"/>
                <a:gd name="T23" fmla="*/ 92 h 248"/>
                <a:gd name="T24" fmla="*/ 50 w 529"/>
                <a:gd name="T25" fmla="*/ 106 h 248"/>
                <a:gd name="T26" fmla="*/ 33 w 529"/>
                <a:gd name="T27" fmla="*/ 121 h 248"/>
                <a:gd name="T28" fmla="*/ 18 w 529"/>
                <a:gd name="T29" fmla="*/ 139 h 248"/>
                <a:gd name="T30" fmla="*/ 7 w 529"/>
                <a:gd name="T31" fmla="*/ 157 h 248"/>
                <a:gd name="T32" fmla="*/ 0 w 529"/>
                <a:gd name="T33" fmla="*/ 179 h 248"/>
                <a:gd name="T34" fmla="*/ 3 w 529"/>
                <a:gd name="T35" fmla="*/ 193 h 248"/>
                <a:gd name="T36" fmla="*/ 5 w 529"/>
                <a:gd name="T37" fmla="*/ 204 h 248"/>
                <a:gd name="T38" fmla="*/ 7 w 529"/>
                <a:gd name="T39" fmla="*/ 215 h 248"/>
                <a:gd name="T40" fmla="*/ 12 w 529"/>
                <a:gd name="T41" fmla="*/ 224 h 248"/>
                <a:gd name="T42" fmla="*/ 18 w 529"/>
                <a:gd name="T43" fmla="*/ 231 h 248"/>
                <a:gd name="T44" fmla="*/ 25 w 529"/>
                <a:gd name="T45" fmla="*/ 236 h 248"/>
                <a:gd name="T46" fmla="*/ 33 w 529"/>
                <a:gd name="T47" fmla="*/ 241 h 248"/>
                <a:gd name="T48" fmla="*/ 42 w 529"/>
                <a:gd name="T49" fmla="*/ 245 h 248"/>
                <a:gd name="T50" fmla="*/ 53 w 529"/>
                <a:gd name="T51" fmla="*/ 247 h 248"/>
                <a:gd name="T52" fmla="*/ 67 w 529"/>
                <a:gd name="T53" fmla="*/ 248 h 248"/>
                <a:gd name="T54" fmla="*/ 82 w 529"/>
                <a:gd name="T55" fmla="*/ 248 h 248"/>
                <a:gd name="T56" fmla="*/ 101 w 529"/>
                <a:gd name="T57" fmla="*/ 247 h 248"/>
                <a:gd name="T58" fmla="*/ 120 w 529"/>
                <a:gd name="T59" fmla="*/ 246 h 248"/>
                <a:gd name="T60" fmla="*/ 143 w 529"/>
                <a:gd name="T61" fmla="*/ 242 h 248"/>
                <a:gd name="T62" fmla="*/ 169 w 529"/>
                <a:gd name="T63" fmla="*/ 239 h 248"/>
                <a:gd name="T64" fmla="*/ 197 w 529"/>
                <a:gd name="T65" fmla="*/ 234 h 248"/>
                <a:gd name="T66" fmla="*/ 381 w 529"/>
                <a:gd name="T67" fmla="*/ 150 h 248"/>
                <a:gd name="T68" fmla="*/ 400 w 529"/>
                <a:gd name="T69" fmla="*/ 139 h 248"/>
                <a:gd name="T70" fmla="*/ 420 w 529"/>
                <a:gd name="T71" fmla="*/ 126 h 248"/>
                <a:gd name="T72" fmla="*/ 439 w 529"/>
                <a:gd name="T73" fmla="*/ 114 h 248"/>
                <a:gd name="T74" fmla="*/ 458 w 529"/>
                <a:gd name="T75" fmla="*/ 103 h 248"/>
                <a:gd name="T76" fmla="*/ 476 w 529"/>
                <a:gd name="T77" fmla="*/ 91 h 248"/>
                <a:gd name="T78" fmla="*/ 492 w 529"/>
                <a:gd name="T79" fmla="*/ 81 h 248"/>
                <a:gd name="T80" fmla="*/ 506 w 529"/>
                <a:gd name="T81" fmla="*/ 71 h 248"/>
                <a:gd name="T82" fmla="*/ 517 w 529"/>
                <a:gd name="T83" fmla="*/ 60 h 248"/>
                <a:gd name="T84" fmla="*/ 525 w 529"/>
                <a:gd name="T85" fmla="*/ 51 h 248"/>
                <a:gd name="T86" fmla="*/ 529 w 529"/>
                <a:gd name="T87" fmla="*/ 42 h 248"/>
                <a:gd name="T88" fmla="*/ 529 w 529"/>
                <a:gd name="T89" fmla="*/ 34 h 248"/>
                <a:gd name="T90" fmla="*/ 523 w 529"/>
                <a:gd name="T91" fmla="*/ 26 h 248"/>
                <a:gd name="T92" fmla="*/ 513 w 529"/>
                <a:gd name="T93" fmla="*/ 18 h 248"/>
                <a:gd name="T94" fmla="*/ 497 w 529"/>
                <a:gd name="T95" fmla="*/ 12 h 248"/>
                <a:gd name="T96" fmla="*/ 475 w 529"/>
                <a:gd name="T97" fmla="*/ 5 h 248"/>
                <a:gd name="T98" fmla="*/ 445 w 529"/>
                <a:gd name="T99" fmla="*/ 0 h 2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529" h="248">
                  <a:moveTo>
                    <a:pt x="445" y="0"/>
                  </a:moveTo>
                  <a:lnTo>
                    <a:pt x="404" y="8"/>
                  </a:lnTo>
                  <a:lnTo>
                    <a:pt x="363" y="16"/>
                  </a:lnTo>
                  <a:lnTo>
                    <a:pt x="323" y="23"/>
                  </a:lnTo>
                  <a:lnTo>
                    <a:pt x="285" y="30"/>
                  </a:lnTo>
                  <a:lnTo>
                    <a:pt x="248" y="37"/>
                  </a:lnTo>
                  <a:lnTo>
                    <a:pt x="214" y="45"/>
                  </a:lnTo>
                  <a:lnTo>
                    <a:pt x="180" y="52"/>
                  </a:lnTo>
                  <a:lnTo>
                    <a:pt x="149" y="61"/>
                  </a:lnTo>
                  <a:lnTo>
                    <a:pt x="120" y="71"/>
                  </a:lnTo>
                  <a:lnTo>
                    <a:pt x="94" y="81"/>
                  </a:lnTo>
                  <a:lnTo>
                    <a:pt x="71" y="92"/>
                  </a:lnTo>
                  <a:lnTo>
                    <a:pt x="50" y="106"/>
                  </a:lnTo>
                  <a:lnTo>
                    <a:pt x="33" y="121"/>
                  </a:lnTo>
                  <a:lnTo>
                    <a:pt x="18" y="139"/>
                  </a:lnTo>
                  <a:lnTo>
                    <a:pt x="7" y="157"/>
                  </a:lnTo>
                  <a:lnTo>
                    <a:pt x="0" y="179"/>
                  </a:lnTo>
                  <a:lnTo>
                    <a:pt x="3" y="193"/>
                  </a:lnTo>
                  <a:lnTo>
                    <a:pt x="5" y="204"/>
                  </a:lnTo>
                  <a:lnTo>
                    <a:pt x="7" y="215"/>
                  </a:lnTo>
                  <a:lnTo>
                    <a:pt x="12" y="224"/>
                  </a:lnTo>
                  <a:lnTo>
                    <a:pt x="18" y="231"/>
                  </a:lnTo>
                  <a:lnTo>
                    <a:pt x="25" y="236"/>
                  </a:lnTo>
                  <a:lnTo>
                    <a:pt x="33" y="241"/>
                  </a:lnTo>
                  <a:lnTo>
                    <a:pt x="42" y="245"/>
                  </a:lnTo>
                  <a:lnTo>
                    <a:pt x="53" y="247"/>
                  </a:lnTo>
                  <a:lnTo>
                    <a:pt x="67" y="248"/>
                  </a:lnTo>
                  <a:lnTo>
                    <a:pt x="82" y="248"/>
                  </a:lnTo>
                  <a:lnTo>
                    <a:pt x="101" y="247"/>
                  </a:lnTo>
                  <a:lnTo>
                    <a:pt x="120" y="246"/>
                  </a:lnTo>
                  <a:lnTo>
                    <a:pt x="143" y="242"/>
                  </a:lnTo>
                  <a:lnTo>
                    <a:pt x="169" y="239"/>
                  </a:lnTo>
                  <a:lnTo>
                    <a:pt x="197" y="234"/>
                  </a:lnTo>
                  <a:lnTo>
                    <a:pt x="381" y="150"/>
                  </a:lnTo>
                  <a:lnTo>
                    <a:pt x="400" y="139"/>
                  </a:lnTo>
                  <a:lnTo>
                    <a:pt x="420" y="126"/>
                  </a:lnTo>
                  <a:lnTo>
                    <a:pt x="439" y="114"/>
                  </a:lnTo>
                  <a:lnTo>
                    <a:pt x="458" y="103"/>
                  </a:lnTo>
                  <a:lnTo>
                    <a:pt x="476" y="91"/>
                  </a:lnTo>
                  <a:lnTo>
                    <a:pt x="492" y="81"/>
                  </a:lnTo>
                  <a:lnTo>
                    <a:pt x="506" y="71"/>
                  </a:lnTo>
                  <a:lnTo>
                    <a:pt x="517" y="60"/>
                  </a:lnTo>
                  <a:lnTo>
                    <a:pt x="525" y="51"/>
                  </a:lnTo>
                  <a:lnTo>
                    <a:pt x="529" y="42"/>
                  </a:lnTo>
                  <a:lnTo>
                    <a:pt x="529" y="34"/>
                  </a:lnTo>
                  <a:lnTo>
                    <a:pt x="523" y="26"/>
                  </a:lnTo>
                  <a:lnTo>
                    <a:pt x="513" y="18"/>
                  </a:lnTo>
                  <a:lnTo>
                    <a:pt x="497" y="12"/>
                  </a:lnTo>
                  <a:lnTo>
                    <a:pt x="475" y="5"/>
                  </a:lnTo>
                  <a:lnTo>
                    <a:pt x="445" y="0"/>
                  </a:lnTo>
                  <a:close/>
                </a:path>
              </a:pathLst>
            </a:custGeom>
            <a:solidFill>
              <a:srgbClr val="B77A5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4" name="Freeform 61"/>
            <p:cNvSpPr>
              <a:spLocks/>
            </p:cNvSpPr>
            <p:nvPr/>
          </p:nvSpPr>
          <p:spPr bwMode="auto">
            <a:xfrm>
              <a:off x="2451" y="2056"/>
              <a:ext cx="225" cy="97"/>
            </a:xfrm>
            <a:custGeom>
              <a:avLst/>
              <a:gdLst>
                <a:gd name="T0" fmla="*/ 419 w 450"/>
                <a:gd name="T1" fmla="*/ 0 h 193"/>
                <a:gd name="T2" fmla="*/ 179 w 450"/>
                <a:gd name="T3" fmla="*/ 42 h 193"/>
                <a:gd name="T4" fmla="*/ 154 w 450"/>
                <a:gd name="T5" fmla="*/ 55 h 193"/>
                <a:gd name="T6" fmla="*/ 129 w 450"/>
                <a:gd name="T7" fmla="*/ 67 h 193"/>
                <a:gd name="T8" fmla="*/ 105 w 450"/>
                <a:gd name="T9" fmla="*/ 79 h 193"/>
                <a:gd name="T10" fmla="*/ 82 w 450"/>
                <a:gd name="T11" fmla="*/ 89 h 193"/>
                <a:gd name="T12" fmla="*/ 61 w 450"/>
                <a:gd name="T13" fmla="*/ 100 h 193"/>
                <a:gd name="T14" fmla="*/ 42 w 450"/>
                <a:gd name="T15" fmla="*/ 109 h 193"/>
                <a:gd name="T16" fmla="*/ 26 w 450"/>
                <a:gd name="T17" fmla="*/ 118 h 193"/>
                <a:gd name="T18" fmla="*/ 14 w 450"/>
                <a:gd name="T19" fmla="*/ 126 h 193"/>
                <a:gd name="T20" fmla="*/ 4 w 450"/>
                <a:gd name="T21" fmla="*/ 135 h 193"/>
                <a:gd name="T22" fmla="*/ 0 w 450"/>
                <a:gd name="T23" fmla="*/ 144 h 193"/>
                <a:gd name="T24" fmla="*/ 1 w 450"/>
                <a:gd name="T25" fmla="*/ 152 h 193"/>
                <a:gd name="T26" fmla="*/ 6 w 450"/>
                <a:gd name="T27" fmla="*/ 160 h 193"/>
                <a:gd name="T28" fmla="*/ 17 w 450"/>
                <a:gd name="T29" fmla="*/ 168 h 193"/>
                <a:gd name="T30" fmla="*/ 35 w 450"/>
                <a:gd name="T31" fmla="*/ 176 h 193"/>
                <a:gd name="T32" fmla="*/ 60 w 450"/>
                <a:gd name="T33" fmla="*/ 184 h 193"/>
                <a:gd name="T34" fmla="*/ 92 w 450"/>
                <a:gd name="T35" fmla="*/ 193 h 193"/>
                <a:gd name="T36" fmla="*/ 110 w 450"/>
                <a:gd name="T37" fmla="*/ 193 h 193"/>
                <a:gd name="T38" fmla="*/ 129 w 450"/>
                <a:gd name="T39" fmla="*/ 191 h 193"/>
                <a:gd name="T40" fmla="*/ 148 w 450"/>
                <a:gd name="T41" fmla="*/ 188 h 193"/>
                <a:gd name="T42" fmla="*/ 168 w 450"/>
                <a:gd name="T43" fmla="*/ 184 h 193"/>
                <a:gd name="T44" fmla="*/ 189 w 450"/>
                <a:gd name="T45" fmla="*/ 179 h 193"/>
                <a:gd name="T46" fmla="*/ 209 w 450"/>
                <a:gd name="T47" fmla="*/ 172 h 193"/>
                <a:gd name="T48" fmla="*/ 231 w 450"/>
                <a:gd name="T49" fmla="*/ 165 h 193"/>
                <a:gd name="T50" fmla="*/ 253 w 450"/>
                <a:gd name="T51" fmla="*/ 156 h 193"/>
                <a:gd name="T52" fmla="*/ 276 w 450"/>
                <a:gd name="T53" fmla="*/ 146 h 193"/>
                <a:gd name="T54" fmla="*/ 299 w 450"/>
                <a:gd name="T55" fmla="*/ 134 h 193"/>
                <a:gd name="T56" fmla="*/ 323 w 450"/>
                <a:gd name="T57" fmla="*/ 122 h 193"/>
                <a:gd name="T58" fmla="*/ 348 w 450"/>
                <a:gd name="T59" fmla="*/ 108 h 193"/>
                <a:gd name="T60" fmla="*/ 373 w 450"/>
                <a:gd name="T61" fmla="*/ 92 h 193"/>
                <a:gd name="T62" fmla="*/ 398 w 450"/>
                <a:gd name="T63" fmla="*/ 74 h 193"/>
                <a:gd name="T64" fmla="*/ 424 w 450"/>
                <a:gd name="T65" fmla="*/ 56 h 193"/>
                <a:gd name="T66" fmla="*/ 450 w 450"/>
                <a:gd name="T67" fmla="*/ 35 h 193"/>
                <a:gd name="T68" fmla="*/ 449 w 450"/>
                <a:gd name="T69" fmla="*/ 34 h 193"/>
                <a:gd name="T70" fmla="*/ 444 w 450"/>
                <a:gd name="T71" fmla="*/ 29 h 193"/>
                <a:gd name="T72" fmla="*/ 439 w 450"/>
                <a:gd name="T73" fmla="*/ 24 h 193"/>
                <a:gd name="T74" fmla="*/ 432 w 450"/>
                <a:gd name="T75" fmla="*/ 17 h 193"/>
                <a:gd name="T76" fmla="*/ 425 w 450"/>
                <a:gd name="T77" fmla="*/ 11 h 193"/>
                <a:gd name="T78" fmla="*/ 420 w 450"/>
                <a:gd name="T79" fmla="*/ 5 h 193"/>
                <a:gd name="T80" fmla="*/ 418 w 450"/>
                <a:gd name="T81" fmla="*/ 1 h 193"/>
                <a:gd name="T82" fmla="*/ 419 w 450"/>
                <a:gd name="T83" fmla="*/ 0 h 1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450" h="193">
                  <a:moveTo>
                    <a:pt x="419" y="0"/>
                  </a:moveTo>
                  <a:lnTo>
                    <a:pt x="179" y="42"/>
                  </a:lnTo>
                  <a:lnTo>
                    <a:pt x="154" y="55"/>
                  </a:lnTo>
                  <a:lnTo>
                    <a:pt x="129" y="67"/>
                  </a:lnTo>
                  <a:lnTo>
                    <a:pt x="105" y="79"/>
                  </a:lnTo>
                  <a:lnTo>
                    <a:pt x="82" y="89"/>
                  </a:lnTo>
                  <a:lnTo>
                    <a:pt x="61" y="100"/>
                  </a:lnTo>
                  <a:lnTo>
                    <a:pt x="42" y="109"/>
                  </a:lnTo>
                  <a:lnTo>
                    <a:pt x="26" y="118"/>
                  </a:lnTo>
                  <a:lnTo>
                    <a:pt x="14" y="126"/>
                  </a:lnTo>
                  <a:lnTo>
                    <a:pt x="4" y="135"/>
                  </a:lnTo>
                  <a:lnTo>
                    <a:pt x="0" y="144"/>
                  </a:lnTo>
                  <a:lnTo>
                    <a:pt x="1" y="152"/>
                  </a:lnTo>
                  <a:lnTo>
                    <a:pt x="6" y="160"/>
                  </a:lnTo>
                  <a:lnTo>
                    <a:pt x="17" y="168"/>
                  </a:lnTo>
                  <a:lnTo>
                    <a:pt x="35" y="176"/>
                  </a:lnTo>
                  <a:lnTo>
                    <a:pt x="60" y="184"/>
                  </a:lnTo>
                  <a:lnTo>
                    <a:pt x="92" y="193"/>
                  </a:lnTo>
                  <a:lnTo>
                    <a:pt x="110" y="193"/>
                  </a:lnTo>
                  <a:lnTo>
                    <a:pt x="129" y="191"/>
                  </a:lnTo>
                  <a:lnTo>
                    <a:pt x="148" y="188"/>
                  </a:lnTo>
                  <a:lnTo>
                    <a:pt x="168" y="184"/>
                  </a:lnTo>
                  <a:lnTo>
                    <a:pt x="189" y="179"/>
                  </a:lnTo>
                  <a:lnTo>
                    <a:pt x="209" y="172"/>
                  </a:lnTo>
                  <a:lnTo>
                    <a:pt x="231" y="165"/>
                  </a:lnTo>
                  <a:lnTo>
                    <a:pt x="253" y="156"/>
                  </a:lnTo>
                  <a:lnTo>
                    <a:pt x="276" y="146"/>
                  </a:lnTo>
                  <a:lnTo>
                    <a:pt x="299" y="134"/>
                  </a:lnTo>
                  <a:lnTo>
                    <a:pt x="323" y="122"/>
                  </a:lnTo>
                  <a:lnTo>
                    <a:pt x="348" y="108"/>
                  </a:lnTo>
                  <a:lnTo>
                    <a:pt x="373" y="92"/>
                  </a:lnTo>
                  <a:lnTo>
                    <a:pt x="398" y="74"/>
                  </a:lnTo>
                  <a:lnTo>
                    <a:pt x="424" y="56"/>
                  </a:lnTo>
                  <a:lnTo>
                    <a:pt x="450" y="35"/>
                  </a:lnTo>
                  <a:lnTo>
                    <a:pt x="449" y="34"/>
                  </a:lnTo>
                  <a:lnTo>
                    <a:pt x="444" y="29"/>
                  </a:lnTo>
                  <a:lnTo>
                    <a:pt x="439" y="24"/>
                  </a:lnTo>
                  <a:lnTo>
                    <a:pt x="432" y="17"/>
                  </a:lnTo>
                  <a:lnTo>
                    <a:pt x="425" y="11"/>
                  </a:lnTo>
                  <a:lnTo>
                    <a:pt x="420" y="5"/>
                  </a:lnTo>
                  <a:lnTo>
                    <a:pt x="418" y="1"/>
                  </a:lnTo>
                  <a:lnTo>
                    <a:pt x="419" y="0"/>
                  </a:lnTo>
                  <a:close/>
                </a:path>
              </a:pathLst>
            </a:custGeom>
            <a:solidFill>
              <a:srgbClr val="87603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5" name="Freeform 62"/>
            <p:cNvSpPr>
              <a:spLocks/>
            </p:cNvSpPr>
            <p:nvPr/>
          </p:nvSpPr>
          <p:spPr bwMode="auto">
            <a:xfrm>
              <a:off x="2465" y="2063"/>
              <a:ext cx="191" cy="83"/>
            </a:xfrm>
            <a:custGeom>
              <a:avLst/>
              <a:gdLst>
                <a:gd name="T0" fmla="*/ 356 w 383"/>
                <a:gd name="T1" fmla="*/ 0 h 164"/>
                <a:gd name="T2" fmla="*/ 152 w 383"/>
                <a:gd name="T3" fmla="*/ 36 h 164"/>
                <a:gd name="T4" fmla="*/ 131 w 383"/>
                <a:gd name="T5" fmla="*/ 48 h 164"/>
                <a:gd name="T6" fmla="*/ 110 w 383"/>
                <a:gd name="T7" fmla="*/ 58 h 164"/>
                <a:gd name="T8" fmla="*/ 89 w 383"/>
                <a:gd name="T9" fmla="*/ 67 h 164"/>
                <a:gd name="T10" fmla="*/ 70 w 383"/>
                <a:gd name="T11" fmla="*/ 77 h 164"/>
                <a:gd name="T12" fmla="*/ 52 w 383"/>
                <a:gd name="T13" fmla="*/ 85 h 164"/>
                <a:gd name="T14" fmla="*/ 36 w 383"/>
                <a:gd name="T15" fmla="*/ 93 h 164"/>
                <a:gd name="T16" fmla="*/ 22 w 383"/>
                <a:gd name="T17" fmla="*/ 101 h 164"/>
                <a:gd name="T18" fmla="*/ 12 w 383"/>
                <a:gd name="T19" fmla="*/ 108 h 164"/>
                <a:gd name="T20" fmla="*/ 4 w 383"/>
                <a:gd name="T21" fmla="*/ 115 h 164"/>
                <a:gd name="T22" fmla="*/ 0 w 383"/>
                <a:gd name="T23" fmla="*/ 122 h 164"/>
                <a:gd name="T24" fmla="*/ 0 w 383"/>
                <a:gd name="T25" fmla="*/ 129 h 164"/>
                <a:gd name="T26" fmla="*/ 6 w 383"/>
                <a:gd name="T27" fmla="*/ 135 h 164"/>
                <a:gd name="T28" fmla="*/ 15 w 383"/>
                <a:gd name="T29" fmla="*/ 142 h 164"/>
                <a:gd name="T30" fmla="*/ 30 w 383"/>
                <a:gd name="T31" fmla="*/ 149 h 164"/>
                <a:gd name="T32" fmla="*/ 51 w 383"/>
                <a:gd name="T33" fmla="*/ 156 h 164"/>
                <a:gd name="T34" fmla="*/ 79 w 383"/>
                <a:gd name="T35" fmla="*/ 164 h 164"/>
                <a:gd name="T36" fmla="*/ 94 w 383"/>
                <a:gd name="T37" fmla="*/ 164 h 164"/>
                <a:gd name="T38" fmla="*/ 110 w 383"/>
                <a:gd name="T39" fmla="*/ 162 h 164"/>
                <a:gd name="T40" fmla="*/ 126 w 383"/>
                <a:gd name="T41" fmla="*/ 160 h 164"/>
                <a:gd name="T42" fmla="*/ 143 w 383"/>
                <a:gd name="T43" fmla="*/ 156 h 164"/>
                <a:gd name="T44" fmla="*/ 161 w 383"/>
                <a:gd name="T45" fmla="*/ 153 h 164"/>
                <a:gd name="T46" fmla="*/ 179 w 383"/>
                <a:gd name="T47" fmla="*/ 147 h 164"/>
                <a:gd name="T48" fmla="*/ 197 w 383"/>
                <a:gd name="T49" fmla="*/ 140 h 164"/>
                <a:gd name="T50" fmla="*/ 216 w 383"/>
                <a:gd name="T51" fmla="*/ 133 h 164"/>
                <a:gd name="T52" fmla="*/ 235 w 383"/>
                <a:gd name="T53" fmla="*/ 124 h 164"/>
                <a:gd name="T54" fmla="*/ 255 w 383"/>
                <a:gd name="T55" fmla="*/ 114 h 164"/>
                <a:gd name="T56" fmla="*/ 275 w 383"/>
                <a:gd name="T57" fmla="*/ 103 h 164"/>
                <a:gd name="T58" fmla="*/ 295 w 383"/>
                <a:gd name="T59" fmla="*/ 91 h 164"/>
                <a:gd name="T60" fmla="*/ 317 w 383"/>
                <a:gd name="T61" fmla="*/ 78 h 164"/>
                <a:gd name="T62" fmla="*/ 338 w 383"/>
                <a:gd name="T63" fmla="*/ 63 h 164"/>
                <a:gd name="T64" fmla="*/ 361 w 383"/>
                <a:gd name="T65" fmla="*/ 47 h 164"/>
                <a:gd name="T66" fmla="*/ 383 w 383"/>
                <a:gd name="T67" fmla="*/ 29 h 164"/>
                <a:gd name="T68" fmla="*/ 378 w 383"/>
                <a:gd name="T69" fmla="*/ 25 h 164"/>
                <a:gd name="T70" fmla="*/ 368 w 383"/>
                <a:gd name="T71" fmla="*/ 14 h 164"/>
                <a:gd name="T72" fmla="*/ 358 w 383"/>
                <a:gd name="T73" fmla="*/ 4 h 164"/>
                <a:gd name="T74" fmla="*/ 356 w 383"/>
                <a:gd name="T75" fmla="*/ 0 h 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383" h="164">
                  <a:moveTo>
                    <a:pt x="356" y="0"/>
                  </a:moveTo>
                  <a:lnTo>
                    <a:pt x="152" y="36"/>
                  </a:lnTo>
                  <a:lnTo>
                    <a:pt x="131" y="48"/>
                  </a:lnTo>
                  <a:lnTo>
                    <a:pt x="110" y="58"/>
                  </a:lnTo>
                  <a:lnTo>
                    <a:pt x="89" y="67"/>
                  </a:lnTo>
                  <a:lnTo>
                    <a:pt x="70" y="77"/>
                  </a:lnTo>
                  <a:lnTo>
                    <a:pt x="52" y="85"/>
                  </a:lnTo>
                  <a:lnTo>
                    <a:pt x="36" y="93"/>
                  </a:lnTo>
                  <a:lnTo>
                    <a:pt x="22" y="101"/>
                  </a:lnTo>
                  <a:lnTo>
                    <a:pt x="12" y="108"/>
                  </a:lnTo>
                  <a:lnTo>
                    <a:pt x="4" y="115"/>
                  </a:lnTo>
                  <a:lnTo>
                    <a:pt x="0" y="122"/>
                  </a:lnTo>
                  <a:lnTo>
                    <a:pt x="0" y="129"/>
                  </a:lnTo>
                  <a:lnTo>
                    <a:pt x="6" y="135"/>
                  </a:lnTo>
                  <a:lnTo>
                    <a:pt x="15" y="142"/>
                  </a:lnTo>
                  <a:lnTo>
                    <a:pt x="30" y="149"/>
                  </a:lnTo>
                  <a:lnTo>
                    <a:pt x="51" y="156"/>
                  </a:lnTo>
                  <a:lnTo>
                    <a:pt x="79" y="164"/>
                  </a:lnTo>
                  <a:lnTo>
                    <a:pt x="94" y="164"/>
                  </a:lnTo>
                  <a:lnTo>
                    <a:pt x="110" y="162"/>
                  </a:lnTo>
                  <a:lnTo>
                    <a:pt x="126" y="160"/>
                  </a:lnTo>
                  <a:lnTo>
                    <a:pt x="143" y="156"/>
                  </a:lnTo>
                  <a:lnTo>
                    <a:pt x="161" y="153"/>
                  </a:lnTo>
                  <a:lnTo>
                    <a:pt x="179" y="147"/>
                  </a:lnTo>
                  <a:lnTo>
                    <a:pt x="197" y="140"/>
                  </a:lnTo>
                  <a:lnTo>
                    <a:pt x="216" y="133"/>
                  </a:lnTo>
                  <a:lnTo>
                    <a:pt x="235" y="124"/>
                  </a:lnTo>
                  <a:lnTo>
                    <a:pt x="255" y="114"/>
                  </a:lnTo>
                  <a:lnTo>
                    <a:pt x="275" y="103"/>
                  </a:lnTo>
                  <a:lnTo>
                    <a:pt x="295" y="91"/>
                  </a:lnTo>
                  <a:lnTo>
                    <a:pt x="317" y="78"/>
                  </a:lnTo>
                  <a:lnTo>
                    <a:pt x="338" y="63"/>
                  </a:lnTo>
                  <a:lnTo>
                    <a:pt x="361" y="47"/>
                  </a:lnTo>
                  <a:lnTo>
                    <a:pt x="383" y="29"/>
                  </a:lnTo>
                  <a:lnTo>
                    <a:pt x="378" y="25"/>
                  </a:lnTo>
                  <a:lnTo>
                    <a:pt x="368" y="14"/>
                  </a:lnTo>
                  <a:lnTo>
                    <a:pt x="358" y="4"/>
                  </a:lnTo>
                  <a:lnTo>
                    <a:pt x="356" y="0"/>
                  </a:lnTo>
                  <a:close/>
                </a:path>
              </a:pathLst>
            </a:custGeom>
            <a:solidFill>
              <a:srgbClr val="B77A5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1" name="Freeform 65"/>
            <p:cNvSpPr>
              <a:spLocks/>
            </p:cNvSpPr>
            <p:nvPr/>
          </p:nvSpPr>
          <p:spPr bwMode="auto">
            <a:xfrm>
              <a:off x="2571" y="2090"/>
              <a:ext cx="42" cy="89"/>
            </a:xfrm>
            <a:custGeom>
              <a:avLst/>
              <a:gdLst>
                <a:gd name="T0" fmla="*/ 6 w 84"/>
                <a:gd name="T1" fmla="*/ 139 h 179"/>
                <a:gd name="T2" fmla="*/ 18 w 84"/>
                <a:gd name="T3" fmla="*/ 113 h 179"/>
                <a:gd name="T4" fmla="*/ 4 w 84"/>
                <a:gd name="T5" fmla="*/ 37 h 179"/>
                <a:gd name="T6" fmla="*/ 37 w 84"/>
                <a:gd name="T7" fmla="*/ 21 h 179"/>
                <a:gd name="T8" fmla="*/ 84 w 84"/>
                <a:gd name="T9" fmla="*/ 0 h 179"/>
                <a:gd name="T10" fmla="*/ 20 w 84"/>
                <a:gd name="T11" fmla="*/ 49 h 179"/>
                <a:gd name="T12" fmla="*/ 37 w 84"/>
                <a:gd name="T13" fmla="*/ 88 h 179"/>
                <a:gd name="T14" fmla="*/ 60 w 84"/>
                <a:gd name="T15" fmla="*/ 111 h 179"/>
                <a:gd name="T16" fmla="*/ 40 w 84"/>
                <a:gd name="T17" fmla="*/ 156 h 179"/>
                <a:gd name="T18" fmla="*/ 0 w 84"/>
                <a:gd name="T19" fmla="*/ 179 h 179"/>
                <a:gd name="T20" fmla="*/ 15 w 84"/>
                <a:gd name="T21" fmla="*/ 125 h 179"/>
                <a:gd name="T22" fmla="*/ 6 w 84"/>
                <a:gd name="T23" fmla="*/ 139 h 1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4" h="179">
                  <a:moveTo>
                    <a:pt x="6" y="139"/>
                  </a:moveTo>
                  <a:lnTo>
                    <a:pt x="18" y="113"/>
                  </a:lnTo>
                  <a:lnTo>
                    <a:pt x="4" y="37"/>
                  </a:lnTo>
                  <a:lnTo>
                    <a:pt x="37" y="21"/>
                  </a:lnTo>
                  <a:lnTo>
                    <a:pt x="84" y="0"/>
                  </a:lnTo>
                  <a:lnTo>
                    <a:pt x="20" y="49"/>
                  </a:lnTo>
                  <a:lnTo>
                    <a:pt x="37" y="88"/>
                  </a:lnTo>
                  <a:lnTo>
                    <a:pt x="60" y="111"/>
                  </a:lnTo>
                  <a:lnTo>
                    <a:pt x="40" y="156"/>
                  </a:lnTo>
                  <a:lnTo>
                    <a:pt x="0" y="179"/>
                  </a:lnTo>
                  <a:lnTo>
                    <a:pt x="15" y="125"/>
                  </a:lnTo>
                  <a:lnTo>
                    <a:pt x="6" y="139"/>
                  </a:lnTo>
                  <a:close/>
                </a:path>
              </a:pathLst>
            </a:custGeom>
            <a:solidFill>
              <a:srgbClr val="3F3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2" name="Freeform 66"/>
            <p:cNvSpPr>
              <a:spLocks/>
            </p:cNvSpPr>
            <p:nvPr/>
          </p:nvSpPr>
          <p:spPr bwMode="auto">
            <a:xfrm>
              <a:off x="2487" y="2160"/>
              <a:ext cx="72" cy="241"/>
            </a:xfrm>
            <a:custGeom>
              <a:avLst/>
              <a:gdLst>
                <a:gd name="T0" fmla="*/ 29 w 144"/>
                <a:gd name="T1" fmla="*/ 59 h 483"/>
                <a:gd name="T2" fmla="*/ 29 w 144"/>
                <a:gd name="T3" fmla="*/ 123 h 483"/>
                <a:gd name="T4" fmla="*/ 13 w 144"/>
                <a:gd name="T5" fmla="*/ 298 h 483"/>
                <a:gd name="T6" fmla="*/ 0 w 144"/>
                <a:gd name="T7" fmla="*/ 470 h 483"/>
                <a:gd name="T8" fmla="*/ 51 w 144"/>
                <a:gd name="T9" fmla="*/ 483 h 483"/>
                <a:gd name="T10" fmla="*/ 52 w 144"/>
                <a:gd name="T11" fmla="*/ 476 h 483"/>
                <a:gd name="T12" fmla="*/ 53 w 144"/>
                <a:gd name="T13" fmla="*/ 461 h 483"/>
                <a:gd name="T14" fmla="*/ 57 w 144"/>
                <a:gd name="T15" fmla="*/ 441 h 483"/>
                <a:gd name="T16" fmla="*/ 59 w 144"/>
                <a:gd name="T17" fmla="*/ 423 h 483"/>
                <a:gd name="T18" fmla="*/ 61 w 144"/>
                <a:gd name="T19" fmla="*/ 387 h 483"/>
                <a:gd name="T20" fmla="*/ 64 w 144"/>
                <a:gd name="T21" fmla="*/ 328 h 483"/>
                <a:gd name="T22" fmla="*/ 64 w 144"/>
                <a:gd name="T23" fmla="*/ 275 h 483"/>
                <a:gd name="T24" fmla="*/ 64 w 144"/>
                <a:gd name="T25" fmla="*/ 251 h 483"/>
                <a:gd name="T26" fmla="*/ 84 w 144"/>
                <a:gd name="T27" fmla="*/ 333 h 483"/>
                <a:gd name="T28" fmla="*/ 132 w 144"/>
                <a:gd name="T29" fmla="*/ 328 h 483"/>
                <a:gd name="T30" fmla="*/ 140 w 144"/>
                <a:gd name="T31" fmla="*/ 175 h 483"/>
                <a:gd name="T32" fmla="*/ 140 w 144"/>
                <a:gd name="T33" fmla="*/ 89 h 483"/>
                <a:gd name="T34" fmla="*/ 144 w 144"/>
                <a:gd name="T35" fmla="*/ 13 h 483"/>
                <a:gd name="T36" fmla="*/ 106 w 144"/>
                <a:gd name="T37" fmla="*/ 0 h 483"/>
                <a:gd name="T38" fmla="*/ 68 w 144"/>
                <a:gd name="T39" fmla="*/ 25 h 483"/>
                <a:gd name="T40" fmla="*/ 67 w 144"/>
                <a:gd name="T41" fmla="*/ 26 h 483"/>
                <a:gd name="T42" fmla="*/ 64 w 144"/>
                <a:gd name="T43" fmla="*/ 31 h 483"/>
                <a:gd name="T44" fmla="*/ 58 w 144"/>
                <a:gd name="T45" fmla="*/ 36 h 483"/>
                <a:gd name="T46" fmla="*/ 52 w 144"/>
                <a:gd name="T47" fmla="*/ 41 h 483"/>
                <a:gd name="T48" fmla="*/ 45 w 144"/>
                <a:gd name="T49" fmla="*/ 48 h 483"/>
                <a:gd name="T50" fmla="*/ 39 w 144"/>
                <a:gd name="T51" fmla="*/ 53 h 483"/>
                <a:gd name="T52" fmla="*/ 34 w 144"/>
                <a:gd name="T53" fmla="*/ 58 h 483"/>
                <a:gd name="T54" fmla="*/ 29 w 144"/>
                <a:gd name="T55" fmla="*/ 59 h 4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144" h="483">
                  <a:moveTo>
                    <a:pt x="29" y="59"/>
                  </a:moveTo>
                  <a:lnTo>
                    <a:pt x="29" y="123"/>
                  </a:lnTo>
                  <a:lnTo>
                    <a:pt x="13" y="298"/>
                  </a:lnTo>
                  <a:lnTo>
                    <a:pt x="0" y="470"/>
                  </a:lnTo>
                  <a:lnTo>
                    <a:pt x="51" y="483"/>
                  </a:lnTo>
                  <a:lnTo>
                    <a:pt x="52" y="476"/>
                  </a:lnTo>
                  <a:lnTo>
                    <a:pt x="53" y="461"/>
                  </a:lnTo>
                  <a:lnTo>
                    <a:pt x="57" y="441"/>
                  </a:lnTo>
                  <a:lnTo>
                    <a:pt x="59" y="423"/>
                  </a:lnTo>
                  <a:lnTo>
                    <a:pt x="61" y="387"/>
                  </a:lnTo>
                  <a:lnTo>
                    <a:pt x="64" y="328"/>
                  </a:lnTo>
                  <a:lnTo>
                    <a:pt x="64" y="275"/>
                  </a:lnTo>
                  <a:lnTo>
                    <a:pt x="64" y="251"/>
                  </a:lnTo>
                  <a:lnTo>
                    <a:pt x="84" y="333"/>
                  </a:lnTo>
                  <a:lnTo>
                    <a:pt x="132" y="328"/>
                  </a:lnTo>
                  <a:lnTo>
                    <a:pt x="140" y="175"/>
                  </a:lnTo>
                  <a:lnTo>
                    <a:pt x="140" y="89"/>
                  </a:lnTo>
                  <a:lnTo>
                    <a:pt x="144" y="13"/>
                  </a:lnTo>
                  <a:lnTo>
                    <a:pt x="106" y="0"/>
                  </a:lnTo>
                  <a:lnTo>
                    <a:pt x="68" y="25"/>
                  </a:lnTo>
                  <a:lnTo>
                    <a:pt x="67" y="26"/>
                  </a:lnTo>
                  <a:lnTo>
                    <a:pt x="64" y="31"/>
                  </a:lnTo>
                  <a:lnTo>
                    <a:pt x="58" y="36"/>
                  </a:lnTo>
                  <a:lnTo>
                    <a:pt x="52" y="41"/>
                  </a:lnTo>
                  <a:lnTo>
                    <a:pt x="45" y="48"/>
                  </a:lnTo>
                  <a:lnTo>
                    <a:pt x="39" y="53"/>
                  </a:lnTo>
                  <a:lnTo>
                    <a:pt x="34" y="58"/>
                  </a:lnTo>
                  <a:lnTo>
                    <a:pt x="29" y="59"/>
                  </a:lnTo>
                  <a:close/>
                </a:path>
              </a:pathLst>
            </a:custGeom>
            <a:solidFill>
              <a:srgbClr val="75421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3" name="Freeform 67"/>
            <p:cNvSpPr>
              <a:spLocks/>
            </p:cNvSpPr>
            <p:nvPr/>
          </p:nvSpPr>
          <p:spPr bwMode="auto">
            <a:xfrm>
              <a:off x="2586" y="2142"/>
              <a:ext cx="15" cy="193"/>
            </a:xfrm>
            <a:custGeom>
              <a:avLst/>
              <a:gdLst>
                <a:gd name="T0" fmla="*/ 30 w 30"/>
                <a:gd name="T1" fmla="*/ 0 h 386"/>
                <a:gd name="T2" fmla="*/ 30 w 30"/>
                <a:gd name="T3" fmla="*/ 129 h 386"/>
                <a:gd name="T4" fmla="*/ 26 w 30"/>
                <a:gd name="T5" fmla="*/ 314 h 386"/>
                <a:gd name="T6" fmla="*/ 0 w 30"/>
                <a:gd name="T7" fmla="*/ 386 h 386"/>
                <a:gd name="T8" fmla="*/ 5 w 30"/>
                <a:gd name="T9" fmla="*/ 271 h 386"/>
                <a:gd name="T10" fmla="*/ 9 w 30"/>
                <a:gd name="T11" fmla="*/ 117 h 386"/>
                <a:gd name="T12" fmla="*/ 30 w 30"/>
                <a:gd name="T13" fmla="*/ 0 h 3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0" h="386">
                  <a:moveTo>
                    <a:pt x="30" y="0"/>
                  </a:moveTo>
                  <a:lnTo>
                    <a:pt x="30" y="129"/>
                  </a:lnTo>
                  <a:lnTo>
                    <a:pt x="26" y="314"/>
                  </a:lnTo>
                  <a:lnTo>
                    <a:pt x="0" y="386"/>
                  </a:lnTo>
                  <a:lnTo>
                    <a:pt x="5" y="271"/>
                  </a:lnTo>
                  <a:lnTo>
                    <a:pt x="9" y="117"/>
                  </a:lnTo>
                  <a:lnTo>
                    <a:pt x="30" y="0"/>
                  </a:lnTo>
                  <a:close/>
                </a:path>
              </a:pathLst>
            </a:cu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4" name="Freeform 68"/>
            <p:cNvSpPr>
              <a:spLocks/>
            </p:cNvSpPr>
            <p:nvPr/>
          </p:nvSpPr>
          <p:spPr bwMode="auto">
            <a:xfrm>
              <a:off x="2410" y="2128"/>
              <a:ext cx="29" cy="237"/>
            </a:xfrm>
            <a:custGeom>
              <a:avLst/>
              <a:gdLst>
                <a:gd name="T0" fmla="*/ 59 w 59"/>
                <a:gd name="T1" fmla="*/ 80 h 474"/>
                <a:gd name="T2" fmla="*/ 59 w 59"/>
                <a:gd name="T3" fmla="*/ 149 h 474"/>
                <a:gd name="T4" fmla="*/ 51 w 59"/>
                <a:gd name="T5" fmla="*/ 329 h 474"/>
                <a:gd name="T6" fmla="*/ 33 w 59"/>
                <a:gd name="T7" fmla="*/ 474 h 474"/>
                <a:gd name="T8" fmla="*/ 17 w 59"/>
                <a:gd name="T9" fmla="*/ 342 h 474"/>
                <a:gd name="T10" fmla="*/ 15 w 59"/>
                <a:gd name="T11" fmla="*/ 332 h 474"/>
                <a:gd name="T12" fmla="*/ 9 w 59"/>
                <a:gd name="T13" fmla="*/ 308 h 474"/>
                <a:gd name="T14" fmla="*/ 2 w 59"/>
                <a:gd name="T15" fmla="*/ 279 h 474"/>
                <a:gd name="T16" fmla="*/ 0 w 59"/>
                <a:gd name="T17" fmla="*/ 255 h 474"/>
                <a:gd name="T18" fmla="*/ 2 w 59"/>
                <a:gd name="T19" fmla="*/ 217 h 474"/>
                <a:gd name="T20" fmla="*/ 7 w 59"/>
                <a:gd name="T21" fmla="*/ 158 h 474"/>
                <a:gd name="T22" fmla="*/ 10 w 59"/>
                <a:gd name="T23" fmla="*/ 104 h 474"/>
                <a:gd name="T24" fmla="*/ 13 w 59"/>
                <a:gd name="T25" fmla="*/ 80 h 474"/>
                <a:gd name="T26" fmla="*/ 13 w 59"/>
                <a:gd name="T27" fmla="*/ 0 h 474"/>
                <a:gd name="T28" fmla="*/ 43 w 59"/>
                <a:gd name="T29" fmla="*/ 28 h 474"/>
                <a:gd name="T30" fmla="*/ 59 w 59"/>
                <a:gd name="T31" fmla="*/ 102 h 474"/>
                <a:gd name="T32" fmla="*/ 59 w 59"/>
                <a:gd name="T33" fmla="*/ 80 h 4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9" h="474">
                  <a:moveTo>
                    <a:pt x="59" y="80"/>
                  </a:moveTo>
                  <a:lnTo>
                    <a:pt x="59" y="149"/>
                  </a:lnTo>
                  <a:lnTo>
                    <a:pt x="51" y="329"/>
                  </a:lnTo>
                  <a:lnTo>
                    <a:pt x="33" y="474"/>
                  </a:lnTo>
                  <a:lnTo>
                    <a:pt x="17" y="342"/>
                  </a:lnTo>
                  <a:lnTo>
                    <a:pt x="15" y="332"/>
                  </a:lnTo>
                  <a:lnTo>
                    <a:pt x="9" y="308"/>
                  </a:lnTo>
                  <a:lnTo>
                    <a:pt x="2" y="279"/>
                  </a:lnTo>
                  <a:lnTo>
                    <a:pt x="0" y="255"/>
                  </a:lnTo>
                  <a:lnTo>
                    <a:pt x="2" y="217"/>
                  </a:lnTo>
                  <a:lnTo>
                    <a:pt x="7" y="158"/>
                  </a:lnTo>
                  <a:lnTo>
                    <a:pt x="10" y="104"/>
                  </a:lnTo>
                  <a:lnTo>
                    <a:pt x="13" y="80"/>
                  </a:lnTo>
                  <a:lnTo>
                    <a:pt x="13" y="0"/>
                  </a:lnTo>
                  <a:lnTo>
                    <a:pt x="43" y="28"/>
                  </a:lnTo>
                  <a:lnTo>
                    <a:pt x="59" y="102"/>
                  </a:lnTo>
                  <a:lnTo>
                    <a:pt x="59" y="80"/>
                  </a:lnTo>
                  <a:close/>
                </a:path>
              </a:pathLst>
            </a:custGeom>
            <a:solidFill>
              <a:srgbClr val="75421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5" name="Freeform 69"/>
            <p:cNvSpPr>
              <a:spLocks/>
            </p:cNvSpPr>
            <p:nvPr/>
          </p:nvSpPr>
          <p:spPr bwMode="auto">
            <a:xfrm>
              <a:off x="2535" y="2173"/>
              <a:ext cx="45" cy="217"/>
            </a:xfrm>
            <a:custGeom>
              <a:avLst/>
              <a:gdLst>
                <a:gd name="T0" fmla="*/ 82 w 90"/>
                <a:gd name="T1" fmla="*/ 0 h 436"/>
                <a:gd name="T2" fmla="*/ 82 w 90"/>
                <a:gd name="T3" fmla="*/ 4 h 436"/>
                <a:gd name="T4" fmla="*/ 82 w 90"/>
                <a:gd name="T5" fmla="*/ 14 h 436"/>
                <a:gd name="T6" fmla="*/ 82 w 90"/>
                <a:gd name="T7" fmla="*/ 29 h 436"/>
                <a:gd name="T8" fmla="*/ 82 w 90"/>
                <a:gd name="T9" fmla="*/ 48 h 436"/>
                <a:gd name="T10" fmla="*/ 82 w 90"/>
                <a:gd name="T11" fmla="*/ 81 h 436"/>
                <a:gd name="T12" fmla="*/ 82 w 90"/>
                <a:gd name="T13" fmla="*/ 132 h 436"/>
                <a:gd name="T14" fmla="*/ 82 w 90"/>
                <a:gd name="T15" fmla="*/ 177 h 436"/>
                <a:gd name="T16" fmla="*/ 82 w 90"/>
                <a:gd name="T17" fmla="*/ 196 h 436"/>
                <a:gd name="T18" fmla="*/ 82 w 90"/>
                <a:gd name="T19" fmla="*/ 329 h 436"/>
                <a:gd name="T20" fmla="*/ 90 w 90"/>
                <a:gd name="T21" fmla="*/ 385 h 436"/>
                <a:gd name="T22" fmla="*/ 77 w 90"/>
                <a:gd name="T23" fmla="*/ 436 h 436"/>
                <a:gd name="T24" fmla="*/ 26 w 90"/>
                <a:gd name="T25" fmla="*/ 436 h 436"/>
                <a:gd name="T26" fmla="*/ 0 w 90"/>
                <a:gd name="T27" fmla="*/ 346 h 436"/>
                <a:gd name="T28" fmla="*/ 55 w 90"/>
                <a:gd name="T29" fmla="*/ 346 h 436"/>
                <a:gd name="T30" fmla="*/ 69 w 90"/>
                <a:gd name="T31" fmla="*/ 210 h 436"/>
                <a:gd name="T32" fmla="*/ 60 w 90"/>
                <a:gd name="T33" fmla="*/ 18 h 436"/>
                <a:gd name="T34" fmla="*/ 82 w 90"/>
                <a:gd name="T35" fmla="*/ 0 h 4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90" h="436">
                  <a:moveTo>
                    <a:pt x="82" y="0"/>
                  </a:moveTo>
                  <a:lnTo>
                    <a:pt x="82" y="4"/>
                  </a:lnTo>
                  <a:lnTo>
                    <a:pt x="82" y="14"/>
                  </a:lnTo>
                  <a:lnTo>
                    <a:pt x="82" y="29"/>
                  </a:lnTo>
                  <a:lnTo>
                    <a:pt x="82" y="48"/>
                  </a:lnTo>
                  <a:lnTo>
                    <a:pt x="82" y="81"/>
                  </a:lnTo>
                  <a:lnTo>
                    <a:pt x="82" y="132"/>
                  </a:lnTo>
                  <a:lnTo>
                    <a:pt x="82" y="177"/>
                  </a:lnTo>
                  <a:lnTo>
                    <a:pt x="82" y="196"/>
                  </a:lnTo>
                  <a:lnTo>
                    <a:pt x="82" y="329"/>
                  </a:lnTo>
                  <a:lnTo>
                    <a:pt x="90" y="385"/>
                  </a:lnTo>
                  <a:lnTo>
                    <a:pt x="77" y="436"/>
                  </a:lnTo>
                  <a:lnTo>
                    <a:pt x="26" y="436"/>
                  </a:lnTo>
                  <a:lnTo>
                    <a:pt x="0" y="346"/>
                  </a:lnTo>
                  <a:lnTo>
                    <a:pt x="55" y="346"/>
                  </a:lnTo>
                  <a:lnTo>
                    <a:pt x="69" y="210"/>
                  </a:lnTo>
                  <a:lnTo>
                    <a:pt x="60" y="18"/>
                  </a:lnTo>
                  <a:lnTo>
                    <a:pt x="82" y="0"/>
                  </a:lnTo>
                  <a:close/>
                </a:path>
              </a:pathLst>
            </a:custGeom>
            <a:solidFill>
              <a:srgbClr val="75421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6" name="Freeform 70"/>
            <p:cNvSpPr>
              <a:spLocks/>
            </p:cNvSpPr>
            <p:nvPr/>
          </p:nvSpPr>
          <p:spPr bwMode="auto">
            <a:xfrm>
              <a:off x="2597" y="2115"/>
              <a:ext cx="64" cy="260"/>
            </a:xfrm>
            <a:custGeom>
              <a:avLst/>
              <a:gdLst>
                <a:gd name="T0" fmla="*/ 39 w 128"/>
                <a:gd name="T1" fmla="*/ 51 h 521"/>
                <a:gd name="T2" fmla="*/ 17 w 128"/>
                <a:gd name="T3" fmla="*/ 93 h 521"/>
                <a:gd name="T4" fmla="*/ 17 w 128"/>
                <a:gd name="T5" fmla="*/ 218 h 521"/>
                <a:gd name="T6" fmla="*/ 14 w 128"/>
                <a:gd name="T7" fmla="*/ 401 h 521"/>
                <a:gd name="T8" fmla="*/ 0 w 128"/>
                <a:gd name="T9" fmla="*/ 465 h 521"/>
                <a:gd name="T10" fmla="*/ 9 w 128"/>
                <a:gd name="T11" fmla="*/ 521 h 521"/>
                <a:gd name="T12" fmla="*/ 12 w 128"/>
                <a:gd name="T13" fmla="*/ 520 h 521"/>
                <a:gd name="T14" fmla="*/ 19 w 128"/>
                <a:gd name="T15" fmla="*/ 515 h 521"/>
                <a:gd name="T16" fmla="*/ 27 w 128"/>
                <a:gd name="T17" fmla="*/ 509 h 521"/>
                <a:gd name="T18" fmla="*/ 37 w 128"/>
                <a:gd name="T19" fmla="*/ 500 h 521"/>
                <a:gd name="T20" fmla="*/ 49 w 128"/>
                <a:gd name="T21" fmla="*/ 490 h 521"/>
                <a:gd name="T22" fmla="*/ 58 w 128"/>
                <a:gd name="T23" fmla="*/ 477 h 521"/>
                <a:gd name="T24" fmla="*/ 65 w 128"/>
                <a:gd name="T25" fmla="*/ 463 h 521"/>
                <a:gd name="T26" fmla="*/ 68 w 128"/>
                <a:gd name="T27" fmla="*/ 448 h 521"/>
                <a:gd name="T28" fmla="*/ 69 w 128"/>
                <a:gd name="T29" fmla="*/ 401 h 521"/>
                <a:gd name="T30" fmla="*/ 68 w 128"/>
                <a:gd name="T31" fmla="*/ 339 h 521"/>
                <a:gd name="T32" fmla="*/ 66 w 128"/>
                <a:gd name="T33" fmla="*/ 283 h 521"/>
                <a:gd name="T34" fmla="*/ 65 w 128"/>
                <a:gd name="T35" fmla="*/ 260 h 521"/>
                <a:gd name="T36" fmla="*/ 90 w 128"/>
                <a:gd name="T37" fmla="*/ 338 h 521"/>
                <a:gd name="T38" fmla="*/ 128 w 128"/>
                <a:gd name="T39" fmla="*/ 192 h 521"/>
                <a:gd name="T40" fmla="*/ 120 w 128"/>
                <a:gd name="T41" fmla="*/ 90 h 521"/>
                <a:gd name="T42" fmla="*/ 120 w 128"/>
                <a:gd name="T43" fmla="*/ 0 h 521"/>
                <a:gd name="T44" fmla="*/ 68 w 128"/>
                <a:gd name="T45" fmla="*/ 13 h 521"/>
                <a:gd name="T46" fmla="*/ 65 w 128"/>
                <a:gd name="T47" fmla="*/ 20 h 521"/>
                <a:gd name="T48" fmla="*/ 57 w 128"/>
                <a:gd name="T49" fmla="*/ 34 h 521"/>
                <a:gd name="T50" fmla="*/ 47 w 128"/>
                <a:gd name="T51" fmla="*/ 46 h 521"/>
                <a:gd name="T52" fmla="*/ 39 w 128"/>
                <a:gd name="T53" fmla="*/ 51 h 5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128" h="521">
                  <a:moveTo>
                    <a:pt x="39" y="51"/>
                  </a:moveTo>
                  <a:lnTo>
                    <a:pt x="17" y="93"/>
                  </a:lnTo>
                  <a:lnTo>
                    <a:pt x="17" y="218"/>
                  </a:lnTo>
                  <a:lnTo>
                    <a:pt x="14" y="401"/>
                  </a:lnTo>
                  <a:lnTo>
                    <a:pt x="0" y="465"/>
                  </a:lnTo>
                  <a:lnTo>
                    <a:pt x="9" y="521"/>
                  </a:lnTo>
                  <a:lnTo>
                    <a:pt x="12" y="520"/>
                  </a:lnTo>
                  <a:lnTo>
                    <a:pt x="19" y="515"/>
                  </a:lnTo>
                  <a:lnTo>
                    <a:pt x="27" y="509"/>
                  </a:lnTo>
                  <a:lnTo>
                    <a:pt x="37" y="500"/>
                  </a:lnTo>
                  <a:lnTo>
                    <a:pt x="49" y="490"/>
                  </a:lnTo>
                  <a:lnTo>
                    <a:pt x="58" y="477"/>
                  </a:lnTo>
                  <a:lnTo>
                    <a:pt x="65" y="463"/>
                  </a:lnTo>
                  <a:lnTo>
                    <a:pt x="68" y="448"/>
                  </a:lnTo>
                  <a:lnTo>
                    <a:pt x="69" y="401"/>
                  </a:lnTo>
                  <a:lnTo>
                    <a:pt x="68" y="339"/>
                  </a:lnTo>
                  <a:lnTo>
                    <a:pt x="66" y="283"/>
                  </a:lnTo>
                  <a:lnTo>
                    <a:pt x="65" y="260"/>
                  </a:lnTo>
                  <a:lnTo>
                    <a:pt x="90" y="338"/>
                  </a:lnTo>
                  <a:lnTo>
                    <a:pt x="128" y="192"/>
                  </a:lnTo>
                  <a:lnTo>
                    <a:pt x="120" y="90"/>
                  </a:lnTo>
                  <a:lnTo>
                    <a:pt x="120" y="0"/>
                  </a:lnTo>
                  <a:lnTo>
                    <a:pt x="68" y="13"/>
                  </a:lnTo>
                  <a:lnTo>
                    <a:pt x="65" y="20"/>
                  </a:lnTo>
                  <a:lnTo>
                    <a:pt x="57" y="34"/>
                  </a:lnTo>
                  <a:lnTo>
                    <a:pt x="47" y="46"/>
                  </a:lnTo>
                  <a:lnTo>
                    <a:pt x="39" y="51"/>
                  </a:lnTo>
                  <a:close/>
                </a:path>
              </a:pathLst>
            </a:custGeom>
            <a:solidFill>
              <a:srgbClr val="75421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7" name="Freeform 71"/>
            <p:cNvSpPr>
              <a:spLocks/>
            </p:cNvSpPr>
            <p:nvPr/>
          </p:nvSpPr>
          <p:spPr bwMode="auto">
            <a:xfrm>
              <a:off x="2304" y="2382"/>
              <a:ext cx="331" cy="80"/>
            </a:xfrm>
            <a:custGeom>
              <a:avLst/>
              <a:gdLst>
                <a:gd name="T0" fmla="*/ 111 w 662"/>
                <a:gd name="T1" fmla="*/ 79 h 158"/>
                <a:gd name="T2" fmla="*/ 189 w 662"/>
                <a:gd name="T3" fmla="*/ 0 h 158"/>
                <a:gd name="T4" fmla="*/ 244 w 662"/>
                <a:gd name="T5" fmla="*/ 47 h 158"/>
                <a:gd name="T6" fmla="*/ 300 w 662"/>
                <a:gd name="T7" fmla="*/ 55 h 158"/>
                <a:gd name="T8" fmla="*/ 355 w 662"/>
                <a:gd name="T9" fmla="*/ 24 h 158"/>
                <a:gd name="T10" fmla="*/ 465 w 662"/>
                <a:gd name="T11" fmla="*/ 32 h 158"/>
                <a:gd name="T12" fmla="*/ 568 w 662"/>
                <a:gd name="T13" fmla="*/ 40 h 158"/>
                <a:gd name="T14" fmla="*/ 662 w 662"/>
                <a:gd name="T15" fmla="*/ 8 h 158"/>
                <a:gd name="T16" fmla="*/ 583 w 662"/>
                <a:gd name="T17" fmla="*/ 55 h 158"/>
                <a:gd name="T18" fmla="*/ 433 w 662"/>
                <a:gd name="T19" fmla="*/ 63 h 158"/>
                <a:gd name="T20" fmla="*/ 372 w 662"/>
                <a:gd name="T21" fmla="*/ 95 h 158"/>
                <a:gd name="T22" fmla="*/ 418 w 662"/>
                <a:gd name="T23" fmla="*/ 126 h 158"/>
                <a:gd name="T24" fmla="*/ 324 w 662"/>
                <a:gd name="T25" fmla="*/ 150 h 158"/>
                <a:gd name="T26" fmla="*/ 189 w 662"/>
                <a:gd name="T27" fmla="*/ 150 h 158"/>
                <a:gd name="T28" fmla="*/ 0 w 662"/>
                <a:gd name="T29" fmla="*/ 158 h 158"/>
                <a:gd name="T30" fmla="*/ 3 w 662"/>
                <a:gd name="T31" fmla="*/ 71 h 158"/>
                <a:gd name="T32" fmla="*/ 106 w 662"/>
                <a:gd name="T33" fmla="*/ 56 h 158"/>
                <a:gd name="T34" fmla="*/ 111 w 662"/>
                <a:gd name="T35" fmla="*/ 79 h 1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662" h="158">
                  <a:moveTo>
                    <a:pt x="111" y="79"/>
                  </a:moveTo>
                  <a:lnTo>
                    <a:pt x="189" y="0"/>
                  </a:lnTo>
                  <a:lnTo>
                    <a:pt x="244" y="47"/>
                  </a:lnTo>
                  <a:lnTo>
                    <a:pt x="300" y="55"/>
                  </a:lnTo>
                  <a:lnTo>
                    <a:pt x="355" y="24"/>
                  </a:lnTo>
                  <a:lnTo>
                    <a:pt x="465" y="32"/>
                  </a:lnTo>
                  <a:lnTo>
                    <a:pt x="568" y="40"/>
                  </a:lnTo>
                  <a:lnTo>
                    <a:pt x="662" y="8"/>
                  </a:lnTo>
                  <a:lnTo>
                    <a:pt x="583" y="55"/>
                  </a:lnTo>
                  <a:lnTo>
                    <a:pt x="433" y="63"/>
                  </a:lnTo>
                  <a:lnTo>
                    <a:pt x="372" y="95"/>
                  </a:lnTo>
                  <a:lnTo>
                    <a:pt x="418" y="126"/>
                  </a:lnTo>
                  <a:lnTo>
                    <a:pt x="324" y="150"/>
                  </a:lnTo>
                  <a:lnTo>
                    <a:pt x="189" y="150"/>
                  </a:lnTo>
                  <a:lnTo>
                    <a:pt x="0" y="158"/>
                  </a:lnTo>
                  <a:lnTo>
                    <a:pt x="3" y="71"/>
                  </a:lnTo>
                  <a:lnTo>
                    <a:pt x="106" y="56"/>
                  </a:lnTo>
                  <a:lnTo>
                    <a:pt x="111" y="79"/>
                  </a:lnTo>
                  <a:close/>
                </a:path>
              </a:pathLst>
            </a:custGeom>
            <a:solidFill>
              <a:srgbClr val="0033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9" name="Freeform 73"/>
            <p:cNvSpPr>
              <a:spLocks/>
            </p:cNvSpPr>
            <p:nvPr/>
          </p:nvSpPr>
          <p:spPr bwMode="auto">
            <a:xfrm>
              <a:off x="3171" y="2355"/>
              <a:ext cx="280" cy="138"/>
            </a:xfrm>
            <a:custGeom>
              <a:avLst/>
              <a:gdLst>
                <a:gd name="T0" fmla="*/ 378 w 559"/>
                <a:gd name="T1" fmla="*/ 33 h 278"/>
                <a:gd name="T2" fmla="*/ 275 w 559"/>
                <a:gd name="T3" fmla="*/ 103 h 278"/>
                <a:gd name="T4" fmla="*/ 0 w 559"/>
                <a:gd name="T5" fmla="*/ 167 h 278"/>
                <a:gd name="T6" fmla="*/ 354 w 559"/>
                <a:gd name="T7" fmla="*/ 190 h 278"/>
                <a:gd name="T8" fmla="*/ 456 w 559"/>
                <a:gd name="T9" fmla="*/ 174 h 278"/>
                <a:gd name="T10" fmla="*/ 409 w 559"/>
                <a:gd name="T11" fmla="*/ 278 h 278"/>
                <a:gd name="T12" fmla="*/ 519 w 559"/>
                <a:gd name="T13" fmla="*/ 246 h 278"/>
                <a:gd name="T14" fmla="*/ 559 w 559"/>
                <a:gd name="T15" fmla="*/ 143 h 278"/>
                <a:gd name="T16" fmla="*/ 559 w 559"/>
                <a:gd name="T17" fmla="*/ 0 h 278"/>
                <a:gd name="T18" fmla="*/ 456 w 559"/>
                <a:gd name="T19" fmla="*/ 8 h 278"/>
                <a:gd name="T20" fmla="*/ 378 w 559"/>
                <a:gd name="T21" fmla="*/ 33 h 2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59" h="278">
                  <a:moveTo>
                    <a:pt x="378" y="33"/>
                  </a:moveTo>
                  <a:lnTo>
                    <a:pt x="275" y="103"/>
                  </a:lnTo>
                  <a:lnTo>
                    <a:pt x="0" y="167"/>
                  </a:lnTo>
                  <a:lnTo>
                    <a:pt x="354" y="190"/>
                  </a:lnTo>
                  <a:lnTo>
                    <a:pt x="456" y="174"/>
                  </a:lnTo>
                  <a:lnTo>
                    <a:pt x="409" y="278"/>
                  </a:lnTo>
                  <a:lnTo>
                    <a:pt x="519" y="246"/>
                  </a:lnTo>
                  <a:lnTo>
                    <a:pt x="559" y="143"/>
                  </a:lnTo>
                  <a:lnTo>
                    <a:pt x="559" y="0"/>
                  </a:lnTo>
                  <a:lnTo>
                    <a:pt x="456" y="8"/>
                  </a:lnTo>
                  <a:lnTo>
                    <a:pt x="378" y="33"/>
                  </a:lnTo>
                  <a:close/>
                </a:path>
              </a:pathLst>
            </a:custGeom>
            <a:solidFill>
              <a:srgbClr val="B263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0" name="Freeform 74"/>
            <p:cNvSpPr>
              <a:spLocks/>
            </p:cNvSpPr>
            <p:nvPr/>
          </p:nvSpPr>
          <p:spPr bwMode="auto">
            <a:xfrm>
              <a:off x="2966" y="1883"/>
              <a:ext cx="363" cy="440"/>
            </a:xfrm>
            <a:custGeom>
              <a:avLst/>
              <a:gdLst>
                <a:gd name="T0" fmla="*/ 646 w 724"/>
                <a:gd name="T1" fmla="*/ 817 h 880"/>
                <a:gd name="T2" fmla="*/ 677 w 724"/>
                <a:gd name="T3" fmla="*/ 745 h 880"/>
                <a:gd name="T4" fmla="*/ 677 w 724"/>
                <a:gd name="T5" fmla="*/ 627 h 880"/>
                <a:gd name="T6" fmla="*/ 599 w 724"/>
                <a:gd name="T7" fmla="*/ 419 h 880"/>
                <a:gd name="T8" fmla="*/ 464 w 724"/>
                <a:gd name="T9" fmla="*/ 286 h 880"/>
                <a:gd name="T10" fmla="*/ 417 w 724"/>
                <a:gd name="T11" fmla="*/ 294 h 880"/>
                <a:gd name="T12" fmla="*/ 275 w 724"/>
                <a:gd name="T13" fmla="*/ 261 h 880"/>
                <a:gd name="T14" fmla="*/ 165 w 724"/>
                <a:gd name="T15" fmla="*/ 151 h 880"/>
                <a:gd name="T16" fmla="*/ 125 w 724"/>
                <a:gd name="T17" fmla="*/ 206 h 880"/>
                <a:gd name="T18" fmla="*/ 0 w 724"/>
                <a:gd name="T19" fmla="*/ 206 h 880"/>
                <a:gd name="T20" fmla="*/ 102 w 724"/>
                <a:gd name="T21" fmla="*/ 190 h 880"/>
                <a:gd name="T22" fmla="*/ 158 w 724"/>
                <a:gd name="T23" fmla="*/ 127 h 880"/>
                <a:gd name="T24" fmla="*/ 78 w 724"/>
                <a:gd name="T25" fmla="*/ 0 h 880"/>
                <a:gd name="T26" fmla="*/ 133 w 724"/>
                <a:gd name="T27" fmla="*/ 48 h 880"/>
                <a:gd name="T28" fmla="*/ 173 w 724"/>
                <a:gd name="T29" fmla="*/ 112 h 880"/>
                <a:gd name="T30" fmla="*/ 291 w 724"/>
                <a:gd name="T31" fmla="*/ 238 h 880"/>
                <a:gd name="T32" fmla="*/ 394 w 724"/>
                <a:gd name="T33" fmla="*/ 278 h 880"/>
                <a:gd name="T34" fmla="*/ 449 w 724"/>
                <a:gd name="T35" fmla="*/ 270 h 880"/>
                <a:gd name="T36" fmla="*/ 448 w 724"/>
                <a:gd name="T37" fmla="*/ 266 h 880"/>
                <a:gd name="T38" fmla="*/ 443 w 724"/>
                <a:gd name="T39" fmla="*/ 257 h 880"/>
                <a:gd name="T40" fmla="*/ 435 w 724"/>
                <a:gd name="T41" fmla="*/ 240 h 880"/>
                <a:gd name="T42" fmla="*/ 425 w 724"/>
                <a:gd name="T43" fmla="*/ 214 h 880"/>
                <a:gd name="T44" fmla="*/ 419 w 724"/>
                <a:gd name="T45" fmla="*/ 197 h 880"/>
                <a:gd name="T46" fmla="*/ 411 w 724"/>
                <a:gd name="T47" fmla="*/ 175 h 880"/>
                <a:gd name="T48" fmla="*/ 403 w 724"/>
                <a:gd name="T49" fmla="*/ 152 h 880"/>
                <a:gd name="T50" fmla="*/ 396 w 724"/>
                <a:gd name="T51" fmla="*/ 128 h 880"/>
                <a:gd name="T52" fmla="*/ 389 w 724"/>
                <a:gd name="T53" fmla="*/ 106 h 880"/>
                <a:gd name="T54" fmla="*/ 383 w 724"/>
                <a:gd name="T55" fmla="*/ 89 h 880"/>
                <a:gd name="T56" fmla="*/ 379 w 724"/>
                <a:gd name="T57" fmla="*/ 76 h 880"/>
                <a:gd name="T58" fmla="*/ 378 w 724"/>
                <a:gd name="T59" fmla="*/ 71 h 880"/>
                <a:gd name="T60" fmla="*/ 433 w 724"/>
                <a:gd name="T61" fmla="*/ 151 h 880"/>
                <a:gd name="T62" fmla="*/ 488 w 724"/>
                <a:gd name="T63" fmla="*/ 270 h 880"/>
                <a:gd name="T64" fmla="*/ 591 w 724"/>
                <a:gd name="T65" fmla="*/ 357 h 880"/>
                <a:gd name="T66" fmla="*/ 662 w 724"/>
                <a:gd name="T67" fmla="*/ 476 h 880"/>
                <a:gd name="T68" fmla="*/ 677 w 724"/>
                <a:gd name="T69" fmla="*/ 412 h 880"/>
                <a:gd name="T70" fmla="*/ 678 w 724"/>
                <a:gd name="T71" fmla="*/ 404 h 880"/>
                <a:gd name="T72" fmla="*/ 681 w 724"/>
                <a:gd name="T73" fmla="*/ 384 h 880"/>
                <a:gd name="T74" fmla="*/ 681 w 724"/>
                <a:gd name="T75" fmla="*/ 356 h 880"/>
                <a:gd name="T76" fmla="*/ 677 w 724"/>
                <a:gd name="T77" fmla="*/ 325 h 880"/>
                <a:gd name="T78" fmla="*/ 673 w 724"/>
                <a:gd name="T79" fmla="*/ 308 h 880"/>
                <a:gd name="T80" fmla="*/ 667 w 724"/>
                <a:gd name="T81" fmla="*/ 287 h 880"/>
                <a:gd name="T82" fmla="*/ 659 w 724"/>
                <a:gd name="T83" fmla="*/ 265 h 880"/>
                <a:gd name="T84" fmla="*/ 651 w 724"/>
                <a:gd name="T85" fmla="*/ 243 h 880"/>
                <a:gd name="T86" fmla="*/ 643 w 724"/>
                <a:gd name="T87" fmla="*/ 222 h 880"/>
                <a:gd name="T88" fmla="*/ 636 w 724"/>
                <a:gd name="T89" fmla="*/ 205 h 880"/>
                <a:gd name="T90" fmla="*/ 631 w 724"/>
                <a:gd name="T91" fmla="*/ 195 h 880"/>
                <a:gd name="T92" fmla="*/ 630 w 724"/>
                <a:gd name="T93" fmla="*/ 190 h 880"/>
                <a:gd name="T94" fmla="*/ 614 w 724"/>
                <a:gd name="T95" fmla="*/ 96 h 880"/>
                <a:gd name="T96" fmla="*/ 662 w 724"/>
                <a:gd name="T97" fmla="*/ 183 h 880"/>
                <a:gd name="T98" fmla="*/ 709 w 724"/>
                <a:gd name="T99" fmla="*/ 349 h 880"/>
                <a:gd name="T100" fmla="*/ 693 w 724"/>
                <a:gd name="T101" fmla="*/ 500 h 880"/>
                <a:gd name="T102" fmla="*/ 716 w 724"/>
                <a:gd name="T103" fmla="*/ 618 h 880"/>
                <a:gd name="T104" fmla="*/ 724 w 724"/>
                <a:gd name="T105" fmla="*/ 753 h 880"/>
                <a:gd name="T106" fmla="*/ 701 w 724"/>
                <a:gd name="T107" fmla="*/ 880 h 880"/>
                <a:gd name="T108" fmla="*/ 699 w 724"/>
                <a:gd name="T109" fmla="*/ 878 h 880"/>
                <a:gd name="T110" fmla="*/ 693 w 724"/>
                <a:gd name="T111" fmla="*/ 870 h 880"/>
                <a:gd name="T112" fmla="*/ 686 w 724"/>
                <a:gd name="T113" fmla="*/ 860 h 880"/>
                <a:gd name="T114" fmla="*/ 677 w 724"/>
                <a:gd name="T115" fmla="*/ 848 h 880"/>
                <a:gd name="T116" fmla="*/ 667 w 724"/>
                <a:gd name="T117" fmla="*/ 836 h 880"/>
                <a:gd name="T118" fmla="*/ 658 w 724"/>
                <a:gd name="T119" fmla="*/ 827 h 880"/>
                <a:gd name="T120" fmla="*/ 651 w 724"/>
                <a:gd name="T121" fmla="*/ 819 h 880"/>
                <a:gd name="T122" fmla="*/ 646 w 724"/>
                <a:gd name="T123" fmla="*/ 817 h 8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24" h="880">
                  <a:moveTo>
                    <a:pt x="646" y="817"/>
                  </a:moveTo>
                  <a:lnTo>
                    <a:pt x="677" y="745"/>
                  </a:lnTo>
                  <a:lnTo>
                    <a:pt x="677" y="627"/>
                  </a:lnTo>
                  <a:lnTo>
                    <a:pt x="599" y="419"/>
                  </a:lnTo>
                  <a:lnTo>
                    <a:pt x="464" y="286"/>
                  </a:lnTo>
                  <a:lnTo>
                    <a:pt x="417" y="294"/>
                  </a:lnTo>
                  <a:lnTo>
                    <a:pt x="275" y="261"/>
                  </a:lnTo>
                  <a:lnTo>
                    <a:pt x="165" y="151"/>
                  </a:lnTo>
                  <a:lnTo>
                    <a:pt x="125" y="206"/>
                  </a:lnTo>
                  <a:lnTo>
                    <a:pt x="0" y="206"/>
                  </a:lnTo>
                  <a:lnTo>
                    <a:pt x="102" y="190"/>
                  </a:lnTo>
                  <a:lnTo>
                    <a:pt x="158" y="127"/>
                  </a:lnTo>
                  <a:lnTo>
                    <a:pt x="78" y="0"/>
                  </a:lnTo>
                  <a:lnTo>
                    <a:pt x="133" y="48"/>
                  </a:lnTo>
                  <a:lnTo>
                    <a:pt x="173" y="112"/>
                  </a:lnTo>
                  <a:lnTo>
                    <a:pt x="291" y="238"/>
                  </a:lnTo>
                  <a:lnTo>
                    <a:pt x="394" y="278"/>
                  </a:lnTo>
                  <a:lnTo>
                    <a:pt x="449" y="270"/>
                  </a:lnTo>
                  <a:lnTo>
                    <a:pt x="448" y="266"/>
                  </a:lnTo>
                  <a:lnTo>
                    <a:pt x="443" y="257"/>
                  </a:lnTo>
                  <a:lnTo>
                    <a:pt x="435" y="240"/>
                  </a:lnTo>
                  <a:lnTo>
                    <a:pt x="425" y="214"/>
                  </a:lnTo>
                  <a:lnTo>
                    <a:pt x="419" y="197"/>
                  </a:lnTo>
                  <a:lnTo>
                    <a:pt x="411" y="175"/>
                  </a:lnTo>
                  <a:lnTo>
                    <a:pt x="403" y="152"/>
                  </a:lnTo>
                  <a:lnTo>
                    <a:pt x="396" y="128"/>
                  </a:lnTo>
                  <a:lnTo>
                    <a:pt x="389" y="106"/>
                  </a:lnTo>
                  <a:lnTo>
                    <a:pt x="383" y="89"/>
                  </a:lnTo>
                  <a:lnTo>
                    <a:pt x="379" y="76"/>
                  </a:lnTo>
                  <a:lnTo>
                    <a:pt x="378" y="71"/>
                  </a:lnTo>
                  <a:lnTo>
                    <a:pt x="433" y="151"/>
                  </a:lnTo>
                  <a:lnTo>
                    <a:pt x="488" y="270"/>
                  </a:lnTo>
                  <a:lnTo>
                    <a:pt x="591" y="357"/>
                  </a:lnTo>
                  <a:lnTo>
                    <a:pt x="662" y="476"/>
                  </a:lnTo>
                  <a:lnTo>
                    <a:pt x="677" y="412"/>
                  </a:lnTo>
                  <a:lnTo>
                    <a:pt x="678" y="404"/>
                  </a:lnTo>
                  <a:lnTo>
                    <a:pt x="681" y="384"/>
                  </a:lnTo>
                  <a:lnTo>
                    <a:pt x="681" y="356"/>
                  </a:lnTo>
                  <a:lnTo>
                    <a:pt x="677" y="325"/>
                  </a:lnTo>
                  <a:lnTo>
                    <a:pt x="673" y="308"/>
                  </a:lnTo>
                  <a:lnTo>
                    <a:pt x="667" y="287"/>
                  </a:lnTo>
                  <a:lnTo>
                    <a:pt x="659" y="265"/>
                  </a:lnTo>
                  <a:lnTo>
                    <a:pt x="651" y="243"/>
                  </a:lnTo>
                  <a:lnTo>
                    <a:pt x="643" y="222"/>
                  </a:lnTo>
                  <a:lnTo>
                    <a:pt x="636" y="205"/>
                  </a:lnTo>
                  <a:lnTo>
                    <a:pt x="631" y="195"/>
                  </a:lnTo>
                  <a:lnTo>
                    <a:pt x="630" y="190"/>
                  </a:lnTo>
                  <a:lnTo>
                    <a:pt x="614" y="96"/>
                  </a:lnTo>
                  <a:lnTo>
                    <a:pt x="662" y="183"/>
                  </a:lnTo>
                  <a:lnTo>
                    <a:pt x="709" y="349"/>
                  </a:lnTo>
                  <a:lnTo>
                    <a:pt x="693" y="500"/>
                  </a:lnTo>
                  <a:lnTo>
                    <a:pt x="716" y="618"/>
                  </a:lnTo>
                  <a:lnTo>
                    <a:pt x="724" y="753"/>
                  </a:lnTo>
                  <a:lnTo>
                    <a:pt x="701" y="880"/>
                  </a:lnTo>
                  <a:lnTo>
                    <a:pt x="699" y="878"/>
                  </a:lnTo>
                  <a:lnTo>
                    <a:pt x="693" y="870"/>
                  </a:lnTo>
                  <a:lnTo>
                    <a:pt x="686" y="860"/>
                  </a:lnTo>
                  <a:lnTo>
                    <a:pt x="677" y="848"/>
                  </a:lnTo>
                  <a:lnTo>
                    <a:pt x="667" y="836"/>
                  </a:lnTo>
                  <a:lnTo>
                    <a:pt x="658" y="827"/>
                  </a:lnTo>
                  <a:lnTo>
                    <a:pt x="651" y="819"/>
                  </a:lnTo>
                  <a:lnTo>
                    <a:pt x="646" y="817"/>
                  </a:lnTo>
                  <a:close/>
                </a:path>
              </a:pathLst>
            </a:custGeom>
            <a:solidFill>
              <a:srgbClr val="3F3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2" name="Freeform 76"/>
            <p:cNvSpPr>
              <a:spLocks/>
            </p:cNvSpPr>
            <p:nvPr/>
          </p:nvSpPr>
          <p:spPr bwMode="auto">
            <a:xfrm>
              <a:off x="2306" y="2489"/>
              <a:ext cx="371" cy="117"/>
            </a:xfrm>
            <a:custGeom>
              <a:avLst/>
              <a:gdLst>
                <a:gd name="T0" fmla="*/ 28 w 740"/>
                <a:gd name="T1" fmla="*/ 0 h 233"/>
                <a:gd name="T2" fmla="*/ 156 w 740"/>
                <a:gd name="T3" fmla="*/ 0 h 233"/>
                <a:gd name="T4" fmla="*/ 232 w 740"/>
                <a:gd name="T5" fmla="*/ 34 h 233"/>
                <a:gd name="T6" fmla="*/ 192 w 740"/>
                <a:gd name="T7" fmla="*/ 53 h 233"/>
                <a:gd name="T8" fmla="*/ 238 w 740"/>
                <a:gd name="T9" fmla="*/ 93 h 233"/>
                <a:gd name="T10" fmla="*/ 501 w 740"/>
                <a:gd name="T11" fmla="*/ 93 h 233"/>
                <a:gd name="T12" fmla="*/ 554 w 740"/>
                <a:gd name="T13" fmla="*/ 140 h 233"/>
                <a:gd name="T14" fmla="*/ 506 w 740"/>
                <a:gd name="T15" fmla="*/ 152 h 233"/>
                <a:gd name="T16" fmla="*/ 442 w 740"/>
                <a:gd name="T17" fmla="*/ 169 h 233"/>
                <a:gd name="T18" fmla="*/ 518 w 740"/>
                <a:gd name="T19" fmla="*/ 182 h 233"/>
                <a:gd name="T20" fmla="*/ 682 w 740"/>
                <a:gd name="T21" fmla="*/ 182 h 233"/>
                <a:gd name="T22" fmla="*/ 740 w 740"/>
                <a:gd name="T23" fmla="*/ 182 h 233"/>
                <a:gd name="T24" fmla="*/ 687 w 740"/>
                <a:gd name="T25" fmla="*/ 222 h 233"/>
                <a:gd name="T26" fmla="*/ 0 w 740"/>
                <a:gd name="T27" fmla="*/ 233 h 233"/>
                <a:gd name="T28" fmla="*/ 0 w 740"/>
                <a:gd name="T29" fmla="*/ 175 h 233"/>
                <a:gd name="T30" fmla="*/ 116 w 740"/>
                <a:gd name="T31" fmla="*/ 175 h 233"/>
                <a:gd name="T32" fmla="*/ 221 w 740"/>
                <a:gd name="T33" fmla="*/ 146 h 233"/>
                <a:gd name="T34" fmla="*/ 199 w 740"/>
                <a:gd name="T35" fmla="*/ 110 h 233"/>
                <a:gd name="T36" fmla="*/ 145 w 740"/>
                <a:gd name="T37" fmla="*/ 53 h 233"/>
                <a:gd name="T38" fmla="*/ 0 w 740"/>
                <a:gd name="T39" fmla="*/ 53 h 233"/>
                <a:gd name="T40" fmla="*/ 0 w 740"/>
                <a:gd name="T41" fmla="*/ 23 h 233"/>
                <a:gd name="T42" fmla="*/ 28 w 740"/>
                <a:gd name="T43" fmla="*/ 0 h 2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740" h="233">
                  <a:moveTo>
                    <a:pt x="28" y="0"/>
                  </a:moveTo>
                  <a:lnTo>
                    <a:pt x="156" y="0"/>
                  </a:lnTo>
                  <a:lnTo>
                    <a:pt x="232" y="34"/>
                  </a:lnTo>
                  <a:lnTo>
                    <a:pt x="192" y="53"/>
                  </a:lnTo>
                  <a:lnTo>
                    <a:pt x="238" y="93"/>
                  </a:lnTo>
                  <a:lnTo>
                    <a:pt x="501" y="93"/>
                  </a:lnTo>
                  <a:lnTo>
                    <a:pt x="554" y="140"/>
                  </a:lnTo>
                  <a:lnTo>
                    <a:pt x="506" y="152"/>
                  </a:lnTo>
                  <a:lnTo>
                    <a:pt x="442" y="169"/>
                  </a:lnTo>
                  <a:lnTo>
                    <a:pt x="518" y="182"/>
                  </a:lnTo>
                  <a:lnTo>
                    <a:pt x="682" y="182"/>
                  </a:lnTo>
                  <a:lnTo>
                    <a:pt x="740" y="182"/>
                  </a:lnTo>
                  <a:lnTo>
                    <a:pt x="687" y="222"/>
                  </a:lnTo>
                  <a:lnTo>
                    <a:pt x="0" y="233"/>
                  </a:lnTo>
                  <a:lnTo>
                    <a:pt x="0" y="175"/>
                  </a:lnTo>
                  <a:lnTo>
                    <a:pt x="116" y="175"/>
                  </a:lnTo>
                  <a:lnTo>
                    <a:pt x="221" y="146"/>
                  </a:lnTo>
                  <a:lnTo>
                    <a:pt x="199" y="110"/>
                  </a:lnTo>
                  <a:lnTo>
                    <a:pt x="145" y="53"/>
                  </a:lnTo>
                  <a:lnTo>
                    <a:pt x="0" y="53"/>
                  </a:lnTo>
                  <a:lnTo>
                    <a:pt x="0" y="23"/>
                  </a:lnTo>
                  <a:lnTo>
                    <a:pt x="28" y="0"/>
                  </a:lnTo>
                  <a:close/>
                </a:path>
              </a:pathLst>
            </a:custGeom>
            <a:solidFill>
              <a:srgbClr val="C9876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3" name="Freeform 77"/>
            <p:cNvSpPr>
              <a:spLocks/>
            </p:cNvSpPr>
            <p:nvPr/>
          </p:nvSpPr>
          <p:spPr bwMode="auto">
            <a:xfrm>
              <a:off x="2787" y="2550"/>
              <a:ext cx="280" cy="50"/>
            </a:xfrm>
            <a:custGeom>
              <a:avLst/>
              <a:gdLst>
                <a:gd name="T0" fmla="*/ 140 w 559"/>
                <a:gd name="T1" fmla="*/ 34 h 99"/>
                <a:gd name="T2" fmla="*/ 303 w 559"/>
                <a:gd name="T3" fmla="*/ 0 h 99"/>
                <a:gd name="T4" fmla="*/ 502 w 559"/>
                <a:gd name="T5" fmla="*/ 0 h 99"/>
                <a:gd name="T6" fmla="*/ 559 w 559"/>
                <a:gd name="T7" fmla="*/ 11 h 99"/>
                <a:gd name="T8" fmla="*/ 489 w 559"/>
                <a:gd name="T9" fmla="*/ 59 h 99"/>
                <a:gd name="T10" fmla="*/ 559 w 559"/>
                <a:gd name="T11" fmla="*/ 64 h 99"/>
                <a:gd name="T12" fmla="*/ 519 w 559"/>
                <a:gd name="T13" fmla="*/ 99 h 99"/>
                <a:gd name="T14" fmla="*/ 420 w 559"/>
                <a:gd name="T15" fmla="*/ 99 h 99"/>
                <a:gd name="T16" fmla="*/ 215 w 559"/>
                <a:gd name="T17" fmla="*/ 99 h 99"/>
                <a:gd name="T18" fmla="*/ 262 w 559"/>
                <a:gd name="T19" fmla="*/ 70 h 99"/>
                <a:gd name="T20" fmla="*/ 157 w 559"/>
                <a:gd name="T21" fmla="*/ 70 h 99"/>
                <a:gd name="T22" fmla="*/ 0 w 559"/>
                <a:gd name="T23" fmla="*/ 82 h 99"/>
                <a:gd name="T24" fmla="*/ 140 w 559"/>
                <a:gd name="T25" fmla="*/ 34 h 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59" h="99">
                  <a:moveTo>
                    <a:pt x="140" y="34"/>
                  </a:moveTo>
                  <a:lnTo>
                    <a:pt x="303" y="0"/>
                  </a:lnTo>
                  <a:lnTo>
                    <a:pt x="502" y="0"/>
                  </a:lnTo>
                  <a:lnTo>
                    <a:pt x="559" y="11"/>
                  </a:lnTo>
                  <a:lnTo>
                    <a:pt x="489" y="59"/>
                  </a:lnTo>
                  <a:lnTo>
                    <a:pt x="559" y="64"/>
                  </a:lnTo>
                  <a:lnTo>
                    <a:pt x="519" y="99"/>
                  </a:lnTo>
                  <a:lnTo>
                    <a:pt x="420" y="99"/>
                  </a:lnTo>
                  <a:lnTo>
                    <a:pt x="215" y="99"/>
                  </a:lnTo>
                  <a:lnTo>
                    <a:pt x="262" y="70"/>
                  </a:lnTo>
                  <a:lnTo>
                    <a:pt x="157" y="70"/>
                  </a:lnTo>
                  <a:lnTo>
                    <a:pt x="0" y="82"/>
                  </a:lnTo>
                  <a:lnTo>
                    <a:pt x="140" y="34"/>
                  </a:lnTo>
                  <a:close/>
                </a:path>
              </a:pathLst>
            </a:custGeom>
            <a:solidFill>
              <a:srgbClr val="C9876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pic>
        <p:nvPicPr>
          <p:cNvPr id="3150" name="Picture 78" descr="C:\Users\radoslav.pekny\AppData\Local\Microsoft\Windows\INetCache\IE\8BKEGBCG\MC900304955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3247" y="1579872"/>
            <a:ext cx="2451536" cy="1379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51" name="Picture 79" descr="C:\Users\radoslav.pekny\AppData\Local\Microsoft\Windows\INetCache\IE\8BKEGBCG\MC900354219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2507" y="1219200"/>
            <a:ext cx="2057485" cy="1685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88" name="Picture 116" descr="C:\Users\radoslav.pekny\AppData\Local\Microsoft\Windows\INetCache\IE\JEMPEYE1\MP900406703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32227" b="96973" l="9956" r="708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85384">
            <a:off x="5259003" y="2131223"/>
            <a:ext cx="2081784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0" name="Ovál 129"/>
          <p:cNvSpPr/>
          <p:nvPr/>
        </p:nvSpPr>
        <p:spPr>
          <a:xfrm>
            <a:off x="4142053" y="4629310"/>
            <a:ext cx="457200" cy="4572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1" name="Ovál 130"/>
          <p:cNvSpPr/>
          <p:nvPr/>
        </p:nvSpPr>
        <p:spPr>
          <a:xfrm>
            <a:off x="5406290" y="3377270"/>
            <a:ext cx="457200" cy="4572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132" name="Ovál 131"/>
          <p:cNvSpPr/>
          <p:nvPr/>
        </p:nvSpPr>
        <p:spPr>
          <a:xfrm>
            <a:off x="7144519" y="3834470"/>
            <a:ext cx="457200" cy="4572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78" name="TextovéPole 1077"/>
          <p:cNvSpPr txBox="1"/>
          <p:nvPr/>
        </p:nvSpPr>
        <p:spPr>
          <a:xfrm>
            <a:off x="190386" y="2465090"/>
            <a:ext cx="1722610" cy="369332"/>
          </a:xfrm>
          <a:prstGeom prst="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        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135" name="TextovéPole 134"/>
          <p:cNvSpPr txBox="1"/>
          <p:nvPr/>
        </p:nvSpPr>
        <p:spPr>
          <a:xfrm>
            <a:off x="268726" y="4598999"/>
            <a:ext cx="764603" cy="369332"/>
          </a:xfrm>
          <a:prstGeom prst="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136" name="TextovéPole 135"/>
          <p:cNvSpPr txBox="1"/>
          <p:nvPr/>
        </p:nvSpPr>
        <p:spPr>
          <a:xfrm>
            <a:off x="2978055" y="1322522"/>
            <a:ext cx="1649058" cy="369332"/>
          </a:xfrm>
          <a:prstGeom prst="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     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137" name="TextovéPole 136"/>
          <p:cNvSpPr txBox="1"/>
          <p:nvPr/>
        </p:nvSpPr>
        <p:spPr>
          <a:xfrm>
            <a:off x="5106673" y="4366997"/>
            <a:ext cx="1020776" cy="369332"/>
          </a:xfrm>
          <a:prstGeom prst="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  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138" name="TextovéPole 137"/>
          <p:cNvSpPr txBox="1"/>
          <p:nvPr/>
        </p:nvSpPr>
        <p:spPr>
          <a:xfrm>
            <a:off x="6542920" y="1982849"/>
            <a:ext cx="1277179" cy="369332"/>
          </a:xfrm>
          <a:prstGeom prst="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   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139" name="TextovéPole 138"/>
          <p:cNvSpPr txBox="1"/>
          <p:nvPr/>
        </p:nvSpPr>
        <p:spPr>
          <a:xfrm>
            <a:off x="239063" y="5430176"/>
            <a:ext cx="1325224" cy="369332"/>
          </a:xfrm>
          <a:prstGeom prst="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140" name="TextovéPole 139"/>
          <p:cNvSpPr txBox="1"/>
          <p:nvPr/>
        </p:nvSpPr>
        <p:spPr>
          <a:xfrm>
            <a:off x="4278287" y="5198118"/>
            <a:ext cx="1356603" cy="369332"/>
          </a:xfrm>
          <a:prstGeom prst="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    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141" name="TextovéPole 140"/>
          <p:cNvSpPr txBox="1"/>
          <p:nvPr/>
        </p:nvSpPr>
        <p:spPr>
          <a:xfrm>
            <a:off x="6959477" y="6384119"/>
            <a:ext cx="1972259" cy="369332"/>
          </a:xfrm>
          <a:prstGeom prst="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         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142" name="TextovéPole 141"/>
          <p:cNvSpPr txBox="1"/>
          <p:nvPr/>
        </p:nvSpPr>
        <p:spPr>
          <a:xfrm>
            <a:off x="7108113" y="4366997"/>
            <a:ext cx="1823623" cy="369332"/>
          </a:xfrm>
          <a:prstGeom prst="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    </a:t>
            </a:r>
            <a:endParaRPr lang="cs-CZ" b="1" dirty="0">
              <a:solidFill>
                <a:srgbClr val="0070C0"/>
              </a:solidFill>
            </a:endParaRPr>
          </a:p>
        </p:txBody>
      </p:sp>
      <p:pic>
        <p:nvPicPr>
          <p:cNvPr id="4098" name="Picture 2" descr="C:\Users\radoslav.pekny\AppData\Local\Microsoft\Windows\INetCache\IE\950ILHOI\MC900440450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45606" y="253368"/>
            <a:ext cx="1168037" cy="882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4" name="Picture 2" descr="C:\Users\radoslav.pekny\AppData\Local\Microsoft\Windows\INetCache\IE\JEMPEYE1\MC90041163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773" y="3044030"/>
            <a:ext cx="1165225" cy="1619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76738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radoslav.pekny\AppData\Local\Microsoft\Windows\Temporary Internet Files\Content.IE5\85RFA2JX\MP90040125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4756" y="1863204"/>
            <a:ext cx="3914488" cy="3131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radoslav.pekny\AppData\Local\Microsoft\Windows\Temporary Internet Files\Content.IE5\85RFA2JX\MP90040125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4756" y="1863204"/>
            <a:ext cx="3914488" cy="3131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radoslav.pekny\AppData\Local\Microsoft\Windows\Temporary Internet Files\Content.IE5\85RFA2JX\MP900401259[1].jpg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CrisscrossEtching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80" y="170625"/>
            <a:ext cx="9096524" cy="67485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radoslav.pekny\AppData\Local\Microsoft\Windows\Temporary Internet Files\Content.IE5\KKII1MBG\MC90043668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0507" y="783372"/>
            <a:ext cx="1444625" cy="1822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radoslav.pekny\AppData\Local\Microsoft\Windows\Temporary Internet Files\Content.IE5\KKII1MBG\MC90034689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1231" y="3198636"/>
            <a:ext cx="1836115" cy="1032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0" y="186593"/>
            <a:ext cx="9032504" cy="1015663"/>
          </a:xfrm>
          <a:prstGeom prst="rect">
            <a:avLst/>
          </a:prstGeom>
          <a:solidFill>
            <a:schemeClr val="bg1"/>
          </a:solidFill>
          <a:ln w="5715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                 VYBER  Z  NABÍDKY  DALŠÍ  ŽIVOČICHY, KTERÉ  V ZIMĚ U  KRMELCE  </a:t>
            </a:r>
          </a:p>
          <a:p>
            <a:r>
              <a:rPr lang="cs-CZ" sz="2000" b="1" dirty="0" smtClean="0"/>
              <a:t>                                                     (V PŘÍRODĚ) TAKÉ  NESPATŘÍŠ.</a:t>
            </a:r>
          </a:p>
          <a:p>
            <a:r>
              <a:rPr lang="cs-CZ" sz="2000" b="1" dirty="0"/>
              <a:t> </a:t>
            </a:r>
            <a:r>
              <a:rPr lang="cs-CZ" sz="2000" b="1" dirty="0" smtClean="0"/>
              <a:t>                  Vybarvi kroužek modře. Všechny živočichy se pokus pojmenovat. </a:t>
            </a:r>
            <a:endParaRPr lang="cs-CZ" sz="20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53154"/>
          <a:stretch/>
        </p:blipFill>
        <p:spPr bwMode="auto">
          <a:xfrm>
            <a:off x="323528" y="0"/>
            <a:ext cx="2091426" cy="2438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 1"/>
          <p:cNvSpPr/>
          <p:nvPr/>
        </p:nvSpPr>
        <p:spPr>
          <a:xfrm>
            <a:off x="3199445" y="6359608"/>
            <a:ext cx="457200" cy="457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3247795" y="2605822"/>
            <a:ext cx="457200" cy="457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1087399" y="4206080"/>
            <a:ext cx="457200" cy="457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189" name="Picture 117" descr="C:\Users\radoslav.pekny\AppData\Local\Microsoft\Windows\INetCache\IE\8BKEGBCG\MC900030487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786178" y="3677088"/>
            <a:ext cx="3037746" cy="1604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Ovál 12"/>
          <p:cNvSpPr/>
          <p:nvPr/>
        </p:nvSpPr>
        <p:spPr>
          <a:xfrm>
            <a:off x="6296063" y="5844946"/>
            <a:ext cx="457200" cy="457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1619672" y="1982849"/>
            <a:ext cx="457200" cy="457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8241366" y="2377222"/>
            <a:ext cx="457200" cy="457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 descr="C:\Users\radoslav.pekny\AppData\Local\Microsoft\Windows\INetCache\IE\JEMPEYE1\MC900411638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374" y="3107896"/>
            <a:ext cx="1165225" cy="1619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" name="Group 7"/>
          <p:cNvGrpSpPr>
            <a:grpSpLocks noChangeAspect="1"/>
          </p:cNvGrpSpPr>
          <p:nvPr/>
        </p:nvGrpSpPr>
        <p:grpSpPr bwMode="auto">
          <a:xfrm>
            <a:off x="604464" y="4857910"/>
            <a:ext cx="2823581" cy="1851608"/>
            <a:chOff x="2304" y="1851"/>
            <a:chExt cx="1162" cy="762"/>
          </a:xfrm>
        </p:grpSpPr>
        <p:sp>
          <p:nvSpPr>
            <p:cNvPr id="4" name="AutoShape 6"/>
            <p:cNvSpPr>
              <a:spLocks noChangeAspect="1" noChangeArrowheads="1" noTextEdit="1"/>
            </p:cNvSpPr>
            <p:nvPr/>
          </p:nvSpPr>
          <p:spPr bwMode="auto">
            <a:xfrm>
              <a:off x="2314" y="1851"/>
              <a:ext cx="1152" cy="76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" name="Freeform 9"/>
            <p:cNvSpPr>
              <a:spLocks/>
            </p:cNvSpPr>
            <p:nvPr/>
          </p:nvSpPr>
          <p:spPr bwMode="auto">
            <a:xfrm>
              <a:off x="2697" y="1865"/>
              <a:ext cx="227" cy="556"/>
            </a:xfrm>
            <a:custGeom>
              <a:avLst/>
              <a:gdLst>
                <a:gd name="T0" fmla="*/ 308 w 455"/>
                <a:gd name="T1" fmla="*/ 1026 h 1112"/>
                <a:gd name="T2" fmla="*/ 255 w 455"/>
                <a:gd name="T3" fmla="*/ 976 h 1112"/>
                <a:gd name="T4" fmla="*/ 200 w 455"/>
                <a:gd name="T5" fmla="*/ 865 h 1112"/>
                <a:gd name="T6" fmla="*/ 159 w 455"/>
                <a:gd name="T7" fmla="*/ 636 h 1112"/>
                <a:gd name="T8" fmla="*/ 185 w 455"/>
                <a:gd name="T9" fmla="*/ 448 h 1112"/>
                <a:gd name="T10" fmla="*/ 220 w 455"/>
                <a:gd name="T11" fmla="*/ 433 h 1112"/>
                <a:gd name="T12" fmla="*/ 298 w 455"/>
                <a:gd name="T13" fmla="*/ 337 h 1112"/>
                <a:gd name="T14" fmla="*/ 320 w 455"/>
                <a:gd name="T15" fmla="*/ 181 h 1112"/>
                <a:gd name="T16" fmla="*/ 372 w 455"/>
                <a:gd name="T17" fmla="*/ 215 h 1112"/>
                <a:gd name="T18" fmla="*/ 455 w 455"/>
                <a:gd name="T19" fmla="*/ 156 h 1112"/>
                <a:gd name="T20" fmla="*/ 380 w 455"/>
                <a:gd name="T21" fmla="*/ 189 h 1112"/>
                <a:gd name="T22" fmla="*/ 314 w 455"/>
                <a:gd name="T23" fmla="*/ 156 h 1112"/>
                <a:gd name="T24" fmla="*/ 308 w 455"/>
                <a:gd name="T25" fmla="*/ 0 h 1112"/>
                <a:gd name="T26" fmla="*/ 293 w 455"/>
                <a:gd name="T27" fmla="*/ 71 h 1112"/>
                <a:gd name="T28" fmla="*/ 297 w 455"/>
                <a:gd name="T29" fmla="*/ 149 h 1112"/>
                <a:gd name="T30" fmla="*/ 277 w 455"/>
                <a:gd name="T31" fmla="*/ 322 h 1112"/>
                <a:gd name="T32" fmla="*/ 228 w 455"/>
                <a:gd name="T33" fmla="*/ 407 h 1112"/>
                <a:gd name="T34" fmla="*/ 187 w 455"/>
                <a:gd name="T35" fmla="*/ 425 h 1112"/>
                <a:gd name="T36" fmla="*/ 187 w 455"/>
                <a:gd name="T37" fmla="*/ 422 h 1112"/>
                <a:gd name="T38" fmla="*/ 186 w 455"/>
                <a:gd name="T39" fmla="*/ 410 h 1112"/>
                <a:gd name="T40" fmla="*/ 183 w 455"/>
                <a:gd name="T41" fmla="*/ 391 h 1112"/>
                <a:gd name="T42" fmla="*/ 178 w 455"/>
                <a:gd name="T43" fmla="*/ 363 h 1112"/>
                <a:gd name="T44" fmla="*/ 175 w 455"/>
                <a:gd name="T45" fmla="*/ 344 h 1112"/>
                <a:gd name="T46" fmla="*/ 169 w 455"/>
                <a:gd name="T47" fmla="*/ 321 h 1112"/>
                <a:gd name="T48" fmla="*/ 163 w 455"/>
                <a:gd name="T49" fmla="*/ 295 h 1112"/>
                <a:gd name="T50" fmla="*/ 157 w 455"/>
                <a:gd name="T51" fmla="*/ 269 h 1112"/>
                <a:gd name="T52" fmla="*/ 153 w 455"/>
                <a:gd name="T53" fmla="*/ 246 h 1112"/>
                <a:gd name="T54" fmla="*/ 148 w 455"/>
                <a:gd name="T55" fmla="*/ 226 h 1112"/>
                <a:gd name="T56" fmla="*/ 145 w 455"/>
                <a:gd name="T57" fmla="*/ 212 h 1112"/>
                <a:gd name="T58" fmla="*/ 144 w 455"/>
                <a:gd name="T59" fmla="*/ 208 h 1112"/>
                <a:gd name="T60" fmla="*/ 144 w 455"/>
                <a:gd name="T61" fmla="*/ 308 h 1112"/>
                <a:gd name="T62" fmla="*/ 162 w 455"/>
                <a:gd name="T63" fmla="*/ 444 h 1112"/>
                <a:gd name="T64" fmla="*/ 134 w 455"/>
                <a:gd name="T65" fmla="*/ 574 h 1112"/>
                <a:gd name="T66" fmla="*/ 143 w 455"/>
                <a:gd name="T67" fmla="*/ 718 h 1112"/>
                <a:gd name="T68" fmla="*/ 103 w 455"/>
                <a:gd name="T69" fmla="*/ 666 h 1112"/>
                <a:gd name="T70" fmla="*/ 102 w 455"/>
                <a:gd name="T71" fmla="*/ 664 h 1112"/>
                <a:gd name="T72" fmla="*/ 99 w 455"/>
                <a:gd name="T73" fmla="*/ 659 h 1112"/>
                <a:gd name="T74" fmla="*/ 94 w 455"/>
                <a:gd name="T75" fmla="*/ 651 h 1112"/>
                <a:gd name="T76" fmla="*/ 88 w 455"/>
                <a:gd name="T77" fmla="*/ 641 h 1112"/>
                <a:gd name="T78" fmla="*/ 81 w 455"/>
                <a:gd name="T79" fmla="*/ 629 h 1112"/>
                <a:gd name="T80" fmla="*/ 75 w 455"/>
                <a:gd name="T81" fmla="*/ 615 h 1112"/>
                <a:gd name="T82" fmla="*/ 69 w 455"/>
                <a:gd name="T83" fmla="*/ 600 h 1112"/>
                <a:gd name="T84" fmla="*/ 63 w 455"/>
                <a:gd name="T85" fmla="*/ 585 h 1112"/>
                <a:gd name="T86" fmla="*/ 53 w 455"/>
                <a:gd name="T87" fmla="*/ 545 h 1112"/>
                <a:gd name="T88" fmla="*/ 43 w 455"/>
                <a:gd name="T89" fmla="*/ 496 h 1112"/>
                <a:gd name="T90" fmla="*/ 37 w 455"/>
                <a:gd name="T91" fmla="*/ 454 h 1112"/>
                <a:gd name="T92" fmla="*/ 33 w 455"/>
                <a:gd name="T93" fmla="*/ 437 h 1112"/>
                <a:gd name="T94" fmla="*/ 0 w 455"/>
                <a:gd name="T95" fmla="*/ 341 h 1112"/>
                <a:gd name="T96" fmla="*/ 8 w 455"/>
                <a:gd name="T97" fmla="*/ 445 h 1112"/>
                <a:gd name="T98" fmla="*/ 53 w 455"/>
                <a:gd name="T99" fmla="*/ 622 h 1112"/>
                <a:gd name="T100" fmla="*/ 132 w 455"/>
                <a:gd name="T101" fmla="*/ 755 h 1112"/>
                <a:gd name="T102" fmla="*/ 171 w 455"/>
                <a:gd name="T103" fmla="*/ 876 h 1112"/>
                <a:gd name="T104" fmla="*/ 228 w 455"/>
                <a:gd name="T105" fmla="*/ 1005 h 1112"/>
                <a:gd name="T106" fmla="*/ 300 w 455"/>
                <a:gd name="T107" fmla="*/ 1112 h 1112"/>
                <a:gd name="T108" fmla="*/ 300 w 455"/>
                <a:gd name="T109" fmla="*/ 1099 h 1112"/>
                <a:gd name="T110" fmla="*/ 303 w 455"/>
                <a:gd name="T111" fmla="*/ 1070 h 1112"/>
                <a:gd name="T112" fmla="*/ 305 w 455"/>
                <a:gd name="T113" fmla="*/ 1041 h 1112"/>
                <a:gd name="T114" fmla="*/ 308 w 455"/>
                <a:gd name="T115" fmla="*/ 1026 h 1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455" h="1112">
                  <a:moveTo>
                    <a:pt x="308" y="1026"/>
                  </a:moveTo>
                  <a:lnTo>
                    <a:pt x="255" y="976"/>
                  </a:lnTo>
                  <a:lnTo>
                    <a:pt x="200" y="865"/>
                  </a:lnTo>
                  <a:lnTo>
                    <a:pt x="159" y="636"/>
                  </a:lnTo>
                  <a:lnTo>
                    <a:pt x="185" y="448"/>
                  </a:lnTo>
                  <a:lnTo>
                    <a:pt x="220" y="433"/>
                  </a:lnTo>
                  <a:lnTo>
                    <a:pt x="298" y="337"/>
                  </a:lnTo>
                  <a:lnTo>
                    <a:pt x="320" y="181"/>
                  </a:lnTo>
                  <a:lnTo>
                    <a:pt x="372" y="215"/>
                  </a:lnTo>
                  <a:lnTo>
                    <a:pt x="455" y="156"/>
                  </a:lnTo>
                  <a:lnTo>
                    <a:pt x="380" y="189"/>
                  </a:lnTo>
                  <a:lnTo>
                    <a:pt x="314" y="156"/>
                  </a:lnTo>
                  <a:lnTo>
                    <a:pt x="308" y="0"/>
                  </a:lnTo>
                  <a:lnTo>
                    <a:pt x="293" y="71"/>
                  </a:lnTo>
                  <a:lnTo>
                    <a:pt x="297" y="149"/>
                  </a:lnTo>
                  <a:lnTo>
                    <a:pt x="277" y="322"/>
                  </a:lnTo>
                  <a:lnTo>
                    <a:pt x="228" y="407"/>
                  </a:lnTo>
                  <a:lnTo>
                    <a:pt x="187" y="425"/>
                  </a:lnTo>
                  <a:lnTo>
                    <a:pt x="187" y="422"/>
                  </a:lnTo>
                  <a:lnTo>
                    <a:pt x="186" y="410"/>
                  </a:lnTo>
                  <a:lnTo>
                    <a:pt x="183" y="391"/>
                  </a:lnTo>
                  <a:lnTo>
                    <a:pt x="178" y="363"/>
                  </a:lnTo>
                  <a:lnTo>
                    <a:pt x="175" y="344"/>
                  </a:lnTo>
                  <a:lnTo>
                    <a:pt x="169" y="321"/>
                  </a:lnTo>
                  <a:lnTo>
                    <a:pt x="163" y="295"/>
                  </a:lnTo>
                  <a:lnTo>
                    <a:pt x="157" y="269"/>
                  </a:lnTo>
                  <a:lnTo>
                    <a:pt x="153" y="246"/>
                  </a:lnTo>
                  <a:lnTo>
                    <a:pt x="148" y="226"/>
                  </a:lnTo>
                  <a:lnTo>
                    <a:pt x="145" y="212"/>
                  </a:lnTo>
                  <a:lnTo>
                    <a:pt x="144" y="208"/>
                  </a:lnTo>
                  <a:lnTo>
                    <a:pt x="144" y="308"/>
                  </a:lnTo>
                  <a:lnTo>
                    <a:pt x="162" y="444"/>
                  </a:lnTo>
                  <a:lnTo>
                    <a:pt x="134" y="574"/>
                  </a:lnTo>
                  <a:lnTo>
                    <a:pt x="143" y="718"/>
                  </a:lnTo>
                  <a:lnTo>
                    <a:pt x="103" y="666"/>
                  </a:lnTo>
                  <a:lnTo>
                    <a:pt x="102" y="664"/>
                  </a:lnTo>
                  <a:lnTo>
                    <a:pt x="99" y="659"/>
                  </a:lnTo>
                  <a:lnTo>
                    <a:pt x="94" y="651"/>
                  </a:lnTo>
                  <a:lnTo>
                    <a:pt x="88" y="641"/>
                  </a:lnTo>
                  <a:lnTo>
                    <a:pt x="81" y="629"/>
                  </a:lnTo>
                  <a:lnTo>
                    <a:pt x="75" y="615"/>
                  </a:lnTo>
                  <a:lnTo>
                    <a:pt x="69" y="600"/>
                  </a:lnTo>
                  <a:lnTo>
                    <a:pt x="63" y="585"/>
                  </a:lnTo>
                  <a:lnTo>
                    <a:pt x="53" y="545"/>
                  </a:lnTo>
                  <a:lnTo>
                    <a:pt x="43" y="496"/>
                  </a:lnTo>
                  <a:lnTo>
                    <a:pt x="37" y="454"/>
                  </a:lnTo>
                  <a:lnTo>
                    <a:pt x="33" y="437"/>
                  </a:lnTo>
                  <a:lnTo>
                    <a:pt x="0" y="341"/>
                  </a:lnTo>
                  <a:lnTo>
                    <a:pt x="8" y="445"/>
                  </a:lnTo>
                  <a:lnTo>
                    <a:pt x="53" y="622"/>
                  </a:lnTo>
                  <a:lnTo>
                    <a:pt x="132" y="755"/>
                  </a:lnTo>
                  <a:lnTo>
                    <a:pt x="171" y="876"/>
                  </a:lnTo>
                  <a:lnTo>
                    <a:pt x="228" y="1005"/>
                  </a:lnTo>
                  <a:lnTo>
                    <a:pt x="300" y="1112"/>
                  </a:lnTo>
                  <a:lnTo>
                    <a:pt x="300" y="1099"/>
                  </a:lnTo>
                  <a:lnTo>
                    <a:pt x="303" y="1070"/>
                  </a:lnTo>
                  <a:lnTo>
                    <a:pt x="305" y="1041"/>
                  </a:lnTo>
                  <a:lnTo>
                    <a:pt x="308" y="1026"/>
                  </a:lnTo>
                  <a:close/>
                </a:path>
              </a:pathLst>
            </a:custGeom>
            <a:solidFill>
              <a:srgbClr val="3F3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" name="Freeform 11"/>
            <p:cNvSpPr>
              <a:spLocks/>
            </p:cNvSpPr>
            <p:nvPr/>
          </p:nvSpPr>
          <p:spPr bwMode="auto">
            <a:xfrm>
              <a:off x="2311" y="2086"/>
              <a:ext cx="1144" cy="319"/>
            </a:xfrm>
            <a:custGeom>
              <a:avLst/>
              <a:gdLst>
                <a:gd name="T0" fmla="*/ 0 w 2287"/>
                <a:gd name="T1" fmla="*/ 330 h 638"/>
                <a:gd name="T2" fmla="*/ 71 w 2287"/>
                <a:gd name="T3" fmla="*/ 299 h 638"/>
                <a:gd name="T4" fmla="*/ 103 w 2287"/>
                <a:gd name="T5" fmla="*/ 217 h 638"/>
                <a:gd name="T6" fmla="*/ 174 w 2287"/>
                <a:gd name="T7" fmla="*/ 196 h 638"/>
                <a:gd name="T8" fmla="*/ 327 w 2287"/>
                <a:gd name="T9" fmla="*/ 248 h 638"/>
                <a:gd name="T10" fmla="*/ 849 w 2287"/>
                <a:gd name="T11" fmla="*/ 217 h 638"/>
                <a:gd name="T12" fmla="*/ 941 w 2287"/>
                <a:gd name="T13" fmla="*/ 94 h 638"/>
                <a:gd name="T14" fmla="*/ 1115 w 2287"/>
                <a:gd name="T15" fmla="*/ 42 h 638"/>
                <a:gd name="T16" fmla="*/ 1617 w 2287"/>
                <a:gd name="T17" fmla="*/ 125 h 638"/>
                <a:gd name="T18" fmla="*/ 1832 w 2287"/>
                <a:gd name="T19" fmla="*/ 186 h 638"/>
                <a:gd name="T20" fmla="*/ 1934 w 2287"/>
                <a:gd name="T21" fmla="*/ 144 h 638"/>
                <a:gd name="T22" fmla="*/ 1883 w 2287"/>
                <a:gd name="T23" fmla="*/ 32 h 638"/>
                <a:gd name="T24" fmla="*/ 2037 w 2287"/>
                <a:gd name="T25" fmla="*/ 0 h 638"/>
                <a:gd name="T26" fmla="*/ 2108 w 2287"/>
                <a:gd name="T27" fmla="*/ 52 h 638"/>
                <a:gd name="T28" fmla="*/ 2119 w 2287"/>
                <a:gd name="T29" fmla="*/ 135 h 638"/>
                <a:gd name="T30" fmla="*/ 2180 w 2287"/>
                <a:gd name="T31" fmla="*/ 196 h 638"/>
                <a:gd name="T32" fmla="*/ 2242 w 2287"/>
                <a:gd name="T33" fmla="*/ 165 h 638"/>
                <a:gd name="T34" fmla="*/ 2286 w 2287"/>
                <a:gd name="T35" fmla="*/ 248 h 638"/>
                <a:gd name="T36" fmla="*/ 2287 w 2287"/>
                <a:gd name="T37" fmla="*/ 557 h 638"/>
                <a:gd name="T38" fmla="*/ 0 w 2287"/>
                <a:gd name="T39" fmla="*/ 638 h 638"/>
                <a:gd name="T40" fmla="*/ 0 w 2287"/>
                <a:gd name="T41" fmla="*/ 330 h 6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2287" h="638">
                  <a:moveTo>
                    <a:pt x="0" y="330"/>
                  </a:moveTo>
                  <a:lnTo>
                    <a:pt x="71" y="299"/>
                  </a:lnTo>
                  <a:lnTo>
                    <a:pt x="103" y="217"/>
                  </a:lnTo>
                  <a:lnTo>
                    <a:pt x="174" y="196"/>
                  </a:lnTo>
                  <a:lnTo>
                    <a:pt x="327" y="248"/>
                  </a:lnTo>
                  <a:lnTo>
                    <a:pt x="849" y="217"/>
                  </a:lnTo>
                  <a:lnTo>
                    <a:pt x="941" y="94"/>
                  </a:lnTo>
                  <a:lnTo>
                    <a:pt x="1115" y="42"/>
                  </a:lnTo>
                  <a:lnTo>
                    <a:pt x="1617" y="125"/>
                  </a:lnTo>
                  <a:lnTo>
                    <a:pt x="1832" y="186"/>
                  </a:lnTo>
                  <a:lnTo>
                    <a:pt x="1934" y="144"/>
                  </a:lnTo>
                  <a:lnTo>
                    <a:pt x="1883" y="32"/>
                  </a:lnTo>
                  <a:lnTo>
                    <a:pt x="2037" y="0"/>
                  </a:lnTo>
                  <a:lnTo>
                    <a:pt x="2108" y="52"/>
                  </a:lnTo>
                  <a:lnTo>
                    <a:pt x="2119" y="135"/>
                  </a:lnTo>
                  <a:lnTo>
                    <a:pt x="2180" y="196"/>
                  </a:lnTo>
                  <a:lnTo>
                    <a:pt x="2242" y="165"/>
                  </a:lnTo>
                  <a:lnTo>
                    <a:pt x="2286" y="248"/>
                  </a:lnTo>
                  <a:lnTo>
                    <a:pt x="2287" y="557"/>
                  </a:lnTo>
                  <a:lnTo>
                    <a:pt x="0" y="638"/>
                  </a:lnTo>
                  <a:lnTo>
                    <a:pt x="0" y="330"/>
                  </a:lnTo>
                  <a:close/>
                </a:path>
              </a:pathLst>
            </a:custGeom>
            <a:solidFill>
              <a:srgbClr val="689B8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" name="Freeform 12"/>
            <p:cNvSpPr>
              <a:spLocks/>
            </p:cNvSpPr>
            <p:nvPr/>
          </p:nvSpPr>
          <p:spPr bwMode="auto">
            <a:xfrm>
              <a:off x="2947" y="1883"/>
              <a:ext cx="220" cy="440"/>
            </a:xfrm>
            <a:custGeom>
              <a:avLst/>
              <a:gdLst>
                <a:gd name="T0" fmla="*/ 391 w 439"/>
                <a:gd name="T1" fmla="*/ 817 h 880"/>
                <a:gd name="T2" fmla="*/ 410 w 439"/>
                <a:gd name="T3" fmla="*/ 745 h 880"/>
                <a:gd name="T4" fmla="*/ 410 w 439"/>
                <a:gd name="T5" fmla="*/ 627 h 880"/>
                <a:gd name="T6" fmla="*/ 363 w 439"/>
                <a:gd name="T7" fmla="*/ 419 h 880"/>
                <a:gd name="T8" fmla="*/ 281 w 439"/>
                <a:gd name="T9" fmla="*/ 286 h 880"/>
                <a:gd name="T10" fmla="*/ 253 w 439"/>
                <a:gd name="T11" fmla="*/ 294 h 880"/>
                <a:gd name="T12" fmla="*/ 167 w 439"/>
                <a:gd name="T13" fmla="*/ 261 h 880"/>
                <a:gd name="T14" fmla="*/ 100 w 439"/>
                <a:gd name="T15" fmla="*/ 151 h 880"/>
                <a:gd name="T16" fmla="*/ 76 w 439"/>
                <a:gd name="T17" fmla="*/ 206 h 880"/>
                <a:gd name="T18" fmla="*/ 0 w 439"/>
                <a:gd name="T19" fmla="*/ 206 h 880"/>
                <a:gd name="T20" fmla="*/ 62 w 439"/>
                <a:gd name="T21" fmla="*/ 190 h 880"/>
                <a:gd name="T22" fmla="*/ 95 w 439"/>
                <a:gd name="T23" fmla="*/ 127 h 880"/>
                <a:gd name="T24" fmla="*/ 47 w 439"/>
                <a:gd name="T25" fmla="*/ 0 h 880"/>
                <a:gd name="T26" fmla="*/ 80 w 439"/>
                <a:gd name="T27" fmla="*/ 48 h 880"/>
                <a:gd name="T28" fmla="*/ 105 w 439"/>
                <a:gd name="T29" fmla="*/ 112 h 880"/>
                <a:gd name="T30" fmla="*/ 176 w 439"/>
                <a:gd name="T31" fmla="*/ 238 h 880"/>
                <a:gd name="T32" fmla="*/ 238 w 439"/>
                <a:gd name="T33" fmla="*/ 278 h 880"/>
                <a:gd name="T34" fmla="*/ 272 w 439"/>
                <a:gd name="T35" fmla="*/ 270 h 880"/>
                <a:gd name="T36" fmla="*/ 271 w 439"/>
                <a:gd name="T37" fmla="*/ 266 h 880"/>
                <a:gd name="T38" fmla="*/ 268 w 439"/>
                <a:gd name="T39" fmla="*/ 257 h 880"/>
                <a:gd name="T40" fmla="*/ 264 w 439"/>
                <a:gd name="T41" fmla="*/ 240 h 880"/>
                <a:gd name="T42" fmla="*/ 258 w 439"/>
                <a:gd name="T43" fmla="*/ 214 h 880"/>
                <a:gd name="T44" fmla="*/ 249 w 439"/>
                <a:gd name="T45" fmla="*/ 175 h 880"/>
                <a:gd name="T46" fmla="*/ 239 w 439"/>
                <a:gd name="T47" fmla="*/ 128 h 880"/>
                <a:gd name="T48" fmla="*/ 232 w 439"/>
                <a:gd name="T49" fmla="*/ 89 h 880"/>
                <a:gd name="T50" fmla="*/ 229 w 439"/>
                <a:gd name="T51" fmla="*/ 71 h 880"/>
                <a:gd name="T52" fmla="*/ 262 w 439"/>
                <a:gd name="T53" fmla="*/ 151 h 880"/>
                <a:gd name="T54" fmla="*/ 296 w 439"/>
                <a:gd name="T55" fmla="*/ 270 h 880"/>
                <a:gd name="T56" fmla="*/ 358 w 439"/>
                <a:gd name="T57" fmla="*/ 357 h 880"/>
                <a:gd name="T58" fmla="*/ 401 w 439"/>
                <a:gd name="T59" fmla="*/ 476 h 880"/>
                <a:gd name="T60" fmla="*/ 410 w 439"/>
                <a:gd name="T61" fmla="*/ 412 h 880"/>
                <a:gd name="T62" fmla="*/ 411 w 439"/>
                <a:gd name="T63" fmla="*/ 404 h 880"/>
                <a:gd name="T64" fmla="*/ 412 w 439"/>
                <a:gd name="T65" fmla="*/ 384 h 880"/>
                <a:gd name="T66" fmla="*/ 412 w 439"/>
                <a:gd name="T67" fmla="*/ 356 h 880"/>
                <a:gd name="T68" fmla="*/ 410 w 439"/>
                <a:gd name="T69" fmla="*/ 325 h 880"/>
                <a:gd name="T70" fmla="*/ 403 w 439"/>
                <a:gd name="T71" fmla="*/ 287 h 880"/>
                <a:gd name="T72" fmla="*/ 394 w 439"/>
                <a:gd name="T73" fmla="*/ 243 h 880"/>
                <a:gd name="T74" fmla="*/ 385 w 439"/>
                <a:gd name="T75" fmla="*/ 205 h 880"/>
                <a:gd name="T76" fmla="*/ 381 w 439"/>
                <a:gd name="T77" fmla="*/ 190 h 880"/>
                <a:gd name="T78" fmla="*/ 372 w 439"/>
                <a:gd name="T79" fmla="*/ 96 h 880"/>
                <a:gd name="T80" fmla="*/ 401 w 439"/>
                <a:gd name="T81" fmla="*/ 183 h 880"/>
                <a:gd name="T82" fmla="*/ 429 w 439"/>
                <a:gd name="T83" fmla="*/ 349 h 880"/>
                <a:gd name="T84" fmla="*/ 419 w 439"/>
                <a:gd name="T85" fmla="*/ 500 h 880"/>
                <a:gd name="T86" fmla="*/ 434 w 439"/>
                <a:gd name="T87" fmla="*/ 618 h 880"/>
                <a:gd name="T88" fmla="*/ 439 w 439"/>
                <a:gd name="T89" fmla="*/ 753 h 880"/>
                <a:gd name="T90" fmla="*/ 425 w 439"/>
                <a:gd name="T91" fmla="*/ 880 h 880"/>
                <a:gd name="T92" fmla="*/ 420 w 439"/>
                <a:gd name="T93" fmla="*/ 870 h 880"/>
                <a:gd name="T94" fmla="*/ 410 w 439"/>
                <a:gd name="T95" fmla="*/ 848 h 880"/>
                <a:gd name="T96" fmla="*/ 398 w 439"/>
                <a:gd name="T97" fmla="*/ 827 h 880"/>
                <a:gd name="T98" fmla="*/ 391 w 439"/>
                <a:gd name="T99" fmla="*/ 817 h 8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439" h="880">
                  <a:moveTo>
                    <a:pt x="391" y="817"/>
                  </a:moveTo>
                  <a:lnTo>
                    <a:pt x="410" y="745"/>
                  </a:lnTo>
                  <a:lnTo>
                    <a:pt x="410" y="627"/>
                  </a:lnTo>
                  <a:lnTo>
                    <a:pt x="363" y="419"/>
                  </a:lnTo>
                  <a:lnTo>
                    <a:pt x="281" y="286"/>
                  </a:lnTo>
                  <a:lnTo>
                    <a:pt x="253" y="294"/>
                  </a:lnTo>
                  <a:lnTo>
                    <a:pt x="167" y="261"/>
                  </a:lnTo>
                  <a:lnTo>
                    <a:pt x="100" y="151"/>
                  </a:lnTo>
                  <a:lnTo>
                    <a:pt x="76" y="206"/>
                  </a:lnTo>
                  <a:lnTo>
                    <a:pt x="0" y="206"/>
                  </a:lnTo>
                  <a:lnTo>
                    <a:pt x="62" y="190"/>
                  </a:lnTo>
                  <a:lnTo>
                    <a:pt x="95" y="127"/>
                  </a:lnTo>
                  <a:lnTo>
                    <a:pt x="47" y="0"/>
                  </a:lnTo>
                  <a:lnTo>
                    <a:pt x="80" y="48"/>
                  </a:lnTo>
                  <a:lnTo>
                    <a:pt x="105" y="112"/>
                  </a:lnTo>
                  <a:lnTo>
                    <a:pt x="176" y="238"/>
                  </a:lnTo>
                  <a:lnTo>
                    <a:pt x="238" y="278"/>
                  </a:lnTo>
                  <a:lnTo>
                    <a:pt x="272" y="270"/>
                  </a:lnTo>
                  <a:lnTo>
                    <a:pt x="271" y="266"/>
                  </a:lnTo>
                  <a:lnTo>
                    <a:pt x="268" y="257"/>
                  </a:lnTo>
                  <a:lnTo>
                    <a:pt x="264" y="240"/>
                  </a:lnTo>
                  <a:lnTo>
                    <a:pt x="258" y="214"/>
                  </a:lnTo>
                  <a:lnTo>
                    <a:pt x="249" y="175"/>
                  </a:lnTo>
                  <a:lnTo>
                    <a:pt x="239" y="128"/>
                  </a:lnTo>
                  <a:lnTo>
                    <a:pt x="232" y="89"/>
                  </a:lnTo>
                  <a:lnTo>
                    <a:pt x="229" y="71"/>
                  </a:lnTo>
                  <a:lnTo>
                    <a:pt x="262" y="151"/>
                  </a:lnTo>
                  <a:lnTo>
                    <a:pt x="296" y="270"/>
                  </a:lnTo>
                  <a:lnTo>
                    <a:pt x="358" y="357"/>
                  </a:lnTo>
                  <a:lnTo>
                    <a:pt x="401" y="476"/>
                  </a:lnTo>
                  <a:lnTo>
                    <a:pt x="410" y="412"/>
                  </a:lnTo>
                  <a:lnTo>
                    <a:pt x="411" y="404"/>
                  </a:lnTo>
                  <a:lnTo>
                    <a:pt x="412" y="384"/>
                  </a:lnTo>
                  <a:lnTo>
                    <a:pt x="412" y="356"/>
                  </a:lnTo>
                  <a:lnTo>
                    <a:pt x="410" y="325"/>
                  </a:lnTo>
                  <a:lnTo>
                    <a:pt x="403" y="287"/>
                  </a:lnTo>
                  <a:lnTo>
                    <a:pt x="394" y="243"/>
                  </a:lnTo>
                  <a:lnTo>
                    <a:pt x="385" y="205"/>
                  </a:lnTo>
                  <a:lnTo>
                    <a:pt x="381" y="190"/>
                  </a:lnTo>
                  <a:lnTo>
                    <a:pt x="372" y="96"/>
                  </a:lnTo>
                  <a:lnTo>
                    <a:pt x="401" y="183"/>
                  </a:lnTo>
                  <a:lnTo>
                    <a:pt x="429" y="349"/>
                  </a:lnTo>
                  <a:lnTo>
                    <a:pt x="419" y="500"/>
                  </a:lnTo>
                  <a:lnTo>
                    <a:pt x="434" y="618"/>
                  </a:lnTo>
                  <a:lnTo>
                    <a:pt x="439" y="753"/>
                  </a:lnTo>
                  <a:lnTo>
                    <a:pt x="425" y="880"/>
                  </a:lnTo>
                  <a:lnTo>
                    <a:pt x="420" y="870"/>
                  </a:lnTo>
                  <a:lnTo>
                    <a:pt x="410" y="848"/>
                  </a:lnTo>
                  <a:lnTo>
                    <a:pt x="398" y="827"/>
                  </a:lnTo>
                  <a:lnTo>
                    <a:pt x="391" y="817"/>
                  </a:lnTo>
                  <a:close/>
                </a:path>
              </a:pathLst>
            </a:custGeom>
            <a:solidFill>
              <a:srgbClr val="3F3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16"/>
            <p:cNvSpPr>
              <a:spLocks/>
            </p:cNvSpPr>
            <p:nvPr/>
          </p:nvSpPr>
          <p:spPr bwMode="auto">
            <a:xfrm>
              <a:off x="2640" y="2331"/>
              <a:ext cx="665" cy="142"/>
            </a:xfrm>
            <a:custGeom>
              <a:avLst/>
              <a:gdLst>
                <a:gd name="T0" fmla="*/ 0 w 1330"/>
                <a:gd name="T1" fmla="*/ 237 h 285"/>
                <a:gd name="T2" fmla="*/ 101 w 1330"/>
                <a:gd name="T3" fmla="*/ 285 h 285"/>
                <a:gd name="T4" fmla="*/ 235 w 1330"/>
                <a:gd name="T5" fmla="*/ 270 h 285"/>
                <a:gd name="T6" fmla="*/ 495 w 1330"/>
                <a:gd name="T7" fmla="*/ 285 h 285"/>
                <a:gd name="T8" fmla="*/ 803 w 1330"/>
                <a:gd name="T9" fmla="*/ 245 h 285"/>
                <a:gd name="T10" fmla="*/ 1055 w 1330"/>
                <a:gd name="T11" fmla="*/ 190 h 285"/>
                <a:gd name="T12" fmla="*/ 1141 w 1330"/>
                <a:gd name="T13" fmla="*/ 135 h 285"/>
                <a:gd name="T14" fmla="*/ 1275 w 1330"/>
                <a:gd name="T15" fmla="*/ 135 h 285"/>
                <a:gd name="T16" fmla="*/ 1330 w 1330"/>
                <a:gd name="T17" fmla="*/ 86 h 285"/>
                <a:gd name="T18" fmla="*/ 1260 w 1330"/>
                <a:gd name="T19" fmla="*/ 16 h 285"/>
                <a:gd name="T20" fmla="*/ 1055 w 1330"/>
                <a:gd name="T21" fmla="*/ 0 h 285"/>
                <a:gd name="T22" fmla="*/ 321 w 1330"/>
                <a:gd name="T23" fmla="*/ 39 h 285"/>
                <a:gd name="T24" fmla="*/ 0 w 1330"/>
                <a:gd name="T25" fmla="*/ 237 h 2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330" h="285">
                  <a:moveTo>
                    <a:pt x="0" y="237"/>
                  </a:moveTo>
                  <a:lnTo>
                    <a:pt x="101" y="285"/>
                  </a:lnTo>
                  <a:lnTo>
                    <a:pt x="235" y="270"/>
                  </a:lnTo>
                  <a:lnTo>
                    <a:pt x="495" y="285"/>
                  </a:lnTo>
                  <a:lnTo>
                    <a:pt x="803" y="245"/>
                  </a:lnTo>
                  <a:lnTo>
                    <a:pt x="1055" y="190"/>
                  </a:lnTo>
                  <a:lnTo>
                    <a:pt x="1141" y="135"/>
                  </a:lnTo>
                  <a:lnTo>
                    <a:pt x="1275" y="135"/>
                  </a:lnTo>
                  <a:lnTo>
                    <a:pt x="1330" y="86"/>
                  </a:lnTo>
                  <a:lnTo>
                    <a:pt x="1260" y="16"/>
                  </a:lnTo>
                  <a:lnTo>
                    <a:pt x="1055" y="0"/>
                  </a:lnTo>
                  <a:lnTo>
                    <a:pt x="321" y="39"/>
                  </a:lnTo>
                  <a:lnTo>
                    <a:pt x="0" y="237"/>
                  </a:lnTo>
                  <a:close/>
                </a:path>
              </a:pathLst>
            </a:custGeom>
            <a:solidFill>
              <a:srgbClr val="002B5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" name="Freeform 17"/>
            <p:cNvSpPr>
              <a:spLocks/>
            </p:cNvSpPr>
            <p:nvPr/>
          </p:nvSpPr>
          <p:spPr bwMode="auto">
            <a:xfrm>
              <a:off x="2618" y="2044"/>
              <a:ext cx="613" cy="434"/>
            </a:xfrm>
            <a:custGeom>
              <a:avLst/>
              <a:gdLst>
                <a:gd name="T0" fmla="*/ 33 w 1226"/>
                <a:gd name="T1" fmla="*/ 760 h 869"/>
                <a:gd name="T2" fmla="*/ 10 w 1226"/>
                <a:gd name="T3" fmla="*/ 842 h 869"/>
                <a:gd name="T4" fmla="*/ 40 w 1226"/>
                <a:gd name="T5" fmla="*/ 863 h 869"/>
                <a:gd name="T6" fmla="*/ 153 w 1226"/>
                <a:gd name="T7" fmla="*/ 836 h 869"/>
                <a:gd name="T8" fmla="*/ 272 w 1226"/>
                <a:gd name="T9" fmla="*/ 823 h 869"/>
                <a:gd name="T10" fmla="*/ 334 w 1226"/>
                <a:gd name="T11" fmla="*/ 813 h 869"/>
                <a:gd name="T12" fmla="*/ 384 w 1226"/>
                <a:gd name="T13" fmla="*/ 808 h 869"/>
                <a:gd name="T14" fmla="*/ 593 w 1226"/>
                <a:gd name="T15" fmla="*/ 812 h 869"/>
                <a:gd name="T16" fmla="*/ 846 w 1226"/>
                <a:gd name="T17" fmla="*/ 804 h 869"/>
                <a:gd name="T18" fmla="*/ 1056 w 1226"/>
                <a:gd name="T19" fmla="*/ 728 h 869"/>
                <a:gd name="T20" fmla="*/ 1074 w 1226"/>
                <a:gd name="T21" fmla="*/ 671 h 869"/>
                <a:gd name="T22" fmla="*/ 1066 w 1226"/>
                <a:gd name="T23" fmla="*/ 615 h 869"/>
                <a:gd name="T24" fmla="*/ 1138 w 1226"/>
                <a:gd name="T25" fmla="*/ 588 h 869"/>
                <a:gd name="T26" fmla="*/ 1189 w 1226"/>
                <a:gd name="T27" fmla="*/ 539 h 869"/>
                <a:gd name="T28" fmla="*/ 1189 w 1226"/>
                <a:gd name="T29" fmla="*/ 477 h 869"/>
                <a:gd name="T30" fmla="*/ 1168 w 1226"/>
                <a:gd name="T31" fmla="*/ 424 h 869"/>
                <a:gd name="T32" fmla="*/ 1208 w 1226"/>
                <a:gd name="T33" fmla="*/ 384 h 869"/>
                <a:gd name="T34" fmla="*/ 1166 w 1226"/>
                <a:gd name="T35" fmla="*/ 331 h 869"/>
                <a:gd name="T36" fmla="*/ 1192 w 1226"/>
                <a:gd name="T37" fmla="*/ 279 h 869"/>
                <a:gd name="T38" fmla="*/ 1142 w 1226"/>
                <a:gd name="T39" fmla="*/ 262 h 869"/>
                <a:gd name="T40" fmla="*/ 1157 w 1226"/>
                <a:gd name="T41" fmla="*/ 213 h 869"/>
                <a:gd name="T42" fmla="*/ 1159 w 1226"/>
                <a:gd name="T43" fmla="*/ 177 h 869"/>
                <a:gd name="T44" fmla="*/ 1108 w 1226"/>
                <a:gd name="T45" fmla="*/ 126 h 869"/>
                <a:gd name="T46" fmla="*/ 1043 w 1226"/>
                <a:gd name="T47" fmla="*/ 126 h 869"/>
                <a:gd name="T48" fmla="*/ 1028 w 1226"/>
                <a:gd name="T49" fmla="*/ 44 h 869"/>
                <a:gd name="T50" fmla="*/ 946 w 1226"/>
                <a:gd name="T51" fmla="*/ 52 h 869"/>
                <a:gd name="T52" fmla="*/ 934 w 1226"/>
                <a:gd name="T53" fmla="*/ 4 h 869"/>
                <a:gd name="T54" fmla="*/ 836 w 1226"/>
                <a:gd name="T55" fmla="*/ 44 h 869"/>
                <a:gd name="T56" fmla="*/ 794 w 1226"/>
                <a:gd name="T57" fmla="*/ 4 h 869"/>
                <a:gd name="T58" fmla="*/ 722 w 1226"/>
                <a:gd name="T59" fmla="*/ 50 h 869"/>
                <a:gd name="T60" fmla="*/ 705 w 1226"/>
                <a:gd name="T61" fmla="*/ 15 h 869"/>
                <a:gd name="T62" fmla="*/ 631 w 1226"/>
                <a:gd name="T63" fmla="*/ 57 h 869"/>
                <a:gd name="T64" fmla="*/ 616 w 1226"/>
                <a:gd name="T65" fmla="*/ 15 h 869"/>
                <a:gd name="T66" fmla="*/ 564 w 1226"/>
                <a:gd name="T67" fmla="*/ 57 h 869"/>
                <a:gd name="T68" fmla="*/ 493 w 1226"/>
                <a:gd name="T69" fmla="*/ 102 h 869"/>
                <a:gd name="T70" fmla="*/ 456 w 1226"/>
                <a:gd name="T71" fmla="*/ 87 h 869"/>
                <a:gd name="T72" fmla="*/ 419 w 1226"/>
                <a:gd name="T73" fmla="*/ 162 h 869"/>
                <a:gd name="T74" fmla="*/ 391 w 1226"/>
                <a:gd name="T75" fmla="*/ 185 h 869"/>
                <a:gd name="T76" fmla="*/ 348 w 1226"/>
                <a:gd name="T77" fmla="*/ 223 h 869"/>
                <a:gd name="T78" fmla="*/ 310 w 1226"/>
                <a:gd name="T79" fmla="*/ 259 h 869"/>
                <a:gd name="T80" fmla="*/ 253 w 1226"/>
                <a:gd name="T81" fmla="*/ 332 h 869"/>
                <a:gd name="T82" fmla="*/ 219 w 1226"/>
                <a:gd name="T83" fmla="*/ 326 h 869"/>
                <a:gd name="T84" fmla="*/ 174 w 1226"/>
                <a:gd name="T85" fmla="*/ 453 h 869"/>
                <a:gd name="T86" fmla="*/ 134 w 1226"/>
                <a:gd name="T87" fmla="*/ 500 h 869"/>
                <a:gd name="T88" fmla="*/ 93 w 1226"/>
                <a:gd name="T89" fmla="*/ 575 h 8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226" h="869">
                  <a:moveTo>
                    <a:pt x="84" y="622"/>
                  </a:moveTo>
                  <a:lnTo>
                    <a:pt x="65" y="690"/>
                  </a:lnTo>
                  <a:lnTo>
                    <a:pt x="33" y="760"/>
                  </a:lnTo>
                  <a:lnTo>
                    <a:pt x="0" y="802"/>
                  </a:lnTo>
                  <a:lnTo>
                    <a:pt x="1" y="831"/>
                  </a:lnTo>
                  <a:lnTo>
                    <a:pt x="10" y="842"/>
                  </a:lnTo>
                  <a:lnTo>
                    <a:pt x="14" y="856"/>
                  </a:lnTo>
                  <a:lnTo>
                    <a:pt x="30" y="869"/>
                  </a:lnTo>
                  <a:lnTo>
                    <a:pt x="40" y="863"/>
                  </a:lnTo>
                  <a:lnTo>
                    <a:pt x="65" y="866"/>
                  </a:lnTo>
                  <a:lnTo>
                    <a:pt x="97" y="863"/>
                  </a:lnTo>
                  <a:lnTo>
                    <a:pt x="153" y="836"/>
                  </a:lnTo>
                  <a:lnTo>
                    <a:pt x="213" y="827"/>
                  </a:lnTo>
                  <a:lnTo>
                    <a:pt x="241" y="812"/>
                  </a:lnTo>
                  <a:lnTo>
                    <a:pt x="272" y="823"/>
                  </a:lnTo>
                  <a:lnTo>
                    <a:pt x="335" y="823"/>
                  </a:lnTo>
                  <a:lnTo>
                    <a:pt x="298" y="812"/>
                  </a:lnTo>
                  <a:lnTo>
                    <a:pt x="334" y="813"/>
                  </a:lnTo>
                  <a:lnTo>
                    <a:pt x="362" y="810"/>
                  </a:lnTo>
                  <a:lnTo>
                    <a:pt x="338" y="796"/>
                  </a:lnTo>
                  <a:lnTo>
                    <a:pt x="384" y="808"/>
                  </a:lnTo>
                  <a:lnTo>
                    <a:pt x="427" y="836"/>
                  </a:lnTo>
                  <a:lnTo>
                    <a:pt x="514" y="836"/>
                  </a:lnTo>
                  <a:lnTo>
                    <a:pt x="593" y="812"/>
                  </a:lnTo>
                  <a:lnTo>
                    <a:pt x="680" y="820"/>
                  </a:lnTo>
                  <a:lnTo>
                    <a:pt x="735" y="781"/>
                  </a:lnTo>
                  <a:lnTo>
                    <a:pt x="846" y="804"/>
                  </a:lnTo>
                  <a:lnTo>
                    <a:pt x="963" y="781"/>
                  </a:lnTo>
                  <a:lnTo>
                    <a:pt x="1026" y="749"/>
                  </a:lnTo>
                  <a:lnTo>
                    <a:pt x="1056" y="728"/>
                  </a:lnTo>
                  <a:lnTo>
                    <a:pt x="1061" y="695"/>
                  </a:lnTo>
                  <a:lnTo>
                    <a:pt x="1116" y="693"/>
                  </a:lnTo>
                  <a:lnTo>
                    <a:pt x="1074" y="671"/>
                  </a:lnTo>
                  <a:lnTo>
                    <a:pt x="1138" y="671"/>
                  </a:lnTo>
                  <a:lnTo>
                    <a:pt x="1093" y="643"/>
                  </a:lnTo>
                  <a:lnTo>
                    <a:pt x="1066" y="615"/>
                  </a:lnTo>
                  <a:lnTo>
                    <a:pt x="1111" y="620"/>
                  </a:lnTo>
                  <a:lnTo>
                    <a:pt x="1181" y="610"/>
                  </a:lnTo>
                  <a:lnTo>
                    <a:pt x="1138" y="588"/>
                  </a:lnTo>
                  <a:lnTo>
                    <a:pt x="1168" y="570"/>
                  </a:lnTo>
                  <a:lnTo>
                    <a:pt x="1111" y="539"/>
                  </a:lnTo>
                  <a:lnTo>
                    <a:pt x="1189" y="539"/>
                  </a:lnTo>
                  <a:lnTo>
                    <a:pt x="1131" y="500"/>
                  </a:lnTo>
                  <a:lnTo>
                    <a:pt x="1168" y="494"/>
                  </a:lnTo>
                  <a:lnTo>
                    <a:pt x="1189" y="477"/>
                  </a:lnTo>
                  <a:lnTo>
                    <a:pt x="1140" y="458"/>
                  </a:lnTo>
                  <a:lnTo>
                    <a:pt x="1223" y="458"/>
                  </a:lnTo>
                  <a:lnTo>
                    <a:pt x="1168" y="424"/>
                  </a:lnTo>
                  <a:lnTo>
                    <a:pt x="1208" y="422"/>
                  </a:lnTo>
                  <a:lnTo>
                    <a:pt x="1170" y="386"/>
                  </a:lnTo>
                  <a:lnTo>
                    <a:pt x="1208" y="384"/>
                  </a:lnTo>
                  <a:lnTo>
                    <a:pt x="1170" y="347"/>
                  </a:lnTo>
                  <a:lnTo>
                    <a:pt x="1211" y="340"/>
                  </a:lnTo>
                  <a:lnTo>
                    <a:pt x="1166" y="331"/>
                  </a:lnTo>
                  <a:lnTo>
                    <a:pt x="1226" y="307"/>
                  </a:lnTo>
                  <a:lnTo>
                    <a:pt x="1162" y="307"/>
                  </a:lnTo>
                  <a:lnTo>
                    <a:pt x="1192" y="279"/>
                  </a:lnTo>
                  <a:lnTo>
                    <a:pt x="1147" y="292"/>
                  </a:lnTo>
                  <a:lnTo>
                    <a:pt x="1183" y="262"/>
                  </a:lnTo>
                  <a:lnTo>
                    <a:pt x="1142" y="262"/>
                  </a:lnTo>
                  <a:lnTo>
                    <a:pt x="1174" y="213"/>
                  </a:lnTo>
                  <a:lnTo>
                    <a:pt x="1123" y="228"/>
                  </a:lnTo>
                  <a:lnTo>
                    <a:pt x="1157" y="213"/>
                  </a:lnTo>
                  <a:lnTo>
                    <a:pt x="1129" y="213"/>
                  </a:lnTo>
                  <a:lnTo>
                    <a:pt x="1099" y="192"/>
                  </a:lnTo>
                  <a:lnTo>
                    <a:pt x="1159" y="177"/>
                  </a:lnTo>
                  <a:lnTo>
                    <a:pt x="1097" y="174"/>
                  </a:lnTo>
                  <a:lnTo>
                    <a:pt x="1075" y="151"/>
                  </a:lnTo>
                  <a:lnTo>
                    <a:pt x="1108" y="126"/>
                  </a:lnTo>
                  <a:lnTo>
                    <a:pt x="1066" y="143"/>
                  </a:lnTo>
                  <a:lnTo>
                    <a:pt x="1073" y="107"/>
                  </a:lnTo>
                  <a:lnTo>
                    <a:pt x="1043" y="126"/>
                  </a:lnTo>
                  <a:lnTo>
                    <a:pt x="1043" y="74"/>
                  </a:lnTo>
                  <a:lnTo>
                    <a:pt x="1009" y="86"/>
                  </a:lnTo>
                  <a:lnTo>
                    <a:pt x="1028" y="44"/>
                  </a:lnTo>
                  <a:lnTo>
                    <a:pt x="973" y="68"/>
                  </a:lnTo>
                  <a:lnTo>
                    <a:pt x="976" y="46"/>
                  </a:lnTo>
                  <a:lnTo>
                    <a:pt x="946" y="52"/>
                  </a:lnTo>
                  <a:lnTo>
                    <a:pt x="949" y="29"/>
                  </a:lnTo>
                  <a:lnTo>
                    <a:pt x="904" y="31"/>
                  </a:lnTo>
                  <a:lnTo>
                    <a:pt x="934" y="4"/>
                  </a:lnTo>
                  <a:lnTo>
                    <a:pt x="871" y="38"/>
                  </a:lnTo>
                  <a:lnTo>
                    <a:pt x="871" y="0"/>
                  </a:lnTo>
                  <a:lnTo>
                    <a:pt x="836" y="44"/>
                  </a:lnTo>
                  <a:lnTo>
                    <a:pt x="836" y="4"/>
                  </a:lnTo>
                  <a:lnTo>
                    <a:pt x="803" y="44"/>
                  </a:lnTo>
                  <a:lnTo>
                    <a:pt x="794" y="4"/>
                  </a:lnTo>
                  <a:lnTo>
                    <a:pt x="759" y="41"/>
                  </a:lnTo>
                  <a:lnTo>
                    <a:pt x="759" y="12"/>
                  </a:lnTo>
                  <a:lnTo>
                    <a:pt x="722" y="50"/>
                  </a:lnTo>
                  <a:lnTo>
                    <a:pt x="722" y="21"/>
                  </a:lnTo>
                  <a:lnTo>
                    <a:pt x="703" y="46"/>
                  </a:lnTo>
                  <a:lnTo>
                    <a:pt x="705" y="15"/>
                  </a:lnTo>
                  <a:lnTo>
                    <a:pt x="662" y="57"/>
                  </a:lnTo>
                  <a:lnTo>
                    <a:pt x="662" y="12"/>
                  </a:lnTo>
                  <a:lnTo>
                    <a:pt x="631" y="57"/>
                  </a:lnTo>
                  <a:lnTo>
                    <a:pt x="634" y="23"/>
                  </a:lnTo>
                  <a:lnTo>
                    <a:pt x="608" y="56"/>
                  </a:lnTo>
                  <a:lnTo>
                    <a:pt x="616" y="15"/>
                  </a:lnTo>
                  <a:lnTo>
                    <a:pt x="582" y="64"/>
                  </a:lnTo>
                  <a:lnTo>
                    <a:pt x="582" y="27"/>
                  </a:lnTo>
                  <a:lnTo>
                    <a:pt x="564" y="57"/>
                  </a:lnTo>
                  <a:lnTo>
                    <a:pt x="522" y="92"/>
                  </a:lnTo>
                  <a:lnTo>
                    <a:pt x="533" y="61"/>
                  </a:lnTo>
                  <a:lnTo>
                    <a:pt x="493" y="102"/>
                  </a:lnTo>
                  <a:lnTo>
                    <a:pt x="505" y="67"/>
                  </a:lnTo>
                  <a:lnTo>
                    <a:pt x="454" y="136"/>
                  </a:lnTo>
                  <a:lnTo>
                    <a:pt x="456" y="87"/>
                  </a:lnTo>
                  <a:lnTo>
                    <a:pt x="437" y="139"/>
                  </a:lnTo>
                  <a:lnTo>
                    <a:pt x="422" y="113"/>
                  </a:lnTo>
                  <a:lnTo>
                    <a:pt x="419" y="162"/>
                  </a:lnTo>
                  <a:lnTo>
                    <a:pt x="402" y="167"/>
                  </a:lnTo>
                  <a:lnTo>
                    <a:pt x="387" y="107"/>
                  </a:lnTo>
                  <a:lnTo>
                    <a:pt x="391" y="185"/>
                  </a:lnTo>
                  <a:lnTo>
                    <a:pt x="376" y="219"/>
                  </a:lnTo>
                  <a:lnTo>
                    <a:pt x="367" y="177"/>
                  </a:lnTo>
                  <a:lnTo>
                    <a:pt x="348" y="223"/>
                  </a:lnTo>
                  <a:lnTo>
                    <a:pt x="331" y="246"/>
                  </a:lnTo>
                  <a:lnTo>
                    <a:pt x="331" y="205"/>
                  </a:lnTo>
                  <a:lnTo>
                    <a:pt x="310" y="259"/>
                  </a:lnTo>
                  <a:lnTo>
                    <a:pt x="287" y="231"/>
                  </a:lnTo>
                  <a:lnTo>
                    <a:pt x="296" y="280"/>
                  </a:lnTo>
                  <a:lnTo>
                    <a:pt x="253" y="332"/>
                  </a:lnTo>
                  <a:lnTo>
                    <a:pt x="248" y="297"/>
                  </a:lnTo>
                  <a:lnTo>
                    <a:pt x="233" y="349"/>
                  </a:lnTo>
                  <a:lnTo>
                    <a:pt x="219" y="326"/>
                  </a:lnTo>
                  <a:lnTo>
                    <a:pt x="215" y="372"/>
                  </a:lnTo>
                  <a:lnTo>
                    <a:pt x="195" y="412"/>
                  </a:lnTo>
                  <a:lnTo>
                    <a:pt x="174" y="453"/>
                  </a:lnTo>
                  <a:lnTo>
                    <a:pt x="172" y="418"/>
                  </a:lnTo>
                  <a:lnTo>
                    <a:pt x="161" y="473"/>
                  </a:lnTo>
                  <a:lnTo>
                    <a:pt x="134" y="500"/>
                  </a:lnTo>
                  <a:lnTo>
                    <a:pt x="134" y="456"/>
                  </a:lnTo>
                  <a:lnTo>
                    <a:pt x="121" y="530"/>
                  </a:lnTo>
                  <a:lnTo>
                    <a:pt x="93" y="575"/>
                  </a:lnTo>
                  <a:lnTo>
                    <a:pt x="84" y="622"/>
                  </a:lnTo>
                  <a:close/>
                </a:path>
              </a:pathLst>
            </a:custGeom>
            <a:solidFill>
              <a:srgbClr val="00001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" name="Freeform 18"/>
            <p:cNvSpPr>
              <a:spLocks/>
            </p:cNvSpPr>
            <p:nvPr/>
          </p:nvSpPr>
          <p:spPr bwMode="auto">
            <a:xfrm>
              <a:off x="2623" y="2323"/>
              <a:ext cx="164" cy="148"/>
            </a:xfrm>
            <a:custGeom>
              <a:avLst/>
              <a:gdLst>
                <a:gd name="T0" fmla="*/ 67 w 330"/>
                <a:gd name="T1" fmla="*/ 114 h 296"/>
                <a:gd name="T2" fmla="*/ 0 w 330"/>
                <a:gd name="T3" fmla="*/ 233 h 296"/>
                <a:gd name="T4" fmla="*/ 37 w 330"/>
                <a:gd name="T5" fmla="*/ 243 h 296"/>
                <a:gd name="T6" fmla="*/ 53 w 330"/>
                <a:gd name="T7" fmla="*/ 249 h 296"/>
                <a:gd name="T8" fmla="*/ 54 w 330"/>
                <a:gd name="T9" fmla="*/ 205 h 296"/>
                <a:gd name="T10" fmla="*/ 95 w 330"/>
                <a:gd name="T11" fmla="*/ 219 h 296"/>
                <a:gd name="T12" fmla="*/ 90 w 330"/>
                <a:gd name="T13" fmla="*/ 189 h 296"/>
                <a:gd name="T14" fmla="*/ 109 w 330"/>
                <a:gd name="T15" fmla="*/ 199 h 296"/>
                <a:gd name="T16" fmla="*/ 107 w 330"/>
                <a:gd name="T17" fmla="*/ 161 h 296"/>
                <a:gd name="T18" fmla="*/ 120 w 330"/>
                <a:gd name="T19" fmla="*/ 114 h 296"/>
                <a:gd name="T20" fmla="*/ 121 w 330"/>
                <a:gd name="T21" fmla="*/ 130 h 296"/>
                <a:gd name="T22" fmla="*/ 126 w 330"/>
                <a:gd name="T23" fmla="*/ 180 h 296"/>
                <a:gd name="T24" fmla="*/ 121 w 330"/>
                <a:gd name="T25" fmla="*/ 196 h 296"/>
                <a:gd name="T26" fmla="*/ 162 w 330"/>
                <a:gd name="T27" fmla="*/ 172 h 296"/>
                <a:gd name="T28" fmla="*/ 104 w 330"/>
                <a:gd name="T29" fmla="*/ 224 h 296"/>
                <a:gd name="T30" fmla="*/ 54 w 330"/>
                <a:gd name="T31" fmla="*/ 265 h 296"/>
                <a:gd name="T32" fmla="*/ 25 w 330"/>
                <a:gd name="T33" fmla="*/ 282 h 296"/>
                <a:gd name="T34" fmla="*/ 82 w 330"/>
                <a:gd name="T35" fmla="*/ 294 h 296"/>
                <a:gd name="T36" fmla="*/ 104 w 330"/>
                <a:gd name="T37" fmla="*/ 260 h 296"/>
                <a:gd name="T38" fmla="*/ 137 w 330"/>
                <a:gd name="T39" fmla="*/ 272 h 296"/>
                <a:gd name="T40" fmla="*/ 157 w 330"/>
                <a:gd name="T41" fmla="*/ 223 h 296"/>
                <a:gd name="T42" fmla="*/ 188 w 330"/>
                <a:gd name="T43" fmla="*/ 257 h 296"/>
                <a:gd name="T44" fmla="*/ 204 w 330"/>
                <a:gd name="T45" fmla="*/ 230 h 296"/>
                <a:gd name="T46" fmla="*/ 251 w 330"/>
                <a:gd name="T47" fmla="*/ 243 h 296"/>
                <a:gd name="T48" fmla="*/ 255 w 330"/>
                <a:gd name="T49" fmla="*/ 230 h 296"/>
                <a:gd name="T50" fmla="*/ 277 w 330"/>
                <a:gd name="T51" fmla="*/ 216 h 296"/>
                <a:gd name="T52" fmla="*/ 271 w 330"/>
                <a:gd name="T53" fmla="*/ 203 h 296"/>
                <a:gd name="T54" fmla="*/ 304 w 330"/>
                <a:gd name="T55" fmla="*/ 193 h 296"/>
                <a:gd name="T56" fmla="*/ 280 w 330"/>
                <a:gd name="T57" fmla="*/ 180 h 296"/>
                <a:gd name="T58" fmla="*/ 298 w 330"/>
                <a:gd name="T59" fmla="*/ 161 h 296"/>
                <a:gd name="T60" fmla="*/ 279 w 330"/>
                <a:gd name="T61" fmla="*/ 150 h 296"/>
                <a:gd name="T62" fmla="*/ 302 w 330"/>
                <a:gd name="T63" fmla="*/ 138 h 296"/>
                <a:gd name="T64" fmla="*/ 296 w 330"/>
                <a:gd name="T65" fmla="*/ 132 h 296"/>
                <a:gd name="T66" fmla="*/ 318 w 330"/>
                <a:gd name="T67" fmla="*/ 116 h 296"/>
                <a:gd name="T68" fmla="*/ 294 w 330"/>
                <a:gd name="T69" fmla="*/ 105 h 296"/>
                <a:gd name="T70" fmla="*/ 282 w 330"/>
                <a:gd name="T71" fmla="*/ 91 h 296"/>
                <a:gd name="T72" fmla="*/ 280 w 330"/>
                <a:gd name="T73" fmla="*/ 69 h 296"/>
                <a:gd name="T74" fmla="*/ 280 w 330"/>
                <a:gd name="T75" fmla="*/ 47 h 296"/>
                <a:gd name="T76" fmla="*/ 259 w 330"/>
                <a:gd name="T77" fmla="*/ 45 h 296"/>
                <a:gd name="T78" fmla="*/ 260 w 330"/>
                <a:gd name="T79" fmla="*/ 25 h 296"/>
                <a:gd name="T80" fmla="*/ 247 w 330"/>
                <a:gd name="T81" fmla="*/ 25 h 296"/>
                <a:gd name="T82" fmla="*/ 241 w 330"/>
                <a:gd name="T83" fmla="*/ 16 h 296"/>
                <a:gd name="T84" fmla="*/ 221 w 330"/>
                <a:gd name="T85" fmla="*/ 0 h 296"/>
                <a:gd name="T86" fmla="*/ 179 w 330"/>
                <a:gd name="T87" fmla="*/ 77 h 296"/>
                <a:gd name="T88" fmla="*/ 162 w 330"/>
                <a:gd name="T89" fmla="*/ 49 h 296"/>
                <a:gd name="T90" fmla="*/ 157 w 330"/>
                <a:gd name="T91" fmla="*/ 16 h 296"/>
                <a:gd name="T92" fmla="*/ 113 w 330"/>
                <a:gd name="T93" fmla="*/ 64 h 296"/>
                <a:gd name="T94" fmla="*/ 96 w 330"/>
                <a:gd name="T95" fmla="*/ 47 h 296"/>
                <a:gd name="T96" fmla="*/ 78 w 330"/>
                <a:gd name="T97" fmla="*/ 77 h 2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30" h="296">
                  <a:moveTo>
                    <a:pt x="78" y="77"/>
                  </a:moveTo>
                  <a:lnTo>
                    <a:pt x="67" y="114"/>
                  </a:lnTo>
                  <a:lnTo>
                    <a:pt x="39" y="180"/>
                  </a:lnTo>
                  <a:lnTo>
                    <a:pt x="0" y="233"/>
                  </a:lnTo>
                  <a:lnTo>
                    <a:pt x="25" y="233"/>
                  </a:lnTo>
                  <a:lnTo>
                    <a:pt x="37" y="243"/>
                  </a:lnTo>
                  <a:lnTo>
                    <a:pt x="35" y="263"/>
                  </a:lnTo>
                  <a:lnTo>
                    <a:pt x="53" y="249"/>
                  </a:lnTo>
                  <a:lnTo>
                    <a:pt x="54" y="235"/>
                  </a:lnTo>
                  <a:lnTo>
                    <a:pt x="54" y="205"/>
                  </a:lnTo>
                  <a:lnTo>
                    <a:pt x="68" y="230"/>
                  </a:lnTo>
                  <a:lnTo>
                    <a:pt x="95" y="219"/>
                  </a:lnTo>
                  <a:lnTo>
                    <a:pt x="101" y="201"/>
                  </a:lnTo>
                  <a:lnTo>
                    <a:pt x="90" y="189"/>
                  </a:lnTo>
                  <a:lnTo>
                    <a:pt x="112" y="182"/>
                  </a:lnTo>
                  <a:lnTo>
                    <a:pt x="109" y="199"/>
                  </a:lnTo>
                  <a:lnTo>
                    <a:pt x="120" y="183"/>
                  </a:lnTo>
                  <a:lnTo>
                    <a:pt x="107" y="161"/>
                  </a:lnTo>
                  <a:lnTo>
                    <a:pt x="106" y="142"/>
                  </a:lnTo>
                  <a:lnTo>
                    <a:pt x="120" y="114"/>
                  </a:lnTo>
                  <a:lnTo>
                    <a:pt x="143" y="100"/>
                  </a:lnTo>
                  <a:lnTo>
                    <a:pt x="121" y="130"/>
                  </a:lnTo>
                  <a:lnTo>
                    <a:pt x="118" y="155"/>
                  </a:lnTo>
                  <a:lnTo>
                    <a:pt x="126" y="180"/>
                  </a:lnTo>
                  <a:lnTo>
                    <a:pt x="143" y="169"/>
                  </a:lnTo>
                  <a:lnTo>
                    <a:pt x="121" y="196"/>
                  </a:lnTo>
                  <a:lnTo>
                    <a:pt x="139" y="185"/>
                  </a:lnTo>
                  <a:lnTo>
                    <a:pt x="162" y="172"/>
                  </a:lnTo>
                  <a:lnTo>
                    <a:pt x="145" y="207"/>
                  </a:lnTo>
                  <a:lnTo>
                    <a:pt x="104" y="224"/>
                  </a:lnTo>
                  <a:lnTo>
                    <a:pt x="67" y="241"/>
                  </a:lnTo>
                  <a:lnTo>
                    <a:pt x="54" y="265"/>
                  </a:lnTo>
                  <a:lnTo>
                    <a:pt x="40" y="279"/>
                  </a:lnTo>
                  <a:lnTo>
                    <a:pt x="25" y="282"/>
                  </a:lnTo>
                  <a:lnTo>
                    <a:pt x="37" y="296"/>
                  </a:lnTo>
                  <a:lnTo>
                    <a:pt x="82" y="294"/>
                  </a:lnTo>
                  <a:lnTo>
                    <a:pt x="100" y="280"/>
                  </a:lnTo>
                  <a:lnTo>
                    <a:pt x="104" y="260"/>
                  </a:lnTo>
                  <a:lnTo>
                    <a:pt x="113" y="279"/>
                  </a:lnTo>
                  <a:lnTo>
                    <a:pt x="137" y="272"/>
                  </a:lnTo>
                  <a:lnTo>
                    <a:pt x="159" y="263"/>
                  </a:lnTo>
                  <a:lnTo>
                    <a:pt x="157" y="223"/>
                  </a:lnTo>
                  <a:lnTo>
                    <a:pt x="168" y="251"/>
                  </a:lnTo>
                  <a:lnTo>
                    <a:pt x="188" y="257"/>
                  </a:lnTo>
                  <a:lnTo>
                    <a:pt x="215" y="246"/>
                  </a:lnTo>
                  <a:lnTo>
                    <a:pt x="204" y="230"/>
                  </a:lnTo>
                  <a:lnTo>
                    <a:pt x="229" y="243"/>
                  </a:lnTo>
                  <a:lnTo>
                    <a:pt x="251" y="243"/>
                  </a:lnTo>
                  <a:lnTo>
                    <a:pt x="298" y="243"/>
                  </a:lnTo>
                  <a:lnTo>
                    <a:pt x="255" y="230"/>
                  </a:lnTo>
                  <a:lnTo>
                    <a:pt x="227" y="207"/>
                  </a:lnTo>
                  <a:lnTo>
                    <a:pt x="277" y="216"/>
                  </a:lnTo>
                  <a:lnTo>
                    <a:pt x="316" y="219"/>
                  </a:lnTo>
                  <a:lnTo>
                    <a:pt x="271" y="203"/>
                  </a:lnTo>
                  <a:lnTo>
                    <a:pt x="251" y="188"/>
                  </a:lnTo>
                  <a:lnTo>
                    <a:pt x="304" y="193"/>
                  </a:lnTo>
                  <a:lnTo>
                    <a:pt x="327" y="182"/>
                  </a:lnTo>
                  <a:lnTo>
                    <a:pt x="280" y="180"/>
                  </a:lnTo>
                  <a:lnTo>
                    <a:pt x="255" y="161"/>
                  </a:lnTo>
                  <a:lnTo>
                    <a:pt x="298" y="161"/>
                  </a:lnTo>
                  <a:lnTo>
                    <a:pt x="330" y="150"/>
                  </a:lnTo>
                  <a:lnTo>
                    <a:pt x="279" y="150"/>
                  </a:lnTo>
                  <a:lnTo>
                    <a:pt x="255" y="136"/>
                  </a:lnTo>
                  <a:lnTo>
                    <a:pt x="302" y="138"/>
                  </a:lnTo>
                  <a:lnTo>
                    <a:pt x="330" y="132"/>
                  </a:lnTo>
                  <a:lnTo>
                    <a:pt x="296" y="132"/>
                  </a:lnTo>
                  <a:lnTo>
                    <a:pt x="280" y="116"/>
                  </a:lnTo>
                  <a:lnTo>
                    <a:pt x="318" y="116"/>
                  </a:lnTo>
                  <a:lnTo>
                    <a:pt x="330" y="108"/>
                  </a:lnTo>
                  <a:lnTo>
                    <a:pt x="294" y="105"/>
                  </a:lnTo>
                  <a:lnTo>
                    <a:pt x="257" y="86"/>
                  </a:lnTo>
                  <a:lnTo>
                    <a:pt x="282" y="91"/>
                  </a:lnTo>
                  <a:lnTo>
                    <a:pt x="308" y="77"/>
                  </a:lnTo>
                  <a:lnTo>
                    <a:pt x="280" y="69"/>
                  </a:lnTo>
                  <a:lnTo>
                    <a:pt x="251" y="69"/>
                  </a:lnTo>
                  <a:lnTo>
                    <a:pt x="280" y="47"/>
                  </a:lnTo>
                  <a:lnTo>
                    <a:pt x="308" y="44"/>
                  </a:lnTo>
                  <a:lnTo>
                    <a:pt x="259" y="45"/>
                  </a:lnTo>
                  <a:lnTo>
                    <a:pt x="233" y="55"/>
                  </a:lnTo>
                  <a:lnTo>
                    <a:pt x="260" y="25"/>
                  </a:lnTo>
                  <a:lnTo>
                    <a:pt x="273" y="0"/>
                  </a:lnTo>
                  <a:lnTo>
                    <a:pt x="247" y="25"/>
                  </a:lnTo>
                  <a:lnTo>
                    <a:pt x="215" y="47"/>
                  </a:lnTo>
                  <a:lnTo>
                    <a:pt x="241" y="16"/>
                  </a:lnTo>
                  <a:lnTo>
                    <a:pt x="207" y="41"/>
                  </a:lnTo>
                  <a:lnTo>
                    <a:pt x="221" y="0"/>
                  </a:lnTo>
                  <a:lnTo>
                    <a:pt x="198" y="45"/>
                  </a:lnTo>
                  <a:lnTo>
                    <a:pt x="179" y="77"/>
                  </a:lnTo>
                  <a:lnTo>
                    <a:pt x="187" y="6"/>
                  </a:lnTo>
                  <a:lnTo>
                    <a:pt x="162" y="49"/>
                  </a:lnTo>
                  <a:lnTo>
                    <a:pt x="149" y="59"/>
                  </a:lnTo>
                  <a:lnTo>
                    <a:pt x="157" y="16"/>
                  </a:lnTo>
                  <a:lnTo>
                    <a:pt x="135" y="41"/>
                  </a:lnTo>
                  <a:lnTo>
                    <a:pt x="113" y="64"/>
                  </a:lnTo>
                  <a:lnTo>
                    <a:pt x="120" y="17"/>
                  </a:lnTo>
                  <a:lnTo>
                    <a:pt x="96" y="47"/>
                  </a:lnTo>
                  <a:lnTo>
                    <a:pt x="80" y="94"/>
                  </a:lnTo>
                  <a:lnTo>
                    <a:pt x="78" y="77"/>
                  </a:lnTo>
                  <a:close/>
                </a:path>
              </a:pathLst>
            </a:custGeom>
            <a:solidFill>
              <a:srgbClr val="6633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19"/>
            <p:cNvSpPr>
              <a:spLocks/>
            </p:cNvSpPr>
            <p:nvPr/>
          </p:nvSpPr>
          <p:spPr bwMode="auto">
            <a:xfrm>
              <a:off x="2696" y="2380"/>
              <a:ext cx="19" cy="18"/>
            </a:xfrm>
            <a:custGeom>
              <a:avLst/>
              <a:gdLst>
                <a:gd name="T0" fmla="*/ 38 w 38"/>
                <a:gd name="T1" fmla="*/ 6 h 36"/>
                <a:gd name="T2" fmla="*/ 16 w 38"/>
                <a:gd name="T3" fmla="*/ 0 h 36"/>
                <a:gd name="T4" fmla="*/ 0 w 38"/>
                <a:gd name="T5" fmla="*/ 10 h 36"/>
                <a:gd name="T6" fmla="*/ 5 w 38"/>
                <a:gd name="T7" fmla="*/ 22 h 36"/>
                <a:gd name="T8" fmla="*/ 0 w 38"/>
                <a:gd name="T9" fmla="*/ 36 h 36"/>
                <a:gd name="T10" fmla="*/ 16 w 38"/>
                <a:gd name="T11" fmla="*/ 32 h 36"/>
                <a:gd name="T12" fmla="*/ 34 w 38"/>
                <a:gd name="T13" fmla="*/ 22 h 36"/>
                <a:gd name="T14" fmla="*/ 35 w 38"/>
                <a:gd name="T15" fmla="*/ 20 h 36"/>
                <a:gd name="T16" fmla="*/ 36 w 38"/>
                <a:gd name="T17" fmla="*/ 15 h 36"/>
                <a:gd name="T18" fmla="*/ 37 w 38"/>
                <a:gd name="T19" fmla="*/ 9 h 36"/>
                <a:gd name="T20" fmla="*/ 38 w 38"/>
                <a:gd name="T21" fmla="*/ 6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38" h="36">
                  <a:moveTo>
                    <a:pt x="38" y="6"/>
                  </a:moveTo>
                  <a:lnTo>
                    <a:pt x="16" y="0"/>
                  </a:lnTo>
                  <a:lnTo>
                    <a:pt x="0" y="10"/>
                  </a:lnTo>
                  <a:lnTo>
                    <a:pt x="5" y="22"/>
                  </a:lnTo>
                  <a:lnTo>
                    <a:pt x="0" y="36"/>
                  </a:lnTo>
                  <a:lnTo>
                    <a:pt x="16" y="32"/>
                  </a:lnTo>
                  <a:lnTo>
                    <a:pt x="34" y="22"/>
                  </a:lnTo>
                  <a:lnTo>
                    <a:pt x="35" y="20"/>
                  </a:lnTo>
                  <a:lnTo>
                    <a:pt x="36" y="15"/>
                  </a:lnTo>
                  <a:lnTo>
                    <a:pt x="37" y="9"/>
                  </a:lnTo>
                  <a:lnTo>
                    <a:pt x="38" y="6"/>
                  </a:lnTo>
                  <a:close/>
                </a:path>
              </a:pathLst>
            </a:custGeom>
            <a:solidFill>
              <a:srgbClr val="00001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" name="Freeform 20"/>
            <p:cNvSpPr>
              <a:spLocks/>
            </p:cNvSpPr>
            <p:nvPr/>
          </p:nvSpPr>
          <p:spPr bwMode="auto">
            <a:xfrm>
              <a:off x="2714" y="2158"/>
              <a:ext cx="287" cy="191"/>
            </a:xfrm>
            <a:custGeom>
              <a:avLst/>
              <a:gdLst>
                <a:gd name="T0" fmla="*/ 72 w 574"/>
                <a:gd name="T1" fmla="*/ 89 h 384"/>
                <a:gd name="T2" fmla="*/ 37 w 574"/>
                <a:gd name="T3" fmla="*/ 99 h 384"/>
                <a:gd name="T4" fmla="*/ 28 w 574"/>
                <a:gd name="T5" fmla="*/ 174 h 384"/>
                <a:gd name="T6" fmla="*/ 44 w 574"/>
                <a:gd name="T7" fmla="*/ 177 h 384"/>
                <a:gd name="T8" fmla="*/ 65 w 574"/>
                <a:gd name="T9" fmla="*/ 201 h 384"/>
                <a:gd name="T10" fmla="*/ 77 w 574"/>
                <a:gd name="T11" fmla="*/ 218 h 384"/>
                <a:gd name="T12" fmla="*/ 135 w 574"/>
                <a:gd name="T13" fmla="*/ 157 h 384"/>
                <a:gd name="T14" fmla="*/ 170 w 574"/>
                <a:gd name="T15" fmla="*/ 174 h 384"/>
                <a:gd name="T16" fmla="*/ 175 w 574"/>
                <a:gd name="T17" fmla="*/ 204 h 384"/>
                <a:gd name="T18" fmla="*/ 210 w 574"/>
                <a:gd name="T19" fmla="*/ 106 h 384"/>
                <a:gd name="T20" fmla="*/ 233 w 574"/>
                <a:gd name="T21" fmla="*/ 96 h 384"/>
                <a:gd name="T22" fmla="*/ 217 w 574"/>
                <a:gd name="T23" fmla="*/ 204 h 384"/>
                <a:gd name="T24" fmla="*/ 226 w 574"/>
                <a:gd name="T25" fmla="*/ 225 h 384"/>
                <a:gd name="T26" fmla="*/ 320 w 574"/>
                <a:gd name="T27" fmla="*/ 164 h 384"/>
                <a:gd name="T28" fmla="*/ 287 w 574"/>
                <a:gd name="T29" fmla="*/ 136 h 384"/>
                <a:gd name="T30" fmla="*/ 317 w 574"/>
                <a:gd name="T31" fmla="*/ 119 h 384"/>
                <a:gd name="T32" fmla="*/ 341 w 574"/>
                <a:gd name="T33" fmla="*/ 112 h 384"/>
                <a:gd name="T34" fmla="*/ 355 w 574"/>
                <a:gd name="T35" fmla="*/ 129 h 384"/>
                <a:gd name="T36" fmla="*/ 371 w 574"/>
                <a:gd name="T37" fmla="*/ 154 h 384"/>
                <a:gd name="T38" fmla="*/ 375 w 574"/>
                <a:gd name="T39" fmla="*/ 177 h 384"/>
                <a:gd name="T40" fmla="*/ 364 w 574"/>
                <a:gd name="T41" fmla="*/ 218 h 384"/>
                <a:gd name="T42" fmla="*/ 456 w 574"/>
                <a:gd name="T43" fmla="*/ 184 h 384"/>
                <a:gd name="T44" fmla="*/ 456 w 574"/>
                <a:gd name="T45" fmla="*/ 232 h 384"/>
                <a:gd name="T46" fmla="*/ 473 w 574"/>
                <a:gd name="T47" fmla="*/ 279 h 384"/>
                <a:gd name="T48" fmla="*/ 429 w 574"/>
                <a:gd name="T49" fmla="*/ 351 h 384"/>
                <a:gd name="T50" fmla="*/ 466 w 574"/>
                <a:gd name="T51" fmla="*/ 363 h 384"/>
                <a:gd name="T52" fmla="*/ 497 w 574"/>
                <a:gd name="T53" fmla="*/ 289 h 384"/>
                <a:gd name="T54" fmla="*/ 513 w 574"/>
                <a:gd name="T55" fmla="*/ 326 h 384"/>
                <a:gd name="T56" fmla="*/ 534 w 574"/>
                <a:gd name="T57" fmla="*/ 326 h 384"/>
                <a:gd name="T58" fmla="*/ 547 w 574"/>
                <a:gd name="T59" fmla="*/ 302 h 384"/>
                <a:gd name="T60" fmla="*/ 530 w 574"/>
                <a:gd name="T61" fmla="*/ 201 h 384"/>
                <a:gd name="T62" fmla="*/ 567 w 574"/>
                <a:gd name="T63" fmla="*/ 208 h 384"/>
                <a:gd name="T64" fmla="*/ 541 w 574"/>
                <a:gd name="T65" fmla="*/ 174 h 384"/>
                <a:gd name="T66" fmla="*/ 513 w 574"/>
                <a:gd name="T67" fmla="*/ 140 h 384"/>
                <a:gd name="T68" fmla="*/ 483 w 574"/>
                <a:gd name="T69" fmla="*/ 133 h 384"/>
                <a:gd name="T70" fmla="*/ 436 w 574"/>
                <a:gd name="T71" fmla="*/ 129 h 384"/>
                <a:gd name="T72" fmla="*/ 459 w 574"/>
                <a:gd name="T73" fmla="*/ 55 h 384"/>
                <a:gd name="T74" fmla="*/ 429 w 574"/>
                <a:gd name="T75" fmla="*/ 55 h 384"/>
                <a:gd name="T76" fmla="*/ 395 w 574"/>
                <a:gd name="T77" fmla="*/ 38 h 384"/>
                <a:gd name="T78" fmla="*/ 368 w 574"/>
                <a:gd name="T79" fmla="*/ 31 h 384"/>
                <a:gd name="T80" fmla="*/ 338 w 574"/>
                <a:gd name="T81" fmla="*/ 28 h 384"/>
                <a:gd name="T82" fmla="*/ 270 w 574"/>
                <a:gd name="T83" fmla="*/ 79 h 384"/>
                <a:gd name="T84" fmla="*/ 240 w 574"/>
                <a:gd name="T85" fmla="*/ 67 h 384"/>
                <a:gd name="T86" fmla="*/ 206 w 574"/>
                <a:gd name="T87" fmla="*/ 64 h 384"/>
                <a:gd name="T88" fmla="*/ 149 w 574"/>
                <a:gd name="T89" fmla="*/ 136 h 384"/>
                <a:gd name="T90" fmla="*/ 112 w 574"/>
                <a:gd name="T91" fmla="*/ 133 h 384"/>
                <a:gd name="T92" fmla="*/ 95 w 574"/>
                <a:gd name="T93" fmla="*/ 99 h 3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574" h="384">
                  <a:moveTo>
                    <a:pt x="72" y="45"/>
                  </a:moveTo>
                  <a:lnTo>
                    <a:pt x="72" y="89"/>
                  </a:lnTo>
                  <a:lnTo>
                    <a:pt x="61" y="133"/>
                  </a:lnTo>
                  <a:lnTo>
                    <a:pt x="37" y="99"/>
                  </a:lnTo>
                  <a:lnTo>
                    <a:pt x="34" y="136"/>
                  </a:lnTo>
                  <a:lnTo>
                    <a:pt x="28" y="174"/>
                  </a:lnTo>
                  <a:lnTo>
                    <a:pt x="0" y="204"/>
                  </a:lnTo>
                  <a:lnTo>
                    <a:pt x="44" y="177"/>
                  </a:lnTo>
                  <a:lnTo>
                    <a:pt x="28" y="222"/>
                  </a:lnTo>
                  <a:lnTo>
                    <a:pt x="65" y="201"/>
                  </a:lnTo>
                  <a:lnTo>
                    <a:pt x="84" y="167"/>
                  </a:lnTo>
                  <a:lnTo>
                    <a:pt x="77" y="218"/>
                  </a:lnTo>
                  <a:lnTo>
                    <a:pt x="105" y="187"/>
                  </a:lnTo>
                  <a:lnTo>
                    <a:pt x="135" y="157"/>
                  </a:lnTo>
                  <a:lnTo>
                    <a:pt x="125" y="204"/>
                  </a:lnTo>
                  <a:lnTo>
                    <a:pt x="170" y="174"/>
                  </a:lnTo>
                  <a:lnTo>
                    <a:pt x="200" y="143"/>
                  </a:lnTo>
                  <a:lnTo>
                    <a:pt x="175" y="204"/>
                  </a:lnTo>
                  <a:lnTo>
                    <a:pt x="210" y="174"/>
                  </a:lnTo>
                  <a:lnTo>
                    <a:pt x="210" y="106"/>
                  </a:lnTo>
                  <a:lnTo>
                    <a:pt x="223" y="157"/>
                  </a:lnTo>
                  <a:lnTo>
                    <a:pt x="233" y="96"/>
                  </a:lnTo>
                  <a:lnTo>
                    <a:pt x="250" y="164"/>
                  </a:lnTo>
                  <a:lnTo>
                    <a:pt x="217" y="204"/>
                  </a:lnTo>
                  <a:lnTo>
                    <a:pt x="264" y="197"/>
                  </a:lnTo>
                  <a:lnTo>
                    <a:pt x="226" y="225"/>
                  </a:lnTo>
                  <a:lnTo>
                    <a:pt x="291" y="197"/>
                  </a:lnTo>
                  <a:lnTo>
                    <a:pt x="320" y="164"/>
                  </a:lnTo>
                  <a:lnTo>
                    <a:pt x="280" y="180"/>
                  </a:lnTo>
                  <a:lnTo>
                    <a:pt x="287" y="136"/>
                  </a:lnTo>
                  <a:lnTo>
                    <a:pt x="280" y="89"/>
                  </a:lnTo>
                  <a:lnTo>
                    <a:pt x="317" y="119"/>
                  </a:lnTo>
                  <a:lnTo>
                    <a:pt x="304" y="143"/>
                  </a:lnTo>
                  <a:lnTo>
                    <a:pt x="341" y="112"/>
                  </a:lnTo>
                  <a:lnTo>
                    <a:pt x="341" y="86"/>
                  </a:lnTo>
                  <a:lnTo>
                    <a:pt x="355" y="129"/>
                  </a:lnTo>
                  <a:lnTo>
                    <a:pt x="358" y="64"/>
                  </a:lnTo>
                  <a:lnTo>
                    <a:pt x="371" y="154"/>
                  </a:lnTo>
                  <a:lnTo>
                    <a:pt x="409" y="79"/>
                  </a:lnTo>
                  <a:lnTo>
                    <a:pt x="375" y="177"/>
                  </a:lnTo>
                  <a:lnTo>
                    <a:pt x="411" y="150"/>
                  </a:lnTo>
                  <a:lnTo>
                    <a:pt x="364" y="218"/>
                  </a:lnTo>
                  <a:lnTo>
                    <a:pt x="432" y="210"/>
                  </a:lnTo>
                  <a:lnTo>
                    <a:pt x="456" y="184"/>
                  </a:lnTo>
                  <a:lnTo>
                    <a:pt x="425" y="241"/>
                  </a:lnTo>
                  <a:lnTo>
                    <a:pt x="456" y="232"/>
                  </a:lnTo>
                  <a:lnTo>
                    <a:pt x="429" y="289"/>
                  </a:lnTo>
                  <a:lnTo>
                    <a:pt x="473" y="279"/>
                  </a:lnTo>
                  <a:lnTo>
                    <a:pt x="446" y="312"/>
                  </a:lnTo>
                  <a:lnTo>
                    <a:pt x="429" y="351"/>
                  </a:lnTo>
                  <a:lnTo>
                    <a:pt x="469" y="326"/>
                  </a:lnTo>
                  <a:lnTo>
                    <a:pt x="466" y="363"/>
                  </a:lnTo>
                  <a:lnTo>
                    <a:pt x="486" y="326"/>
                  </a:lnTo>
                  <a:lnTo>
                    <a:pt x="497" y="289"/>
                  </a:lnTo>
                  <a:lnTo>
                    <a:pt x="506" y="384"/>
                  </a:lnTo>
                  <a:lnTo>
                    <a:pt x="513" y="326"/>
                  </a:lnTo>
                  <a:lnTo>
                    <a:pt x="534" y="377"/>
                  </a:lnTo>
                  <a:lnTo>
                    <a:pt x="534" y="326"/>
                  </a:lnTo>
                  <a:lnTo>
                    <a:pt x="523" y="261"/>
                  </a:lnTo>
                  <a:lnTo>
                    <a:pt x="547" y="302"/>
                  </a:lnTo>
                  <a:lnTo>
                    <a:pt x="547" y="257"/>
                  </a:lnTo>
                  <a:lnTo>
                    <a:pt x="530" y="201"/>
                  </a:lnTo>
                  <a:lnTo>
                    <a:pt x="560" y="251"/>
                  </a:lnTo>
                  <a:lnTo>
                    <a:pt x="567" y="208"/>
                  </a:lnTo>
                  <a:lnTo>
                    <a:pt x="574" y="154"/>
                  </a:lnTo>
                  <a:lnTo>
                    <a:pt x="541" y="174"/>
                  </a:lnTo>
                  <a:lnTo>
                    <a:pt x="493" y="184"/>
                  </a:lnTo>
                  <a:lnTo>
                    <a:pt x="513" y="140"/>
                  </a:lnTo>
                  <a:lnTo>
                    <a:pt x="469" y="180"/>
                  </a:lnTo>
                  <a:lnTo>
                    <a:pt x="483" y="133"/>
                  </a:lnTo>
                  <a:lnTo>
                    <a:pt x="443" y="154"/>
                  </a:lnTo>
                  <a:lnTo>
                    <a:pt x="436" y="129"/>
                  </a:lnTo>
                  <a:lnTo>
                    <a:pt x="459" y="89"/>
                  </a:lnTo>
                  <a:lnTo>
                    <a:pt x="459" y="55"/>
                  </a:lnTo>
                  <a:lnTo>
                    <a:pt x="418" y="112"/>
                  </a:lnTo>
                  <a:lnTo>
                    <a:pt x="429" y="55"/>
                  </a:lnTo>
                  <a:lnTo>
                    <a:pt x="392" y="79"/>
                  </a:lnTo>
                  <a:lnTo>
                    <a:pt x="395" y="38"/>
                  </a:lnTo>
                  <a:lnTo>
                    <a:pt x="395" y="0"/>
                  </a:lnTo>
                  <a:lnTo>
                    <a:pt x="368" y="31"/>
                  </a:lnTo>
                  <a:lnTo>
                    <a:pt x="327" y="67"/>
                  </a:lnTo>
                  <a:lnTo>
                    <a:pt x="338" y="28"/>
                  </a:lnTo>
                  <a:lnTo>
                    <a:pt x="297" y="58"/>
                  </a:lnTo>
                  <a:lnTo>
                    <a:pt x="270" y="79"/>
                  </a:lnTo>
                  <a:lnTo>
                    <a:pt x="270" y="35"/>
                  </a:lnTo>
                  <a:lnTo>
                    <a:pt x="240" y="67"/>
                  </a:lnTo>
                  <a:lnTo>
                    <a:pt x="206" y="99"/>
                  </a:lnTo>
                  <a:lnTo>
                    <a:pt x="206" y="64"/>
                  </a:lnTo>
                  <a:lnTo>
                    <a:pt x="175" y="116"/>
                  </a:lnTo>
                  <a:lnTo>
                    <a:pt x="149" y="136"/>
                  </a:lnTo>
                  <a:lnTo>
                    <a:pt x="159" y="82"/>
                  </a:lnTo>
                  <a:lnTo>
                    <a:pt x="112" y="133"/>
                  </a:lnTo>
                  <a:lnTo>
                    <a:pt x="95" y="143"/>
                  </a:lnTo>
                  <a:lnTo>
                    <a:pt x="95" y="99"/>
                  </a:lnTo>
                  <a:lnTo>
                    <a:pt x="72" y="45"/>
                  </a:lnTo>
                  <a:close/>
                </a:path>
              </a:pathLst>
            </a:custGeom>
            <a:solidFill>
              <a:srgbClr val="2B2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" name="Freeform 21"/>
            <p:cNvSpPr>
              <a:spLocks/>
            </p:cNvSpPr>
            <p:nvPr/>
          </p:nvSpPr>
          <p:spPr bwMode="auto">
            <a:xfrm>
              <a:off x="2753" y="2314"/>
              <a:ext cx="34" cy="41"/>
            </a:xfrm>
            <a:custGeom>
              <a:avLst/>
              <a:gdLst>
                <a:gd name="T0" fmla="*/ 38 w 68"/>
                <a:gd name="T1" fmla="*/ 0 h 82"/>
                <a:gd name="T2" fmla="*/ 55 w 68"/>
                <a:gd name="T3" fmla="*/ 14 h 82"/>
                <a:gd name="T4" fmla="*/ 68 w 68"/>
                <a:gd name="T5" fmla="*/ 48 h 82"/>
                <a:gd name="T6" fmla="*/ 61 w 68"/>
                <a:gd name="T7" fmla="*/ 82 h 82"/>
                <a:gd name="T8" fmla="*/ 35 w 68"/>
                <a:gd name="T9" fmla="*/ 82 h 82"/>
                <a:gd name="T10" fmla="*/ 45 w 68"/>
                <a:gd name="T11" fmla="*/ 42 h 82"/>
                <a:gd name="T12" fmla="*/ 28 w 68"/>
                <a:gd name="T13" fmla="*/ 25 h 82"/>
                <a:gd name="T14" fmla="*/ 0 w 68"/>
                <a:gd name="T15" fmla="*/ 32 h 82"/>
                <a:gd name="T16" fmla="*/ 11 w 68"/>
                <a:gd name="T17" fmla="*/ 7 h 82"/>
                <a:gd name="T18" fmla="*/ 38 w 68"/>
                <a:gd name="T19" fmla="*/ 0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8" h="82">
                  <a:moveTo>
                    <a:pt x="38" y="0"/>
                  </a:moveTo>
                  <a:lnTo>
                    <a:pt x="55" y="14"/>
                  </a:lnTo>
                  <a:lnTo>
                    <a:pt x="68" y="48"/>
                  </a:lnTo>
                  <a:lnTo>
                    <a:pt x="61" y="82"/>
                  </a:lnTo>
                  <a:lnTo>
                    <a:pt x="35" y="82"/>
                  </a:lnTo>
                  <a:lnTo>
                    <a:pt x="45" y="42"/>
                  </a:lnTo>
                  <a:lnTo>
                    <a:pt x="28" y="25"/>
                  </a:lnTo>
                  <a:lnTo>
                    <a:pt x="0" y="32"/>
                  </a:lnTo>
                  <a:lnTo>
                    <a:pt x="11" y="7"/>
                  </a:lnTo>
                  <a:lnTo>
                    <a:pt x="38" y="0"/>
                  </a:lnTo>
                  <a:close/>
                </a:path>
              </a:pathLst>
            </a:custGeom>
            <a:solidFill>
              <a:srgbClr val="7A3F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" name="Freeform 22"/>
            <p:cNvSpPr>
              <a:spLocks/>
            </p:cNvSpPr>
            <p:nvPr/>
          </p:nvSpPr>
          <p:spPr bwMode="auto">
            <a:xfrm>
              <a:off x="2626" y="2348"/>
              <a:ext cx="133" cy="121"/>
            </a:xfrm>
            <a:custGeom>
              <a:avLst/>
              <a:gdLst>
                <a:gd name="T0" fmla="*/ 67 w 266"/>
                <a:gd name="T1" fmla="*/ 68 h 242"/>
                <a:gd name="T2" fmla="*/ 52 w 266"/>
                <a:gd name="T3" fmla="*/ 99 h 242"/>
                <a:gd name="T4" fmla="*/ 39 w 266"/>
                <a:gd name="T5" fmla="*/ 125 h 242"/>
                <a:gd name="T6" fmla="*/ 21 w 266"/>
                <a:gd name="T7" fmla="*/ 164 h 242"/>
                <a:gd name="T8" fmla="*/ 0 w 266"/>
                <a:gd name="T9" fmla="*/ 190 h 242"/>
                <a:gd name="T10" fmla="*/ 21 w 266"/>
                <a:gd name="T11" fmla="*/ 209 h 242"/>
                <a:gd name="T12" fmla="*/ 36 w 266"/>
                <a:gd name="T13" fmla="*/ 170 h 242"/>
                <a:gd name="T14" fmla="*/ 66 w 266"/>
                <a:gd name="T15" fmla="*/ 167 h 242"/>
                <a:gd name="T16" fmla="*/ 69 w 266"/>
                <a:gd name="T17" fmla="*/ 133 h 242"/>
                <a:gd name="T18" fmla="*/ 84 w 266"/>
                <a:gd name="T19" fmla="*/ 106 h 242"/>
                <a:gd name="T20" fmla="*/ 101 w 266"/>
                <a:gd name="T21" fmla="*/ 68 h 242"/>
                <a:gd name="T22" fmla="*/ 116 w 266"/>
                <a:gd name="T23" fmla="*/ 57 h 242"/>
                <a:gd name="T24" fmla="*/ 113 w 266"/>
                <a:gd name="T25" fmla="*/ 42 h 242"/>
                <a:gd name="T26" fmla="*/ 139 w 266"/>
                <a:gd name="T27" fmla="*/ 38 h 242"/>
                <a:gd name="T28" fmla="*/ 158 w 266"/>
                <a:gd name="T29" fmla="*/ 42 h 242"/>
                <a:gd name="T30" fmla="*/ 128 w 266"/>
                <a:gd name="T31" fmla="*/ 76 h 242"/>
                <a:gd name="T32" fmla="*/ 168 w 266"/>
                <a:gd name="T33" fmla="*/ 53 h 242"/>
                <a:gd name="T34" fmla="*/ 207 w 266"/>
                <a:gd name="T35" fmla="*/ 65 h 242"/>
                <a:gd name="T36" fmla="*/ 196 w 266"/>
                <a:gd name="T37" fmla="*/ 81 h 242"/>
                <a:gd name="T38" fmla="*/ 203 w 266"/>
                <a:gd name="T39" fmla="*/ 96 h 242"/>
                <a:gd name="T40" fmla="*/ 157 w 266"/>
                <a:gd name="T41" fmla="*/ 114 h 242"/>
                <a:gd name="T42" fmla="*/ 183 w 266"/>
                <a:gd name="T43" fmla="*/ 166 h 242"/>
                <a:gd name="T44" fmla="*/ 107 w 266"/>
                <a:gd name="T45" fmla="*/ 186 h 242"/>
                <a:gd name="T46" fmla="*/ 105 w 266"/>
                <a:gd name="T47" fmla="*/ 209 h 242"/>
                <a:gd name="T48" fmla="*/ 64 w 266"/>
                <a:gd name="T49" fmla="*/ 209 h 242"/>
                <a:gd name="T50" fmla="*/ 28 w 266"/>
                <a:gd name="T51" fmla="*/ 231 h 242"/>
                <a:gd name="T52" fmla="*/ 82 w 266"/>
                <a:gd name="T53" fmla="*/ 227 h 242"/>
                <a:gd name="T54" fmla="*/ 135 w 266"/>
                <a:gd name="T55" fmla="*/ 216 h 242"/>
                <a:gd name="T56" fmla="*/ 177 w 266"/>
                <a:gd name="T57" fmla="*/ 190 h 242"/>
                <a:gd name="T58" fmla="*/ 241 w 266"/>
                <a:gd name="T59" fmla="*/ 187 h 242"/>
                <a:gd name="T60" fmla="*/ 215 w 266"/>
                <a:gd name="T61" fmla="*/ 143 h 242"/>
                <a:gd name="T62" fmla="*/ 223 w 266"/>
                <a:gd name="T63" fmla="*/ 133 h 242"/>
                <a:gd name="T64" fmla="*/ 227 w 266"/>
                <a:gd name="T65" fmla="*/ 108 h 242"/>
                <a:gd name="T66" fmla="*/ 257 w 266"/>
                <a:gd name="T67" fmla="*/ 87 h 242"/>
                <a:gd name="T68" fmla="*/ 243 w 266"/>
                <a:gd name="T69" fmla="*/ 66 h 242"/>
                <a:gd name="T70" fmla="*/ 215 w 266"/>
                <a:gd name="T71" fmla="*/ 47 h 242"/>
                <a:gd name="T72" fmla="*/ 189 w 266"/>
                <a:gd name="T73" fmla="*/ 35 h 242"/>
                <a:gd name="T74" fmla="*/ 169 w 266"/>
                <a:gd name="T75" fmla="*/ 0 h 242"/>
                <a:gd name="T76" fmla="*/ 116 w 266"/>
                <a:gd name="T77" fmla="*/ 23 h 242"/>
                <a:gd name="T78" fmla="*/ 82 w 266"/>
                <a:gd name="T79" fmla="*/ 42 h 242"/>
                <a:gd name="T80" fmla="*/ 77 w 266"/>
                <a:gd name="T81" fmla="*/ 52 h 242"/>
                <a:gd name="T82" fmla="*/ 70 w 266"/>
                <a:gd name="T83" fmla="*/ 61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266" h="242">
                  <a:moveTo>
                    <a:pt x="70" y="61"/>
                  </a:moveTo>
                  <a:lnTo>
                    <a:pt x="67" y="68"/>
                  </a:lnTo>
                  <a:lnTo>
                    <a:pt x="60" y="82"/>
                  </a:lnTo>
                  <a:lnTo>
                    <a:pt x="52" y="99"/>
                  </a:lnTo>
                  <a:lnTo>
                    <a:pt x="46" y="111"/>
                  </a:lnTo>
                  <a:lnTo>
                    <a:pt x="39" y="125"/>
                  </a:lnTo>
                  <a:lnTo>
                    <a:pt x="30" y="146"/>
                  </a:lnTo>
                  <a:lnTo>
                    <a:pt x="21" y="164"/>
                  </a:lnTo>
                  <a:lnTo>
                    <a:pt x="16" y="172"/>
                  </a:lnTo>
                  <a:lnTo>
                    <a:pt x="0" y="190"/>
                  </a:lnTo>
                  <a:lnTo>
                    <a:pt x="18" y="193"/>
                  </a:lnTo>
                  <a:lnTo>
                    <a:pt x="21" y="209"/>
                  </a:lnTo>
                  <a:lnTo>
                    <a:pt x="41" y="197"/>
                  </a:lnTo>
                  <a:lnTo>
                    <a:pt x="36" y="170"/>
                  </a:lnTo>
                  <a:lnTo>
                    <a:pt x="50" y="149"/>
                  </a:lnTo>
                  <a:lnTo>
                    <a:pt x="66" y="167"/>
                  </a:lnTo>
                  <a:lnTo>
                    <a:pt x="74" y="156"/>
                  </a:lnTo>
                  <a:lnTo>
                    <a:pt x="69" y="133"/>
                  </a:lnTo>
                  <a:lnTo>
                    <a:pt x="90" y="123"/>
                  </a:lnTo>
                  <a:lnTo>
                    <a:pt x="84" y="106"/>
                  </a:lnTo>
                  <a:lnTo>
                    <a:pt x="82" y="87"/>
                  </a:lnTo>
                  <a:lnTo>
                    <a:pt x="101" y="68"/>
                  </a:lnTo>
                  <a:lnTo>
                    <a:pt x="90" y="61"/>
                  </a:lnTo>
                  <a:lnTo>
                    <a:pt x="116" y="57"/>
                  </a:lnTo>
                  <a:lnTo>
                    <a:pt x="128" y="47"/>
                  </a:lnTo>
                  <a:lnTo>
                    <a:pt x="113" y="42"/>
                  </a:lnTo>
                  <a:lnTo>
                    <a:pt x="135" y="25"/>
                  </a:lnTo>
                  <a:lnTo>
                    <a:pt x="139" y="38"/>
                  </a:lnTo>
                  <a:lnTo>
                    <a:pt x="158" y="23"/>
                  </a:lnTo>
                  <a:lnTo>
                    <a:pt x="158" y="42"/>
                  </a:lnTo>
                  <a:lnTo>
                    <a:pt x="137" y="58"/>
                  </a:lnTo>
                  <a:lnTo>
                    <a:pt x="128" y="76"/>
                  </a:lnTo>
                  <a:lnTo>
                    <a:pt x="143" y="64"/>
                  </a:lnTo>
                  <a:lnTo>
                    <a:pt x="168" y="53"/>
                  </a:lnTo>
                  <a:lnTo>
                    <a:pt x="183" y="64"/>
                  </a:lnTo>
                  <a:lnTo>
                    <a:pt x="207" y="65"/>
                  </a:lnTo>
                  <a:lnTo>
                    <a:pt x="220" y="65"/>
                  </a:lnTo>
                  <a:lnTo>
                    <a:pt x="196" y="81"/>
                  </a:lnTo>
                  <a:lnTo>
                    <a:pt x="177" y="90"/>
                  </a:lnTo>
                  <a:lnTo>
                    <a:pt x="203" y="96"/>
                  </a:lnTo>
                  <a:lnTo>
                    <a:pt x="191" y="117"/>
                  </a:lnTo>
                  <a:lnTo>
                    <a:pt x="157" y="114"/>
                  </a:lnTo>
                  <a:lnTo>
                    <a:pt x="180" y="136"/>
                  </a:lnTo>
                  <a:lnTo>
                    <a:pt x="183" y="166"/>
                  </a:lnTo>
                  <a:lnTo>
                    <a:pt x="145" y="172"/>
                  </a:lnTo>
                  <a:lnTo>
                    <a:pt x="107" y="186"/>
                  </a:lnTo>
                  <a:lnTo>
                    <a:pt x="97" y="182"/>
                  </a:lnTo>
                  <a:lnTo>
                    <a:pt x="105" y="209"/>
                  </a:lnTo>
                  <a:lnTo>
                    <a:pt x="81" y="209"/>
                  </a:lnTo>
                  <a:lnTo>
                    <a:pt x="64" y="209"/>
                  </a:lnTo>
                  <a:lnTo>
                    <a:pt x="54" y="225"/>
                  </a:lnTo>
                  <a:lnTo>
                    <a:pt x="28" y="231"/>
                  </a:lnTo>
                  <a:lnTo>
                    <a:pt x="58" y="242"/>
                  </a:lnTo>
                  <a:lnTo>
                    <a:pt x="82" y="227"/>
                  </a:lnTo>
                  <a:lnTo>
                    <a:pt x="107" y="219"/>
                  </a:lnTo>
                  <a:lnTo>
                    <a:pt x="135" y="216"/>
                  </a:lnTo>
                  <a:lnTo>
                    <a:pt x="137" y="193"/>
                  </a:lnTo>
                  <a:lnTo>
                    <a:pt x="177" y="190"/>
                  </a:lnTo>
                  <a:lnTo>
                    <a:pt x="215" y="186"/>
                  </a:lnTo>
                  <a:lnTo>
                    <a:pt x="241" y="187"/>
                  </a:lnTo>
                  <a:lnTo>
                    <a:pt x="219" y="166"/>
                  </a:lnTo>
                  <a:lnTo>
                    <a:pt x="215" y="143"/>
                  </a:lnTo>
                  <a:lnTo>
                    <a:pt x="243" y="152"/>
                  </a:lnTo>
                  <a:lnTo>
                    <a:pt x="223" y="133"/>
                  </a:lnTo>
                  <a:lnTo>
                    <a:pt x="245" y="126"/>
                  </a:lnTo>
                  <a:lnTo>
                    <a:pt x="227" y="108"/>
                  </a:lnTo>
                  <a:lnTo>
                    <a:pt x="214" y="93"/>
                  </a:lnTo>
                  <a:lnTo>
                    <a:pt x="257" y="87"/>
                  </a:lnTo>
                  <a:lnTo>
                    <a:pt x="266" y="66"/>
                  </a:lnTo>
                  <a:lnTo>
                    <a:pt x="243" y="66"/>
                  </a:lnTo>
                  <a:lnTo>
                    <a:pt x="252" y="42"/>
                  </a:lnTo>
                  <a:lnTo>
                    <a:pt x="215" y="47"/>
                  </a:lnTo>
                  <a:lnTo>
                    <a:pt x="214" y="12"/>
                  </a:lnTo>
                  <a:lnTo>
                    <a:pt x="189" y="35"/>
                  </a:lnTo>
                  <a:lnTo>
                    <a:pt x="173" y="35"/>
                  </a:lnTo>
                  <a:lnTo>
                    <a:pt x="169" y="0"/>
                  </a:lnTo>
                  <a:lnTo>
                    <a:pt x="146" y="17"/>
                  </a:lnTo>
                  <a:lnTo>
                    <a:pt x="116" y="23"/>
                  </a:lnTo>
                  <a:lnTo>
                    <a:pt x="104" y="13"/>
                  </a:lnTo>
                  <a:lnTo>
                    <a:pt x="82" y="42"/>
                  </a:lnTo>
                  <a:lnTo>
                    <a:pt x="81" y="45"/>
                  </a:lnTo>
                  <a:lnTo>
                    <a:pt x="77" y="52"/>
                  </a:lnTo>
                  <a:lnTo>
                    <a:pt x="74" y="59"/>
                  </a:lnTo>
                  <a:lnTo>
                    <a:pt x="70" y="61"/>
                  </a:lnTo>
                  <a:close/>
                </a:path>
              </a:pathLst>
            </a:custGeom>
            <a:solidFill>
              <a:srgbClr val="964C2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23"/>
            <p:cNvSpPr>
              <a:spLocks/>
            </p:cNvSpPr>
            <p:nvPr/>
          </p:nvSpPr>
          <p:spPr bwMode="auto">
            <a:xfrm>
              <a:off x="2678" y="2382"/>
              <a:ext cx="59" cy="57"/>
            </a:xfrm>
            <a:custGeom>
              <a:avLst/>
              <a:gdLst>
                <a:gd name="T0" fmla="*/ 81 w 118"/>
                <a:gd name="T1" fmla="*/ 31 h 116"/>
                <a:gd name="T2" fmla="*/ 50 w 118"/>
                <a:gd name="T3" fmla="*/ 31 h 116"/>
                <a:gd name="T4" fmla="*/ 31 w 118"/>
                <a:gd name="T5" fmla="*/ 46 h 116"/>
                <a:gd name="T6" fmla="*/ 18 w 118"/>
                <a:gd name="T7" fmla="*/ 66 h 116"/>
                <a:gd name="T8" fmla="*/ 45 w 118"/>
                <a:gd name="T9" fmla="*/ 45 h 116"/>
                <a:gd name="T10" fmla="*/ 62 w 118"/>
                <a:gd name="T11" fmla="*/ 60 h 116"/>
                <a:gd name="T12" fmla="*/ 50 w 118"/>
                <a:gd name="T13" fmla="*/ 73 h 116"/>
                <a:gd name="T14" fmla="*/ 65 w 118"/>
                <a:gd name="T15" fmla="*/ 81 h 116"/>
                <a:gd name="T16" fmla="*/ 81 w 118"/>
                <a:gd name="T17" fmla="*/ 96 h 116"/>
                <a:gd name="T18" fmla="*/ 45 w 118"/>
                <a:gd name="T19" fmla="*/ 99 h 116"/>
                <a:gd name="T20" fmla="*/ 0 w 118"/>
                <a:gd name="T21" fmla="*/ 104 h 116"/>
                <a:gd name="T22" fmla="*/ 19 w 118"/>
                <a:gd name="T23" fmla="*/ 114 h 116"/>
                <a:gd name="T24" fmla="*/ 73 w 118"/>
                <a:gd name="T25" fmla="*/ 116 h 116"/>
                <a:gd name="T26" fmla="*/ 107 w 118"/>
                <a:gd name="T27" fmla="*/ 113 h 116"/>
                <a:gd name="T28" fmla="*/ 87 w 118"/>
                <a:gd name="T29" fmla="*/ 72 h 116"/>
                <a:gd name="T30" fmla="*/ 107 w 118"/>
                <a:gd name="T31" fmla="*/ 58 h 116"/>
                <a:gd name="T32" fmla="*/ 108 w 118"/>
                <a:gd name="T33" fmla="*/ 42 h 116"/>
                <a:gd name="T34" fmla="*/ 93 w 118"/>
                <a:gd name="T35" fmla="*/ 22 h 116"/>
                <a:gd name="T36" fmla="*/ 84 w 118"/>
                <a:gd name="T37" fmla="*/ 20 h 116"/>
                <a:gd name="T38" fmla="*/ 118 w 118"/>
                <a:gd name="T39" fmla="*/ 10 h 116"/>
                <a:gd name="T40" fmla="*/ 96 w 118"/>
                <a:gd name="T41" fmla="*/ 0 h 116"/>
                <a:gd name="T42" fmla="*/ 80 w 118"/>
                <a:gd name="T43" fmla="*/ 13 h 116"/>
                <a:gd name="T44" fmla="*/ 70 w 118"/>
                <a:gd name="T45" fmla="*/ 25 h 116"/>
                <a:gd name="T46" fmla="*/ 71 w 118"/>
                <a:gd name="T47" fmla="*/ 26 h 116"/>
                <a:gd name="T48" fmla="*/ 75 w 118"/>
                <a:gd name="T49" fmla="*/ 28 h 116"/>
                <a:gd name="T50" fmla="*/ 79 w 118"/>
                <a:gd name="T51" fmla="*/ 30 h 116"/>
                <a:gd name="T52" fmla="*/ 81 w 118"/>
                <a:gd name="T53" fmla="*/ 31 h 1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118" h="116">
                  <a:moveTo>
                    <a:pt x="81" y="31"/>
                  </a:moveTo>
                  <a:lnTo>
                    <a:pt x="50" y="31"/>
                  </a:lnTo>
                  <a:lnTo>
                    <a:pt x="31" y="46"/>
                  </a:lnTo>
                  <a:lnTo>
                    <a:pt x="18" y="66"/>
                  </a:lnTo>
                  <a:lnTo>
                    <a:pt x="45" y="45"/>
                  </a:lnTo>
                  <a:lnTo>
                    <a:pt x="62" y="60"/>
                  </a:lnTo>
                  <a:lnTo>
                    <a:pt x="50" y="73"/>
                  </a:lnTo>
                  <a:lnTo>
                    <a:pt x="65" y="81"/>
                  </a:lnTo>
                  <a:lnTo>
                    <a:pt x="81" y="96"/>
                  </a:lnTo>
                  <a:lnTo>
                    <a:pt x="45" y="99"/>
                  </a:lnTo>
                  <a:lnTo>
                    <a:pt x="0" y="104"/>
                  </a:lnTo>
                  <a:lnTo>
                    <a:pt x="19" y="114"/>
                  </a:lnTo>
                  <a:lnTo>
                    <a:pt x="73" y="116"/>
                  </a:lnTo>
                  <a:lnTo>
                    <a:pt x="107" y="113"/>
                  </a:lnTo>
                  <a:lnTo>
                    <a:pt x="87" y="72"/>
                  </a:lnTo>
                  <a:lnTo>
                    <a:pt x="107" y="58"/>
                  </a:lnTo>
                  <a:lnTo>
                    <a:pt x="108" y="42"/>
                  </a:lnTo>
                  <a:lnTo>
                    <a:pt x="93" y="22"/>
                  </a:lnTo>
                  <a:lnTo>
                    <a:pt x="84" y="20"/>
                  </a:lnTo>
                  <a:lnTo>
                    <a:pt x="118" y="10"/>
                  </a:lnTo>
                  <a:lnTo>
                    <a:pt x="96" y="0"/>
                  </a:lnTo>
                  <a:lnTo>
                    <a:pt x="80" y="13"/>
                  </a:lnTo>
                  <a:lnTo>
                    <a:pt x="70" y="25"/>
                  </a:lnTo>
                  <a:lnTo>
                    <a:pt x="71" y="26"/>
                  </a:lnTo>
                  <a:lnTo>
                    <a:pt x="75" y="28"/>
                  </a:lnTo>
                  <a:lnTo>
                    <a:pt x="79" y="30"/>
                  </a:lnTo>
                  <a:lnTo>
                    <a:pt x="81" y="31"/>
                  </a:lnTo>
                  <a:close/>
                </a:path>
              </a:pathLst>
            </a:custGeom>
            <a:solidFill>
              <a:srgbClr val="916D4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" name="Freeform 24"/>
            <p:cNvSpPr>
              <a:spLocks/>
            </p:cNvSpPr>
            <p:nvPr/>
          </p:nvSpPr>
          <p:spPr bwMode="auto">
            <a:xfrm>
              <a:off x="2627" y="2372"/>
              <a:ext cx="49" cy="76"/>
            </a:xfrm>
            <a:custGeom>
              <a:avLst/>
              <a:gdLst>
                <a:gd name="T0" fmla="*/ 68 w 99"/>
                <a:gd name="T1" fmla="*/ 33 h 152"/>
                <a:gd name="T2" fmla="*/ 50 w 99"/>
                <a:gd name="T3" fmla="*/ 64 h 152"/>
                <a:gd name="T4" fmla="*/ 23 w 99"/>
                <a:gd name="T5" fmla="*/ 98 h 152"/>
                <a:gd name="T6" fmla="*/ 0 w 99"/>
                <a:gd name="T7" fmla="*/ 144 h 152"/>
                <a:gd name="T8" fmla="*/ 17 w 99"/>
                <a:gd name="T9" fmla="*/ 146 h 152"/>
                <a:gd name="T10" fmla="*/ 34 w 99"/>
                <a:gd name="T11" fmla="*/ 152 h 152"/>
                <a:gd name="T12" fmla="*/ 35 w 99"/>
                <a:gd name="T13" fmla="*/ 132 h 152"/>
                <a:gd name="T14" fmla="*/ 29 w 99"/>
                <a:gd name="T15" fmla="*/ 109 h 152"/>
                <a:gd name="T16" fmla="*/ 52 w 99"/>
                <a:gd name="T17" fmla="*/ 91 h 152"/>
                <a:gd name="T18" fmla="*/ 68 w 99"/>
                <a:gd name="T19" fmla="*/ 79 h 152"/>
                <a:gd name="T20" fmla="*/ 68 w 99"/>
                <a:gd name="T21" fmla="*/ 61 h 152"/>
                <a:gd name="T22" fmla="*/ 84 w 99"/>
                <a:gd name="T23" fmla="*/ 28 h 152"/>
                <a:gd name="T24" fmla="*/ 99 w 99"/>
                <a:gd name="T25" fmla="*/ 0 h 152"/>
                <a:gd name="T26" fmla="*/ 69 w 99"/>
                <a:gd name="T27" fmla="*/ 22 h 152"/>
                <a:gd name="T28" fmla="*/ 68 w 99"/>
                <a:gd name="T29" fmla="*/ 33 h 1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99" h="152">
                  <a:moveTo>
                    <a:pt x="68" y="33"/>
                  </a:moveTo>
                  <a:lnTo>
                    <a:pt x="50" y="64"/>
                  </a:lnTo>
                  <a:lnTo>
                    <a:pt x="23" y="98"/>
                  </a:lnTo>
                  <a:lnTo>
                    <a:pt x="0" y="144"/>
                  </a:lnTo>
                  <a:lnTo>
                    <a:pt x="17" y="146"/>
                  </a:lnTo>
                  <a:lnTo>
                    <a:pt x="34" y="152"/>
                  </a:lnTo>
                  <a:lnTo>
                    <a:pt x="35" y="132"/>
                  </a:lnTo>
                  <a:lnTo>
                    <a:pt x="29" y="109"/>
                  </a:lnTo>
                  <a:lnTo>
                    <a:pt x="52" y="91"/>
                  </a:lnTo>
                  <a:lnTo>
                    <a:pt x="68" y="79"/>
                  </a:lnTo>
                  <a:lnTo>
                    <a:pt x="68" y="61"/>
                  </a:lnTo>
                  <a:lnTo>
                    <a:pt x="84" y="28"/>
                  </a:lnTo>
                  <a:lnTo>
                    <a:pt x="99" y="0"/>
                  </a:lnTo>
                  <a:lnTo>
                    <a:pt x="69" y="22"/>
                  </a:lnTo>
                  <a:lnTo>
                    <a:pt x="68" y="33"/>
                  </a:lnTo>
                  <a:close/>
                </a:path>
              </a:pathLst>
            </a:custGeom>
            <a:solidFill>
              <a:srgbClr val="916D4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" name="Freeform 25"/>
            <p:cNvSpPr>
              <a:spLocks/>
            </p:cNvSpPr>
            <p:nvPr/>
          </p:nvSpPr>
          <p:spPr bwMode="auto">
            <a:xfrm>
              <a:off x="2764" y="2316"/>
              <a:ext cx="16" cy="34"/>
            </a:xfrm>
            <a:custGeom>
              <a:avLst/>
              <a:gdLst>
                <a:gd name="T0" fmla="*/ 0 w 33"/>
                <a:gd name="T1" fmla="*/ 14 h 68"/>
                <a:gd name="T2" fmla="*/ 18 w 33"/>
                <a:gd name="T3" fmla="*/ 17 h 68"/>
                <a:gd name="T4" fmla="*/ 26 w 33"/>
                <a:gd name="T5" fmla="*/ 68 h 68"/>
                <a:gd name="T6" fmla="*/ 33 w 33"/>
                <a:gd name="T7" fmla="*/ 48 h 68"/>
                <a:gd name="T8" fmla="*/ 33 w 33"/>
                <a:gd name="T9" fmla="*/ 46 h 68"/>
                <a:gd name="T10" fmla="*/ 31 w 33"/>
                <a:gd name="T11" fmla="*/ 39 h 68"/>
                <a:gd name="T12" fmla="*/ 30 w 33"/>
                <a:gd name="T13" fmla="*/ 31 h 68"/>
                <a:gd name="T14" fmla="*/ 29 w 33"/>
                <a:gd name="T15" fmla="*/ 23 h 68"/>
                <a:gd name="T16" fmla="*/ 26 w 33"/>
                <a:gd name="T17" fmla="*/ 16 h 68"/>
                <a:gd name="T18" fmla="*/ 21 w 33"/>
                <a:gd name="T19" fmla="*/ 8 h 68"/>
                <a:gd name="T20" fmla="*/ 15 w 33"/>
                <a:gd name="T21" fmla="*/ 2 h 68"/>
                <a:gd name="T22" fmla="*/ 13 w 33"/>
                <a:gd name="T23" fmla="*/ 0 h 68"/>
                <a:gd name="T24" fmla="*/ 0 w 33"/>
                <a:gd name="T25" fmla="*/ 14 h 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3" h="68">
                  <a:moveTo>
                    <a:pt x="0" y="14"/>
                  </a:moveTo>
                  <a:lnTo>
                    <a:pt x="18" y="17"/>
                  </a:lnTo>
                  <a:lnTo>
                    <a:pt x="26" y="68"/>
                  </a:lnTo>
                  <a:lnTo>
                    <a:pt x="33" y="48"/>
                  </a:lnTo>
                  <a:lnTo>
                    <a:pt x="33" y="46"/>
                  </a:lnTo>
                  <a:lnTo>
                    <a:pt x="31" y="39"/>
                  </a:lnTo>
                  <a:lnTo>
                    <a:pt x="30" y="31"/>
                  </a:lnTo>
                  <a:lnTo>
                    <a:pt x="29" y="23"/>
                  </a:lnTo>
                  <a:lnTo>
                    <a:pt x="26" y="16"/>
                  </a:lnTo>
                  <a:lnTo>
                    <a:pt x="21" y="8"/>
                  </a:lnTo>
                  <a:lnTo>
                    <a:pt x="15" y="2"/>
                  </a:lnTo>
                  <a:lnTo>
                    <a:pt x="13" y="0"/>
                  </a:lnTo>
                  <a:lnTo>
                    <a:pt x="0" y="14"/>
                  </a:lnTo>
                  <a:close/>
                </a:path>
              </a:pathLst>
            </a:custGeom>
            <a:solidFill>
              <a:srgbClr val="916D4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" name="Freeform 26"/>
            <p:cNvSpPr>
              <a:spLocks/>
            </p:cNvSpPr>
            <p:nvPr/>
          </p:nvSpPr>
          <p:spPr bwMode="auto">
            <a:xfrm>
              <a:off x="2638" y="2455"/>
              <a:ext cx="27" cy="16"/>
            </a:xfrm>
            <a:custGeom>
              <a:avLst/>
              <a:gdLst>
                <a:gd name="T0" fmla="*/ 38 w 53"/>
                <a:gd name="T1" fmla="*/ 0 h 31"/>
                <a:gd name="T2" fmla="*/ 26 w 53"/>
                <a:gd name="T3" fmla="*/ 9 h 31"/>
                <a:gd name="T4" fmla="*/ 0 w 53"/>
                <a:gd name="T5" fmla="*/ 18 h 31"/>
                <a:gd name="T6" fmla="*/ 20 w 53"/>
                <a:gd name="T7" fmla="*/ 31 h 31"/>
                <a:gd name="T8" fmla="*/ 42 w 53"/>
                <a:gd name="T9" fmla="*/ 30 h 31"/>
                <a:gd name="T10" fmla="*/ 53 w 53"/>
                <a:gd name="T11" fmla="*/ 11 h 31"/>
                <a:gd name="T12" fmla="*/ 38 w 53"/>
                <a:gd name="T13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3" h="31">
                  <a:moveTo>
                    <a:pt x="38" y="0"/>
                  </a:moveTo>
                  <a:lnTo>
                    <a:pt x="26" y="9"/>
                  </a:lnTo>
                  <a:lnTo>
                    <a:pt x="0" y="18"/>
                  </a:lnTo>
                  <a:lnTo>
                    <a:pt x="20" y="31"/>
                  </a:lnTo>
                  <a:lnTo>
                    <a:pt x="42" y="30"/>
                  </a:lnTo>
                  <a:lnTo>
                    <a:pt x="53" y="11"/>
                  </a:lnTo>
                  <a:lnTo>
                    <a:pt x="38" y="0"/>
                  </a:lnTo>
                  <a:close/>
                </a:path>
              </a:pathLst>
            </a:custGeom>
            <a:solidFill>
              <a:srgbClr val="916D4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" name="Freeform 27"/>
            <p:cNvSpPr>
              <a:spLocks/>
            </p:cNvSpPr>
            <p:nvPr/>
          </p:nvSpPr>
          <p:spPr bwMode="auto">
            <a:xfrm>
              <a:off x="2640" y="2410"/>
              <a:ext cx="64" cy="54"/>
            </a:xfrm>
            <a:custGeom>
              <a:avLst/>
              <a:gdLst>
                <a:gd name="T0" fmla="*/ 10 w 126"/>
                <a:gd name="T1" fmla="*/ 57 h 108"/>
                <a:gd name="T2" fmla="*/ 18 w 126"/>
                <a:gd name="T3" fmla="*/ 64 h 108"/>
                <a:gd name="T4" fmla="*/ 25 w 126"/>
                <a:gd name="T5" fmla="*/ 89 h 108"/>
                <a:gd name="T6" fmla="*/ 23 w 126"/>
                <a:gd name="T7" fmla="*/ 65 h 108"/>
                <a:gd name="T8" fmla="*/ 21 w 126"/>
                <a:gd name="T9" fmla="*/ 36 h 108"/>
                <a:gd name="T10" fmla="*/ 33 w 126"/>
                <a:gd name="T11" fmla="*/ 41 h 108"/>
                <a:gd name="T12" fmla="*/ 52 w 126"/>
                <a:gd name="T13" fmla="*/ 37 h 108"/>
                <a:gd name="T14" fmla="*/ 53 w 126"/>
                <a:gd name="T15" fmla="*/ 14 h 108"/>
                <a:gd name="T16" fmla="*/ 67 w 126"/>
                <a:gd name="T17" fmla="*/ 6 h 108"/>
                <a:gd name="T18" fmla="*/ 72 w 126"/>
                <a:gd name="T19" fmla="*/ 16 h 108"/>
                <a:gd name="T20" fmla="*/ 83 w 126"/>
                <a:gd name="T21" fmla="*/ 17 h 108"/>
                <a:gd name="T22" fmla="*/ 100 w 126"/>
                <a:gd name="T23" fmla="*/ 8 h 108"/>
                <a:gd name="T24" fmla="*/ 126 w 126"/>
                <a:gd name="T25" fmla="*/ 0 h 108"/>
                <a:gd name="T26" fmla="*/ 123 w 126"/>
                <a:gd name="T27" fmla="*/ 18 h 108"/>
                <a:gd name="T28" fmla="*/ 114 w 126"/>
                <a:gd name="T29" fmla="*/ 31 h 108"/>
                <a:gd name="T30" fmla="*/ 85 w 126"/>
                <a:gd name="T31" fmla="*/ 40 h 108"/>
                <a:gd name="T32" fmla="*/ 98 w 126"/>
                <a:gd name="T33" fmla="*/ 46 h 108"/>
                <a:gd name="T34" fmla="*/ 79 w 126"/>
                <a:gd name="T35" fmla="*/ 50 h 108"/>
                <a:gd name="T36" fmla="*/ 41 w 126"/>
                <a:gd name="T37" fmla="*/ 53 h 108"/>
                <a:gd name="T38" fmla="*/ 75 w 126"/>
                <a:gd name="T39" fmla="*/ 70 h 108"/>
                <a:gd name="T40" fmla="*/ 40 w 126"/>
                <a:gd name="T41" fmla="*/ 74 h 108"/>
                <a:gd name="T42" fmla="*/ 40 w 126"/>
                <a:gd name="T43" fmla="*/ 98 h 108"/>
                <a:gd name="T44" fmla="*/ 19 w 126"/>
                <a:gd name="T45" fmla="*/ 108 h 108"/>
                <a:gd name="T46" fmla="*/ 0 w 126"/>
                <a:gd name="T47" fmla="*/ 108 h 108"/>
                <a:gd name="T48" fmla="*/ 0 w 126"/>
                <a:gd name="T49" fmla="*/ 87 h 108"/>
                <a:gd name="T50" fmla="*/ 14 w 126"/>
                <a:gd name="T51" fmla="*/ 77 h 108"/>
                <a:gd name="T52" fmla="*/ 22 w 126"/>
                <a:gd name="T53" fmla="*/ 87 h 108"/>
                <a:gd name="T54" fmla="*/ 10 w 126"/>
                <a:gd name="T55" fmla="*/ 57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126" h="108">
                  <a:moveTo>
                    <a:pt x="10" y="57"/>
                  </a:moveTo>
                  <a:lnTo>
                    <a:pt x="18" y="64"/>
                  </a:lnTo>
                  <a:lnTo>
                    <a:pt x="25" y="89"/>
                  </a:lnTo>
                  <a:lnTo>
                    <a:pt x="23" y="65"/>
                  </a:lnTo>
                  <a:lnTo>
                    <a:pt x="21" y="36"/>
                  </a:lnTo>
                  <a:lnTo>
                    <a:pt x="33" y="41"/>
                  </a:lnTo>
                  <a:lnTo>
                    <a:pt x="52" y="37"/>
                  </a:lnTo>
                  <a:lnTo>
                    <a:pt x="53" y="14"/>
                  </a:lnTo>
                  <a:lnTo>
                    <a:pt x="67" y="6"/>
                  </a:lnTo>
                  <a:lnTo>
                    <a:pt x="72" y="16"/>
                  </a:lnTo>
                  <a:lnTo>
                    <a:pt x="83" y="17"/>
                  </a:lnTo>
                  <a:lnTo>
                    <a:pt x="100" y="8"/>
                  </a:lnTo>
                  <a:lnTo>
                    <a:pt x="126" y="0"/>
                  </a:lnTo>
                  <a:lnTo>
                    <a:pt x="123" y="18"/>
                  </a:lnTo>
                  <a:lnTo>
                    <a:pt x="114" y="31"/>
                  </a:lnTo>
                  <a:lnTo>
                    <a:pt x="85" y="40"/>
                  </a:lnTo>
                  <a:lnTo>
                    <a:pt x="98" y="46"/>
                  </a:lnTo>
                  <a:lnTo>
                    <a:pt x="79" y="50"/>
                  </a:lnTo>
                  <a:lnTo>
                    <a:pt x="41" y="53"/>
                  </a:lnTo>
                  <a:lnTo>
                    <a:pt x="75" y="70"/>
                  </a:lnTo>
                  <a:lnTo>
                    <a:pt x="40" y="74"/>
                  </a:lnTo>
                  <a:lnTo>
                    <a:pt x="40" y="98"/>
                  </a:lnTo>
                  <a:lnTo>
                    <a:pt x="19" y="108"/>
                  </a:lnTo>
                  <a:lnTo>
                    <a:pt x="0" y="108"/>
                  </a:lnTo>
                  <a:lnTo>
                    <a:pt x="0" y="87"/>
                  </a:lnTo>
                  <a:lnTo>
                    <a:pt x="14" y="77"/>
                  </a:lnTo>
                  <a:lnTo>
                    <a:pt x="22" y="87"/>
                  </a:lnTo>
                  <a:lnTo>
                    <a:pt x="10" y="57"/>
                  </a:lnTo>
                  <a:close/>
                </a:path>
              </a:pathLst>
            </a:custGeom>
            <a:solidFill>
              <a:srgbClr val="4419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" name="Freeform 28"/>
            <p:cNvSpPr>
              <a:spLocks/>
            </p:cNvSpPr>
            <p:nvPr/>
          </p:nvSpPr>
          <p:spPr bwMode="auto">
            <a:xfrm>
              <a:off x="2699" y="2384"/>
              <a:ext cx="11" cy="9"/>
            </a:xfrm>
            <a:custGeom>
              <a:avLst/>
              <a:gdLst>
                <a:gd name="T0" fmla="*/ 0 w 21"/>
                <a:gd name="T1" fmla="*/ 6 h 17"/>
                <a:gd name="T2" fmla="*/ 4 w 21"/>
                <a:gd name="T3" fmla="*/ 16 h 17"/>
                <a:gd name="T4" fmla="*/ 11 w 21"/>
                <a:gd name="T5" fmla="*/ 17 h 17"/>
                <a:gd name="T6" fmla="*/ 20 w 21"/>
                <a:gd name="T7" fmla="*/ 13 h 17"/>
                <a:gd name="T8" fmla="*/ 21 w 21"/>
                <a:gd name="T9" fmla="*/ 1 h 17"/>
                <a:gd name="T10" fmla="*/ 16 w 21"/>
                <a:gd name="T11" fmla="*/ 0 h 17"/>
                <a:gd name="T12" fmla="*/ 15 w 21"/>
                <a:gd name="T13" fmla="*/ 8 h 17"/>
                <a:gd name="T14" fmla="*/ 8 w 21"/>
                <a:gd name="T15" fmla="*/ 10 h 17"/>
                <a:gd name="T16" fmla="*/ 7 w 21"/>
                <a:gd name="T17" fmla="*/ 3 h 17"/>
                <a:gd name="T18" fmla="*/ 0 w 21"/>
                <a:gd name="T19" fmla="*/ 6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1" h="17">
                  <a:moveTo>
                    <a:pt x="0" y="6"/>
                  </a:moveTo>
                  <a:lnTo>
                    <a:pt x="4" y="16"/>
                  </a:lnTo>
                  <a:lnTo>
                    <a:pt x="11" y="17"/>
                  </a:lnTo>
                  <a:lnTo>
                    <a:pt x="20" y="13"/>
                  </a:lnTo>
                  <a:lnTo>
                    <a:pt x="21" y="1"/>
                  </a:lnTo>
                  <a:lnTo>
                    <a:pt x="16" y="0"/>
                  </a:lnTo>
                  <a:lnTo>
                    <a:pt x="15" y="8"/>
                  </a:lnTo>
                  <a:lnTo>
                    <a:pt x="8" y="10"/>
                  </a:lnTo>
                  <a:lnTo>
                    <a:pt x="7" y="3"/>
                  </a:lnTo>
                  <a:lnTo>
                    <a:pt x="0" y="6"/>
                  </a:lnTo>
                  <a:close/>
                </a:path>
              </a:pathLst>
            </a:custGeom>
            <a:solidFill>
              <a:srgbClr val="28231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" name="Freeform 29"/>
            <p:cNvSpPr>
              <a:spLocks/>
            </p:cNvSpPr>
            <p:nvPr/>
          </p:nvSpPr>
          <p:spPr bwMode="auto">
            <a:xfrm>
              <a:off x="2678" y="2284"/>
              <a:ext cx="72" cy="52"/>
            </a:xfrm>
            <a:custGeom>
              <a:avLst/>
              <a:gdLst>
                <a:gd name="T0" fmla="*/ 0 w 144"/>
                <a:gd name="T1" fmla="*/ 72 h 102"/>
                <a:gd name="T2" fmla="*/ 30 w 144"/>
                <a:gd name="T3" fmla="*/ 30 h 102"/>
                <a:gd name="T4" fmla="*/ 30 w 144"/>
                <a:gd name="T5" fmla="*/ 56 h 102"/>
                <a:gd name="T6" fmla="*/ 56 w 144"/>
                <a:gd name="T7" fmla="*/ 30 h 102"/>
                <a:gd name="T8" fmla="*/ 83 w 144"/>
                <a:gd name="T9" fmla="*/ 0 h 102"/>
                <a:gd name="T10" fmla="*/ 71 w 144"/>
                <a:gd name="T11" fmla="*/ 53 h 102"/>
                <a:gd name="T12" fmla="*/ 102 w 144"/>
                <a:gd name="T13" fmla="*/ 26 h 102"/>
                <a:gd name="T14" fmla="*/ 132 w 144"/>
                <a:gd name="T15" fmla="*/ 11 h 102"/>
                <a:gd name="T16" fmla="*/ 106 w 144"/>
                <a:gd name="T17" fmla="*/ 53 h 102"/>
                <a:gd name="T18" fmla="*/ 144 w 144"/>
                <a:gd name="T19" fmla="*/ 49 h 102"/>
                <a:gd name="T20" fmla="*/ 109 w 144"/>
                <a:gd name="T21" fmla="*/ 79 h 102"/>
                <a:gd name="T22" fmla="*/ 83 w 144"/>
                <a:gd name="T23" fmla="*/ 102 h 102"/>
                <a:gd name="T24" fmla="*/ 91 w 144"/>
                <a:gd name="T25" fmla="*/ 61 h 102"/>
                <a:gd name="T26" fmla="*/ 56 w 144"/>
                <a:gd name="T27" fmla="*/ 79 h 102"/>
                <a:gd name="T28" fmla="*/ 26 w 144"/>
                <a:gd name="T29" fmla="*/ 91 h 102"/>
                <a:gd name="T30" fmla="*/ 41 w 144"/>
                <a:gd name="T31" fmla="*/ 68 h 102"/>
                <a:gd name="T32" fmla="*/ 40 w 144"/>
                <a:gd name="T33" fmla="*/ 68 h 102"/>
                <a:gd name="T34" fmla="*/ 36 w 144"/>
                <a:gd name="T35" fmla="*/ 69 h 102"/>
                <a:gd name="T36" fmla="*/ 30 w 144"/>
                <a:gd name="T37" fmla="*/ 70 h 102"/>
                <a:gd name="T38" fmla="*/ 23 w 144"/>
                <a:gd name="T39" fmla="*/ 71 h 102"/>
                <a:gd name="T40" fmla="*/ 16 w 144"/>
                <a:gd name="T41" fmla="*/ 72 h 102"/>
                <a:gd name="T42" fmla="*/ 9 w 144"/>
                <a:gd name="T43" fmla="*/ 73 h 102"/>
                <a:gd name="T44" fmla="*/ 3 w 144"/>
                <a:gd name="T45" fmla="*/ 73 h 102"/>
                <a:gd name="T46" fmla="*/ 0 w 144"/>
                <a:gd name="T47" fmla="*/ 72 h 1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144" h="102">
                  <a:moveTo>
                    <a:pt x="0" y="72"/>
                  </a:moveTo>
                  <a:lnTo>
                    <a:pt x="30" y="30"/>
                  </a:lnTo>
                  <a:lnTo>
                    <a:pt x="30" y="56"/>
                  </a:lnTo>
                  <a:lnTo>
                    <a:pt x="56" y="30"/>
                  </a:lnTo>
                  <a:lnTo>
                    <a:pt x="83" y="0"/>
                  </a:lnTo>
                  <a:lnTo>
                    <a:pt x="71" y="53"/>
                  </a:lnTo>
                  <a:lnTo>
                    <a:pt x="102" y="26"/>
                  </a:lnTo>
                  <a:lnTo>
                    <a:pt x="132" y="11"/>
                  </a:lnTo>
                  <a:lnTo>
                    <a:pt x="106" y="53"/>
                  </a:lnTo>
                  <a:lnTo>
                    <a:pt x="144" y="49"/>
                  </a:lnTo>
                  <a:lnTo>
                    <a:pt x="109" y="79"/>
                  </a:lnTo>
                  <a:lnTo>
                    <a:pt x="83" y="102"/>
                  </a:lnTo>
                  <a:lnTo>
                    <a:pt x="91" y="61"/>
                  </a:lnTo>
                  <a:lnTo>
                    <a:pt x="56" y="79"/>
                  </a:lnTo>
                  <a:lnTo>
                    <a:pt x="26" y="91"/>
                  </a:lnTo>
                  <a:lnTo>
                    <a:pt x="41" y="68"/>
                  </a:lnTo>
                  <a:lnTo>
                    <a:pt x="40" y="68"/>
                  </a:lnTo>
                  <a:lnTo>
                    <a:pt x="36" y="69"/>
                  </a:lnTo>
                  <a:lnTo>
                    <a:pt x="30" y="70"/>
                  </a:lnTo>
                  <a:lnTo>
                    <a:pt x="23" y="71"/>
                  </a:lnTo>
                  <a:lnTo>
                    <a:pt x="16" y="72"/>
                  </a:lnTo>
                  <a:lnTo>
                    <a:pt x="9" y="73"/>
                  </a:lnTo>
                  <a:lnTo>
                    <a:pt x="3" y="73"/>
                  </a:lnTo>
                  <a:lnTo>
                    <a:pt x="0" y="72"/>
                  </a:lnTo>
                  <a:close/>
                </a:path>
              </a:pathLst>
            </a:custGeom>
            <a:solidFill>
              <a:srgbClr val="2B2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" name="Freeform 30"/>
            <p:cNvSpPr>
              <a:spLocks/>
            </p:cNvSpPr>
            <p:nvPr/>
          </p:nvSpPr>
          <p:spPr bwMode="auto">
            <a:xfrm>
              <a:off x="2708" y="2257"/>
              <a:ext cx="185" cy="100"/>
            </a:xfrm>
            <a:custGeom>
              <a:avLst/>
              <a:gdLst>
                <a:gd name="T0" fmla="*/ 15 w 368"/>
                <a:gd name="T1" fmla="*/ 38 h 199"/>
                <a:gd name="T2" fmla="*/ 34 w 368"/>
                <a:gd name="T3" fmla="*/ 8 h 199"/>
                <a:gd name="T4" fmla="*/ 38 w 368"/>
                <a:gd name="T5" fmla="*/ 46 h 199"/>
                <a:gd name="T6" fmla="*/ 69 w 368"/>
                <a:gd name="T7" fmla="*/ 42 h 199"/>
                <a:gd name="T8" fmla="*/ 107 w 368"/>
                <a:gd name="T9" fmla="*/ 4 h 199"/>
                <a:gd name="T10" fmla="*/ 99 w 368"/>
                <a:gd name="T11" fmla="*/ 46 h 199"/>
                <a:gd name="T12" fmla="*/ 129 w 368"/>
                <a:gd name="T13" fmla="*/ 26 h 199"/>
                <a:gd name="T14" fmla="*/ 167 w 368"/>
                <a:gd name="T15" fmla="*/ 0 h 199"/>
                <a:gd name="T16" fmla="*/ 133 w 368"/>
                <a:gd name="T17" fmla="*/ 54 h 199"/>
                <a:gd name="T18" fmla="*/ 186 w 368"/>
                <a:gd name="T19" fmla="*/ 34 h 199"/>
                <a:gd name="T20" fmla="*/ 232 w 368"/>
                <a:gd name="T21" fmla="*/ 4 h 199"/>
                <a:gd name="T22" fmla="*/ 186 w 368"/>
                <a:gd name="T23" fmla="*/ 54 h 199"/>
                <a:gd name="T24" fmla="*/ 236 w 368"/>
                <a:gd name="T25" fmla="*/ 34 h 199"/>
                <a:gd name="T26" fmla="*/ 198 w 368"/>
                <a:gd name="T27" fmla="*/ 69 h 199"/>
                <a:gd name="T28" fmla="*/ 281 w 368"/>
                <a:gd name="T29" fmla="*/ 46 h 199"/>
                <a:gd name="T30" fmla="*/ 236 w 368"/>
                <a:gd name="T31" fmla="*/ 80 h 199"/>
                <a:gd name="T32" fmla="*/ 300 w 368"/>
                <a:gd name="T33" fmla="*/ 80 h 199"/>
                <a:gd name="T34" fmla="*/ 262 w 368"/>
                <a:gd name="T35" fmla="*/ 107 h 199"/>
                <a:gd name="T36" fmla="*/ 259 w 368"/>
                <a:gd name="T37" fmla="*/ 126 h 199"/>
                <a:gd name="T38" fmla="*/ 315 w 368"/>
                <a:gd name="T39" fmla="*/ 110 h 199"/>
                <a:gd name="T40" fmla="*/ 350 w 368"/>
                <a:gd name="T41" fmla="*/ 107 h 199"/>
                <a:gd name="T42" fmla="*/ 281 w 368"/>
                <a:gd name="T43" fmla="*/ 141 h 199"/>
                <a:gd name="T44" fmla="*/ 251 w 368"/>
                <a:gd name="T45" fmla="*/ 156 h 199"/>
                <a:gd name="T46" fmla="*/ 368 w 368"/>
                <a:gd name="T47" fmla="*/ 161 h 199"/>
                <a:gd name="T48" fmla="*/ 300 w 368"/>
                <a:gd name="T49" fmla="*/ 176 h 199"/>
                <a:gd name="T50" fmla="*/ 353 w 368"/>
                <a:gd name="T51" fmla="*/ 199 h 199"/>
                <a:gd name="T52" fmla="*/ 274 w 368"/>
                <a:gd name="T53" fmla="*/ 199 h 199"/>
                <a:gd name="T54" fmla="*/ 213 w 368"/>
                <a:gd name="T55" fmla="*/ 199 h 199"/>
                <a:gd name="T56" fmla="*/ 254 w 368"/>
                <a:gd name="T57" fmla="*/ 171 h 199"/>
                <a:gd name="T58" fmla="*/ 205 w 368"/>
                <a:gd name="T59" fmla="*/ 171 h 199"/>
                <a:gd name="T60" fmla="*/ 216 w 368"/>
                <a:gd name="T61" fmla="*/ 130 h 199"/>
                <a:gd name="T62" fmla="*/ 171 w 368"/>
                <a:gd name="T63" fmla="*/ 145 h 199"/>
                <a:gd name="T64" fmla="*/ 186 w 368"/>
                <a:gd name="T65" fmla="*/ 115 h 199"/>
                <a:gd name="T66" fmla="*/ 133 w 368"/>
                <a:gd name="T67" fmla="*/ 115 h 199"/>
                <a:gd name="T68" fmla="*/ 145 w 368"/>
                <a:gd name="T69" fmla="*/ 88 h 199"/>
                <a:gd name="T70" fmla="*/ 91 w 368"/>
                <a:gd name="T71" fmla="*/ 92 h 199"/>
                <a:gd name="T72" fmla="*/ 99 w 368"/>
                <a:gd name="T73" fmla="*/ 54 h 199"/>
                <a:gd name="T74" fmla="*/ 57 w 368"/>
                <a:gd name="T75" fmla="*/ 54 h 199"/>
                <a:gd name="T76" fmla="*/ 0 w 368"/>
                <a:gd name="T77" fmla="*/ 54 h 199"/>
                <a:gd name="T78" fmla="*/ 15 w 368"/>
                <a:gd name="T79" fmla="*/ 38 h 1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368" h="199">
                  <a:moveTo>
                    <a:pt x="15" y="38"/>
                  </a:moveTo>
                  <a:lnTo>
                    <a:pt x="34" y="8"/>
                  </a:lnTo>
                  <a:lnTo>
                    <a:pt x="38" y="46"/>
                  </a:lnTo>
                  <a:lnTo>
                    <a:pt x="69" y="42"/>
                  </a:lnTo>
                  <a:lnTo>
                    <a:pt x="107" y="4"/>
                  </a:lnTo>
                  <a:lnTo>
                    <a:pt x="99" y="46"/>
                  </a:lnTo>
                  <a:lnTo>
                    <a:pt x="129" y="26"/>
                  </a:lnTo>
                  <a:lnTo>
                    <a:pt x="167" y="0"/>
                  </a:lnTo>
                  <a:lnTo>
                    <a:pt x="133" y="54"/>
                  </a:lnTo>
                  <a:lnTo>
                    <a:pt x="186" y="34"/>
                  </a:lnTo>
                  <a:lnTo>
                    <a:pt x="232" y="4"/>
                  </a:lnTo>
                  <a:lnTo>
                    <a:pt x="186" y="54"/>
                  </a:lnTo>
                  <a:lnTo>
                    <a:pt x="236" y="34"/>
                  </a:lnTo>
                  <a:lnTo>
                    <a:pt x="198" y="69"/>
                  </a:lnTo>
                  <a:lnTo>
                    <a:pt x="281" y="46"/>
                  </a:lnTo>
                  <a:lnTo>
                    <a:pt x="236" y="80"/>
                  </a:lnTo>
                  <a:lnTo>
                    <a:pt x="300" y="80"/>
                  </a:lnTo>
                  <a:lnTo>
                    <a:pt x="262" y="107"/>
                  </a:lnTo>
                  <a:lnTo>
                    <a:pt x="259" y="126"/>
                  </a:lnTo>
                  <a:lnTo>
                    <a:pt x="315" y="110"/>
                  </a:lnTo>
                  <a:lnTo>
                    <a:pt x="350" y="107"/>
                  </a:lnTo>
                  <a:lnTo>
                    <a:pt x="281" y="141"/>
                  </a:lnTo>
                  <a:lnTo>
                    <a:pt x="251" y="156"/>
                  </a:lnTo>
                  <a:lnTo>
                    <a:pt x="368" y="161"/>
                  </a:lnTo>
                  <a:lnTo>
                    <a:pt x="300" y="176"/>
                  </a:lnTo>
                  <a:lnTo>
                    <a:pt x="353" y="199"/>
                  </a:lnTo>
                  <a:lnTo>
                    <a:pt x="274" y="199"/>
                  </a:lnTo>
                  <a:lnTo>
                    <a:pt x="213" y="199"/>
                  </a:lnTo>
                  <a:lnTo>
                    <a:pt x="254" y="171"/>
                  </a:lnTo>
                  <a:lnTo>
                    <a:pt x="205" y="171"/>
                  </a:lnTo>
                  <a:lnTo>
                    <a:pt x="216" y="130"/>
                  </a:lnTo>
                  <a:lnTo>
                    <a:pt x="171" y="145"/>
                  </a:lnTo>
                  <a:lnTo>
                    <a:pt x="186" y="115"/>
                  </a:lnTo>
                  <a:lnTo>
                    <a:pt x="133" y="115"/>
                  </a:lnTo>
                  <a:lnTo>
                    <a:pt x="145" y="88"/>
                  </a:lnTo>
                  <a:lnTo>
                    <a:pt x="91" y="92"/>
                  </a:lnTo>
                  <a:lnTo>
                    <a:pt x="99" y="54"/>
                  </a:lnTo>
                  <a:lnTo>
                    <a:pt x="57" y="54"/>
                  </a:lnTo>
                  <a:lnTo>
                    <a:pt x="0" y="54"/>
                  </a:lnTo>
                  <a:lnTo>
                    <a:pt x="15" y="38"/>
                  </a:lnTo>
                  <a:close/>
                </a:path>
              </a:pathLst>
            </a:custGeom>
            <a:solidFill>
              <a:srgbClr val="2B2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" name="Freeform 31"/>
            <p:cNvSpPr>
              <a:spLocks/>
            </p:cNvSpPr>
            <p:nvPr/>
          </p:nvSpPr>
          <p:spPr bwMode="auto">
            <a:xfrm>
              <a:off x="2857" y="2252"/>
              <a:ext cx="66" cy="57"/>
            </a:xfrm>
            <a:custGeom>
              <a:avLst/>
              <a:gdLst>
                <a:gd name="T0" fmla="*/ 7 w 132"/>
                <a:gd name="T1" fmla="*/ 61 h 115"/>
                <a:gd name="T2" fmla="*/ 45 w 132"/>
                <a:gd name="T3" fmla="*/ 16 h 115"/>
                <a:gd name="T4" fmla="*/ 64 w 132"/>
                <a:gd name="T5" fmla="*/ 0 h 115"/>
                <a:gd name="T6" fmla="*/ 38 w 132"/>
                <a:gd name="T7" fmla="*/ 58 h 115"/>
                <a:gd name="T8" fmla="*/ 79 w 132"/>
                <a:gd name="T9" fmla="*/ 46 h 115"/>
                <a:gd name="T10" fmla="*/ 56 w 132"/>
                <a:gd name="T11" fmla="*/ 77 h 115"/>
                <a:gd name="T12" fmla="*/ 132 w 132"/>
                <a:gd name="T13" fmla="*/ 61 h 115"/>
                <a:gd name="T14" fmla="*/ 71 w 132"/>
                <a:gd name="T15" fmla="*/ 96 h 115"/>
                <a:gd name="T16" fmla="*/ 129 w 132"/>
                <a:gd name="T17" fmla="*/ 96 h 115"/>
                <a:gd name="T18" fmla="*/ 71 w 132"/>
                <a:gd name="T19" fmla="*/ 115 h 115"/>
                <a:gd name="T20" fmla="*/ 15 w 132"/>
                <a:gd name="T21" fmla="*/ 115 h 115"/>
                <a:gd name="T22" fmla="*/ 48 w 132"/>
                <a:gd name="T23" fmla="*/ 81 h 115"/>
                <a:gd name="T24" fmla="*/ 0 w 132"/>
                <a:gd name="T25" fmla="*/ 81 h 115"/>
                <a:gd name="T26" fmla="*/ 7 w 132"/>
                <a:gd name="T27" fmla="*/ 61 h 1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32" h="115">
                  <a:moveTo>
                    <a:pt x="7" y="61"/>
                  </a:moveTo>
                  <a:lnTo>
                    <a:pt x="45" y="16"/>
                  </a:lnTo>
                  <a:lnTo>
                    <a:pt x="64" y="0"/>
                  </a:lnTo>
                  <a:lnTo>
                    <a:pt x="38" y="58"/>
                  </a:lnTo>
                  <a:lnTo>
                    <a:pt x="79" y="46"/>
                  </a:lnTo>
                  <a:lnTo>
                    <a:pt x="56" y="77"/>
                  </a:lnTo>
                  <a:lnTo>
                    <a:pt x="132" y="61"/>
                  </a:lnTo>
                  <a:lnTo>
                    <a:pt x="71" y="96"/>
                  </a:lnTo>
                  <a:lnTo>
                    <a:pt x="129" y="96"/>
                  </a:lnTo>
                  <a:lnTo>
                    <a:pt x="71" y="115"/>
                  </a:lnTo>
                  <a:lnTo>
                    <a:pt x="15" y="115"/>
                  </a:lnTo>
                  <a:lnTo>
                    <a:pt x="48" y="81"/>
                  </a:lnTo>
                  <a:lnTo>
                    <a:pt x="0" y="81"/>
                  </a:lnTo>
                  <a:lnTo>
                    <a:pt x="7" y="61"/>
                  </a:lnTo>
                  <a:close/>
                </a:path>
              </a:pathLst>
            </a:custGeom>
            <a:solidFill>
              <a:srgbClr val="2B2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" name="Freeform 32"/>
            <p:cNvSpPr>
              <a:spLocks/>
            </p:cNvSpPr>
            <p:nvPr/>
          </p:nvSpPr>
          <p:spPr bwMode="auto">
            <a:xfrm>
              <a:off x="2796" y="2378"/>
              <a:ext cx="89" cy="46"/>
            </a:xfrm>
            <a:custGeom>
              <a:avLst/>
              <a:gdLst>
                <a:gd name="T0" fmla="*/ 38 w 178"/>
                <a:gd name="T1" fmla="*/ 0 h 92"/>
                <a:gd name="T2" fmla="*/ 76 w 178"/>
                <a:gd name="T3" fmla="*/ 0 h 92"/>
                <a:gd name="T4" fmla="*/ 178 w 178"/>
                <a:gd name="T5" fmla="*/ 0 h 92"/>
                <a:gd name="T6" fmla="*/ 125 w 178"/>
                <a:gd name="T7" fmla="*/ 12 h 92"/>
                <a:gd name="T8" fmla="*/ 76 w 178"/>
                <a:gd name="T9" fmla="*/ 23 h 92"/>
                <a:gd name="T10" fmla="*/ 175 w 178"/>
                <a:gd name="T11" fmla="*/ 35 h 92"/>
                <a:gd name="T12" fmla="*/ 102 w 178"/>
                <a:gd name="T13" fmla="*/ 50 h 92"/>
                <a:gd name="T14" fmla="*/ 57 w 178"/>
                <a:gd name="T15" fmla="*/ 69 h 92"/>
                <a:gd name="T16" fmla="*/ 125 w 178"/>
                <a:gd name="T17" fmla="*/ 69 h 92"/>
                <a:gd name="T18" fmla="*/ 72 w 178"/>
                <a:gd name="T19" fmla="*/ 92 h 92"/>
                <a:gd name="T20" fmla="*/ 15 w 178"/>
                <a:gd name="T21" fmla="*/ 92 h 92"/>
                <a:gd name="T22" fmla="*/ 53 w 178"/>
                <a:gd name="T23" fmla="*/ 38 h 92"/>
                <a:gd name="T24" fmla="*/ 0 w 178"/>
                <a:gd name="T25" fmla="*/ 38 h 92"/>
                <a:gd name="T26" fmla="*/ 38 w 178"/>
                <a:gd name="T27" fmla="*/ 0 h 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78" h="92">
                  <a:moveTo>
                    <a:pt x="38" y="0"/>
                  </a:moveTo>
                  <a:lnTo>
                    <a:pt x="76" y="0"/>
                  </a:lnTo>
                  <a:lnTo>
                    <a:pt x="178" y="0"/>
                  </a:lnTo>
                  <a:lnTo>
                    <a:pt x="125" y="12"/>
                  </a:lnTo>
                  <a:lnTo>
                    <a:pt x="76" y="23"/>
                  </a:lnTo>
                  <a:lnTo>
                    <a:pt x="175" y="35"/>
                  </a:lnTo>
                  <a:lnTo>
                    <a:pt x="102" y="50"/>
                  </a:lnTo>
                  <a:lnTo>
                    <a:pt x="57" y="69"/>
                  </a:lnTo>
                  <a:lnTo>
                    <a:pt x="125" y="69"/>
                  </a:lnTo>
                  <a:lnTo>
                    <a:pt x="72" y="92"/>
                  </a:lnTo>
                  <a:lnTo>
                    <a:pt x="15" y="92"/>
                  </a:lnTo>
                  <a:lnTo>
                    <a:pt x="53" y="38"/>
                  </a:lnTo>
                  <a:lnTo>
                    <a:pt x="0" y="38"/>
                  </a:lnTo>
                  <a:lnTo>
                    <a:pt x="38" y="0"/>
                  </a:lnTo>
                  <a:close/>
                </a:path>
              </a:pathLst>
            </a:custGeom>
            <a:solidFill>
              <a:srgbClr val="2B2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" name="Freeform 33"/>
            <p:cNvSpPr>
              <a:spLocks/>
            </p:cNvSpPr>
            <p:nvPr/>
          </p:nvSpPr>
          <p:spPr bwMode="auto">
            <a:xfrm>
              <a:off x="2879" y="2343"/>
              <a:ext cx="103" cy="44"/>
            </a:xfrm>
            <a:custGeom>
              <a:avLst/>
              <a:gdLst>
                <a:gd name="T0" fmla="*/ 23 w 205"/>
                <a:gd name="T1" fmla="*/ 23 h 89"/>
                <a:gd name="T2" fmla="*/ 129 w 205"/>
                <a:gd name="T3" fmla="*/ 16 h 89"/>
                <a:gd name="T4" fmla="*/ 205 w 205"/>
                <a:gd name="T5" fmla="*/ 0 h 89"/>
                <a:gd name="T6" fmla="*/ 160 w 205"/>
                <a:gd name="T7" fmla="*/ 23 h 89"/>
                <a:gd name="T8" fmla="*/ 95 w 205"/>
                <a:gd name="T9" fmla="*/ 39 h 89"/>
                <a:gd name="T10" fmla="*/ 148 w 205"/>
                <a:gd name="T11" fmla="*/ 39 h 89"/>
                <a:gd name="T12" fmla="*/ 114 w 205"/>
                <a:gd name="T13" fmla="*/ 62 h 89"/>
                <a:gd name="T14" fmla="*/ 72 w 205"/>
                <a:gd name="T15" fmla="*/ 69 h 89"/>
                <a:gd name="T16" fmla="*/ 129 w 205"/>
                <a:gd name="T17" fmla="*/ 69 h 89"/>
                <a:gd name="T18" fmla="*/ 87 w 205"/>
                <a:gd name="T19" fmla="*/ 89 h 89"/>
                <a:gd name="T20" fmla="*/ 31 w 205"/>
                <a:gd name="T21" fmla="*/ 89 h 89"/>
                <a:gd name="T22" fmla="*/ 53 w 205"/>
                <a:gd name="T23" fmla="*/ 54 h 89"/>
                <a:gd name="T24" fmla="*/ 0 w 205"/>
                <a:gd name="T25" fmla="*/ 51 h 89"/>
                <a:gd name="T26" fmla="*/ 23 w 205"/>
                <a:gd name="T27" fmla="*/ 23 h 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05" h="89">
                  <a:moveTo>
                    <a:pt x="23" y="23"/>
                  </a:moveTo>
                  <a:lnTo>
                    <a:pt x="129" y="16"/>
                  </a:lnTo>
                  <a:lnTo>
                    <a:pt x="205" y="0"/>
                  </a:lnTo>
                  <a:lnTo>
                    <a:pt x="160" y="23"/>
                  </a:lnTo>
                  <a:lnTo>
                    <a:pt x="95" y="39"/>
                  </a:lnTo>
                  <a:lnTo>
                    <a:pt x="148" y="39"/>
                  </a:lnTo>
                  <a:lnTo>
                    <a:pt x="114" y="62"/>
                  </a:lnTo>
                  <a:lnTo>
                    <a:pt x="72" y="69"/>
                  </a:lnTo>
                  <a:lnTo>
                    <a:pt x="129" y="69"/>
                  </a:lnTo>
                  <a:lnTo>
                    <a:pt x="87" y="89"/>
                  </a:lnTo>
                  <a:lnTo>
                    <a:pt x="31" y="89"/>
                  </a:lnTo>
                  <a:lnTo>
                    <a:pt x="53" y="54"/>
                  </a:lnTo>
                  <a:lnTo>
                    <a:pt x="0" y="51"/>
                  </a:lnTo>
                  <a:lnTo>
                    <a:pt x="23" y="23"/>
                  </a:lnTo>
                  <a:close/>
                </a:path>
              </a:pathLst>
            </a:custGeom>
            <a:solidFill>
              <a:srgbClr val="2B2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" name="Freeform 34"/>
            <p:cNvSpPr>
              <a:spLocks/>
            </p:cNvSpPr>
            <p:nvPr/>
          </p:nvSpPr>
          <p:spPr bwMode="auto">
            <a:xfrm>
              <a:off x="2836" y="2420"/>
              <a:ext cx="55" cy="23"/>
            </a:xfrm>
            <a:custGeom>
              <a:avLst/>
              <a:gdLst>
                <a:gd name="T0" fmla="*/ 31 w 111"/>
                <a:gd name="T1" fmla="*/ 27 h 46"/>
                <a:gd name="T2" fmla="*/ 99 w 111"/>
                <a:gd name="T3" fmla="*/ 0 h 46"/>
                <a:gd name="T4" fmla="*/ 69 w 111"/>
                <a:gd name="T5" fmla="*/ 31 h 46"/>
                <a:gd name="T6" fmla="*/ 111 w 111"/>
                <a:gd name="T7" fmla="*/ 27 h 46"/>
                <a:gd name="T8" fmla="*/ 61 w 111"/>
                <a:gd name="T9" fmla="*/ 46 h 46"/>
                <a:gd name="T10" fmla="*/ 0 w 111"/>
                <a:gd name="T11" fmla="*/ 46 h 46"/>
                <a:gd name="T12" fmla="*/ 31 w 111"/>
                <a:gd name="T13" fmla="*/ 27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11" h="46">
                  <a:moveTo>
                    <a:pt x="31" y="27"/>
                  </a:moveTo>
                  <a:lnTo>
                    <a:pt x="99" y="0"/>
                  </a:lnTo>
                  <a:lnTo>
                    <a:pt x="69" y="31"/>
                  </a:lnTo>
                  <a:lnTo>
                    <a:pt x="111" y="27"/>
                  </a:lnTo>
                  <a:lnTo>
                    <a:pt x="61" y="46"/>
                  </a:lnTo>
                  <a:lnTo>
                    <a:pt x="0" y="46"/>
                  </a:lnTo>
                  <a:lnTo>
                    <a:pt x="31" y="27"/>
                  </a:lnTo>
                  <a:close/>
                </a:path>
              </a:pathLst>
            </a:custGeom>
            <a:solidFill>
              <a:srgbClr val="2B2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" name="Freeform 35"/>
            <p:cNvSpPr>
              <a:spLocks/>
            </p:cNvSpPr>
            <p:nvPr/>
          </p:nvSpPr>
          <p:spPr bwMode="auto">
            <a:xfrm>
              <a:off x="2813" y="2357"/>
              <a:ext cx="59" cy="11"/>
            </a:xfrm>
            <a:custGeom>
              <a:avLst/>
              <a:gdLst>
                <a:gd name="T0" fmla="*/ 7 w 118"/>
                <a:gd name="T1" fmla="*/ 0 h 23"/>
                <a:gd name="T2" fmla="*/ 118 w 118"/>
                <a:gd name="T3" fmla="*/ 11 h 23"/>
                <a:gd name="T4" fmla="*/ 0 w 118"/>
                <a:gd name="T5" fmla="*/ 23 h 23"/>
                <a:gd name="T6" fmla="*/ 7 w 118"/>
                <a:gd name="T7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8" h="23">
                  <a:moveTo>
                    <a:pt x="7" y="0"/>
                  </a:moveTo>
                  <a:lnTo>
                    <a:pt x="118" y="11"/>
                  </a:lnTo>
                  <a:lnTo>
                    <a:pt x="0" y="23"/>
                  </a:lnTo>
                  <a:lnTo>
                    <a:pt x="7" y="0"/>
                  </a:lnTo>
                  <a:close/>
                </a:path>
              </a:pathLst>
            </a:custGeom>
            <a:solidFill>
              <a:srgbClr val="2B2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" name="Freeform 36"/>
            <p:cNvSpPr>
              <a:spLocks/>
            </p:cNvSpPr>
            <p:nvPr/>
          </p:nvSpPr>
          <p:spPr bwMode="auto">
            <a:xfrm>
              <a:off x="2978" y="2374"/>
              <a:ext cx="84" cy="51"/>
            </a:xfrm>
            <a:custGeom>
              <a:avLst/>
              <a:gdLst>
                <a:gd name="T0" fmla="*/ 103 w 167"/>
                <a:gd name="T1" fmla="*/ 0 h 103"/>
                <a:gd name="T2" fmla="*/ 45 w 167"/>
                <a:gd name="T3" fmla="*/ 53 h 103"/>
                <a:gd name="T4" fmla="*/ 0 w 167"/>
                <a:gd name="T5" fmla="*/ 84 h 103"/>
                <a:gd name="T6" fmla="*/ 68 w 167"/>
                <a:gd name="T7" fmla="*/ 61 h 103"/>
                <a:gd name="T8" fmla="*/ 33 w 167"/>
                <a:gd name="T9" fmla="*/ 103 h 103"/>
                <a:gd name="T10" fmla="*/ 76 w 167"/>
                <a:gd name="T11" fmla="*/ 95 h 103"/>
                <a:gd name="T12" fmla="*/ 136 w 167"/>
                <a:gd name="T13" fmla="*/ 65 h 103"/>
                <a:gd name="T14" fmla="*/ 91 w 167"/>
                <a:gd name="T15" fmla="*/ 73 h 103"/>
                <a:gd name="T16" fmla="*/ 129 w 167"/>
                <a:gd name="T17" fmla="*/ 42 h 103"/>
                <a:gd name="T18" fmla="*/ 167 w 167"/>
                <a:gd name="T19" fmla="*/ 19 h 103"/>
                <a:gd name="T20" fmla="*/ 103 w 167"/>
                <a:gd name="T21" fmla="*/ 0 h 1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67" h="103">
                  <a:moveTo>
                    <a:pt x="103" y="0"/>
                  </a:moveTo>
                  <a:lnTo>
                    <a:pt x="45" y="53"/>
                  </a:lnTo>
                  <a:lnTo>
                    <a:pt x="0" y="84"/>
                  </a:lnTo>
                  <a:lnTo>
                    <a:pt x="68" y="61"/>
                  </a:lnTo>
                  <a:lnTo>
                    <a:pt x="33" y="103"/>
                  </a:lnTo>
                  <a:lnTo>
                    <a:pt x="76" y="95"/>
                  </a:lnTo>
                  <a:lnTo>
                    <a:pt x="136" y="65"/>
                  </a:lnTo>
                  <a:lnTo>
                    <a:pt x="91" y="73"/>
                  </a:lnTo>
                  <a:lnTo>
                    <a:pt x="129" y="42"/>
                  </a:lnTo>
                  <a:lnTo>
                    <a:pt x="167" y="19"/>
                  </a:lnTo>
                  <a:lnTo>
                    <a:pt x="103" y="0"/>
                  </a:lnTo>
                  <a:close/>
                </a:path>
              </a:pathLst>
            </a:custGeom>
            <a:solidFill>
              <a:srgbClr val="2B2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" name="Freeform 37"/>
            <p:cNvSpPr>
              <a:spLocks/>
            </p:cNvSpPr>
            <p:nvPr/>
          </p:nvSpPr>
          <p:spPr bwMode="auto">
            <a:xfrm>
              <a:off x="2782" y="2124"/>
              <a:ext cx="298" cy="211"/>
            </a:xfrm>
            <a:custGeom>
              <a:avLst/>
              <a:gdLst>
                <a:gd name="T0" fmla="*/ 26 w 597"/>
                <a:gd name="T1" fmla="*/ 46 h 421"/>
                <a:gd name="T2" fmla="*/ 26 w 597"/>
                <a:gd name="T3" fmla="*/ 110 h 421"/>
                <a:gd name="T4" fmla="*/ 85 w 597"/>
                <a:gd name="T5" fmla="*/ 46 h 421"/>
                <a:gd name="T6" fmla="*/ 76 w 597"/>
                <a:gd name="T7" fmla="*/ 93 h 421"/>
                <a:gd name="T8" fmla="*/ 152 w 597"/>
                <a:gd name="T9" fmla="*/ 20 h 421"/>
                <a:gd name="T10" fmla="*/ 136 w 597"/>
                <a:gd name="T11" fmla="*/ 68 h 421"/>
                <a:gd name="T12" fmla="*/ 195 w 597"/>
                <a:gd name="T13" fmla="*/ 32 h 421"/>
                <a:gd name="T14" fmla="*/ 258 w 597"/>
                <a:gd name="T15" fmla="*/ 8 h 421"/>
                <a:gd name="T16" fmla="*/ 233 w 597"/>
                <a:gd name="T17" fmla="*/ 46 h 421"/>
                <a:gd name="T18" fmla="*/ 322 w 597"/>
                <a:gd name="T19" fmla="*/ 8 h 421"/>
                <a:gd name="T20" fmla="*/ 275 w 597"/>
                <a:gd name="T21" fmla="*/ 42 h 421"/>
                <a:gd name="T22" fmla="*/ 407 w 597"/>
                <a:gd name="T23" fmla="*/ 0 h 421"/>
                <a:gd name="T24" fmla="*/ 343 w 597"/>
                <a:gd name="T25" fmla="*/ 46 h 421"/>
                <a:gd name="T26" fmla="*/ 402 w 597"/>
                <a:gd name="T27" fmla="*/ 25 h 421"/>
                <a:gd name="T28" fmla="*/ 356 w 597"/>
                <a:gd name="T29" fmla="*/ 63 h 421"/>
                <a:gd name="T30" fmla="*/ 419 w 597"/>
                <a:gd name="T31" fmla="*/ 42 h 421"/>
                <a:gd name="T32" fmla="*/ 377 w 597"/>
                <a:gd name="T33" fmla="*/ 84 h 421"/>
                <a:gd name="T34" fmla="*/ 440 w 597"/>
                <a:gd name="T35" fmla="*/ 68 h 421"/>
                <a:gd name="T36" fmla="*/ 390 w 597"/>
                <a:gd name="T37" fmla="*/ 110 h 421"/>
                <a:gd name="T38" fmla="*/ 538 w 597"/>
                <a:gd name="T39" fmla="*/ 88 h 421"/>
                <a:gd name="T40" fmla="*/ 415 w 597"/>
                <a:gd name="T41" fmla="*/ 135 h 421"/>
                <a:gd name="T42" fmla="*/ 487 w 597"/>
                <a:gd name="T43" fmla="*/ 144 h 421"/>
                <a:gd name="T44" fmla="*/ 440 w 597"/>
                <a:gd name="T45" fmla="*/ 165 h 421"/>
                <a:gd name="T46" fmla="*/ 597 w 597"/>
                <a:gd name="T47" fmla="*/ 165 h 421"/>
                <a:gd name="T48" fmla="*/ 462 w 597"/>
                <a:gd name="T49" fmla="*/ 182 h 421"/>
                <a:gd name="T50" fmla="*/ 559 w 597"/>
                <a:gd name="T51" fmla="*/ 212 h 421"/>
                <a:gd name="T52" fmla="*/ 467 w 597"/>
                <a:gd name="T53" fmla="*/ 233 h 421"/>
                <a:gd name="T54" fmla="*/ 572 w 597"/>
                <a:gd name="T55" fmla="*/ 259 h 421"/>
                <a:gd name="T56" fmla="*/ 479 w 597"/>
                <a:gd name="T57" fmla="*/ 259 h 421"/>
                <a:gd name="T58" fmla="*/ 568 w 597"/>
                <a:gd name="T59" fmla="*/ 326 h 421"/>
                <a:gd name="T60" fmla="*/ 487 w 597"/>
                <a:gd name="T61" fmla="*/ 301 h 421"/>
                <a:gd name="T62" fmla="*/ 555 w 597"/>
                <a:gd name="T63" fmla="*/ 361 h 421"/>
                <a:gd name="T64" fmla="*/ 487 w 597"/>
                <a:gd name="T65" fmla="*/ 349 h 421"/>
                <a:gd name="T66" fmla="*/ 543 w 597"/>
                <a:gd name="T67" fmla="*/ 421 h 421"/>
                <a:gd name="T68" fmla="*/ 487 w 597"/>
                <a:gd name="T69" fmla="*/ 404 h 421"/>
                <a:gd name="T70" fmla="*/ 424 w 597"/>
                <a:gd name="T71" fmla="*/ 365 h 421"/>
                <a:gd name="T72" fmla="*/ 467 w 597"/>
                <a:gd name="T73" fmla="*/ 369 h 421"/>
                <a:gd name="T74" fmla="*/ 440 w 597"/>
                <a:gd name="T75" fmla="*/ 309 h 421"/>
                <a:gd name="T76" fmla="*/ 479 w 597"/>
                <a:gd name="T77" fmla="*/ 301 h 421"/>
                <a:gd name="T78" fmla="*/ 449 w 597"/>
                <a:gd name="T79" fmla="*/ 241 h 421"/>
                <a:gd name="T80" fmla="*/ 470 w 597"/>
                <a:gd name="T81" fmla="*/ 195 h 421"/>
                <a:gd name="T82" fmla="*/ 399 w 597"/>
                <a:gd name="T83" fmla="*/ 221 h 421"/>
                <a:gd name="T84" fmla="*/ 402 w 597"/>
                <a:gd name="T85" fmla="*/ 178 h 421"/>
                <a:gd name="T86" fmla="*/ 318 w 597"/>
                <a:gd name="T87" fmla="*/ 195 h 421"/>
                <a:gd name="T88" fmla="*/ 352 w 597"/>
                <a:gd name="T89" fmla="*/ 153 h 421"/>
                <a:gd name="T90" fmla="*/ 339 w 597"/>
                <a:gd name="T91" fmla="*/ 123 h 421"/>
                <a:gd name="T92" fmla="*/ 305 w 597"/>
                <a:gd name="T93" fmla="*/ 130 h 421"/>
                <a:gd name="T94" fmla="*/ 305 w 597"/>
                <a:gd name="T95" fmla="*/ 88 h 421"/>
                <a:gd name="T96" fmla="*/ 271 w 597"/>
                <a:gd name="T97" fmla="*/ 118 h 421"/>
                <a:gd name="T98" fmla="*/ 267 w 597"/>
                <a:gd name="T99" fmla="*/ 76 h 421"/>
                <a:gd name="T100" fmla="*/ 212 w 597"/>
                <a:gd name="T101" fmla="*/ 101 h 421"/>
                <a:gd name="T102" fmla="*/ 212 w 597"/>
                <a:gd name="T103" fmla="*/ 63 h 421"/>
                <a:gd name="T104" fmla="*/ 178 w 597"/>
                <a:gd name="T105" fmla="*/ 93 h 421"/>
                <a:gd name="T106" fmla="*/ 161 w 597"/>
                <a:gd name="T107" fmla="*/ 63 h 421"/>
                <a:gd name="T108" fmla="*/ 114 w 597"/>
                <a:gd name="T109" fmla="*/ 97 h 421"/>
                <a:gd name="T110" fmla="*/ 64 w 597"/>
                <a:gd name="T111" fmla="*/ 114 h 421"/>
                <a:gd name="T112" fmla="*/ 73 w 597"/>
                <a:gd name="T113" fmla="*/ 84 h 421"/>
                <a:gd name="T114" fmla="*/ 0 w 597"/>
                <a:gd name="T115" fmla="*/ 118 h 421"/>
                <a:gd name="T116" fmla="*/ 26 w 597"/>
                <a:gd name="T117" fmla="*/ 46 h 4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597" h="421">
                  <a:moveTo>
                    <a:pt x="26" y="46"/>
                  </a:moveTo>
                  <a:lnTo>
                    <a:pt x="26" y="110"/>
                  </a:lnTo>
                  <a:lnTo>
                    <a:pt x="85" y="46"/>
                  </a:lnTo>
                  <a:lnTo>
                    <a:pt x="76" y="93"/>
                  </a:lnTo>
                  <a:lnTo>
                    <a:pt x="152" y="20"/>
                  </a:lnTo>
                  <a:lnTo>
                    <a:pt x="136" y="68"/>
                  </a:lnTo>
                  <a:lnTo>
                    <a:pt x="195" y="32"/>
                  </a:lnTo>
                  <a:lnTo>
                    <a:pt x="258" y="8"/>
                  </a:lnTo>
                  <a:lnTo>
                    <a:pt x="233" y="46"/>
                  </a:lnTo>
                  <a:lnTo>
                    <a:pt x="322" y="8"/>
                  </a:lnTo>
                  <a:lnTo>
                    <a:pt x="275" y="42"/>
                  </a:lnTo>
                  <a:lnTo>
                    <a:pt x="407" y="0"/>
                  </a:lnTo>
                  <a:lnTo>
                    <a:pt x="343" y="46"/>
                  </a:lnTo>
                  <a:lnTo>
                    <a:pt x="402" y="25"/>
                  </a:lnTo>
                  <a:lnTo>
                    <a:pt x="356" y="63"/>
                  </a:lnTo>
                  <a:lnTo>
                    <a:pt x="419" y="42"/>
                  </a:lnTo>
                  <a:lnTo>
                    <a:pt x="377" y="84"/>
                  </a:lnTo>
                  <a:lnTo>
                    <a:pt x="440" y="68"/>
                  </a:lnTo>
                  <a:lnTo>
                    <a:pt x="390" y="110"/>
                  </a:lnTo>
                  <a:lnTo>
                    <a:pt x="538" y="88"/>
                  </a:lnTo>
                  <a:lnTo>
                    <a:pt x="415" y="135"/>
                  </a:lnTo>
                  <a:lnTo>
                    <a:pt x="487" y="144"/>
                  </a:lnTo>
                  <a:lnTo>
                    <a:pt x="440" y="165"/>
                  </a:lnTo>
                  <a:lnTo>
                    <a:pt x="597" y="165"/>
                  </a:lnTo>
                  <a:lnTo>
                    <a:pt x="462" y="182"/>
                  </a:lnTo>
                  <a:lnTo>
                    <a:pt x="559" y="212"/>
                  </a:lnTo>
                  <a:lnTo>
                    <a:pt x="467" y="233"/>
                  </a:lnTo>
                  <a:lnTo>
                    <a:pt x="572" y="259"/>
                  </a:lnTo>
                  <a:lnTo>
                    <a:pt x="479" y="259"/>
                  </a:lnTo>
                  <a:lnTo>
                    <a:pt x="568" y="326"/>
                  </a:lnTo>
                  <a:lnTo>
                    <a:pt x="487" y="301"/>
                  </a:lnTo>
                  <a:lnTo>
                    <a:pt x="555" y="361"/>
                  </a:lnTo>
                  <a:lnTo>
                    <a:pt x="487" y="349"/>
                  </a:lnTo>
                  <a:lnTo>
                    <a:pt x="543" y="421"/>
                  </a:lnTo>
                  <a:lnTo>
                    <a:pt x="487" y="404"/>
                  </a:lnTo>
                  <a:lnTo>
                    <a:pt x="424" y="365"/>
                  </a:lnTo>
                  <a:lnTo>
                    <a:pt x="467" y="369"/>
                  </a:lnTo>
                  <a:lnTo>
                    <a:pt x="440" y="309"/>
                  </a:lnTo>
                  <a:lnTo>
                    <a:pt x="479" y="301"/>
                  </a:lnTo>
                  <a:lnTo>
                    <a:pt x="449" y="241"/>
                  </a:lnTo>
                  <a:lnTo>
                    <a:pt x="470" y="195"/>
                  </a:lnTo>
                  <a:lnTo>
                    <a:pt x="399" y="221"/>
                  </a:lnTo>
                  <a:lnTo>
                    <a:pt x="402" y="178"/>
                  </a:lnTo>
                  <a:lnTo>
                    <a:pt x="318" y="195"/>
                  </a:lnTo>
                  <a:lnTo>
                    <a:pt x="352" y="153"/>
                  </a:lnTo>
                  <a:lnTo>
                    <a:pt x="339" y="123"/>
                  </a:lnTo>
                  <a:lnTo>
                    <a:pt x="305" y="130"/>
                  </a:lnTo>
                  <a:lnTo>
                    <a:pt x="305" y="88"/>
                  </a:lnTo>
                  <a:lnTo>
                    <a:pt x="271" y="118"/>
                  </a:lnTo>
                  <a:lnTo>
                    <a:pt x="267" y="76"/>
                  </a:lnTo>
                  <a:lnTo>
                    <a:pt x="212" y="101"/>
                  </a:lnTo>
                  <a:lnTo>
                    <a:pt x="212" y="63"/>
                  </a:lnTo>
                  <a:lnTo>
                    <a:pt x="178" y="93"/>
                  </a:lnTo>
                  <a:lnTo>
                    <a:pt x="161" y="63"/>
                  </a:lnTo>
                  <a:lnTo>
                    <a:pt x="114" y="97"/>
                  </a:lnTo>
                  <a:lnTo>
                    <a:pt x="64" y="114"/>
                  </a:lnTo>
                  <a:lnTo>
                    <a:pt x="73" y="84"/>
                  </a:lnTo>
                  <a:lnTo>
                    <a:pt x="0" y="118"/>
                  </a:lnTo>
                  <a:lnTo>
                    <a:pt x="26" y="46"/>
                  </a:lnTo>
                  <a:close/>
                </a:path>
              </a:pathLst>
            </a:custGeom>
            <a:solidFill>
              <a:srgbClr val="2B2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" name="Freeform 38"/>
            <p:cNvSpPr>
              <a:spLocks/>
            </p:cNvSpPr>
            <p:nvPr/>
          </p:nvSpPr>
          <p:spPr bwMode="auto">
            <a:xfrm>
              <a:off x="2837" y="2082"/>
              <a:ext cx="250" cy="102"/>
            </a:xfrm>
            <a:custGeom>
              <a:avLst/>
              <a:gdLst>
                <a:gd name="T0" fmla="*/ 25 w 500"/>
                <a:gd name="T1" fmla="*/ 86 h 204"/>
                <a:gd name="T2" fmla="*/ 54 w 500"/>
                <a:gd name="T3" fmla="*/ 38 h 204"/>
                <a:gd name="T4" fmla="*/ 93 w 500"/>
                <a:gd name="T5" fmla="*/ 13 h 204"/>
                <a:gd name="T6" fmla="*/ 76 w 500"/>
                <a:gd name="T7" fmla="*/ 68 h 204"/>
                <a:gd name="T8" fmla="*/ 122 w 500"/>
                <a:gd name="T9" fmla="*/ 16 h 204"/>
                <a:gd name="T10" fmla="*/ 185 w 500"/>
                <a:gd name="T11" fmla="*/ 0 h 204"/>
                <a:gd name="T12" fmla="*/ 144 w 500"/>
                <a:gd name="T13" fmla="*/ 38 h 204"/>
                <a:gd name="T14" fmla="*/ 220 w 500"/>
                <a:gd name="T15" fmla="*/ 21 h 204"/>
                <a:gd name="T16" fmla="*/ 308 w 500"/>
                <a:gd name="T17" fmla="*/ 16 h 204"/>
                <a:gd name="T18" fmla="*/ 245 w 500"/>
                <a:gd name="T19" fmla="*/ 29 h 204"/>
                <a:gd name="T20" fmla="*/ 317 w 500"/>
                <a:gd name="T21" fmla="*/ 34 h 204"/>
                <a:gd name="T22" fmla="*/ 338 w 500"/>
                <a:gd name="T23" fmla="*/ 59 h 204"/>
                <a:gd name="T24" fmla="*/ 321 w 500"/>
                <a:gd name="T25" fmla="*/ 81 h 204"/>
                <a:gd name="T26" fmla="*/ 389 w 500"/>
                <a:gd name="T27" fmla="*/ 68 h 204"/>
                <a:gd name="T28" fmla="*/ 359 w 500"/>
                <a:gd name="T29" fmla="*/ 89 h 204"/>
                <a:gd name="T30" fmla="*/ 440 w 500"/>
                <a:gd name="T31" fmla="*/ 86 h 204"/>
                <a:gd name="T32" fmla="*/ 376 w 500"/>
                <a:gd name="T33" fmla="*/ 111 h 204"/>
                <a:gd name="T34" fmla="*/ 448 w 500"/>
                <a:gd name="T35" fmla="*/ 114 h 204"/>
                <a:gd name="T36" fmla="*/ 419 w 500"/>
                <a:gd name="T37" fmla="*/ 144 h 204"/>
                <a:gd name="T38" fmla="*/ 482 w 500"/>
                <a:gd name="T39" fmla="*/ 149 h 204"/>
                <a:gd name="T40" fmla="*/ 427 w 500"/>
                <a:gd name="T41" fmla="*/ 162 h 204"/>
                <a:gd name="T42" fmla="*/ 500 w 500"/>
                <a:gd name="T43" fmla="*/ 183 h 204"/>
                <a:gd name="T44" fmla="*/ 397 w 500"/>
                <a:gd name="T45" fmla="*/ 204 h 204"/>
                <a:gd name="T46" fmla="*/ 435 w 500"/>
                <a:gd name="T47" fmla="*/ 183 h 204"/>
                <a:gd name="T48" fmla="*/ 356 w 500"/>
                <a:gd name="T49" fmla="*/ 170 h 204"/>
                <a:gd name="T50" fmla="*/ 376 w 500"/>
                <a:gd name="T51" fmla="*/ 136 h 204"/>
                <a:gd name="T52" fmla="*/ 308 w 500"/>
                <a:gd name="T53" fmla="*/ 136 h 204"/>
                <a:gd name="T54" fmla="*/ 334 w 500"/>
                <a:gd name="T55" fmla="*/ 106 h 204"/>
                <a:gd name="T56" fmla="*/ 283 w 500"/>
                <a:gd name="T57" fmla="*/ 106 h 204"/>
                <a:gd name="T58" fmla="*/ 291 w 500"/>
                <a:gd name="T59" fmla="*/ 64 h 204"/>
                <a:gd name="T60" fmla="*/ 220 w 500"/>
                <a:gd name="T61" fmla="*/ 89 h 204"/>
                <a:gd name="T62" fmla="*/ 220 w 500"/>
                <a:gd name="T63" fmla="*/ 56 h 204"/>
                <a:gd name="T64" fmla="*/ 131 w 500"/>
                <a:gd name="T65" fmla="*/ 94 h 204"/>
                <a:gd name="T66" fmla="*/ 118 w 500"/>
                <a:gd name="T67" fmla="*/ 72 h 204"/>
                <a:gd name="T68" fmla="*/ 54 w 500"/>
                <a:gd name="T69" fmla="*/ 111 h 204"/>
                <a:gd name="T70" fmla="*/ 0 w 500"/>
                <a:gd name="T71" fmla="*/ 132 h 204"/>
                <a:gd name="T72" fmla="*/ 25 w 500"/>
                <a:gd name="T73" fmla="*/ 86 h 2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500" h="204">
                  <a:moveTo>
                    <a:pt x="25" y="86"/>
                  </a:moveTo>
                  <a:lnTo>
                    <a:pt x="54" y="38"/>
                  </a:lnTo>
                  <a:lnTo>
                    <a:pt x="93" y="13"/>
                  </a:lnTo>
                  <a:lnTo>
                    <a:pt x="76" y="68"/>
                  </a:lnTo>
                  <a:lnTo>
                    <a:pt x="122" y="16"/>
                  </a:lnTo>
                  <a:lnTo>
                    <a:pt x="185" y="0"/>
                  </a:lnTo>
                  <a:lnTo>
                    <a:pt x="144" y="38"/>
                  </a:lnTo>
                  <a:lnTo>
                    <a:pt x="220" y="21"/>
                  </a:lnTo>
                  <a:lnTo>
                    <a:pt x="308" y="16"/>
                  </a:lnTo>
                  <a:lnTo>
                    <a:pt x="245" y="29"/>
                  </a:lnTo>
                  <a:lnTo>
                    <a:pt x="317" y="34"/>
                  </a:lnTo>
                  <a:lnTo>
                    <a:pt x="338" y="59"/>
                  </a:lnTo>
                  <a:lnTo>
                    <a:pt x="321" y="81"/>
                  </a:lnTo>
                  <a:lnTo>
                    <a:pt x="389" y="68"/>
                  </a:lnTo>
                  <a:lnTo>
                    <a:pt x="359" y="89"/>
                  </a:lnTo>
                  <a:lnTo>
                    <a:pt x="440" y="86"/>
                  </a:lnTo>
                  <a:lnTo>
                    <a:pt x="376" y="111"/>
                  </a:lnTo>
                  <a:lnTo>
                    <a:pt x="448" y="114"/>
                  </a:lnTo>
                  <a:lnTo>
                    <a:pt x="419" y="144"/>
                  </a:lnTo>
                  <a:lnTo>
                    <a:pt x="482" y="149"/>
                  </a:lnTo>
                  <a:lnTo>
                    <a:pt x="427" y="162"/>
                  </a:lnTo>
                  <a:lnTo>
                    <a:pt x="500" y="183"/>
                  </a:lnTo>
                  <a:lnTo>
                    <a:pt x="397" y="204"/>
                  </a:lnTo>
                  <a:lnTo>
                    <a:pt x="435" y="183"/>
                  </a:lnTo>
                  <a:lnTo>
                    <a:pt x="356" y="170"/>
                  </a:lnTo>
                  <a:lnTo>
                    <a:pt x="376" y="136"/>
                  </a:lnTo>
                  <a:lnTo>
                    <a:pt x="308" y="136"/>
                  </a:lnTo>
                  <a:lnTo>
                    <a:pt x="334" y="106"/>
                  </a:lnTo>
                  <a:lnTo>
                    <a:pt x="283" y="106"/>
                  </a:lnTo>
                  <a:lnTo>
                    <a:pt x="291" y="64"/>
                  </a:lnTo>
                  <a:lnTo>
                    <a:pt x="220" y="89"/>
                  </a:lnTo>
                  <a:lnTo>
                    <a:pt x="220" y="56"/>
                  </a:lnTo>
                  <a:lnTo>
                    <a:pt x="131" y="94"/>
                  </a:lnTo>
                  <a:lnTo>
                    <a:pt x="118" y="72"/>
                  </a:lnTo>
                  <a:lnTo>
                    <a:pt x="54" y="111"/>
                  </a:lnTo>
                  <a:lnTo>
                    <a:pt x="0" y="132"/>
                  </a:lnTo>
                  <a:lnTo>
                    <a:pt x="25" y="86"/>
                  </a:lnTo>
                  <a:close/>
                </a:path>
              </a:pathLst>
            </a:custGeom>
            <a:solidFill>
              <a:srgbClr val="2B2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" name="Freeform 39"/>
            <p:cNvSpPr>
              <a:spLocks/>
            </p:cNvSpPr>
            <p:nvPr/>
          </p:nvSpPr>
          <p:spPr bwMode="auto">
            <a:xfrm>
              <a:off x="3030" y="2326"/>
              <a:ext cx="129" cy="79"/>
            </a:xfrm>
            <a:custGeom>
              <a:avLst/>
              <a:gdLst>
                <a:gd name="T0" fmla="*/ 118 w 259"/>
                <a:gd name="T1" fmla="*/ 89 h 158"/>
                <a:gd name="T2" fmla="*/ 76 w 259"/>
                <a:gd name="T3" fmla="*/ 136 h 158"/>
                <a:gd name="T4" fmla="*/ 123 w 259"/>
                <a:gd name="T5" fmla="*/ 115 h 158"/>
                <a:gd name="T6" fmla="*/ 88 w 259"/>
                <a:gd name="T7" fmla="*/ 158 h 158"/>
                <a:gd name="T8" fmla="*/ 153 w 259"/>
                <a:gd name="T9" fmla="*/ 131 h 158"/>
                <a:gd name="T10" fmla="*/ 229 w 259"/>
                <a:gd name="T11" fmla="*/ 131 h 158"/>
                <a:gd name="T12" fmla="*/ 161 w 259"/>
                <a:gd name="T13" fmla="*/ 101 h 158"/>
                <a:gd name="T14" fmla="*/ 259 w 259"/>
                <a:gd name="T15" fmla="*/ 101 h 158"/>
                <a:gd name="T16" fmla="*/ 178 w 259"/>
                <a:gd name="T17" fmla="*/ 76 h 158"/>
                <a:gd name="T18" fmla="*/ 93 w 259"/>
                <a:gd name="T19" fmla="*/ 51 h 158"/>
                <a:gd name="T20" fmla="*/ 211 w 259"/>
                <a:gd name="T21" fmla="*/ 46 h 158"/>
                <a:gd name="T22" fmla="*/ 115 w 259"/>
                <a:gd name="T23" fmla="*/ 30 h 158"/>
                <a:gd name="T24" fmla="*/ 241 w 259"/>
                <a:gd name="T25" fmla="*/ 25 h 158"/>
                <a:gd name="T26" fmla="*/ 173 w 259"/>
                <a:gd name="T27" fmla="*/ 0 h 158"/>
                <a:gd name="T28" fmla="*/ 80 w 259"/>
                <a:gd name="T29" fmla="*/ 0 h 158"/>
                <a:gd name="T30" fmla="*/ 47 w 259"/>
                <a:gd name="T31" fmla="*/ 8 h 158"/>
                <a:gd name="T32" fmla="*/ 85 w 259"/>
                <a:gd name="T33" fmla="*/ 25 h 158"/>
                <a:gd name="T34" fmla="*/ 0 w 259"/>
                <a:gd name="T35" fmla="*/ 38 h 158"/>
                <a:gd name="T36" fmla="*/ 88 w 259"/>
                <a:gd name="T37" fmla="*/ 68 h 158"/>
                <a:gd name="T38" fmla="*/ 91 w 259"/>
                <a:gd name="T39" fmla="*/ 71 h 158"/>
                <a:gd name="T40" fmla="*/ 96 w 259"/>
                <a:gd name="T41" fmla="*/ 78 h 158"/>
                <a:gd name="T42" fmla="*/ 107 w 259"/>
                <a:gd name="T43" fmla="*/ 85 h 158"/>
                <a:gd name="T44" fmla="*/ 118 w 259"/>
                <a:gd name="T45" fmla="*/ 89 h 1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259" h="158">
                  <a:moveTo>
                    <a:pt x="118" y="89"/>
                  </a:moveTo>
                  <a:lnTo>
                    <a:pt x="76" y="136"/>
                  </a:lnTo>
                  <a:lnTo>
                    <a:pt x="123" y="115"/>
                  </a:lnTo>
                  <a:lnTo>
                    <a:pt x="88" y="158"/>
                  </a:lnTo>
                  <a:lnTo>
                    <a:pt x="153" y="131"/>
                  </a:lnTo>
                  <a:lnTo>
                    <a:pt x="229" y="131"/>
                  </a:lnTo>
                  <a:lnTo>
                    <a:pt x="161" y="101"/>
                  </a:lnTo>
                  <a:lnTo>
                    <a:pt x="259" y="101"/>
                  </a:lnTo>
                  <a:lnTo>
                    <a:pt x="178" y="76"/>
                  </a:lnTo>
                  <a:lnTo>
                    <a:pt x="93" y="51"/>
                  </a:lnTo>
                  <a:lnTo>
                    <a:pt x="211" y="46"/>
                  </a:lnTo>
                  <a:lnTo>
                    <a:pt x="115" y="30"/>
                  </a:lnTo>
                  <a:lnTo>
                    <a:pt x="241" y="25"/>
                  </a:lnTo>
                  <a:lnTo>
                    <a:pt x="173" y="0"/>
                  </a:lnTo>
                  <a:lnTo>
                    <a:pt x="80" y="0"/>
                  </a:lnTo>
                  <a:lnTo>
                    <a:pt x="47" y="8"/>
                  </a:lnTo>
                  <a:lnTo>
                    <a:pt x="85" y="25"/>
                  </a:lnTo>
                  <a:lnTo>
                    <a:pt x="0" y="38"/>
                  </a:lnTo>
                  <a:lnTo>
                    <a:pt x="88" y="68"/>
                  </a:lnTo>
                  <a:lnTo>
                    <a:pt x="91" y="71"/>
                  </a:lnTo>
                  <a:lnTo>
                    <a:pt x="96" y="78"/>
                  </a:lnTo>
                  <a:lnTo>
                    <a:pt x="107" y="85"/>
                  </a:lnTo>
                  <a:lnTo>
                    <a:pt x="118" y="89"/>
                  </a:lnTo>
                  <a:close/>
                </a:path>
              </a:pathLst>
            </a:custGeom>
            <a:solidFill>
              <a:srgbClr val="2B2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" name="Freeform 40"/>
            <p:cNvSpPr>
              <a:spLocks/>
            </p:cNvSpPr>
            <p:nvPr/>
          </p:nvSpPr>
          <p:spPr bwMode="auto">
            <a:xfrm>
              <a:off x="2894" y="2354"/>
              <a:ext cx="136" cy="83"/>
            </a:xfrm>
            <a:custGeom>
              <a:avLst/>
              <a:gdLst>
                <a:gd name="T0" fmla="*/ 186 w 271"/>
                <a:gd name="T1" fmla="*/ 34 h 166"/>
                <a:gd name="T2" fmla="*/ 144 w 271"/>
                <a:gd name="T3" fmla="*/ 55 h 166"/>
                <a:gd name="T4" fmla="*/ 106 w 271"/>
                <a:gd name="T5" fmla="*/ 73 h 166"/>
                <a:gd name="T6" fmla="*/ 148 w 271"/>
                <a:gd name="T7" fmla="*/ 81 h 166"/>
                <a:gd name="T8" fmla="*/ 106 w 271"/>
                <a:gd name="T9" fmla="*/ 98 h 166"/>
                <a:gd name="T10" fmla="*/ 33 w 271"/>
                <a:gd name="T11" fmla="*/ 106 h 166"/>
                <a:gd name="T12" fmla="*/ 114 w 271"/>
                <a:gd name="T13" fmla="*/ 123 h 166"/>
                <a:gd name="T14" fmla="*/ 46 w 271"/>
                <a:gd name="T15" fmla="*/ 141 h 166"/>
                <a:gd name="T16" fmla="*/ 0 w 271"/>
                <a:gd name="T17" fmla="*/ 166 h 166"/>
                <a:gd name="T18" fmla="*/ 123 w 271"/>
                <a:gd name="T19" fmla="*/ 166 h 166"/>
                <a:gd name="T20" fmla="*/ 174 w 271"/>
                <a:gd name="T21" fmla="*/ 141 h 166"/>
                <a:gd name="T22" fmla="*/ 139 w 271"/>
                <a:gd name="T23" fmla="*/ 111 h 166"/>
                <a:gd name="T24" fmla="*/ 190 w 271"/>
                <a:gd name="T25" fmla="*/ 85 h 166"/>
                <a:gd name="T26" fmla="*/ 271 w 271"/>
                <a:gd name="T27" fmla="*/ 30 h 166"/>
                <a:gd name="T28" fmla="*/ 224 w 271"/>
                <a:gd name="T29" fmla="*/ 30 h 166"/>
                <a:gd name="T30" fmla="*/ 258 w 271"/>
                <a:gd name="T31" fmla="*/ 0 h 166"/>
                <a:gd name="T32" fmla="*/ 194 w 271"/>
                <a:gd name="T33" fmla="*/ 0 h 166"/>
                <a:gd name="T34" fmla="*/ 186 w 271"/>
                <a:gd name="T35" fmla="*/ 34 h 1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271" h="166">
                  <a:moveTo>
                    <a:pt x="186" y="34"/>
                  </a:moveTo>
                  <a:lnTo>
                    <a:pt x="144" y="55"/>
                  </a:lnTo>
                  <a:lnTo>
                    <a:pt x="106" y="73"/>
                  </a:lnTo>
                  <a:lnTo>
                    <a:pt x="148" y="81"/>
                  </a:lnTo>
                  <a:lnTo>
                    <a:pt x="106" y="98"/>
                  </a:lnTo>
                  <a:lnTo>
                    <a:pt x="33" y="106"/>
                  </a:lnTo>
                  <a:lnTo>
                    <a:pt x="114" y="123"/>
                  </a:lnTo>
                  <a:lnTo>
                    <a:pt x="46" y="141"/>
                  </a:lnTo>
                  <a:lnTo>
                    <a:pt x="0" y="166"/>
                  </a:lnTo>
                  <a:lnTo>
                    <a:pt x="123" y="166"/>
                  </a:lnTo>
                  <a:lnTo>
                    <a:pt x="174" y="141"/>
                  </a:lnTo>
                  <a:lnTo>
                    <a:pt x="139" y="111"/>
                  </a:lnTo>
                  <a:lnTo>
                    <a:pt x="190" y="85"/>
                  </a:lnTo>
                  <a:lnTo>
                    <a:pt x="271" y="30"/>
                  </a:lnTo>
                  <a:lnTo>
                    <a:pt x="224" y="30"/>
                  </a:lnTo>
                  <a:lnTo>
                    <a:pt x="258" y="0"/>
                  </a:lnTo>
                  <a:lnTo>
                    <a:pt x="194" y="0"/>
                  </a:lnTo>
                  <a:lnTo>
                    <a:pt x="186" y="34"/>
                  </a:lnTo>
                  <a:close/>
                </a:path>
              </a:pathLst>
            </a:custGeom>
            <a:solidFill>
              <a:srgbClr val="2B2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4" name="Freeform 41"/>
            <p:cNvSpPr>
              <a:spLocks/>
            </p:cNvSpPr>
            <p:nvPr/>
          </p:nvSpPr>
          <p:spPr bwMode="auto">
            <a:xfrm>
              <a:off x="2954" y="2060"/>
              <a:ext cx="222" cy="260"/>
            </a:xfrm>
            <a:custGeom>
              <a:avLst/>
              <a:gdLst>
                <a:gd name="T0" fmla="*/ 0 w 445"/>
                <a:gd name="T1" fmla="*/ 42 h 519"/>
                <a:gd name="T2" fmla="*/ 38 w 445"/>
                <a:gd name="T3" fmla="*/ 8 h 519"/>
                <a:gd name="T4" fmla="*/ 38 w 445"/>
                <a:gd name="T5" fmla="*/ 33 h 519"/>
                <a:gd name="T6" fmla="*/ 106 w 445"/>
                <a:gd name="T7" fmla="*/ 0 h 519"/>
                <a:gd name="T8" fmla="*/ 97 w 445"/>
                <a:gd name="T9" fmla="*/ 33 h 519"/>
                <a:gd name="T10" fmla="*/ 153 w 445"/>
                <a:gd name="T11" fmla="*/ 16 h 519"/>
                <a:gd name="T12" fmla="*/ 115 w 445"/>
                <a:gd name="T13" fmla="*/ 55 h 519"/>
                <a:gd name="T14" fmla="*/ 208 w 445"/>
                <a:gd name="T15" fmla="*/ 50 h 519"/>
                <a:gd name="T16" fmla="*/ 288 w 445"/>
                <a:gd name="T17" fmla="*/ 63 h 519"/>
                <a:gd name="T18" fmla="*/ 225 w 445"/>
                <a:gd name="T19" fmla="*/ 63 h 519"/>
                <a:gd name="T20" fmla="*/ 293 w 445"/>
                <a:gd name="T21" fmla="*/ 85 h 519"/>
                <a:gd name="T22" fmla="*/ 241 w 445"/>
                <a:gd name="T23" fmla="*/ 88 h 519"/>
                <a:gd name="T24" fmla="*/ 293 w 445"/>
                <a:gd name="T25" fmla="*/ 110 h 519"/>
                <a:gd name="T26" fmla="*/ 347 w 445"/>
                <a:gd name="T27" fmla="*/ 148 h 519"/>
                <a:gd name="T28" fmla="*/ 288 w 445"/>
                <a:gd name="T29" fmla="*/ 148 h 519"/>
                <a:gd name="T30" fmla="*/ 377 w 445"/>
                <a:gd name="T31" fmla="*/ 186 h 519"/>
                <a:gd name="T32" fmla="*/ 293 w 445"/>
                <a:gd name="T33" fmla="*/ 191 h 519"/>
                <a:gd name="T34" fmla="*/ 373 w 445"/>
                <a:gd name="T35" fmla="*/ 221 h 519"/>
                <a:gd name="T36" fmla="*/ 412 w 445"/>
                <a:gd name="T37" fmla="*/ 242 h 519"/>
                <a:gd name="T38" fmla="*/ 331 w 445"/>
                <a:gd name="T39" fmla="*/ 238 h 519"/>
                <a:gd name="T40" fmla="*/ 407 w 445"/>
                <a:gd name="T41" fmla="*/ 263 h 519"/>
                <a:gd name="T42" fmla="*/ 369 w 445"/>
                <a:gd name="T43" fmla="*/ 272 h 519"/>
                <a:gd name="T44" fmla="*/ 412 w 445"/>
                <a:gd name="T45" fmla="*/ 306 h 519"/>
                <a:gd name="T46" fmla="*/ 360 w 445"/>
                <a:gd name="T47" fmla="*/ 319 h 519"/>
                <a:gd name="T48" fmla="*/ 424 w 445"/>
                <a:gd name="T49" fmla="*/ 356 h 519"/>
                <a:gd name="T50" fmla="*/ 445 w 445"/>
                <a:gd name="T51" fmla="*/ 395 h 519"/>
                <a:gd name="T52" fmla="*/ 382 w 445"/>
                <a:gd name="T53" fmla="*/ 352 h 519"/>
                <a:gd name="T54" fmla="*/ 420 w 445"/>
                <a:gd name="T55" fmla="*/ 409 h 519"/>
                <a:gd name="T56" fmla="*/ 360 w 445"/>
                <a:gd name="T57" fmla="*/ 391 h 519"/>
                <a:gd name="T58" fmla="*/ 407 w 445"/>
                <a:gd name="T59" fmla="*/ 464 h 519"/>
                <a:gd name="T60" fmla="*/ 360 w 445"/>
                <a:gd name="T61" fmla="*/ 437 h 519"/>
                <a:gd name="T62" fmla="*/ 385 w 445"/>
                <a:gd name="T63" fmla="*/ 519 h 519"/>
                <a:gd name="T64" fmla="*/ 331 w 445"/>
                <a:gd name="T65" fmla="*/ 480 h 519"/>
                <a:gd name="T66" fmla="*/ 280 w 445"/>
                <a:gd name="T67" fmla="*/ 472 h 519"/>
                <a:gd name="T68" fmla="*/ 309 w 445"/>
                <a:gd name="T69" fmla="*/ 506 h 519"/>
                <a:gd name="T70" fmla="*/ 225 w 445"/>
                <a:gd name="T71" fmla="*/ 497 h 519"/>
                <a:gd name="T72" fmla="*/ 268 w 445"/>
                <a:gd name="T73" fmla="*/ 447 h 519"/>
                <a:gd name="T74" fmla="*/ 195 w 445"/>
                <a:gd name="T75" fmla="*/ 409 h 519"/>
                <a:gd name="T76" fmla="*/ 276 w 445"/>
                <a:gd name="T77" fmla="*/ 409 h 519"/>
                <a:gd name="T78" fmla="*/ 229 w 445"/>
                <a:gd name="T79" fmla="*/ 369 h 519"/>
                <a:gd name="T80" fmla="*/ 288 w 445"/>
                <a:gd name="T81" fmla="*/ 356 h 519"/>
                <a:gd name="T82" fmla="*/ 208 w 445"/>
                <a:gd name="T83" fmla="*/ 314 h 519"/>
                <a:gd name="T84" fmla="*/ 280 w 445"/>
                <a:gd name="T85" fmla="*/ 297 h 519"/>
                <a:gd name="T86" fmla="*/ 233 w 445"/>
                <a:gd name="T87" fmla="*/ 268 h 519"/>
                <a:gd name="T88" fmla="*/ 280 w 445"/>
                <a:gd name="T89" fmla="*/ 246 h 519"/>
                <a:gd name="T90" fmla="*/ 318 w 445"/>
                <a:gd name="T91" fmla="*/ 229 h 519"/>
                <a:gd name="T92" fmla="*/ 268 w 445"/>
                <a:gd name="T93" fmla="*/ 208 h 519"/>
                <a:gd name="T94" fmla="*/ 271 w 445"/>
                <a:gd name="T95" fmla="*/ 178 h 519"/>
                <a:gd name="T96" fmla="*/ 229 w 445"/>
                <a:gd name="T97" fmla="*/ 160 h 519"/>
                <a:gd name="T98" fmla="*/ 195 w 445"/>
                <a:gd name="T99" fmla="*/ 148 h 519"/>
                <a:gd name="T100" fmla="*/ 233 w 445"/>
                <a:gd name="T101" fmla="*/ 128 h 519"/>
                <a:gd name="T102" fmla="*/ 203 w 445"/>
                <a:gd name="T103" fmla="*/ 114 h 519"/>
                <a:gd name="T104" fmla="*/ 149 w 445"/>
                <a:gd name="T105" fmla="*/ 110 h 519"/>
                <a:gd name="T106" fmla="*/ 165 w 445"/>
                <a:gd name="T107" fmla="*/ 80 h 519"/>
                <a:gd name="T108" fmla="*/ 110 w 445"/>
                <a:gd name="T109" fmla="*/ 71 h 519"/>
                <a:gd name="T110" fmla="*/ 51 w 445"/>
                <a:gd name="T111" fmla="*/ 58 h 519"/>
                <a:gd name="T112" fmla="*/ 76 w 445"/>
                <a:gd name="T113" fmla="*/ 42 h 519"/>
                <a:gd name="T114" fmla="*/ 0 w 445"/>
                <a:gd name="T115" fmla="*/ 42 h 5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445" h="519">
                  <a:moveTo>
                    <a:pt x="0" y="42"/>
                  </a:moveTo>
                  <a:lnTo>
                    <a:pt x="38" y="8"/>
                  </a:lnTo>
                  <a:lnTo>
                    <a:pt x="38" y="33"/>
                  </a:lnTo>
                  <a:lnTo>
                    <a:pt x="106" y="0"/>
                  </a:lnTo>
                  <a:lnTo>
                    <a:pt x="97" y="33"/>
                  </a:lnTo>
                  <a:lnTo>
                    <a:pt x="153" y="16"/>
                  </a:lnTo>
                  <a:lnTo>
                    <a:pt x="115" y="55"/>
                  </a:lnTo>
                  <a:lnTo>
                    <a:pt x="208" y="50"/>
                  </a:lnTo>
                  <a:lnTo>
                    <a:pt x="288" y="63"/>
                  </a:lnTo>
                  <a:lnTo>
                    <a:pt x="225" y="63"/>
                  </a:lnTo>
                  <a:lnTo>
                    <a:pt x="293" y="85"/>
                  </a:lnTo>
                  <a:lnTo>
                    <a:pt x="241" y="88"/>
                  </a:lnTo>
                  <a:lnTo>
                    <a:pt x="293" y="110"/>
                  </a:lnTo>
                  <a:lnTo>
                    <a:pt x="347" y="148"/>
                  </a:lnTo>
                  <a:lnTo>
                    <a:pt x="288" y="148"/>
                  </a:lnTo>
                  <a:lnTo>
                    <a:pt x="377" y="186"/>
                  </a:lnTo>
                  <a:lnTo>
                    <a:pt x="293" y="191"/>
                  </a:lnTo>
                  <a:lnTo>
                    <a:pt x="373" y="221"/>
                  </a:lnTo>
                  <a:lnTo>
                    <a:pt x="412" y="242"/>
                  </a:lnTo>
                  <a:lnTo>
                    <a:pt x="331" y="238"/>
                  </a:lnTo>
                  <a:lnTo>
                    <a:pt x="407" y="263"/>
                  </a:lnTo>
                  <a:lnTo>
                    <a:pt x="369" y="272"/>
                  </a:lnTo>
                  <a:lnTo>
                    <a:pt x="412" y="306"/>
                  </a:lnTo>
                  <a:lnTo>
                    <a:pt x="360" y="319"/>
                  </a:lnTo>
                  <a:lnTo>
                    <a:pt x="424" y="356"/>
                  </a:lnTo>
                  <a:lnTo>
                    <a:pt x="445" y="395"/>
                  </a:lnTo>
                  <a:lnTo>
                    <a:pt x="382" y="352"/>
                  </a:lnTo>
                  <a:lnTo>
                    <a:pt x="420" y="409"/>
                  </a:lnTo>
                  <a:lnTo>
                    <a:pt x="360" y="391"/>
                  </a:lnTo>
                  <a:lnTo>
                    <a:pt x="407" y="464"/>
                  </a:lnTo>
                  <a:lnTo>
                    <a:pt x="360" y="437"/>
                  </a:lnTo>
                  <a:lnTo>
                    <a:pt x="385" y="519"/>
                  </a:lnTo>
                  <a:lnTo>
                    <a:pt x="331" y="480"/>
                  </a:lnTo>
                  <a:lnTo>
                    <a:pt x="280" y="472"/>
                  </a:lnTo>
                  <a:lnTo>
                    <a:pt x="309" y="506"/>
                  </a:lnTo>
                  <a:lnTo>
                    <a:pt x="225" y="497"/>
                  </a:lnTo>
                  <a:lnTo>
                    <a:pt x="268" y="447"/>
                  </a:lnTo>
                  <a:lnTo>
                    <a:pt x="195" y="409"/>
                  </a:lnTo>
                  <a:lnTo>
                    <a:pt x="276" y="409"/>
                  </a:lnTo>
                  <a:lnTo>
                    <a:pt x="229" y="369"/>
                  </a:lnTo>
                  <a:lnTo>
                    <a:pt x="288" y="356"/>
                  </a:lnTo>
                  <a:lnTo>
                    <a:pt x="208" y="314"/>
                  </a:lnTo>
                  <a:lnTo>
                    <a:pt x="280" y="297"/>
                  </a:lnTo>
                  <a:lnTo>
                    <a:pt x="233" y="268"/>
                  </a:lnTo>
                  <a:lnTo>
                    <a:pt x="280" y="246"/>
                  </a:lnTo>
                  <a:lnTo>
                    <a:pt x="318" y="229"/>
                  </a:lnTo>
                  <a:lnTo>
                    <a:pt x="268" y="208"/>
                  </a:lnTo>
                  <a:lnTo>
                    <a:pt x="271" y="178"/>
                  </a:lnTo>
                  <a:lnTo>
                    <a:pt x="229" y="160"/>
                  </a:lnTo>
                  <a:lnTo>
                    <a:pt x="195" y="148"/>
                  </a:lnTo>
                  <a:lnTo>
                    <a:pt x="233" y="128"/>
                  </a:lnTo>
                  <a:lnTo>
                    <a:pt x="203" y="114"/>
                  </a:lnTo>
                  <a:lnTo>
                    <a:pt x="149" y="110"/>
                  </a:lnTo>
                  <a:lnTo>
                    <a:pt x="165" y="80"/>
                  </a:lnTo>
                  <a:lnTo>
                    <a:pt x="110" y="71"/>
                  </a:lnTo>
                  <a:lnTo>
                    <a:pt x="51" y="58"/>
                  </a:lnTo>
                  <a:lnTo>
                    <a:pt x="76" y="42"/>
                  </a:lnTo>
                  <a:lnTo>
                    <a:pt x="0" y="42"/>
                  </a:lnTo>
                  <a:close/>
                </a:path>
              </a:pathLst>
            </a:custGeom>
            <a:solidFill>
              <a:srgbClr val="2B2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" name="Freeform 42"/>
            <p:cNvSpPr>
              <a:spLocks/>
            </p:cNvSpPr>
            <p:nvPr/>
          </p:nvSpPr>
          <p:spPr bwMode="auto">
            <a:xfrm>
              <a:off x="3132" y="2132"/>
              <a:ext cx="82" cy="247"/>
            </a:xfrm>
            <a:custGeom>
              <a:avLst/>
              <a:gdLst>
                <a:gd name="T0" fmla="*/ 13 w 165"/>
                <a:gd name="T1" fmla="*/ 0 h 494"/>
                <a:gd name="T2" fmla="*/ 76 w 165"/>
                <a:gd name="T3" fmla="*/ 16 h 494"/>
                <a:gd name="T4" fmla="*/ 123 w 165"/>
                <a:gd name="T5" fmla="*/ 42 h 494"/>
                <a:gd name="T6" fmla="*/ 85 w 165"/>
                <a:gd name="T7" fmla="*/ 52 h 494"/>
                <a:gd name="T8" fmla="*/ 135 w 165"/>
                <a:gd name="T9" fmla="*/ 85 h 494"/>
                <a:gd name="T10" fmla="*/ 161 w 165"/>
                <a:gd name="T11" fmla="*/ 137 h 494"/>
                <a:gd name="T12" fmla="*/ 123 w 165"/>
                <a:gd name="T13" fmla="*/ 149 h 494"/>
                <a:gd name="T14" fmla="*/ 165 w 165"/>
                <a:gd name="T15" fmla="*/ 192 h 494"/>
                <a:gd name="T16" fmla="*/ 123 w 165"/>
                <a:gd name="T17" fmla="*/ 192 h 494"/>
                <a:gd name="T18" fmla="*/ 165 w 165"/>
                <a:gd name="T19" fmla="*/ 243 h 494"/>
                <a:gd name="T20" fmla="*/ 132 w 165"/>
                <a:gd name="T21" fmla="*/ 238 h 494"/>
                <a:gd name="T22" fmla="*/ 161 w 165"/>
                <a:gd name="T23" fmla="*/ 273 h 494"/>
                <a:gd name="T24" fmla="*/ 110 w 165"/>
                <a:gd name="T25" fmla="*/ 273 h 494"/>
                <a:gd name="T26" fmla="*/ 148 w 165"/>
                <a:gd name="T27" fmla="*/ 306 h 494"/>
                <a:gd name="T28" fmla="*/ 106 w 165"/>
                <a:gd name="T29" fmla="*/ 306 h 494"/>
                <a:gd name="T30" fmla="*/ 148 w 165"/>
                <a:gd name="T31" fmla="*/ 358 h 494"/>
                <a:gd name="T32" fmla="*/ 89 w 165"/>
                <a:gd name="T33" fmla="*/ 345 h 494"/>
                <a:gd name="T34" fmla="*/ 127 w 165"/>
                <a:gd name="T35" fmla="*/ 391 h 494"/>
                <a:gd name="T36" fmla="*/ 89 w 165"/>
                <a:gd name="T37" fmla="*/ 391 h 494"/>
                <a:gd name="T38" fmla="*/ 119 w 165"/>
                <a:gd name="T39" fmla="*/ 426 h 494"/>
                <a:gd name="T40" fmla="*/ 89 w 165"/>
                <a:gd name="T41" fmla="*/ 430 h 494"/>
                <a:gd name="T42" fmla="*/ 114 w 165"/>
                <a:gd name="T43" fmla="*/ 468 h 494"/>
                <a:gd name="T44" fmla="*/ 56 w 165"/>
                <a:gd name="T45" fmla="*/ 448 h 494"/>
                <a:gd name="T46" fmla="*/ 97 w 165"/>
                <a:gd name="T47" fmla="*/ 494 h 494"/>
                <a:gd name="T48" fmla="*/ 0 w 165"/>
                <a:gd name="T49" fmla="*/ 456 h 494"/>
                <a:gd name="T50" fmla="*/ 72 w 165"/>
                <a:gd name="T51" fmla="*/ 421 h 494"/>
                <a:gd name="T52" fmla="*/ 26 w 165"/>
                <a:gd name="T53" fmla="*/ 379 h 494"/>
                <a:gd name="T54" fmla="*/ 81 w 165"/>
                <a:gd name="T55" fmla="*/ 353 h 494"/>
                <a:gd name="T56" fmla="*/ 56 w 165"/>
                <a:gd name="T57" fmla="*/ 290 h 494"/>
                <a:gd name="T58" fmla="*/ 94 w 165"/>
                <a:gd name="T59" fmla="*/ 298 h 494"/>
                <a:gd name="T60" fmla="*/ 89 w 165"/>
                <a:gd name="T61" fmla="*/ 255 h 494"/>
                <a:gd name="T62" fmla="*/ 76 w 165"/>
                <a:gd name="T63" fmla="*/ 217 h 494"/>
                <a:gd name="T64" fmla="*/ 119 w 165"/>
                <a:gd name="T65" fmla="*/ 222 h 494"/>
                <a:gd name="T66" fmla="*/ 59 w 165"/>
                <a:gd name="T67" fmla="*/ 175 h 494"/>
                <a:gd name="T68" fmla="*/ 89 w 165"/>
                <a:gd name="T69" fmla="*/ 162 h 494"/>
                <a:gd name="T70" fmla="*/ 81 w 165"/>
                <a:gd name="T71" fmla="*/ 114 h 494"/>
                <a:gd name="T72" fmla="*/ 29 w 165"/>
                <a:gd name="T73" fmla="*/ 68 h 494"/>
                <a:gd name="T74" fmla="*/ 76 w 165"/>
                <a:gd name="T75" fmla="*/ 68 h 494"/>
                <a:gd name="T76" fmla="*/ 29 w 165"/>
                <a:gd name="T77" fmla="*/ 30 h 494"/>
                <a:gd name="T78" fmla="*/ 13 w 165"/>
                <a:gd name="T79" fmla="*/ 0 h 4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165" h="494">
                  <a:moveTo>
                    <a:pt x="13" y="0"/>
                  </a:moveTo>
                  <a:lnTo>
                    <a:pt x="76" y="16"/>
                  </a:lnTo>
                  <a:lnTo>
                    <a:pt x="123" y="42"/>
                  </a:lnTo>
                  <a:lnTo>
                    <a:pt x="85" y="52"/>
                  </a:lnTo>
                  <a:lnTo>
                    <a:pt x="135" y="85"/>
                  </a:lnTo>
                  <a:lnTo>
                    <a:pt x="161" y="137"/>
                  </a:lnTo>
                  <a:lnTo>
                    <a:pt x="123" y="149"/>
                  </a:lnTo>
                  <a:lnTo>
                    <a:pt x="165" y="192"/>
                  </a:lnTo>
                  <a:lnTo>
                    <a:pt x="123" y="192"/>
                  </a:lnTo>
                  <a:lnTo>
                    <a:pt x="165" y="243"/>
                  </a:lnTo>
                  <a:lnTo>
                    <a:pt x="132" y="238"/>
                  </a:lnTo>
                  <a:lnTo>
                    <a:pt x="161" y="273"/>
                  </a:lnTo>
                  <a:lnTo>
                    <a:pt x="110" y="273"/>
                  </a:lnTo>
                  <a:lnTo>
                    <a:pt x="148" y="306"/>
                  </a:lnTo>
                  <a:lnTo>
                    <a:pt x="106" y="306"/>
                  </a:lnTo>
                  <a:lnTo>
                    <a:pt x="148" y="358"/>
                  </a:lnTo>
                  <a:lnTo>
                    <a:pt x="89" y="345"/>
                  </a:lnTo>
                  <a:lnTo>
                    <a:pt x="127" y="391"/>
                  </a:lnTo>
                  <a:lnTo>
                    <a:pt x="89" y="391"/>
                  </a:lnTo>
                  <a:lnTo>
                    <a:pt x="119" y="426"/>
                  </a:lnTo>
                  <a:lnTo>
                    <a:pt x="89" y="430"/>
                  </a:lnTo>
                  <a:lnTo>
                    <a:pt x="114" y="468"/>
                  </a:lnTo>
                  <a:lnTo>
                    <a:pt x="56" y="448"/>
                  </a:lnTo>
                  <a:lnTo>
                    <a:pt x="97" y="494"/>
                  </a:lnTo>
                  <a:lnTo>
                    <a:pt x="0" y="456"/>
                  </a:lnTo>
                  <a:lnTo>
                    <a:pt x="72" y="421"/>
                  </a:lnTo>
                  <a:lnTo>
                    <a:pt x="26" y="379"/>
                  </a:lnTo>
                  <a:lnTo>
                    <a:pt x="81" y="353"/>
                  </a:lnTo>
                  <a:lnTo>
                    <a:pt x="56" y="290"/>
                  </a:lnTo>
                  <a:lnTo>
                    <a:pt x="94" y="298"/>
                  </a:lnTo>
                  <a:lnTo>
                    <a:pt x="89" y="255"/>
                  </a:lnTo>
                  <a:lnTo>
                    <a:pt x="76" y="217"/>
                  </a:lnTo>
                  <a:lnTo>
                    <a:pt x="119" y="222"/>
                  </a:lnTo>
                  <a:lnTo>
                    <a:pt x="59" y="175"/>
                  </a:lnTo>
                  <a:lnTo>
                    <a:pt x="89" y="162"/>
                  </a:lnTo>
                  <a:lnTo>
                    <a:pt x="81" y="114"/>
                  </a:lnTo>
                  <a:lnTo>
                    <a:pt x="29" y="68"/>
                  </a:lnTo>
                  <a:lnTo>
                    <a:pt x="76" y="68"/>
                  </a:lnTo>
                  <a:lnTo>
                    <a:pt x="29" y="30"/>
                  </a:lnTo>
                  <a:lnTo>
                    <a:pt x="13" y="0"/>
                  </a:lnTo>
                  <a:close/>
                </a:path>
              </a:pathLst>
            </a:custGeom>
            <a:solidFill>
              <a:srgbClr val="19233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6" name="Freeform 43"/>
            <p:cNvSpPr>
              <a:spLocks/>
            </p:cNvSpPr>
            <p:nvPr/>
          </p:nvSpPr>
          <p:spPr bwMode="auto">
            <a:xfrm>
              <a:off x="3061" y="2064"/>
              <a:ext cx="102" cy="53"/>
            </a:xfrm>
            <a:custGeom>
              <a:avLst/>
              <a:gdLst>
                <a:gd name="T0" fmla="*/ 0 w 204"/>
                <a:gd name="T1" fmla="*/ 8 h 106"/>
                <a:gd name="T2" fmla="*/ 60 w 204"/>
                <a:gd name="T3" fmla="*/ 0 h 106"/>
                <a:gd name="T4" fmla="*/ 93 w 204"/>
                <a:gd name="T5" fmla="*/ 0 h 106"/>
                <a:gd name="T6" fmla="*/ 68 w 204"/>
                <a:gd name="T7" fmla="*/ 11 h 106"/>
                <a:gd name="T8" fmla="*/ 161 w 204"/>
                <a:gd name="T9" fmla="*/ 22 h 106"/>
                <a:gd name="T10" fmla="*/ 128 w 204"/>
                <a:gd name="T11" fmla="*/ 42 h 106"/>
                <a:gd name="T12" fmla="*/ 196 w 204"/>
                <a:gd name="T13" fmla="*/ 63 h 106"/>
                <a:gd name="T14" fmla="*/ 144 w 204"/>
                <a:gd name="T15" fmla="*/ 80 h 106"/>
                <a:gd name="T16" fmla="*/ 204 w 204"/>
                <a:gd name="T17" fmla="*/ 106 h 106"/>
                <a:gd name="T18" fmla="*/ 131 w 204"/>
                <a:gd name="T19" fmla="*/ 98 h 106"/>
                <a:gd name="T20" fmla="*/ 81 w 204"/>
                <a:gd name="T21" fmla="*/ 77 h 106"/>
                <a:gd name="T22" fmla="*/ 128 w 204"/>
                <a:gd name="T23" fmla="*/ 55 h 106"/>
                <a:gd name="T24" fmla="*/ 64 w 204"/>
                <a:gd name="T25" fmla="*/ 25 h 106"/>
                <a:gd name="T26" fmla="*/ 61 w 204"/>
                <a:gd name="T27" fmla="*/ 24 h 106"/>
                <a:gd name="T28" fmla="*/ 53 w 204"/>
                <a:gd name="T29" fmla="*/ 22 h 106"/>
                <a:gd name="T30" fmla="*/ 41 w 204"/>
                <a:gd name="T31" fmla="*/ 17 h 106"/>
                <a:gd name="T32" fmla="*/ 29 w 204"/>
                <a:gd name="T33" fmla="*/ 14 h 106"/>
                <a:gd name="T34" fmla="*/ 17 w 204"/>
                <a:gd name="T35" fmla="*/ 10 h 106"/>
                <a:gd name="T36" fmla="*/ 7 w 204"/>
                <a:gd name="T37" fmla="*/ 7 h 106"/>
                <a:gd name="T38" fmla="*/ 0 w 204"/>
                <a:gd name="T39" fmla="*/ 7 h 106"/>
                <a:gd name="T40" fmla="*/ 0 w 204"/>
                <a:gd name="T41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204" h="106">
                  <a:moveTo>
                    <a:pt x="0" y="8"/>
                  </a:moveTo>
                  <a:lnTo>
                    <a:pt x="60" y="0"/>
                  </a:lnTo>
                  <a:lnTo>
                    <a:pt x="93" y="0"/>
                  </a:lnTo>
                  <a:lnTo>
                    <a:pt x="68" y="11"/>
                  </a:lnTo>
                  <a:lnTo>
                    <a:pt x="161" y="22"/>
                  </a:lnTo>
                  <a:lnTo>
                    <a:pt x="128" y="42"/>
                  </a:lnTo>
                  <a:lnTo>
                    <a:pt x="196" y="63"/>
                  </a:lnTo>
                  <a:lnTo>
                    <a:pt x="144" y="80"/>
                  </a:lnTo>
                  <a:lnTo>
                    <a:pt x="204" y="106"/>
                  </a:lnTo>
                  <a:lnTo>
                    <a:pt x="131" y="98"/>
                  </a:lnTo>
                  <a:lnTo>
                    <a:pt x="81" y="77"/>
                  </a:lnTo>
                  <a:lnTo>
                    <a:pt x="128" y="55"/>
                  </a:lnTo>
                  <a:lnTo>
                    <a:pt x="64" y="25"/>
                  </a:lnTo>
                  <a:lnTo>
                    <a:pt x="61" y="24"/>
                  </a:lnTo>
                  <a:lnTo>
                    <a:pt x="53" y="22"/>
                  </a:lnTo>
                  <a:lnTo>
                    <a:pt x="41" y="17"/>
                  </a:lnTo>
                  <a:lnTo>
                    <a:pt x="29" y="14"/>
                  </a:lnTo>
                  <a:lnTo>
                    <a:pt x="17" y="10"/>
                  </a:lnTo>
                  <a:lnTo>
                    <a:pt x="7" y="7"/>
                  </a:lnTo>
                  <a:lnTo>
                    <a:pt x="0" y="7"/>
                  </a:lnTo>
                  <a:lnTo>
                    <a:pt x="0" y="8"/>
                  </a:lnTo>
                  <a:close/>
                </a:path>
              </a:pathLst>
            </a:custGeom>
            <a:solidFill>
              <a:srgbClr val="19233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" name="Freeform 44"/>
            <p:cNvSpPr>
              <a:spLocks/>
            </p:cNvSpPr>
            <p:nvPr/>
          </p:nvSpPr>
          <p:spPr bwMode="auto">
            <a:xfrm>
              <a:off x="3076" y="2219"/>
              <a:ext cx="74" cy="19"/>
            </a:xfrm>
            <a:custGeom>
              <a:avLst/>
              <a:gdLst>
                <a:gd name="T0" fmla="*/ 15 w 147"/>
                <a:gd name="T1" fmla="*/ 3 h 38"/>
                <a:gd name="T2" fmla="*/ 72 w 147"/>
                <a:gd name="T3" fmla="*/ 10 h 38"/>
                <a:gd name="T4" fmla="*/ 147 w 147"/>
                <a:gd name="T5" fmla="*/ 38 h 38"/>
                <a:gd name="T6" fmla="*/ 78 w 147"/>
                <a:gd name="T7" fmla="*/ 32 h 38"/>
                <a:gd name="T8" fmla="*/ 34 w 147"/>
                <a:gd name="T9" fmla="*/ 19 h 38"/>
                <a:gd name="T10" fmla="*/ 0 w 147"/>
                <a:gd name="T11" fmla="*/ 0 h 38"/>
                <a:gd name="T12" fmla="*/ 15 w 147"/>
                <a:gd name="T13" fmla="*/ 3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47" h="38">
                  <a:moveTo>
                    <a:pt x="15" y="3"/>
                  </a:moveTo>
                  <a:lnTo>
                    <a:pt x="72" y="10"/>
                  </a:lnTo>
                  <a:lnTo>
                    <a:pt x="147" y="38"/>
                  </a:lnTo>
                  <a:lnTo>
                    <a:pt x="78" y="32"/>
                  </a:lnTo>
                  <a:lnTo>
                    <a:pt x="34" y="19"/>
                  </a:lnTo>
                  <a:lnTo>
                    <a:pt x="0" y="0"/>
                  </a:lnTo>
                  <a:lnTo>
                    <a:pt x="15" y="3"/>
                  </a:lnTo>
                  <a:close/>
                </a:path>
              </a:pathLst>
            </a:custGeom>
            <a:solidFill>
              <a:srgbClr val="423F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8" name="Freeform 45"/>
            <p:cNvSpPr>
              <a:spLocks/>
            </p:cNvSpPr>
            <p:nvPr/>
          </p:nvSpPr>
          <p:spPr bwMode="auto">
            <a:xfrm>
              <a:off x="3073" y="2185"/>
              <a:ext cx="71" cy="16"/>
            </a:xfrm>
            <a:custGeom>
              <a:avLst/>
              <a:gdLst>
                <a:gd name="T0" fmla="*/ 16 w 142"/>
                <a:gd name="T1" fmla="*/ 0 h 31"/>
                <a:gd name="T2" fmla="*/ 123 w 142"/>
                <a:gd name="T3" fmla="*/ 0 h 31"/>
                <a:gd name="T4" fmla="*/ 47 w 142"/>
                <a:gd name="T5" fmla="*/ 16 h 31"/>
                <a:gd name="T6" fmla="*/ 142 w 142"/>
                <a:gd name="T7" fmla="*/ 28 h 31"/>
                <a:gd name="T8" fmla="*/ 89 w 142"/>
                <a:gd name="T9" fmla="*/ 31 h 31"/>
                <a:gd name="T10" fmla="*/ 0 w 142"/>
                <a:gd name="T11" fmla="*/ 31 h 31"/>
                <a:gd name="T12" fmla="*/ 32 w 142"/>
                <a:gd name="T13" fmla="*/ 11 h 31"/>
                <a:gd name="T14" fmla="*/ 16 w 142"/>
                <a:gd name="T1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42" h="31">
                  <a:moveTo>
                    <a:pt x="16" y="0"/>
                  </a:moveTo>
                  <a:lnTo>
                    <a:pt x="123" y="0"/>
                  </a:lnTo>
                  <a:lnTo>
                    <a:pt x="47" y="16"/>
                  </a:lnTo>
                  <a:lnTo>
                    <a:pt x="142" y="28"/>
                  </a:lnTo>
                  <a:lnTo>
                    <a:pt x="89" y="31"/>
                  </a:lnTo>
                  <a:lnTo>
                    <a:pt x="0" y="31"/>
                  </a:lnTo>
                  <a:lnTo>
                    <a:pt x="32" y="11"/>
                  </a:lnTo>
                  <a:lnTo>
                    <a:pt x="16" y="0"/>
                  </a:lnTo>
                  <a:close/>
                </a:path>
              </a:pathLst>
            </a:custGeom>
            <a:solidFill>
              <a:srgbClr val="423F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9" name="Freeform 46"/>
            <p:cNvSpPr>
              <a:spLocks/>
            </p:cNvSpPr>
            <p:nvPr/>
          </p:nvSpPr>
          <p:spPr bwMode="auto">
            <a:xfrm>
              <a:off x="3079" y="2250"/>
              <a:ext cx="68" cy="29"/>
            </a:xfrm>
            <a:custGeom>
              <a:avLst/>
              <a:gdLst>
                <a:gd name="T0" fmla="*/ 16 w 136"/>
                <a:gd name="T1" fmla="*/ 0 h 56"/>
                <a:gd name="T2" fmla="*/ 81 w 136"/>
                <a:gd name="T3" fmla="*/ 6 h 56"/>
                <a:gd name="T4" fmla="*/ 136 w 136"/>
                <a:gd name="T5" fmla="*/ 34 h 56"/>
                <a:gd name="T6" fmla="*/ 66 w 136"/>
                <a:gd name="T7" fmla="*/ 24 h 56"/>
                <a:gd name="T8" fmla="*/ 34 w 136"/>
                <a:gd name="T9" fmla="*/ 27 h 56"/>
                <a:gd name="T10" fmla="*/ 94 w 136"/>
                <a:gd name="T11" fmla="*/ 56 h 56"/>
                <a:gd name="T12" fmla="*/ 54 w 136"/>
                <a:gd name="T13" fmla="*/ 56 h 56"/>
                <a:gd name="T14" fmla="*/ 0 w 136"/>
                <a:gd name="T15" fmla="*/ 40 h 56"/>
                <a:gd name="T16" fmla="*/ 28 w 136"/>
                <a:gd name="T17" fmla="*/ 22 h 56"/>
                <a:gd name="T18" fmla="*/ 16 w 136"/>
                <a:gd name="T19" fmla="*/ 0 h 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36" h="56">
                  <a:moveTo>
                    <a:pt x="16" y="0"/>
                  </a:moveTo>
                  <a:lnTo>
                    <a:pt x="81" y="6"/>
                  </a:lnTo>
                  <a:lnTo>
                    <a:pt x="136" y="34"/>
                  </a:lnTo>
                  <a:lnTo>
                    <a:pt x="66" y="24"/>
                  </a:lnTo>
                  <a:lnTo>
                    <a:pt x="34" y="27"/>
                  </a:lnTo>
                  <a:lnTo>
                    <a:pt x="94" y="56"/>
                  </a:lnTo>
                  <a:lnTo>
                    <a:pt x="54" y="56"/>
                  </a:lnTo>
                  <a:lnTo>
                    <a:pt x="0" y="40"/>
                  </a:lnTo>
                  <a:lnTo>
                    <a:pt x="28" y="22"/>
                  </a:lnTo>
                  <a:lnTo>
                    <a:pt x="16" y="0"/>
                  </a:lnTo>
                  <a:close/>
                </a:path>
              </a:pathLst>
            </a:custGeom>
            <a:solidFill>
              <a:srgbClr val="423F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0" name="Freeform 47"/>
            <p:cNvSpPr>
              <a:spLocks/>
            </p:cNvSpPr>
            <p:nvPr/>
          </p:nvSpPr>
          <p:spPr bwMode="auto">
            <a:xfrm>
              <a:off x="2956" y="2199"/>
              <a:ext cx="100" cy="70"/>
            </a:xfrm>
            <a:custGeom>
              <a:avLst/>
              <a:gdLst>
                <a:gd name="T0" fmla="*/ 31 w 201"/>
                <a:gd name="T1" fmla="*/ 4 h 142"/>
                <a:gd name="T2" fmla="*/ 134 w 201"/>
                <a:gd name="T3" fmla="*/ 0 h 142"/>
                <a:gd name="T4" fmla="*/ 103 w 201"/>
                <a:gd name="T5" fmla="*/ 24 h 142"/>
                <a:gd name="T6" fmla="*/ 173 w 201"/>
                <a:gd name="T7" fmla="*/ 24 h 142"/>
                <a:gd name="T8" fmla="*/ 86 w 201"/>
                <a:gd name="T9" fmla="*/ 39 h 142"/>
                <a:gd name="T10" fmla="*/ 181 w 201"/>
                <a:gd name="T11" fmla="*/ 52 h 142"/>
                <a:gd name="T12" fmla="*/ 137 w 201"/>
                <a:gd name="T13" fmla="*/ 67 h 142"/>
                <a:gd name="T14" fmla="*/ 201 w 201"/>
                <a:gd name="T15" fmla="*/ 99 h 142"/>
                <a:gd name="T16" fmla="*/ 161 w 201"/>
                <a:gd name="T17" fmla="*/ 103 h 142"/>
                <a:gd name="T18" fmla="*/ 197 w 201"/>
                <a:gd name="T19" fmla="*/ 142 h 142"/>
                <a:gd name="T20" fmla="*/ 126 w 201"/>
                <a:gd name="T21" fmla="*/ 119 h 142"/>
                <a:gd name="T22" fmla="*/ 86 w 201"/>
                <a:gd name="T23" fmla="*/ 107 h 142"/>
                <a:gd name="T24" fmla="*/ 126 w 201"/>
                <a:gd name="T25" fmla="*/ 99 h 142"/>
                <a:gd name="T26" fmla="*/ 111 w 201"/>
                <a:gd name="T27" fmla="*/ 64 h 142"/>
                <a:gd name="T28" fmla="*/ 44 w 201"/>
                <a:gd name="T29" fmla="*/ 64 h 142"/>
                <a:gd name="T30" fmla="*/ 86 w 201"/>
                <a:gd name="T31" fmla="*/ 20 h 142"/>
                <a:gd name="T32" fmla="*/ 0 w 201"/>
                <a:gd name="T33" fmla="*/ 28 h 142"/>
                <a:gd name="T34" fmla="*/ 31 w 201"/>
                <a:gd name="T35" fmla="*/ 4 h 1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201" h="142">
                  <a:moveTo>
                    <a:pt x="31" y="4"/>
                  </a:moveTo>
                  <a:lnTo>
                    <a:pt x="134" y="0"/>
                  </a:lnTo>
                  <a:lnTo>
                    <a:pt x="103" y="24"/>
                  </a:lnTo>
                  <a:lnTo>
                    <a:pt x="173" y="24"/>
                  </a:lnTo>
                  <a:lnTo>
                    <a:pt x="86" y="39"/>
                  </a:lnTo>
                  <a:lnTo>
                    <a:pt x="181" y="52"/>
                  </a:lnTo>
                  <a:lnTo>
                    <a:pt x="137" y="67"/>
                  </a:lnTo>
                  <a:lnTo>
                    <a:pt x="201" y="99"/>
                  </a:lnTo>
                  <a:lnTo>
                    <a:pt x="161" y="103"/>
                  </a:lnTo>
                  <a:lnTo>
                    <a:pt x="197" y="142"/>
                  </a:lnTo>
                  <a:lnTo>
                    <a:pt x="126" y="119"/>
                  </a:lnTo>
                  <a:lnTo>
                    <a:pt x="86" y="107"/>
                  </a:lnTo>
                  <a:lnTo>
                    <a:pt x="126" y="99"/>
                  </a:lnTo>
                  <a:lnTo>
                    <a:pt x="111" y="64"/>
                  </a:lnTo>
                  <a:lnTo>
                    <a:pt x="44" y="64"/>
                  </a:lnTo>
                  <a:lnTo>
                    <a:pt x="86" y="20"/>
                  </a:lnTo>
                  <a:lnTo>
                    <a:pt x="0" y="28"/>
                  </a:lnTo>
                  <a:lnTo>
                    <a:pt x="31" y="4"/>
                  </a:lnTo>
                  <a:close/>
                </a:path>
              </a:pathLst>
            </a:custGeom>
            <a:solidFill>
              <a:srgbClr val="423F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" name="Freeform 48"/>
            <p:cNvSpPr>
              <a:spLocks/>
            </p:cNvSpPr>
            <p:nvPr/>
          </p:nvSpPr>
          <p:spPr bwMode="auto">
            <a:xfrm>
              <a:off x="3005" y="2283"/>
              <a:ext cx="65" cy="34"/>
            </a:xfrm>
            <a:custGeom>
              <a:avLst/>
              <a:gdLst>
                <a:gd name="T0" fmla="*/ 20 w 130"/>
                <a:gd name="T1" fmla="*/ 0 h 68"/>
                <a:gd name="T2" fmla="*/ 67 w 130"/>
                <a:gd name="T3" fmla="*/ 5 h 68"/>
                <a:gd name="T4" fmla="*/ 126 w 130"/>
                <a:gd name="T5" fmla="*/ 33 h 68"/>
                <a:gd name="T6" fmla="*/ 52 w 130"/>
                <a:gd name="T7" fmla="*/ 28 h 68"/>
                <a:gd name="T8" fmla="*/ 130 w 130"/>
                <a:gd name="T9" fmla="*/ 60 h 68"/>
                <a:gd name="T10" fmla="*/ 86 w 130"/>
                <a:gd name="T11" fmla="*/ 60 h 68"/>
                <a:gd name="T12" fmla="*/ 0 w 130"/>
                <a:gd name="T13" fmla="*/ 68 h 68"/>
                <a:gd name="T14" fmla="*/ 24 w 130"/>
                <a:gd name="T15" fmla="*/ 44 h 68"/>
                <a:gd name="T16" fmla="*/ 5 w 130"/>
                <a:gd name="T17" fmla="*/ 28 h 68"/>
                <a:gd name="T18" fmla="*/ 20 w 130"/>
                <a:gd name="T19" fmla="*/ 0 h 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30" h="68">
                  <a:moveTo>
                    <a:pt x="20" y="0"/>
                  </a:moveTo>
                  <a:lnTo>
                    <a:pt x="67" y="5"/>
                  </a:lnTo>
                  <a:lnTo>
                    <a:pt x="126" y="33"/>
                  </a:lnTo>
                  <a:lnTo>
                    <a:pt x="52" y="28"/>
                  </a:lnTo>
                  <a:lnTo>
                    <a:pt x="130" y="60"/>
                  </a:lnTo>
                  <a:lnTo>
                    <a:pt x="86" y="60"/>
                  </a:lnTo>
                  <a:lnTo>
                    <a:pt x="0" y="68"/>
                  </a:lnTo>
                  <a:lnTo>
                    <a:pt x="24" y="44"/>
                  </a:lnTo>
                  <a:lnTo>
                    <a:pt x="5" y="28"/>
                  </a:lnTo>
                  <a:lnTo>
                    <a:pt x="20" y="0"/>
                  </a:lnTo>
                  <a:close/>
                </a:path>
              </a:pathLst>
            </a:custGeom>
            <a:solidFill>
              <a:srgbClr val="423F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" name="Freeform 49"/>
            <p:cNvSpPr>
              <a:spLocks/>
            </p:cNvSpPr>
            <p:nvPr/>
          </p:nvSpPr>
          <p:spPr bwMode="auto">
            <a:xfrm>
              <a:off x="2932" y="2240"/>
              <a:ext cx="81" cy="85"/>
            </a:xfrm>
            <a:custGeom>
              <a:avLst/>
              <a:gdLst>
                <a:gd name="T0" fmla="*/ 52 w 161"/>
                <a:gd name="T1" fmla="*/ 36 h 169"/>
                <a:gd name="T2" fmla="*/ 117 w 161"/>
                <a:gd name="T3" fmla="*/ 36 h 169"/>
                <a:gd name="T4" fmla="*/ 161 w 161"/>
                <a:gd name="T5" fmla="*/ 39 h 169"/>
                <a:gd name="T6" fmla="*/ 94 w 161"/>
                <a:gd name="T7" fmla="*/ 46 h 169"/>
                <a:gd name="T8" fmla="*/ 133 w 161"/>
                <a:gd name="T9" fmla="*/ 83 h 169"/>
                <a:gd name="T10" fmla="*/ 91 w 161"/>
                <a:gd name="T11" fmla="*/ 83 h 169"/>
                <a:gd name="T12" fmla="*/ 67 w 161"/>
                <a:gd name="T13" fmla="*/ 91 h 169"/>
                <a:gd name="T14" fmla="*/ 125 w 161"/>
                <a:gd name="T15" fmla="*/ 119 h 169"/>
                <a:gd name="T16" fmla="*/ 161 w 161"/>
                <a:gd name="T17" fmla="*/ 150 h 169"/>
                <a:gd name="T18" fmla="*/ 102 w 161"/>
                <a:gd name="T19" fmla="*/ 122 h 169"/>
                <a:gd name="T20" fmla="*/ 52 w 161"/>
                <a:gd name="T21" fmla="*/ 122 h 169"/>
                <a:gd name="T22" fmla="*/ 142 w 161"/>
                <a:gd name="T23" fmla="*/ 169 h 169"/>
                <a:gd name="T24" fmla="*/ 47 w 161"/>
                <a:gd name="T25" fmla="*/ 150 h 169"/>
                <a:gd name="T26" fmla="*/ 0 w 161"/>
                <a:gd name="T27" fmla="*/ 150 h 169"/>
                <a:gd name="T28" fmla="*/ 52 w 161"/>
                <a:gd name="T29" fmla="*/ 111 h 169"/>
                <a:gd name="T30" fmla="*/ 8 w 161"/>
                <a:gd name="T31" fmla="*/ 103 h 169"/>
                <a:gd name="T32" fmla="*/ 55 w 161"/>
                <a:gd name="T33" fmla="*/ 75 h 169"/>
                <a:gd name="T34" fmla="*/ 8 w 161"/>
                <a:gd name="T35" fmla="*/ 55 h 169"/>
                <a:gd name="T36" fmla="*/ 55 w 161"/>
                <a:gd name="T37" fmla="*/ 0 h 169"/>
                <a:gd name="T38" fmla="*/ 52 w 161"/>
                <a:gd name="T39" fmla="*/ 36 h 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61" h="169">
                  <a:moveTo>
                    <a:pt x="52" y="36"/>
                  </a:moveTo>
                  <a:lnTo>
                    <a:pt x="117" y="36"/>
                  </a:lnTo>
                  <a:lnTo>
                    <a:pt x="161" y="39"/>
                  </a:lnTo>
                  <a:lnTo>
                    <a:pt x="94" y="46"/>
                  </a:lnTo>
                  <a:lnTo>
                    <a:pt x="133" y="83"/>
                  </a:lnTo>
                  <a:lnTo>
                    <a:pt x="91" y="83"/>
                  </a:lnTo>
                  <a:lnTo>
                    <a:pt x="67" y="91"/>
                  </a:lnTo>
                  <a:lnTo>
                    <a:pt x="125" y="119"/>
                  </a:lnTo>
                  <a:lnTo>
                    <a:pt x="161" y="150"/>
                  </a:lnTo>
                  <a:lnTo>
                    <a:pt x="102" y="122"/>
                  </a:lnTo>
                  <a:lnTo>
                    <a:pt x="52" y="122"/>
                  </a:lnTo>
                  <a:lnTo>
                    <a:pt x="142" y="169"/>
                  </a:lnTo>
                  <a:lnTo>
                    <a:pt x="47" y="150"/>
                  </a:lnTo>
                  <a:lnTo>
                    <a:pt x="0" y="150"/>
                  </a:lnTo>
                  <a:lnTo>
                    <a:pt x="52" y="111"/>
                  </a:lnTo>
                  <a:lnTo>
                    <a:pt x="8" y="103"/>
                  </a:lnTo>
                  <a:lnTo>
                    <a:pt x="55" y="75"/>
                  </a:lnTo>
                  <a:lnTo>
                    <a:pt x="8" y="55"/>
                  </a:lnTo>
                  <a:lnTo>
                    <a:pt x="55" y="0"/>
                  </a:lnTo>
                  <a:lnTo>
                    <a:pt x="52" y="36"/>
                  </a:lnTo>
                  <a:close/>
                </a:path>
              </a:pathLst>
            </a:custGeom>
            <a:solidFill>
              <a:srgbClr val="423F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3" name="Freeform 50"/>
            <p:cNvSpPr>
              <a:spLocks/>
            </p:cNvSpPr>
            <p:nvPr/>
          </p:nvSpPr>
          <p:spPr bwMode="auto">
            <a:xfrm>
              <a:off x="3041" y="2327"/>
              <a:ext cx="98" cy="34"/>
            </a:xfrm>
            <a:custGeom>
              <a:avLst/>
              <a:gdLst>
                <a:gd name="T0" fmla="*/ 63 w 196"/>
                <a:gd name="T1" fmla="*/ 0 h 68"/>
                <a:gd name="T2" fmla="*/ 118 w 196"/>
                <a:gd name="T3" fmla="*/ 0 h 68"/>
                <a:gd name="T4" fmla="*/ 196 w 196"/>
                <a:gd name="T5" fmla="*/ 13 h 68"/>
                <a:gd name="T6" fmla="*/ 118 w 196"/>
                <a:gd name="T7" fmla="*/ 16 h 68"/>
                <a:gd name="T8" fmla="*/ 146 w 196"/>
                <a:gd name="T9" fmla="*/ 26 h 68"/>
                <a:gd name="T10" fmla="*/ 95 w 196"/>
                <a:gd name="T11" fmla="*/ 35 h 68"/>
                <a:gd name="T12" fmla="*/ 162 w 196"/>
                <a:gd name="T13" fmla="*/ 55 h 68"/>
                <a:gd name="T14" fmla="*/ 121 w 196"/>
                <a:gd name="T15" fmla="*/ 55 h 68"/>
                <a:gd name="T16" fmla="*/ 43 w 196"/>
                <a:gd name="T17" fmla="*/ 68 h 68"/>
                <a:gd name="T18" fmla="*/ 71 w 196"/>
                <a:gd name="T19" fmla="*/ 41 h 68"/>
                <a:gd name="T20" fmla="*/ 0 w 196"/>
                <a:gd name="T21" fmla="*/ 47 h 68"/>
                <a:gd name="T22" fmla="*/ 63 w 196"/>
                <a:gd name="T23" fmla="*/ 21 h 68"/>
                <a:gd name="T24" fmla="*/ 15 w 196"/>
                <a:gd name="T25" fmla="*/ 13 h 68"/>
                <a:gd name="T26" fmla="*/ 63 w 196"/>
                <a:gd name="T27" fmla="*/ 0 h 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68">
                  <a:moveTo>
                    <a:pt x="63" y="0"/>
                  </a:moveTo>
                  <a:lnTo>
                    <a:pt x="118" y="0"/>
                  </a:lnTo>
                  <a:lnTo>
                    <a:pt x="196" y="13"/>
                  </a:lnTo>
                  <a:lnTo>
                    <a:pt x="118" y="16"/>
                  </a:lnTo>
                  <a:lnTo>
                    <a:pt x="146" y="26"/>
                  </a:lnTo>
                  <a:lnTo>
                    <a:pt x="95" y="35"/>
                  </a:lnTo>
                  <a:lnTo>
                    <a:pt x="162" y="55"/>
                  </a:lnTo>
                  <a:lnTo>
                    <a:pt x="121" y="55"/>
                  </a:lnTo>
                  <a:lnTo>
                    <a:pt x="43" y="68"/>
                  </a:lnTo>
                  <a:lnTo>
                    <a:pt x="71" y="41"/>
                  </a:lnTo>
                  <a:lnTo>
                    <a:pt x="0" y="47"/>
                  </a:lnTo>
                  <a:lnTo>
                    <a:pt x="63" y="21"/>
                  </a:lnTo>
                  <a:lnTo>
                    <a:pt x="15" y="13"/>
                  </a:lnTo>
                  <a:lnTo>
                    <a:pt x="63" y="0"/>
                  </a:lnTo>
                  <a:close/>
                </a:path>
              </a:pathLst>
            </a:custGeom>
            <a:solidFill>
              <a:srgbClr val="423F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4" name="Freeform 51"/>
            <p:cNvSpPr>
              <a:spLocks/>
            </p:cNvSpPr>
            <p:nvPr/>
          </p:nvSpPr>
          <p:spPr bwMode="auto">
            <a:xfrm>
              <a:off x="2925" y="2153"/>
              <a:ext cx="74" cy="32"/>
            </a:xfrm>
            <a:custGeom>
              <a:avLst/>
              <a:gdLst>
                <a:gd name="T0" fmla="*/ 0 w 148"/>
                <a:gd name="T1" fmla="*/ 12 h 64"/>
                <a:gd name="T2" fmla="*/ 70 w 148"/>
                <a:gd name="T3" fmla="*/ 0 h 64"/>
                <a:gd name="T4" fmla="*/ 132 w 148"/>
                <a:gd name="T5" fmla="*/ 0 h 64"/>
                <a:gd name="T6" fmla="*/ 82 w 148"/>
                <a:gd name="T7" fmla="*/ 8 h 64"/>
                <a:gd name="T8" fmla="*/ 125 w 148"/>
                <a:gd name="T9" fmla="*/ 16 h 64"/>
                <a:gd name="T10" fmla="*/ 93 w 148"/>
                <a:gd name="T11" fmla="*/ 32 h 64"/>
                <a:gd name="T12" fmla="*/ 148 w 148"/>
                <a:gd name="T13" fmla="*/ 36 h 64"/>
                <a:gd name="T14" fmla="*/ 90 w 148"/>
                <a:gd name="T15" fmla="*/ 47 h 64"/>
                <a:gd name="T16" fmla="*/ 31 w 148"/>
                <a:gd name="T17" fmla="*/ 64 h 64"/>
                <a:gd name="T18" fmla="*/ 54 w 148"/>
                <a:gd name="T19" fmla="*/ 27 h 64"/>
                <a:gd name="T20" fmla="*/ 15 w 148"/>
                <a:gd name="T21" fmla="*/ 32 h 64"/>
                <a:gd name="T22" fmla="*/ 0 w 148"/>
                <a:gd name="T23" fmla="*/ 12 h 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48" h="64">
                  <a:moveTo>
                    <a:pt x="0" y="12"/>
                  </a:moveTo>
                  <a:lnTo>
                    <a:pt x="70" y="0"/>
                  </a:lnTo>
                  <a:lnTo>
                    <a:pt x="132" y="0"/>
                  </a:lnTo>
                  <a:lnTo>
                    <a:pt x="82" y="8"/>
                  </a:lnTo>
                  <a:lnTo>
                    <a:pt x="125" y="16"/>
                  </a:lnTo>
                  <a:lnTo>
                    <a:pt x="93" y="32"/>
                  </a:lnTo>
                  <a:lnTo>
                    <a:pt x="148" y="36"/>
                  </a:lnTo>
                  <a:lnTo>
                    <a:pt x="90" y="47"/>
                  </a:lnTo>
                  <a:lnTo>
                    <a:pt x="31" y="64"/>
                  </a:lnTo>
                  <a:lnTo>
                    <a:pt x="54" y="27"/>
                  </a:lnTo>
                  <a:lnTo>
                    <a:pt x="15" y="32"/>
                  </a:lnTo>
                  <a:lnTo>
                    <a:pt x="0" y="12"/>
                  </a:lnTo>
                  <a:close/>
                </a:path>
              </a:pathLst>
            </a:custGeom>
            <a:solidFill>
              <a:srgbClr val="423F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5" name="Freeform 52"/>
            <p:cNvSpPr>
              <a:spLocks/>
            </p:cNvSpPr>
            <p:nvPr/>
          </p:nvSpPr>
          <p:spPr bwMode="auto">
            <a:xfrm>
              <a:off x="2951" y="2372"/>
              <a:ext cx="71" cy="48"/>
            </a:xfrm>
            <a:custGeom>
              <a:avLst/>
              <a:gdLst>
                <a:gd name="T0" fmla="*/ 38 w 141"/>
                <a:gd name="T1" fmla="*/ 22 h 95"/>
                <a:gd name="T2" fmla="*/ 124 w 141"/>
                <a:gd name="T3" fmla="*/ 0 h 95"/>
                <a:gd name="T4" fmla="*/ 64 w 141"/>
                <a:gd name="T5" fmla="*/ 48 h 95"/>
                <a:gd name="T6" fmla="*/ 141 w 141"/>
                <a:gd name="T7" fmla="*/ 56 h 95"/>
                <a:gd name="T8" fmla="*/ 64 w 141"/>
                <a:gd name="T9" fmla="*/ 61 h 95"/>
                <a:gd name="T10" fmla="*/ 115 w 141"/>
                <a:gd name="T11" fmla="*/ 95 h 95"/>
                <a:gd name="T12" fmla="*/ 42 w 141"/>
                <a:gd name="T13" fmla="*/ 83 h 95"/>
                <a:gd name="T14" fmla="*/ 8 w 141"/>
                <a:gd name="T15" fmla="*/ 74 h 95"/>
                <a:gd name="T16" fmla="*/ 42 w 141"/>
                <a:gd name="T17" fmla="*/ 56 h 95"/>
                <a:gd name="T18" fmla="*/ 0 w 141"/>
                <a:gd name="T19" fmla="*/ 31 h 95"/>
                <a:gd name="T20" fmla="*/ 38 w 141"/>
                <a:gd name="T21" fmla="*/ 22 h 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41" h="95">
                  <a:moveTo>
                    <a:pt x="38" y="22"/>
                  </a:moveTo>
                  <a:lnTo>
                    <a:pt x="124" y="0"/>
                  </a:lnTo>
                  <a:lnTo>
                    <a:pt x="64" y="48"/>
                  </a:lnTo>
                  <a:lnTo>
                    <a:pt x="141" y="56"/>
                  </a:lnTo>
                  <a:lnTo>
                    <a:pt x="64" y="61"/>
                  </a:lnTo>
                  <a:lnTo>
                    <a:pt x="115" y="95"/>
                  </a:lnTo>
                  <a:lnTo>
                    <a:pt x="42" y="83"/>
                  </a:lnTo>
                  <a:lnTo>
                    <a:pt x="8" y="74"/>
                  </a:lnTo>
                  <a:lnTo>
                    <a:pt x="42" y="56"/>
                  </a:lnTo>
                  <a:lnTo>
                    <a:pt x="0" y="31"/>
                  </a:lnTo>
                  <a:lnTo>
                    <a:pt x="38" y="22"/>
                  </a:lnTo>
                  <a:close/>
                </a:path>
              </a:pathLst>
            </a:custGeom>
            <a:solidFill>
              <a:srgbClr val="423F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6" name="Freeform 53"/>
            <p:cNvSpPr>
              <a:spLocks/>
            </p:cNvSpPr>
            <p:nvPr/>
          </p:nvSpPr>
          <p:spPr bwMode="auto">
            <a:xfrm>
              <a:off x="2856" y="2296"/>
              <a:ext cx="84" cy="61"/>
            </a:xfrm>
            <a:custGeom>
              <a:avLst/>
              <a:gdLst>
                <a:gd name="T0" fmla="*/ 42 w 168"/>
                <a:gd name="T1" fmla="*/ 0 h 121"/>
                <a:gd name="T2" fmla="*/ 146 w 168"/>
                <a:gd name="T3" fmla="*/ 17 h 121"/>
                <a:gd name="T4" fmla="*/ 94 w 168"/>
                <a:gd name="T5" fmla="*/ 25 h 121"/>
                <a:gd name="T6" fmla="*/ 163 w 168"/>
                <a:gd name="T7" fmla="*/ 64 h 121"/>
                <a:gd name="T8" fmla="*/ 107 w 168"/>
                <a:gd name="T9" fmla="*/ 64 h 121"/>
                <a:gd name="T10" fmla="*/ 168 w 168"/>
                <a:gd name="T11" fmla="*/ 86 h 121"/>
                <a:gd name="T12" fmla="*/ 124 w 168"/>
                <a:gd name="T13" fmla="*/ 104 h 121"/>
                <a:gd name="T14" fmla="*/ 0 w 168"/>
                <a:gd name="T15" fmla="*/ 121 h 121"/>
                <a:gd name="T16" fmla="*/ 81 w 168"/>
                <a:gd name="T17" fmla="*/ 77 h 121"/>
                <a:gd name="T18" fmla="*/ 34 w 168"/>
                <a:gd name="T19" fmla="*/ 74 h 121"/>
                <a:gd name="T20" fmla="*/ 81 w 168"/>
                <a:gd name="T21" fmla="*/ 43 h 121"/>
                <a:gd name="T22" fmla="*/ 47 w 168"/>
                <a:gd name="T23" fmla="*/ 30 h 121"/>
                <a:gd name="T24" fmla="*/ 42 w 168"/>
                <a:gd name="T25" fmla="*/ 0 h 1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68" h="121">
                  <a:moveTo>
                    <a:pt x="42" y="0"/>
                  </a:moveTo>
                  <a:lnTo>
                    <a:pt x="146" y="17"/>
                  </a:lnTo>
                  <a:lnTo>
                    <a:pt x="94" y="25"/>
                  </a:lnTo>
                  <a:lnTo>
                    <a:pt x="163" y="64"/>
                  </a:lnTo>
                  <a:lnTo>
                    <a:pt x="107" y="64"/>
                  </a:lnTo>
                  <a:lnTo>
                    <a:pt x="168" y="86"/>
                  </a:lnTo>
                  <a:lnTo>
                    <a:pt x="124" y="104"/>
                  </a:lnTo>
                  <a:lnTo>
                    <a:pt x="0" y="121"/>
                  </a:lnTo>
                  <a:lnTo>
                    <a:pt x="81" y="77"/>
                  </a:lnTo>
                  <a:lnTo>
                    <a:pt x="34" y="74"/>
                  </a:lnTo>
                  <a:lnTo>
                    <a:pt x="81" y="43"/>
                  </a:lnTo>
                  <a:lnTo>
                    <a:pt x="47" y="30"/>
                  </a:lnTo>
                  <a:lnTo>
                    <a:pt x="42" y="0"/>
                  </a:lnTo>
                  <a:close/>
                </a:path>
              </a:pathLst>
            </a:custGeom>
            <a:solidFill>
              <a:srgbClr val="423F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7" name="Freeform 54"/>
            <p:cNvSpPr>
              <a:spLocks/>
            </p:cNvSpPr>
            <p:nvPr/>
          </p:nvSpPr>
          <p:spPr bwMode="auto">
            <a:xfrm>
              <a:off x="2785" y="2128"/>
              <a:ext cx="76" cy="45"/>
            </a:xfrm>
            <a:custGeom>
              <a:avLst/>
              <a:gdLst>
                <a:gd name="T0" fmla="*/ 26 w 151"/>
                <a:gd name="T1" fmla="*/ 0 h 91"/>
                <a:gd name="T2" fmla="*/ 91 w 151"/>
                <a:gd name="T3" fmla="*/ 0 h 91"/>
                <a:gd name="T4" fmla="*/ 151 w 151"/>
                <a:gd name="T5" fmla="*/ 5 h 91"/>
                <a:gd name="T6" fmla="*/ 77 w 151"/>
                <a:gd name="T7" fmla="*/ 17 h 91"/>
                <a:gd name="T8" fmla="*/ 121 w 151"/>
                <a:gd name="T9" fmla="*/ 39 h 91"/>
                <a:gd name="T10" fmla="*/ 94 w 151"/>
                <a:gd name="T11" fmla="*/ 61 h 91"/>
                <a:gd name="T12" fmla="*/ 44 w 151"/>
                <a:gd name="T13" fmla="*/ 91 h 91"/>
                <a:gd name="T14" fmla="*/ 64 w 151"/>
                <a:gd name="T15" fmla="*/ 61 h 91"/>
                <a:gd name="T16" fmla="*/ 0 w 151"/>
                <a:gd name="T17" fmla="*/ 69 h 91"/>
                <a:gd name="T18" fmla="*/ 56 w 151"/>
                <a:gd name="T19" fmla="*/ 27 h 91"/>
                <a:gd name="T20" fmla="*/ 0 w 151"/>
                <a:gd name="T21" fmla="*/ 27 h 91"/>
                <a:gd name="T22" fmla="*/ 26 w 151"/>
                <a:gd name="T23" fmla="*/ 0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51" h="91">
                  <a:moveTo>
                    <a:pt x="26" y="0"/>
                  </a:moveTo>
                  <a:lnTo>
                    <a:pt x="91" y="0"/>
                  </a:lnTo>
                  <a:lnTo>
                    <a:pt x="151" y="5"/>
                  </a:lnTo>
                  <a:lnTo>
                    <a:pt x="77" y="17"/>
                  </a:lnTo>
                  <a:lnTo>
                    <a:pt x="121" y="39"/>
                  </a:lnTo>
                  <a:lnTo>
                    <a:pt x="94" y="61"/>
                  </a:lnTo>
                  <a:lnTo>
                    <a:pt x="44" y="91"/>
                  </a:lnTo>
                  <a:lnTo>
                    <a:pt x="64" y="61"/>
                  </a:lnTo>
                  <a:lnTo>
                    <a:pt x="0" y="69"/>
                  </a:lnTo>
                  <a:lnTo>
                    <a:pt x="56" y="27"/>
                  </a:lnTo>
                  <a:lnTo>
                    <a:pt x="0" y="27"/>
                  </a:lnTo>
                  <a:lnTo>
                    <a:pt x="26" y="0"/>
                  </a:lnTo>
                  <a:close/>
                </a:path>
              </a:pathLst>
            </a:custGeom>
            <a:solidFill>
              <a:srgbClr val="423F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8" name="Freeform 55"/>
            <p:cNvSpPr>
              <a:spLocks/>
            </p:cNvSpPr>
            <p:nvPr/>
          </p:nvSpPr>
          <p:spPr bwMode="auto">
            <a:xfrm>
              <a:off x="3002" y="2142"/>
              <a:ext cx="84" cy="38"/>
            </a:xfrm>
            <a:custGeom>
              <a:avLst/>
              <a:gdLst>
                <a:gd name="T0" fmla="*/ 39 w 168"/>
                <a:gd name="T1" fmla="*/ 6 h 75"/>
                <a:gd name="T2" fmla="*/ 82 w 168"/>
                <a:gd name="T3" fmla="*/ 0 h 75"/>
                <a:gd name="T4" fmla="*/ 168 w 168"/>
                <a:gd name="T5" fmla="*/ 10 h 75"/>
                <a:gd name="T6" fmla="*/ 104 w 168"/>
                <a:gd name="T7" fmla="*/ 27 h 75"/>
                <a:gd name="T8" fmla="*/ 160 w 168"/>
                <a:gd name="T9" fmla="*/ 41 h 75"/>
                <a:gd name="T10" fmla="*/ 109 w 168"/>
                <a:gd name="T11" fmla="*/ 44 h 75"/>
                <a:gd name="T12" fmla="*/ 164 w 168"/>
                <a:gd name="T13" fmla="*/ 61 h 75"/>
                <a:gd name="T14" fmla="*/ 104 w 168"/>
                <a:gd name="T15" fmla="*/ 75 h 75"/>
                <a:gd name="T16" fmla="*/ 18 w 168"/>
                <a:gd name="T17" fmla="*/ 75 h 75"/>
                <a:gd name="T18" fmla="*/ 74 w 168"/>
                <a:gd name="T19" fmla="*/ 49 h 75"/>
                <a:gd name="T20" fmla="*/ 22 w 168"/>
                <a:gd name="T21" fmla="*/ 41 h 75"/>
                <a:gd name="T22" fmla="*/ 82 w 168"/>
                <a:gd name="T23" fmla="*/ 27 h 75"/>
                <a:gd name="T24" fmla="*/ 0 w 168"/>
                <a:gd name="T25" fmla="*/ 27 h 75"/>
                <a:gd name="T26" fmla="*/ 39 w 168"/>
                <a:gd name="T27" fmla="*/ 6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68" h="75">
                  <a:moveTo>
                    <a:pt x="39" y="6"/>
                  </a:moveTo>
                  <a:lnTo>
                    <a:pt x="82" y="0"/>
                  </a:lnTo>
                  <a:lnTo>
                    <a:pt x="168" y="10"/>
                  </a:lnTo>
                  <a:lnTo>
                    <a:pt x="104" y="27"/>
                  </a:lnTo>
                  <a:lnTo>
                    <a:pt x="160" y="41"/>
                  </a:lnTo>
                  <a:lnTo>
                    <a:pt x="109" y="44"/>
                  </a:lnTo>
                  <a:lnTo>
                    <a:pt x="164" y="61"/>
                  </a:lnTo>
                  <a:lnTo>
                    <a:pt x="104" y="75"/>
                  </a:lnTo>
                  <a:lnTo>
                    <a:pt x="18" y="75"/>
                  </a:lnTo>
                  <a:lnTo>
                    <a:pt x="74" y="49"/>
                  </a:lnTo>
                  <a:lnTo>
                    <a:pt x="22" y="41"/>
                  </a:lnTo>
                  <a:lnTo>
                    <a:pt x="82" y="27"/>
                  </a:lnTo>
                  <a:lnTo>
                    <a:pt x="0" y="27"/>
                  </a:lnTo>
                  <a:lnTo>
                    <a:pt x="39" y="6"/>
                  </a:lnTo>
                  <a:close/>
                </a:path>
              </a:pathLst>
            </a:custGeom>
            <a:solidFill>
              <a:srgbClr val="423F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9" name="Freeform 56"/>
            <p:cNvSpPr>
              <a:spLocks/>
            </p:cNvSpPr>
            <p:nvPr/>
          </p:nvSpPr>
          <p:spPr bwMode="auto">
            <a:xfrm>
              <a:off x="2871" y="2205"/>
              <a:ext cx="60" cy="52"/>
            </a:xfrm>
            <a:custGeom>
              <a:avLst/>
              <a:gdLst>
                <a:gd name="T0" fmla="*/ 103 w 121"/>
                <a:gd name="T1" fmla="*/ 0 h 104"/>
                <a:gd name="T2" fmla="*/ 61 w 121"/>
                <a:gd name="T3" fmla="*/ 30 h 104"/>
                <a:gd name="T4" fmla="*/ 121 w 121"/>
                <a:gd name="T5" fmla="*/ 35 h 104"/>
                <a:gd name="T6" fmla="*/ 91 w 121"/>
                <a:gd name="T7" fmla="*/ 74 h 104"/>
                <a:gd name="T8" fmla="*/ 30 w 121"/>
                <a:gd name="T9" fmla="*/ 104 h 104"/>
                <a:gd name="T10" fmla="*/ 69 w 121"/>
                <a:gd name="T11" fmla="*/ 60 h 104"/>
                <a:gd name="T12" fmla="*/ 0 w 121"/>
                <a:gd name="T13" fmla="*/ 77 h 104"/>
                <a:gd name="T14" fmla="*/ 21 w 121"/>
                <a:gd name="T15" fmla="*/ 25 h 104"/>
                <a:gd name="T16" fmla="*/ 103 w 121"/>
                <a:gd name="T17" fmla="*/ 0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21" h="104">
                  <a:moveTo>
                    <a:pt x="103" y="0"/>
                  </a:moveTo>
                  <a:lnTo>
                    <a:pt x="61" y="30"/>
                  </a:lnTo>
                  <a:lnTo>
                    <a:pt x="121" y="35"/>
                  </a:lnTo>
                  <a:lnTo>
                    <a:pt x="91" y="74"/>
                  </a:lnTo>
                  <a:lnTo>
                    <a:pt x="30" y="104"/>
                  </a:lnTo>
                  <a:lnTo>
                    <a:pt x="69" y="60"/>
                  </a:lnTo>
                  <a:lnTo>
                    <a:pt x="0" y="77"/>
                  </a:lnTo>
                  <a:lnTo>
                    <a:pt x="21" y="25"/>
                  </a:lnTo>
                  <a:lnTo>
                    <a:pt x="103" y="0"/>
                  </a:lnTo>
                  <a:close/>
                </a:path>
              </a:pathLst>
            </a:custGeom>
            <a:solidFill>
              <a:srgbClr val="423F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0" name="Freeform 57"/>
            <p:cNvSpPr>
              <a:spLocks/>
            </p:cNvSpPr>
            <p:nvPr/>
          </p:nvSpPr>
          <p:spPr bwMode="auto">
            <a:xfrm>
              <a:off x="2765" y="2266"/>
              <a:ext cx="95" cy="67"/>
            </a:xfrm>
            <a:custGeom>
              <a:avLst/>
              <a:gdLst>
                <a:gd name="T0" fmla="*/ 52 w 190"/>
                <a:gd name="T1" fmla="*/ 39 h 135"/>
                <a:gd name="T2" fmla="*/ 0 w 190"/>
                <a:gd name="T3" fmla="*/ 82 h 135"/>
                <a:gd name="T4" fmla="*/ 69 w 190"/>
                <a:gd name="T5" fmla="*/ 69 h 135"/>
                <a:gd name="T6" fmla="*/ 52 w 190"/>
                <a:gd name="T7" fmla="*/ 95 h 135"/>
                <a:gd name="T8" fmla="*/ 91 w 190"/>
                <a:gd name="T9" fmla="*/ 82 h 135"/>
                <a:gd name="T10" fmla="*/ 77 w 190"/>
                <a:gd name="T11" fmla="*/ 108 h 135"/>
                <a:gd name="T12" fmla="*/ 69 w 190"/>
                <a:gd name="T13" fmla="*/ 135 h 135"/>
                <a:gd name="T14" fmla="*/ 111 w 190"/>
                <a:gd name="T15" fmla="*/ 117 h 135"/>
                <a:gd name="T16" fmla="*/ 190 w 190"/>
                <a:gd name="T17" fmla="*/ 100 h 135"/>
                <a:gd name="T18" fmla="*/ 121 w 190"/>
                <a:gd name="T19" fmla="*/ 100 h 135"/>
                <a:gd name="T20" fmla="*/ 173 w 190"/>
                <a:gd name="T21" fmla="*/ 61 h 135"/>
                <a:gd name="T22" fmla="*/ 103 w 190"/>
                <a:gd name="T23" fmla="*/ 64 h 135"/>
                <a:gd name="T24" fmla="*/ 151 w 190"/>
                <a:gd name="T25" fmla="*/ 9 h 135"/>
                <a:gd name="T26" fmla="*/ 73 w 190"/>
                <a:gd name="T27" fmla="*/ 52 h 135"/>
                <a:gd name="T28" fmla="*/ 124 w 190"/>
                <a:gd name="T29" fmla="*/ 0 h 135"/>
                <a:gd name="T30" fmla="*/ 52 w 190"/>
                <a:gd name="T31" fmla="*/ 39 h 1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90" h="135">
                  <a:moveTo>
                    <a:pt x="52" y="39"/>
                  </a:moveTo>
                  <a:lnTo>
                    <a:pt x="0" y="82"/>
                  </a:lnTo>
                  <a:lnTo>
                    <a:pt x="69" y="69"/>
                  </a:lnTo>
                  <a:lnTo>
                    <a:pt x="52" y="95"/>
                  </a:lnTo>
                  <a:lnTo>
                    <a:pt x="91" y="82"/>
                  </a:lnTo>
                  <a:lnTo>
                    <a:pt x="77" y="108"/>
                  </a:lnTo>
                  <a:lnTo>
                    <a:pt x="69" y="135"/>
                  </a:lnTo>
                  <a:lnTo>
                    <a:pt x="111" y="117"/>
                  </a:lnTo>
                  <a:lnTo>
                    <a:pt x="190" y="100"/>
                  </a:lnTo>
                  <a:lnTo>
                    <a:pt x="121" y="100"/>
                  </a:lnTo>
                  <a:lnTo>
                    <a:pt x="173" y="61"/>
                  </a:lnTo>
                  <a:lnTo>
                    <a:pt x="103" y="64"/>
                  </a:lnTo>
                  <a:lnTo>
                    <a:pt x="151" y="9"/>
                  </a:lnTo>
                  <a:lnTo>
                    <a:pt x="73" y="52"/>
                  </a:lnTo>
                  <a:lnTo>
                    <a:pt x="124" y="0"/>
                  </a:lnTo>
                  <a:lnTo>
                    <a:pt x="52" y="39"/>
                  </a:lnTo>
                  <a:close/>
                </a:path>
              </a:pathLst>
            </a:custGeom>
            <a:solidFill>
              <a:srgbClr val="423F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1" name="Freeform 58"/>
            <p:cNvSpPr>
              <a:spLocks/>
            </p:cNvSpPr>
            <p:nvPr/>
          </p:nvSpPr>
          <p:spPr bwMode="auto">
            <a:xfrm>
              <a:off x="2419" y="2030"/>
              <a:ext cx="293" cy="158"/>
            </a:xfrm>
            <a:custGeom>
              <a:avLst/>
              <a:gdLst>
                <a:gd name="T0" fmla="*/ 539 w 588"/>
                <a:gd name="T1" fmla="*/ 0 h 316"/>
                <a:gd name="T2" fmla="*/ 494 w 588"/>
                <a:gd name="T3" fmla="*/ 5 h 316"/>
                <a:gd name="T4" fmla="*/ 454 w 588"/>
                <a:gd name="T5" fmla="*/ 11 h 316"/>
                <a:gd name="T6" fmla="*/ 415 w 588"/>
                <a:gd name="T7" fmla="*/ 17 h 316"/>
                <a:gd name="T8" fmla="*/ 379 w 588"/>
                <a:gd name="T9" fmla="*/ 24 h 316"/>
                <a:gd name="T10" fmla="*/ 346 w 588"/>
                <a:gd name="T11" fmla="*/ 30 h 316"/>
                <a:gd name="T12" fmla="*/ 314 w 588"/>
                <a:gd name="T13" fmla="*/ 37 h 316"/>
                <a:gd name="T14" fmla="*/ 284 w 588"/>
                <a:gd name="T15" fmla="*/ 45 h 316"/>
                <a:gd name="T16" fmla="*/ 254 w 588"/>
                <a:gd name="T17" fmla="*/ 54 h 316"/>
                <a:gd name="T18" fmla="*/ 224 w 588"/>
                <a:gd name="T19" fmla="*/ 64 h 316"/>
                <a:gd name="T20" fmla="*/ 195 w 588"/>
                <a:gd name="T21" fmla="*/ 76 h 316"/>
                <a:gd name="T22" fmla="*/ 165 w 588"/>
                <a:gd name="T23" fmla="*/ 90 h 316"/>
                <a:gd name="T24" fmla="*/ 135 w 588"/>
                <a:gd name="T25" fmla="*/ 105 h 316"/>
                <a:gd name="T26" fmla="*/ 104 w 588"/>
                <a:gd name="T27" fmla="*/ 122 h 316"/>
                <a:gd name="T28" fmla="*/ 72 w 588"/>
                <a:gd name="T29" fmla="*/ 141 h 316"/>
                <a:gd name="T30" fmla="*/ 37 w 588"/>
                <a:gd name="T31" fmla="*/ 164 h 316"/>
                <a:gd name="T32" fmla="*/ 0 w 588"/>
                <a:gd name="T33" fmla="*/ 190 h 316"/>
                <a:gd name="T34" fmla="*/ 23 w 588"/>
                <a:gd name="T35" fmla="*/ 237 h 316"/>
                <a:gd name="T36" fmla="*/ 52 w 588"/>
                <a:gd name="T37" fmla="*/ 273 h 316"/>
                <a:gd name="T38" fmla="*/ 62 w 588"/>
                <a:gd name="T39" fmla="*/ 316 h 316"/>
                <a:gd name="T40" fmla="*/ 150 w 588"/>
                <a:gd name="T41" fmla="*/ 308 h 316"/>
                <a:gd name="T42" fmla="*/ 197 w 588"/>
                <a:gd name="T43" fmla="*/ 280 h 316"/>
                <a:gd name="T44" fmla="*/ 236 w 588"/>
                <a:gd name="T45" fmla="*/ 260 h 316"/>
                <a:gd name="T46" fmla="*/ 284 w 588"/>
                <a:gd name="T47" fmla="*/ 277 h 316"/>
                <a:gd name="T48" fmla="*/ 386 w 588"/>
                <a:gd name="T49" fmla="*/ 206 h 316"/>
                <a:gd name="T50" fmla="*/ 408 w 588"/>
                <a:gd name="T51" fmla="*/ 198 h 316"/>
                <a:gd name="T52" fmla="*/ 431 w 588"/>
                <a:gd name="T53" fmla="*/ 190 h 316"/>
                <a:gd name="T54" fmla="*/ 455 w 588"/>
                <a:gd name="T55" fmla="*/ 181 h 316"/>
                <a:gd name="T56" fmla="*/ 477 w 588"/>
                <a:gd name="T57" fmla="*/ 171 h 316"/>
                <a:gd name="T58" fmla="*/ 500 w 588"/>
                <a:gd name="T59" fmla="*/ 161 h 316"/>
                <a:gd name="T60" fmla="*/ 521 w 588"/>
                <a:gd name="T61" fmla="*/ 149 h 316"/>
                <a:gd name="T62" fmla="*/ 539 w 588"/>
                <a:gd name="T63" fmla="*/ 138 h 316"/>
                <a:gd name="T64" fmla="*/ 556 w 588"/>
                <a:gd name="T65" fmla="*/ 125 h 316"/>
                <a:gd name="T66" fmla="*/ 569 w 588"/>
                <a:gd name="T67" fmla="*/ 111 h 316"/>
                <a:gd name="T68" fmla="*/ 580 w 588"/>
                <a:gd name="T69" fmla="*/ 98 h 316"/>
                <a:gd name="T70" fmla="*/ 585 w 588"/>
                <a:gd name="T71" fmla="*/ 83 h 316"/>
                <a:gd name="T72" fmla="*/ 588 w 588"/>
                <a:gd name="T73" fmla="*/ 68 h 316"/>
                <a:gd name="T74" fmla="*/ 584 w 588"/>
                <a:gd name="T75" fmla="*/ 52 h 316"/>
                <a:gd name="T76" fmla="*/ 575 w 588"/>
                <a:gd name="T77" fmla="*/ 34 h 316"/>
                <a:gd name="T78" fmla="*/ 560 w 588"/>
                <a:gd name="T79" fmla="*/ 17 h 316"/>
                <a:gd name="T80" fmla="*/ 539 w 588"/>
                <a:gd name="T81" fmla="*/ 0 h 3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588" h="316">
                  <a:moveTo>
                    <a:pt x="539" y="0"/>
                  </a:moveTo>
                  <a:lnTo>
                    <a:pt x="494" y="5"/>
                  </a:lnTo>
                  <a:lnTo>
                    <a:pt x="454" y="11"/>
                  </a:lnTo>
                  <a:lnTo>
                    <a:pt x="415" y="17"/>
                  </a:lnTo>
                  <a:lnTo>
                    <a:pt x="379" y="24"/>
                  </a:lnTo>
                  <a:lnTo>
                    <a:pt x="346" y="30"/>
                  </a:lnTo>
                  <a:lnTo>
                    <a:pt x="314" y="37"/>
                  </a:lnTo>
                  <a:lnTo>
                    <a:pt x="284" y="45"/>
                  </a:lnTo>
                  <a:lnTo>
                    <a:pt x="254" y="54"/>
                  </a:lnTo>
                  <a:lnTo>
                    <a:pt x="224" y="64"/>
                  </a:lnTo>
                  <a:lnTo>
                    <a:pt x="195" y="76"/>
                  </a:lnTo>
                  <a:lnTo>
                    <a:pt x="165" y="90"/>
                  </a:lnTo>
                  <a:lnTo>
                    <a:pt x="135" y="105"/>
                  </a:lnTo>
                  <a:lnTo>
                    <a:pt x="104" y="122"/>
                  </a:lnTo>
                  <a:lnTo>
                    <a:pt x="72" y="141"/>
                  </a:lnTo>
                  <a:lnTo>
                    <a:pt x="37" y="164"/>
                  </a:lnTo>
                  <a:lnTo>
                    <a:pt x="0" y="190"/>
                  </a:lnTo>
                  <a:lnTo>
                    <a:pt x="23" y="237"/>
                  </a:lnTo>
                  <a:lnTo>
                    <a:pt x="52" y="273"/>
                  </a:lnTo>
                  <a:lnTo>
                    <a:pt x="62" y="316"/>
                  </a:lnTo>
                  <a:lnTo>
                    <a:pt x="150" y="308"/>
                  </a:lnTo>
                  <a:lnTo>
                    <a:pt x="197" y="280"/>
                  </a:lnTo>
                  <a:lnTo>
                    <a:pt x="236" y="260"/>
                  </a:lnTo>
                  <a:lnTo>
                    <a:pt x="284" y="277"/>
                  </a:lnTo>
                  <a:lnTo>
                    <a:pt x="386" y="206"/>
                  </a:lnTo>
                  <a:lnTo>
                    <a:pt x="408" y="198"/>
                  </a:lnTo>
                  <a:lnTo>
                    <a:pt x="431" y="190"/>
                  </a:lnTo>
                  <a:lnTo>
                    <a:pt x="455" y="181"/>
                  </a:lnTo>
                  <a:lnTo>
                    <a:pt x="477" y="171"/>
                  </a:lnTo>
                  <a:lnTo>
                    <a:pt x="500" y="161"/>
                  </a:lnTo>
                  <a:lnTo>
                    <a:pt x="521" y="149"/>
                  </a:lnTo>
                  <a:lnTo>
                    <a:pt x="539" y="138"/>
                  </a:lnTo>
                  <a:lnTo>
                    <a:pt x="556" y="125"/>
                  </a:lnTo>
                  <a:lnTo>
                    <a:pt x="569" y="111"/>
                  </a:lnTo>
                  <a:lnTo>
                    <a:pt x="580" y="98"/>
                  </a:lnTo>
                  <a:lnTo>
                    <a:pt x="585" y="83"/>
                  </a:lnTo>
                  <a:lnTo>
                    <a:pt x="588" y="68"/>
                  </a:lnTo>
                  <a:lnTo>
                    <a:pt x="584" y="52"/>
                  </a:lnTo>
                  <a:lnTo>
                    <a:pt x="575" y="34"/>
                  </a:lnTo>
                  <a:lnTo>
                    <a:pt x="560" y="17"/>
                  </a:lnTo>
                  <a:lnTo>
                    <a:pt x="539" y="0"/>
                  </a:lnTo>
                  <a:close/>
                </a:path>
              </a:pathLst>
            </a:custGeom>
            <a:solidFill>
              <a:srgbClr val="87603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2" name="Freeform 59"/>
            <p:cNvSpPr>
              <a:spLocks/>
            </p:cNvSpPr>
            <p:nvPr/>
          </p:nvSpPr>
          <p:spPr bwMode="auto">
            <a:xfrm>
              <a:off x="2434" y="2180"/>
              <a:ext cx="51" cy="222"/>
            </a:xfrm>
            <a:custGeom>
              <a:avLst/>
              <a:gdLst>
                <a:gd name="T0" fmla="*/ 31 w 103"/>
                <a:gd name="T1" fmla="*/ 16 h 445"/>
                <a:gd name="T2" fmla="*/ 31 w 103"/>
                <a:gd name="T3" fmla="*/ 135 h 445"/>
                <a:gd name="T4" fmla="*/ 0 w 103"/>
                <a:gd name="T5" fmla="*/ 445 h 445"/>
                <a:gd name="T6" fmla="*/ 71 w 103"/>
                <a:gd name="T7" fmla="*/ 388 h 445"/>
                <a:gd name="T8" fmla="*/ 79 w 103"/>
                <a:gd name="T9" fmla="*/ 318 h 445"/>
                <a:gd name="T10" fmla="*/ 103 w 103"/>
                <a:gd name="T11" fmla="*/ 159 h 445"/>
                <a:gd name="T12" fmla="*/ 103 w 103"/>
                <a:gd name="T13" fmla="*/ 0 h 445"/>
                <a:gd name="T14" fmla="*/ 99 w 103"/>
                <a:gd name="T15" fmla="*/ 1 h 445"/>
                <a:gd name="T16" fmla="*/ 91 w 103"/>
                <a:gd name="T17" fmla="*/ 4 h 445"/>
                <a:gd name="T18" fmla="*/ 80 w 103"/>
                <a:gd name="T19" fmla="*/ 7 h 445"/>
                <a:gd name="T20" fmla="*/ 67 w 103"/>
                <a:gd name="T21" fmla="*/ 12 h 445"/>
                <a:gd name="T22" fmla="*/ 54 w 103"/>
                <a:gd name="T23" fmla="*/ 15 h 445"/>
                <a:gd name="T24" fmla="*/ 43 w 103"/>
                <a:gd name="T25" fmla="*/ 18 h 445"/>
                <a:gd name="T26" fmla="*/ 35 w 103"/>
                <a:gd name="T27" fmla="*/ 18 h 445"/>
                <a:gd name="T28" fmla="*/ 31 w 103"/>
                <a:gd name="T29" fmla="*/ 16 h 4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03" h="445">
                  <a:moveTo>
                    <a:pt x="31" y="16"/>
                  </a:moveTo>
                  <a:lnTo>
                    <a:pt x="31" y="135"/>
                  </a:lnTo>
                  <a:lnTo>
                    <a:pt x="0" y="445"/>
                  </a:lnTo>
                  <a:lnTo>
                    <a:pt x="71" y="388"/>
                  </a:lnTo>
                  <a:lnTo>
                    <a:pt x="79" y="318"/>
                  </a:lnTo>
                  <a:lnTo>
                    <a:pt x="103" y="159"/>
                  </a:lnTo>
                  <a:lnTo>
                    <a:pt x="103" y="0"/>
                  </a:lnTo>
                  <a:lnTo>
                    <a:pt x="99" y="1"/>
                  </a:lnTo>
                  <a:lnTo>
                    <a:pt x="91" y="4"/>
                  </a:lnTo>
                  <a:lnTo>
                    <a:pt x="80" y="7"/>
                  </a:lnTo>
                  <a:lnTo>
                    <a:pt x="67" y="12"/>
                  </a:lnTo>
                  <a:lnTo>
                    <a:pt x="54" y="15"/>
                  </a:lnTo>
                  <a:lnTo>
                    <a:pt x="43" y="18"/>
                  </a:lnTo>
                  <a:lnTo>
                    <a:pt x="35" y="18"/>
                  </a:lnTo>
                  <a:lnTo>
                    <a:pt x="31" y="16"/>
                  </a:lnTo>
                  <a:close/>
                </a:path>
              </a:pathLst>
            </a:custGeom>
            <a:solidFill>
              <a:srgbClr val="75421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3" name="Freeform 60"/>
            <p:cNvSpPr>
              <a:spLocks/>
            </p:cNvSpPr>
            <p:nvPr/>
          </p:nvSpPr>
          <p:spPr bwMode="auto">
            <a:xfrm>
              <a:off x="2442" y="2044"/>
              <a:ext cx="265" cy="123"/>
            </a:xfrm>
            <a:custGeom>
              <a:avLst/>
              <a:gdLst>
                <a:gd name="T0" fmla="*/ 445 w 529"/>
                <a:gd name="T1" fmla="*/ 0 h 248"/>
                <a:gd name="T2" fmla="*/ 404 w 529"/>
                <a:gd name="T3" fmla="*/ 8 h 248"/>
                <a:gd name="T4" fmla="*/ 363 w 529"/>
                <a:gd name="T5" fmla="*/ 16 h 248"/>
                <a:gd name="T6" fmla="*/ 323 w 529"/>
                <a:gd name="T7" fmla="*/ 23 h 248"/>
                <a:gd name="T8" fmla="*/ 285 w 529"/>
                <a:gd name="T9" fmla="*/ 30 h 248"/>
                <a:gd name="T10" fmla="*/ 248 w 529"/>
                <a:gd name="T11" fmla="*/ 37 h 248"/>
                <a:gd name="T12" fmla="*/ 214 w 529"/>
                <a:gd name="T13" fmla="*/ 45 h 248"/>
                <a:gd name="T14" fmla="*/ 180 w 529"/>
                <a:gd name="T15" fmla="*/ 52 h 248"/>
                <a:gd name="T16" fmla="*/ 149 w 529"/>
                <a:gd name="T17" fmla="*/ 61 h 248"/>
                <a:gd name="T18" fmla="*/ 120 w 529"/>
                <a:gd name="T19" fmla="*/ 71 h 248"/>
                <a:gd name="T20" fmla="*/ 94 w 529"/>
                <a:gd name="T21" fmla="*/ 81 h 248"/>
                <a:gd name="T22" fmla="*/ 71 w 529"/>
                <a:gd name="T23" fmla="*/ 92 h 248"/>
                <a:gd name="T24" fmla="*/ 50 w 529"/>
                <a:gd name="T25" fmla="*/ 106 h 248"/>
                <a:gd name="T26" fmla="*/ 33 w 529"/>
                <a:gd name="T27" fmla="*/ 121 h 248"/>
                <a:gd name="T28" fmla="*/ 18 w 529"/>
                <a:gd name="T29" fmla="*/ 139 h 248"/>
                <a:gd name="T30" fmla="*/ 7 w 529"/>
                <a:gd name="T31" fmla="*/ 157 h 248"/>
                <a:gd name="T32" fmla="*/ 0 w 529"/>
                <a:gd name="T33" fmla="*/ 179 h 248"/>
                <a:gd name="T34" fmla="*/ 3 w 529"/>
                <a:gd name="T35" fmla="*/ 193 h 248"/>
                <a:gd name="T36" fmla="*/ 5 w 529"/>
                <a:gd name="T37" fmla="*/ 204 h 248"/>
                <a:gd name="T38" fmla="*/ 7 w 529"/>
                <a:gd name="T39" fmla="*/ 215 h 248"/>
                <a:gd name="T40" fmla="*/ 12 w 529"/>
                <a:gd name="T41" fmla="*/ 224 h 248"/>
                <a:gd name="T42" fmla="*/ 18 w 529"/>
                <a:gd name="T43" fmla="*/ 231 h 248"/>
                <a:gd name="T44" fmla="*/ 25 w 529"/>
                <a:gd name="T45" fmla="*/ 236 h 248"/>
                <a:gd name="T46" fmla="*/ 33 w 529"/>
                <a:gd name="T47" fmla="*/ 241 h 248"/>
                <a:gd name="T48" fmla="*/ 42 w 529"/>
                <a:gd name="T49" fmla="*/ 245 h 248"/>
                <a:gd name="T50" fmla="*/ 53 w 529"/>
                <a:gd name="T51" fmla="*/ 247 h 248"/>
                <a:gd name="T52" fmla="*/ 67 w 529"/>
                <a:gd name="T53" fmla="*/ 248 h 248"/>
                <a:gd name="T54" fmla="*/ 82 w 529"/>
                <a:gd name="T55" fmla="*/ 248 h 248"/>
                <a:gd name="T56" fmla="*/ 101 w 529"/>
                <a:gd name="T57" fmla="*/ 247 h 248"/>
                <a:gd name="T58" fmla="*/ 120 w 529"/>
                <a:gd name="T59" fmla="*/ 246 h 248"/>
                <a:gd name="T60" fmla="*/ 143 w 529"/>
                <a:gd name="T61" fmla="*/ 242 h 248"/>
                <a:gd name="T62" fmla="*/ 169 w 529"/>
                <a:gd name="T63" fmla="*/ 239 h 248"/>
                <a:gd name="T64" fmla="*/ 197 w 529"/>
                <a:gd name="T65" fmla="*/ 234 h 248"/>
                <a:gd name="T66" fmla="*/ 381 w 529"/>
                <a:gd name="T67" fmla="*/ 150 h 248"/>
                <a:gd name="T68" fmla="*/ 400 w 529"/>
                <a:gd name="T69" fmla="*/ 139 h 248"/>
                <a:gd name="T70" fmla="*/ 420 w 529"/>
                <a:gd name="T71" fmla="*/ 126 h 248"/>
                <a:gd name="T72" fmla="*/ 439 w 529"/>
                <a:gd name="T73" fmla="*/ 114 h 248"/>
                <a:gd name="T74" fmla="*/ 458 w 529"/>
                <a:gd name="T75" fmla="*/ 103 h 248"/>
                <a:gd name="T76" fmla="*/ 476 w 529"/>
                <a:gd name="T77" fmla="*/ 91 h 248"/>
                <a:gd name="T78" fmla="*/ 492 w 529"/>
                <a:gd name="T79" fmla="*/ 81 h 248"/>
                <a:gd name="T80" fmla="*/ 506 w 529"/>
                <a:gd name="T81" fmla="*/ 71 h 248"/>
                <a:gd name="T82" fmla="*/ 517 w 529"/>
                <a:gd name="T83" fmla="*/ 60 h 248"/>
                <a:gd name="T84" fmla="*/ 525 w 529"/>
                <a:gd name="T85" fmla="*/ 51 h 248"/>
                <a:gd name="T86" fmla="*/ 529 w 529"/>
                <a:gd name="T87" fmla="*/ 42 h 248"/>
                <a:gd name="T88" fmla="*/ 529 w 529"/>
                <a:gd name="T89" fmla="*/ 34 h 248"/>
                <a:gd name="T90" fmla="*/ 523 w 529"/>
                <a:gd name="T91" fmla="*/ 26 h 248"/>
                <a:gd name="T92" fmla="*/ 513 w 529"/>
                <a:gd name="T93" fmla="*/ 18 h 248"/>
                <a:gd name="T94" fmla="*/ 497 w 529"/>
                <a:gd name="T95" fmla="*/ 12 h 248"/>
                <a:gd name="T96" fmla="*/ 475 w 529"/>
                <a:gd name="T97" fmla="*/ 5 h 248"/>
                <a:gd name="T98" fmla="*/ 445 w 529"/>
                <a:gd name="T99" fmla="*/ 0 h 2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529" h="248">
                  <a:moveTo>
                    <a:pt x="445" y="0"/>
                  </a:moveTo>
                  <a:lnTo>
                    <a:pt x="404" y="8"/>
                  </a:lnTo>
                  <a:lnTo>
                    <a:pt x="363" y="16"/>
                  </a:lnTo>
                  <a:lnTo>
                    <a:pt x="323" y="23"/>
                  </a:lnTo>
                  <a:lnTo>
                    <a:pt x="285" y="30"/>
                  </a:lnTo>
                  <a:lnTo>
                    <a:pt x="248" y="37"/>
                  </a:lnTo>
                  <a:lnTo>
                    <a:pt x="214" y="45"/>
                  </a:lnTo>
                  <a:lnTo>
                    <a:pt x="180" y="52"/>
                  </a:lnTo>
                  <a:lnTo>
                    <a:pt x="149" y="61"/>
                  </a:lnTo>
                  <a:lnTo>
                    <a:pt x="120" y="71"/>
                  </a:lnTo>
                  <a:lnTo>
                    <a:pt x="94" y="81"/>
                  </a:lnTo>
                  <a:lnTo>
                    <a:pt x="71" y="92"/>
                  </a:lnTo>
                  <a:lnTo>
                    <a:pt x="50" y="106"/>
                  </a:lnTo>
                  <a:lnTo>
                    <a:pt x="33" y="121"/>
                  </a:lnTo>
                  <a:lnTo>
                    <a:pt x="18" y="139"/>
                  </a:lnTo>
                  <a:lnTo>
                    <a:pt x="7" y="157"/>
                  </a:lnTo>
                  <a:lnTo>
                    <a:pt x="0" y="179"/>
                  </a:lnTo>
                  <a:lnTo>
                    <a:pt x="3" y="193"/>
                  </a:lnTo>
                  <a:lnTo>
                    <a:pt x="5" y="204"/>
                  </a:lnTo>
                  <a:lnTo>
                    <a:pt x="7" y="215"/>
                  </a:lnTo>
                  <a:lnTo>
                    <a:pt x="12" y="224"/>
                  </a:lnTo>
                  <a:lnTo>
                    <a:pt x="18" y="231"/>
                  </a:lnTo>
                  <a:lnTo>
                    <a:pt x="25" y="236"/>
                  </a:lnTo>
                  <a:lnTo>
                    <a:pt x="33" y="241"/>
                  </a:lnTo>
                  <a:lnTo>
                    <a:pt x="42" y="245"/>
                  </a:lnTo>
                  <a:lnTo>
                    <a:pt x="53" y="247"/>
                  </a:lnTo>
                  <a:lnTo>
                    <a:pt x="67" y="248"/>
                  </a:lnTo>
                  <a:lnTo>
                    <a:pt x="82" y="248"/>
                  </a:lnTo>
                  <a:lnTo>
                    <a:pt x="101" y="247"/>
                  </a:lnTo>
                  <a:lnTo>
                    <a:pt x="120" y="246"/>
                  </a:lnTo>
                  <a:lnTo>
                    <a:pt x="143" y="242"/>
                  </a:lnTo>
                  <a:lnTo>
                    <a:pt x="169" y="239"/>
                  </a:lnTo>
                  <a:lnTo>
                    <a:pt x="197" y="234"/>
                  </a:lnTo>
                  <a:lnTo>
                    <a:pt x="381" y="150"/>
                  </a:lnTo>
                  <a:lnTo>
                    <a:pt x="400" y="139"/>
                  </a:lnTo>
                  <a:lnTo>
                    <a:pt x="420" y="126"/>
                  </a:lnTo>
                  <a:lnTo>
                    <a:pt x="439" y="114"/>
                  </a:lnTo>
                  <a:lnTo>
                    <a:pt x="458" y="103"/>
                  </a:lnTo>
                  <a:lnTo>
                    <a:pt x="476" y="91"/>
                  </a:lnTo>
                  <a:lnTo>
                    <a:pt x="492" y="81"/>
                  </a:lnTo>
                  <a:lnTo>
                    <a:pt x="506" y="71"/>
                  </a:lnTo>
                  <a:lnTo>
                    <a:pt x="517" y="60"/>
                  </a:lnTo>
                  <a:lnTo>
                    <a:pt x="525" y="51"/>
                  </a:lnTo>
                  <a:lnTo>
                    <a:pt x="529" y="42"/>
                  </a:lnTo>
                  <a:lnTo>
                    <a:pt x="529" y="34"/>
                  </a:lnTo>
                  <a:lnTo>
                    <a:pt x="523" y="26"/>
                  </a:lnTo>
                  <a:lnTo>
                    <a:pt x="513" y="18"/>
                  </a:lnTo>
                  <a:lnTo>
                    <a:pt x="497" y="12"/>
                  </a:lnTo>
                  <a:lnTo>
                    <a:pt x="475" y="5"/>
                  </a:lnTo>
                  <a:lnTo>
                    <a:pt x="445" y="0"/>
                  </a:lnTo>
                  <a:close/>
                </a:path>
              </a:pathLst>
            </a:custGeom>
            <a:solidFill>
              <a:srgbClr val="B77A5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4" name="Freeform 61"/>
            <p:cNvSpPr>
              <a:spLocks/>
            </p:cNvSpPr>
            <p:nvPr/>
          </p:nvSpPr>
          <p:spPr bwMode="auto">
            <a:xfrm>
              <a:off x="2451" y="2056"/>
              <a:ext cx="225" cy="97"/>
            </a:xfrm>
            <a:custGeom>
              <a:avLst/>
              <a:gdLst>
                <a:gd name="T0" fmla="*/ 419 w 450"/>
                <a:gd name="T1" fmla="*/ 0 h 193"/>
                <a:gd name="T2" fmla="*/ 179 w 450"/>
                <a:gd name="T3" fmla="*/ 42 h 193"/>
                <a:gd name="T4" fmla="*/ 154 w 450"/>
                <a:gd name="T5" fmla="*/ 55 h 193"/>
                <a:gd name="T6" fmla="*/ 129 w 450"/>
                <a:gd name="T7" fmla="*/ 67 h 193"/>
                <a:gd name="T8" fmla="*/ 105 w 450"/>
                <a:gd name="T9" fmla="*/ 79 h 193"/>
                <a:gd name="T10" fmla="*/ 82 w 450"/>
                <a:gd name="T11" fmla="*/ 89 h 193"/>
                <a:gd name="T12" fmla="*/ 61 w 450"/>
                <a:gd name="T13" fmla="*/ 100 h 193"/>
                <a:gd name="T14" fmla="*/ 42 w 450"/>
                <a:gd name="T15" fmla="*/ 109 h 193"/>
                <a:gd name="T16" fmla="*/ 26 w 450"/>
                <a:gd name="T17" fmla="*/ 118 h 193"/>
                <a:gd name="T18" fmla="*/ 14 w 450"/>
                <a:gd name="T19" fmla="*/ 126 h 193"/>
                <a:gd name="T20" fmla="*/ 4 w 450"/>
                <a:gd name="T21" fmla="*/ 135 h 193"/>
                <a:gd name="T22" fmla="*/ 0 w 450"/>
                <a:gd name="T23" fmla="*/ 144 h 193"/>
                <a:gd name="T24" fmla="*/ 1 w 450"/>
                <a:gd name="T25" fmla="*/ 152 h 193"/>
                <a:gd name="T26" fmla="*/ 6 w 450"/>
                <a:gd name="T27" fmla="*/ 160 h 193"/>
                <a:gd name="T28" fmla="*/ 17 w 450"/>
                <a:gd name="T29" fmla="*/ 168 h 193"/>
                <a:gd name="T30" fmla="*/ 35 w 450"/>
                <a:gd name="T31" fmla="*/ 176 h 193"/>
                <a:gd name="T32" fmla="*/ 60 w 450"/>
                <a:gd name="T33" fmla="*/ 184 h 193"/>
                <a:gd name="T34" fmla="*/ 92 w 450"/>
                <a:gd name="T35" fmla="*/ 193 h 193"/>
                <a:gd name="T36" fmla="*/ 110 w 450"/>
                <a:gd name="T37" fmla="*/ 193 h 193"/>
                <a:gd name="T38" fmla="*/ 129 w 450"/>
                <a:gd name="T39" fmla="*/ 191 h 193"/>
                <a:gd name="T40" fmla="*/ 148 w 450"/>
                <a:gd name="T41" fmla="*/ 188 h 193"/>
                <a:gd name="T42" fmla="*/ 168 w 450"/>
                <a:gd name="T43" fmla="*/ 184 h 193"/>
                <a:gd name="T44" fmla="*/ 189 w 450"/>
                <a:gd name="T45" fmla="*/ 179 h 193"/>
                <a:gd name="T46" fmla="*/ 209 w 450"/>
                <a:gd name="T47" fmla="*/ 172 h 193"/>
                <a:gd name="T48" fmla="*/ 231 w 450"/>
                <a:gd name="T49" fmla="*/ 165 h 193"/>
                <a:gd name="T50" fmla="*/ 253 w 450"/>
                <a:gd name="T51" fmla="*/ 156 h 193"/>
                <a:gd name="T52" fmla="*/ 276 w 450"/>
                <a:gd name="T53" fmla="*/ 146 h 193"/>
                <a:gd name="T54" fmla="*/ 299 w 450"/>
                <a:gd name="T55" fmla="*/ 134 h 193"/>
                <a:gd name="T56" fmla="*/ 323 w 450"/>
                <a:gd name="T57" fmla="*/ 122 h 193"/>
                <a:gd name="T58" fmla="*/ 348 w 450"/>
                <a:gd name="T59" fmla="*/ 108 h 193"/>
                <a:gd name="T60" fmla="*/ 373 w 450"/>
                <a:gd name="T61" fmla="*/ 92 h 193"/>
                <a:gd name="T62" fmla="*/ 398 w 450"/>
                <a:gd name="T63" fmla="*/ 74 h 193"/>
                <a:gd name="T64" fmla="*/ 424 w 450"/>
                <a:gd name="T65" fmla="*/ 56 h 193"/>
                <a:gd name="T66" fmla="*/ 450 w 450"/>
                <a:gd name="T67" fmla="*/ 35 h 193"/>
                <a:gd name="T68" fmla="*/ 449 w 450"/>
                <a:gd name="T69" fmla="*/ 34 h 193"/>
                <a:gd name="T70" fmla="*/ 444 w 450"/>
                <a:gd name="T71" fmla="*/ 29 h 193"/>
                <a:gd name="T72" fmla="*/ 439 w 450"/>
                <a:gd name="T73" fmla="*/ 24 h 193"/>
                <a:gd name="T74" fmla="*/ 432 w 450"/>
                <a:gd name="T75" fmla="*/ 17 h 193"/>
                <a:gd name="T76" fmla="*/ 425 w 450"/>
                <a:gd name="T77" fmla="*/ 11 h 193"/>
                <a:gd name="T78" fmla="*/ 420 w 450"/>
                <a:gd name="T79" fmla="*/ 5 h 193"/>
                <a:gd name="T80" fmla="*/ 418 w 450"/>
                <a:gd name="T81" fmla="*/ 1 h 193"/>
                <a:gd name="T82" fmla="*/ 419 w 450"/>
                <a:gd name="T83" fmla="*/ 0 h 1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450" h="193">
                  <a:moveTo>
                    <a:pt x="419" y="0"/>
                  </a:moveTo>
                  <a:lnTo>
                    <a:pt x="179" y="42"/>
                  </a:lnTo>
                  <a:lnTo>
                    <a:pt x="154" y="55"/>
                  </a:lnTo>
                  <a:lnTo>
                    <a:pt x="129" y="67"/>
                  </a:lnTo>
                  <a:lnTo>
                    <a:pt x="105" y="79"/>
                  </a:lnTo>
                  <a:lnTo>
                    <a:pt x="82" y="89"/>
                  </a:lnTo>
                  <a:lnTo>
                    <a:pt x="61" y="100"/>
                  </a:lnTo>
                  <a:lnTo>
                    <a:pt x="42" y="109"/>
                  </a:lnTo>
                  <a:lnTo>
                    <a:pt x="26" y="118"/>
                  </a:lnTo>
                  <a:lnTo>
                    <a:pt x="14" y="126"/>
                  </a:lnTo>
                  <a:lnTo>
                    <a:pt x="4" y="135"/>
                  </a:lnTo>
                  <a:lnTo>
                    <a:pt x="0" y="144"/>
                  </a:lnTo>
                  <a:lnTo>
                    <a:pt x="1" y="152"/>
                  </a:lnTo>
                  <a:lnTo>
                    <a:pt x="6" y="160"/>
                  </a:lnTo>
                  <a:lnTo>
                    <a:pt x="17" y="168"/>
                  </a:lnTo>
                  <a:lnTo>
                    <a:pt x="35" y="176"/>
                  </a:lnTo>
                  <a:lnTo>
                    <a:pt x="60" y="184"/>
                  </a:lnTo>
                  <a:lnTo>
                    <a:pt x="92" y="193"/>
                  </a:lnTo>
                  <a:lnTo>
                    <a:pt x="110" y="193"/>
                  </a:lnTo>
                  <a:lnTo>
                    <a:pt x="129" y="191"/>
                  </a:lnTo>
                  <a:lnTo>
                    <a:pt x="148" y="188"/>
                  </a:lnTo>
                  <a:lnTo>
                    <a:pt x="168" y="184"/>
                  </a:lnTo>
                  <a:lnTo>
                    <a:pt x="189" y="179"/>
                  </a:lnTo>
                  <a:lnTo>
                    <a:pt x="209" y="172"/>
                  </a:lnTo>
                  <a:lnTo>
                    <a:pt x="231" y="165"/>
                  </a:lnTo>
                  <a:lnTo>
                    <a:pt x="253" y="156"/>
                  </a:lnTo>
                  <a:lnTo>
                    <a:pt x="276" y="146"/>
                  </a:lnTo>
                  <a:lnTo>
                    <a:pt x="299" y="134"/>
                  </a:lnTo>
                  <a:lnTo>
                    <a:pt x="323" y="122"/>
                  </a:lnTo>
                  <a:lnTo>
                    <a:pt x="348" y="108"/>
                  </a:lnTo>
                  <a:lnTo>
                    <a:pt x="373" y="92"/>
                  </a:lnTo>
                  <a:lnTo>
                    <a:pt x="398" y="74"/>
                  </a:lnTo>
                  <a:lnTo>
                    <a:pt x="424" y="56"/>
                  </a:lnTo>
                  <a:lnTo>
                    <a:pt x="450" y="35"/>
                  </a:lnTo>
                  <a:lnTo>
                    <a:pt x="449" y="34"/>
                  </a:lnTo>
                  <a:lnTo>
                    <a:pt x="444" y="29"/>
                  </a:lnTo>
                  <a:lnTo>
                    <a:pt x="439" y="24"/>
                  </a:lnTo>
                  <a:lnTo>
                    <a:pt x="432" y="17"/>
                  </a:lnTo>
                  <a:lnTo>
                    <a:pt x="425" y="11"/>
                  </a:lnTo>
                  <a:lnTo>
                    <a:pt x="420" y="5"/>
                  </a:lnTo>
                  <a:lnTo>
                    <a:pt x="418" y="1"/>
                  </a:lnTo>
                  <a:lnTo>
                    <a:pt x="419" y="0"/>
                  </a:lnTo>
                  <a:close/>
                </a:path>
              </a:pathLst>
            </a:custGeom>
            <a:solidFill>
              <a:srgbClr val="87603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5" name="Freeform 62"/>
            <p:cNvSpPr>
              <a:spLocks/>
            </p:cNvSpPr>
            <p:nvPr/>
          </p:nvSpPr>
          <p:spPr bwMode="auto">
            <a:xfrm>
              <a:off x="2465" y="2063"/>
              <a:ext cx="191" cy="83"/>
            </a:xfrm>
            <a:custGeom>
              <a:avLst/>
              <a:gdLst>
                <a:gd name="T0" fmla="*/ 356 w 383"/>
                <a:gd name="T1" fmla="*/ 0 h 164"/>
                <a:gd name="T2" fmla="*/ 152 w 383"/>
                <a:gd name="T3" fmla="*/ 36 h 164"/>
                <a:gd name="T4" fmla="*/ 131 w 383"/>
                <a:gd name="T5" fmla="*/ 48 h 164"/>
                <a:gd name="T6" fmla="*/ 110 w 383"/>
                <a:gd name="T7" fmla="*/ 58 h 164"/>
                <a:gd name="T8" fmla="*/ 89 w 383"/>
                <a:gd name="T9" fmla="*/ 67 h 164"/>
                <a:gd name="T10" fmla="*/ 70 w 383"/>
                <a:gd name="T11" fmla="*/ 77 h 164"/>
                <a:gd name="T12" fmla="*/ 52 w 383"/>
                <a:gd name="T13" fmla="*/ 85 h 164"/>
                <a:gd name="T14" fmla="*/ 36 w 383"/>
                <a:gd name="T15" fmla="*/ 93 h 164"/>
                <a:gd name="T16" fmla="*/ 22 w 383"/>
                <a:gd name="T17" fmla="*/ 101 h 164"/>
                <a:gd name="T18" fmla="*/ 12 w 383"/>
                <a:gd name="T19" fmla="*/ 108 h 164"/>
                <a:gd name="T20" fmla="*/ 4 w 383"/>
                <a:gd name="T21" fmla="*/ 115 h 164"/>
                <a:gd name="T22" fmla="*/ 0 w 383"/>
                <a:gd name="T23" fmla="*/ 122 h 164"/>
                <a:gd name="T24" fmla="*/ 0 w 383"/>
                <a:gd name="T25" fmla="*/ 129 h 164"/>
                <a:gd name="T26" fmla="*/ 6 w 383"/>
                <a:gd name="T27" fmla="*/ 135 h 164"/>
                <a:gd name="T28" fmla="*/ 15 w 383"/>
                <a:gd name="T29" fmla="*/ 142 h 164"/>
                <a:gd name="T30" fmla="*/ 30 w 383"/>
                <a:gd name="T31" fmla="*/ 149 h 164"/>
                <a:gd name="T32" fmla="*/ 51 w 383"/>
                <a:gd name="T33" fmla="*/ 156 h 164"/>
                <a:gd name="T34" fmla="*/ 79 w 383"/>
                <a:gd name="T35" fmla="*/ 164 h 164"/>
                <a:gd name="T36" fmla="*/ 94 w 383"/>
                <a:gd name="T37" fmla="*/ 164 h 164"/>
                <a:gd name="T38" fmla="*/ 110 w 383"/>
                <a:gd name="T39" fmla="*/ 162 h 164"/>
                <a:gd name="T40" fmla="*/ 126 w 383"/>
                <a:gd name="T41" fmla="*/ 160 h 164"/>
                <a:gd name="T42" fmla="*/ 143 w 383"/>
                <a:gd name="T43" fmla="*/ 156 h 164"/>
                <a:gd name="T44" fmla="*/ 161 w 383"/>
                <a:gd name="T45" fmla="*/ 153 h 164"/>
                <a:gd name="T46" fmla="*/ 179 w 383"/>
                <a:gd name="T47" fmla="*/ 147 h 164"/>
                <a:gd name="T48" fmla="*/ 197 w 383"/>
                <a:gd name="T49" fmla="*/ 140 h 164"/>
                <a:gd name="T50" fmla="*/ 216 w 383"/>
                <a:gd name="T51" fmla="*/ 133 h 164"/>
                <a:gd name="T52" fmla="*/ 235 w 383"/>
                <a:gd name="T53" fmla="*/ 124 h 164"/>
                <a:gd name="T54" fmla="*/ 255 w 383"/>
                <a:gd name="T55" fmla="*/ 114 h 164"/>
                <a:gd name="T56" fmla="*/ 275 w 383"/>
                <a:gd name="T57" fmla="*/ 103 h 164"/>
                <a:gd name="T58" fmla="*/ 295 w 383"/>
                <a:gd name="T59" fmla="*/ 91 h 164"/>
                <a:gd name="T60" fmla="*/ 317 w 383"/>
                <a:gd name="T61" fmla="*/ 78 h 164"/>
                <a:gd name="T62" fmla="*/ 338 w 383"/>
                <a:gd name="T63" fmla="*/ 63 h 164"/>
                <a:gd name="T64" fmla="*/ 361 w 383"/>
                <a:gd name="T65" fmla="*/ 47 h 164"/>
                <a:gd name="T66" fmla="*/ 383 w 383"/>
                <a:gd name="T67" fmla="*/ 29 h 164"/>
                <a:gd name="T68" fmla="*/ 378 w 383"/>
                <a:gd name="T69" fmla="*/ 25 h 164"/>
                <a:gd name="T70" fmla="*/ 368 w 383"/>
                <a:gd name="T71" fmla="*/ 14 h 164"/>
                <a:gd name="T72" fmla="*/ 358 w 383"/>
                <a:gd name="T73" fmla="*/ 4 h 164"/>
                <a:gd name="T74" fmla="*/ 356 w 383"/>
                <a:gd name="T75" fmla="*/ 0 h 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383" h="164">
                  <a:moveTo>
                    <a:pt x="356" y="0"/>
                  </a:moveTo>
                  <a:lnTo>
                    <a:pt x="152" y="36"/>
                  </a:lnTo>
                  <a:lnTo>
                    <a:pt x="131" y="48"/>
                  </a:lnTo>
                  <a:lnTo>
                    <a:pt x="110" y="58"/>
                  </a:lnTo>
                  <a:lnTo>
                    <a:pt x="89" y="67"/>
                  </a:lnTo>
                  <a:lnTo>
                    <a:pt x="70" y="77"/>
                  </a:lnTo>
                  <a:lnTo>
                    <a:pt x="52" y="85"/>
                  </a:lnTo>
                  <a:lnTo>
                    <a:pt x="36" y="93"/>
                  </a:lnTo>
                  <a:lnTo>
                    <a:pt x="22" y="101"/>
                  </a:lnTo>
                  <a:lnTo>
                    <a:pt x="12" y="108"/>
                  </a:lnTo>
                  <a:lnTo>
                    <a:pt x="4" y="115"/>
                  </a:lnTo>
                  <a:lnTo>
                    <a:pt x="0" y="122"/>
                  </a:lnTo>
                  <a:lnTo>
                    <a:pt x="0" y="129"/>
                  </a:lnTo>
                  <a:lnTo>
                    <a:pt x="6" y="135"/>
                  </a:lnTo>
                  <a:lnTo>
                    <a:pt x="15" y="142"/>
                  </a:lnTo>
                  <a:lnTo>
                    <a:pt x="30" y="149"/>
                  </a:lnTo>
                  <a:lnTo>
                    <a:pt x="51" y="156"/>
                  </a:lnTo>
                  <a:lnTo>
                    <a:pt x="79" y="164"/>
                  </a:lnTo>
                  <a:lnTo>
                    <a:pt x="94" y="164"/>
                  </a:lnTo>
                  <a:lnTo>
                    <a:pt x="110" y="162"/>
                  </a:lnTo>
                  <a:lnTo>
                    <a:pt x="126" y="160"/>
                  </a:lnTo>
                  <a:lnTo>
                    <a:pt x="143" y="156"/>
                  </a:lnTo>
                  <a:lnTo>
                    <a:pt x="161" y="153"/>
                  </a:lnTo>
                  <a:lnTo>
                    <a:pt x="179" y="147"/>
                  </a:lnTo>
                  <a:lnTo>
                    <a:pt x="197" y="140"/>
                  </a:lnTo>
                  <a:lnTo>
                    <a:pt x="216" y="133"/>
                  </a:lnTo>
                  <a:lnTo>
                    <a:pt x="235" y="124"/>
                  </a:lnTo>
                  <a:lnTo>
                    <a:pt x="255" y="114"/>
                  </a:lnTo>
                  <a:lnTo>
                    <a:pt x="275" y="103"/>
                  </a:lnTo>
                  <a:lnTo>
                    <a:pt x="295" y="91"/>
                  </a:lnTo>
                  <a:lnTo>
                    <a:pt x="317" y="78"/>
                  </a:lnTo>
                  <a:lnTo>
                    <a:pt x="338" y="63"/>
                  </a:lnTo>
                  <a:lnTo>
                    <a:pt x="361" y="47"/>
                  </a:lnTo>
                  <a:lnTo>
                    <a:pt x="383" y="29"/>
                  </a:lnTo>
                  <a:lnTo>
                    <a:pt x="378" y="25"/>
                  </a:lnTo>
                  <a:lnTo>
                    <a:pt x="368" y="14"/>
                  </a:lnTo>
                  <a:lnTo>
                    <a:pt x="358" y="4"/>
                  </a:lnTo>
                  <a:lnTo>
                    <a:pt x="356" y="0"/>
                  </a:lnTo>
                  <a:close/>
                </a:path>
              </a:pathLst>
            </a:custGeom>
            <a:solidFill>
              <a:srgbClr val="B77A5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1" name="Freeform 65"/>
            <p:cNvSpPr>
              <a:spLocks/>
            </p:cNvSpPr>
            <p:nvPr/>
          </p:nvSpPr>
          <p:spPr bwMode="auto">
            <a:xfrm>
              <a:off x="2571" y="2090"/>
              <a:ext cx="42" cy="89"/>
            </a:xfrm>
            <a:custGeom>
              <a:avLst/>
              <a:gdLst>
                <a:gd name="T0" fmla="*/ 6 w 84"/>
                <a:gd name="T1" fmla="*/ 139 h 179"/>
                <a:gd name="T2" fmla="*/ 18 w 84"/>
                <a:gd name="T3" fmla="*/ 113 h 179"/>
                <a:gd name="T4" fmla="*/ 4 w 84"/>
                <a:gd name="T5" fmla="*/ 37 h 179"/>
                <a:gd name="T6" fmla="*/ 37 w 84"/>
                <a:gd name="T7" fmla="*/ 21 h 179"/>
                <a:gd name="T8" fmla="*/ 84 w 84"/>
                <a:gd name="T9" fmla="*/ 0 h 179"/>
                <a:gd name="T10" fmla="*/ 20 w 84"/>
                <a:gd name="T11" fmla="*/ 49 h 179"/>
                <a:gd name="T12" fmla="*/ 37 w 84"/>
                <a:gd name="T13" fmla="*/ 88 h 179"/>
                <a:gd name="T14" fmla="*/ 60 w 84"/>
                <a:gd name="T15" fmla="*/ 111 h 179"/>
                <a:gd name="T16" fmla="*/ 40 w 84"/>
                <a:gd name="T17" fmla="*/ 156 h 179"/>
                <a:gd name="T18" fmla="*/ 0 w 84"/>
                <a:gd name="T19" fmla="*/ 179 h 179"/>
                <a:gd name="T20" fmla="*/ 15 w 84"/>
                <a:gd name="T21" fmla="*/ 125 h 179"/>
                <a:gd name="T22" fmla="*/ 6 w 84"/>
                <a:gd name="T23" fmla="*/ 139 h 1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4" h="179">
                  <a:moveTo>
                    <a:pt x="6" y="139"/>
                  </a:moveTo>
                  <a:lnTo>
                    <a:pt x="18" y="113"/>
                  </a:lnTo>
                  <a:lnTo>
                    <a:pt x="4" y="37"/>
                  </a:lnTo>
                  <a:lnTo>
                    <a:pt x="37" y="21"/>
                  </a:lnTo>
                  <a:lnTo>
                    <a:pt x="84" y="0"/>
                  </a:lnTo>
                  <a:lnTo>
                    <a:pt x="20" y="49"/>
                  </a:lnTo>
                  <a:lnTo>
                    <a:pt x="37" y="88"/>
                  </a:lnTo>
                  <a:lnTo>
                    <a:pt x="60" y="111"/>
                  </a:lnTo>
                  <a:lnTo>
                    <a:pt x="40" y="156"/>
                  </a:lnTo>
                  <a:lnTo>
                    <a:pt x="0" y="179"/>
                  </a:lnTo>
                  <a:lnTo>
                    <a:pt x="15" y="125"/>
                  </a:lnTo>
                  <a:lnTo>
                    <a:pt x="6" y="139"/>
                  </a:lnTo>
                  <a:close/>
                </a:path>
              </a:pathLst>
            </a:custGeom>
            <a:solidFill>
              <a:srgbClr val="3F3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2" name="Freeform 66"/>
            <p:cNvSpPr>
              <a:spLocks/>
            </p:cNvSpPr>
            <p:nvPr/>
          </p:nvSpPr>
          <p:spPr bwMode="auto">
            <a:xfrm>
              <a:off x="2487" y="2160"/>
              <a:ext cx="72" cy="241"/>
            </a:xfrm>
            <a:custGeom>
              <a:avLst/>
              <a:gdLst>
                <a:gd name="T0" fmla="*/ 29 w 144"/>
                <a:gd name="T1" fmla="*/ 59 h 483"/>
                <a:gd name="T2" fmla="*/ 29 w 144"/>
                <a:gd name="T3" fmla="*/ 123 h 483"/>
                <a:gd name="T4" fmla="*/ 13 w 144"/>
                <a:gd name="T5" fmla="*/ 298 h 483"/>
                <a:gd name="T6" fmla="*/ 0 w 144"/>
                <a:gd name="T7" fmla="*/ 470 h 483"/>
                <a:gd name="T8" fmla="*/ 51 w 144"/>
                <a:gd name="T9" fmla="*/ 483 h 483"/>
                <a:gd name="T10" fmla="*/ 52 w 144"/>
                <a:gd name="T11" fmla="*/ 476 h 483"/>
                <a:gd name="T12" fmla="*/ 53 w 144"/>
                <a:gd name="T13" fmla="*/ 461 h 483"/>
                <a:gd name="T14" fmla="*/ 57 w 144"/>
                <a:gd name="T15" fmla="*/ 441 h 483"/>
                <a:gd name="T16" fmla="*/ 59 w 144"/>
                <a:gd name="T17" fmla="*/ 423 h 483"/>
                <a:gd name="T18" fmla="*/ 61 w 144"/>
                <a:gd name="T19" fmla="*/ 387 h 483"/>
                <a:gd name="T20" fmla="*/ 64 w 144"/>
                <a:gd name="T21" fmla="*/ 328 h 483"/>
                <a:gd name="T22" fmla="*/ 64 w 144"/>
                <a:gd name="T23" fmla="*/ 275 h 483"/>
                <a:gd name="T24" fmla="*/ 64 w 144"/>
                <a:gd name="T25" fmla="*/ 251 h 483"/>
                <a:gd name="T26" fmla="*/ 84 w 144"/>
                <a:gd name="T27" fmla="*/ 333 h 483"/>
                <a:gd name="T28" fmla="*/ 132 w 144"/>
                <a:gd name="T29" fmla="*/ 328 h 483"/>
                <a:gd name="T30" fmla="*/ 140 w 144"/>
                <a:gd name="T31" fmla="*/ 175 h 483"/>
                <a:gd name="T32" fmla="*/ 140 w 144"/>
                <a:gd name="T33" fmla="*/ 89 h 483"/>
                <a:gd name="T34" fmla="*/ 144 w 144"/>
                <a:gd name="T35" fmla="*/ 13 h 483"/>
                <a:gd name="T36" fmla="*/ 106 w 144"/>
                <a:gd name="T37" fmla="*/ 0 h 483"/>
                <a:gd name="T38" fmla="*/ 68 w 144"/>
                <a:gd name="T39" fmla="*/ 25 h 483"/>
                <a:gd name="T40" fmla="*/ 67 w 144"/>
                <a:gd name="T41" fmla="*/ 26 h 483"/>
                <a:gd name="T42" fmla="*/ 64 w 144"/>
                <a:gd name="T43" fmla="*/ 31 h 483"/>
                <a:gd name="T44" fmla="*/ 58 w 144"/>
                <a:gd name="T45" fmla="*/ 36 h 483"/>
                <a:gd name="T46" fmla="*/ 52 w 144"/>
                <a:gd name="T47" fmla="*/ 41 h 483"/>
                <a:gd name="T48" fmla="*/ 45 w 144"/>
                <a:gd name="T49" fmla="*/ 48 h 483"/>
                <a:gd name="T50" fmla="*/ 39 w 144"/>
                <a:gd name="T51" fmla="*/ 53 h 483"/>
                <a:gd name="T52" fmla="*/ 34 w 144"/>
                <a:gd name="T53" fmla="*/ 58 h 483"/>
                <a:gd name="T54" fmla="*/ 29 w 144"/>
                <a:gd name="T55" fmla="*/ 59 h 4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144" h="483">
                  <a:moveTo>
                    <a:pt x="29" y="59"/>
                  </a:moveTo>
                  <a:lnTo>
                    <a:pt x="29" y="123"/>
                  </a:lnTo>
                  <a:lnTo>
                    <a:pt x="13" y="298"/>
                  </a:lnTo>
                  <a:lnTo>
                    <a:pt x="0" y="470"/>
                  </a:lnTo>
                  <a:lnTo>
                    <a:pt x="51" y="483"/>
                  </a:lnTo>
                  <a:lnTo>
                    <a:pt x="52" y="476"/>
                  </a:lnTo>
                  <a:lnTo>
                    <a:pt x="53" y="461"/>
                  </a:lnTo>
                  <a:lnTo>
                    <a:pt x="57" y="441"/>
                  </a:lnTo>
                  <a:lnTo>
                    <a:pt x="59" y="423"/>
                  </a:lnTo>
                  <a:lnTo>
                    <a:pt x="61" y="387"/>
                  </a:lnTo>
                  <a:lnTo>
                    <a:pt x="64" y="328"/>
                  </a:lnTo>
                  <a:lnTo>
                    <a:pt x="64" y="275"/>
                  </a:lnTo>
                  <a:lnTo>
                    <a:pt x="64" y="251"/>
                  </a:lnTo>
                  <a:lnTo>
                    <a:pt x="84" y="333"/>
                  </a:lnTo>
                  <a:lnTo>
                    <a:pt x="132" y="328"/>
                  </a:lnTo>
                  <a:lnTo>
                    <a:pt x="140" y="175"/>
                  </a:lnTo>
                  <a:lnTo>
                    <a:pt x="140" y="89"/>
                  </a:lnTo>
                  <a:lnTo>
                    <a:pt x="144" y="13"/>
                  </a:lnTo>
                  <a:lnTo>
                    <a:pt x="106" y="0"/>
                  </a:lnTo>
                  <a:lnTo>
                    <a:pt x="68" y="25"/>
                  </a:lnTo>
                  <a:lnTo>
                    <a:pt x="67" y="26"/>
                  </a:lnTo>
                  <a:lnTo>
                    <a:pt x="64" y="31"/>
                  </a:lnTo>
                  <a:lnTo>
                    <a:pt x="58" y="36"/>
                  </a:lnTo>
                  <a:lnTo>
                    <a:pt x="52" y="41"/>
                  </a:lnTo>
                  <a:lnTo>
                    <a:pt x="45" y="48"/>
                  </a:lnTo>
                  <a:lnTo>
                    <a:pt x="39" y="53"/>
                  </a:lnTo>
                  <a:lnTo>
                    <a:pt x="34" y="58"/>
                  </a:lnTo>
                  <a:lnTo>
                    <a:pt x="29" y="59"/>
                  </a:lnTo>
                  <a:close/>
                </a:path>
              </a:pathLst>
            </a:custGeom>
            <a:solidFill>
              <a:srgbClr val="75421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3" name="Freeform 67"/>
            <p:cNvSpPr>
              <a:spLocks/>
            </p:cNvSpPr>
            <p:nvPr/>
          </p:nvSpPr>
          <p:spPr bwMode="auto">
            <a:xfrm>
              <a:off x="2586" y="2142"/>
              <a:ext cx="15" cy="193"/>
            </a:xfrm>
            <a:custGeom>
              <a:avLst/>
              <a:gdLst>
                <a:gd name="T0" fmla="*/ 30 w 30"/>
                <a:gd name="T1" fmla="*/ 0 h 386"/>
                <a:gd name="T2" fmla="*/ 30 w 30"/>
                <a:gd name="T3" fmla="*/ 129 h 386"/>
                <a:gd name="T4" fmla="*/ 26 w 30"/>
                <a:gd name="T5" fmla="*/ 314 h 386"/>
                <a:gd name="T6" fmla="*/ 0 w 30"/>
                <a:gd name="T7" fmla="*/ 386 h 386"/>
                <a:gd name="T8" fmla="*/ 5 w 30"/>
                <a:gd name="T9" fmla="*/ 271 h 386"/>
                <a:gd name="T10" fmla="*/ 9 w 30"/>
                <a:gd name="T11" fmla="*/ 117 h 386"/>
                <a:gd name="T12" fmla="*/ 30 w 30"/>
                <a:gd name="T13" fmla="*/ 0 h 3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0" h="386">
                  <a:moveTo>
                    <a:pt x="30" y="0"/>
                  </a:moveTo>
                  <a:lnTo>
                    <a:pt x="30" y="129"/>
                  </a:lnTo>
                  <a:lnTo>
                    <a:pt x="26" y="314"/>
                  </a:lnTo>
                  <a:lnTo>
                    <a:pt x="0" y="386"/>
                  </a:lnTo>
                  <a:lnTo>
                    <a:pt x="5" y="271"/>
                  </a:lnTo>
                  <a:lnTo>
                    <a:pt x="9" y="117"/>
                  </a:lnTo>
                  <a:lnTo>
                    <a:pt x="30" y="0"/>
                  </a:lnTo>
                  <a:close/>
                </a:path>
              </a:pathLst>
            </a:cu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4" name="Freeform 68"/>
            <p:cNvSpPr>
              <a:spLocks/>
            </p:cNvSpPr>
            <p:nvPr/>
          </p:nvSpPr>
          <p:spPr bwMode="auto">
            <a:xfrm>
              <a:off x="2410" y="2128"/>
              <a:ext cx="29" cy="237"/>
            </a:xfrm>
            <a:custGeom>
              <a:avLst/>
              <a:gdLst>
                <a:gd name="T0" fmla="*/ 59 w 59"/>
                <a:gd name="T1" fmla="*/ 80 h 474"/>
                <a:gd name="T2" fmla="*/ 59 w 59"/>
                <a:gd name="T3" fmla="*/ 149 h 474"/>
                <a:gd name="T4" fmla="*/ 51 w 59"/>
                <a:gd name="T5" fmla="*/ 329 h 474"/>
                <a:gd name="T6" fmla="*/ 33 w 59"/>
                <a:gd name="T7" fmla="*/ 474 h 474"/>
                <a:gd name="T8" fmla="*/ 17 w 59"/>
                <a:gd name="T9" fmla="*/ 342 h 474"/>
                <a:gd name="T10" fmla="*/ 15 w 59"/>
                <a:gd name="T11" fmla="*/ 332 h 474"/>
                <a:gd name="T12" fmla="*/ 9 w 59"/>
                <a:gd name="T13" fmla="*/ 308 h 474"/>
                <a:gd name="T14" fmla="*/ 2 w 59"/>
                <a:gd name="T15" fmla="*/ 279 h 474"/>
                <a:gd name="T16" fmla="*/ 0 w 59"/>
                <a:gd name="T17" fmla="*/ 255 h 474"/>
                <a:gd name="T18" fmla="*/ 2 w 59"/>
                <a:gd name="T19" fmla="*/ 217 h 474"/>
                <a:gd name="T20" fmla="*/ 7 w 59"/>
                <a:gd name="T21" fmla="*/ 158 h 474"/>
                <a:gd name="T22" fmla="*/ 10 w 59"/>
                <a:gd name="T23" fmla="*/ 104 h 474"/>
                <a:gd name="T24" fmla="*/ 13 w 59"/>
                <a:gd name="T25" fmla="*/ 80 h 474"/>
                <a:gd name="T26" fmla="*/ 13 w 59"/>
                <a:gd name="T27" fmla="*/ 0 h 474"/>
                <a:gd name="T28" fmla="*/ 43 w 59"/>
                <a:gd name="T29" fmla="*/ 28 h 474"/>
                <a:gd name="T30" fmla="*/ 59 w 59"/>
                <a:gd name="T31" fmla="*/ 102 h 474"/>
                <a:gd name="T32" fmla="*/ 59 w 59"/>
                <a:gd name="T33" fmla="*/ 80 h 4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9" h="474">
                  <a:moveTo>
                    <a:pt x="59" y="80"/>
                  </a:moveTo>
                  <a:lnTo>
                    <a:pt x="59" y="149"/>
                  </a:lnTo>
                  <a:lnTo>
                    <a:pt x="51" y="329"/>
                  </a:lnTo>
                  <a:lnTo>
                    <a:pt x="33" y="474"/>
                  </a:lnTo>
                  <a:lnTo>
                    <a:pt x="17" y="342"/>
                  </a:lnTo>
                  <a:lnTo>
                    <a:pt x="15" y="332"/>
                  </a:lnTo>
                  <a:lnTo>
                    <a:pt x="9" y="308"/>
                  </a:lnTo>
                  <a:lnTo>
                    <a:pt x="2" y="279"/>
                  </a:lnTo>
                  <a:lnTo>
                    <a:pt x="0" y="255"/>
                  </a:lnTo>
                  <a:lnTo>
                    <a:pt x="2" y="217"/>
                  </a:lnTo>
                  <a:lnTo>
                    <a:pt x="7" y="158"/>
                  </a:lnTo>
                  <a:lnTo>
                    <a:pt x="10" y="104"/>
                  </a:lnTo>
                  <a:lnTo>
                    <a:pt x="13" y="80"/>
                  </a:lnTo>
                  <a:lnTo>
                    <a:pt x="13" y="0"/>
                  </a:lnTo>
                  <a:lnTo>
                    <a:pt x="43" y="28"/>
                  </a:lnTo>
                  <a:lnTo>
                    <a:pt x="59" y="102"/>
                  </a:lnTo>
                  <a:lnTo>
                    <a:pt x="59" y="80"/>
                  </a:lnTo>
                  <a:close/>
                </a:path>
              </a:pathLst>
            </a:custGeom>
            <a:solidFill>
              <a:srgbClr val="75421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5" name="Freeform 69"/>
            <p:cNvSpPr>
              <a:spLocks/>
            </p:cNvSpPr>
            <p:nvPr/>
          </p:nvSpPr>
          <p:spPr bwMode="auto">
            <a:xfrm>
              <a:off x="2535" y="2173"/>
              <a:ext cx="45" cy="217"/>
            </a:xfrm>
            <a:custGeom>
              <a:avLst/>
              <a:gdLst>
                <a:gd name="T0" fmla="*/ 82 w 90"/>
                <a:gd name="T1" fmla="*/ 0 h 436"/>
                <a:gd name="T2" fmla="*/ 82 w 90"/>
                <a:gd name="T3" fmla="*/ 4 h 436"/>
                <a:gd name="T4" fmla="*/ 82 w 90"/>
                <a:gd name="T5" fmla="*/ 14 h 436"/>
                <a:gd name="T6" fmla="*/ 82 w 90"/>
                <a:gd name="T7" fmla="*/ 29 h 436"/>
                <a:gd name="T8" fmla="*/ 82 w 90"/>
                <a:gd name="T9" fmla="*/ 48 h 436"/>
                <a:gd name="T10" fmla="*/ 82 w 90"/>
                <a:gd name="T11" fmla="*/ 81 h 436"/>
                <a:gd name="T12" fmla="*/ 82 w 90"/>
                <a:gd name="T13" fmla="*/ 132 h 436"/>
                <a:gd name="T14" fmla="*/ 82 w 90"/>
                <a:gd name="T15" fmla="*/ 177 h 436"/>
                <a:gd name="T16" fmla="*/ 82 w 90"/>
                <a:gd name="T17" fmla="*/ 196 h 436"/>
                <a:gd name="T18" fmla="*/ 82 w 90"/>
                <a:gd name="T19" fmla="*/ 329 h 436"/>
                <a:gd name="T20" fmla="*/ 90 w 90"/>
                <a:gd name="T21" fmla="*/ 385 h 436"/>
                <a:gd name="T22" fmla="*/ 77 w 90"/>
                <a:gd name="T23" fmla="*/ 436 h 436"/>
                <a:gd name="T24" fmla="*/ 26 w 90"/>
                <a:gd name="T25" fmla="*/ 436 h 436"/>
                <a:gd name="T26" fmla="*/ 0 w 90"/>
                <a:gd name="T27" fmla="*/ 346 h 436"/>
                <a:gd name="T28" fmla="*/ 55 w 90"/>
                <a:gd name="T29" fmla="*/ 346 h 436"/>
                <a:gd name="T30" fmla="*/ 69 w 90"/>
                <a:gd name="T31" fmla="*/ 210 h 436"/>
                <a:gd name="T32" fmla="*/ 60 w 90"/>
                <a:gd name="T33" fmla="*/ 18 h 436"/>
                <a:gd name="T34" fmla="*/ 82 w 90"/>
                <a:gd name="T35" fmla="*/ 0 h 4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90" h="436">
                  <a:moveTo>
                    <a:pt x="82" y="0"/>
                  </a:moveTo>
                  <a:lnTo>
                    <a:pt x="82" y="4"/>
                  </a:lnTo>
                  <a:lnTo>
                    <a:pt x="82" y="14"/>
                  </a:lnTo>
                  <a:lnTo>
                    <a:pt x="82" y="29"/>
                  </a:lnTo>
                  <a:lnTo>
                    <a:pt x="82" y="48"/>
                  </a:lnTo>
                  <a:lnTo>
                    <a:pt x="82" y="81"/>
                  </a:lnTo>
                  <a:lnTo>
                    <a:pt x="82" y="132"/>
                  </a:lnTo>
                  <a:lnTo>
                    <a:pt x="82" y="177"/>
                  </a:lnTo>
                  <a:lnTo>
                    <a:pt x="82" y="196"/>
                  </a:lnTo>
                  <a:lnTo>
                    <a:pt x="82" y="329"/>
                  </a:lnTo>
                  <a:lnTo>
                    <a:pt x="90" y="385"/>
                  </a:lnTo>
                  <a:lnTo>
                    <a:pt x="77" y="436"/>
                  </a:lnTo>
                  <a:lnTo>
                    <a:pt x="26" y="436"/>
                  </a:lnTo>
                  <a:lnTo>
                    <a:pt x="0" y="346"/>
                  </a:lnTo>
                  <a:lnTo>
                    <a:pt x="55" y="346"/>
                  </a:lnTo>
                  <a:lnTo>
                    <a:pt x="69" y="210"/>
                  </a:lnTo>
                  <a:lnTo>
                    <a:pt x="60" y="18"/>
                  </a:lnTo>
                  <a:lnTo>
                    <a:pt x="82" y="0"/>
                  </a:lnTo>
                  <a:close/>
                </a:path>
              </a:pathLst>
            </a:custGeom>
            <a:solidFill>
              <a:srgbClr val="75421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6" name="Freeform 70"/>
            <p:cNvSpPr>
              <a:spLocks/>
            </p:cNvSpPr>
            <p:nvPr/>
          </p:nvSpPr>
          <p:spPr bwMode="auto">
            <a:xfrm>
              <a:off x="2597" y="2115"/>
              <a:ext cx="64" cy="260"/>
            </a:xfrm>
            <a:custGeom>
              <a:avLst/>
              <a:gdLst>
                <a:gd name="T0" fmla="*/ 39 w 128"/>
                <a:gd name="T1" fmla="*/ 51 h 521"/>
                <a:gd name="T2" fmla="*/ 17 w 128"/>
                <a:gd name="T3" fmla="*/ 93 h 521"/>
                <a:gd name="T4" fmla="*/ 17 w 128"/>
                <a:gd name="T5" fmla="*/ 218 h 521"/>
                <a:gd name="T6" fmla="*/ 14 w 128"/>
                <a:gd name="T7" fmla="*/ 401 h 521"/>
                <a:gd name="T8" fmla="*/ 0 w 128"/>
                <a:gd name="T9" fmla="*/ 465 h 521"/>
                <a:gd name="T10" fmla="*/ 9 w 128"/>
                <a:gd name="T11" fmla="*/ 521 h 521"/>
                <a:gd name="T12" fmla="*/ 12 w 128"/>
                <a:gd name="T13" fmla="*/ 520 h 521"/>
                <a:gd name="T14" fmla="*/ 19 w 128"/>
                <a:gd name="T15" fmla="*/ 515 h 521"/>
                <a:gd name="T16" fmla="*/ 27 w 128"/>
                <a:gd name="T17" fmla="*/ 509 h 521"/>
                <a:gd name="T18" fmla="*/ 37 w 128"/>
                <a:gd name="T19" fmla="*/ 500 h 521"/>
                <a:gd name="T20" fmla="*/ 49 w 128"/>
                <a:gd name="T21" fmla="*/ 490 h 521"/>
                <a:gd name="T22" fmla="*/ 58 w 128"/>
                <a:gd name="T23" fmla="*/ 477 h 521"/>
                <a:gd name="T24" fmla="*/ 65 w 128"/>
                <a:gd name="T25" fmla="*/ 463 h 521"/>
                <a:gd name="T26" fmla="*/ 68 w 128"/>
                <a:gd name="T27" fmla="*/ 448 h 521"/>
                <a:gd name="T28" fmla="*/ 69 w 128"/>
                <a:gd name="T29" fmla="*/ 401 h 521"/>
                <a:gd name="T30" fmla="*/ 68 w 128"/>
                <a:gd name="T31" fmla="*/ 339 h 521"/>
                <a:gd name="T32" fmla="*/ 66 w 128"/>
                <a:gd name="T33" fmla="*/ 283 h 521"/>
                <a:gd name="T34" fmla="*/ 65 w 128"/>
                <a:gd name="T35" fmla="*/ 260 h 521"/>
                <a:gd name="T36" fmla="*/ 90 w 128"/>
                <a:gd name="T37" fmla="*/ 338 h 521"/>
                <a:gd name="T38" fmla="*/ 128 w 128"/>
                <a:gd name="T39" fmla="*/ 192 h 521"/>
                <a:gd name="T40" fmla="*/ 120 w 128"/>
                <a:gd name="T41" fmla="*/ 90 h 521"/>
                <a:gd name="T42" fmla="*/ 120 w 128"/>
                <a:gd name="T43" fmla="*/ 0 h 521"/>
                <a:gd name="T44" fmla="*/ 68 w 128"/>
                <a:gd name="T45" fmla="*/ 13 h 521"/>
                <a:gd name="T46" fmla="*/ 65 w 128"/>
                <a:gd name="T47" fmla="*/ 20 h 521"/>
                <a:gd name="T48" fmla="*/ 57 w 128"/>
                <a:gd name="T49" fmla="*/ 34 h 521"/>
                <a:gd name="T50" fmla="*/ 47 w 128"/>
                <a:gd name="T51" fmla="*/ 46 h 521"/>
                <a:gd name="T52" fmla="*/ 39 w 128"/>
                <a:gd name="T53" fmla="*/ 51 h 5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128" h="521">
                  <a:moveTo>
                    <a:pt x="39" y="51"/>
                  </a:moveTo>
                  <a:lnTo>
                    <a:pt x="17" y="93"/>
                  </a:lnTo>
                  <a:lnTo>
                    <a:pt x="17" y="218"/>
                  </a:lnTo>
                  <a:lnTo>
                    <a:pt x="14" y="401"/>
                  </a:lnTo>
                  <a:lnTo>
                    <a:pt x="0" y="465"/>
                  </a:lnTo>
                  <a:lnTo>
                    <a:pt x="9" y="521"/>
                  </a:lnTo>
                  <a:lnTo>
                    <a:pt x="12" y="520"/>
                  </a:lnTo>
                  <a:lnTo>
                    <a:pt x="19" y="515"/>
                  </a:lnTo>
                  <a:lnTo>
                    <a:pt x="27" y="509"/>
                  </a:lnTo>
                  <a:lnTo>
                    <a:pt x="37" y="500"/>
                  </a:lnTo>
                  <a:lnTo>
                    <a:pt x="49" y="490"/>
                  </a:lnTo>
                  <a:lnTo>
                    <a:pt x="58" y="477"/>
                  </a:lnTo>
                  <a:lnTo>
                    <a:pt x="65" y="463"/>
                  </a:lnTo>
                  <a:lnTo>
                    <a:pt x="68" y="448"/>
                  </a:lnTo>
                  <a:lnTo>
                    <a:pt x="69" y="401"/>
                  </a:lnTo>
                  <a:lnTo>
                    <a:pt x="68" y="339"/>
                  </a:lnTo>
                  <a:lnTo>
                    <a:pt x="66" y="283"/>
                  </a:lnTo>
                  <a:lnTo>
                    <a:pt x="65" y="260"/>
                  </a:lnTo>
                  <a:lnTo>
                    <a:pt x="90" y="338"/>
                  </a:lnTo>
                  <a:lnTo>
                    <a:pt x="128" y="192"/>
                  </a:lnTo>
                  <a:lnTo>
                    <a:pt x="120" y="90"/>
                  </a:lnTo>
                  <a:lnTo>
                    <a:pt x="120" y="0"/>
                  </a:lnTo>
                  <a:lnTo>
                    <a:pt x="68" y="13"/>
                  </a:lnTo>
                  <a:lnTo>
                    <a:pt x="65" y="20"/>
                  </a:lnTo>
                  <a:lnTo>
                    <a:pt x="57" y="34"/>
                  </a:lnTo>
                  <a:lnTo>
                    <a:pt x="47" y="46"/>
                  </a:lnTo>
                  <a:lnTo>
                    <a:pt x="39" y="51"/>
                  </a:lnTo>
                  <a:close/>
                </a:path>
              </a:pathLst>
            </a:custGeom>
            <a:solidFill>
              <a:srgbClr val="75421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7" name="Freeform 71"/>
            <p:cNvSpPr>
              <a:spLocks/>
            </p:cNvSpPr>
            <p:nvPr/>
          </p:nvSpPr>
          <p:spPr bwMode="auto">
            <a:xfrm>
              <a:off x="2304" y="2382"/>
              <a:ext cx="331" cy="80"/>
            </a:xfrm>
            <a:custGeom>
              <a:avLst/>
              <a:gdLst>
                <a:gd name="T0" fmla="*/ 111 w 662"/>
                <a:gd name="T1" fmla="*/ 79 h 158"/>
                <a:gd name="T2" fmla="*/ 189 w 662"/>
                <a:gd name="T3" fmla="*/ 0 h 158"/>
                <a:gd name="T4" fmla="*/ 244 w 662"/>
                <a:gd name="T5" fmla="*/ 47 h 158"/>
                <a:gd name="T6" fmla="*/ 300 w 662"/>
                <a:gd name="T7" fmla="*/ 55 h 158"/>
                <a:gd name="T8" fmla="*/ 355 w 662"/>
                <a:gd name="T9" fmla="*/ 24 h 158"/>
                <a:gd name="T10" fmla="*/ 465 w 662"/>
                <a:gd name="T11" fmla="*/ 32 h 158"/>
                <a:gd name="T12" fmla="*/ 568 w 662"/>
                <a:gd name="T13" fmla="*/ 40 h 158"/>
                <a:gd name="T14" fmla="*/ 662 w 662"/>
                <a:gd name="T15" fmla="*/ 8 h 158"/>
                <a:gd name="T16" fmla="*/ 583 w 662"/>
                <a:gd name="T17" fmla="*/ 55 h 158"/>
                <a:gd name="T18" fmla="*/ 433 w 662"/>
                <a:gd name="T19" fmla="*/ 63 h 158"/>
                <a:gd name="T20" fmla="*/ 372 w 662"/>
                <a:gd name="T21" fmla="*/ 95 h 158"/>
                <a:gd name="T22" fmla="*/ 418 w 662"/>
                <a:gd name="T23" fmla="*/ 126 h 158"/>
                <a:gd name="T24" fmla="*/ 324 w 662"/>
                <a:gd name="T25" fmla="*/ 150 h 158"/>
                <a:gd name="T26" fmla="*/ 189 w 662"/>
                <a:gd name="T27" fmla="*/ 150 h 158"/>
                <a:gd name="T28" fmla="*/ 0 w 662"/>
                <a:gd name="T29" fmla="*/ 158 h 158"/>
                <a:gd name="T30" fmla="*/ 3 w 662"/>
                <a:gd name="T31" fmla="*/ 71 h 158"/>
                <a:gd name="T32" fmla="*/ 106 w 662"/>
                <a:gd name="T33" fmla="*/ 56 h 158"/>
                <a:gd name="T34" fmla="*/ 111 w 662"/>
                <a:gd name="T35" fmla="*/ 79 h 1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662" h="158">
                  <a:moveTo>
                    <a:pt x="111" y="79"/>
                  </a:moveTo>
                  <a:lnTo>
                    <a:pt x="189" y="0"/>
                  </a:lnTo>
                  <a:lnTo>
                    <a:pt x="244" y="47"/>
                  </a:lnTo>
                  <a:lnTo>
                    <a:pt x="300" y="55"/>
                  </a:lnTo>
                  <a:lnTo>
                    <a:pt x="355" y="24"/>
                  </a:lnTo>
                  <a:lnTo>
                    <a:pt x="465" y="32"/>
                  </a:lnTo>
                  <a:lnTo>
                    <a:pt x="568" y="40"/>
                  </a:lnTo>
                  <a:lnTo>
                    <a:pt x="662" y="8"/>
                  </a:lnTo>
                  <a:lnTo>
                    <a:pt x="583" y="55"/>
                  </a:lnTo>
                  <a:lnTo>
                    <a:pt x="433" y="63"/>
                  </a:lnTo>
                  <a:lnTo>
                    <a:pt x="372" y="95"/>
                  </a:lnTo>
                  <a:lnTo>
                    <a:pt x="418" y="126"/>
                  </a:lnTo>
                  <a:lnTo>
                    <a:pt x="324" y="150"/>
                  </a:lnTo>
                  <a:lnTo>
                    <a:pt x="189" y="150"/>
                  </a:lnTo>
                  <a:lnTo>
                    <a:pt x="0" y="158"/>
                  </a:lnTo>
                  <a:lnTo>
                    <a:pt x="3" y="71"/>
                  </a:lnTo>
                  <a:lnTo>
                    <a:pt x="106" y="56"/>
                  </a:lnTo>
                  <a:lnTo>
                    <a:pt x="111" y="79"/>
                  </a:lnTo>
                  <a:close/>
                </a:path>
              </a:pathLst>
            </a:custGeom>
            <a:solidFill>
              <a:srgbClr val="0033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9" name="Freeform 73"/>
            <p:cNvSpPr>
              <a:spLocks/>
            </p:cNvSpPr>
            <p:nvPr/>
          </p:nvSpPr>
          <p:spPr bwMode="auto">
            <a:xfrm>
              <a:off x="3171" y="2355"/>
              <a:ext cx="280" cy="138"/>
            </a:xfrm>
            <a:custGeom>
              <a:avLst/>
              <a:gdLst>
                <a:gd name="T0" fmla="*/ 378 w 559"/>
                <a:gd name="T1" fmla="*/ 33 h 278"/>
                <a:gd name="T2" fmla="*/ 275 w 559"/>
                <a:gd name="T3" fmla="*/ 103 h 278"/>
                <a:gd name="T4" fmla="*/ 0 w 559"/>
                <a:gd name="T5" fmla="*/ 167 h 278"/>
                <a:gd name="T6" fmla="*/ 354 w 559"/>
                <a:gd name="T7" fmla="*/ 190 h 278"/>
                <a:gd name="T8" fmla="*/ 456 w 559"/>
                <a:gd name="T9" fmla="*/ 174 h 278"/>
                <a:gd name="T10" fmla="*/ 409 w 559"/>
                <a:gd name="T11" fmla="*/ 278 h 278"/>
                <a:gd name="T12" fmla="*/ 519 w 559"/>
                <a:gd name="T13" fmla="*/ 246 h 278"/>
                <a:gd name="T14" fmla="*/ 559 w 559"/>
                <a:gd name="T15" fmla="*/ 143 h 278"/>
                <a:gd name="T16" fmla="*/ 559 w 559"/>
                <a:gd name="T17" fmla="*/ 0 h 278"/>
                <a:gd name="T18" fmla="*/ 456 w 559"/>
                <a:gd name="T19" fmla="*/ 8 h 278"/>
                <a:gd name="T20" fmla="*/ 378 w 559"/>
                <a:gd name="T21" fmla="*/ 33 h 2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59" h="278">
                  <a:moveTo>
                    <a:pt x="378" y="33"/>
                  </a:moveTo>
                  <a:lnTo>
                    <a:pt x="275" y="103"/>
                  </a:lnTo>
                  <a:lnTo>
                    <a:pt x="0" y="167"/>
                  </a:lnTo>
                  <a:lnTo>
                    <a:pt x="354" y="190"/>
                  </a:lnTo>
                  <a:lnTo>
                    <a:pt x="456" y="174"/>
                  </a:lnTo>
                  <a:lnTo>
                    <a:pt x="409" y="278"/>
                  </a:lnTo>
                  <a:lnTo>
                    <a:pt x="519" y="246"/>
                  </a:lnTo>
                  <a:lnTo>
                    <a:pt x="559" y="143"/>
                  </a:lnTo>
                  <a:lnTo>
                    <a:pt x="559" y="0"/>
                  </a:lnTo>
                  <a:lnTo>
                    <a:pt x="456" y="8"/>
                  </a:lnTo>
                  <a:lnTo>
                    <a:pt x="378" y="33"/>
                  </a:lnTo>
                  <a:close/>
                </a:path>
              </a:pathLst>
            </a:custGeom>
            <a:solidFill>
              <a:srgbClr val="B263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0" name="Freeform 74"/>
            <p:cNvSpPr>
              <a:spLocks/>
            </p:cNvSpPr>
            <p:nvPr/>
          </p:nvSpPr>
          <p:spPr bwMode="auto">
            <a:xfrm>
              <a:off x="2966" y="1883"/>
              <a:ext cx="363" cy="440"/>
            </a:xfrm>
            <a:custGeom>
              <a:avLst/>
              <a:gdLst>
                <a:gd name="T0" fmla="*/ 646 w 724"/>
                <a:gd name="T1" fmla="*/ 817 h 880"/>
                <a:gd name="T2" fmla="*/ 677 w 724"/>
                <a:gd name="T3" fmla="*/ 745 h 880"/>
                <a:gd name="T4" fmla="*/ 677 w 724"/>
                <a:gd name="T5" fmla="*/ 627 h 880"/>
                <a:gd name="T6" fmla="*/ 599 w 724"/>
                <a:gd name="T7" fmla="*/ 419 h 880"/>
                <a:gd name="T8" fmla="*/ 464 w 724"/>
                <a:gd name="T9" fmla="*/ 286 h 880"/>
                <a:gd name="T10" fmla="*/ 417 w 724"/>
                <a:gd name="T11" fmla="*/ 294 h 880"/>
                <a:gd name="T12" fmla="*/ 275 w 724"/>
                <a:gd name="T13" fmla="*/ 261 h 880"/>
                <a:gd name="T14" fmla="*/ 165 w 724"/>
                <a:gd name="T15" fmla="*/ 151 h 880"/>
                <a:gd name="T16" fmla="*/ 125 w 724"/>
                <a:gd name="T17" fmla="*/ 206 h 880"/>
                <a:gd name="T18" fmla="*/ 0 w 724"/>
                <a:gd name="T19" fmla="*/ 206 h 880"/>
                <a:gd name="T20" fmla="*/ 102 w 724"/>
                <a:gd name="T21" fmla="*/ 190 h 880"/>
                <a:gd name="T22" fmla="*/ 158 w 724"/>
                <a:gd name="T23" fmla="*/ 127 h 880"/>
                <a:gd name="T24" fmla="*/ 78 w 724"/>
                <a:gd name="T25" fmla="*/ 0 h 880"/>
                <a:gd name="T26" fmla="*/ 133 w 724"/>
                <a:gd name="T27" fmla="*/ 48 h 880"/>
                <a:gd name="T28" fmla="*/ 173 w 724"/>
                <a:gd name="T29" fmla="*/ 112 h 880"/>
                <a:gd name="T30" fmla="*/ 291 w 724"/>
                <a:gd name="T31" fmla="*/ 238 h 880"/>
                <a:gd name="T32" fmla="*/ 394 w 724"/>
                <a:gd name="T33" fmla="*/ 278 h 880"/>
                <a:gd name="T34" fmla="*/ 449 w 724"/>
                <a:gd name="T35" fmla="*/ 270 h 880"/>
                <a:gd name="T36" fmla="*/ 448 w 724"/>
                <a:gd name="T37" fmla="*/ 266 h 880"/>
                <a:gd name="T38" fmla="*/ 443 w 724"/>
                <a:gd name="T39" fmla="*/ 257 h 880"/>
                <a:gd name="T40" fmla="*/ 435 w 724"/>
                <a:gd name="T41" fmla="*/ 240 h 880"/>
                <a:gd name="T42" fmla="*/ 425 w 724"/>
                <a:gd name="T43" fmla="*/ 214 h 880"/>
                <a:gd name="T44" fmla="*/ 419 w 724"/>
                <a:gd name="T45" fmla="*/ 197 h 880"/>
                <a:gd name="T46" fmla="*/ 411 w 724"/>
                <a:gd name="T47" fmla="*/ 175 h 880"/>
                <a:gd name="T48" fmla="*/ 403 w 724"/>
                <a:gd name="T49" fmla="*/ 152 h 880"/>
                <a:gd name="T50" fmla="*/ 396 w 724"/>
                <a:gd name="T51" fmla="*/ 128 h 880"/>
                <a:gd name="T52" fmla="*/ 389 w 724"/>
                <a:gd name="T53" fmla="*/ 106 h 880"/>
                <a:gd name="T54" fmla="*/ 383 w 724"/>
                <a:gd name="T55" fmla="*/ 89 h 880"/>
                <a:gd name="T56" fmla="*/ 379 w 724"/>
                <a:gd name="T57" fmla="*/ 76 h 880"/>
                <a:gd name="T58" fmla="*/ 378 w 724"/>
                <a:gd name="T59" fmla="*/ 71 h 880"/>
                <a:gd name="T60" fmla="*/ 433 w 724"/>
                <a:gd name="T61" fmla="*/ 151 h 880"/>
                <a:gd name="T62" fmla="*/ 488 w 724"/>
                <a:gd name="T63" fmla="*/ 270 h 880"/>
                <a:gd name="T64" fmla="*/ 591 w 724"/>
                <a:gd name="T65" fmla="*/ 357 h 880"/>
                <a:gd name="T66" fmla="*/ 662 w 724"/>
                <a:gd name="T67" fmla="*/ 476 h 880"/>
                <a:gd name="T68" fmla="*/ 677 w 724"/>
                <a:gd name="T69" fmla="*/ 412 h 880"/>
                <a:gd name="T70" fmla="*/ 678 w 724"/>
                <a:gd name="T71" fmla="*/ 404 h 880"/>
                <a:gd name="T72" fmla="*/ 681 w 724"/>
                <a:gd name="T73" fmla="*/ 384 h 880"/>
                <a:gd name="T74" fmla="*/ 681 w 724"/>
                <a:gd name="T75" fmla="*/ 356 h 880"/>
                <a:gd name="T76" fmla="*/ 677 w 724"/>
                <a:gd name="T77" fmla="*/ 325 h 880"/>
                <a:gd name="T78" fmla="*/ 673 w 724"/>
                <a:gd name="T79" fmla="*/ 308 h 880"/>
                <a:gd name="T80" fmla="*/ 667 w 724"/>
                <a:gd name="T81" fmla="*/ 287 h 880"/>
                <a:gd name="T82" fmla="*/ 659 w 724"/>
                <a:gd name="T83" fmla="*/ 265 h 880"/>
                <a:gd name="T84" fmla="*/ 651 w 724"/>
                <a:gd name="T85" fmla="*/ 243 h 880"/>
                <a:gd name="T86" fmla="*/ 643 w 724"/>
                <a:gd name="T87" fmla="*/ 222 h 880"/>
                <a:gd name="T88" fmla="*/ 636 w 724"/>
                <a:gd name="T89" fmla="*/ 205 h 880"/>
                <a:gd name="T90" fmla="*/ 631 w 724"/>
                <a:gd name="T91" fmla="*/ 195 h 880"/>
                <a:gd name="T92" fmla="*/ 630 w 724"/>
                <a:gd name="T93" fmla="*/ 190 h 880"/>
                <a:gd name="T94" fmla="*/ 614 w 724"/>
                <a:gd name="T95" fmla="*/ 96 h 880"/>
                <a:gd name="T96" fmla="*/ 662 w 724"/>
                <a:gd name="T97" fmla="*/ 183 h 880"/>
                <a:gd name="T98" fmla="*/ 709 w 724"/>
                <a:gd name="T99" fmla="*/ 349 h 880"/>
                <a:gd name="T100" fmla="*/ 693 w 724"/>
                <a:gd name="T101" fmla="*/ 500 h 880"/>
                <a:gd name="T102" fmla="*/ 716 w 724"/>
                <a:gd name="T103" fmla="*/ 618 h 880"/>
                <a:gd name="T104" fmla="*/ 724 w 724"/>
                <a:gd name="T105" fmla="*/ 753 h 880"/>
                <a:gd name="T106" fmla="*/ 701 w 724"/>
                <a:gd name="T107" fmla="*/ 880 h 880"/>
                <a:gd name="T108" fmla="*/ 699 w 724"/>
                <a:gd name="T109" fmla="*/ 878 h 880"/>
                <a:gd name="T110" fmla="*/ 693 w 724"/>
                <a:gd name="T111" fmla="*/ 870 h 880"/>
                <a:gd name="T112" fmla="*/ 686 w 724"/>
                <a:gd name="T113" fmla="*/ 860 h 880"/>
                <a:gd name="T114" fmla="*/ 677 w 724"/>
                <a:gd name="T115" fmla="*/ 848 h 880"/>
                <a:gd name="T116" fmla="*/ 667 w 724"/>
                <a:gd name="T117" fmla="*/ 836 h 880"/>
                <a:gd name="T118" fmla="*/ 658 w 724"/>
                <a:gd name="T119" fmla="*/ 827 h 880"/>
                <a:gd name="T120" fmla="*/ 651 w 724"/>
                <a:gd name="T121" fmla="*/ 819 h 880"/>
                <a:gd name="T122" fmla="*/ 646 w 724"/>
                <a:gd name="T123" fmla="*/ 817 h 8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24" h="880">
                  <a:moveTo>
                    <a:pt x="646" y="817"/>
                  </a:moveTo>
                  <a:lnTo>
                    <a:pt x="677" y="745"/>
                  </a:lnTo>
                  <a:lnTo>
                    <a:pt x="677" y="627"/>
                  </a:lnTo>
                  <a:lnTo>
                    <a:pt x="599" y="419"/>
                  </a:lnTo>
                  <a:lnTo>
                    <a:pt x="464" y="286"/>
                  </a:lnTo>
                  <a:lnTo>
                    <a:pt x="417" y="294"/>
                  </a:lnTo>
                  <a:lnTo>
                    <a:pt x="275" y="261"/>
                  </a:lnTo>
                  <a:lnTo>
                    <a:pt x="165" y="151"/>
                  </a:lnTo>
                  <a:lnTo>
                    <a:pt x="125" y="206"/>
                  </a:lnTo>
                  <a:lnTo>
                    <a:pt x="0" y="206"/>
                  </a:lnTo>
                  <a:lnTo>
                    <a:pt x="102" y="190"/>
                  </a:lnTo>
                  <a:lnTo>
                    <a:pt x="158" y="127"/>
                  </a:lnTo>
                  <a:lnTo>
                    <a:pt x="78" y="0"/>
                  </a:lnTo>
                  <a:lnTo>
                    <a:pt x="133" y="48"/>
                  </a:lnTo>
                  <a:lnTo>
                    <a:pt x="173" y="112"/>
                  </a:lnTo>
                  <a:lnTo>
                    <a:pt x="291" y="238"/>
                  </a:lnTo>
                  <a:lnTo>
                    <a:pt x="394" y="278"/>
                  </a:lnTo>
                  <a:lnTo>
                    <a:pt x="449" y="270"/>
                  </a:lnTo>
                  <a:lnTo>
                    <a:pt x="448" y="266"/>
                  </a:lnTo>
                  <a:lnTo>
                    <a:pt x="443" y="257"/>
                  </a:lnTo>
                  <a:lnTo>
                    <a:pt x="435" y="240"/>
                  </a:lnTo>
                  <a:lnTo>
                    <a:pt x="425" y="214"/>
                  </a:lnTo>
                  <a:lnTo>
                    <a:pt x="419" y="197"/>
                  </a:lnTo>
                  <a:lnTo>
                    <a:pt x="411" y="175"/>
                  </a:lnTo>
                  <a:lnTo>
                    <a:pt x="403" y="152"/>
                  </a:lnTo>
                  <a:lnTo>
                    <a:pt x="396" y="128"/>
                  </a:lnTo>
                  <a:lnTo>
                    <a:pt x="389" y="106"/>
                  </a:lnTo>
                  <a:lnTo>
                    <a:pt x="383" y="89"/>
                  </a:lnTo>
                  <a:lnTo>
                    <a:pt x="379" y="76"/>
                  </a:lnTo>
                  <a:lnTo>
                    <a:pt x="378" y="71"/>
                  </a:lnTo>
                  <a:lnTo>
                    <a:pt x="433" y="151"/>
                  </a:lnTo>
                  <a:lnTo>
                    <a:pt x="488" y="270"/>
                  </a:lnTo>
                  <a:lnTo>
                    <a:pt x="591" y="357"/>
                  </a:lnTo>
                  <a:lnTo>
                    <a:pt x="662" y="476"/>
                  </a:lnTo>
                  <a:lnTo>
                    <a:pt x="677" y="412"/>
                  </a:lnTo>
                  <a:lnTo>
                    <a:pt x="678" y="404"/>
                  </a:lnTo>
                  <a:lnTo>
                    <a:pt x="681" y="384"/>
                  </a:lnTo>
                  <a:lnTo>
                    <a:pt x="681" y="356"/>
                  </a:lnTo>
                  <a:lnTo>
                    <a:pt x="677" y="325"/>
                  </a:lnTo>
                  <a:lnTo>
                    <a:pt x="673" y="308"/>
                  </a:lnTo>
                  <a:lnTo>
                    <a:pt x="667" y="287"/>
                  </a:lnTo>
                  <a:lnTo>
                    <a:pt x="659" y="265"/>
                  </a:lnTo>
                  <a:lnTo>
                    <a:pt x="651" y="243"/>
                  </a:lnTo>
                  <a:lnTo>
                    <a:pt x="643" y="222"/>
                  </a:lnTo>
                  <a:lnTo>
                    <a:pt x="636" y="205"/>
                  </a:lnTo>
                  <a:lnTo>
                    <a:pt x="631" y="195"/>
                  </a:lnTo>
                  <a:lnTo>
                    <a:pt x="630" y="190"/>
                  </a:lnTo>
                  <a:lnTo>
                    <a:pt x="614" y="96"/>
                  </a:lnTo>
                  <a:lnTo>
                    <a:pt x="662" y="183"/>
                  </a:lnTo>
                  <a:lnTo>
                    <a:pt x="709" y="349"/>
                  </a:lnTo>
                  <a:lnTo>
                    <a:pt x="693" y="500"/>
                  </a:lnTo>
                  <a:lnTo>
                    <a:pt x="716" y="618"/>
                  </a:lnTo>
                  <a:lnTo>
                    <a:pt x="724" y="753"/>
                  </a:lnTo>
                  <a:lnTo>
                    <a:pt x="701" y="880"/>
                  </a:lnTo>
                  <a:lnTo>
                    <a:pt x="699" y="878"/>
                  </a:lnTo>
                  <a:lnTo>
                    <a:pt x="693" y="870"/>
                  </a:lnTo>
                  <a:lnTo>
                    <a:pt x="686" y="860"/>
                  </a:lnTo>
                  <a:lnTo>
                    <a:pt x="677" y="848"/>
                  </a:lnTo>
                  <a:lnTo>
                    <a:pt x="667" y="836"/>
                  </a:lnTo>
                  <a:lnTo>
                    <a:pt x="658" y="827"/>
                  </a:lnTo>
                  <a:lnTo>
                    <a:pt x="651" y="819"/>
                  </a:lnTo>
                  <a:lnTo>
                    <a:pt x="646" y="817"/>
                  </a:lnTo>
                  <a:close/>
                </a:path>
              </a:pathLst>
            </a:custGeom>
            <a:solidFill>
              <a:srgbClr val="3F3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2" name="Freeform 76"/>
            <p:cNvSpPr>
              <a:spLocks/>
            </p:cNvSpPr>
            <p:nvPr/>
          </p:nvSpPr>
          <p:spPr bwMode="auto">
            <a:xfrm>
              <a:off x="2306" y="2489"/>
              <a:ext cx="371" cy="117"/>
            </a:xfrm>
            <a:custGeom>
              <a:avLst/>
              <a:gdLst>
                <a:gd name="T0" fmla="*/ 28 w 740"/>
                <a:gd name="T1" fmla="*/ 0 h 233"/>
                <a:gd name="T2" fmla="*/ 156 w 740"/>
                <a:gd name="T3" fmla="*/ 0 h 233"/>
                <a:gd name="T4" fmla="*/ 232 w 740"/>
                <a:gd name="T5" fmla="*/ 34 h 233"/>
                <a:gd name="T6" fmla="*/ 192 w 740"/>
                <a:gd name="T7" fmla="*/ 53 h 233"/>
                <a:gd name="T8" fmla="*/ 238 w 740"/>
                <a:gd name="T9" fmla="*/ 93 h 233"/>
                <a:gd name="T10" fmla="*/ 501 w 740"/>
                <a:gd name="T11" fmla="*/ 93 h 233"/>
                <a:gd name="T12" fmla="*/ 554 w 740"/>
                <a:gd name="T13" fmla="*/ 140 h 233"/>
                <a:gd name="T14" fmla="*/ 506 w 740"/>
                <a:gd name="T15" fmla="*/ 152 h 233"/>
                <a:gd name="T16" fmla="*/ 442 w 740"/>
                <a:gd name="T17" fmla="*/ 169 h 233"/>
                <a:gd name="T18" fmla="*/ 518 w 740"/>
                <a:gd name="T19" fmla="*/ 182 h 233"/>
                <a:gd name="T20" fmla="*/ 682 w 740"/>
                <a:gd name="T21" fmla="*/ 182 h 233"/>
                <a:gd name="T22" fmla="*/ 740 w 740"/>
                <a:gd name="T23" fmla="*/ 182 h 233"/>
                <a:gd name="T24" fmla="*/ 687 w 740"/>
                <a:gd name="T25" fmla="*/ 222 h 233"/>
                <a:gd name="T26" fmla="*/ 0 w 740"/>
                <a:gd name="T27" fmla="*/ 233 h 233"/>
                <a:gd name="T28" fmla="*/ 0 w 740"/>
                <a:gd name="T29" fmla="*/ 175 h 233"/>
                <a:gd name="T30" fmla="*/ 116 w 740"/>
                <a:gd name="T31" fmla="*/ 175 h 233"/>
                <a:gd name="T32" fmla="*/ 221 w 740"/>
                <a:gd name="T33" fmla="*/ 146 h 233"/>
                <a:gd name="T34" fmla="*/ 199 w 740"/>
                <a:gd name="T35" fmla="*/ 110 h 233"/>
                <a:gd name="T36" fmla="*/ 145 w 740"/>
                <a:gd name="T37" fmla="*/ 53 h 233"/>
                <a:gd name="T38" fmla="*/ 0 w 740"/>
                <a:gd name="T39" fmla="*/ 53 h 233"/>
                <a:gd name="T40" fmla="*/ 0 w 740"/>
                <a:gd name="T41" fmla="*/ 23 h 233"/>
                <a:gd name="T42" fmla="*/ 28 w 740"/>
                <a:gd name="T43" fmla="*/ 0 h 2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740" h="233">
                  <a:moveTo>
                    <a:pt x="28" y="0"/>
                  </a:moveTo>
                  <a:lnTo>
                    <a:pt x="156" y="0"/>
                  </a:lnTo>
                  <a:lnTo>
                    <a:pt x="232" y="34"/>
                  </a:lnTo>
                  <a:lnTo>
                    <a:pt x="192" y="53"/>
                  </a:lnTo>
                  <a:lnTo>
                    <a:pt x="238" y="93"/>
                  </a:lnTo>
                  <a:lnTo>
                    <a:pt x="501" y="93"/>
                  </a:lnTo>
                  <a:lnTo>
                    <a:pt x="554" y="140"/>
                  </a:lnTo>
                  <a:lnTo>
                    <a:pt x="506" y="152"/>
                  </a:lnTo>
                  <a:lnTo>
                    <a:pt x="442" y="169"/>
                  </a:lnTo>
                  <a:lnTo>
                    <a:pt x="518" y="182"/>
                  </a:lnTo>
                  <a:lnTo>
                    <a:pt x="682" y="182"/>
                  </a:lnTo>
                  <a:lnTo>
                    <a:pt x="740" y="182"/>
                  </a:lnTo>
                  <a:lnTo>
                    <a:pt x="687" y="222"/>
                  </a:lnTo>
                  <a:lnTo>
                    <a:pt x="0" y="233"/>
                  </a:lnTo>
                  <a:lnTo>
                    <a:pt x="0" y="175"/>
                  </a:lnTo>
                  <a:lnTo>
                    <a:pt x="116" y="175"/>
                  </a:lnTo>
                  <a:lnTo>
                    <a:pt x="221" y="146"/>
                  </a:lnTo>
                  <a:lnTo>
                    <a:pt x="199" y="110"/>
                  </a:lnTo>
                  <a:lnTo>
                    <a:pt x="145" y="53"/>
                  </a:lnTo>
                  <a:lnTo>
                    <a:pt x="0" y="53"/>
                  </a:lnTo>
                  <a:lnTo>
                    <a:pt x="0" y="23"/>
                  </a:lnTo>
                  <a:lnTo>
                    <a:pt x="28" y="0"/>
                  </a:lnTo>
                  <a:close/>
                </a:path>
              </a:pathLst>
            </a:custGeom>
            <a:solidFill>
              <a:srgbClr val="C9876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3" name="Freeform 77"/>
            <p:cNvSpPr>
              <a:spLocks/>
            </p:cNvSpPr>
            <p:nvPr/>
          </p:nvSpPr>
          <p:spPr bwMode="auto">
            <a:xfrm>
              <a:off x="2787" y="2550"/>
              <a:ext cx="280" cy="50"/>
            </a:xfrm>
            <a:custGeom>
              <a:avLst/>
              <a:gdLst>
                <a:gd name="T0" fmla="*/ 140 w 559"/>
                <a:gd name="T1" fmla="*/ 34 h 99"/>
                <a:gd name="T2" fmla="*/ 303 w 559"/>
                <a:gd name="T3" fmla="*/ 0 h 99"/>
                <a:gd name="T4" fmla="*/ 502 w 559"/>
                <a:gd name="T5" fmla="*/ 0 h 99"/>
                <a:gd name="T6" fmla="*/ 559 w 559"/>
                <a:gd name="T7" fmla="*/ 11 h 99"/>
                <a:gd name="T8" fmla="*/ 489 w 559"/>
                <a:gd name="T9" fmla="*/ 59 h 99"/>
                <a:gd name="T10" fmla="*/ 559 w 559"/>
                <a:gd name="T11" fmla="*/ 64 h 99"/>
                <a:gd name="T12" fmla="*/ 519 w 559"/>
                <a:gd name="T13" fmla="*/ 99 h 99"/>
                <a:gd name="T14" fmla="*/ 420 w 559"/>
                <a:gd name="T15" fmla="*/ 99 h 99"/>
                <a:gd name="T16" fmla="*/ 215 w 559"/>
                <a:gd name="T17" fmla="*/ 99 h 99"/>
                <a:gd name="T18" fmla="*/ 262 w 559"/>
                <a:gd name="T19" fmla="*/ 70 h 99"/>
                <a:gd name="T20" fmla="*/ 157 w 559"/>
                <a:gd name="T21" fmla="*/ 70 h 99"/>
                <a:gd name="T22" fmla="*/ 0 w 559"/>
                <a:gd name="T23" fmla="*/ 82 h 99"/>
                <a:gd name="T24" fmla="*/ 140 w 559"/>
                <a:gd name="T25" fmla="*/ 34 h 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59" h="99">
                  <a:moveTo>
                    <a:pt x="140" y="34"/>
                  </a:moveTo>
                  <a:lnTo>
                    <a:pt x="303" y="0"/>
                  </a:lnTo>
                  <a:lnTo>
                    <a:pt x="502" y="0"/>
                  </a:lnTo>
                  <a:lnTo>
                    <a:pt x="559" y="11"/>
                  </a:lnTo>
                  <a:lnTo>
                    <a:pt x="489" y="59"/>
                  </a:lnTo>
                  <a:lnTo>
                    <a:pt x="559" y="64"/>
                  </a:lnTo>
                  <a:lnTo>
                    <a:pt x="519" y="99"/>
                  </a:lnTo>
                  <a:lnTo>
                    <a:pt x="420" y="99"/>
                  </a:lnTo>
                  <a:lnTo>
                    <a:pt x="215" y="99"/>
                  </a:lnTo>
                  <a:lnTo>
                    <a:pt x="262" y="70"/>
                  </a:lnTo>
                  <a:lnTo>
                    <a:pt x="157" y="70"/>
                  </a:lnTo>
                  <a:lnTo>
                    <a:pt x="0" y="82"/>
                  </a:lnTo>
                  <a:lnTo>
                    <a:pt x="140" y="34"/>
                  </a:lnTo>
                  <a:close/>
                </a:path>
              </a:pathLst>
            </a:custGeom>
            <a:solidFill>
              <a:srgbClr val="C9876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pic>
        <p:nvPicPr>
          <p:cNvPr id="3150" name="Picture 78" descr="C:\Users\radoslav.pekny\AppData\Local\Microsoft\Windows\INetCache\IE\8BKEGBCG\MC900304955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3247" y="1579872"/>
            <a:ext cx="2451536" cy="1379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51" name="Picture 79" descr="C:\Users\radoslav.pekny\AppData\Local\Microsoft\Windows\INetCache\IE\8BKEGBCG\MC900354219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2507" y="1219200"/>
            <a:ext cx="2057485" cy="1685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044" name="Group 83"/>
          <p:cNvGrpSpPr>
            <a:grpSpLocks noChangeAspect="1"/>
          </p:cNvGrpSpPr>
          <p:nvPr/>
        </p:nvGrpSpPr>
        <p:grpSpPr bwMode="auto">
          <a:xfrm>
            <a:off x="5411032" y="4975968"/>
            <a:ext cx="4229100" cy="3130550"/>
            <a:chOff x="2680" y="2626"/>
            <a:chExt cx="2664" cy="1972"/>
          </a:xfrm>
        </p:grpSpPr>
        <p:sp>
          <p:nvSpPr>
            <p:cNvPr id="1045" name="AutoShape 82"/>
            <p:cNvSpPr>
              <a:spLocks noChangeAspect="1" noChangeArrowheads="1" noTextEdit="1"/>
            </p:cNvSpPr>
            <p:nvPr/>
          </p:nvSpPr>
          <p:spPr bwMode="auto">
            <a:xfrm>
              <a:off x="2680" y="2838"/>
              <a:ext cx="2664" cy="176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1" name="Freeform 89"/>
            <p:cNvSpPr>
              <a:spLocks/>
            </p:cNvSpPr>
            <p:nvPr/>
          </p:nvSpPr>
          <p:spPr bwMode="auto">
            <a:xfrm>
              <a:off x="3128" y="2644"/>
              <a:ext cx="1821" cy="830"/>
            </a:xfrm>
            <a:custGeom>
              <a:avLst/>
              <a:gdLst>
                <a:gd name="T0" fmla="*/ 570 w 1821"/>
                <a:gd name="T1" fmla="*/ 111 h 830"/>
                <a:gd name="T2" fmla="*/ 511 w 1821"/>
                <a:gd name="T3" fmla="*/ 94 h 830"/>
                <a:gd name="T4" fmla="*/ 458 w 1821"/>
                <a:gd name="T5" fmla="*/ 89 h 830"/>
                <a:gd name="T6" fmla="*/ 405 w 1821"/>
                <a:gd name="T7" fmla="*/ 93 h 830"/>
                <a:gd name="T8" fmla="*/ 345 w 1821"/>
                <a:gd name="T9" fmla="*/ 107 h 830"/>
                <a:gd name="T10" fmla="*/ 248 w 1821"/>
                <a:gd name="T11" fmla="*/ 161 h 830"/>
                <a:gd name="T12" fmla="*/ 46 w 1821"/>
                <a:gd name="T13" fmla="*/ 330 h 830"/>
                <a:gd name="T14" fmla="*/ 11 w 1821"/>
                <a:gd name="T15" fmla="*/ 355 h 830"/>
                <a:gd name="T16" fmla="*/ 2 w 1821"/>
                <a:gd name="T17" fmla="*/ 376 h 830"/>
                <a:gd name="T18" fmla="*/ 44 w 1821"/>
                <a:gd name="T19" fmla="*/ 403 h 830"/>
                <a:gd name="T20" fmla="*/ 177 w 1821"/>
                <a:gd name="T21" fmla="*/ 431 h 830"/>
                <a:gd name="T22" fmla="*/ 237 w 1821"/>
                <a:gd name="T23" fmla="*/ 437 h 830"/>
                <a:gd name="T24" fmla="*/ 302 w 1821"/>
                <a:gd name="T25" fmla="*/ 439 h 830"/>
                <a:gd name="T26" fmla="*/ 405 w 1821"/>
                <a:gd name="T27" fmla="*/ 476 h 830"/>
                <a:gd name="T28" fmla="*/ 552 w 1821"/>
                <a:gd name="T29" fmla="*/ 564 h 830"/>
                <a:gd name="T30" fmla="*/ 546 w 1821"/>
                <a:gd name="T31" fmla="*/ 628 h 830"/>
                <a:gd name="T32" fmla="*/ 560 w 1821"/>
                <a:gd name="T33" fmla="*/ 648 h 830"/>
                <a:gd name="T34" fmla="*/ 591 w 1821"/>
                <a:gd name="T35" fmla="*/ 672 h 830"/>
                <a:gd name="T36" fmla="*/ 618 w 1821"/>
                <a:gd name="T37" fmla="*/ 747 h 830"/>
                <a:gd name="T38" fmla="*/ 518 w 1821"/>
                <a:gd name="T39" fmla="*/ 795 h 830"/>
                <a:gd name="T40" fmla="*/ 570 w 1821"/>
                <a:gd name="T41" fmla="*/ 817 h 830"/>
                <a:gd name="T42" fmla="*/ 769 w 1821"/>
                <a:gd name="T43" fmla="*/ 777 h 830"/>
                <a:gd name="T44" fmla="*/ 846 w 1821"/>
                <a:gd name="T45" fmla="*/ 608 h 830"/>
                <a:gd name="T46" fmla="*/ 894 w 1821"/>
                <a:gd name="T47" fmla="*/ 636 h 830"/>
                <a:gd name="T48" fmla="*/ 962 w 1821"/>
                <a:gd name="T49" fmla="*/ 645 h 830"/>
                <a:gd name="T50" fmla="*/ 1028 w 1821"/>
                <a:gd name="T51" fmla="*/ 645 h 830"/>
                <a:gd name="T52" fmla="*/ 1095 w 1821"/>
                <a:gd name="T53" fmla="*/ 641 h 830"/>
                <a:gd name="T54" fmla="*/ 1164 w 1821"/>
                <a:gd name="T55" fmla="*/ 633 h 830"/>
                <a:gd name="T56" fmla="*/ 1248 w 1821"/>
                <a:gd name="T57" fmla="*/ 664 h 830"/>
                <a:gd name="T58" fmla="*/ 1131 w 1821"/>
                <a:gd name="T59" fmla="*/ 699 h 830"/>
                <a:gd name="T60" fmla="*/ 1223 w 1821"/>
                <a:gd name="T61" fmla="*/ 758 h 830"/>
                <a:gd name="T62" fmla="*/ 1429 w 1821"/>
                <a:gd name="T63" fmla="*/ 683 h 830"/>
                <a:gd name="T64" fmla="*/ 1499 w 1821"/>
                <a:gd name="T65" fmla="*/ 625 h 830"/>
                <a:gd name="T66" fmla="*/ 1526 w 1821"/>
                <a:gd name="T67" fmla="*/ 649 h 830"/>
                <a:gd name="T68" fmla="*/ 1554 w 1821"/>
                <a:gd name="T69" fmla="*/ 669 h 830"/>
                <a:gd name="T70" fmla="*/ 1529 w 1821"/>
                <a:gd name="T71" fmla="*/ 721 h 830"/>
                <a:gd name="T72" fmla="*/ 1409 w 1821"/>
                <a:gd name="T73" fmla="*/ 799 h 830"/>
                <a:gd name="T74" fmla="*/ 1470 w 1821"/>
                <a:gd name="T75" fmla="*/ 807 h 830"/>
                <a:gd name="T76" fmla="*/ 1591 w 1821"/>
                <a:gd name="T77" fmla="*/ 807 h 830"/>
                <a:gd name="T78" fmla="*/ 1716 w 1821"/>
                <a:gd name="T79" fmla="*/ 739 h 830"/>
                <a:gd name="T80" fmla="*/ 1717 w 1821"/>
                <a:gd name="T81" fmla="*/ 609 h 830"/>
                <a:gd name="T82" fmla="*/ 1670 w 1821"/>
                <a:gd name="T83" fmla="*/ 352 h 830"/>
                <a:gd name="T84" fmla="*/ 1787 w 1821"/>
                <a:gd name="T85" fmla="*/ 540 h 830"/>
                <a:gd name="T86" fmla="*/ 1821 w 1821"/>
                <a:gd name="T87" fmla="*/ 528 h 830"/>
                <a:gd name="T88" fmla="*/ 1647 w 1821"/>
                <a:gd name="T89" fmla="*/ 174 h 830"/>
                <a:gd name="T90" fmla="*/ 1334 w 1821"/>
                <a:gd name="T91" fmla="*/ 0 h 830"/>
                <a:gd name="T92" fmla="*/ 848 w 1821"/>
                <a:gd name="T93" fmla="*/ 99 h 830"/>
                <a:gd name="T94" fmla="*/ 652 w 1821"/>
                <a:gd name="T95" fmla="*/ 126 h 8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1821" h="830">
                  <a:moveTo>
                    <a:pt x="614" y="131"/>
                  </a:moveTo>
                  <a:lnTo>
                    <a:pt x="591" y="121"/>
                  </a:lnTo>
                  <a:lnTo>
                    <a:pt x="570" y="111"/>
                  </a:lnTo>
                  <a:lnTo>
                    <a:pt x="550" y="105"/>
                  </a:lnTo>
                  <a:lnTo>
                    <a:pt x="530" y="98"/>
                  </a:lnTo>
                  <a:lnTo>
                    <a:pt x="511" y="94"/>
                  </a:lnTo>
                  <a:lnTo>
                    <a:pt x="494" y="91"/>
                  </a:lnTo>
                  <a:lnTo>
                    <a:pt x="475" y="89"/>
                  </a:lnTo>
                  <a:lnTo>
                    <a:pt x="458" y="89"/>
                  </a:lnTo>
                  <a:lnTo>
                    <a:pt x="441" y="89"/>
                  </a:lnTo>
                  <a:lnTo>
                    <a:pt x="423" y="90"/>
                  </a:lnTo>
                  <a:lnTo>
                    <a:pt x="405" y="93"/>
                  </a:lnTo>
                  <a:lnTo>
                    <a:pt x="386" y="97"/>
                  </a:lnTo>
                  <a:lnTo>
                    <a:pt x="366" y="102"/>
                  </a:lnTo>
                  <a:lnTo>
                    <a:pt x="345" y="107"/>
                  </a:lnTo>
                  <a:lnTo>
                    <a:pt x="324" y="114"/>
                  </a:lnTo>
                  <a:lnTo>
                    <a:pt x="300" y="122"/>
                  </a:lnTo>
                  <a:lnTo>
                    <a:pt x="248" y="161"/>
                  </a:lnTo>
                  <a:lnTo>
                    <a:pt x="200" y="218"/>
                  </a:lnTo>
                  <a:lnTo>
                    <a:pt x="97" y="303"/>
                  </a:lnTo>
                  <a:lnTo>
                    <a:pt x="46" y="330"/>
                  </a:lnTo>
                  <a:lnTo>
                    <a:pt x="32" y="340"/>
                  </a:lnTo>
                  <a:lnTo>
                    <a:pt x="20" y="348"/>
                  </a:lnTo>
                  <a:lnTo>
                    <a:pt x="11" y="355"/>
                  </a:lnTo>
                  <a:lnTo>
                    <a:pt x="4" y="362"/>
                  </a:lnTo>
                  <a:lnTo>
                    <a:pt x="0" y="368"/>
                  </a:lnTo>
                  <a:lnTo>
                    <a:pt x="2" y="376"/>
                  </a:lnTo>
                  <a:lnTo>
                    <a:pt x="7" y="387"/>
                  </a:lnTo>
                  <a:lnTo>
                    <a:pt x="19" y="399"/>
                  </a:lnTo>
                  <a:lnTo>
                    <a:pt x="44" y="403"/>
                  </a:lnTo>
                  <a:lnTo>
                    <a:pt x="99" y="420"/>
                  </a:lnTo>
                  <a:lnTo>
                    <a:pt x="135" y="420"/>
                  </a:lnTo>
                  <a:lnTo>
                    <a:pt x="177" y="431"/>
                  </a:lnTo>
                  <a:lnTo>
                    <a:pt x="196" y="435"/>
                  </a:lnTo>
                  <a:lnTo>
                    <a:pt x="216" y="436"/>
                  </a:lnTo>
                  <a:lnTo>
                    <a:pt x="237" y="437"/>
                  </a:lnTo>
                  <a:lnTo>
                    <a:pt x="258" y="437"/>
                  </a:lnTo>
                  <a:lnTo>
                    <a:pt x="280" y="437"/>
                  </a:lnTo>
                  <a:lnTo>
                    <a:pt x="302" y="439"/>
                  </a:lnTo>
                  <a:lnTo>
                    <a:pt x="324" y="440"/>
                  </a:lnTo>
                  <a:lnTo>
                    <a:pt x="344" y="445"/>
                  </a:lnTo>
                  <a:lnTo>
                    <a:pt x="405" y="476"/>
                  </a:lnTo>
                  <a:lnTo>
                    <a:pt x="483" y="497"/>
                  </a:lnTo>
                  <a:lnTo>
                    <a:pt x="543" y="533"/>
                  </a:lnTo>
                  <a:lnTo>
                    <a:pt x="552" y="564"/>
                  </a:lnTo>
                  <a:lnTo>
                    <a:pt x="538" y="598"/>
                  </a:lnTo>
                  <a:lnTo>
                    <a:pt x="542" y="616"/>
                  </a:lnTo>
                  <a:lnTo>
                    <a:pt x="546" y="628"/>
                  </a:lnTo>
                  <a:lnTo>
                    <a:pt x="550" y="636"/>
                  </a:lnTo>
                  <a:lnTo>
                    <a:pt x="555" y="642"/>
                  </a:lnTo>
                  <a:lnTo>
                    <a:pt x="560" y="648"/>
                  </a:lnTo>
                  <a:lnTo>
                    <a:pt x="568" y="653"/>
                  </a:lnTo>
                  <a:lnTo>
                    <a:pt x="579" y="661"/>
                  </a:lnTo>
                  <a:lnTo>
                    <a:pt x="591" y="672"/>
                  </a:lnTo>
                  <a:lnTo>
                    <a:pt x="629" y="686"/>
                  </a:lnTo>
                  <a:lnTo>
                    <a:pt x="647" y="717"/>
                  </a:lnTo>
                  <a:lnTo>
                    <a:pt x="618" y="747"/>
                  </a:lnTo>
                  <a:lnTo>
                    <a:pt x="560" y="755"/>
                  </a:lnTo>
                  <a:lnTo>
                    <a:pt x="526" y="774"/>
                  </a:lnTo>
                  <a:lnTo>
                    <a:pt x="518" y="795"/>
                  </a:lnTo>
                  <a:lnTo>
                    <a:pt x="543" y="795"/>
                  </a:lnTo>
                  <a:lnTo>
                    <a:pt x="535" y="817"/>
                  </a:lnTo>
                  <a:lnTo>
                    <a:pt x="570" y="817"/>
                  </a:lnTo>
                  <a:lnTo>
                    <a:pt x="635" y="830"/>
                  </a:lnTo>
                  <a:lnTo>
                    <a:pt x="749" y="822"/>
                  </a:lnTo>
                  <a:lnTo>
                    <a:pt x="769" y="777"/>
                  </a:lnTo>
                  <a:lnTo>
                    <a:pt x="822" y="653"/>
                  </a:lnTo>
                  <a:lnTo>
                    <a:pt x="822" y="616"/>
                  </a:lnTo>
                  <a:lnTo>
                    <a:pt x="846" y="608"/>
                  </a:lnTo>
                  <a:lnTo>
                    <a:pt x="848" y="622"/>
                  </a:lnTo>
                  <a:lnTo>
                    <a:pt x="872" y="629"/>
                  </a:lnTo>
                  <a:lnTo>
                    <a:pt x="894" y="636"/>
                  </a:lnTo>
                  <a:lnTo>
                    <a:pt x="917" y="640"/>
                  </a:lnTo>
                  <a:lnTo>
                    <a:pt x="939" y="642"/>
                  </a:lnTo>
                  <a:lnTo>
                    <a:pt x="962" y="645"/>
                  </a:lnTo>
                  <a:lnTo>
                    <a:pt x="985" y="646"/>
                  </a:lnTo>
                  <a:lnTo>
                    <a:pt x="1006" y="646"/>
                  </a:lnTo>
                  <a:lnTo>
                    <a:pt x="1028" y="645"/>
                  </a:lnTo>
                  <a:lnTo>
                    <a:pt x="1050" y="645"/>
                  </a:lnTo>
                  <a:lnTo>
                    <a:pt x="1072" y="642"/>
                  </a:lnTo>
                  <a:lnTo>
                    <a:pt x="1095" y="641"/>
                  </a:lnTo>
                  <a:lnTo>
                    <a:pt x="1118" y="638"/>
                  </a:lnTo>
                  <a:lnTo>
                    <a:pt x="1140" y="636"/>
                  </a:lnTo>
                  <a:lnTo>
                    <a:pt x="1164" y="633"/>
                  </a:lnTo>
                  <a:lnTo>
                    <a:pt x="1188" y="632"/>
                  </a:lnTo>
                  <a:lnTo>
                    <a:pt x="1213" y="629"/>
                  </a:lnTo>
                  <a:lnTo>
                    <a:pt x="1248" y="664"/>
                  </a:lnTo>
                  <a:lnTo>
                    <a:pt x="1231" y="689"/>
                  </a:lnTo>
                  <a:lnTo>
                    <a:pt x="1177" y="682"/>
                  </a:lnTo>
                  <a:lnTo>
                    <a:pt x="1131" y="699"/>
                  </a:lnTo>
                  <a:lnTo>
                    <a:pt x="1130" y="725"/>
                  </a:lnTo>
                  <a:lnTo>
                    <a:pt x="1138" y="751"/>
                  </a:lnTo>
                  <a:lnTo>
                    <a:pt x="1223" y="758"/>
                  </a:lnTo>
                  <a:lnTo>
                    <a:pt x="1342" y="735"/>
                  </a:lnTo>
                  <a:lnTo>
                    <a:pt x="1434" y="717"/>
                  </a:lnTo>
                  <a:lnTo>
                    <a:pt x="1429" y="683"/>
                  </a:lnTo>
                  <a:lnTo>
                    <a:pt x="1439" y="683"/>
                  </a:lnTo>
                  <a:lnTo>
                    <a:pt x="1434" y="656"/>
                  </a:lnTo>
                  <a:lnTo>
                    <a:pt x="1499" y="625"/>
                  </a:lnTo>
                  <a:lnTo>
                    <a:pt x="1507" y="633"/>
                  </a:lnTo>
                  <a:lnTo>
                    <a:pt x="1517" y="641"/>
                  </a:lnTo>
                  <a:lnTo>
                    <a:pt x="1526" y="649"/>
                  </a:lnTo>
                  <a:lnTo>
                    <a:pt x="1535" y="656"/>
                  </a:lnTo>
                  <a:lnTo>
                    <a:pt x="1545" y="662"/>
                  </a:lnTo>
                  <a:lnTo>
                    <a:pt x="1554" y="669"/>
                  </a:lnTo>
                  <a:lnTo>
                    <a:pt x="1564" y="674"/>
                  </a:lnTo>
                  <a:lnTo>
                    <a:pt x="1574" y="679"/>
                  </a:lnTo>
                  <a:lnTo>
                    <a:pt x="1529" y="721"/>
                  </a:lnTo>
                  <a:lnTo>
                    <a:pt x="1402" y="753"/>
                  </a:lnTo>
                  <a:lnTo>
                    <a:pt x="1430" y="763"/>
                  </a:lnTo>
                  <a:lnTo>
                    <a:pt x="1409" y="799"/>
                  </a:lnTo>
                  <a:lnTo>
                    <a:pt x="1447" y="790"/>
                  </a:lnTo>
                  <a:lnTo>
                    <a:pt x="1439" y="811"/>
                  </a:lnTo>
                  <a:lnTo>
                    <a:pt x="1470" y="807"/>
                  </a:lnTo>
                  <a:lnTo>
                    <a:pt x="1502" y="823"/>
                  </a:lnTo>
                  <a:lnTo>
                    <a:pt x="1543" y="807"/>
                  </a:lnTo>
                  <a:lnTo>
                    <a:pt x="1591" y="807"/>
                  </a:lnTo>
                  <a:lnTo>
                    <a:pt x="1664" y="790"/>
                  </a:lnTo>
                  <a:lnTo>
                    <a:pt x="1700" y="775"/>
                  </a:lnTo>
                  <a:lnTo>
                    <a:pt x="1716" y="739"/>
                  </a:lnTo>
                  <a:lnTo>
                    <a:pt x="1756" y="701"/>
                  </a:lnTo>
                  <a:lnTo>
                    <a:pt x="1772" y="649"/>
                  </a:lnTo>
                  <a:lnTo>
                    <a:pt x="1717" y="609"/>
                  </a:lnTo>
                  <a:lnTo>
                    <a:pt x="1717" y="545"/>
                  </a:lnTo>
                  <a:lnTo>
                    <a:pt x="1695" y="436"/>
                  </a:lnTo>
                  <a:lnTo>
                    <a:pt x="1670" y="352"/>
                  </a:lnTo>
                  <a:lnTo>
                    <a:pt x="1717" y="449"/>
                  </a:lnTo>
                  <a:lnTo>
                    <a:pt x="1745" y="484"/>
                  </a:lnTo>
                  <a:lnTo>
                    <a:pt x="1787" y="540"/>
                  </a:lnTo>
                  <a:lnTo>
                    <a:pt x="1787" y="524"/>
                  </a:lnTo>
                  <a:lnTo>
                    <a:pt x="1797" y="541"/>
                  </a:lnTo>
                  <a:lnTo>
                    <a:pt x="1821" y="528"/>
                  </a:lnTo>
                  <a:lnTo>
                    <a:pt x="1800" y="445"/>
                  </a:lnTo>
                  <a:lnTo>
                    <a:pt x="1717" y="248"/>
                  </a:lnTo>
                  <a:lnTo>
                    <a:pt x="1647" y="174"/>
                  </a:lnTo>
                  <a:lnTo>
                    <a:pt x="1568" y="88"/>
                  </a:lnTo>
                  <a:lnTo>
                    <a:pt x="1451" y="30"/>
                  </a:lnTo>
                  <a:lnTo>
                    <a:pt x="1334" y="0"/>
                  </a:lnTo>
                  <a:lnTo>
                    <a:pt x="1160" y="13"/>
                  </a:lnTo>
                  <a:lnTo>
                    <a:pt x="1022" y="57"/>
                  </a:lnTo>
                  <a:lnTo>
                    <a:pt x="848" y="99"/>
                  </a:lnTo>
                  <a:lnTo>
                    <a:pt x="782" y="118"/>
                  </a:lnTo>
                  <a:lnTo>
                    <a:pt x="709" y="118"/>
                  </a:lnTo>
                  <a:lnTo>
                    <a:pt x="652" y="126"/>
                  </a:lnTo>
                  <a:lnTo>
                    <a:pt x="614" y="131"/>
                  </a:lnTo>
                  <a:close/>
                </a:path>
              </a:pathLst>
            </a:custGeom>
            <a:solidFill>
              <a:srgbClr val="00001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2" name="Freeform 90"/>
            <p:cNvSpPr>
              <a:spLocks/>
            </p:cNvSpPr>
            <p:nvPr/>
          </p:nvSpPr>
          <p:spPr bwMode="auto">
            <a:xfrm>
              <a:off x="3167" y="2732"/>
              <a:ext cx="813" cy="255"/>
            </a:xfrm>
            <a:custGeom>
              <a:avLst/>
              <a:gdLst>
                <a:gd name="T0" fmla="*/ 451 w 813"/>
                <a:gd name="T1" fmla="*/ 0 h 255"/>
                <a:gd name="T2" fmla="*/ 351 w 813"/>
                <a:gd name="T3" fmla="*/ 13 h 255"/>
                <a:gd name="T4" fmla="*/ 225 w 813"/>
                <a:gd name="T5" fmla="*/ 61 h 255"/>
                <a:gd name="T6" fmla="*/ 181 w 813"/>
                <a:gd name="T7" fmla="*/ 122 h 255"/>
                <a:gd name="T8" fmla="*/ 122 w 813"/>
                <a:gd name="T9" fmla="*/ 182 h 255"/>
                <a:gd name="T10" fmla="*/ 0 w 813"/>
                <a:gd name="T11" fmla="*/ 255 h 255"/>
                <a:gd name="T12" fmla="*/ 27 w 813"/>
                <a:gd name="T13" fmla="*/ 250 h 255"/>
                <a:gd name="T14" fmla="*/ 137 w 813"/>
                <a:gd name="T15" fmla="*/ 206 h 255"/>
                <a:gd name="T16" fmla="*/ 225 w 813"/>
                <a:gd name="T17" fmla="*/ 145 h 255"/>
                <a:gd name="T18" fmla="*/ 286 w 813"/>
                <a:gd name="T19" fmla="*/ 97 h 255"/>
                <a:gd name="T20" fmla="*/ 355 w 813"/>
                <a:gd name="T21" fmla="*/ 87 h 255"/>
                <a:gd name="T22" fmla="*/ 412 w 813"/>
                <a:gd name="T23" fmla="*/ 49 h 255"/>
                <a:gd name="T24" fmla="*/ 535 w 813"/>
                <a:gd name="T25" fmla="*/ 42 h 255"/>
                <a:gd name="T26" fmla="*/ 613 w 813"/>
                <a:gd name="T27" fmla="*/ 65 h 255"/>
                <a:gd name="T28" fmla="*/ 670 w 813"/>
                <a:gd name="T29" fmla="*/ 69 h 255"/>
                <a:gd name="T30" fmla="*/ 713 w 813"/>
                <a:gd name="T31" fmla="*/ 51 h 255"/>
                <a:gd name="T32" fmla="*/ 761 w 813"/>
                <a:gd name="T33" fmla="*/ 55 h 255"/>
                <a:gd name="T34" fmla="*/ 813 w 813"/>
                <a:gd name="T35" fmla="*/ 30 h 255"/>
                <a:gd name="T36" fmla="*/ 705 w 813"/>
                <a:gd name="T37" fmla="*/ 21 h 255"/>
                <a:gd name="T38" fmla="*/ 665 w 813"/>
                <a:gd name="T39" fmla="*/ 34 h 255"/>
                <a:gd name="T40" fmla="*/ 613 w 813"/>
                <a:gd name="T41" fmla="*/ 38 h 255"/>
                <a:gd name="T42" fmla="*/ 548 w 813"/>
                <a:gd name="T43" fmla="*/ 21 h 255"/>
                <a:gd name="T44" fmla="*/ 479 w 813"/>
                <a:gd name="T45" fmla="*/ 3 h 255"/>
                <a:gd name="T46" fmla="*/ 451 w 813"/>
                <a:gd name="T47" fmla="*/ 0 h 2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813" h="255">
                  <a:moveTo>
                    <a:pt x="451" y="0"/>
                  </a:moveTo>
                  <a:lnTo>
                    <a:pt x="351" y="13"/>
                  </a:lnTo>
                  <a:lnTo>
                    <a:pt x="225" y="61"/>
                  </a:lnTo>
                  <a:lnTo>
                    <a:pt x="181" y="122"/>
                  </a:lnTo>
                  <a:lnTo>
                    <a:pt x="122" y="182"/>
                  </a:lnTo>
                  <a:lnTo>
                    <a:pt x="0" y="255"/>
                  </a:lnTo>
                  <a:lnTo>
                    <a:pt x="27" y="250"/>
                  </a:lnTo>
                  <a:lnTo>
                    <a:pt x="137" y="206"/>
                  </a:lnTo>
                  <a:lnTo>
                    <a:pt x="225" y="145"/>
                  </a:lnTo>
                  <a:lnTo>
                    <a:pt x="286" y="97"/>
                  </a:lnTo>
                  <a:lnTo>
                    <a:pt x="355" y="87"/>
                  </a:lnTo>
                  <a:lnTo>
                    <a:pt x="412" y="49"/>
                  </a:lnTo>
                  <a:lnTo>
                    <a:pt x="535" y="42"/>
                  </a:lnTo>
                  <a:lnTo>
                    <a:pt x="613" y="65"/>
                  </a:lnTo>
                  <a:lnTo>
                    <a:pt x="670" y="69"/>
                  </a:lnTo>
                  <a:lnTo>
                    <a:pt x="713" y="51"/>
                  </a:lnTo>
                  <a:lnTo>
                    <a:pt x="761" y="55"/>
                  </a:lnTo>
                  <a:lnTo>
                    <a:pt x="813" y="30"/>
                  </a:lnTo>
                  <a:lnTo>
                    <a:pt x="705" y="21"/>
                  </a:lnTo>
                  <a:lnTo>
                    <a:pt x="665" y="34"/>
                  </a:lnTo>
                  <a:lnTo>
                    <a:pt x="613" y="38"/>
                  </a:lnTo>
                  <a:lnTo>
                    <a:pt x="548" y="21"/>
                  </a:lnTo>
                  <a:lnTo>
                    <a:pt x="479" y="3"/>
                  </a:lnTo>
                  <a:lnTo>
                    <a:pt x="451" y="0"/>
                  </a:lnTo>
                  <a:close/>
                </a:path>
              </a:pathLst>
            </a:custGeom>
            <a:solidFill>
              <a:srgbClr val="9B84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3" name="Freeform 91"/>
            <p:cNvSpPr>
              <a:spLocks/>
            </p:cNvSpPr>
            <p:nvPr/>
          </p:nvSpPr>
          <p:spPr bwMode="auto">
            <a:xfrm>
              <a:off x="3172" y="2979"/>
              <a:ext cx="131" cy="74"/>
            </a:xfrm>
            <a:custGeom>
              <a:avLst/>
              <a:gdLst>
                <a:gd name="T0" fmla="*/ 32 w 131"/>
                <a:gd name="T1" fmla="*/ 8 h 74"/>
                <a:gd name="T2" fmla="*/ 79 w 131"/>
                <a:gd name="T3" fmla="*/ 0 h 74"/>
                <a:gd name="T4" fmla="*/ 96 w 131"/>
                <a:gd name="T5" fmla="*/ 35 h 74"/>
                <a:gd name="T6" fmla="*/ 131 w 131"/>
                <a:gd name="T7" fmla="*/ 74 h 74"/>
                <a:gd name="T8" fmla="*/ 109 w 131"/>
                <a:gd name="T9" fmla="*/ 72 h 74"/>
                <a:gd name="T10" fmla="*/ 92 w 131"/>
                <a:gd name="T11" fmla="*/ 70 h 74"/>
                <a:gd name="T12" fmla="*/ 77 w 131"/>
                <a:gd name="T13" fmla="*/ 72 h 74"/>
                <a:gd name="T14" fmla="*/ 64 w 131"/>
                <a:gd name="T15" fmla="*/ 72 h 74"/>
                <a:gd name="T16" fmla="*/ 50 w 131"/>
                <a:gd name="T17" fmla="*/ 73 h 74"/>
                <a:gd name="T18" fmla="*/ 36 w 131"/>
                <a:gd name="T19" fmla="*/ 72 h 74"/>
                <a:gd name="T20" fmla="*/ 19 w 131"/>
                <a:gd name="T21" fmla="*/ 66 h 74"/>
                <a:gd name="T22" fmla="*/ 0 w 131"/>
                <a:gd name="T23" fmla="*/ 58 h 74"/>
                <a:gd name="T24" fmla="*/ 31 w 131"/>
                <a:gd name="T25" fmla="*/ 44 h 74"/>
                <a:gd name="T26" fmla="*/ 31 w 131"/>
                <a:gd name="T27" fmla="*/ 36 h 74"/>
                <a:gd name="T28" fmla="*/ 32 w 131"/>
                <a:gd name="T29" fmla="*/ 21 h 74"/>
                <a:gd name="T30" fmla="*/ 32 w 131"/>
                <a:gd name="T31" fmla="*/ 8 h 74"/>
                <a:gd name="T32" fmla="*/ 32 w 131"/>
                <a:gd name="T33" fmla="*/ 8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31" h="74">
                  <a:moveTo>
                    <a:pt x="32" y="8"/>
                  </a:moveTo>
                  <a:lnTo>
                    <a:pt x="79" y="0"/>
                  </a:lnTo>
                  <a:lnTo>
                    <a:pt x="96" y="35"/>
                  </a:lnTo>
                  <a:lnTo>
                    <a:pt x="131" y="74"/>
                  </a:lnTo>
                  <a:lnTo>
                    <a:pt x="109" y="72"/>
                  </a:lnTo>
                  <a:lnTo>
                    <a:pt x="92" y="70"/>
                  </a:lnTo>
                  <a:lnTo>
                    <a:pt x="77" y="72"/>
                  </a:lnTo>
                  <a:lnTo>
                    <a:pt x="64" y="72"/>
                  </a:lnTo>
                  <a:lnTo>
                    <a:pt x="50" y="73"/>
                  </a:lnTo>
                  <a:lnTo>
                    <a:pt x="36" y="72"/>
                  </a:lnTo>
                  <a:lnTo>
                    <a:pt x="19" y="66"/>
                  </a:lnTo>
                  <a:lnTo>
                    <a:pt x="0" y="58"/>
                  </a:lnTo>
                  <a:lnTo>
                    <a:pt x="31" y="44"/>
                  </a:lnTo>
                  <a:lnTo>
                    <a:pt x="31" y="36"/>
                  </a:lnTo>
                  <a:lnTo>
                    <a:pt x="32" y="21"/>
                  </a:lnTo>
                  <a:lnTo>
                    <a:pt x="32" y="8"/>
                  </a:lnTo>
                  <a:lnTo>
                    <a:pt x="32" y="8"/>
                  </a:lnTo>
                  <a:close/>
                </a:path>
              </a:pathLst>
            </a:custGeom>
            <a:solidFill>
              <a:srgbClr val="A0A5A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4" name="Freeform 92"/>
            <p:cNvSpPr>
              <a:spLocks/>
            </p:cNvSpPr>
            <p:nvPr/>
          </p:nvSpPr>
          <p:spPr bwMode="auto">
            <a:xfrm>
              <a:off x="3285" y="2906"/>
              <a:ext cx="683" cy="245"/>
            </a:xfrm>
            <a:custGeom>
              <a:avLst/>
              <a:gdLst>
                <a:gd name="T0" fmla="*/ 19 w 683"/>
                <a:gd name="T1" fmla="*/ 78 h 245"/>
                <a:gd name="T2" fmla="*/ 135 w 683"/>
                <a:gd name="T3" fmla="*/ 61 h 245"/>
                <a:gd name="T4" fmla="*/ 187 w 683"/>
                <a:gd name="T5" fmla="*/ 52 h 245"/>
                <a:gd name="T6" fmla="*/ 256 w 683"/>
                <a:gd name="T7" fmla="*/ 4 h 245"/>
                <a:gd name="T8" fmla="*/ 334 w 683"/>
                <a:gd name="T9" fmla="*/ 0 h 245"/>
                <a:gd name="T10" fmla="*/ 386 w 683"/>
                <a:gd name="T11" fmla="*/ 30 h 245"/>
                <a:gd name="T12" fmla="*/ 434 w 683"/>
                <a:gd name="T13" fmla="*/ 34 h 245"/>
                <a:gd name="T14" fmla="*/ 478 w 683"/>
                <a:gd name="T15" fmla="*/ 48 h 245"/>
                <a:gd name="T16" fmla="*/ 530 w 683"/>
                <a:gd name="T17" fmla="*/ 78 h 245"/>
                <a:gd name="T18" fmla="*/ 587 w 683"/>
                <a:gd name="T19" fmla="*/ 92 h 245"/>
                <a:gd name="T20" fmla="*/ 629 w 683"/>
                <a:gd name="T21" fmla="*/ 74 h 245"/>
                <a:gd name="T22" fmla="*/ 660 w 683"/>
                <a:gd name="T23" fmla="*/ 109 h 245"/>
                <a:gd name="T24" fmla="*/ 683 w 683"/>
                <a:gd name="T25" fmla="*/ 193 h 245"/>
                <a:gd name="T26" fmla="*/ 664 w 683"/>
                <a:gd name="T27" fmla="*/ 245 h 245"/>
                <a:gd name="T28" fmla="*/ 604 w 683"/>
                <a:gd name="T29" fmla="*/ 223 h 245"/>
                <a:gd name="T30" fmla="*/ 522 w 683"/>
                <a:gd name="T31" fmla="*/ 214 h 245"/>
                <a:gd name="T32" fmla="*/ 422 w 683"/>
                <a:gd name="T33" fmla="*/ 197 h 245"/>
                <a:gd name="T34" fmla="*/ 361 w 683"/>
                <a:gd name="T35" fmla="*/ 179 h 245"/>
                <a:gd name="T36" fmla="*/ 296 w 683"/>
                <a:gd name="T37" fmla="*/ 166 h 245"/>
                <a:gd name="T38" fmla="*/ 252 w 683"/>
                <a:gd name="T39" fmla="*/ 122 h 245"/>
                <a:gd name="T40" fmla="*/ 212 w 683"/>
                <a:gd name="T41" fmla="*/ 138 h 245"/>
                <a:gd name="T42" fmla="*/ 143 w 683"/>
                <a:gd name="T43" fmla="*/ 122 h 245"/>
                <a:gd name="T44" fmla="*/ 0 w 683"/>
                <a:gd name="T45" fmla="*/ 120 h 245"/>
                <a:gd name="T46" fmla="*/ 19 w 683"/>
                <a:gd name="T47" fmla="*/ 78 h 2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683" h="245">
                  <a:moveTo>
                    <a:pt x="19" y="78"/>
                  </a:moveTo>
                  <a:lnTo>
                    <a:pt x="135" y="61"/>
                  </a:lnTo>
                  <a:lnTo>
                    <a:pt x="187" y="52"/>
                  </a:lnTo>
                  <a:lnTo>
                    <a:pt x="256" y="4"/>
                  </a:lnTo>
                  <a:lnTo>
                    <a:pt x="334" y="0"/>
                  </a:lnTo>
                  <a:lnTo>
                    <a:pt x="386" y="30"/>
                  </a:lnTo>
                  <a:lnTo>
                    <a:pt x="434" y="34"/>
                  </a:lnTo>
                  <a:lnTo>
                    <a:pt x="478" y="48"/>
                  </a:lnTo>
                  <a:lnTo>
                    <a:pt x="530" y="78"/>
                  </a:lnTo>
                  <a:lnTo>
                    <a:pt x="587" y="92"/>
                  </a:lnTo>
                  <a:lnTo>
                    <a:pt x="629" y="74"/>
                  </a:lnTo>
                  <a:lnTo>
                    <a:pt x="660" y="109"/>
                  </a:lnTo>
                  <a:lnTo>
                    <a:pt x="683" y="193"/>
                  </a:lnTo>
                  <a:lnTo>
                    <a:pt x="664" y="245"/>
                  </a:lnTo>
                  <a:lnTo>
                    <a:pt x="604" y="223"/>
                  </a:lnTo>
                  <a:lnTo>
                    <a:pt x="522" y="214"/>
                  </a:lnTo>
                  <a:lnTo>
                    <a:pt x="422" y="197"/>
                  </a:lnTo>
                  <a:lnTo>
                    <a:pt x="361" y="179"/>
                  </a:lnTo>
                  <a:lnTo>
                    <a:pt x="296" y="166"/>
                  </a:lnTo>
                  <a:lnTo>
                    <a:pt x="252" y="122"/>
                  </a:lnTo>
                  <a:lnTo>
                    <a:pt x="212" y="138"/>
                  </a:lnTo>
                  <a:lnTo>
                    <a:pt x="143" y="122"/>
                  </a:lnTo>
                  <a:lnTo>
                    <a:pt x="0" y="120"/>
                  </a:lnTo>
                  <a:lnTo>
                    <a:pt x="19" y="78"/>
                  </a:lnTo>
                  <a:close/>
                </a:path>
              </a:pathLst>
            </a:custGeom>
            <a:solidFill>
              <a:srgbClr val="9B84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5" name="Freeform 93"/>
            <p:cNvSpPr>
              <a:spLocks/>
            </p:cNvSpPr>
            <p:nvPr/>
          </p:nvSpPr>
          <p:spPr bwMode="auto">
            <a:xfrm>
              <a:off x="3732" y="2626"/>
              <a:ext cx="1165" cy="603"/>
            </a:xfrm>
            <a:custGeom>
              <a:avLst/>
              <a:gdLst>
                <a:gd name="T0" fmla="*/ 226 w 1165"/>
                <a:gd name="T1" fmla="*/ 109 h 603"/>
                <a:gd name="T2" fmla="*/ 330 w 1165"/>
                <a:gd name="T3" fmla="*/ 96 h 603"/>
                <a:gd name="T4" fmla="*/ 417 w 1165"/>
                <a:gd name="T5" fmla="*/ 64 h 603"/>
                <a:gd name="T6" fmla="*/ 448 w 1165"/>
                <a:gd name="T7" fmla="*/ 46 h 603"/>
                <a:gd name="T8" fmla="*/ 479 w 1165"/>
                <a:gd name="T9" fmla="*/ 31 h 603"/>
                <a:gd name="T10" fmla="*/ 508 w 1165"/>
                <a:gd name="T11" fmla="*/ 20 h 603"/>
                <a:gd name="T12" fmla="*/ 539 w 1165"/>
                <a:gd name="T13" fmla="*/ 12 h 603"/>
                <a:gd name="T14" fmla="*/ 571 w 1165"/>
                <a:gd name="T15" fmla="*/ 7 h 603"/>
                <a:gd name="T16" fmla="*/ 604 w 1165"/>
                <a:gd name="T17" fmla="*/ 4 h 603"/>
                <a:gd name="T18" fmla="*/ 640 w 1165"/>
                <a:gd name="T19" fmla="*/ 2 h 603"/>
                <a:gd name="T20" fmla="*/ 744 w 1165"/>
                <a:gd name="T21" fmla="*/ 8 h 603"/>
                <a:gd name="T22" fmla="*/ 800 w 1165"/>
                <a:gd name="T23" fmla="*/ 20 h 603"/>
                <a:gd name="T24" fmla="*/ 851 w 1165"/>
                <a:gd name="T25" fmla="*/ 35 h 603"/>
                <a:gd name="T26" fmla="*/ 898 w 1165"/>
                <a:gd name="T27" fmla="*/ 55 h 603"/>
                <a:gd name="T28" fmla="*/ 942 w 1165"/>
                <a:gd name="T29" fmla="*/ 82 h 603"/>
                <a:gd name="T30" fmla="*/ 982 w 1165"/>
                <a:gd name="T31" fmla="*/ 113 h 603"/>
                <a:gd name="T32" fmla="*/ 1020 w 1165"/>
                <a:gd name="T33" fmla="*/ 152 h 603"/>
                <a:gd name="T34" fmla="*/ 1058 w 1165"/>
                <a:gd name="T35" fmla="*/ 199 h 603"/>
                <a:gd name="T36" fmla="*/ 1095 w 1165"/>
                <a:gd name="T37" fmla="*/ 254 h 603"/>
                <a:gd name="T38" fmla="*/ 1165 w 1165"/>
                <a:gd name="T39" fmla="*/ 423 h 603"/>
                <a:gd name="T40" fmla="*/ 1078 w 1165"/>
                <a:gd name="T41" fmla="*/ 314 h 603"/>
                <a:gd name="T42" fmla="*/ 1026 w 1165"/>
                <a:gd name="T43" fmla="*/ 324 h 603"/>
                <a:gd name="T44" fmla="*/ 1048 w 1165"/>
                <a:gd name="T45" fmla="*/ 411 h 603"/>
                <a:gd name="T46" fmla="*/ 1078 w 1165"/>
                <a:gd name="T47" fmla="*/ 538 h 603"/>
                <a:gd name="T48" fmla="*/ 974 w 1165"/>
                <a:gd name="T49" fmla="*/ 572 h 603"/>
                <a:gd name="T50" fmla="*/ 853 w 1165"/>
                <a:gd name="T51" fmla="*/ 511 h 603"/>
                <a:gd name="T52" fmla="*/ 765 w 1165"/>
                <a:gd name="T53" fmla="*/ 411 h 603"/>
                <a:gd name="T54" fmla="*/ 843 w 1165"/>
                <a:gd name="T55" fmla="*/ 568 h 603"/>
                <a:gd name="T56" fmla="*/ 717 w 1165"/>
                <a:gd name="T57" fmla="*/ 599 h 603"/>
                <a:gd name="T58" fmla="*/ 518 w 1165"/>
                <a:gd name="T59" fmla="*/ 568 h 603"/>
                <a:gd name="T60" fmla="*/ 448 w 1165"/>
                <a:gd name="T61" fmla="*/ 603 h 603"/>
                <a:gd name="T62" fmla="*/ 309 w 1165"/>
                <a:gd name="T63" fmla="*/ 582 h 603"/>
                <a:gd name="T64" fmla="*/ 257 w 1165"/>
                <a:gd name="T65" fmla="*/ 590 h 603"/>
                <a:gd name="T66" fmla="*/ 196 w 1165"/>
                <a:gd name="T67" fmla="*/ 477 h 603"/>
                <a:gd name="T68" fmla="*/ 209 w 1165"/>
                <a:gd name="T69" fmla="*/ 590 h 603"/>
                <a:gd name="T70" fmla="*/ 75 w 1165"/>
                <a:gd name="T71" fmla="*/ 555 h 603"/>
                <a:gd name="T72" fmla="*/ 0 w 1165"/>
                <a:gd name="T73" fmla="*/ 446 h 603"/>
                <a:gd name="T74" fmla="*/ 144 w 1165"/>
                <a:gd name="T75" fmla="*/ 393 h 603"/>
                <a:gd name="T76" fmla="*/ 79 w 1165"/>
                <a:gd name="T77" fmla="*/ 328 h 603"/>
                <a:gd name="T78" fmla="*/ 182 w 1165"/>
                <a:gd name="T79" fmla="*/ 301 h 603"/>
                <a:gd name="T80" fmla="*/ 113 w 1165"/>
                <a:gd name="T81" fmla="*/ 245 h 603"/>
                <a:gd name="T82" fmla="*/ 135 w 1165"/>
                <a:gd name="T83" fmla="*/ 188 h 603"/>
                <a:gd name="T84" fmla="*/ 157 w 1165"/>
                <a:gd name="T85" fmla="*/ 148 h 6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165" h="603">
                  <a:moveTo>
                    <a:pt x="157" y="148"/>
                  </a:moveTo>
                  <a:lnTo>
                    <a:pt x="226" y="109"/>
                  </a:lnTo>
                  <a:lnTo>
                    <a:pt x="282" y="106"/>
                  </a:lnTo>
                  <a:lnTo>
                    <a:pt x="330" y="96"/>
                  </a:lnTo>
                  <a:lnTo>
                    <a:pt x="401" y="75"/>
                  </a:lnTo>
                  <a:lnTo>
                    <a:pt x="417" y="64"/>
                  </a:lnTo>
                  <a:lnTo>
                    <a:pt x="432" y="54"/>
                  </a:lnTo>
                  <a:lnTo>
                    <a:pt x="448" y="46"/>
                  </a:lnTo>
                  <a:lnTo>
                    <a:pt x="463" y="38"/>
                  </a:lnTo>
                  <a:lnTo>
                    <a:pt x="479" y="31"/>
                  </a:lnTo>
                  <a:lnTo>
                    <a:pt x="494" y="26"/>
                  </a:lnTo>
                  <a:lnTo>
                    <a:pt x="508" y="20"/>
                  </a:lnTo>
                  <a:lnTo>
                    <a:pt x="524" y="16"/>
                  </a:lnTo>
                  <a:lnTo>
                    <a:pt x="539" y="12"/>
                  </a:lnTo>
                  <a:lnTo>
                    <a:pt x="555" y="10"/>
                  </a:lnTo>
                  <a:lnTo>
                    <a:pt x="571" y="7"/>
                  </a:lnTo>
                  <a:lnTo>
                    <a:pt x="587" y="6"/>
                  </a:lnTo>
                  <a:lnTo>
                    <a:pt x="604" y="4"/>
                  </a:lnTo>
                  <a:lnTo>
                    <a:pt x="621" y="3"/>
                  </a:lnTo>
                  <a:lnTo>
                    <a:pt x="640" y="2"/>
                  </a:lnTo>
                  <a:lnTo>
                    <a:pt x="660" y="0"/>
                  </a:lnTo>
                  <a:lnTo>
                    <a:pt x="744" y="8"/>
                  </a:lnTo>
                  <a:lnTo>
                    <a:pt x="773" y="14"/>
                  </a:lnTo>
                  <a:lnTo>
                    <a:pt x="800" y="20"/>
                  </a:lnTo>
                  <a:lnTo>
                    <a:pt x="826" y="27"/>
                  </a:lnTo>
                  <a:lnTo>
                    <a:pt x="851" y="35"/>
                  </a:lnTo>
                  <a:lnTo>
                    <a:pt x="875" y="44"/>
                  </a:lnTo>
                  <a:lnTo>
                    <a:pt x="898" y="55"/>
                  </a:lnTo>
                  <a:lnTo>
                    <a:pt x="919" y="67"/>
                  </a:lnTo>
                  <a:lnTo>
                    <a:pt x="942" y="82"/>
                  </a:lnTo>
                  <a:lnTo>
                    <a:pt x="962" y="96"/>
                  </a:lnTo>
                  <a:lnTo>
                    <a:pt x="982" y="113"/>
                  </a:lnTo>
                  <a:lnTo>
                    <a:pt x="1002" y="132"/>
                  </a:lnTo>
                  <a:lnTo>
                    <a:pt x="1020" y="152"/>
                  </a:lnTo>
                  <a:lnTo>
                    <a:pt x="1039" y="175"/>
                  </a:lnTo>
                  <a:lnTo>
                    <a:pt x="1058" y="199"/>
                  </a:lnTo>
                  <a:lnTo>
                    <a:pt x="1076" y="225"/>
                  </a:lnTo>
                  <a:lnTo>
                    <a:pt x="1095" y="254"/>
                  </a:lnTo>
                  <a:lnTo>
                    <a:pt x="1131" y="320"/>
                  </a:lnTo>
                  <a:lnTo>
                    <a:pt x="1165" y="423"/>
                  </a:lnTo>
                  <a:lnTo>
                    <a:pt x="1131" y="389"/>
                  </a:lnTo>
                  <a:lnTo>
                    <a:pt x="1078" y="314"/>
                  </a:lnTo>
                  <a:lnTo>
                    <a:pt x="1026" y="280"/>
                  </a:lnTo>
                  <a:lnTo>
                    <a:pt x="1026" y="324"/>
                  </a:lnTo>
                  <a:lnTo>
                    <a:pt x="1026" y="381"/>
                  </a:lnTo>
                  <a:lnTo>
                    <a:pt x="1048" y="411"/>
                  </a:lnTo>
                  <a:lnTo>
                    <a:pt x="1078" y="485"/>
                  </a:lnTo>
                  <a:lnTo>
                    <a:pt x="1078" y="538"/>
                  </a:lnTo>
                  <a:lnTo>
                    <a:pt x="1039" y="568"/>
                  </a:lnTo>
                  <a:lnTo>
                    <a:pt x="974" y="572"/>
                  </a:lnTo>
                  <a:lnTo>
                    <a:pt x="918" y="542"/>
                  </a:lnTo>
                  <a:lnTo>
                    <a:pt x="853" y="511"/>
                  </a:lnTo>
                  <a:lnTo>
                    <a:pt x="809" y="477"/>
                  </a:lnTo>
                  <a:lnTo>
                    <a:pt x="765" y="411"/>
                  </a:lnTo>
                  <a:lnTo>
                    <a:pt x="778" y="481"/>
                  </a:lnTo>
                  <a:lnTo>
                    <a:pt x="843" y="568"/>
                  </a:lnTo>
                  <a:lnTo>
                    <a:pt x="813" y="599"/>
                  </a:lnTo>
                  <a:lnTo>
                    <a:pt x="717" y="599"/>
                  </a:lnTo>
                  <a:lnTo>
                    <a:pt x="596" y="599"/>
                  </a:lnTo>
                  <a:lnTo>
                    <a:pt x="518" y="568"/>
                  </a:lnTo>
                  <a:lnTo>
                    <a:pt x="500" y="599"/>
                  </a:lnTo>
                  <a:lnTo>
                    <a:pt x="448" y="603"/>
                  </a:lnTo>
                  <a:lnTo>
                    <a:pt x="374" y="603"/>
                  </a:lnTo>
                  <a:lnTo>
                    <a:pt x="309" y="582"/>
                  </a:lnTo>
                  <a:lnTo>
                    <a:pt x="282" y="538"/>
                  </a:lnTo>
                  <a:lnTo>
                    <a:pt x="257" y="590"/>
                  </a:lnTo>
                  <a:lnTo>
                    <a:pt x="236" y="546"/>
                  </a:lnTo>
                  <a:lnTo>
                    <a:pt x="196" y="477"/>
                  </a:lnTo>
                  <a:lnTo>
                    <a:pt x="209" y="555"/>
                  </a:lnTo>
                  <a:lnTo>
                    <a:pt x="209" y="590"/>
                  </a:lnTo>
                  <a:lnTo>
                    <a:pt x="140" y="572"/>
                  </a:lnTo>
                  <a:lnTo>
                    <a:pt x="75" y="555"/>
                  </a:lnTo>
                  <a:lnTo>
                    <a:pt x="31" y="507"/>
                  </a:lnTo>
                  <a:lnTo>
                    <a:pt x="0" y="446"/>
                  </a:lnTo>
                  <a:lnTo>
                    <a:pt x="96" y="442"/>
                  </a:lnTo>
                  <a:lnTo>
                    <a:pt x="144" y="393"/>
                  </a:lnTo>
                  <a:lnTo>
                    <a:pt x="113" y="358"/>
                  </a:lnTo>
                  <a:lnTo>
                    <a:pt x="79" y="328"/>
                  </a:lnTo>
                  <a:lnTo>
                    <a:pt x="140" y="328"/>
                  </a:lnTo>
                  <a:lnTo>
                    <a:pt x="182" y="301"/>
                  </a:lnTo>
                  <a:lnTo>
                    <a:pt x="135" y="280"/>
                  </a:lnTo>
                  <a:lnTo>
                    <a:pt x="113" y="245"/>
                  </a:lnTo>
                  <a:lnTo>
                    <a:pt x="165" y="232"/>
                  </a:lnTo>
                  <a:lnTo>
                    <a:pt x="135" y="188"/>
                  </a:lnTo>
                  <a:lnTo>
                    <a:pt x="69" y="148"/>
                  </a:lnTo>
                  <a:lnTo>
                    <a:pt x="157" y="148"/>
                  </a:lnTo>
                  <a:close/>
                </a:path>
              </a:pathLst>
            </a:custGeom>
            <a:solidFill>
              <a:srgbClr val="44422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6" name="Freeform 94"/>
            <p:cNvSpPr>
              <a:spLocks/>
            </p:cNvSpPr>
            <p:nvPr/>
          </p:nvSpPr>
          <p:spPr bwMode="auto">
            <a:xfrm>
              <a:off x="3320" y="2783"/>
              <a:ext cx="340" cy="139"/>
            </a:xfrm>
            <a:custGeom>
              <a:avLst/>
              <a:gdLst>
                <a:gd name="T0" fmla="*/ 105 w 340"/>
                <a:gd name="T1" fmla="*/ 60 h 139"/>
                <a:gd name="T2" fmla="*/ 81 w 340"/>
                <a:gd name="T3" fmla="*/ 72 h 139"/>
                <a:gd name="T4" fmla="*/ 45 w 340"/>
                <a:gd name="T5" fmla="*/ 95 h 139"/>
                <a:gd name="T6" fmla="*/ 15 w 340"/>
                <a:gd name="T7" fmla="*/ 120 h 139"/>
                <a:gd name="T8" fmla="*/ 0 w 340"/>
                <a:gd name="T9" fmla="*/ 139 h 139"/>
                <a:gd name="T10" fmla="*/ 21 w 340"/>
                <a:gd name="T11" fmla="*/ 133 h 139"/>
                <a:gd name="T12" fmla="*/ 57 w 340"/>
                <a:gd name="T13" fmla="*/ 119 h 139"/>
                <a:gd name="T14" fmla="*/ 76 w 340"/>
                <a:gd name="T15" fmla="*/ 107 h 139"/>
                <a:gd name="T16" fmla="*/ 85 w 340"/>
                <a:gd name="T17" fmla="*/ 95 h 139"/>
                <a:gd name="T18" fmla="*/ 118 w 340"/>
                <a:gd name="T19" fmla="*/ 95 h 139"/>
                <a:gd name="T20" fmla="*/ 141 w 340"/>
                <a:gd name="T21" fmla="*/ 104 h 139"/>
                <a:gd name="T22" fmla="*/ 170 w 340"/>
                <a:gd name="T23" fmla="*/ 104 h 139"/>
                <a:gd name="T24" fmla="*/ 169 w 340"/>
                <a:gd name="T25" fmla="*/ 103 h 139"/>
                <a:gd name="T26" fmla="*/ 165 w 340"/>
                <a:gd name="T27" fmla="*/ 100 h 139"/>
                <a:gd name="T28" fmla="*/ 160 w 340"/>
                <a:gd name="T29" fmla="*/ 97 h 139"/>
                <a:gd name="T30" fmla="*/ 153 w 340"/>
                <a:gd name="T31" fmla="*/ 94 h 139"/>
                <a:gd name="T32" fmla="*/ 146 w 340"/>
                <a:gd name="T33" fmla="*/ 90 h 139"/>
                <a:gd name="T34" fmla="*/ 141 w 340"/>
                <a:gd name="T35" fmla="*/ 86 h 139"/>
                <a:gd name="T36" fmla="*/ 136 w 340"/>
                <a:gd name="T37" fmla="*/ 82 h 139"/>
                <a:gd name="T38" fmla="*/ 134 w 340"/>
                <a:gd name="T39" fmla="*/ 80 h 139"/>
                <a:gd name="T40" fmla="*/ 154 w 340"/>
                <a:gd name="T41" fmla="*/ 72 h 139"/>
                <a:gd name="T42" fmla="*/ 203 w 340"/>
                <a:gd name="T43" fmla="*/ 63 h 139"/>
                <a:gd name="T44" fmla="*/ 226 w 340"/>
                <a:gd name="T45" fmla="*/ 75 h 139"/>
                <a:gd name="T46" fmla="*/ 259 w 340"/>
                <a:gd name="T47" fmla="*/ 88 h 139"/>
                <a:gd name="T48" fmla="*/ 301 w 340"/>
                <a:gd name="T49" fmla="*/ 90 h 139"/>
                <a:gd name="T50" fmla="*/ 315 w 340"/>
                <a:gd name="T51" fmla="*/ 86 h 139"/>
                <a:gd name="T52" fmla="*/ 295 w 340"/>
                <a:gd name="T53" fmla="*/ 68 h 139"/>
                <a:gd name="T54" fmla="*/ 269 w 340"/>
                <a:gd name="T55" fmla="*/ 40 h 139"/>
                <a:gd name="T56" fmla="*/ 302 w 340"/>
                <a:gd name="T57" fmla="*/ 52 h 139"/>
                <a:gd name="T58" fmla="*/ 339 w 340"/>
                <a:gd name="T59" fmla="*/ 71 h 139"/>
                <a:gd name="T60" fmla="*/ 340 w 340"/>
                <a:gd name="T61" fmla="*/ 42 h 139"/>
                <a:gd name="T62" fmla="*/ 335 w 340"/>
                <a:gd name="T63" fmla="*/ 3 h 139"/>
                <a:gd name="T64" fmla="*/ 273 w 340"/>
                <a:gd name="T65" fmla="*/ 0 h 139"/>
                <a:gd name="T66" fmla="*/ 233 w 340"/>
                <a:gd name="T67" fmla="*/ 6 h 139"/>
                <a:gd name="T68" fmla="*/ 182 w 340"/>
                <a:gd name="T69" fmla="*/ 23 h 139"/>
                <a:gd name="T70" fmla="*/ 137 w 340"/>
                <a:gd name="T71" fmla="*/ 39 h 139"/>
                <a:gd name="T72" fmla="*/ 112 w 340"/>
                <a:gd name="T73" fmla="*/ 52 h 139"/>
                <a:gd name="T74" fmla="*/ 86 w 340"/>
                <a:gd name="T75" fmla="*/ 62 h 139"/>
                <a:gd name="T76" fmla="*/ 89 w 340"/>
                <a:gd name="T77" fmla="*/ 60 h 139"/>
                <a:gd name="T78" fmla="*/ 94 w 340"/>
                <a:gd name="T79" fmla="*/ 59 h 139"/>
                <a:gd name="T80" fmla="*/ 100 w 340"/>
                <a:gd name="T81" fmla="*/ 59 h 139"/>
                <a:gd name="T82" fmla="*/ 105 w 340"/>
                <a:gd name="T83" fmla="*/ 60 h 1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340" h="139">
                  <a:moveTo>
                    <a:pt x="105" y="60"/>
                  </a:moveTo>
                  <a:lnTo>
                    <a:pt x="81" y="72"/>
                  </a:lnTo>
                  <a:lnTo>
                    <a:pt x="45" y="95"/>
                  </a:lnTo>
                  <a:lnTo>
                    <a:pt x="15" y="120"/>
                  </a:lnTo>
                  <a:lnTo>
                    <a:pt x="0" y="139"/>
                  </a:lnTo>
                  <a:lnTo>
                    <a:pt x="21" y="133"/>
                  </a:lnTo>
                  <a:lnTo>
                    <a:pt x="57" y="119"/>
                  </a:lnTo>
                  <a:lnTo>
                    <a:pt x="76" y="107"/>
                  </a:lnTo>
                  <a:lnTo>
                    <a:pt x="85" y="95"/>
                  </a:lnTo>
                  <a:lnTo>
                    <a:pt x="118" y="95"/>
                  </a:lnTo>
                  <a:lnTo>
                    <a:pt x="141" y="104"/>
                  </a:lnTo>
                  <a:lnTo>
                    <a:pt x="170" y="104"/>
                  </a:lnTo>
                  <a:lnTo>
                    <a:pt x="169" y="103"/>
                  </a:lnTo>
                  <a:lnTo>
                    <a:pt x="165" y="100"/>
                  </a:lnTo>
                  <a:lnTo>
                    <a:pt x="160" y="97"/>
                  </a:lnTo>
                  <a:lnTo>
                    <a:pt x="153" y="94"/>
                  </a:lnTo>
                  <a:lnTo>
                    <a:pt x="146" y="90"/>
                  </a:lnTo>
                  <a:lnTo>
                    <a:pt x="141" y="86"/>
                  </a:lnTo>
                  <a:lnTo>
                    <a:pt x="136" y="82"/>
                  </a:lnTo>
                  <a:lnTo>
                    <a:pt x="134" y="80"/>
                  </a:lnTo>
                  <a:lnTo>
                    <a:pt x="154" y="72"/>
                  </a:lnTo>
                  <a:lnTo>
                    <a:pt x="203" y="63"/>
                  </a:lnTo>
                  <a:lnTo>
                    <a:pt x="226" y="75"/>
                  </a:lnTo>
                  <a:lnTo>
                    <a:pt x="259" y="88"/>
                  </a:lnTo>
                  <a:lnTo>
                    <a:pt x="301" y="90"/>
                  </a:lnTo>
                  <a:lnTo>
                    <a:pt x="315" y="86"/>
                  </a:lnTo>
                  <a:lnTo>
                    <a:pt x="295" y="68"/>
                  </a:lnTo>
                  <a:lnTo>
                    <a:pt x="269" y="40"/>
                  </a:lnTo>
                  <a:lnTo>
                    <a:pt x="302" y="52"/>
                  </a:lnTo>
                  <a:lnTo>
                    <a:pt x="339" y="71"/>
                  </a:lnTo>
                  <a:lnTo>
                    <a:pt x="340" y="42"/>
                  </a:lnTo>
                  <a:lnTo>
                    <a:pt x="335" y="3"/>
                  </a:lnTo>
                  <a:lnTo>
                    <a:pt x="273" y="0"/>
                  </a:lnTo>
                  <a:lnTo>
                    <a:pt x="233" y="6"/>
                  </a:lnTo>
                  <a:lnTo>
                    <a:pt x="182" y="23"/>
                  </a:lnTo>
                  <a:lnTo>
                    <a:pt x="137" y="39"/>
                  </a:lnTo>
                  <a:lnTo>
                    <a:pt x="112" y="52"/>
                  </a:lnTo>
                  <a:lnTo>
                    <a:pt x="86" y="62"/>
                  </a:lnTo>
                  <a:lnTo>
                    <a:pt x="89" y="60"/>
                  </a:lnTo>
                  <a:lnTo>
                    <a:pt x="94" y="59"/>
                  </a:lnTo>
                  <a:lnTo>
                    <a:pt x="100" y="59"/>
                  </a:lnTo>
                  <a:lnTo>
                    <a:pt x="105" y="60"/>
                  </a:lnTo>
                  <a:close/>
                </a:path>
              </a:pathLst>
            </a:custGeom>
            <a:solidFill>
              <a:srgbClr val="302B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7" name="Freeform 95"/>
            <p:cNvSpPr>
              <a:spLocks/>
            </p:cNvSpPr>
            <p:nvPr/>
          </p:nvSpPr>
          <p:spPr bwMode="auto">
            <a:xfrm>
              <a:off x="3388" y="2887"/>
              <a:ext cx="65" cy="53"/>
            </a:xfrm>
            <a:custGeom>
              <a:avLst/>
              <a:gdLst>
                <a:gd name="T0" fmla="*/ 61 w 65"/>
                <a:gd name="T1" fmla="*/ 12 h 53"/>
                <a:gd name="T2" fmla="*/ 41 w 65"/>
                <a:gd name="T3" fmla="*/ 0 h 53"/>
                <a:gd name="T4" fmla="*/ 21 w 65"/>
                <a:gd name="T5" fmla="*/ 1 h 53"/>
                <a:gd name="T6" fmla="*/ 2 w 65"/>
                <a:gd name="T7" fmla="*/ 16 h 53"/>
                <a:gd name="T8" fmla="*/ 2 w 65"/>
                <a:gd name="T9" fmla="*/ 31 h 53"/>
                <a:gd name="T10" fmla="*/ 0 w 65"/>
                <a:gd name="T11" fmla="*/ 41 h 53"/>
                <a:gd name="T12" fmla="*/ 9 w 65"/>
                <a:gd name="T13" fmla="*/ 44 h 53"/>
                <a:gd name="T14" fmla="*/ 25 w 65"/>
                <a:gd name="T15" fmla="*/ 52 h 53"/>
                <a:gd name="T16" fmla="*/ 48 w 65"/>
                <a:gd name="T17" fmla="*/ 53 h 53"/>
                <a:gd name="T18" fmla="*/ 65 w 65"/>
                <a:gd name="T19" fmla="*/ 45 h 53"/>
                <a:gd name="T20" fmla="*/ 65 w 65"/>
                <a:gd name="T21" fmla="*/ 35 h 53"/>
                <a:gd name="T22" fmla="*/ 56 w 65"/>
                <a:gd name="T23" fmla="*/ 35 h 53"/>
                <a:gd name="T24" fmla="*/ 52 w 65"/>
                <a:gd name="T25" fmla="*/ 43 h 53"/>
                <a:gd name="T26" fmla="*/ 33 w 65"/>
                <a:gd name="T27" fmla="*/ 45 h 53"/>
                <a:gd name="T28" fmla="*/ 20 w 65"/>
                <a:gd name="T29" fmla="*/ 45 h 53"/>
                <a:gd name="T30" fmla="*/ 10 w 65"/>
                <a:gd name="T31" fmla="*/ 37 h 53"/>
                <a:gd name="T32" fmla="*/ 10 w 65"/>
                <a:gd name="T33" fmla="*/ 20 h 53"/>
                <a:gd name="T34" fmla="*/ 24 w 65"/>
                <a:gd name="T35" fmla="*/ 11 h 53"/>
                <a:gd name="T36" fmla="*/ 45 w 65"/>
                <a:gd name="T37" fmla="*/ 11 h 53"/>
                <a:gd name="T38" fmla="*/ 56 w 65"/>
                <a:gd name="T39" fmla="*/ 24 h 53"/>
                <a:gd name="T40" fmla="*/ 61 w 65"/>
                <a:gd name="T41" fmla="*/ 12 h 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65" h="53">
                  <a:moveTo>
                    <a:pt x="61" y="12"/>
                  </a:moveTo>
                  <a:lnTo>
                    <a:pt x="41" y="0"/>
                  </a:lnTo>
                  <a:lnTo>
                    <a:pt x="21" y="1"/>
                  </a:lnTo>
                  <a:lnTo>
                    <a:pt x="2" y="16"/>
                  </a:lnTo>
                  <a:lnTo>
                    <a:pt x="2" y="31"/>
                  </a:lnTo>
                  <a:lnTo>
                    <a:pt x="0" y="41"/>
                  </a:lnTo>
                  <a:lnTo>
                    <a:pt x="9" y="44"/>
                  </a:lnTo>
                  <a:lnTo>
                    <a:pt x="25" y="52"/>
                  </a:lnTo>
                  <a:lnTo>
                    <a:pt x="48" y="53"/>
                  </a:lnTo>
                  <a:lnTo>
                    <a:pt x="65" y="45"/>
                  </a:lnTo>
                  <a:lnTo>
                    <a:pt x="65" y="35"/>
                  </a:lnTo>
                  <a:lnTo>
                    <a:pt x="56" y="35"/>
                  </a:lnTo>
                  <a:lnTo>
                    <a:pt x="52" y="43"/>
                  </a:lnTo>
                  <a:lnTo>
                    <a:pt x="33" y="45"/>
                  </a:lnTo>
                  <a:lnTo>
                    <a:pt x="20" y="45"/>
                  </a:lnTo>
                  <a:lnTo>
                    <a:pt x="10" y="37"/>
                  </a:lnTo>
                  <a:lnTo>
                    <a:pt x="10" y="20"/>
                  </a:lnTo>
                  <a:lnTo>
                    <a:pt x="24" y="11"/>
                  </a:lnTo>
                  <a:lnTo>
                    <a:pt x="45" y="11"/>
                  </a:lnTo>
                  <a:lnTo>
                    <a:pt x="56" y="24"/>
                  </a:lnTo>
                  <a:lnTo>
                    <a:pt x="61" y="12"/>
                  </a:lnTo>
                  <a:close/>
                </a:path>
              </a:pathLst>
            </a:custGeom>
            <a:solidFill>
              <a:srgbClr val="4C47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8" name="Freeform 96"/>
            <p:cNvSpPr>
              <a:spLocks/>
            </p:cNvSpPr>
            <p:nvPr/>
          </p:nvSpPr>
          <p:spPr bwMode="auto">
            <a:xfrm>
              <a:off x="3257" y="2886"/>
              <a:ext cx="272" cy="151"/>
            </a:xfrm>
            <a:custGeom>
              <a:avLst/>
              <a:gdLst>
                <a:gd name="T0" fmla="*/ 115 w 272"/>
                <a:gd name="T1" fmla="*/ 42 h 151"/>
                <a:gd name="T2" fmla="*/ 95 w 272"/>
                <a:gd name="T3" fmla="*/ 42 h 151"/>
                <a:gd name="T4" fmla="*/ 76 w 272"/>
                <a:gd name="T5" fmla="*/ 52 h 151"/>
                <a:gd name="T6" fmla="*/ 83 w 272"/>
                <a:gd name="T7" fmla="*/ 65 h 151"/>
                <a:gd name="T8" fmla="*/ 95 w 272"/>
                <a:gd name="T9" fmla="*/ 76 h 151"/>
                <a:gd name="T10" fmla="*/ 18 w 272"/>
                <a:gd name="T11" fmla="*/ 94 h 151"/>
                <a:gd name="T12" fmla="*/ 0 w 272"/>
                <a:gd name="T13" fmla="*/ 138 h 151"/>
                <a:gd name="T14" fmla="*/ 47 w 272"/>
                <a:gd name="T15" fmla="*/ 151 h 151"/>
                <a:gd name="T16" fmla="*/ 113 w 272"/>
                <a:gd name="T17" fmla="*/ 149 h 151"/>
                <a:gd name="T18" fmla="*/ 144 w 272"/>
                <a:gd name="T19" fmla="*/ 147 h 151"/>
                <a:gd name="T20" fmla="*/ 95 w 272"/>
                <a:gd name="T21" fmla="*/ 129 h 151"/>
                <a:gd name="T22" fmla="*/ 72 w 272"/>
                <a:gd name="T23" fmla="*/ 105 h 151"/>
                <a:gd name="T24" fmla="*/ 108 w 272"/>
                <a:gd name="T25" fmla="*/ 88 h 151"/>
                <a:gd name="T26" fmla="*/ 144 w 272"/>
                <a:gd name="T27" fmla="*/ 73 h 151"/>
                <a:gd name="T28" fmla="*/ 176 w 272"/>
                <a:gd name="T29" fmla="*/ 80 h 151"/>
                <a:gd name="T30" fmla="*/ 200 w 272"/>
                <a:gd name="T31" fmla="*/ 77 h 151"/>
                <a:gd name="T32" fmla="*/ 236 w 272"/>
                <a:gd name="T33" fmla="*/ 61 h 151"/>
                <a:gd name="T34" fmla="*/ 237 w 272"/>
                <a:gd name="T35" fmla="*/ 58 h 151"/>
                <a:gd name="T36" fmla="*/ 240 w 272"/>
                <a:gd name="T37" fmla="*/ 52 h 151"/>
                <a:gd name="T38" fmla="*/ 244 w 272"/>
                <a:gd name="T39" fmla="*/ 45 h 151"/>
                <a:gd name="T40" fmla="*/ 248 w 272"/>
                <a:gd name="T41" fmla="*/ 38 h 151"/>
                <a:gd name="T42" fmla="*/ 253 w 272"/>
                <a:gd name="T43" fmla="*/ 32 h 151"/>
                <a:gd name="T44" fmla="*/ 261 w 272"/>
                <a:gd name="T45" fmla="*/ 24 h 151"/>
                <a:gd name="T46" fmla="*/ 269 w 272"/>
                <a:gd name="T47" fmla="*/ 17 h 151"/>
                <a:gd name="T48" fmla="*/ 272 w 272"/>
                <a:gd name="T49" fmla="*/ 14 h 151"/>
                <a:gd name="T50" fmla="*/ 257 w 272"/>
                <a:gd name="T51" fmla="*/ 0 h 151"/>
                <a:gd name="T52" fmla="*/ 232 w 272"/>
                <a:gd name="T53" fmla="*/ 16 h 151"/>
                <a:gd name="T54" fmla="*/ 217 w 272"/>
                <a:gd name="T55" fmla="*/ 30 h 151"/>
                <a:gd name="T56" fmla="*/ 207 w 272"/>
                <a:gd name="T57" fmla="*/ 45 h 151"/>
                <a:gd name="T58" fmla="*/ 188 w 272"/>
                <a:gd name="T59" fmla="*/ 58 h 151"/>
                <a:gd name="T60" fmla="*/ 157 w 272"/>
                <a:gd name="T61" fmla="*/ 61 h 151"/>
                <a:gd name="T62" fmla="*/ 137 w 272"/>
                <a:gd name="T63" fmla="*/ 53 h 151"/>
                <a:gd name="T64" fmla="*/ 104 w 272"/>
                <a:gd name="T65" fmla="*/ 61 h 151"/>
                <a:gd name="T66" fmla="*/ 125 w 272"/>
                <a:gd name="T67" fmla="*/ 50 h 151"/>
                <a:gd name="T68" fmla="*/ 115 w 272"/>
                <a:gd name="T69" fmla="*/ 42 h 1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272" h="151">
                  <a:moveTo>
                    <a:pt x="115" y="42"/>
                  </a:moveTo>
                  <a:lnTo>
                    <a:pt x="95" y="42"/>
                  </a:lnTo>
                  <a:lnTo>
                    <a:pt x="76" y="52"/>
                  </a:lnTo>
                  <a:lnTo>
                    <a:pt x="83" y="65"/>
                  </a:lnTo>
                  <a:lnTo>
                    <a:pt x="95" y="76"/>
                  </a:lnTo>
                  <a:lnTo>
                    <a:pt x="18" y="94"/>
                  </a:lnTo>
                  <a:lnTo>
                    <a:pt x="0" y="138"/>
                  </a:lnTo>
                  <a:lnTo>
                    <a:pt x="47" y="151"/>
                  </a:lnTo>
                  <a:lnTo>
                    <a:pt x="113" y="149"/>
                  </a:lnTo>
                  <a:lnTo>
                    <a:pt x="144" y="147"/>
                  </a:lnTo>
                  <a:lnTo>
                    <a:pt x="95" y="129"/>
                  </a:lnTo>
                  <a:lnTo>
                    <a:pt x="72" y="105"/>
                  </a:lnTo>
                  <a:lnTo>
                    <a:pt x="108" y="88"/>
                  </a:lnTo>
                  <a:lnTo>
                    <a:pt x="144" y="73"/>
                  </a:lnTo>
                  <a:lnTo>
                    <a:pt x="176" y="80"/>
                  </a:lnTo>
                  <a:lnTo>
                    <a:pt x="200" y="77"/>
                  </a:lnTo>
                  <a:lnTo>
                    <a:pt x="236" y="61"/>
                  </a:lnTo>
                  <a:lnTo>
                    <a:pt x="237" y="58"/>
                  </a:lnTo>
                  <a:lnTo>
                    <a:pt x="240" y="52"/>
                  </a:lnTo>
                  <a:lnTo>
                    <a:pt x="244" y="45"/>
                  </a:lnTo>
                  <a:lnTo>
                    <a:pt x="248" y="38"/>
                  </a:lnTo>
                  <a:lnTo>
                    <a:pt x="253" y="32"/>
                  </a:lnTo>
                  <a:lnTo>
                    <a:pt x="261" y="24"/>
                  </a:lnTo>
                  <a:lnTo>
                    <a:pt x="269" y="17"/>
                  </a:lnTo>
                  <a:lnTo>
                    <a:pt x="272" y="14"/>
                  </a:lnTo>
                  <a:lnTo>
                    <a:pt x="257" y="0"/>
                  </a:lnTo>
                  <a:lnTo>
                    <a:pt x="232" y="16"/>
                  </a:lnTo>
                  <a:lnTo>
                    <a:pt x="217" y="30"/>
                  </a:lnTo>
                  <a:lnTo>
                    <a:pt x="207" y="45"/>
                  </a:lnTo>
                  <a:lnTo>
                    <a:pt x="188" y="58"/>
                  </a:lnTo>
                  <a:lnTo>
                    <a:pt x="157" y="61"/>
                  </a:lnTo>
                  <a:lnTo>
                    <a:pt x="137" y="53"/>
                  </a:lnTo>
                  <a:lnTo>
                    <a:pt x="104" y="61"/>
                  </a:lnTo>
                  <a:lnTo>
                    <a:pt x="125" y="50"/>
                  </a:lnTo>
                  <a:lnTo>
                    <a:pt x="115" y="42"/>
                  </a:lnTo>
                  <a:close/>
                </a:path>
              </a:pathLst>
            </a:custGeom>
            <a:solidFill>
              <a:srgbClr val="1E30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9" name="Freeform 97"/>
            <p:cNvSpPr>
              <a:spLocks/>
            </p:cNvSpPr>
            <p:nvPr/>
          </p:nvSpPr>
          <p:spPr bwMode="auto">
            <a:xfrm>
              <a:off x="3663" y="2781"/>
              <a:ext cx="55" cy="113"/>
            </a:xfrm>
            <a:custGeom>
              <a:avLst/>
              <a:gdLst>
                <a:gd name="T0" fmla="*/ 0 w 55"/>
                <a:gd name="T1" fmla="*/ 4 h 113"/>
                <a:gd name="T2" fmla="*/ 4 w 55"/>
                <a:gd name="T3" fmla="*/ 20 h 113"/>
                <a:gd name="T4" fmla="*/ 24 w 55"/>
                <a:gd name="T5" fmla="*/ 46 h 113"/>
                <a:gd name="T6" fmla="*/ 23 w 55"/>
                <a:gd name="T7" fmla="*/ 76 h 113"/>
                <a:gd name="T8" fmla="*/ 5 w 55"/>
                <a:gd name="T9" fmla="*/ 103 h 113"/>
                <a:gd name="T10" fmla="*/ 21 w 55"/>
                <a:gd name="T11" fmla="*/ 113 h 113"/>
                <a:gd name="T12" fmla="*/ 43 w 55"/>
                <a:gd name="T13" fmla="*/ 93 h 113"/>
                <a:gd name="T14" fmla="*/ 55 w 55"/>
                <a:gd name="T15" fmla="*/ 48 h 113"/>
                <a:gd name="T16" fmla="*/ 39 w 55"/>
                <a:gd name="T17" fmla="*/ 13 h 113"/>
                <a:gd name="T18" fmla="*/ 17 w 55"/>
                <a:gd name="T19" fmla="*/ 0 h 113"/>
                <a:gd name="T20" fmla="*/ 0 w 55"/>
                <a:gd name="T21" fmla="*/ 4 h 1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5" h="113">
                  <a:moveTo>
                    <a:pt x="0" y="4"/>
                  </a:moveTo>
                  <a:lnTo>
                    <a:pt x="4" y="20"/>
                  </a:lnTo>
                  <a:lnTo>
                    <a:pt x="24" y="46"/>
                  </a:lnTo>
                  <a:lnTo>
                    <a:pt x="23" y="76"/>
                  </a:lnTo>
                  <a:lnTo>
                    <a:pt x="5" y="103"/>
                  </a:lnTo>
                  <a:lnTo>
                    <a:pt x="21" y="113"/>
                  </a:lnTo>
                  <a:lnTo>
                    <a:pt x="43" y="93"/>
                  </a:lnTo>
                  <a:lnTo>
                    <a:pt x="55" y="48"/>
                  </a:lnTo>
                  <a:lnTo>
                    <a:pt x="39" y="13"/>
                  </a:lnTo>
                  <a:lnTo>
                    <a:pt x="17" y="0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877F6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0" name="Freeform 98"/>
            <p:cNvSpPr>
              <a:spLocks/>
            </p:cNvSpPr>
            <p:nvPr/>
          </p:nvSpPr>
          <p:spPr bwMode="auto">
            <a:xfrm>
              <a:off x="3406" y="2903"/>
              <a:ext cx="31" cy="24"/>
            </a:xfrm>
            <a:custGeom>
              <a:avLst/>
              <a:gdLst>
                <a:gd name="T0" fmla="*/ 11 w 31"/>
                <a:gd name="T1" fmla="*/ 0 h 24"/>
                <a:gd name="T2" fmla="*/ 0 w 31"/>
                <a:gd name="T3" fmla="*/ 5 h 24"/>
                <a:gd name="T4" fmla="*/ 0 w 31"/>
                <a:gd name="T5" fmla="*/ 16 h 24"/>
                <a:gd name="T6" fmla="*/ 12 w 31"/>
                <a:gd name="T7" fmla="*/ 24 h 24"/>
                <a:gd name="T8" fmla="*/ 27 w 31"/>
                <a:gd name="T9" fmla="*/ 24 h 24"/>
                <a:gd name="T10" fmla="*/ 31 w 31"/>
                <a:gd name="T11" fmla="*/ 11 h 24"/>
                <a:gd name="T12" fmla="*/ 24 w 31"/>
                <a:gd name="T13" fmla="*/ 8 h 24"/>
                <a:gd name="T14" fmla="*/ 22 w 31"/>
                <a:gd name="T15" fmla="*/ 16 h 24"/>
                <a:gd name="T16" fmla="*/ 14 w 31"/>
                <a:gd name="T17" fmla="*/ 15 h 24"/>
                <a:gd name="T18" fmla="*/ 11 w 31"/>
                <a:gd name="T19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31" h="24">
                  <a:moveTo>
                    <a:pt x="11" y="0"/>
                  </a:moveTo>
                  <a:lnTo>
                    <a:pt x="0" y="5"/>
                  </a:lnTo>
                  <a:lnTo>
                    <a:pt x="0" y="16"/>
                  </a:lnTo>
                  <a:lnTo>
                    <a:pt x="12" y="24"/>
                  </a:lnTo>
                  <a:lnTo>
                    <a:pt x="27" y="24"/>
                  </a:lnTo>
                  <a:lnTo>
                    <a:pt x="31" y="11"/>
                  </a:lnTo>
                  <a:lnTo>
                    <a:pt x="24" y="8"/>
                  </a:lnTo>
                  <a:lnTo>
                    <a:pt x="22" y="16"/>
                  </a:lnTo>
                  <a:lnTo>
                    <a:pt x="14" y="15"/>
                  </a:lnTo>
                  <a:lnTo>
                    <a:pt x="11" y="0"/>
                  </a:lnTo>
                  <a:close/>
                </a:path>
              </a:pathLst>
            </a:custGeom>
            <a:solidFill>
              <a:srgbClr val="7A3F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1" name="Freeform 99"/>
            <p:cNvSpPr>
              <a:spLocks/>
            </p:cNvSpPr>
            <p:nvPr/>
          </p:nvSpPr>
          <p:spPr bwMode="auto">
            <a:xfrm>
              <a:off x="3228" y="2730"/>
              <a:ext cx="706" cy="228"/>
            </a:xfrm>
            <a:custGeom>
              <a:avLst/>
              <a:gdLst>
                <a:gd name="T0" fmla="*/ 49 w 706"/>
                <a:gd name="T1" fmla="*/ 188 h 228"/>
                <a:gd name="T2" fmla="*/ 0 w 706"/>
                <a:gd name="T3" fmla="*/ 228 h 228"/>
                <a:gd name="T4" fmla="*/ 77 w 706"/>
                <a:gd name="T5" fmla="*/ 193 h 228"/>
                <a:gd name="T6" fmla="*/ 107 w 706"/>
                <a:gd name="T7" fmla="*/ 166 h 228"/>
                <a:gd name="T8" fmla="*/ 133 w 706"/>
                <a:gd name="T9" fmla="*/ 143 h 228"/>
                <a:gd name="T10" fmla="*/ 157 w 706"/>
                <a:gd name="T11" fmla="*/ 121 h 228"/>
                <a:gd name="T12" fmla="*/ 180 w 706"/>
                <a:gd name="T13" fmla="*/ 104 h 228"/>
                <a:gd name="T14" fmla="*/ 202 w 706"/>
                <a:gd name="T15" fmla="*/ 88 h 228"/>
                <a:gd name="T16" fmla="*/ 226 w 706"/>
                <a:gd name="T17" fmla="*/ 76 h 228"/>
                <a:gd name="T18" fmla="*/ 253 w 706"/>
                <a:gd name="T19" fmla="*/ 65 h 228"/>
                <a:gd name="T20" fmla="*/ 282 w 706"/>
                <a:gd name="T21" fmla="*/ 59 h 228"/>
                <a:gd name="T22" fmla="*/ 346 w 706"/>
                <a:gd name="T23" fmla="*/ 32 h 228"/>
                <a:gd name="T24" fmla="*/ 455 w 706"/>
                <a:gd name="T25" fmla="*/ 32 h 228"/>
                <a:gd name="T26" fmla="*/ 569 w 706"/>
                <a:gd name="T27" fmla="*/ 64 h 228"/>
                <a:gd name="T28" fmla="*/ 643 w 706"/>
                <a:gd name="T29" fmla="*/ 68 h 228"/>
                <a:gd name="T30" fmla="*/ 706 w 706"/>
                <a:gd name="T31" fmla="*/ 73 h 228"/>
                <a:gd name="T32" fmla="*/ 639 w 706"/>
                <a:gd name="T33" fmla="*/ 64 h 228"/>
                <a:gd name="T34" fmla="*/ 583 w 706"/>
                <a:gd name="T35" fmla="*/ 51 h 228"/>
                <a:gd name="T36" fmla="*/ 506 w 706"/>
                <a:gd name="T37" fmla="*/ 32 h 228"/>
                <a:gd name="T38" fmla="*/ 387 w 706"/>
                <a:gd name="T39" fmla="*/ 0 h 228"/>
                <a:gd name="T40" fmla="*/ 355 w 706"/>
                <a:gd name="T41" fmla="*/ 3 h 228"/>
                <a:gd name="T42" fmla="*/ 327 w 706"/>
                <a:gd name="T43" fmla="*/ 7 h 228"/>
                <a:gd name="T44" fmla="*/ 302 w 706"/>
                <a:gd name="T45" fmla="*/ 11 h 228"/>
                <a:gd name="T46" fmla="*/ 278 w 706"/>
                <a:gd name="T47" fmla="*/ 15 h 228"/>
                <a:gd name="T48" fmla="*/ 257 w 706"/>
                <a:gd name="T49" fmla="*/ 20 h 228"/>
                <a:gd name="T50" fmla="*/ 237 w 706"/>
                <a:gd name="T51" fmla="*/ 27 h 228"/>
                <a:gd name="T52" fmla="*/ 218 w 706"/>
                <a:gd name="T53" fmla="*/ 35 h 228"/>
                <a:gd name="T54" fmla="*/ 201 w 706"/>
                <a:gd name="T55" fmla="*/ 44 h 228"/>
                <a:gd name="T56" fmla="*/ 184 w 706"/>
                <a:gd name="T57" fmla="*/ 55 h 228"/>
                <a:gd name="T58" fmla="*/ 166 w 706"/>
                <a:gd name="T59" fmla="*/ 68 h 228"/>
                <a:gd name="T60" fmla="*/ 150 w 706"/>
                <a:gd name="T61" fmla="*/ 81 h 228"/>
                <a:gd name="T62" fmla="*/ 132 w 706"/>
                <a:gd name="T63" fmla="*/ 99 h 228"/>
                <a:gd name="T64" fmla="*/ 113 w 706"/>
                <a:gd name="T65" fmla="*/ 117 h 228"/>
                <a:gd name="T66" fmla="*/ 95 w 706"/>
                <a:gd name="T67" fmla="*/ 139 h 228"/>
                <a:gd name="T68" fmla="*/ 73 w 706"/>
                <a:gd name="T69" fmla="*/ 161 h 228"/>
                <a:gd name="T70" fmla="*/ 49 w 706"/>
                <a:gd name="T71" fmla="*/ 188 h 2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706" h="228">
                  <a:moveTo>
                    <a:pt x="49" y="188"/>
                  </a:moveTo>
                  <a:lnTo>
                    <a:pt x="0" y="228"/>
                  </a:lnTo>
                  <a:lnTo>
                    <a:pt x="77" y="193"/>
                  </a:lnTo>
                  <a:lnTo>
                    <a:pt x="107" y="166"/>
                  </a:lnTo>
                  <a:lnTo>
                    <a:pt x="133" y="143"/>
                  </a:lnTo>
                  <a:lnTo>
                    <a:pt x="157" y="121"/>
                  </a:lnTo>
                  <a:lnTo>
                    <a:pt x="180" y="104"/>
                  </a:lnTo>
                  <a:lnTo>
                    <a:pt x="202" y="88"/>
                  </a:lnTo>
                  <a:lnTo>
                    <a:pt x="226" y="76"/>
                  </a:lnTo>
                  <a:lnTo>
                    <a:pt x="253" y="65"/>
                  </a:lnTo>
                  <a:lnTo>
                    <a:pt x="282" y="59"/>
                  </a:lnTo>
                  <a:lnTo>
                    <a:pt x="346" y="32"/>
                  </a:lnTo>
                  <a:lnTo>
                    <a:pt x="455" y="32"/>
                  </a:lnTo>
                  <a:lnTo>
                    <a:pt x="569" y="64"/>
                  </a:lnTo>
                  <a:lnTo>
                    <a:pt x="643" y="68"/>
                  </a:lnTo>
                  <a:lnTo>
                    <a:pt x="706" y="73"/>
                  </a:lnTo>
                  <a:lnTo>
                    <a:pt x="639" y="64"/>
                  </a:lnTo>
                  <a:lnTo>
                    <a:pt x="583" y="51"/>
                  </a:lnTo>
                  <a:lnTo>
                    <a:pt x="506" y="32"/>
                  </a:lnTo>
                  <a:lnTo>
                    <a:pt x="387" y="0"/>
                  </a:lnTo>
                  <a:lnTo>
                    <a:pt x="355" y="3"/>
                  </a:lnTo>
                  <a:lnTo>
                    <a:pt x="327" y="7"/>
                  </a:lnTo>
                  <a:lnTo>
                    <a:pt x="302" y="11"/>
                  </a:lnTo>
                  <a:lnTo>
                    <a:pt x="278" y="15"/>
                  </a:lnTo>
                  <a:lnTo>
                    <a:pt x="257" y="20"/>
                  </a:lnTo>
                  <a:lnTo>
                    <a:pt x="237" y="27"/>
                  </a:lnTo>
                  <a:lnTo>
                    <a:pt x="218" y="35"/>
                  </a:lnTo>
                  <a:lnTo>
                    <a:pt x="201" y="44"/>
                  </a:lnTo>
                  <a:lnTo>
                    <a:pt x="184" y="55"/>
                  </a:lnTo>
                  <a:lnTo>
                    <a:pt x="166" y="68"/>
                  </a:lnTo>
                  <a:lnTo>
                    <a:pt x="150" y="81"/>
                  </a:lnTo>
                  <a:lnTo>
                    <a:pt x="132" y="99"/>
                  </a:lnTo>
                  <a:lnTo>
                    <a:pt x="113" y="117"/>
                  </a:lnTo>
                  <a:lnTo>
                    <a:pt x="95" y="139"/>
                  </a:lnTo>
                  <a:lnTo>
                    <a:pt x="73" y="161"/>
                  </a:lnTo>
                  <a:lnTo>
                    <a:pt x="49" y="188"/>
                  </a:lnTo>
                  <a:close/>
                </a:path>
              </a:pathLst>
            </a:custGeom>
            <a:solidFill>
              <a:srgbClr val="BFBFB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2" name="Freeform 100"/>
            <p:cNvSpPr>
              <a:spLocks/>
            </p:cNvSpPr>
            <p:nvPr/>
          </p:nvSpPr>
          <p:spPr bwMode="auto">
            <a:xfrm>
              <a:off x="3364" y="2908"/>
              <a:ext cx="479" cy="152"/>
            </a:xfrm>
            <a:custGeom>
              <a:avLst/>
              <a:gdLst>
                <a:gd name="T0" fmla="*/ 0 w 479"/>
                <a:gd name="T1" fmla="*/ 60 h 152"/>
                <a:gd name="T2" fmla="*/ 88 w 479"/>
                <a:gd name="T3" fmla="*/ 51 h 152"/>
                <a:gd name="T4" fmla="*/ 124 w 479"/>
                <a:gd name="T5" fmla="*/ 28 h 152"/>
                <a:gd name="T6" fmla="*/ 169 w 479"/>
                <a:gd name="T7" fmla="*/ 0 h 152"/>
                <a:gd name="T8" fmla="*/ 219 w 479"/>
                <a:gd name="T9" fmla="*/ 6 h 152"/>
                <a:gd name="T10" fmla="*/ 251 w 479"/>
                <a:gd name="T11" fmla="*/ 19 h 152"/>
                <a:gd name="T12" fmla="*/ 287 w 479"/>
                <a:gd name="T13" fmla="*/ 38 h 152"/>
                <a:gd name="T14" fmla="*/ 360 w 479"/>
                <a:gd name="T15" fmla="*/ 51 h 152"/>
                <a:gd name="T16" fmla="*/ 424 w 479"/>
                <a:gd name="T17" fmla="*/ 83 h 152"/>
                <a:gd name="T18" fmla="*/ 479 w 479"/>
                <a:gd name="T19" fmla="*/ 106 h 152"/>
                <a:gd name="T20" fmla="*/ 439 w 479"/>
                <a:gd name="T21" fmla="*/ 111 h 152"/>
                <a:gd name="T22" fmla="*/ 379 w 479"/>
                <a:gd name="T23" fmla="*/ 88 h 152"/>
                <a:gd name="T24" fmla="*/ 429 w 479"/>
                <a:gd name="T25" fmla="*/ 124 h 152"/>
                <a:gd name="T26" fmla="*/ 392 w 479"/>
                <a:gd name="T27" fmla="*/ 129 h 152"/>
                <a:gd name="T28" fmla="*/ 338 w 479"/>
                <a:gd name="T29" fmla="*/ 111 h 152"/>
                <a:gd name="T30" fmla="*/ 296 w 479"/>
                <a:gd name="T31" fmla="*/ 111 h 152"/>
                <a:gd name="T32" fmla="*/ 343 w 479"/>
                <a:gd name="T33" fmla="*/ 147 h 152"/>
                <a:gd name="T34" fmla="*/ 283 w 479"/>
                <a:gd name="T35" fmla="*/ 152 h 152"/>
                <a:gd name="T36" fmla="*/ 215 w 479"/>
                <a:gd name="T37" fmla="*/ 137 h 152"/>
                <a:gd name="T38" fmla="*/ 187 w 479"/>
                <a:gd name="T39" fmla="*/ 96 h 152"/>
                <a:gd name="T40" fmla="*/ 146 w 479"/>
                <a:gd name="T41" fmla="*/ 96 h 152"/>
                <a:gd name="T42" fmla="*/ 82 w 479"/>
                <a:gd name="T43" fmla="*/ 106 h 152"/>
                <a:gd name="T44" fmla="*/ 60 w 479"/>
                <a:gd name="T45" fmla="*/ 96 h 152"/>
                <a:gd name="T46" fmla="*/ 96 w 479"/>
                <a:gd name="T47" fmla="*/ 83 h 152"/>
                <a:gd name="T48" fmla="*/ 41 w 479"/>
                <a:gd name="T49" fmla="*/ 79 h 152"/>
                <a:gd name="T50" fmla="*/ 0 w 479"/>
                <a:gd name="T51" fmla="*/ 60 h 1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479" h="152">
                  <a:moveTo>
                    <a:pt x="0" y="60"/>
                  </a:moveTo>
                  <a:lnTo>
                    <a:pt x="88" y="51"/>
                  </a:lnTo>
                  <a:lnTo>
                    <a:pt x="124" y="28"/>
                  </a:lnTo>
                  <a:lnTo>
                    <a:pt x="169" y="0"/>
                  </a:lnTo>
                  <a:lnTo>
                    <a:pt x="219" y="6"/>
                  </a:lnTo>
                  <a:lnTo>
                    <a:pt x="251" y="19"/>
                  </a:lnTo>
                  <a:lnTo>
                    <a:pt x="287" y="38"/>
                  </a:lnTo>
                  <a:lnTo>
                    <a:pt x="360" y="51"/>
                  </a:lnTo>
                  <a:lnTo>
                    <a:pt x="424" y="83"/>
                  </a:lnTo>
                  <a:lnTo>
                    <a:pt x="479" y="106"/>
                  </a:lnTo>
                  <a:lnTo>
                    <a:pt x="439" y="111"/>
                  </a:lnTo>
                  <a:lnTo>
                    <a:pt x="379" y="88"/>
                  </a:lnTo>
                  <a:lnTo>
                    <a:pt x="429" y="124"/>
                  </a:lnTo>
                  <a:lnTo>
                    <a:pt x="392" y="129"/>
                  </a:lnTo>
                  <a:lnTo>
                    <a:pt x="338" y="111"/>
                  </a:lnTo>
                  <a:lnTo>
                    <a:pt x="296" y="111"/>
                  </a:lnTo>
                  <a:lnTo>
                    <a:pt x="343" y="147"/>
                  </a:lnTo>
                  <a:lnTo>
                    <a:pt x="283" y="152"/>
                  </a:lnTo>
                  <a:lnTo>
                    <a:pt x="215" y="137"/>
                  </a:lnTo>
                  <a:lnTo>
                    <a:pt x="187" y="96"/>
                  </a:lnTo>
                  <a:lnTo>
                    <a:pt x="146" y="96"/>
                  </a:lnTo>
                  <a:lnTo>
                    <a:pt x="82" y="106"/>
                  </a:lnTo>
                  <a:lnTo>
                    <a:pt x="60" y="96"/>
                  </a:lnTo>
                  <a:lnTo>
                    <a:pt x="96" y="83"/>
                  </a:lnTo>
                  <a:lnTo>
                    <a:pt x="41" y="79"/>
                  </a:lnTo>
                  <a:lnTo>
                    <a:pt x="0" y="60"/>
                  </a:lnTo>
                  <a:close/>
                </a:path>
              </a:pathLst>
            </a:custGeom>
            <a:solidFill>
              <a:srgbClr val="BFBFB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3" name="Freeform 101"/>
            <p:cNvSpPr>
              <a:spLocks/>
            </p:cNvSpPr>
            <p:nvPr/>
          </p:nvSpPr>
          <p:spPr bwMode="auto">
            <a:xfrm>
              <a:off x="3277" y="2747"/>
              <a:ext cx="334" cy="179"/>
            </a:xfrm>
            <a:custGeom>
              <a:avLst/>
              <a:gdLst>
                <a:gd name="T0" fmla="*/ 156 w 334"/>
                <a:gd name="T1" fmla="*/ 24 h 179"/>
                <a:gd name="T2" fmla="*/ 135 w 334"/>
                <a:gd name="T3" fmla="*/ 39 h 179"/>
                <a:gd name="T4" fmla="*/ 117 w 334"/>
                <a:gd name="T5" fmla="*/ 51 h 179"/>
                <a:gd name="T6" fmla="*/ 101 w 334"/>
                <a:gd name="T7" fmla="*/ 63 h 179"/>
                <a:gd name="T8" fmla="*/ 85 w 334"/>
                <a:gd name="T9" fmla="*/ 76 h 179"/>
                <a:gd name="T10" fmla="*/ 71 w 334"/>
                <a:gd name="T11" fmla="*/ 91 h 179"/>
                <a:gd name="T12" fmla="*/ 56 w 334"/>
                <a:gd name="T13" fmla="*/ 107 h 179"/>
                <a:gd name="T14" fmla="*/ 39 w 334"/>
                <a:gd name="T15" fmla="*/ 127 h 179"/>
                <a:gd name="T16" fmla="*/ 19 w 334"/>
                <a:gd name="T17" fmla="*/ 152 h 179"/>
                <a:gd name="T18" fmla="*/ 0 w 334"/>
                <a:gd name="T19" fmla="*/ 179 h 179"/>
                <a:gd name="T20" fmla="*/ 43 w 334"/>
                <a:gd name="T21" fmla="*/ 151 h 179"/>
                <a:gd name="T22" fmla="*/ 71 w 334"/>
                <a:gd name="T23" fmla="*/ 127 h 179"/>
                <a:gd name="T24" fmla="*/ 93 w 334"/>
                <a:gd name="T25" fmla="*/ 108 h 179"/>
                <a:gd name="T26" fmla="*/ 112 w 334"/>
                <a:gd name="T27" fmla="*/ 92 h 179"/>
                <a:gd name="T28" fmla="*/ 127 w 334"/>
                <a:gd name="T29" fmla="*/ 79 h 179"/>
                <a:gd name="T30" fmla="*/ 141 w 334"/>
                <a:gd name="T31" fmla="*/ 68 h 179"/>
                <a:gd name="T32" fmla="*/ 159 w 334"/>
                <a:gd name="T33" fmla="*/ 58 h 179"/>
                <a:gd name="T34" fmla="*/ 177 w 334"/>
                <a:gd name="T35" fmla="*/ 50 h 179"/>
                <a:gd name="T36" fmla="*/ 201 w 334"/>
                <a:gd name="T37" fmla="*/ 42 h 179"/>
                <a:gd name="T38" fmla="*/ 238 w 334"/>
                <a:gd name="T39" fmla="*/ 28 h 179"/>
                <a:gd name="T40" fmla="*/ 334 w 334"/>
                <a:gd name="T41" fmla="*/ 6 h 179"/>
                <a:gd name="T42" fmla="*/ 261 w 334"/>
                <a:gd name="T43" fmla="*/ 0 h 179"/>
                <a:gd name="T44" fmla="*/ 201 w 334"/>
                <a:gd name="T45" fmla="*/ 6 h 179"/>
                <a:gd name="T46" fmla="*/ 156 w 334"/>
                <a:gd name="T47" fmla="*/ 24 h 1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334" h="179">
                  <a:moveTo>
                    <a:pt x="156" y="24"/>
                  </a:moveTo>
                  <a:lnTo>
                    <a:pt x="135" y="39"/>
                  </a:lnTo>
                  <a:lnTo>
                    <a:pt x="117" y="51"/>
                  </a:lnTo>
                  <a:lnTo>
                    <a:pt x="101" y="63"/>
                  </a:lnTo>
                  <a:lnTo>
                    <a:pt x="85" y="76"/>
                  </a:lnTo>
                  <a:lnTo>
                    <a:pt x="71" y="91"/>
                  </a:lnTo>
                  <a:lnTo>
                    <a:pt x="56" y="107"/>
                  </a:lnTo>
                  <a:lnTo>
                    <a:pt x="39" y="127"/>
                  </a:lnTo>
                  <a:lnTo>
                    <a:pt x="19" y="152"/>
                  </a:lnTo>
                  <a:lnTo>
                    <a:pt x="0" y="179"/>
                  </a:lnTo>
                  <a:lnTo>
                    <a:pt x="43" y="151"/>
                  </a:lnTo>
                  <a:lnTo>
                    <a:pt x="71" y="127"/>
                  </a:lnTo>
                  <a:lnTo>
                    <a:pt x="93" y="108"/>
                  </a:lnTo>
                  <a:lnTo>
                    <a:pt x="112" y="92"/>
                  </a:lnTo>
                  <a:lnTo>
                    <a:pt x="127" y="79"/>
                  </a:lnTo>
                  <a:lnTo>
                    <a:pt x="141" y="68"/>
                  </a:lnTo>
                  <a:lnTo>
                    <a:pt x="159" y="58"/>
                  </a:lnTo>
                  <a:lnTo>
                    <a:pt x="177" y="50"/>
                  </a:lnTo>
                  <a:lnTo>
                    <a:pt x="201" y="42"/>
                  </a:lnTo>
                  <a:lnTo>
                    <a:pt x="238" y="28"/>
                  </a:lnTo>
                  <a:lnTo>
                    <a:pt x="334" y="6"/>
                  </a:lnTo>
                  <a:lnTo>
                    <a:pt x="261" y="0"/>
                  </a:lnTo>
                  <a:lnTo>
                    <a:pt x="201" y="6"/>
                  </a:lnTo>
                  <a:lnTo>
                    <a:pt x="156" y="24"/>
                  </a:lnTo>
                  <a:close/>
                </a:path>
              </a:pathLst>
            </a:custGeom>
            <a:solidFill>
              <a:srgbClr val="FFF2E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4" name="Freeform 102"/>
            <p:cNvSpPr>
              <a:spLocks/>
            </p:cNvSpPr>
            <p:nvPr/>
          </p:nvSpPr>
          <p:spPr bwMode="auto">
            <a:xfrm>
              <a:off x="3433" y="2918"/>
              <a:ext cx="237" cy="92"/>
            </a:xfrm>
            <a:custGeom>
              <a:avLst/>
              <a:gdLst>
                <a:gd name="T0" fmla="*/ 0 w 237"/>
                <a:gd name="T1" fmla="*/ 50 h 92"/>
                <a:gd name="T2" fmla="*/ 27 w 237"/>
                <a:gd name="T3" fmla="*/ 37 h 92"/>
                <a:gd name="T4" fmla="*/ 96 w 237"/>
                <a:gd name="T5" fmla="*/ 0 h 92"/>
                <a:gd name="T6" fmla="*/ 137 w 237"/>
                <a:gd name="T7" fmla="*/ 13 h 92"/>
                <a:gd name="T8" fmla="*/ 173 w 237"/>
                <a:gd name="T9" fmla="*/ 37 h 92"/>
                <a:gd name="T10" fmla="*/ 237 w 237"/>
                <a:gd name="T11" fmla="*/ 64 h 92"/>
                <a:gd name="T12" fmla="*/ 182 w 237"/>
                <a:gd name="T13" fmla="*/ 69 h 92"/>
                <a:gd name="T14" fmla="*/ 128 w 237"/>
                <a:gd name="T15" fmla="*/ 60 h 92"/>
                <a:gd name="T16" fmla="*/ 178 w 237"/>
                <a:gd name="T17" fmla="*/ 82 h 92"/>
                <a:gd name="T18" fmla="*/ 150 w 237"/>
                <a:gd name="T19" fmla="*/ 92 h 92"/>
                <a:gd name="T20" fmla="*/ 96 w 237"/>
                <a:gd name="T21" fmla="*/ 73 h 92"/>
                <a:gd name="T22" fmla="*/ 68 w 237"/>
                <a:gd name="T23" fmla="*/ 64 h 92"/>
                <a:gd name="T24" fmla="*/ 0 w 237"/>
                <a:gd name="T25" fmla="*/ 50 h 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37" h="92">
                  <a:moveTo>
                    <a:pt x="0" y="50"/>
                  </a:moveTo>
                  <a:lnTo>
                    <a:pt x="27" y="37"/>
                  </a:lnTo>
                  <a:lnTo>
                    <a:pt x="96" y="0"/>
                  </a:lnTo>
                  <a:lnTo>
                    <a:pt x="137" y="13"/>
                  </a:lnTo>
                  <a:lnTo>
                    <a:pt x="173" y="37"/>
                  </a:lnTo>
                  <a:lnTo>
                    <a:pt x="237" y="64"/>
                  </a:lnTo>
                  <a:lnTo>
                    <a:pt x="182" y="69"/>
                  </a:lnTo>
                  <a:lnTo>
                    <a:pt x="128" y="60"/>
                  </a:lnTo>
                  <a:lnTo>
                    <a:pt x="178" y="82"/>
                  </a:lnTo>
                  <a:lnTo>
                    <a:pt x="150" y="92"/>
                  </a:lnTo>
                  <a:lnTo>
                    <a:pt x="96" y="73"/>
                  </a:lnTo>
                  <a:lnTo>
                    <a:pt x="68" y="64"/>
                  </a:lnTo>
                  <a:lnTo>
                    <a:pt x="0" y="50"/>
                  </a:lnTo>
                  <a:close/>
                </a:path>
              </a:pathLst>
            </a:custGeom>
            <a:solidFill>
              <a:srgbClr val="FFF2E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5" name="Freeform 103"/>
            <p:cNvSpPr>
              <a:spLocks/>
            </p:cNvSpPr>
            <p:nvPr/>
          </p:nvSpPr>
          <p:spPr bwMode="auto">
            <a:xfrm>
              <a:off x="3734" y="2794"/>
              <a:ext cx="236" cy="229"/>
            </a:xfrm>
            <a:custGeom>
              <a:avLst/>
              <a:gdLst>
                <a:gd name="T0" fmla="*/ 86 w 236"/>
                <a:gd name="T1" fmla="*/ 0 h 229"/>
                <a:gd name="T2" fmla="*/ 146 w 236"/>
                <a:gd name="T3" fmla="*/ 0 h 229"/>
                <a:gd name="T4" fmla="*/ 210 w 236"/>
                <a:gd name="T5" fmla="*/ 0 h 229"/>
                <a:gd name="T6" fmla="*/ 182 w 236"/>
                <a:gd name="T7" fmla="*/ 32 h 229"/>
                <a:gd name="T8" fmla="*/ 232 w 236"/>
                <a:gd name="T9" fmla="*/ 73 h 229"/>
                <a:gd name="T10" fmla="*/ 204 w 236"/>
                <a:gd name="T11" fmla="*/ 92 h 229"/>
                <a:gd name="T12" fmla="*/ 182 w 236"/>
                <a:gd name="T13" fmla="*/ 105 h 229"/>
                <a:gd name="T14" fmla="*/ 204 w 236"/>
                <a:gd name="T15" fmla="*/ 133 h 229"/>
                <a:gd name="T16" fmla="*/ 236 w 236"/>
                <a:gd name="T17" fmla="*/ 169 h 229"/>
                <a:gd name="T18" fmla="*/ 178 w 236"/>
                <a:gd name="T19" fmla="*/ 178 h 229"/>
                <a:gd name="T20" fmla="*/ 123 w 236"/>
                <a:gd name="T21" fmla="*/ 178 h 229"/>
                <a:gd name="T22" fmla="*/ 146 w 236"/>
                <a:gd name="T23" fmla="*/ 229 h 229"/>
                <a:gd name="T24" fmla="*/ 101 w 236"/>
                <a:gd name="T25" fmla="*/ 220 h 229"/>
                <a:gd name="T26" fmla="*/ 59 w 236"/>
                <a:gd name="T27" fmla="*/ 188 h 229"/>
                <a:gd name="T28" fmla="*/ 0 w 236"/>
                <a:gd name="T29" fmla="*/ 152 h 229"/>
                <a:gd name="T30" fmla="*/ 41 w 236"/>
                <a:gd name="T31" fmla="*/ 152 h 229"/>
                <a:gd name="T32" fmla="*/ 105 w 236"/>
                <a:gd name="T33" fmla="*/ 146 h 229"/>
                <a:gd name="T34" fmla="*/ 127 w 236"/>
                <a:gd name="T35" fmla="*/ 120 h 229"/>
                <a:gd name="T36" fmla="*/ 101 w 236"/>
                <a:gd name="T37" fmla="*/ 110 h 229"/>
                <a:gd name="T38" fmla="*/ 63 w 236"/>
                <a:gd name="T39" fmla="*/ 73 h 229"/>
                <a:gd name="T40" fmla="*/ 114 w 236"/>
                <a:gd name="T41" fmla="*/ 55 h 229"/>
                <a:gd name="T42" fmla="*/ 105 w 236"/>
                <a:gd name="T43" fmla="*/ 19 h 229"/>
                <a:gd name="T44" fmla="*/ 86 w 236"/>
                <a:gd name="T45" fmla="*/ 0 h 2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236" h="229">
                  <a:moveTo>
                    <a:pt x="86" y="0"/>
                  </a:moveTo>
                  <a:lnTo>
                    <a:pt x="146" y="0"/>
                  </a:lnTo>
                  <a:lnTo>
                    <a:pt x="210" y="0"/>
                  </a:lnTo>
                  <a:lnTo>
                    <a:pt x="182" y="32"/>
                  </a:lnTo>
                  <a:lnTo>
                    <a:pt x="232" y="73"/>
                  </a:lnTo>
                  <a:lnTo>
                    <a:pt x="204" y="92"/>
                  </a:lnTo>
                  <a:lnTo>
                    <a:pt x="182" y="105"/>
                  </a:lnTo>
                  <a:lnTo>
                    <a:pt x="204" y="133"/>
                  </a:lnTo>
                  <a:lnTo>
                    <a:pt x="236" y="169"/>
                  </a:lnTo>
                  <a:lnTo>
                    <a:pt x="178" y="178"/>
                  </a:lnTo>
                  <a:lnTo>
                    <a:pt x="123" y="178"/>
                  </a:lnTo>
                  <a:lnTo>
                    <a:pt x="146" y="229"/>
                  </a:lnTo>
                  <a:lnTo>
                    <a:pt x="101" y="220"/>
                  </a:lnTo>
                  <a:lnTo>
                    <a:pt x="59" y="188"/>
                  </a:lnTo>
                  <a:lnTo>
                    <a:pt x="0" y="152"/>
                  </a:lnTo>
                  <a:lnTo>
                    <a:pt x="41" y="152"/>
                  </a:lnTo>
                  <a:lnTo>
                    <a:pt x="105" y="146"/>
                  </a:lnTo>
                  <a:lnTo>
                    <a:pt x="127" y="120"/>
                  </a:lnTo>
                  <a:lnTo>
                    <a:pt x="101" y="110"/>
                  </a:lnTo>
                  <a:lnTo>
                    <a:pt x="63" y="73"/>
                  </a:lnTo>
                  <a:lnTo>
                    <a:pt x="114" y="55"/>
                  </a:lnTo>
                  <a:lnTo>
                    <a:pt x="105" y="19"/>
                  </a:lnTo>
                  <a:lnTo>
                    <a:pt x="86" y="0"/>
                  </a:lnTo>
                  <a:close/>
                </a:path>
              </a:pathLst>
            </a:custGeom>
            <a:solidFill>
              <a:srgbClr val="3D3A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6" name="Freeform 104"/>
            <p:cNvSpPr>
              <a:spLocks/>
            </p:cNvSpPr>
            <p:nvPr/>
          </p:nvSpPr>
          <p:spPr bwMode="auto">
            <a:xfrm>
              <a:off x="3780" y="2737"/>
              <a:ext cx="232" cy="70"/>
            </a:xfrm>
            <a:custGeom>
              <a:avLst/>
              <a:gdLst>
                <a:gd name="T0" fmla="*/ 0 w 232"/>
                <a:gd name="T1" fmla="*/ 32 h 70"/>
                <a:gd name="T2" fmla="*/ 68 w 232"/>
                <a:gd name="T3" fmla="*/ 18 h 70"/>
                <a:gd name="T4" fmla="*/ 118 w 232"/>
                <a:gd name="T5" fmla="*/ 14 h 70"/>
                <a:gd name="T6" fmla="*/ 176 w 232"/>
                <a:gd name="T7" fmla="*/ 0 h 70"/>
                <a:gd name="T8" fmla="*/ 232 w 232"/>
                <a:gd name="T9" fmla="*/ 2 h 70"/>
                <a:gd name="T10" fmla="*/ 218 w 232"/>
                <a:gd name="T11" fmla="*/ 29 h 70"/>
                <a:gd name="T12" fmla="*/ 177 w 232"/>
                <a:gd name="T13" fmla="*/ 52 h 70"/>
                <a:gd name="T14" fmla="*/ 104 w 232"/>
                <a:gd name="T15" fmla="*/ 70 h 70"/>
                <a:gd name="T16" fmla="*/ 11 w 232"/>
                <a:gd name="T17" fmla="*/ 65 h 70"/>
                <a:gd name="T18" fmla="*/ 0 w 232"/>
                <a:gd name="T19" fmla="*/ 32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32" h="70">
                  <a:moveTo>
                    <a:pt x="0" y="32"/>
                  </a:moveTo>
                  <a:lnTo>
                    <a:pt x="68" y="18"/>
                  </a:lnTo>
                  <a:lnTo>
                    <a:pt x="118" y="14"/>
                  </a:lnTo>
                  <a:lnTo>
                    <a:pt x="176" y="0"/>
                  </a:lnTo>
                  <a:lnTo>
                    <a:pt x="232" y="2"/>
                  </a:lnTo>
                  <a:lnTo>
                    <a:pt x="218" y="29"/>
                  </a:lnTo>
                  <a:lnTo>
                    <a:pt x="177" y="52"/>
                  </a:lnTo>
                  <a:lnTo>
                    <a:pt x="104" y="70"/>
                  </a:lnTo>
                  <a:lnTo>
                    <a:pt x="11" y="65"/>
                  </a:lnTo>
                  <a:lnTo>
                    <a:pt x="0" y="32"/>
                  </a:lnTo>
                  <a:close/>
                </a:path>
              </a:pathLst>
            </a:custGeom>
            <a:solidFill>
              <a:srgbClr val="BFA58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7" name="Freeform 105"/>
            <p:cNvSpPr>
              <a:spLocks/>
            </p:cNvSpPr>
            <p:nvPr/>
          </p:nvSpPr>
          <p:spPr bwMode="auto">
            <a:xfrm>
              <a:off x="3656" y="2739"/>
              <a:ext cx="447" cy="422"/>
            </a:xfrm>
            <a:custGeom>
              <a:avLst/>
              <a:gdLst>
                <a:gd name="T0" fmla="*/ 324 w 447"/>
                <a:gd name="T1" fmla="*/ 4 h 422"/>
                <a:gd name="T2" fmla="*/ 370 w 447"/>
                <a:gd name="T3" fmla="*/ 4 h 422"/>
                <a:gd name="T4" fmla="*/ 419 w 447"/>
                <a:gd name="T5" fmla="*/ 0 h 422"/>
                <a:gd name="T6" fmla="*/ 447 w 447"/>
                <a:gd name="T7" fmla="*/ 27 h 422"/>
                <a:gd name="T8" fmla="*/ 447 w 447"/>
                <a:gd name="T9" fmla="*/ 83 h 422"/>
                <a:gd name="T10" fmla="*/ 406 w 447"/>
                <a:gd name="T11" fmla="*/ 128 h 422"/>
                <a:gd name="T12" fmla="*/ 410 w 447"/>
                <a:gd name="T13" fmla="*/ 179 h 422"/>
                <a:gd name="T14" fmla="*/ 447 w 447"/>
                <a:gd name="T15" fmla="*/ 252 h 422"/>
                <a:gd name="T16" fmla="*/ 447 w 447"/>
                <a:gd name="T17" fmla="*/ 302 h 422"/>
                <a:gd name="T18" fmla="*/ 410 w 447"/>
                <a:gd name="T19" fmla="*/ 334 h 422"/>
                <a:gd name="T20" fmla="*/ 342 w 447"/>
                <a:gd name="T21" fmla="*/ 298 h 422"/>
                <a:gd name="T22" fmla="*/ 292 w 447"/>
                <a:gd name="T23" fmla="*/ 353 h 422"/>
                <a:gd name="T24" fmla="*/ 250 w 447"/>
                <a:gd name="T25" fmla="*/ 381 h 422"/>
                <a:gd name="T26" fmla="*/ 246 w 447"/>
                <a:gd name="T27" fmla="*/ 422 h 422"/>
                <a:gd name="T28" fmla="*/ 187 w 447"/>
                <a:gd name="T29" fmla="*/ 413 h 422"/>
                <a:gd name="T30" fmla="*/ 151 w 447"/>
                <a:gd name="T31" fmla="*/ 385 h 422"/>
                <a:gd name="T32" fmla="*/ 105 w 447"/>
                <a:gd name="T33" fmla="*/ 372 h 422"/>
                <a:gd name="T34" fmla="*/ 55 w 447"/>
                <a:gd name="T35" fmla="*/ 362 h 422"/>
                <a:gd name="T36" fmla="*/ 0 w 447"/>
                <a:gd name="T37" fmla="*/ 298 h 422"/>
                <a:gd name="T38" fmla="*/ 4 w 447"/>
                <a:gd name="T39" fmla="*/ 271 h 422"/>
                <a:gd name="T40" fmla="*/ 87 w 447"/>
                <a:gd name="T41" fmla="*/ 293 h 422"/>
                <a:gd name="T42" fmla="*/ 68 w 447"/>
                <a:gd name="T43" fmla="*/ 233 h 422"/>
                <a:gd name="T44" fmla="*/ 115 w 447"/>
                <a:gd name="T45" fmla="*/ 252 h 422"/>
                <a:gd name="T46" fmla="*/ 183 w 447"/>
                <a:gd name="T47" fmla="*/ 284 h 422"/>
                <a:gd name="T48" fmla="*/ 242 w 447"/>
                <a:gd name="T49" fmla="*/ 321 h 422"/>
                <a:gd name="T50" fmla="*/ 282 w 447"/>
                <a:gd name="T51" fmla="*/ 298 h 422"/>
                <a:gd name="T52" fmla="*/ 265 w 447"/>
                <a:gd name="T53" fmla="*/ 265 h 422"/>
                <a:gd name="T54" fmla="*/ 314 w 447"/>
                <a:gd name="T55" fmla="*/ 261 h 422"/>
                <a:gd name="T56" fmla="*/ 361 w 447"/>
                <a:gd name="T57" fmla="*/ 233 h 422"/>
                <a:gd name="T58" fmla="*/ 338 w 447"/>
                <a:gd name="T59" fmla="*/ 183 h 422"/>
                <a:gd name="T60" fmla="*/ 324 w 447"/>
                <a:gd name="T61" fmla="*/ 124 h 422"/>
                <a:gd name="T62" fmla="*/ 338 w 447"/>
                <a:gd name="T63" fmla="*/ 78 h 422"/>
                <a:gd name="T64" fmla="*/ 310 w 447"/>
                <a:gd name="T65" fmla="*/ 36 h 422"/>
                <a:gd name="T66" fmla="*/ 324 w 447"/>
                <a:gd name="T67" fmla="*/ 4 h 4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447" h="422">
                  <a:moveTo>
                    <a:pt x="324" y="4"/>
                  </a:moveTo>
                  <a:lnTo>
                    <a:pt x="370" y="4"/>
                  </a:lnTo>
                  <a:lnTo>
                    <a:pt x="419" y="0"/>
                  </a:lnTo>
                  <a:lnTo>
                    <a:pt x="447" y="27"/>
                  </a:lnTo>
                  <a:lnTo>
                    <a:pt x="447" y="83"/>
                  </a:lnTo>
                  <a:lnTo>
                    <a:pt x="406" y="128"/>
                  </a:lnTo>
                  <a:lnTo>
                    <a:pt x="410" y="179"/>
                  </a:lnTo>
                  <a:lnTo>
                    <a:pt x="447" y="252"/>
                  </a:lnTo>
                  <a:lnTo>
                    <a:pt x="447" y="302"/>
                  </a:lnTo>
                  <a:lnTo>
                    <a:pt x="410" y="334"/>
                  </a:lnTo>
                  <a:lnTo>
                    <a:pt x="342" y="298"/>
                  </a:lnTo>
                  <a:lnTo>
                    <a:pt x="292" y="353"/>
                  </a:lnTo>
                  <a:lnTo>
                    <a:pt x="250" y="381"/>
                  </a:lnTo>
                  <a:lnTo>
                    <a:pt x="246" y="422"/>
                  </a:lnTo>
                  <a:lnTo>
                    <a:pt x="187" y="413"/>
                  </a:lnTo>
                  <a:lnTo>
                    <a:pt x="151" y="385"/>
                  </a:lnTo>
                  <a:lnTo>
                    <a:pt x="105" y="372"/>
                  </a:lnTo>
                  <a:lnTo>
                    <a:pt x="55" y="362"/>
                  </a:lnTo>
                  <a:lnTo>
                    <a:pt x="0" y="298"/>
                  </a:lnTo>
                  <a:lnTo>
                    <a:pt x="4" y="271"/>
                  </a:lnTo>
                  <a:lnTo>
                    <a:pt x="87" y="293"/>
                  </a:lnTo>
                  <a:lnTo>
                    <a:pt x="68" y="233"/>
                  </a:lnTo>
                  <a:lnTo>
                    <a:pt x="115" y="252"/>
                  </a:lnTo>
                  <a:lnTo>
                    <a:pt x="183" y="284"/>
                  </a:lnTo>
                  <a:lnTo>
                    <a:pt x="242" y="321"/>
                  </a:lnTo>
                  <a:lnTo>
                    <a:pt x="282" y="298"/>
                  </a:lnTo>
                  <a:lnTo>
                    <a:pt x="265" y="265"/>
                  </a:lnTo>
                  <a:lnTo>
                    <a:pt x="314" y="261"/>
                  </a:lnTo>
                  <a:lnTo>
                    <a:pt x="361" y="233"/>
                  </a:lnTo>
                  <a:lnTo>
                    <a:pt x="338" y="183"/>
                  </a:lnTo>
                  <a:lnTo>
                    <a:pt x="324" y="124"/>
                  </a:lnTo>
                  <a:lnTo>
                    <a:pt x="338" y="78"/>
                  </a:lnTo>
                  <a:lnTo>
                    <a:pt x="310" y="36"/>
                  </a:lnTo>
                  <a:lnTo>
                    <a:pt x="324" y="4"/>
                  </a:lnTo>
                  <a:close/>
                </a:path>
              </a:pathLst>
            </a:custGeom>
            <a:solidFill>
              <a:srgbClr val="755E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8" name="Freeform 106"/>
            <p:cNvSpPr>
              <a:spLocks/>
            </p:cNvSpPr>
            <p:nvPr/>
          </p:nvSpPr>
          <p:spPr bwMode="auto">
            <a:xfrm>
              <a:off x="4199" y="2634"/>
              <a:ext cx="666" cy="521"/>
            </a:xfrm>
            <a:custGeom>
              <a:avLst/>
              <a:gdLst>
                <a:gd name="T0" fmla="*/ 253 w 666"/>
                <a:gd name="T1" fmla="*/ 0 h 521"/>
                <a:gd name="T2" fmla="*/ 92 w 666"/>
                <a:gd name="T3" fmla="*/ 0 h 521"/>
                <a:gd name="T4" fmla="*/ 31 w 666"/>
                <a:gd name="T5" fmla="*/ 19 h 521"/>
                <a:gd name="T6" fmla="*/ 0 w 666"/>
                <a:gd name="T7" fmla="*/ 56 h 521"/>
                <a:gd name="T8" fmla="*/ 68 w 666"/>
                <a:gd name="T9" fmla="*/ 68 h 521"/>
                <a:gd name="T10" fmla="*/ 117 w 666"/>
                <a:gd name="T11" fmla="*/ 80 h 521"/>
                <a:gd name="T12" fmla="*/ 166 w 666"/>
                <a:gd name="T13" fmla="*/ 131 h 521"/>
                <a:gd name="T14" fmla="*/ 92 w 666"/>
                <a:gd name="T15" fmla="*/ 168 h 521"/>
                <a:gd name="T16" fmla="*/ 98 w 666"/>
                <a:gd name="T17" fmla="*/ 217 h 521"/>
                <a:gd name="T18" fmla="*/ 148 w 666"/>
                <a:gd name="T19" fmla="*/ 236 h 521"/>
                <a:gd name="T20" fmla="*/ 204 w 666"/>
                <a:gd name="T21" fmla="*/ 236 h 521"/>
                <a:gd name="T22" fmla="*/ 265 w 666"/>
                <a:gd name="T23" fmla="*/ 316 h 521"/>
                <a:gd name="T24" fmla="*/ 314 w 666"/>
                <a:gd name="T25" fmla="*/ 366 h 521"/>
                <a:gd name="T26" fmla="*/ 346 w 666"/>
                <a:gd name="T27" fmla="*/ 459 h 521"/>
                <a:gd name="T28" fmla="*/ 395 w 666"/>
                <a:gd name="T29" fmla="*/ 502 h 521"/>
                <a:gd name="T30" fmla="*/ 463 w 666"/>
                <a:gd name="T31" fmla="*/ 521 h 521"/>
                <a:gd name="T32" fmla="*/ 531 w 666"/>
                <a:gd name="T33" fmla="*/ 509 h 521"/>
                <a:gd name="T34" fmla="*/ 475 w 666"/>
                <a:gd name="T35" fmla="*/ 441 h 521"/>
                <a:gd name="T36" fmla="*/ 475 w 666"/>
                <a:gd name="T37" fmla="*/ 372 h 521"/>
                <a:gd name="T38" fmla="*/ 493 w 666"/>
                <a:gd name="T39" fmla="*/ 316 h 521"/>
                <a:gd name="T40" fmla="*/ 493 w 666"/>
                <a:gd name="T41" fmla="*/ 260 h 521"/>
                <a:gd name="T42" fmla="*/ 450 w 666"/>
                <a:gd name="T43" fmla="*/ 173 h 521"/>
                <a:gd name="T44" fmla="*/ 517 w 666"/>
                <a:gd name="T45" fmla="*/ 211 h 521"/>
                <a:gd name="T46" fmla="*/ 539 w 666"/>
                <a:gd name="T47" fmla="*/ 223 h 521"/>
                <a:gd name="T48" fmla="*/ 559 w 666"/>
                <a:gd name="T49" fmla="*/ 235 h 521"/>
                <a:gd name="T50" fmla="*/ 577 w 666"/>
                <a:gd name="T51" fmla="*/ 246 h 521"/>
                <a:gd name="T52" fmla="*/ 596 w 666"/>
                <a:gd name="T53" fmla="*/ 258 h 521"/>
                <a:gd name="T54" fmla="*/ 613 w 666"/>
                <a:gd name="T55" fmla="*/ 270 h 521"/>
                <a:gd name="T56" fmla="*/ 630 w 666"/>
                <a:gd name="T57" fmla="*/ 284 h 521"/>
                <a:gd name="T58" fmla="*/ 648 w 666"/>
                <a:gd name="T59" fmla="*/ 300 h 521"/>
                <a:gd name="T60" fmla="*/ 666 w 666"/>
                <a:gd name="T61" fmla="*/ 316 h 521"/>
                <a:gd name="T62" fmla="*/ 649 w 666"/>
                <a:gd name="T63" fmla="*/ 292 h 521"/>
                <a:gd name="T64" fmla="*/ 633 w 666"/>
                <a:gd name="T65" fmla="*/ 269 h 521"/>
                <a:gd name="T66" fmla="*/ 616 w 666"/>
                <a:gd name="T67" fmla="*/ 248 h 521"/>
                <a:gd name="T68" fmla="*/ 600 w 666"/>
                <a:gd name="T69" fmla="*/ 228 h 521"/>
                <a:gd name="T70" fmla="*/ 584 w 666"/>
                <a:gd name="T71" fmla="*/ 209 h 521"/>
                <a:gd name="T72" fmla="*/ 565 w 666"/>
                <a:gd name="T73" fmla="*/ 189 h 521"/>
                <a:gd name="T74" fmla="*/ 545 w 666"/>
                <a:gd name="T75" fmla="*/ 169 h 521"/>
                <a:gd name="T76" fmla="*/ 524 w 666"/>
                <a:gd name="T77" fmla="*/ 149 h 521"/>
                <a:gd name="T78" fmla="*/ 426 w 666"/>
                <a:gd name="T79" fmla="*/ 62 h 521"/>
                <a:gd name="T80" fmla="*/ 358 w 666"/>
                <a:gd name="T81" fmla="*/ 38 h 521"/>
                <a:gd name="T82" fmla="*/ 353 w 666"/>
                <a:gd name="T83" fmla="*/ 36 h 521"/>
                <a:gd name="T84" fmla="*/ 341 w 666"/>
                <a:gd name="T85" fmla="*/ 31 h 521"/>
                <a:gd name="T86" fmla="*/ 323 w 666"/>
                <a:gd name="T87" fmla="*/ 24 h 521"/>
                <a:gd name="T88" fmla="*/ 303 w 666"/>
                <a:gd name="T89" fmla="*/ 16 h 521"/>
                <a:gd name="T90" fmla="*/ 283 w 666"/>
                <a:gd name="T91" fmla="*/ 10 h 521"/>
                <a:gd name="T92" fmla="*/ 266 w 666"/>
                <a:gd name="T93" fmla="*/ 3 h 521"/>
                <a:gd name="T94" fmla="*/ 255 w 666"/>
                <a:gd name="T95" fmla="*/ 0 h 521"/>
                <a:gd name="T96" fmla="*/ 253 w 666"/>
                <a:gd name="T97" fmla="*/ 0 h 5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666" h="521">
                  <a:moveTo>
                    <a:pt x="253" y="0"/>
                  </a:moveTo>
                  <a:lnTo>
                    <a:pt x="92" y="0"/>
                  </a:lnTo>
                  <a:lnTo>
                    <a:pt x="31" y="19"/>
                  </a:lnTo>
                  <a:lnTo>
                    <a:pt x="0" y="56"/>
                  </a:lnTo>
                  <a:lnTo>
                    <a:pt x="68" y="68"/>
                  </a:lnTo>
                  <a:lnTo>
                    <a:pt x="117" y="80"/>
                  </a:lnTo>
                  <a:lnTo>
                    <a:pt x="166" y="131"/>
                  </a:lnTo>
                  <a:lnTo>
                    <a:pt x="92" y="168"/>
                  </a:lnTo>
                  <a:lnTo>
                    <a:pt x="98" y="217"/>
                  </a:lnTo>
                  <a:lnTo>
                    <a:pt x="148" y="236"/>
                  </a:lnTo>
                  <a:lnTo>
                    <a:pt x="204" y="236"/>
                  </a:lnTo>
                  <a:lnTo>
                    <a:pt x="265" y="316"/>
                  </a:lnTo>
                  <a:lnTo>
                    <a:pt x="314" y="366"/>
                  </a:lnTo>
                  <a:lnTo>
                    <a:pt x="346" y="459"/>
                  </a:lnTo>
                  <a:lnTo>
                    <a:pt x="395" y="502"/>
                  </a:lnTo>
                  <a:lnTo>
                    <a:pt x="463" y="521"/>
                  </a:lnTo>
                  <a:lnTo>
                    <a:pt x="531" y="509"/>
                  </a:lnTo>
                  <a:lnTo>
                    <a:pt x="475" y="441"/>
                  </a:lnTo>
                  <a:lnTo>
                    <a:pt x="475" y="372"/>
                  </a:lnTo>
                  <a:lnTo>
                    <a:pt x="493" y="316"/>
                  </a:lnTo>
                  <a:lnTo>
                    <a:pt x="493" y="260"/>
                  </a:lnTo>
                  <a:lnTo>
                    <a:pt x="450" y="173"/>
                  </a:lnTo>
                  <a:lnTo>
                    <a:pt x="517" y="211"/>
                  </a:lnTo>
                  <a:lnTo>
                    <a:pt x="539" y="223"/>
                  </a:lnTo>
                  <a:lnTo>
                    <a:pt x="559" y="235"/>
                  </a:lnTo>
                  <a:lnTo>
                    <a:pt x="577" y="246"/>
                  </a:lnTo>
                  <a:lnTo>
                    <a:pt x="596" y="258"/>
                  </a:lnTo>
                  <a:lnTo>
                    <a:pt x="613" y="270"/>
                  </a:lnTo>
                  <a:lnTo>
                    <a:pt x="630" y="284"/>
                  </a:lnTo>
                  <a:lnTo>
                    <a:pt x="648" y="300"/>
                  </a:lnTo>
                  <a:lnTo>
                    <a:pt x="666" y="316"/>
                  </a:lnTo>
                  <a:lnTo>
                    <a:pt x="649" y="292"/>
                  </a:lnTo>
                  <a:lnTo>
                    <a:pt x="633" y="269"/>
                  </a:lnTo>
                  <a:lnTo>
                    <a:pt x="616" y="248"/>
                  </a:lnTo>
                  <a:lnTo>
                    <a:pt x="600" y="228"/>
                  </a:lnTo>
                  <a:lnTo>
                    <a:pt x="584" y="209"/>
                  </a:lnTo>
                  <a:lnTo>
                    <a:pt x="565" y="189"/>
                  </a:lnTo>
                  <a:lnTo>
                    <a:pt x="545" y="169"/>
                  </a:lnTo>
                  <a:lnTo>
                    <a:pt x="524" y="149"/>
                  </a:lnTo>
                  <a:lnTo>
                    <a:pt x="426" y="62"/>
                  </a:lnTo>
                  <a:lnTo>
                    <a:pt x="358" y="38"/>
                  </a:lnTo>
                  <a:lnTo>
                    <a:pt x="353" y="36"/>
                  </a:lnTo>
                  <a:lnTo>
                    <a:pt x="341" y="31"/>
                  </a:lnTo>
                  <a:lnTo>
                    <a:pt x="323" y="24"/>
                  </a:lnTo>
                  <a:lnTo>
                    <a:pt x="303" y="16"/>
                  </a:lnTo>
                  <a:lnTo>
                    <a:pt x="283" y="10"/>
                  </a:lnTo>
                  <a:lnTo>
                    <a:pt x="266" y="3"/>
                  </a:lnTo>
                  <a:lnTo>
                    <a:pt x="255" y="0"/>
                  </a:lnTo>
                  <a:lnTo>
                    <a:pt x="253" y="0"/>
                  </a:lnTo>
                  <a:close/>
                </a:path>
              </a:pathLst>
            </a:custGeom>
            <a:solidFill>
              <a:srgbClr val="755E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9" name="Freeform 107"/>
            <p:cNvSpPr>
              <a:spLocks/>
            </p:cNvSpPr>
            <p:nvPr/>
          </p:nvSpPr>
          <p:spPr bwMode="auto">
            <a:xfrm>
              <a:off x="4075" y="2684"/>
              <a:ext cx="433" cy="508"/>
            </a:xfrm>
            <a:custGeom>
              <a:avLst/>
              <a:gdLst>
                <a:gd name="T0" fmla="*/ 0 w 433"/>
                <a:gd name="T1" fmla="*/ 37 h 508"/>
                <a:gd name="T2" fmla="*/ 50 w 433"/>
                <a:gd name="T3" fmla="*/ 25 h 508"/>
                <a:gd name="T4" fmla="*/ 99 w 433"/>
                <a:gd name="T5" fmla="*/ 0 h 508"/>
                <a:gd name="T6" fmla="*/ 131 w 433"/>
                <a:gd name="T7" fmla="*/ 0 h 508"/>
                <a:gd name="T8" fmla="*/ 155 w 433"/>
                <a:gd name="T9" fmla="*/ 30 h 508"/>
                <a:gd name="T10" fmla="*/ 167 w 433"/>
                <a:gd name="T11" fmla="*/ 99 h 508"/>
                <a:gd name="T12" fmla="*/ 222 w 433"/>
                <a:gd name="T13" fmla="*/ 198 h 508"/>
                <a:gd name="T14" fmla="*/ 272 w 433"/>
                <a:gd name="T15" fmla="*/ 167 h 508"/>
                <a:gd name="T16" fmla="*/ 316 w 433"/>
                <a:gd name="T17" fmla="*/ 247 h 508"/>
                <a:gd name="T18" fmla="*/ 389 w 433"/>
                <a:gd name="T19" fmla="*/ 353 h 508"/>
                <a:gd name="T20" fmla="*/ 402 w 433"/>
                <a:gd name="T21" fmla="*/ 447 h 508"/>
                <a:gd name="T22" fmla="*/ 433 w 433"/>
                <a:gd name="T23" fmla="*/ 508 h 508"/>
                <a:gd name="T24" fmla="*/ 346 w 433"/>
                <a:gd name="T25" fmla="*/ 483 h 508"/>
                <a:gd name="T26" fmla="*/ 278 w 433"/>
                <a:gd name="T27" fmla="*/ 452 h 508"/>
                <a:gd name="T28" fmla="*/ 222 w 433"/>
                <a:gd name="T29" fmla="*/ 396 h 508"/>
                <a:gd name="T30" fmla="*/ 222 w 433"/>
                <a:gd name="T31" fmla="*/ 464 h 508"/>
                <a:gd name="T32" fmla="*/ 161 w 433"/>
                <a:gd name="T33" fmla="*/ 471 h 508"/>
                <a:gd name="T34" fmla="*/ 112 w 433"/>
                <a:gd name="T35" fmla="*/ 477 h 508"/>
                <a:gd name="T36" fmla="*/ 19 w 433"/>
                <a:gd name="T37" fmla="*/ 459 h 508"/>
                <a:gd name="T38" fmla="*/ 63 w 433"/>
                <a:gd name="T39" fmla="*/ 403 h 508"/>
                <a:gd name="T40" fmla="*/ 63 w 433"/>
                <a:gd name="T41" fmla="*/ 328 h 508"/>
                <a:gd name="T42" fmla="*/ 44 w 433"/>
                <a:gd name="T43" fmla="*/ 235 h 508"/>
                <a:gd name="T44" fmla="*/ 63 w 433"/>
                <a:gd name="T45" fmla="*/ 173 h 508"/>
                <a:gd name="T46" fmla="*/ 63 w 433"/>
                <a:gd name="T47" fmla="*/ 93 h 508"/>
                <a:gd name="T48" fmla="*/ 0 w 433"/>
                <a:gd name="T49" fmla="*/ 37 h 5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433" h="508">
                  <a:moveTo>
                    <a:pt x="0" y="37"/>
                  </a:moveTo>
                  <a:lnTo>
                    <a:pt x="50" y="25"/>
                  </a:lnTo>
                  <a:lnTo>
                    <a:pt x="99" y="0"/>
                  </a:lnTo>
                  <a:lnTo>
                    <a:pt x="131" y="0"/>
                  </a:lnTo>
                  <a:lnTo>
                    <a:pt x="155" y="30"/>
                  </a:lnTo>
                  <a:lnTo>
                    <a:pt x="167" y="99"/>
                  </a:lnTo>
                  <a:lnTo>
                    <a:pt x="222" y="198"/>
                  </a:lnTo>
                  <a:lnTo>
                    <a:pt x="272" y="167"/>
                  </a:lnTo>
                  <a:lnTo>
                    <a:pt x="316" y="247"/>
                  </a:lnTo>
                  <a:lnTo>
                    <a:pt x="389" y="353"/>
                  </a:lnTo>
                  <a:lnTo>
                    <a:pt x="402" y="447"/>
                  </a:lnTo>
                  <a:lnTo>
                    <a:pt x="433" y="508"/>
                  </a:lnTo>
                  <a:lnTo>
                    <a:pt x="346" y="483"/>
                  </a:lnTo>
                  <a:lnTo>
                    <a:pt x="278" y="452"/>
                  </a:lnTo>
                  <a:lnTo>
                    <a:pt x="222" y="396"/>
                  </a:lnTo>
                  <a:lnTo>
                    <a:pt x="222" y="464"/>
                  </a:lnTo>
                  <a:lnTo>
                    <a:pt x="161" y="471"/>
                  </a:lnTo>
                  <a:lnTo>
                    <a:pt x="112" y="477"/>
                  </a:lnTo>
                  <a:lnTo>
                    <a:pt x="19" y="459"/>
                  </a:lnTo>
                  <a:lnTo>
                    <a:pt x="63" y="403"/>
                  </a:lnTo>
                  <a:lnTo>
                    <a:pt x="63" y="328"/>
                  </a:lnTo>
                  <a:lnTo>
                    <a:pt x="44" y="235"/>
                  </a:lnTo>
                  <a:lnTo>
                    <a:pt x="63" y="173"/>
                  </a:lnTo>
                  <a:lnTo>
                    <a:pt x="63" y="93"/>
                  </a:lnTo>
                  <a:lnTo>
                    <a:pt x="0" y="37"/>
                  </a:lnTo>
                  <a:close/>
                </a:path>
              </a:pathLst>
            </a:custGeom>
            <a:solidFill>
              <a:srgbClr val="755E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0" name="Freeform 108"/>
            <p:cNvSpPr>
              <a:spLocks/>
            </p:cNvSpPr>
            <p:nvPr/>
          </p:nvSpPr>
          <p:spPr bwMode="auto">
            <a:xfrm>
              <a:off x="3392" y="3012"/>
              <a:ext cx="1183" cy="359"/>
            </a:xfrm>
            <a:custGeom>
              <a:avLst/>
              <a:gdLst>
                <a:gd name="T0" fmla="*/ 1116 w 1183"/>
                <a:gd name="T1" fmla="*/ 131 h 359"/>
                <a:gd name="T2" fmla="*/ 1134 w 1183"/>
                <a:gd name="T3" fmla="*/ 180 h 359"/>
                <a:gd name="T4" fmla="*/ 1066 w 1183"/>
                <a:gd name="T5" fmla="*/ 192 h 359"/>
                <a:gd name="T6" fmla="*/ 992 w 1183"/>
                <a:gd name="T7" fmla="*/ 192 h 359"/>
                <a:gd name="T8" fmla="*/ 850 w 1183"/>
                <a:gd name="T9" fmla="*/ 161 h 359"/>
                <a:gd name="T10" fmla="*/ 776 w 1183"/>
                <a:gd name="T11" fmla="*/ 205 h 359"/>
                <a:gd name="T12" fmla="*/ 697 w 1183"/>
                <a:gd name="T13" fmla="*/ 192 h 359"/>
                <a:gd name="T14" fmla="*/ 659 w 1183"/>
                <a:gd name="T15" fmla="*/ 168 h 359"/>
                <a:gd name="T16" fmla="*/ 629 w 1183"/>
                <a:gd name="T17" fmla="*/ 143 h 359"/>
                <a:gd name="T18" fmla="*/ 622 w 1183"/>
                <a:gd name="T19" fmla="*/ 81 h 359"/>
                <a:gd name="T20" fmla="*/ 561 w 1183"/>
                <a:gd name="T21" fmla="*/ 112 h 359"/>
                <a:gd name="T22" fmla="*/ 548 w 1183"/>
                <a:gd name="T23" fmla="*/ 180 h 359"/>
                <a:gd name="T24" fmla="*/ 505 w 1183"/>
                <a:gd name="T25" fmla="*/ 180 h 359"/>
                <a:gd name="T26" fmla="*/ 456 w 1183"/>
                <a:gd name="T27" fmla="*/ 161 h 359"/>
                <a:gd name="T28" fmla="*/ 375 w 1183"/>
                <a:gd name="T29" fmla="*/ 112 h 359"/>
                <a:gd name="T30" fmla="*/ 326 w 1183"/>
                <a:gd name="T31" fmla="*/ 87 h 359"/>
                <a:gd name="T32" fmla="*/ 234 w 1183"/>
                <a:gd name="T33" fmla="*/ 68 h 359"/>
                <a:gd name="T34" fmla="*/ 190 w 1183"/>
                <a:gd name="T35" fmla="*/ 44 h 359"/>
                <a:gd name="T36" fmla="*/ 141 w 1183"/>
                <a:gd name="T37" fmla="*/ 7 h 359"/>
                <a:gd name="T38" fmla="*/ 92 w 1183"/>
                <a:gd name="T39" fmla="*/ 0 h 359"/>
                <a:gd name="T40" fmla="*/ 0 w 1183"/>
                <a:gd name="T41" fmla="*/ 19 h 359"/>
                <a:gd name="T42" fmla="*/ 92 w 1183"/>
                <a:gd name="T43" fmla="*/ 31 h 359"/>
                <a:gd name="T44" fmla="*/ 178 w 1183"/>
                <a:gd name="T45" fmla="*/ 63 h 359"/>
                <a:gd name="T46" fmla="*/ 239 w 1183"/>
                <a:gd name="T47" fmla="*/ 100 h 359"/>
                <a:gd name="T48" fmla="*/ 320 w 1183"/>
                <a:gd name="T49" fmla="*/ 119 h 359"/>
                <a:gd name="T50" fmla="*/ 358 w 1183"/>
                <a:gd name="T51" fmla="*/ 161 h 359"/>
                <a:gd name="T52" fmla="*/ 388 w 1183"/>
                <a:gd name="T53" fmla="*/ 192 h 359"/>
                <a:gd name="T54" fmla="*/ 412 w 1183"/>
                <a:gd name="T55" fmla="*/ 242 h 359"/>
                <a:gd name="T56" fmla="*/ 407 w 1183"/>
                <a:gd name="T57" fmla="*/ 280 h 359"/>
                <a:gd name="T58" fmla="*/ 411 w 1183"/>
                <a:gd name="T59" fmla="*/ 284 h 359"/>
                <a:gd name="T60" fmla="*/ 413 w 1183"/>
                <a:gd name="T61" fmla="*/ 292 h 359"/>
                <a:gd name="T62" fmla="*/ 413 w 1183"/>
                <a:gd name="T63" fmla="*/ 359 h 359"/>
                <a:gd name="T64" fmla="*/ 463 w 1183"/>
                <a:gd name="T65" fmla="*/ 359 h 359"/>
                <a:gd name="T66" fmla="*/ 505 w 1183"/>
                <a:gd name="T67" fmla="*/ 315 h 359"/>
                <a:gd name="T68" fmla="*/ 541 w 1183"/>
                <a:gd name="T69" fmla="*/ 281 h 359"/>
                <a:gd name="T70" fmla="*/ 536 w 1183"/>
                <a:gd name="T71" fmla="*/ 273 h 359"/>
                <a:gd name="T72" fmla="*/ 554 w 1183"/>
                <a:gd name="T73" fmla="*/ 210 h 359"/>
                <a:gd name="T74" fmla="*/ 561 w 1183"/>
                <a:gd name="T75" fmla="*/ 180 h 359"/>
                <a:gd name="T76" fmla="*/ 592 w 1183"/>
                <a:gd name="T77" fmla="*/ 210 h 359"/>
                <a:gd name="T78" fmla="*/ 653 w 1183"/>
                <a:gd name="T79" fmla="*/ 224 h 359"/>
                <a:gd name="T80" fmla="*/ 758 w 1183"/>
                <a:gd name="T81" fmla="*/ 236 h 359"/>
                <a:gd name="T82" fmla="*/ 856 w 1183"/>
                <a:gd name="T83" fmla="*/ 242 h 359"/>
                <a:gd name="T84" fmla="*/ 905 w 1183"/>
                <a:gd name="T85" fmla="*/ 229 h 359"/>
                <a:gd name="T86" fmla="*/ 1034 w 1183"/>
                <a:gd name="T87" fmla="*/ 229 h 359"/>
                <a:gd name="T88" fmla="*/ 1102 w 1183"/>
                <a:gd name="T89" fmla="*/ 229 h 359"/>
                <a:gd name="T90" fmla="*/ 1183 w 1183"/>
                <a:gd name="T91" fmla="*/ 236 h 359"/>
                <a:gd name="T92" fmla="*/ 1175 w 1183"/>
                <a:gd name="T93" fmla="*/ 210 h 359"/>
                <a:gd name="T94" fmla="*/ 1165 w 1183"/>
                <a:gd name="T95" fmla="*/ 188 h 359"/>
                <a:gd name="T96" fmla="*/ 1154 w 1183"/>
                <a:gd name="T97" fmla="*/ 168 h 359"/>
                <a:gd name="T98" fmla="*/ 1146 w 1183"/>
                <a:gd name="T99" fmla="*/ 149 h 359"/>
                <a:gd name="T100" fmla="*/ 1102 w 1183"/>
                <a:gd name="T101" fmla="*/ 37 h 359"/>
                <a:gd name="T102" fmla="*/ 1102 w 1183"/>
                <a:gd name="T103" fmla="*/ 93 h 359"/>
                <a:gd name="T104" fmla="*/ 1116 w 1183"/>
                <a:gd name="T105" fmla="*/ 131 h 3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183" h="359">
                  <a:moveTo>
                    <a:pt x="1116" y="131"/>
                  </a:moveTo>
                  <a:lnTo>
                    <a:pt x="1134" y="180"/>
                  </a:lnTo>
                  <a:lnTo>
                    <a:pt x="1066" y="192"/>
                  </a:lnTo>
                  <a:lnTo>
                    <a:pt x="992" y="192"/>
                  </a:lnTo>
                  <a:lnTo>
                    <a:pt x="850" y="161"/>
                  </a:lnTo>
                  <a:lnTo>
                    <a:pt x="776" y="205"/>
                  </a:lnTo>
                  <a:lnTo>
                    <a:pt x="697" y="192"/>
                  </a:lnTo>
                  <a:lnTo>
                    <a:pt x="659" y="168"/>
                  </a:lnTo>
                  <a:lnTo>
                    <a:pt x="629" y="143"/>
                  </a:lnTo>
                  <a:lnTo>
                    <a:pt x="622" y="81"/>
                  </a:lnTo>
                  <a:lnTo>
                    <a:pt x="561" y="112"/>
                  </a:lnTo>
                  <a:lnTo>
                    <a:pt x="548" y="180"/>
                  </a:lnTo>
                  <a:lnTo>
                    <a:pt x="505" y="180"/>
                  </a:lnTo>
                  <a:lnTo>
                    <a:pt x="456" y="161"/>
                  </a:lnTo>
                  <a:lnTo>
                    <a:pt x="375" y="112"/>
                  </a:lnTo>
                  <a:lnTo>
                    <a:pt x="326" y="87"/>
                  </a:lnTo>
                  <a:lnTo>
                    <a:pt x="234" y="68"/>
                  </a:lnTo>
                  <a:lnTo>
                    <a:pt x="190" y="44"/>
                  </a:lnTo>
                  <a:lnTo>
                    <a:pt x="141" y="7"/>
                  </a:lnTo>
                  <a:lnTo>
                    <a:pt x="92" y="0"/>
                  </a:lnTo>
                  <a:lnTo>
                    <a:pt x="0" y="19"/>
                  </a:lnTo>
                  <a:lnTo>
                    <a:pt x="92" y="31"/>
                  </a:lnTo>
                  <a:lnTo>
                    <a:pt x="178" y="63"/>
                  </a:lnTo>
                  <a:lnTo>
                    <a:pt x="239" y="100"/>
                  </a:lnTo>
                  <a:lnTo>
                    <a:pt x="320" y="119"/>
                  </a:lnTo>
                  <a:lnTo>
                    <a:pt x="358" y="161"/>
                  </a:lnTo>
                  <a:lnTo>
                    <a:pt x="388" y="192"/>
                  </a:lnTo>
                  <a:lnTo>
                    <a:pt x="412" y="242"/>
                  </a:lnTo>
                  <a:lnTo>
                    <a:pt x="407" y="280"/>
                  </a:lnTo>
                  <a:lnTo>
                    <a:pt x="411" y="284"/>
                  </a:lnTo>
                  <a:lnTo>
                    <a:pt x="413" y="292"/>
                  </a:lnTo>
                  <a:lnTo>
                    <a:pt x="413" y="359"/>
                  </a:lnTo>
                  <a:lnTo>
                    <a:pt x="463" y="359"/>
                  </a:lnTo>
                  <a:lnTo>
                    <a:pt x="505" y="315"/>
                  </a:lnTo>
                  <a:lnTo>
                    <a:pt x="541" y="281"/>
                  </a:lnTo>
                  <a:lnTo>
                    <a:pt x="536" y="273"/>
                  </a:lnTo>
                  <a:lnTo>
                    <a:pt x="554" y="210"/>
                  </a:lnTo>
                  <a:lnTo>
                    <a:pt x="561" y="180"/>
                  </a:lnTo>
                  <a:lnTo>
                    <a:pt x="592" y="210"/>
                  </a:lnTo>
                  <a:lnTo>
                    <a:pt x="653" y="224"/>
                  </a:lnTo>
                  <a:lnTo>
                    <a:pt x="758" y="236"/>
                  </a:lnTo>
                  <a:lnTo>
                    <a:pt x="856" y="242"/>
                  </a:lnTo>
                  <a:lnTo>
                    <a:pt x="905" y="229"/>
                  </a:lnTo>
                  <a:lnTo>
                    <a:pt x="1034" y="229"/>
                  </a:lnTo>
                  <a:lnTo>
                    <a:pt x="1102" y="229"/>
                  </a:lnTo>
                  <a:lnTo>
                    <a:pt x="1183" y="236"/>
                  </a:lnTo>
                  <a:lnTo>
                    <a:pt x="1175" y="210"/>
                  </a:lnTo>
                  <a:lnTo>
                    <a:pt x="1165" y="188"/>
                  </a:lnTo>
                  <a:lnTo>
                    <a:pt x="1154" y="168"/>
                  </a:lnTo>
                  <a:lnTo>
                    <a:pt x="1146" y="149"/>
                  </a:lnTo>
                  <a:lnTo>
                    <a:pt x="1102" y="37"/>
                  </a:lnTo>
                  <a:lnTo>
                    <a:pt x="1102" y="93"/>
                  </a:lnTo>
                  <a:lnTo>
                    <a:pt x="1116" y="131"/>
                  </a:lnTo>
                  <a:close/>
                </a:path>
              </a:pathLst>
            </a:custGeom>
            <a:solidFill>
              <a:srgbClr val="3D3A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1" name="Freeform 109"/>
            <p:cNvSpPr>
              <a:spLocks/>
            </p:cNvSpPr>
            <p:nvPr/>
          </p:nvSpPr>
          <p:spPr bwMode="auto">
            <a:xfrm>
              <a:off x="4489" y="2894"/>
              <a:ext cx="363" cy="390"/>
            </a:xfrm>
            <a:custGeom>
              <a:avLst/>
              <a:gdLst>
                <a:gd name="T0" fmla="*/ 0 w 363"/>
                <a:gd name="T1" fmla="*/ 162 h 390"/>
                <a:gd name="T2" fmla="*/ 73 w 363"/>
                <a:gd name="T3" fmla="*/ 199 h 390"/>
                <a:gd name="T4" fmla="*/ 166 w 363"/>
                <a:gd name="T5" fmla="*/ 273 h 390"/>
                <a:gd name="T6" fmla="*/ 246 w 363"/>
                <a:gd name="T7" fmla="*/ 291 h 390"/>
                <a:gd name="T8" fmla="*/ 277 w 363"/>
                <a:gd name="T9" fmla="*/ 254 h 390"/>
                <a:gd name="T10" fmla="*/ 277 w 363"/>
                <a:gd name="T11" fmla="*/ 211 h 390"/>
                <a:gd name="T12" fmla="*/ 241 w 363"/>
                <a:gd name="T13" fmla="*/ 143 h 390"/>
                <a:gd name="T14" fmla="*/ 246 w 363"/>
                <a:gd name="T15" fmla="*/ 56 h 390"/>
                <a:gd name="T16" fmla="*/ 246 w 363"/>
                <a:gd name="T17" fmla="*/ 0 h 390"/>
                <a:gd name="T18" fmla="*/ 277 w 363"/>
                <a:gd name="T19" fmla="*/ 56 h 390"/>
                <a:gd name="T20" fmla="*/ 295 w 363"/>
                <a:gd name="T21" fmla="*/ 118 h 390"/>
                <a:gd name="T22" fmla="*/ 332 w 363"/>
                <a:gd name="T23" fmla="*/ 242 h 390"/>
                <a:gd name="T24" fmla="*/ 317 w 363"/>
                <a:gd name="T25" fmla="*/ 280 h 390"/>
                <a:gd name="T26" fmla="*/ 325 w 363"/>
                <a:gd name="T27" fmla="*/ 346 h 390"/>
                <a:gd name="T28" fmla="*/ 363 w 363"/>
                <a:gd name="T29" fmla="*/ 390 h 390"/>
                <a:gd name="T30" fmla="*/ 233 w 363"/>
                <a:gd name="T31" fmla="*/ 384 h 390"/>
                <a:gd name="T32" fmla="*/ 233 w 363"/>
                <a:gd name="T33" fmla="*/ 383 h 390"/>
                <a:gd name="T34" fmla="*/ 225 w 363"/>
                <a:gd name="T35" fmla="*/ 378 h 390"/>
                <a:gd name="T36" fmla="*/ 213 w 363"/>
                <a:gd name="T37" fmla="*/ 370 h 390"/>
                <a:gd name="T38" fmla="*/ 196 w 363"/>
                <a:gd name="T39" fmla="*/ 359 h 390"/>
                <a:gd name="T40" fmla="*/ 177 w 363"/>
                <a:gd name="T41" fmla="*/ 348 h 390"/>
                <a:gd name="T42" fmla="*/ 156 w 363"/>
                <a:gd name="T43" fmla="*/ 338 h 390"/>
                <a:gd name="T44" fmla="*/ 136 w 363"/>
                <a:gd name="T45" fmla="*/ 328 h 390"/>
                <a:gd name="T46" fmla="*/ 117 w 363"/>
                <a:gd name="T47" fmla="*/ 320 h 390"/>
                <a:gd name="T48" fmla="*/ 51 w 363"/>
                <a:gd name="T49" fmla="*/ 221 h 390"/>
                <a:gd name="T50" fmla="*/ 0 w 363"/>
                <a:gd name="T51" fmla="*/ 162 h 3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363" h="390">
                  <a:moveTo>
                    <a:pt x="0" y="162"/>
                  </a:moveTo>
                  <a:lnTo>
                    <a:pt x="73" y="199"/>
                  </a:lnTo>
                  <a:lnTo>
                    <a:pt x="166" y="273"/>
                  </a:lnTo>
                  <a:lnTo>
                    <a:pt x="246" y="291"/>
                  </a:lnTo>
                  <a:lnTo>
                    <a:pt x="277" y="254"/>
                  </a:lnTo>
                  <a:lnTo>
                    <a:pt x="277" y="211"/>
                  </a:lnTo>
                  <a:lnTo>
                    <a:pt x="241" y="143"/>
                  </a:lnTo>
                  <a:lnTo>
                    <a:pt x="246" y="56"/>
                  </a:lnTo>
                  <a:lnTo>
                    <a:pt x="246" y="0"/>
                  </a:lnTo>
                  <a:lnTo>
                    <a:pt x="277" y="56"/>
                  </a:lnTo>
                  <a:lnTo>
                    <a:pt x="295" y="118"/>
                  </a:lnTo>
                  <a:lnTo>
                    <a:pt x="332" y="242"/>
                  </a:lnTo>
                  <a:lnTo>
                    <a:pt x="317" y="280"/>
                  </a:lnTo>
                  <a:lnTo>
                    <a:pt x="325" y="346"/>
                  </a:lnTo>
                  <a:lnTo>
                    <a:pt x="363" y="390"/>
                  </a:lnTo>
                  <a:lnTo>
                    <a:pt x="233" y="384"/>
                  </a:lnTo>
                  <a:lnTo>
                    <a:pt x="233" y="383"/>
                  </a:lnTo>
                  <a:lnTo>
                    <a:pt x="225" y="378"/>
                  </a:lnTo>
                  <a:lnTo>
                    <a:pt x="213" y="370"/>
                  </a:lnTo>
                  <a:lnTo>
                    <a:pt x="196" y="359"/>
                  </a:lnTo>
                  <a:lnTo>
                    <a:pt x="177" y="348"/>
                  </a:lnTo>
                  <a:lnTo>
                    <a:pt x="156" y="338"/>
                  </a:lnTo>
                  <a:lnTo>
                    <a:pt x="136" y="328"/>
                  </a:lnTo>
                  <a:lnTo>
                    <a:pt x="117" y="320"/>
                  </a:lnTo>
                  <a:lnTo>
                    <a:pt x="51" y="221"/>
                  </a:lnTo>
                  <a:lnTo>
                    <a:pt x="0" y="162"/>
                  </a:lnTo>
                  <a:close/>
                </a:path>
              </a:pathLst>
            </a:custGeom>
            <a:solidFill>
              <a:srgbClr val="3D3A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2" name="Freeform 110"/>
            <p:cNvSpPr>
              <a:spLocks/>
            </p:cNvSpPr>
            <p:nvPr/>
          </p:nvSpPr>
          <p:spPr bwMode="auto">
            <a:xfrm>
              <a:off x="4540" y="3077"/>
              <a:ext cx="141" cy="148"/>
            </a:xfrm>
            <a:custGeom>
              <a:avLst/>
              <a:gdLst>
                <a:gd name="T0" fmla="*/ 37 w 141"/>
                <a:gd name="T1" fmla="*/ 56 h 148"/>
                <a:gd name="T2" fmla="*/ 73 w 141"/>
                <a:gd name="T3" fmla="*/ 117 h 148"/>
                <a:gd name="T4" fmla="*/ 129 w 141"/>
                <a:gd name="T5" fmla="*/ 131 h 148"/>
                <a:gd name="T6" fmla="*/ 141 w 141"/>
                <a:gd name="T7" fmla="*/ 148 h 148"/>
                <a:gd name="T8" fmla="*/ 141 w 141"/>
                <a:gd name="T9" fmla="*/ 125 h 148"/>
                <a:gd name="T10" fmla="*/ 123 w 141"/>
                <a:gd name="T11" fmla="*/ 94 h 148"/>
                <a:gd name="T12" fmla="*/ 110 w 141"/>
                <a:gd name="T13" fmla="*/ 43 h 148"/>
                <a:gd name="T14" fmla="*/ 0 w 141"/>
                <a:gd name="T15" fmla="*/ 0 h 148"/>
                <a:gd name="T16" fmla="*/ 37 w 141"/>
                <a:gd name="T17" fmla="*/ 56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41" h="148">
                  <a:moveTo>
                    <a:pt x="37" y="56"/>
                  </a:moveTo>
                  <a:lnTo>
                    <a:pt x="73" y="117"/>
                  </a:lnTo>
                  <a:lnTo>
                    <a:pt x="129" y="131"/>
                  </a:lnTo>
                  <a:lnTo>
                    <a:pt x="141" y="148"/>
                  </a:lnTo>
                  <a:lnTo>
                    <a:pt x="141" y="125"/>
                  </a:lnTo>
                  <a:lnTo>
                    <a:pt x="123" y="94"/>
                  </a:lnTo>
                  <a:lnTo>
                    <a:pt x="110" y="43"/>
                  </a:lnTo>
                  <a:lnTo>
                    <a:pt x="0" y="0"/>
                  </a:lnTo>
                  <a:lnTo>
                    <a:pt x="37" y="56"/>
                  </a:lnTo>
                  <a:close/>
                </a:path>
              </a:pathLst>
            </a:custGeom>
            <a:solidFill>
              <a:srgbClr val="6060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3" name="Freeform 111"/>
            <p:cNvSpPr>
              <a:spLocks/>
            </p:cNvSpPr>
            <p:nvPr/>
          </p:nvSpPr>
          <p:spPr bwMode="auto">
            <a:xfrm>
              <a:off x="3837" y="3228"/>
              <a:ext cx="80" cy="117"/>
            </a:xfrm>
            <a:custGeom>
              <a:avLst/>
              <a:gdLst>
                <a:gd name="T0" fmla="*/ 38 w 80"/>
                <a:gd name="T1" fmla="*/ 0 h 117"/>
                <a:gd name="T2" fmla="*/ 19 w 80"/>
                <a:gd name="T3" fmla="*/ 0 h 117"/>
                <a:gd name="T4" fmla="*/ 0 w 80"/>
                <a:gd name="T5" fmla="*/ 62 h 117"/>
                <a:gd name="T6" fmla="*/ 0 w 80"/>
                <a:gd name="T7" fmla="*/ 117 h 117"/>
                <a:gd name="T8" fmla="*/ 38 w 80"/>
                <a:gd name="T9" fmla="*/ 80 h 117"/>
                <a:gd name="T10" fmla="*/ 80 w 80"/>
                <a:gd name="T11" fmla="*/ 37 h 117"/>
                <a:gd name="T12" fmla="*/ 77 w 80"/>
                <a:gd name="T13" fmla="*/ 36 h 117"/>
                <a:gd name="T14" fmla="*/ 72 w 80"/>
                <a:gd name="T15" fmla="*/ 32 h 117"/>
                <a:gd name="T16" fmla="*/ 65 w 80"/>
                <a:gd name="T17" fmla="*/ 26 h 117"/>
                <a:gd name="T18" fmla="*/ 57 w 80"/>
                <a:gd name="T19" fmla="*/ 21 h 117"/>
                <a:gd name="T20" fmla="*/ 48 w 80"/>
                <a:gd name="T21" fmla="*/ 14 h 117"/>
                <a:gd name="T22" fmla="*/ 42 w 80"/>
                <a:gd name="T23" fmla="*/ 8 h 117"/>
                <a:gd name="T24" fmla="*/ 38 w 80"/>
                <a:gd name="T25" fmla="*/ 4 h 117"/>
                <a:gd name="T26" fmla="*/ 38 w 80"/>
                <a:gd name="T27" fmla="*/ 0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80" h="117">
                  <a:moveTo>
                    <a:pt x="38" y="0"/>
                  </a:moveTo>
                  <a:lnTo>
                    <a:pt x="19" y="0"/>
                  </a:lnTo>
                  <a:lnTo>
                    <a:pt x="0" y="62"/>
                  </a:lnTo>
                  <a:lnTo>
                    <a:pt x="0" y="117"/>
                  </a:lnTo>
                  <a:lnTo>
                    <a:pt x="38" y="80"/>
                  </a:lnTo>
                  <a:lnTo>
                    <a:pt x="80" y="37"/>
                  </a:lnTo>
                  <a:lnTo>
                    <a:pt x="77" y="36"/>
                  </a:lnTo>
                  <a:lnTo>
                    <a:pt x="72" y="32"/>
                  </a:lnTo>
                  <a:lnTo>
                    <a:pt x="65" y="26"/>
                  </a:lnTo>
                  <a:lnTo>
                    <a:pt x="57" y="21"/>
                  </a:lnTo>
                  <a:lnTo>
                    <a:pt x="48" y="14"/>
                  </a:lnTo>
                  <a:lnTo>
                    <a:pt x="42" y="8"/>
                  </a:lnTo>
                  <a:lnTo>
                    <a:pt x="38" y="4"/>
                  </a:lnTo>
                  <a:lnTo>
                    <a:pt x="38" y="0"/>
                  </a:lnTo>
                  <a:close/>
                </a:path>
              </a:pathLst>
            </a:custGeom>
            <a:solidFill>
              <a:srgbClr val="6060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4" name="Freeform 112"/>
            <p:cNvSpPr>
              <a:spLocks/>
            </p:cNvSpPr>
            <p:nvPr/>
          </p:nvSpPr>
          <p:spPr bwMode="auto">
            <a:xfrm>
              <a:off x="3885" y="2628"/>
              <a:ext cx="733" cy="440"/>
            </a:xfrm>
            <a:custGeom>
              <a:avLst/>
              <a:gdLst>
                <a:gd name="T0" fmla="*/ 370 w 733"/>
                <a:gd name="T1" fmla="*/ 18 h 440"/>
                <a:gd name="T2" fmla="*/ 468 w 733"/>
                <a:gd name="T3" fmla="*/ 6 h 440"/>
                <a:gd name="T4" fmla="*/ 560 w 733"/>
                <a:gd name="T5" fmla="*/ 0 h 440"/>
                <a:gd name="T6" fmla="*/ 672 w 733"/>
                <a:gd name="T7" fmla="*/ 37 h 440"/>
                <a:gd name="T8" fmla="*/ 721 w 733"/>
                <a:gd name="T9" fmla="*/ 86 h 440"/>
                <a:gd name="T10" fmla="*/ 684 w 733"/>
                <a:gd name="T11" fmla="*/ 100 h 440"/>
                <a:gd name="T12" fmla="*/ 684 w 733"/>
                <a:gd name="T13" fmla="*/ 155 h 440"/>
                <a:gd name="T14" fmla="*/ 733 w 733"/>
                <a:gd name="T15" fmla="*/ 205 h 440"/>
                <a:gd name="T16" fmla="*/ 733 w 733"/>
                <a:gd name="T17" fmla="*/ 272 h 440"/>
                <a:gd name="T18" fmla="*/ 690 w 733"/>
                <a:gd name="T19" fmla="*/ 322 h 440"/>
                <a:gd name="T20" fmla="*/ 604 w 733"/>
                <a:gd name="T21" fmla="*/ 284 h 440"/>
                <a:gd name="T22" fmla="*/ 560 w 733"/>
                <a:gd name="T23" fmla="*/ 291 h 440"/>
                <a:gd name="T24" fmla="*/ 511 w 733"/>
                <a:gd name="T25" fmla="*/ 229 h 440"/>
                <a:gd name="T26" fmla="*/ 487 w 733"/>
                <a:gd name="T27" fmla="*/ 174 h 440"/>
                <a:gd name="T28" fmla="*/ 536 w 733"/>
                <a:gd name="T29" fmla="*/ 74 h 440"/>
                <a:gd name="T30" fmla="*/ 492 w 733"/>
                <a:gd name="T31" fmla="*/ 56 h 440"/>
                <a:gd name="T32" fmla="*/ 443 w 733"/>
                <a:gd name="T33" fmla="*/ 62 h 440"/>
                <a:gd name="T34" fmla="*/ 389 w 733"/>
                <a:gd name="T35" fmla="*/ 81 h 440"/>
                <a:gd name="T36" fmla="*/ 363 w 733"/>
                <a:gd name="T37" fmla="*/ 123 h 440"/>
                <a:gd name="T38" fmla="*/ 394 w 733"/>
                <a:gd name="T39" fmla="*/ 205 h 440"/>
                <a:gd name="T40" fmla="*/ 462 w 733"/>
                <a:gd name="T41" fmla="*/ 266 h 440"/>
                <a:gd name="T42" fmla="*/ 506 w 733"/>
                <a:gd name="T43" fmla="*/ 354 h 440"/>
                <a:gd name="T44" fmla="*/ 511 w 733"/>
                <a:gd name="T45" fmla="*/ 409 h 440"/>
                <a:gd name="T46" fmla="*/ 424 w 733"/>
                <a:gd name="T47" fmla="*/ 354 h 440"/>
                <a:gd name="T48" fmla="*/ 370 w 733"/>
                <a:gd name="T49" fmla="*/ 310 h 440"/>
                <a:gd name="T50" fmla="*/ 370 w 733"/>
                <a:gd name="T51" fmla="*/ 384 h 440"/>
                <a:gd name="T52" fmla="*/ 345 w 733"/>
                <a:gd name="T53" fmla="*/ 440 h 440"/>
                <a:gd name="T54" fmla="*/ 289 w 733"/>
                <a:gd name="T55" fmla="*/ 396 h 440"/>
                <a:gd name="T56" fmla="*/ 289 w 733"/>
                <a:gd name="T57" fmla="*/ 310 h 440"/>
                <a:gd name="T58" fmla="*/ 289 w 733"/>
                <a:gd name="T59" fmla="*/ 235 h 440"/>
                <a:gd name="T60" fmla="*/ 234 w 733"/>
                <a:gd name="T61" fmla="*/ 149 h 440"/>
                <a:gd name="T62" fmla="*/ 204 w 733"/>
                <a:gd name="T63" fmla="*/ 130 h 440"/>
                <a:gd name="T64" fmla="*/ 166 w 733"/>
                <a:gd name="T65" fmla="*/ 155 h 440"/>
                <a:gd name="T66" fmla="*/ 190 w 733"/>
                <a:gd name="T67" fmla="*/ 198 h 440"/>
                <a:gd name="T68" fmla="*/ 172 w 733"/>
                <a:gd name="T69" fmla="*/ 272 h 440"/>
                <a:gd name="T70" fmla="*/ 172 w 733"/>
                <a:gd name="T71" fmla="*/ 354 h 440"/>
                <a:gd name="T72" fmla="*/ 129 w 733"/>
                <a:gd name="T73" fmla="*/ 291 h 440"/>
                <a:gd name="T74" fmla="*/ 129 w 733"/>
                <a:gd name="T75" fmla="*/ 205 h 440"/>
                <a:gd name="T76" fmla="*/ 117 w 733"/>
                <a:gd name="T77" fmla="*/ 142 h 440"/>
                <a:gd name="T78" fmla="*/ 0 w 733"/>
                <a:gd name="T79" fmla="*/ 142 h 440"/>
                <a:gd name="T80" fmla="*/ 19 w 733"/>
                <a:gd name="T81" fmla="*/ 134 h 440"/>
                <a:gd name="T82" fmla="*/ 39 w 733"/>
                <a:gd name="T83" fmla="*/ 126 h 440"/>
                <a:gd name="T84" fmla="*/ 57 w 733"/>
                <a:gd name="T85" fmla="*/ 118 h 440"/>
                <a:gd name="T86" fmla="*/ 76 w 733"/>
                <a:gd name="T87" fmla="*/ 111 h 440"/>
                <a:gd name="T88" fmla="*/ 95 w 733"/>
                <a:gd name="T89" fmla="*/ 105 h 440"/>
                <a:gd name="T90" fmla="*/ 113 w 733"/>
                <a:gd name="T91" fmla="*/ 98 h 440"/>
                <a:gd name="T92" fmla="*/ 133 w 733"/>
                <a:gd name="T93" fmla="*/ 93 h 440"/>
                <a:gd name="T94" fmla="*/ 153 w 733"/>
                <a:gd name="T95" fmla="*/ 86 h 440"/>
                <a:gd name="T96" fmla="*/ 221 w 733"/>
                <a:gd name="T97" fmla="*/ 74 h 440"/>
                <a:gd name="T98" fmla="*/ 283 w 733"/>
                <a:gd name="T99" fmla="*/ 49 h 440"/>
                <a:gd name="T100" fmla="*/ 286 w 733"/>
                <a:gd name="T101" fmla="*/ 48 h 440"/>
                <a:gd name="T102" fmla="*/ 295 w 733"/>
                <a:gd name="T103" fmla="*/ 44 h 440"/>
                <a:gd name="T104" fmla="*/ 307 w 733"/>
                <a:gd name="T105" fmla="*/ 37 h 440"/>
                <a:gd name="T106" fmla="*/ 322 w 733"/>
                <a:gd name="T107" fmla="*/ 32 h 440"/>
                <a:gd name="T108" fmla="*/ 337 w 733"/>
                <a:gd name="T109" fmla="*/ 25 h 440"/>
                <a:gd name="T110" fmla="*/ 351 w 733"/>
                <a:gd name="T111" fmla="*/ 20 h 440"/>
                <a:gd name="T112" fmla="*/ 362 w 733"/>
                <a:gd name="T113" fmla="*/ 18 h 440"/>
                <a:gd name="T114" fmla="*/ 370 w 733"/>
                <a:gd name="T115" fmla="*/ 18 h 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733" h="440">
                  <a:moveTo>
                    <a:pt x="370" y="18"/>
                  </a:moveTo>
                  <a:lnTo>
                    <a:pt x="468" y="6"/>
                  </a:lnTo>
                  <a:lnTo>
                    <a:pt x="560" y="0"/>
                  </a:lnTo>
                  <a:lnTo>
                    <a:pt x="672" y="37"/>
                  </a:lnTo>
                  <a:lnTo>
                    <a:pt x="721" y="86"/>
                  </a:lnTo>
                  <a:lnTo>
                    <a:pt x="684" y="100"/>
                  </a:lnTo>
                  <a:lnTo>
                    <a:pt x="684" y="155"/>
                  </a:lnTo>
                  <a:lnTo>
                    <a:pt x="733" y="205"/>
                  </a:lnTo>
                  <a:lnTo>
                    <a:pt x="733" y="272"/>
                  </a:lnTo>
                  <a:lnTo>
                    <a:pt x="690" y="322"/>
                  </a:lnTo>
                  <a:lnTo>
                    <a:pt x="604" y="284"/>
                  </a:lnTo>
                  <a:lnTo>
                    <a:pt x="560" y="291"/>
                  </a:lnTo>
                  <a:lnTo>
                    <a:pt x="511" y="229"/>
                  </a:lnTo>
                  <a:lnTo>
                    <a:pt x="487" y="174"/>
                  </a:lnTo>
                  <a:lnTo>
                    <a:pt x="536" y="74"/>
                  </a:lnTo>
                  <a:lnTo>
                    <a:pt x="492" y="56"/>
                  </a:lnTo>
                  <a:lnTo>
                    <a:pt x="443" y="62"/>
                  </a:lnTo>
                  <a:lnTo>
                    <a:pt x="389" y="81"/>
                  </a:lnTo>
                  <a:lnTo>
                    <a:pt x="363" y="123"/>
                  </a:lnTo>
                  <a:lnTo>
                    <a:pt x="394" y="205"/>
                  </a:lnTo>
                  <a:lnTo>
                    <a:pt x="462" y="266"/>
                  </a:lnTo>
                  <a:lnTo>
                    <a:pt x="506" y="354"/>
                  </a:lnTo>
                  <a:lnTo>
                    <a:pt x="511" y="409"/>
                  </a:lnTo>
                  <a:lnTo>
                    <a:pt x="424" y="354"/>
                  </a:lnTo>
                  <a:lnTo>
                    <a:pt x="370" y="310"/>
                  </a:lnTo>
                  <a:lnTo>
                    <a:pt x="370" y="384"/>
                  </a:lnTo>
                  <a:lnTo>
                    <a:pt x="345" y="440"/>
                  </a:lnTo>
                  <a:lnTo>
                    <a:pt x="289" y="396"/>
                  </a:lnTo>
                  <a:lnTo>
                    <a:pt x="289" y="310"/>
                  </a:lnTo>
                  <a:lnTo>
                    <a:pt x="289" y="235"/>
                  </a:lnTo>
                  <a:lnTo>
                    <a:pt x="234" y="149"/>
                  </a:lnTo>
                  <a:lnTo>
                    <a:pt x="204" y="130"/>
                  </a:lnTo>
                  <a:lnTo>
                    <a:pt x="166" y="155"/>
                  </a:lnTo>
                  <a:lnTo>
                    <a:pt x="190" y="198"/>
                  </a:lnTo>
                  <a:lnTo>
                    <a:pt x="172" y="272"/>
                  </a:lnTo>
                  <a:lnTo>
                    <a:pt x="172" y="354"/>
                  </a:lnTo>
                  <a:lnTo>
                    <a:pt x="129" y="291"/>
                  </a:lnTo>
                  <a:lnTo>
                    <a:pt x="129" y="205"/>
                  </a:lnTo>
                  <a:lnTo>
                    <a:pt x="117" y="142"/>
                  </a:lnTo>
                  <a:lnTo>
                    <a:pt x="0" y="142"/>
                  </a:lnTo>
                  <a:lnTo>
                    <a:pt x="19" y="134"/>
                  </a:lnTo>
                  <a:lnTo>
                    <a:pt x="39" y="126"/>
                  </a:lnTo>
                  <a:lnTo>
                    <a:pt x="57" y="118"/>
                  </a:lnTo>
                  <a:lnTo>
                    <a:pt x="76" y="111"/>
                  </a:lnTo>
                  <a:lnTo>
                    <a:pt x="95" y="105"/>
                  </a:lnTo>
                  <a:lnTo>
                    <a:pt x="113" y="98"/>
                  </a:lnTo>
                  <a:lnTo>
                    <a:pt x="133" y="93"/>
                  </a:lnTo>
                  <a:lnTo>
                    <a:pt x="153" y="86"/>
                  </a:lnTo>
                  <a:lnTo>
                    <a:pt x="221" y="74"/>
                  </a:lnTo>
                  <a:lnTo>
                    <a:pt x="283" y="49"/>
                  </a:lnTo>
                  <a:lnTo>
                    <a:pt x="286" y="48"/>
                  </a:lnTo>
                  <a:lnTo>
                    <a:pt x="295" y="44"/>
                  </a:lnTo>
                  <a:lnTo>
                    <a:pt x="307" y="37"/>
                  </a:lnTo>
                  <a:lnTo>
                    <a:pt x="322" y="32"/>
                  </a:lnTo>
                  <a:lnTo>
                    <a:pt x="337" y="25"/>
                  </a:lnTo>
                  <a:lnTo>
                    <a:pt x="351" y="20"/>
                  </a:lnTo>
                  <a:lnTo>
                    <a:pt x="362" y="18"/>
                  </a:lnTo>
                  <a:lnTo>
                    <a:pt x="370" y="18"/>
                  </a:lnTo>
                  <a:close/>
                </a:path>
              </a:pathLst>
            </a:custGeom>
            <a:solidFill>
              <a:srgbClr val="75727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5" name="Freeform 113"/>
            <p:cNvSpPr>
              <a:spLocks/>
            </p:cNvSpPr>
            <p:nvPr/>
          </p:nvSpPr>
          <p:spPr bwMode="auto">
            <a:xfrm>
              <a:off x="3674" y="2782"/>
              <a:ext cx="32" cy="89"/>
            </a:xfrm>
            <a:custGeom>
              <a:avLst/>
              <a:gdLst>
                <a:gd name="T0" fmla="*/ 32 w 32"/>
                <a:gd name="T1" fmla="*/ 43 h 89"/>
                <a:gd name="T2" fmla="*/ 17 w 32"/>
                <a:gd name="T3" fmla="*/ 5 h 89"/>
                <a:gd name="T4" fmla="*/ 0 w 32"/>
                <a:gd name="T5" fmla="*/ 0 h 89"/>
                <a:gd name="T6" fmla="*/ 0 w 32"/>
                <a:gd name="T7" fmla="*/ 21 h 89"/>
                <a:gd name="T8" fmla="*/ 14 w 32"/>
                <a:gd name="T9" fmla="*/ 40 h 89"/>
                <a:gd name="T10" fmla="*/ 17 w 32"/>
                <a:gd name="T11" fmla="*/ 57 h 89"/>
                <a:gd name="T12" fmla="*/ 14 w 32"/>
                <a:gd name="T13" fmla="*/ 89 h 89"/>
                <a:gd name="T14" fmla="*/ 29 w 32"/>
                <a:gd name="T15" fmla="*/ 75 h 89"/>
                <a:gd name="T16" fmla="*/ 32 w 32"/>
                <a:gd name="T17" fmla="*/ 43 h 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2" h="89">
                  <a:moveTo>
                    <a:pt x="32" y="43"/>
                  </a:moveTo>
                  <a:lnTo>
                    <a:pt x="17" y="5"/>
                  </a:lnTo>
                  <a:lnTo>
                    <a:pt x="0" y="0"/>
                  </a:lnTo>
                  <a:lnTo>
                    <a:pt x="0" y="21"/>
                  </a:lnTo>
                  <a:lnTo>
                    <a:pt x="14" y="40"/>
                  </a:lnTo>
                  <a:lnTo>
                    <a:pt x="17" y="57"/>
                  </a:lnTo>
                  <a:lnTo>
                    <a:pt x="14" y="89"/>
                  </a:lnTo>
                  <a:lnTo>
                    <a:pt x="29" y="75"/>
                  </a:lnTo>
                  <a:lnTo>
                    <a:pt x="32" y="43"/>
                  </a:lnTo>
                  <a:close/>
                </a:path>
              </a:pathLst>
            </a:custGeom>
            <a:solidFill>
              <a:srgbClr val="D1C1B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6" name="Freeform 114"/>
            <p:cNvSpPr>
              <a:spLocks/>
            </p:cNvSpPr>
            <p:nvPr/>
          </p:nvSpPr>
          <p:spPr bwMode="auto">
            <a:xfrm>
              <a:off x="3196" y="2986"/>
              <a:ext cx="67" cy="61"/>
            </a:xfrm>
            <a:custGeom>
              <a:avLst/>
              <a:gdLst>
                <a:gd name="T0" fmla="*/ 20 w 67"/>
                <a:gd name="T1" fmla="*/ 1 h 61"/>
                <a:gd name="T2" fmla="*/ 26 w 67"/>
                <a:gd name="T3" fmla="*/ 26 h 61"/>
                <a:gd name="T4" fmla="*/ 0 w 67"/>
                <a:gd name="T5" fmla="*/ 47 h 61"/>
                <a:gd name="T6" fmla="*/ 41 w 67"/>
                <a:gd name="T7" fmla="*/ 42 h 61"/>
                <a:gd name="T8" fmla="*/ 48 w 67"/>
                <a:gd name="T9" fmla="*/ 61 h 61"/>
                <a:gd name="T10" fmla="*/ 67 w 67"/>
                <a:gd name="T11" fmla="*/ 54 h 61"/>
                <a:gd name="T12" fmla="*/ 55 w 67"/>
                <a:gd name="T13" fmla="*/ 49 h 61"/>
                <a:gd name="T14" fmla="*/ 43 w 67"/>
                <a:gd name="T15" fmla="*/ 2 h 61"/>
                <a:gd name="T16" fmla="*/ 39 w 67"/>
                <a:gd name="T17" fmla="*/ 2 h 61"/>
                <a:gd name="T18" fmla="*/ 32 w 67"/>
                <a:gd name="T19" fmla="*/ 1 h 61"/>
                <a:gd name="T20" fmla="*/ 24 w 67"/>
                <a:gd name="T21" fmla="*/ 0 h 61"/>
                <a:gd name="T22" fmla="*/ 20 w 67"/>
                <a:gd name="T23" fmla="*/ 1 h 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67" h="61">
                  <a:moveTo>
                    <a:pt x="20" y="1"/>
                  </a:moveTo>
                  <a:lnTo>
                    <a:pt x="26" y="26"/>
                  </a:lnTo>
                  <a:lnTo>
                    <a:pt x="0" y="47"/>
                  </a:lnTo>
                  <a:lnTo>
                    <a:pt x="41" y="42"/>
                  </a:lnTo>
                  <a:lnTo>
                    <a:pt x="48" y="61"/>
                  </a:lnTo>
                  <a:lnTo>
                    <a:pt x="67" y="54"/>
                  </a:lnTo>
                  <a:lnTo>
                    <a:pt x="55" y="49"/>
                  </a:lnTo>
                  <a:lnTo>
                    <a:pt x="43" y="2"/>
                  </a:lnTo>
                  <a:lnTo>
                    <a:pt x="39" y="2"/>
                  </a:lnTo>
                  <a:lnTo>
                    <a:pt x="32" y="1"/>
                  </a:lnTo>
                  <a:lnTo>
                    <a:pt x="24" y="0"/>
                  </a:lnTo>
                  <a:lnTo>
                    <a:pt x="20" y="1"/>
                  </a:lnTo>
                  <a:close/>
                </a:path>
              </a:pathLst>
            </a:custGeom>
            <a:solidFill>
              <a:srgbClr val="D1C1B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pic>
        <p:nvPicPr>
          <p:cNvPr id="3188" name="Picture 116" descr="C:\Users\radoslav.pekny\AppData\Local\Microsoft\Windows\INetCache\IE\JEMPEYE1\MP900406703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32227" b="96973" l="9956" r="708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85384">
            <a:off x="5276125" y="2139476"/>
            <a:ext cx="2081784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0" name="Ovál 129"/>
          <p:cNvSpPr/>
          <p:nvPr/>
        </p:nvSpPr>
        <p:spPr>
          <a:xfrm>
            <a:off x="4142053" y="4629310"/>
            <a:ext cx="457200" cy="4572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1" name="Ovál 130"/>
          <p:cNvSpPr/>
          <p:nvPr/>
        </p:nvSpPr>
        <p:spPr>
          <a:xfrm>
            <a:off x="5406290" y="3377270"/>
            <a:ext cx="457200" cy="4572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132" name="Ovál 131"/>
          <p:cNvSpPr/>
          <p:nvPr/>
        </p:nvSpPr>
        <p:spPr>
          <a:xfrm>
            <a:off x="7144519" y="3834470"/>
            <a:ext cx="457200" cy="457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78" name="TextovéPole 1077"/>
          <p:cNvSpPr txBox="1"/>
          <p:nvPr/>
        </p:nvSpPr>
        <p:spPr>
          <a:xfrm>
            <a:off x="190386" y="2465090"/>
            <a:ext cx="1722610" cy="369332"/>
          </a:xfrm>
          <a:prstGeom prst="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         </a:t>
            </a:r>
            <a:r>
              <a:rPr lang="cs-CZ" b="1" dirty="0" smtClean="0">
                <a:solidFill>
                  <a:srgbClr val="0070C0"/>
                </a:solidFill>
              </a:rPr>
              <a:t>MOTÝL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135" name="TextovéPole 134"/>
          <p:cNvSpPr txBox="1"/>
          <p:nvPr/>
        </p:nvSpPr>
        <p:spPr>
          <a:xfrm>
            <a:off x="268726" y="4598999"/>
            <a:ext cx="764603" cy="369332"/>
          </a:xfrm>
          <a:prstGeom prst="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0070C0"/>
                </a:solidFill>
              </a:rPr>
              <a:t>ČÁP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136" name="TextovéPole 135"/>
          <p:cNvSpPr txBox="1"/>
          <p:nvPr/>
        </p:nvSpPr>
        <p:spPr>
          <a:xfrm>
            <a:off x="2978055" y="1322522"/>
            <a:ext cx="1649058" cy="369332"/>
          </a:xfrm>
          <a:prstGeom prst="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     NETOPÝR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137" name="TextovéPole 136"/>
          <p:cNvSpPr txBox="1"/>
          <p:nvPr/>
        </p:nvSpPr>
        <p:spPr>
          <a:xfrm>
            <a:off x="5106673" y="4366997"/>
            <a:ext cx="1020776" cy="369332"/>
          </a:xfrm>
          <a:prstGeom prst="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  </a:t>
            </a:r>
            <a:r>
              <a:rPr lang="cs-CZ" b="1" dirty="0" smtClean="0">
                <a:solidFill>
                  <a:srgbClr val="0070C0"/>
                </a:solidFill>
              </a:rPr>
              <a:t>DATEL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138" name="TextovéPole 137"/>
          <p:cNvSpPr txBox="1"/>
          <p:nvPr/>
        </p:nvSpPr>
        <p:spPr>
          <a:xfrm>
            <a:off x="6542920" y="1982849"/>
            <a:ext cx="1277179" cy="369332"/>
          </a:xfrm>
          <a:prstGeom prst="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   </a:t>
            </a:r>
            <a:r>
              <a:rPr lang="cs-CZ" b="1" dirty="0" smtClean="0">
                <a:solidFill>
                  <a:srgbClr val="0070C0"/>
                </a:solidFill>
              </a:rPr>
              <a:t>PAVOUK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139" name="TextovéPole 138"/>
          <p:cNvSpPr txBox="1"/>
          <p:nvPr/>
        </p:nvSpPr>
        <p:spPr>
          <a:xfrm>
            <a:off x="239063" y="5430176"/>
            <a:ext cx="1325224" cy="369332"/>
          </a:xfrm>
          <a:prstGeom prst="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0070C0"/>
                </a:solidFill>
              </a:rPr>
              <a:t>JEŽEK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140" name="TextovéPole 139"/>
          <p:cNvSpPr txBox="1"/>
          <p:nvPr/>
        </p:nvSpPr>
        <p:spPr>
          <a:xfrm>
            <a:off x="4278287" y="5198118"/>
            <a:ext cx="1356603" cy="369332"/>
          </a:xfrm>
          <a:prstGeom prst="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    BAŽANT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141" name="TextovéPole 140"/>
          <p:cNvSpPr txBox="1"/>
          <p:nvPr/>
        </p:nvSpPr>
        <p:spPr>
          <a:xfrm>
            <a:off x="6959477" y="6384119"/>
            <a:ext cx="1972259" cy="369332"/>
          </a:xfrm>
          <a:prstGeom prst="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         JEZEVEC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142" name="TextovéPole 141"/>
          <p:cNvSpPr txBox="1"/>
          <p:nvPr/>
        </p:nvSpPr>
        <p:spPr>
          <a:xfrm>
            <a:off x="7108113" y="4366997"/>
            <a:ext cx="1823623" cy="369332"/>
          </a:xfrm>
          <a:prstGeom prst="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    MRAVENEC</a:t>
            </a:r>
            <a:endParaRPr lang="cs-CZ" b="1" dirty="0">
              <a:solidFill>
                <a:srgbClr val="0070C0"/>
              </a:solidFill>
            </a:endParaRPr>
          </a:p>
        </p:txBody>
      </p:sp>
      <p:pic>
        <p:nvPicPr>
          <p:cNvPr id="4098" name="Picture 2" descr="C:\Users\radoslav.pekny\AppData\Local\Microsoft\Windows\INetCache\IE\950ILHOI\MC900440450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45606" y="253368"/>
            <a:ext cx="1168037" cy="882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86013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radoslav.pekny\AppData\Local\Microsoft\Windows\Temporary Internet Files\Content.IE5\85RFA2JX\MP90040125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4756" y="1863204"/>
            <a:ext cx="3914488" cy="3131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radoslav.pekny\AppData\Local\Microsoft\Windows\Temporary Internet Files\Content.IE5\85RFA2JX\MP90040125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4756" y="1863204"/>
            <a:ext cx="3914488" cy="3131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radoslav.pekny\AppData\Local\Microsoft\Windows\Temporary Internet Files\Content.IE5\85RFA2JX\MP900401259[1].jpg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CrisscrossEtching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51" y="254452"/>
            <a:ext cx="9096524" cy="67485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radoslav.pekny\AppData\Local\Microsoft\Windows\Temporary Internet Files\Content.IE5\KKII1MBG\MC90043668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0507" y="783372"/>
            <a:ext cx="1444625" cy="1822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radoslav.pekny\AppData\Local\Microsoft\Windows\Temporary Internet Files\Content.IE5\KKII1MBG\MC90034689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1231" y="3198636"/>
            <a:ext cx="1836115" cy="1032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67690" y="170625"/>
            <a:ext cx="9032504" cy="400110"/>
          </a:xfrm>
          <a:prstGeom prst="rect">
            <a:avLst/>
          </a:prstGeom>
          <a:solidFill>
            <a:schemeClr val="bg1"/>
          </a:solidFill>
          <a:ln w="5715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             PROČ  TYTO  ŽIVOČICHY  NEUVIDÍME  V  ZIMĚ  VE  VOLNÉ  PŘÍRODĚ?</a:t>
            </a:r>
            <a:endParaRPr lang="cs-CZ" sz="20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53154"/>
          <a:stretch/>
        </p:blipFill>
        <p:spPr bwMode="auto">
          <a:xfrm>
            <a:off x="323528" y="0"/>
            <a:ext cx="2091426" cy="2438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 1"/>
          <p:cNvSpPr/>
          <p:nvPr/>
        </p:nvSpPr>
        <p:spPr>
          <a:xfrm>
            <a:off x="3199445" y="6359608"/>
            <a:ext cx="457200" cy="457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3247795" y="2605822"/>
            <a:ext cx="457200" cy="457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1087399" y="4206080"/>
            <a:ext cx="457200" cy="457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6296063" y="5844946"/>
            <a:ext cx="457200" cy="457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1619672" y="1982849"/>
            <a:ext cx="457200" cy="457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8241366" y="2377222"/>
            <a:ext cx="457200" cy="457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 descr="C:\Users\radoslav.pekny\AppData\Local\Microsoft\Windows\INetCache\IE\JEMPEYE1\MC90041163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374" y="3107896"/>
            <a:ext cx="1165225" cy="1619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" name="Group 7"/>
          <p:cNvGrpSpPr>
            <a:grpSpLocks noChangeAspect="1"/>
          </p:cNvGrpSpPr>
          <p:nvPr/>
        </p:nvGrpSpPr>
        <p:grpSpPr bwMode="auto">
          <a:xfrm>
            <a:off x="604464" y="4857910"/>
            <a:ext cx="2823581" cy="1851608"/>
            <a:chOff x="2304" y="1851"/>
            <a:chExt cx="1162" cy="762"/>
          </a:xfrm>
        </p:grpSpPr>
        <p:sp>
          <p:nvSpPr>
            <p:cNvPr id="4" name="AutoShape 6"/>
            <p:cNvSpPr>
              <a:spLocks noChangeAspect="1" noChangeArrowheads="1" noTextEdit="1"/>
            </p:cNvSpPr>
            <p:nvPr/>
          </p:nvSpPr>
          <p:spPr bwMode="auto">
            <a:xfrm>
              <a:off x="2314" y="1851"/>
              <a:ext cx="1152" cy="76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" name="Freeform 9"/>
            <p:cNvSpPr>
              <a:spLocks/>
            </p:cNvSpPr>
            <p:nvPr/>
          </p:nvSpPr>
          <p:spPr bwMode="auto">
            <a:xfrm>
              <a:off x="2697" y="1865"/>
              <a:ext cx="227" cy="556"/>
            </a:xfrm>
            <a:custGeom>
              <a:avLst/>
              <a:gdLst>
                <a:gd name="T0" fmla="*/ 308 w 455"/>
                <a:gd name="T1" fmla="*/ 1026 h 1112"/>
                <a:gd name="T2" fmla="*/ 255 w 455"/>
                <a:gd name="T3" fmla="*/ 976 h 1112"/>
                <a:gd name="T4" fmla="*/ 200 w 455"/>
                <a:gd name="T5" fmla="*/ 865 h 1112"/>
                <a:gd name="T6" fmla="*/ 159 w 455"/>
                <a:gd name="T7" fmla="*/ 636 h 1112"/>
                <a:gd name="T8" fmla="*/ 185 w 455"/>
                <a:gd name="T9" fmla="*/ 448 h 1112"/>
                <a:gd name="T10" fmla="*/ 220 w 455"/>
                <a:gd name="T11" fmla="*/ 433 h 1112"/>
                <a:gd name="T12" fmla="*/ 298 w 455"/>
                <a:gd name="T13" fmla="*/ 337 h 1112"/>
                <a:gd name="T14" fmla="*/ 320 w 455"/>
                <a:gd name="T15" fmla="*/ 181 h 1112"/>
                <a:gd name="T16" fmla="*/ 372 w 455"/>
                <a:gd name="T17" fmla="*/ 215 h 1112"/>
                <a:gd name="T18" fmla="*/ 455 w 455"/>
                <a:gd name="T19" fmla="*/ 156 h 1112"/>
                <a:gd name="T20" fmla="*/ 380 w 455"/>
                <a:gd name="T21" fmla="*/ 189 h 1112"/>
                <a:gd name="T22" fmla="*/ 314 w 455"/>
                <a:gd name="T23" fmla="*/ 156 h 1112"/>
                <a:gd name="T24" fmla="*/ 308 w 455"/>
                <a:gd name="T25" fmla="*/ 0 h 1112"/>
                <a:gd name="T26" fmla="*/ 293 w 455"/>
                <a:gd name="T27" fmla="*/ 71 h 1112"/>
                <a:gd name="T28" fmla="*/ 297 w 455"/>
                <a:gd name="T29" fmla="*/ 149 h 1112"/>
                <a:gd name="T30" fmla="*/ 277 w 455"/>
                <a:gd name="T31" fmla="*/ 322 h 1112"/>
                <a:gd name="T32" fmla="*/ 228 w 455"/>
                <a:gd name="T33" fmla="*/ 407 h 1112"/>
                <a:gd name="T34" fmla="*/ 187 w 455"/>
                <a:gd name="T35" fmla="*/ 425 h 1112"/>
                <a:gd name="T36" fmla="*/ 187 w 455"/>
                <a:gd name="T37" fmla="*/ 422 h 1112"/>
                <a:gd name="T38" fmla="*/ 186 w 455"/>
                <a:gd name="T39" fmla="*/ 410 h 1112"/>
                <a:gd name="T40" fmla="*/ 183 w 455"/>
                <a:gd name="T41" fmla="*/ 391 h 1112"/>
                <a:gd name="T42" fmla="*/ 178 w 455"/>
                <a:gd name="T43" fmla="*/ 363 h 1112"/>
                <a:gd name="T44" fmla="*/ 175 w 455"/>
                <a:gd name="T45" fmla="*/ 344 h 1112"/>
                <a:gd name="T46" fmla="*/ 169 w 455"/>
                <a:gd name="T47" fmla="*/ 321 h 1112"/>
                <a:gd name="T48" fmla="*/ 163 w 455"/>
                <a:gd name="T49" fmla="*/ 295 h 1112"/>
                <a:gd name="T50" fmla="*/ 157 w 455"/>
                <a:gd name="T51" fmla="*/ 269 h 1112"/>
                <a:gd name="T52" fmla="*/ 153 w 455"/>
                <a:gd name="T53" fmla="*/ 246 h 1112"/>
                <a:gd name="T54" fmla="*/ 148 w 455"/>
                <a:gd name="T55" fmla="*/ 226 h 1112"/>
                <a:gd name="T56" fmla="*/ 145 w 455"/>
                <a:gd name="T57" fmla="*/ 212 h 1112"/>
                <a:gd name="T58" fmla="*/ 144 w 455"/>
                <a:gd name="T59" fmla="*/ 208 h 1112"/>
                <a:gd name="T60" fmla="*/ 144 w 455"/>
                <a:gd name="T61" fmla="*/ 308 h 1112"/>
                <a:gd name="T62" fmla="*/ 162 w 455"/>
                <a:gd name="T63" fmla="*/ 444 h 1112"/>
                <a:gd name="T64" fmla="*/ 134 w 455"/>
                <a:gd name="T65" fmla="*/ 574 h 1112"/>
                <a:gd name="T66" fmla="*/ 143 w 455"/>
                <a:gd name="T67" fmla="*/ 718 h 1112"/>
                <a:gd name="T68" fmla="*/ 103 w 455"/>
                <a:gd name="T69" fmla="*/ 666 h 1112"/>
                <a:gd name="T70" fmla="*/ 102 w 455"/>
                <a:gd name="T71" fmla="*/ 664 h 1112"/>
                <a:gd name="T72" fmla="*/ 99 w 455"/>
                <a:gd name="T73" fmla="*/ 659 h 1112"/>
                <a:gd name="T74" fmla="*/ 94 w 455"/>
                <a:gd name="T75" fmla="*/ 651 h 1112"/>
                <a:gd name="T76" fmla="*/ 88 w 455"/>
                <a:gd name="T77" fmla="*/ 641 h 1112"/>
                <a:gd name="T78" fmla="*/ 81 w 455"/>
                <a:gd name="T79" fmla="*/ 629 h 1112"/>
                <a:gd name="T80" fmla="*/ 75 w 455"/>
                <a:gd name="T81" fmla="*/ 615 h 1112"/>
                <a:gd name="T82" fmla="*/ 69 w 455"/>
                <a:gd name="T83" fmla="*/ 600 h 1112"/>
                <a:gd name="T84" fmla="*/ 63 w 455"/>
                <a:gd name="T85" fmla="*/ 585 h 1112"/>
                <a:gd name="T86" fmla="*/ 53 w 455"/>
                <a:gd name="T87" fmla="*/ 545 h 1112"/>
                <a:gd name="T88" fmla="*/ 43 w 455"/>
                <a:gd name="T89" fmla="*/ 496 h 1112"/>
                <a:gd name="T90" fmla="*/ 37 w 455"/>
                <a:gd name="T91" fmla="*/ 454 h 1112"/>
                <a:gd name="T92" fmla="*/ 33 w 455"/>
                <a:gd name="T93" fmla="*/ 437 h 1112"/>
                <a:gd name="T94" fmla="*/ 0 w 455"/>
                <a:gd name="T95" fmla="*/ 341 h 1112"/>
                <a:gd name="T96" fmla="*/ 8 w 455"/>
                <a:gd name="T97" fmla="*/ 445 h 1112"/>
                <a:gd name="T98" fmla="*/ 53 w 455"/>
                <a:gd name="T99" fmla="*/ 622 h 1112"/>
                <a:gd name="T100" fmla="*/ 132 w 455"/>
                <a:gd name="T101" fmla="*/ 755 h 1112"/>
                <a:gd name="T102" fmla="*/ 171 w 455"/>
                <a:gd name="T103" fmla="*/ 876 h 1112"/>
                <a:gd name="T104" fmla="*/ 228 w 455"/>
                <a:gd name="T105" fmla="*/ 1005 h 1112"/>
                <a:gd name="T106" fmla="*/ 300 w 455"/>
                <a:gd name="T107" fmla="*/ 1112 h 1112"/>
                <a:gd name="T108" fmla="*/ 300 w 455"/>
                <a:gd name="T109" fmla="*/ 1099 h 1112"/>
                <a:gd name="T110" fmla="*/ 303 w 455"/>
                <a:gd name="T111" fmla="*/ 1070 h 1112"/>
                <a:gd name="T112" fmla="*/ 305 w 455"/>
                <a:gd name="T113" fmla="*/ 1041 h 1112"/>
                <a:gd name="T114" fmla="*/ 308 w 455"/>
                <a:gd name="T115" fmla="*/ 1026 h 1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455" h="1112">
                  <a:moveTo>
                    <a:pt x="308" y="1026"/>
                  </a:moveTo>
                  <a:lnTo>
                    <a:pt x="255" y="976"/>
                  </a:lnTo>
                  <a:lnTo>
                    <a:pt x="200" y="865"/>
                  </a:lnTo>
                  <a:lnTo>
                    <a:pt x="159" y="636"/>
                  </a:lnTo>
                  <a:lnTo>
                    <a:pt x="185" y="448"/>
                  </a:lnTo>
                  <a:lnTo>
                    <a:pt x="220" y="433"/>
                  </a:lnTo>
                  <a:lnTo>
                    <a:pt x="298" y="337"/>
                  </a:lnTo>
                  <a:lnTo>
                    <a:pt x="320" y="181"/>
                  </a:lnTo>
                  <a:lnTo>
                    <a:pt x="372" y="215"/>
                  </a:lnTo>
                  <a:lnTo>
                    <a:pt x="455" y="156"/>
                  </a:lnTo>
                  <a:lnTo>
                    <a:pt x="380" y="189"/>
                  </a:lnTo>
                  <a:lnTo>
                    <a:pt x="314" y="156"/>
                  </a:lnTo>
                  <a:lnTo>
                    <a:pt x="308" y="0"/>
                  </a:lnTo>
                  <a:lnTo>
                    <a:pt x="293" y="71"/>
                  </a:lnTo>
                  <a:lnTo>
                    <a:pt x="297" y="149"/>
                  </a:lnTo>
                  <a:lnTo>
                    <a:pt x="277" y="322"/>
                  </a:lnTo>
                  <a:lnTo>
                    <a:pt x="228" y="407"/>
                  </a:lnTo>
                  <a:lnTo>
                    <a:pt x="187" y="425"/>
                  </a:lnTo>
                  <a:lnTo>
                    <a:pt x="187" y="422"/>
                  </a:lnTo>
                  <a:lnTo>
                    <a:pt x="186" y="410"/>
                  </a:lnTo>
                  <a:lnTo>
                    <a:pt x="183" y="391"/>
                  </a:lnTo>
                  <a:lnTo>
                    <a:pt x="178" y="363"/>
                  </a:lnTo>
                  <a:lnTo>
                    <a:pt x="175" y="344"/>
                  </a:lnTo>
                  <a:lnTo>
                    <a:pt x="169" y="321"/>
                  </a:lnTo>
                  <a:lnTo>
                    <a:pt x="163" y="295"/>
                  </a:lnTo>
                  <a:lnTo>
                    <a:pt x="157" y="269"/>
                  </a:lnTo>
                  <a:lnTo>
                    <a:pt x="153" y="246"/>
                  </a:lnTo>
                  <a:lnTo>
                    <a:pt x="148" y="226"/>
                  </a:lnTo>
                  <a:lnTo>
                    <a:pt x="145" y="212"/>
                  </a:lnTo>
                  <a:lnTo>
                    <a:pt x="144" y="208"/>
                  </a:lnTo>
                  <a:lnTo>
                    <a:pt x="144" y="308"/>
                  </a:lnTo>
                  <a:lnTo>
                    <a:pt x="162" y="444"/>
                  </a:lnTo>
                  <a:lnTo>
                    <a:pt x="134" y="574"/>
                  </a:lnTo>
                  <a:lnTo>
                    <a:pt x="143" y="718"/>
                  </a:lnTo>
                  <a:lnTo>
                    <a:pt x="103" y="666"/>
                  </a:lnTo>
                  <a:lnTo>
                    <a:pt x="102" y="664"/>
                  </a:lnTo>
                  <a:lnTo>
                    <a:pt x="99" y="659"/>
                  </a:lnTo>
                  <a:lnTo>
                    <a:pt x="94" y="651"/>
                  </a:lnTo>
                  <a:lnTo>
                    <a:pt x="88" y="641"/>
                  </a:lnTo>
                  <a:lnTo>
                    <a:pt x="81" y="629"/>
                  </a:lnTo>
                  <a:lnTo>
                    <a:pt x="75" y="615"/>
                  </a:lnTo>
                  <a:lnTo>
                    <a:pt x="69" y="600"/>
                  </a:lnTo>
                  <a:lnTo>
                    <a:pt x="63" y="585"/>
                  </a:lnTo>
                  <a:lnTo>
                    <a:pt x="53" y="545"/>
                  </a:lnTo>
                  <a:lnTo>
                    <a:pt x="43" y="496"/>
                  </a:lnTo>
                  <a:lnTo>
                    <a:pt x="37" y="454"/>
                  </a:lnTo>
                  <a:lnTo>
                    <a:pt x="33" y="437"/>
                  </a:lnTo>
                  <a:lnTo>
                    <a:pt x="0" y="341"/>
                  </a:lnTo>
                  <a:lnTo>
                    <a:pt x="8" y="445"/>
                  </a:lnTo>
                  <a:lnTo>
                    <a:pt x="53" y="622"/>
                  </a:lnTo>
                  <a:lnTo>
                    <a:pt x="132" y="755"/>
                  </a:lnTo>
                  <a:lnTo>
                    <a:pt x="171" y="876"/>
                  </a:lnTo>
                  <a:lnTo>
                    <a:pt x="228" y="1005"/>
                  </a:lnTo>
                  <a:lnTo>
                    <a:pt x="300" y="1112"/>
                  </a:lnTo>
                  <a:lnTo>
                    <a:pt x="300" y="1099"/>
                  </a:lnTo>
                  <a:lnTo>
                    <a:pt x="303" y="1070"/>
                  </a:lnTo>
                  <a:lnTo>
                    <a:pt x="305" y="1041"/>
                  </a:lnTo>
                  <a:lnTo>
                    <a:pt x="308" y="1026"/>
                  </a:lnTo>
                  <a:close/>
                </a:path>
              </a:pathLst>
            </a:custGeom>
            <a:solidFill>
              <a:srgbClr val="3F3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" name="Freeform 11"/>
            <p:cNvSpPr>
              <a:spLocks/>
            </p:cNvSpPr>
            <p:nvPr/>
          </p:nvSpPr>
          <p:spPr bwMode="auto">
            <a:xfrm>
              <a:off x="2311" y="2086"/>
              <a:ext cx="1144" cy="319"/>
            </a:xfrm>
            <a:custGeom>
              <a:avLst/>
              <a:gdLst>
                <a:gd name="T0" fmla="*/ 0 w 2287"/>
                <a:gd name="T1" fmla="*/ 330 h 638"/>
                <a:gd name="T2" fmla="*/ 71 w 2287"/>
                <a:gd name="T3" fmla="*/ 299 h 638"/>
                <a:gd name="T4" fmla="*/ 103 w 2287"/>
                <a:gd name="T5" fmla="*/ 217 h 638"/>
                <a:gd name="T6" fmla="*/ 174 w 2287"/>
                <a:gd name="T7" fmla="*/ 196 h 638"/>
                <a:gd name="T8" fmla="*/ 327 w 2287"/>
                <a:gd name="T9" fmla="*/ 248 h 638"/>
                <a:gd name="T10" fmla="*/ 849 w 2287"/>
                <a:gd name="T11" fmla="*/ 217 h 638"/>
                <a:gd name="T12" fmla="*/ 941 w 2287"/>
                <a:gd name="T13" fmla="*/ 94 h 638"/>
                <a:gd name="T14" fmla="*/ 1115 w 2287"/>
                <a:gd name="T15" fmla="*/ 42 h 638"/>
                <a:gd name="T16" fmla="*/ 1617 w 2287"/>
                <a:gd name="T17" fmla="*/ 125 h 638"/>
                <a:gd name="T18" fmla="*/ 1832 w 2287"/>
                <a:gd name="T19" fmla="*/ 186 h 638"/>
                <a:gd name="T20" fmla="*/ 1934 w 2287"/>
                <a:gd name="T21" fmla="*/ 144 h 638"/>
                <a:gd name="T22" fmla="*/ 1883 w 2287"/>
                <a:gd name="T23" fmla="*/ 32 h 638"/>
                <a:gd name="T24" fmla="*/ 2037 w 2287"/>
                <a:gd name="T25" fmla="*/ 0 h 638"/>
                <a:gd name="T26" fmla="*/ 2108 w 2287"/>
                <a:gd name="T27" fmla="*/ 52 h 638"/>
                <a:gd name="T28" fmla="*/ 2119 w 2287"/>
                <a:gd name="T29" fmla="*/ 135 h 638"/>
                <a:gd name="T30" fmla="*/ 2180 w 2287"/>
                <a:gd name="T31" fmla="*/ 196 h 638"/>
                <a:gd name="T32" fmla="*/ 2242 w 2287"/>
                <a:gd name="T33" fmla="*/ 165 h 638"/>
                <a:gd name="T34" fmla="*/ 2286 w 2287"/>
                <a:gd name="T35" fmla="*/ 248 h 638"/>
                <a:gd name="T36" fmla="*/ 2287 w 2287"/>
                <a:gd name="T37" fmla="*/ 557 h 638"/>
                <a:gd name="T38" fmla="*/ 0 w 2287"/>
                <a:gd name="T39" fmla="*/ 638 h 638"/>
                <a:gd name="T40" fmla="*/ 0 w 2287"/>
                <a:gd name="T41" fmla="*/ 330 h 6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2287" h="638">
                  <a:moveTo>
                    <a:pt x="0" y="330"/>
                  </a:moveTo>
                  <a:lnTo>
                    <a:pt x="71" y="299"/>
                  </a:lnTo>
                  <a:lnTo>
                    <a:pt x="103" y="217"/>
                  </a:lnTo>
                  <a:lnTo>
                    <a:pt x="174" y="196"/>
                  </a:lnTo>
                  <a:lnTo>
                    <a:pt x="327" y="248"/>
                  </a:lnTo>
                  <a:lnTo>
                    <a:pt x="849" y="217"/>
                  </a:lnTo>
                  <a:lnTo>
                    <a:pt x="941" y="94"/>
                  </a:lnTo>
                  <a:lnTo>
                    <a:pt x="1115" y="42"/>
                  </a:lnTo>
                  <a:lnTo>
                    <a:pt x="1617" y="125"/>
                  </a:lnTo>
                  <a:lnTo>
                    <a:pt x="1832" y="186"/>
                  </a:lnTo>
                  <a:lnTo>
                    <a:pt x="1934" y="144"/>
                  </a:lnTo>
                  <a:lnTo>
                    <a:pt x="1883" y="32"/>
                  </a:lnTo>
                  <a:lnTo>
                    <a:pt x="2037" y="0"/>
                  </a:lnTo>
                  <a:lnTo>
                    <a:pt x="2108" y="52"/>
                  </a:lnTo>
                  <a:lnTo>
                    <a:pt x="2119" y="135"/>
                  </a:lnTo>
                  <a:lnTo>
                    <a:pt x="2180" y="196"/>
                  </a:lnTo>
                  <a:lnTo>
                    <a:pt x="2242" y="165"/>
                  </a:lnTo>
                  <a:lnTo>
                    <a:pt x="2286" y="248"/>
                  </a:lnTo>
                  <a:lnTo>
                    <a:pt x="2287" y="557"/>
                  </a:lnTo>
                  <a:lnTo>
                    <a:pt x="0" y="638"/>
                  </a:lnTo>
                  <a:lnTo>
                    <a:pt x="0" y="330"/>
                  </a:lnTo>
                  <a:close/>
                </a:path>
              </a:pathLst>
            </a:custGeom>
            <a:solidFill>
              <a:srgbClr val="689B8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" name="Freeform 12"/>
            <p:cNvSpPr>
              <a:spLocks/>
            </p:cNvSpPr>
            <p:nvPr/>
          </p:nvSpPr>
          <p:spPr bwMode="auto">
            <a:xfrm>
              <a:off x="2947" y="1883"/>
              <a:ext cx="220" cy="440"/>
            </a:xfrm>
            <a:custGeom>
              <a:avLst/>
              <a:gdLst>
                <a:gd name="T0" fmla="*/ 391 w 439"/>
                <a:gd name="T1" fmla="*/ 817 h 880"/>
                <a:gd name="T2" fmla="*/ 410 w 439"/>
                <a:gd name="T3" fmla="*/ 745 h 880"/>
                <a:gd name="T4" fmla="*/ 410 w 439"/>
                <a:gd name="T5" fmla="*/ 627 h 880"/>
                <a:gd name="T6" fmla="*/ 363 w 439"/>
                <a:gd name="T7" fmla="*/ 419 h 880"/>
                <a:gd name="T8" fmla="*/ 281 w 439"/>
                <a:gd name="T9" fmla="*/ 286 h 880"/>
                <a:gd name="T10" fmla="*/ 253 w 439"/>
                <a:gd name="T11" fmla="*/ 294 h 880"/>
                <a:gd name="T12" fmla="*/ 167 w 439"/>
                <a:gd name="T13" fmla="*/ 261 h 880"/>
                <a:gd name="T14" fmla="*/ 100 w 439"/>
                <a:gd name="T15" fmla="*/ 151 h 880"/>
                <a:gd name="T16" fmla="*/ 76 w 439"/>
                <a:gd name="T17" fmla="*/ 206 h 880"/>
                <a:gd name="T18" fmla="*/ 0 w 439"/>
                <a:gd name="T19" fmla="*/ 206 h 880"/>
                <a:gd name="T20" fmla="*/ 62 w 439"/>
                <a:gd name="T21" fmla="*/ 190 h 880"/>
                <a:gd name="T22" fmla="*/ 95 w 439"/>
                <a:gd name="T23" fmla="*/ 127 h 880"/>
                <a:gd name="T24" fmla="*/ 47 w 439"/>
                <a:gd name="T25" fmla="*/ 0 h 880"/>
                <a:gd name="T26" fmla="*/ 80 w 439"/>
                <a:gd name="T27" fmla="*/ 48 h 880"/>
                <a:gd name="T28" fmla="*/ 105 w 439"/>
                <a:gd name="T29" fmla="*/ 112 h 880"/>
                <a:gd name="T30" fmla="*/ 176 w 439"/>
                <a:gd name="T31" fmla="*/ 238 h 880"/>
                <a:gd name="T32" fmla="*/ 238 w 439"/>
                <a:gd name="T33" fmla="*/ 278 h 880"/>
                <a:gd name="T34" fmla="*/ 272 w 439"/>
                <a:gd name="T35" fmla="*/ 270 h 880"/>
                <a:gd name="T36" fmla="*/ 271 w 439"/>
                <a:gd name="T37" fmla="*/ 266 h 880"/>
                <a:gd name="T38" fmla="*/ 268 w 439"/>
                <a:gd name="T39" fmla="*/ 257 h 880"/>
                <a:gd name="T40" fmla="*/ 264 w 439"/>
                <a:gd name="T41" fmla="*/ 240 h 880"/>
                <a:gd name="T42" fmla="*/ 258 w 439"/>
                <a:gd name="T43" fmla="*/ 214 h 880"/>
                <a:gd name="T44" fmla="*/ 249 w 439"/>
                <a:gd name="T45" fmla="*/ 175 h 880"/>
                <a:gd name="T46" fmla="*/ 239 w 439"/>
                <a:gd name="T47" fmla="*/ 128 h 880"/>
                <a:gd name="T48" fmla="*/ 232 w 439"/>
                <a:gd name="T49" fmla="*/ 89 h 880"/>
                <a:gd name="T50" fmla="*/ 229 w 439"/>
                <a:gd name="T51" fmla="*/ 71 h 880"/>
                <a:gd name="T52" fmla="*/ 262 w 439"/>
                <a:gd name="T53" fmla="*/ 151 h 880"/>
                <a:gd name="T54" fmla="*/ 296 w 439"/>
                <a:gd name="T55" fmla="*/ 270 h 880"/>
                <a:gd name="T56" fmla="*/ 358 w 439"/>
                <a:gd name="T57" fmla="*/ 357 h 880"/>
                <a:gd name="T58" fmla="*/ 401 w 439"/>
                <a:gd name="T59" fmla="*/ 476 h 880"/>
                <a:gd name="T60" fmla="*/ 410 w 439"/>
                <a:gd name="T61" fmla="*/ 412 h 880"/>
                <a:gd name="T62" fmla="*/ 411 w 439"/>
                <a:gd name="T63" fmla="*/ 404 h 880"/>
                <a:gd name="T64" fmla="*/ 412 w 439"/>
                <a:gd name="T65" fmla="*/ 384 h 880"/>
                <a:gd name="T66" fmla="*/ 412 w 439"/>
                <a:gd name="T67" fmla="*/ 356 h 880"/>
                <a:gd name="T68" fmla="*/ 410 w 439"/>
                <a:gd name="T69" fmla="*/ 325 h 880"/>
                <a:gd name="T70" fmla="*/ 403 w 439"/>
                <a:gd name="T71" fmla="*/ 287 h 880"/>
                <a:gd name="T72" fmla="*/ 394 w 439"/>
                <a:gd name="T73" fmla="*/ 243 h 880"/>
                <a:gd name="T74" fmla="*/ 385 w 439"/>
                <a:gd name="T75" fmla="*/ 205 h 880"/>
                <a:gd name="T76" fmla="*/ 381 w 439"/>
                <a:gd name="T77" fmla="*/ 190 h 880"/>
                <a:gd name="T78" fmla="*/ 372 w 439"/>
                <a:gd name="T79" fmla="*/ 96 h 880"/>
                <a:gd name="T80" fmla="*/ 401 w 439"/>
                <a:gd name="T81" fmla="*/ 183 h 880"/>
                <a:gd name="T82" fmla="*/ 429 w 439"/>
                <a:gd name="T83" fmla="*/ 349 h 880"/>
                <a:gd name="T84" fmla="*/ 419 w 439"/>
                <a:gd name="T85" fmla="*/ 500 h 880"/>
                <a:gd name="T86" fmla="*/ 434 w 439"/>
                <a:gd name="T87" fmla="*/ 618 h 880"/>
                <a:gd name="T88" fmla="*/ 439 w 439"/>
                <a:gd name="T89" fmla="*/ 753 h 880"/>
                <a:gd name="T90" fmla="*/ 425 w 439"/>
                <a:gd name="T91" fmla="*/ 880 h 880"/>
                <a:gd name="T92" fmla="*/ 420 w 439"/>
                <a:gd name="T93" fmla="*/ 870 h 880"/>
                <a:gd name="T94" fmla="*/ 410 w 439"/>
                <a:gd name="T95" fmla="*/ 848 h 880"/>
                <a:gd name="T96" fmla="*/ 398 w 439"/>
                <a:gd name="T97" fmla="*/ 827 h 880"/>
                <a:gd name="T98" fmla="*/ 391 w 439"/>
                <a:gd name="T99" fmla="*/ 817 h 8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439" h="880">
                  <a:moveTo>
                    <a:pt x="391" y="817"/>
                  </a:moveTo>
                  <a:lnTo>
                    <a:pt x="410" y="745"/>
                  </a:lnTo>
                  <a:lnTo>
                    <a:pt x="410" y="627"/>
                  </a:lnTo>
                  <a:lnTo>
                    <a:pt x="363" y="419"/>
                  </a:lnTo>
                  <a:lnTo>
                    <a:pt x="281" y="286"/>
                  </a:lnTo>
                  <a:lnTo>
                    <a:pt x="253" y="294"/>
                  </a:lnTo>
                  <a:lnTo>
                    <a:pt x="167" y="261"/>
                  </a:lnTo>
                  <a:lnTo>
                    <a:pt x="100" y="151"/>
                  </a:lnTo>
                  <a:lnTo>
                    <a:pt x="76" y="206"/>
                  </a:lnTo>
                  <a:lnTo>
                    <a:pt x="0" y="206"/>
                  </a:lnTo>
                  <a:lnTo>
                    <a:pt x="62" y="190"/>
                  </a:lnTo>
                  <a:lnTo>
                    <a:pt x="95" y="127"/>
                  </a:lnTo>
                  <a:lnTo>
                    <a:pt x="47" y="0"/>
                  </a:lnTo>
                  <a:lnTo>
                    <a:pt x="80" y="48"/>
                  </a:lnTo>
                  <a:lnTo>
                    <a:pt x="105" y="112"/>
                  </a:lnTo>
                  <a:lnTo>
                    <a:pt x="176" y="238"/>
                  </a:lnTo>
                  <a:lnTo>
                    <a:pt x="238" y="278"/>
                  </a:lnTo>
                  <a:lnTo>
                    <a:pt x="272" y="270"/>
                  </a:lnTo>
                  <a:lnTo>
                    <a:pt x="271" y="266"/>
                  </a:lnTo>
                  <a:lnTo>
                    <a:pt x="268" y="257"/>
                  </a:lnTo>
                  <a:lnTo>
                    <a:pt x="264" y="240"/>
                  </a:lnTo>
                  <a:lnTo>
                    <a:pt x="258" y="214"/>
                  </a:lnTo>
                  <a:lnTo>
                    <a:pt x="249" y="175"/>
                  </a:lnTo>
                  <a:lnTo>
                    <a:pt x="239" y="128"/>
                  </a:lnTo>
                  <a:lnTo>
                    <a:pt x="232" y="89"/>
                  </a:lnTo>
                  <a:lnTo>
                    <a:pt x="229" y="71"/>
                  </a:lnTo>
                  <a:lnTo>
                    <a:pt x="262" y="151"/>
                  </a:lnTo>
                  <a:lnTo>
                    <a:pt x="296" y="270"/>
                  </a:lnTo>
                  <a:lnTo>
                    <a:pt x="358" y="357"/>
                  </a:lnTo>
                  <a:lnTo>
                    <a:pt x="401" y="476"/>
                  </a:lnTo>
                  <a:lnTo>
                    <a:pt x="410" y="412"/>
                  </a:lnTo>
                  <a:lnTo>
                    <a:pt x="411" y="404"/>
                  </a:lnTo>
                  <a:lnTo>
                    <a:pt x="412" y="384"/>
                  </a:lnTo>
                  <a:lnTo>
                    <a:pt x="412" y="356"/>
                  </a:lnTo>
                  <a:lnTo>
                    <a:pt x="410" y="325"/>
                  </a:lnTo>
                  <a:lnTo>
                    <a:pt x="403" y="287"/>
                  </a:lnTo>
                  <a:lnTo>
                    <a:pt x="394" y="243"/>
                  </a:lnTo>
                  <a:lnTo>
                    <a:pt x="385" y="205"/>
                  </a:lnTo>
                  <a:lnTo>
                    <a:pt x="381" y="190"/>
                  </a:lnTo>
                  <a:lnTo>
                    <a:pt x="372" y="96"/>
                  </a:lnTo>
                  <a:lnTo>
                    <a:pt x="401" y="183"/>
                  </a:lnTo>
                  <a:lnTo>
                    <a:pt x="429" y="349"/>
                  </a:lnTo>
                  <a:lnTo>
                    <a:pt x="419" y="500"/>
                  </a:lnTo>
                  <a:lnTo>
                    <a:pt x="434" y="618"/>
                  </a:lnTo>
                  <a:lnTo>
                    <a:pt x="439" y="753"/>
                  </a:lnTo>
                  <a:lnTo>
                    <a:pt x="425" y="880"/>
                  </a:lnTo>
                  <a:lnTo>
                    <a:pt x="420" y="870"/>
                  </a:lnTo>
                  <a:lnTo>
                    <a:pt x="410" y="848"/>
                  </a:lnTo>
                  <a:lnTo>
                    <a:pt x="398" y="827"/>
                  </a:lnTo>
                  <a:lnTo>
                    <a:pt x="391" y="817"/>
                  </a:lnTo>
                  <a:close/>
                </a:path>
              </a:pathLst>
            </a:custGeom>
            <a:solidFill>
              <a:srgbClr val="3F3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16"/>
            <p:cNvSpPr>
              <a:spLocks/>
            </p:cNvSpPr>
            <p:nvPr/>
          </p:nvSpPr>
          <p:spPr bwMode="auto">
            <a:xfrm>
              <a:off x="2640" y="2331"/>
              <a:ext cx="665" cy="142"/>
            </a:xfrm>
            <a:custGeom>
              <a:avLst/>
              <a:gdLst>
                <a:gd name="T0" fmla="*/ 0 w 1330"/>
                <a:gd name="T1" fmla="*/ 237 h 285"/>
                <a:gd name="T2" fmla="*/ 101 w 1330"/>
                <a:gd name="T3" fmla="*/ 285 h 285"/>
                <a:gd name="T4" fmla="*/ 235 w 1330"/>
                <a:gd name="T5" fmla="*/ 270 h 285"/>
                <a:gd name="T6" fmla="*/ 495 w 1330"/>
                <a:gd name="T7" fmla="*/ 285 h 285"/>
                <a:gd name="T8" fmla="*/ 803 w 1330"/>
                <a:gd name="T9" fmla="*/ 245 h 285"/>
                <a:gd name="T10" fmla="*/ 1055 w 1330"/>
                <a:gd name="T11" fmla="*/ 190 h 285"/>
                <a:gd name="T12" fmla="*/ 1141 w 1330"/>
                <a:gd name="T13" fmla="*/ 135 h 285"/>
                <a:gd name="T14" fmla="*/ 1275 w 1330"/>
                <a:gd name="T15" fmla="*/ 135 h 285"/>
                <a:gd name="T16" fmla="*/ 1330 w 1330"/>
                <a:gd name="T17" fmla="*/ 86 h 285"/>
                <a:gd name="T18" fmla="*/ 1260 w 1330"/>
                <a:gd name="T19" fmla="*/ 16 h 285"/>
                <a:gd name="T20" fmla="*/ 1055 w 1330"/>
                <a:gd name="T21" fmla="*/ 0 h 285"/>
                <a:gd name="T22" fmla="*/ 321 w 1330"/>
                <a:gd name="T23" fmla="*/ 39 h 285"/>
                <a:gd name="T24" fmla="*/ 0 w 1330"/>
                <a:gd name="T25" fmla="*/ 237 h 2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330" h="285">
                  <a:moveTo>
                    <a:pt x="0" y="237"/>
                  </a:moveTo>
                  <a:lnTo>
                    <a:pt x="101" y="285"/>
                  </a:lnTo>
                  <a:lnTo>
                    <a:pt x="235" y="270"/>
                  </a:lnTo>
                  <a:lnTo>
                    <a:pt x="495" y="285"/>
                  </a:lnTo>
                  <a:lnTo>
                    <a:pt x="803" y="245"/>
                  </a:lnTo>
                  <a:lnTo>
                    <a:pt x="1055" y="190"/>
                  </a:lnTo>
                  <a:lnTo>
                    <a:pt x="1141" y="135"/>
                  </a:lnTo>
                  <a:lnTo>
                    <a:pt x="1275" y="135"/>
                  </a:lnTo>
                  <a:lnTo>
                    <a:pt x="1330" y="86"/>
                  </a:lnTo>
                  <a:lnTo>
                    <a:pt x="1260" y="16"/>
                  </a:lnTo>
                  <a:lnTo>
                    <a:pt x="1055" y="0"/>
                  </a:lnTo>
                  <a:lnTo>
                    <a:pt x="321" y="39"/>
                  </a:lnTo>
                  <a:lnTo>
                    <a:pt x="0" y="237"/>
                  </a:lnTo>
                  <a:close/>
                </a:path>
              </a:pathLst>
            </a:custGeom>
            <a:solidFill>
              <a:srgbClr val="002B5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" name="Freeform 17"/>
            <p:cNvSpPr>
              <a:spLocks/>
            </p:cNvSpPr>
            <p:nvPr/>
          </p:nvSpPr>
          <p:spPr bwMode="auto">
            <a:xfrm>
              <a:off x="2618" y="2044"/>
              <a:ext cx="613" cy="434"/>
            </a:xfrm>
            <a:custGeom>
              <a:avLst/>
              <a:gdLst>
                <a:gd name="T0" fmla="*/ 33 w 1226"/>
                <a:gd name="T1" fmla="*/ 760 h 869"/>
                <a:gd name="T2" fmla="*/ 10 w 1226"/>
                <a:gd name="T3" fmla="*/ 842 h 869"/>
                <a:gd name="T4" fmla="*/ 40 w 1226"/>
                <a:gd name="T5" fmla="*/ 863 h 869"/>
                <a:gd name="T6" fmla="*/ 153 w 1226"/>
                <a:gd name="T7" fmla="*/ 836 h 869"/>
                <a:gd name="T8" fmla="*/ 272 w 1226"/>
                <a:gd name="T9" fmla="*/ 823 h 869"/>
                <a:gd name="T10" fmla="*/ 334 w 1226"/>
                <a:gd name="T11" fmla="*/ 813 h 869"/>
                <a:gd name="T12" fmla="*/ 384 w 1226"/>
                <a:gd name="T13" fmla="*/ 808 h 869"/>
                <a:gd name="T14" fmla="*/ 593 w 1226"/>
                <a:gd name="T15" fmla="*/ 812 h 869"/>
                <a:gd name="T16" fmla="*/ 846 w 1226"/>
                <a:gd name="T17" fmla="*/ 804 h 869"/>
                <a:gd name="T18" fmla="*/ 1056 w 1226"/>
                <a:gd name="T19" fmla="*/ 728 h 869"/>
                <a:gd name="T20" fmla="*/ 1074 w 1226"/>
                <a:gd name="T21" fmla="*/ 671 h 869"/>
                <a:gd name="T22" fmla="*/ 1066 w 1226"/>
                <a:gd name="T23" fmla="*/ 615 h 869"/>
                <a:gd name="T24" fmla="*/ 1138 w 1226"/>
                <a:gd name="T25" fmla="*/ 588 h 869"/>
                <a:gd name="T26" fmla="*/ 1189 w 1226"/>
                <a:gd name="T27" fmla="*/ 539 h 869"/>
                <a:gd name="T28" fmla="*/ 1189 w 1226"/>
                <a:gd name="T29" fmla="*/ 477 h 869"/>
                <a:gd name="T30" fmla="*/ 1168 w 1226"/>
                <a:gd name="T31" fmla="*/ 424 h 869"/>
                <a:gd name="T32" fmla="*/ 1208 w 1226"/>
                <a:gd name="T33" fmla="*/ 384 h 869"/>
                <a:gd name="T34" fmla="*/ 1166 w 1226"/>
                <a:gd name="T35" fmla="*/ 331 h 869"/>
                <a:gd name="T36" fmla="*/ 1192 w 1226"/>
                <a:gd name="T37" fmla="*/ 279 h 869"/>
                <a:gd name="T38" fmla="*/ 1142 w 1226"/>
                <a:gd name="T39" fmla="*/ 262 h 869"/>
                <a:gd name="T40" fmla="*/ 1157 w 1226"/>
                <a:gd name="T41" fmla="*/ 213 h 869"/>
                <a:gd name="T42" fmla="*/ 1159 w 1226"/>
                <a:gd name="T43" fmla="*/ 177 h 869"/>
                <a:gd name="T44" fmla="*/ 1108 w 1226"/>
                <a:gd name="T45" fmla="*/ 126 h 869"/>
                <a:gd name="T46" fmla="*/ 1043 w 1226"/>
                <a:gd name="T47" fmla="*/ 126 h 869"/>
                <a:gd name="T48" fmla="*/ 1028 w 1226"/>
                <a:gd name="T49" fmla="*/ 44 h 869"/>
                <a:gd name="T50" fmla="*/ 946 w 1226"/>
                <a:gd name="T51" fmla="*/ 52 h 869"/>
                <a:gd name="T52" fmla="*/ 934 w 1226"/>
                <a:gd name="T53" fmla="*/ 4 h 869"/>
                <a:gd name="T54" fmla="*/ 836 w 1226"/>
                <a:gd name="T55" fmla="*/ 44 h 869"/>
                <a:gd name="T56" fmla="*/ 794 w 1226"/>
                <a:gd name="T57" fmla="*/ 4 h 869"/>
                <a:gd name="T58" fmla="*/ 722 w 1226"/>
                <a:gd name="T59" fmla="*/ 50 h 869"/>
                <a:gd name="T60" fmla="*/ 705 w 1226"/>
                <a:gd name="T61" fmla="*/ 15 h 869"/>
                <a:gd name="T62" fmla="*/ 631 w 1226"/>
                <a:gd name="T63" fmla="*/ 57 h 869"/>
                <a:gd name="T64" fmla="*/ 616 w 1226"/>
                <a:gd name="T65" fmla="*/ 15 h 869"/>
                <a:gd name="T66" fmla="*/ 564 w 1226"/>
                <a:gd name="T67" fmla="*/ 57 h 869"/>
                <a:gd name="T68" fmla="*/ 493 w 1226"/>
                <a:gd name="T69" fmla="*/ 102 h 869"/>
                <a:gd name="T70" fmla="*/ 456 w 1226"/>
                <a:gd name="T71" fmla="*/ 87 h 869"/>
                <a:gd name="T72" fmla="*/ 419 w 1226"/>
                <a:gd name="T73" fmla="*/ 162 h 869"/>
                <a:gd name="T74" fmla="*/ 391 w 1226"/>
                <a:gd name="T75" fmla="*/ 185 h 869"/>
                <a:gd name="T76" fmla="*/ 348 w 1226"/>
                <a:gd name="T77" fmla="*/ 223 h 869"/>
                <a:gd name="T78" fmla="*/ 310 w 1226"/>
                <a:gd name="T79" fmla="*/ 259 h 869"/>
                <a:gd name="T80" fmla="*/ 253 w 1226"/>
                <a:gd name="T81" fmla="*/ 332 h 869"/>
                <a:gd name="T82" fmla="*/ 219 w 1226"/>
                <a:gd name="T83" fmla="*/ 326 h 869"/>
                <a:gd name="T84" fmla="*/ 174 w 1226"/>
                <a:gd name="T85" fmla="*/ 453 h 869"/>
                <a:gd name="T86" fmla="*/ 134 w 1226"/>
                <a:gd name="T87" fmla="*/ 500 h 869"/>
                <a:gd name="T88" fmla="*/ 93 w 1226"/>
                <a:gd name="T89" fmla="*/ 575 h 8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226" h="869">
                  <a:moveTo>
                    <a:pt x="84" y="622"/>
                  </a:moveTo>
                  <a:lnTo>
                    <a:pt x="65" y="690"/>
                  </a:lnTo>
                  <a:lnTo>
                    <a:pt x="33" y="760"/>
                  </a:lnTo>
                  <a:lnTo>
                    <a:pt x="0" y="802"/>
                  </a:lnTo>
                  <a:lnTo>
                    <a:pt x="1" y="831"/>
                  </a:lnTo>
                  <a:lnTo>
                    <a:pt x="10" y="842"/>
                  </a:lnTo>
                  <a:lnTo>
                    <a:pt x="14" y="856"/>
                  </a:lnTo>
                  <a:lnTo>
                    <a:pt x="30" y="869"/>
                  </a:lnTo>
                  <a:lnTo>
                    <a:pt x="40" y="863"/>
                  </a:lnTo>
                  <a:lnTo>
                    <a:pt x="65" y="866"/>
                  </a:lnTo>
                  <a:lnTo>
                    <a:pt x="97" y="863"/>
                  </a:lnTo>
                  <a:lnTo>
                    <a:pt x="153" y="836"/>
                  </a:lnTo>
                  <a:lnTo>
                    <a:pt x="213" y="827"/>
                  </a:lnTo>
                  <a:lnTo>
                    <a:pt x="241" y="812"/>
                  </a:lnTo>
                  <a:lnTo>
                    <a:pt x="272" y="823"/>
                  </a:lnTo>
                  <a:lnTo>
                    <a:pt x="335" y="823"/>
                  </a:lnTo>
                  <a:lnTo>
                    <a:pt x="298" y="812"/>
                  </a:lnTo>
                  <a:lnTo>
                    <a:pt x="334" y="813"/>
                  </a:lnTo>
                  <a:lnTo>
                    <a:pt x="362" y="810"/>
                  </a:lnTo>
                  <a:lnTo>
                    <a:pt x="338" y="796"/>
                  </a:lnTo>
                  <a:lnTo>
                    <a:pt x="384" y="808"/>
                  </a:lnTo>
                  <a:lnTo>
                    <a:pt x="427" y="836"/>
                  </a:lnTo>
                  <a:lnTo>
                    <a:pt x="514" y="836"/>
                  </a:lnTo>
                  <a:lnTo>
                    <a:pt x="593" y="812"/>
                  </a:lnTo>
                  <a:lnTo>
                    <a:pt x="680" y="820"/>
                  </a:lnTo>
                  <a:lnTo>
                    <a:pt x="735" y="781"/>
                  </a:lnTo>
                  <a:lnTo>
                    <a:pt x="846" y="804"/>
                  </a:lnTo>
                  <a:lnTo>
                    <a:pt x="963" y="781"/>
                  </a:lnTo>
                  <a:lnTo>
                    <a:pt x="1026" y="749"/>
                  </a:lnTo>
                  <a:lnTo>
                    <a:pt x="1056" y="728"/>
                  </a:lnTo>
                  <a:lnTo>
                    <a:pt x="1061" y="695"/>
                  </a:lnTo>
                  <a:lnTo>
                    <a:pt x="1116" y="693"/>
                  </a:lnTo>
                  <a:lnTo>
                    <a:pt x="1074" y="671"/>
                  </a:lnTo>
                  <a:lnTo>
                    <a:pt x="1138" y="671"/>
                  </a:lnTo>
                  <a:lnTo>
                    <a:pt x="1093" y="643"/>
                  </a:lnTo>
                  <a:lnTo>
                    <a:pt x="1066" y="615"/>
                  </a:lnTo>
                  <a:lnTo>
                    <a:pt x="1111" y="620"/>
                  </a:lnTo>
                  <a:lnTo>
                    <a:pt x="1181" y="610"/>
                  </a:lnTo>
                  <a:lnTo>
                    <a:pt x="1138" y="588"/>
                  </a:lnTo>
                  <a:lnTo>
                    <a:pt x="1168" y="570"/>
                  </a:lnTo>
                  <a:lnTo>
                    <a:pt x="1111" y="539"/>
                  </a:lnTo>
                  <a:lnTo>
                    <a:pt x="1189" y="539"/>
                  </a:lnTo>
                  <a:lnTo>
                    <a:pt x="1131" y="500"/>
                  </a:lnTo>
                  <a:lnTo>
                    <a:pt x="1168" y="494"/>
                  </a:lnTo>
                  <a:lnTo>
                    <a:pt x="1189" y="477"/>
                  </a:lnTo>
                  <a:lnTo>
                    <a:pt x="1140" y="458"/>
                  </a:lnTo>
                  <a:lnTo>
                    <a:pt x="1223" y="458"/>
                  </a:lnTo>
                  <a:lnTo>
                    <a:pt x="1168" y="424"/>
                  </a:lnTo>
                  <a:lnTo>
                    <a:pt x="1208" y="422"/>
                  </a:lnTo>
                  <a:lnTo>
                    <a:pt x="1170" y="386"/>
                  </a:lnTo>
                  <a:lnTo>
                    <a:pt x="1208" y="384"/>
                  </a:lnTo>
                  <a:lnTo>
                    <a:pt x="1170" y="347"/>
                  </a:lnTo>
                  <a:lnTo>
                    <a:pt x="1211" y="340"/>
                  </a:lnTo>
                  <a:lnTo>
                    <a:pt x="1166" y="331"/>
                  </a:lnTo>
                  <a:lnTo>
                    <a:pt x="1226" y="307"/>
                  </a:lnTo>
                  <a:lnTo>
                    <a:pt x="1162" y="307"/>
                  </a:lnTo>
                  <a:lnTo>
                    <a:pt x="1192" y="279"/>
                  </a:lnTo>
                  <a:lnTo>
                    <a:pt x="1147" y="292"/>
                  </a:lnTo>
                  <a:lnTo>
                    <a:pt x="1183" y="262"/>
                  </a:lnTo>
                  <a:lnTo>
                    <a:pt x="1142" y="262"/>
                  </a:lnTo>
                  <a:lnTo>
                    <a:pt x="1174" y="213"/>
                  </a:lnTo>
                  <a:lnTo>
                    <a:pt x="1123" y="228"/>
                  </a:lnTo>
                  <a:lnTo>
                    <a:pt x="1157" y="213"/>
                  </a:lnTo>
                  <a:lnTo>
                    <a:pt x="1129" y="213"/>
                  </a:lnTo>
                  <a:lnTo>
                    <a:pt x="1099" y="192"/>
                  </a:lnTo>
                  <a:lnTo>
                    <a:pt x="1159" y="177"/>
                  </a:lnTo>
                  <a:lnTo>
                    <a:pt x="1097" y="174"/>
                  </a:lnTo>
                  <a:lnTo>
                    <a:pt x="1075" y="151"/>
                  </a:lnTo>
                  <a:lnTo>
                    <a:pt x="1108" y="126"/>
                  </a:lnTo>
                  <a:lnTo>
                    <a:pt x="1066" y="143"/>
                  </a:lnTo>
                  <a:lnTo>
                    <a:pt x="1073" y="107"/>
                  </a:lnTo>
                  <a:lnTo>
                    <a:pt x="1043" y="126"/>
                  </a:lnTo>
                  <a:lnTo>
                    <a:pt x="1043" y="74"/>
                  </a:lnTo>
                  <a:lnTo>
                    <a:pt x="1009" y="86"/>
                  </a:lnTo>
                  <a:lnTo>
                    <a:pt x="1028" y="44"/>
                  </a:lnTo>
                  <a:lnTo>
                    <a:pt x="973" y="68"/>
                  </a:lnTo>
                  <a:lnTo>
                    <a:pt x="976" y="46"/>
                  </a:lnTo>
                  <a:lnTo>
                    <a:pt x="946" y="52"/>
                  </a:lnTo>
                  <a:lnTo>
                    <a:pt x="949" y="29"/>
                  </a:lnTo>
                  <a:lnTo>
                    <a:pt x="904" y="31"/>
                  </a:lnTo>
                  <a:lnTo>
                    <a:pt x="934" y="4"/>
                  </a:lnTo>
                  <a:lnTo>
                    <a:pt x="871" y="38"/>
                  </a:lnTo>
                  <a:lnTo>
                    <a:pt x="871" y="0"/>
                  </a:lnTo>
                  <a:lnTo>
                    <a:pt x="836" y="44"/>
                  </a:lnTo>
                  <a:lnTo>
                    <a:pt x="836" y="4"/>
                  </a:lnTo>
                  <a:lnTo>
                    <a:pt x="803" y="44"/>
                  </a:lnTo>
                  <a:lnTo>
                    <a:pt x="794" y="4"/>
                  </a:lnTo>
                  <a:lnTo>
                    <a:pt x="759" y="41"/>
                  </a:lnTo>
                  <a:lnTo>
                    <a:pt x="759" y="12"/>
                  </a:lnTo>
                  <a:lnTo>
                    <a:pt x="722" y="50"/>
                  </a:lnTo>
                  <a:lnTo>
                    <a:pt x="722" y="21"/>
                  </a:lnTo>
                  <a:lnTo>
                    <a:pt x="703" y="46"/>
                  </a:lnTo>
                  <a:lnTo>
                    <a:pt x="705" y="15"/>
                  </a:lnTo>
                  <a:lnTo>
                    <a:pt x="662" y="57"/>
                  </a:lnTo>
                  <a:lnTo>
                    <a:pt x="662" y="12"/>
                  </a:lnTo>
                  <a:lnTo>
                    <a:pt x="631" y="57"/>
                  </a:lnTo>
                  <a:lnTo>
                    <a:pt x="634" y="23"/>
                  </a:lnTo>
                  <a:lnTo>
                    <a:pt x="608" y="56"/>
                  </a:lnTo>
                  <a:lnTo>
                    <a:pt x="616" y="15"/>
                  </a:lnTo>
                  <a:lnTo>
                    <a:pt x="582" y="64"/>
                  </a:lnTo>
                  <a:lnTo>
                    <a:pt x="582" y="27"/>
                  </a:lnTo>
                  <a:lnTo>
                    <a:pt x="564" y="57"/>
                  </a:lnTo>
                  <a:lnTo>
                    <a:pt x="522" y="92"/>
                  </a:lnTo>
                  <a:lnTo>
                    <a:pt x="533" y="61"/>
                  </a:lnTo>
                  <a:lnTo>
                    <a:pt x="493" y="102"/>
                  </a:lnTo>
                  <a:lnTo>
                    <a:pt x="505" y="67"/>
                  </a:lnTo>
                  <a:lnTo>
                    <a:pt x="454" y="136"/>
                  </a:lnTo>
                  <a:lnTo>
                    <a:pt x="456" y="87"/>
                  </a:lnTo>
                  <a:lnTo>
                    <a:pt x="437" y="139"/>
                  </a:lnTo>
                  <a:lnTo>
                    <a:pt x="422" y="113"/>
                  </a:lnTo>
                  <a:lnTo>
                    <a:pt x="419" y="162"/>
                  </a:lnTo>
                  <a:lnTo>
                    <a:pt x="402" y="167"/>
                  </a:lnTo>
                  <a:lnTo>
                    <a:pt x="387" y="107"/>
                  </a:lnTo>
                  <a:lnTo>
                    <a:pt x="391" y="185"/>
                  </a:lnTo>
                  <a:lnTo>
                    <a:pt x="376" y="219"/>
                  </a:lnTo>
                  <a:lnTo>
                    <a:pt x="367" y="177"/>
                  </a:lnTo>
                  <a:lnTo>
                    <a:pt x="348" y="223"/>
                  </a:lnTo>
                  <a:lnTo>
                    <a:pt x="331" y="246"/>
                  </a:lnTo>
                  <a:lnTo>
                    <a:pt x="331" y="205"/>
                  </a:lnTo>
                  <a:lnTo>
                    <a:pt x="310" y="259"/>
                  </a:lnTo>
                  <a:lnTo>
                    <a:pt x="287" y="231"/>
                  </a:lnTo>
                  <a:lnTo>
                    <a:pt x="296" y="280"/>
                  </a:lnTo>
                  <a:lnTo>
                    <a:pt x="253" y="332"/>
                  </a:lnTo>
                  <a:lnTo>
                    <a:pt x="248" y="297"/>
                  </a:lnTo>
                  <a:lnTo>
                    <a:pt x="233" y="349"/>
                  </a:lnTo>
                  <a:lnTo>
                    <a:pt x="219" y="326"/>
                  </a:lnTo>
                  <a:lnTo>
                    <a:pt x="215" y="372"/>
                  </a:lnTo>
                  <a:lnTo>
                    <a:pt x="195" y="412"/>
                  </a:lnTo>
                  <a:lnTo>
                    <a:pt x="174" y="453"/>
                  </a:lnTo>
                  <a:lnTo>
                    <a:pt x="172" y="418"/>
                  </a:lnTo>
                  <a:lnTo>
                    <a:pt x="161" y="473"/>
                  </a:lnTo>
                  <a:lnTo>
                    <a:pt x="134" y="500"/>
                  </a:lnTo>
                  <a:lnTo>
                    <a:pt x="134" y="456"/>
                  </a:lnTo>
                  <a:lnTo>
                    <a:pt x="121" y="530"/>
                  </a:lnTo>
                  <a:lnTo>
                    <a:pt x="93" y="575"/>
                  </a:lnTo>
                  <a:lnTo>
                    <a:pt x="84" y="622"/>
                  </a:lnTo>
                  <a:close/>
                </a:path>
              </a:pathLst>
            </a:custGeom>
            <a:solidFill>
              <a:srgbClr val="00001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" name="Freeform 18"/>
            <p:cNvSpPr>
              <a:spLocks/>
            </p:cNvSpPr>
            <p:nvPr/>
          </p:nvSpPr>
          <p:spPr bwMode="auto">
            <a:xfrm>
              <a:off x="2623" y="2323"/>
              <a:ext cx="164" cy="148"/>
            </a:xfrm>
            <a:custGeom>
              <a:avLst/>
              <a:gdLst>
                <a:gd name="T0" fmla="*/ 67 w 330"/>
                <a:gd name="T1" fmla="*/ 114 h 296"/>
                <a:gd name="T2" fmla="*/ 0 w 330"/>
                <a:gd name="T3" fmla="*/ 233 h 296"/>
                <a:gd name="T4" fmla="*/ 37 w 330"/>
                <a:gd name="T5" fmla="*/ 243 h 296"/>
                <a:gd name="T6" fmla="*/ 53 w 330"/>
                <a:gd name="T7" fmla="*/ 249 h 296"/>
                <a:gd name="T8" fmla="*/ 54 w 330"/>
                <a:gd name="T9" fmla="*/ 205 h 296"/>
                <a:gd name="T10" fmla="*/ 95 w 330"/>
                <a:gd name="T11" fmla="*/ 219 h 296"/>
                <a:gd name="T12" fmla="*/ 90 w 330"/>
                <a:gd name="T13" fmla="*/ 189 h 296"/>
                <a:gd name="T14" fmla="*/ 109 w 330"/>
                <a:gd name="T15" fmla="*/ 199 h 296"/>
                <a:gd name="T16" fmla="*/ 107 w 330"/>
                <a:gd name="T17" fmla="*/ 161 h 296"/>
                <a:gd name="T18" fmla="*/ 120 w 330"/>
                <a:gd name="T19" fmla="*/ 114 h 296"/>
                <a:gd name="T20" fmla="*/ 121 w 330"/>
                <a:gd name="T21" fmla="*/ 130 h 296"/>
                <a:gd name="T22" fmla="*/ 126 w 330"/>
                <a:gd name="T23" fmla="*/ 180 h 296"/>
                <a:gd name="T24" fmla="*/ 121 w 330"/>
                <a:gd name="T25" fmla="*/ 196 h 296"/>
                <a:gd name="T26" fmla="*/ 162 w 330"/>
                <a:gd name="T27" fmla="*/ 172 h 296"/>
                <a:gd name="T28" fmla="*/ 104 w 330"/>
                <a:gd name="T29" fmla="*/ 224 h 296"/>
                <a:gd name="T30" fmla="*/ 54 w 330"/>
                <a:gd name="T31" fmla="*/ 265 h 296"/>
                <a:gd name="T32" fmla="*/ 25 w 330"/>
                <a:gd name="T33" fmla="*/ 282 h 296"/>
                <a:gd name="T34" fmla="*/ 82 w 330"/>
                <a:gd name="T35" fmla="*/ 294 h 296"/>
                <a:gd name="T36" fmla="*/ 104 w 330"/>
                <a:gd name="T37" fmla="*/ 260 h 296"/>
                <a:gd name="T38" fmla="*/ 137 w 330"/>
                <a:gd name="T39" fmla="*/ 272 h 296"/>
                <a:gd name="T40" fmla="*/ 157 w 330"/>
                <a:gd name="T41" fmla="*/ 223 h 296"/>
                <a:gd name="T42" fmla="*/ 188 w 330"/>
                <a:gd name="T43" fmla="*/ 257 h 296"/>
                <a:gd name="T44" fmla="*/ 204 w 330"/>
                <a:gd name="T45" fmla="*/ 230 h 296"/>
                <a:gd name="T46" fmla="*/ 251 w 330"/>
                <a:gd name="T47" fmla="*/ 243 h 296"/>
                <a:gd name="T48" fmla="*/ 255 w 330"/>
                <a:gd name="T49" fmla="*/ 230 h 296"/>
                <a:gd name="T50" fmla="*/ 277 w 330"/>
                <a:gd name="T51" fmla="*/ 216 h 296"/>
                <a:gd name="T52" fmla="*/ 271 w 330"/>
                <a:gd name="T53" fmla="*/ 203 h 296"/>
                <a:gd name="T54" fmla="*/ 304 w 330"/>
                <a:gd name="T55" fmla="*/ 193 h 296"/>
                <a:gd name="T56" fmla="*/ 280 w 330"/>
                <a:gd name="T57" fmla="*/ 180 h 296"/>
                <a:gd name="T58" fmla="*/ 298 w 330"/>
                <a:gd name="T59" fmla="*/ 161 h 296"/>
                <a:gd name="T60" fmla="*/ 279 w 330"/>
                <a:gd name="T61" fmla="*/ 150 h 296"/>
                <a:gd name="T62" fmla="*/ 302 w 330"/>
                <a:gd name="T63" fmla="*/ 138 h 296"/>
                <a:gd name="T64" fmla="*/ 296 w 330"/>
                <a:gd name="T65" fmla="*/ 132 h 296"/>
                <a:gd name="T66" fmla="*/ 318 w 330"/>
                <a:gd name="T67" fmla="*/ 116 h 296"/>
                <a:gd name="T68" fmla="*/ 294 w 330"/>
                <a:gd name="T69" fmla="*/ 105 h 296"/>
                <a:gd name="T70" fmla="*/ 282 w 330"/>
                <a:gd name="T71" fmla="*/ 91 h 296"/>
                <a:gd name="T72" fmla="*/ 280 w 330"/>
                <a:gd name="T73" fmla="*/ 69 h 296"/>
                <a:gd name="T74" fmla="*/ 280 w 330"/>
                <a:gd name="T75" fmla="*/ 47 h 296"/>
                <a:gd name="T76" fmla="*/ 259 w 330"/>
                <a:gd name="T77" fmla="*/ 45 h 296"/>
                <a:gd name="T78" fmla="*/ 260 w 330"/>
                <a:gd name="T79" fmla="*/ 25 h 296"/>
                <a:gd name="T80" fmla="*/ 247 w 330"/>
                <a:gd name="T81" fmla="*/ 25 h 296"/>
                <a:gd name="T82" fmla="*/ 241 w 330"/>
                <a:gd name="T83" fmla="*/ 16 h 296"/>
                <a:gd name="T84" fmla="*/ 221 w 330"/>
                <a:gd name="T85" fmla="*/ 0 h 296"/>
                <a:gd name="T86" fmla="*/ 179 w 330"/>
                <a:gd name="T87" fmla="*/ 77 h 296"/>
                <a:gd name="T88" fmla="*/ 162 w 330"/>
                <a:gd name="T89" fmla="*/ 49 h 296"/>
                <a:gd name="T90" fmla="*/ 157 w 330"/>
                <a:gd name="T91" fmla="*/ 16 h 296"/>
                <a:gd name="T92" fmla="*/ 113 w 330"/>
                <a:gd name="T93" fmla="*/ 64 h 296"/>
                <a:gd name="T94" fmla="*/ 96 w 330"/>
                <a:gd name="T95" fmla="*/ 47 h 296"/>
                <a:gd name="T96" fmla="*/ 78 w 330"/>
                <a:gd name="T97" fmla="*/ 77 h 2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30" h="296">
                  <a:moveTo>
                    <a:pt x="78" y="77"/>
                  </a:moveTo>
                  <a:lnTo>
                    <a:pt x="67" y="114"/>
                  </a:lnTo>
                  <a:lnTo>
                    <a:pt x="39" y="180"/>
                  </a:lnTo>
                  <a:lnTo>
                    <a:pt x="0" y="233"/>
                  </a:lnTo>
                  <a:lnTo>
                    <a:pt x="25" y="233"/>
                  </a:lnTo>
                  <a:lnTo>
                    <a:pt x="37" y="243"/>
                  </a:lnTo>
                  <a:lnTo>
                    <a:pt x="35" y="263"/>
                  </a:lnTo>
                  <a:lnTo>
                    <a:pt x="53" y="249"/>
                  </a:lnTo>
                  <a:lnTo>
                    <a:pt x="54" y="235"/>
                  </a:lnTo>
                  <a:lnTo>
                    <a:pt x="54" y="205"/>
                  </a:lnTo>
                  <a:lnTo>
                    <a:pt x="68" y="230"/>
                  </a:lnTo>
                  <a:lnTo>
                    <a:pt x="95" y="219"/>
                  </a:lnTo>
                  <a:lnTo>
                    <a:pt x="101" y="201"/>
                  </a:lnTo>
                  <a:lnTo>
                    <a:pt x="90" y="189"/>
                  </a:lnTo>
                  <a:lnTo>
                    <a:pt x="112" y="182"/>
                  </a:lnTo>
                  <a:lnTo>
                    <a:pt x="109" y="199"/>
                  </a:lnTo>
                  <a:lnTo>
                    <a:pt x="120" y="183"/>
                  </a:lnTo>
                  <a:lnTo>
                    <a:pt x="107" y="161"/>
                  </a:lnTo>
                  <a:lnTo>
                    <a:pt x="106" y="142"/>
                  </a:lnTo>
                  <a:lnTo>
                    <a:pt x="120" y="114"/>
                  </a:lnTo>
                  <a:lnTo>
                    <a:pt x="143" y="100"/>
                  </a:lnTo>
                  <a:lnTo>
                    <a:pt x="121" y="130"/>
                  </a:lnTo>
                  <a:lnTo>
                    <a:pt x="118" y="155"/>
                  </a:lnTo>
                  <a:lnTo>
                    <a:pt x="126" y="180"/>
                  </a:lnTo>
                  <a:lnTo>
                    <a:pt x="143" y="169"/>
                  </a:lnTo>
                  <a:lnTo>
                    <a:pt x="121" y="196"/>
                  </a:lnTo>
                  <a:lnTo>
                    <a:pt x="139" y="185"/>
                  </a:lnTo>
                  <a:lnTo>
                    <a:pt x="162" y="172"/>
                  </a:lnTo>
                  <a:lnTo>
                    <a:pt x="145" y="207"/>
                  </a:lnTo>
                  <a:lnTo>
                    <a:pt x="104" y="224"/>
                  </a:lnTo>
                  <a:lnTo>
                    <a:pt x="67" y="241"/>
                  </a:lnTo>
                  <a:lnTo>
                    <a:pt x="54" y="265"/>
                  </a:lnTo>
                  <a:lnTo>
                    <a:pt x="40" y="279"/>
                  </a:lnTo>
                  <a:lnTo>
                    <a:pt x="25" y="282"/>
                  </a:lnTo>
                  <a:lnTo>
                    <a:pt x="37" y="296"/>
                  </a:lnTo>
                  <a:lnTo>
                    <a:pt x="82" y="294"/>
                  </a:lnTo>
                  <a:lnTo>
                    <a:pt x="100" y="280"/>
                  </a:lnTo>
                  <a:lnTo>
                    <a:pt x="104" y="260"/>
                  </a:lnTo>
                  <a:lnTo>
                    <a:pt x="113" y="279"/>
                  </a:lnTo>
                  <a:lnTo>
                    <a:pt x="137" y="272"/>
                  </a:lnTo>
                  <a:lnTo>
                    <a:pt x="159" y="263"/>
                  </a:lnTo>
                  <a:lnTo>
                    <a:pt x="157" y="223"/>
                  </a:lnTo>
                  <a:lnTo>
                    <a:pt x="168" y="251"/>
                  </a:lnTo>
                  <a:lnTo>
                    <a:pt x="188" y="257"/>
                  </a:lnTo>
                  <a:lnTo>
                    <a:pt x="215" y="246"/>
                  </a:lnTo>
                  <a:lnTo>
                    <a:pt x="204" y="230"/>
                  </a:lnTo>
                  <a:lnTo>
                    <a:pt x="229" y="243"/>
                  </a:lnTo>
                  <a:lnTo>
                    <a:pt x="251" y="243"/>
                  </a:lnTo>
                  <a:lnTo>
                    <a:pt x="298" y="243"/>
                  </a:lnTo>
                  <a:lnTo>
                    <a:pt x="255" y="230"/>
                  </a:lnTo>
                  <a:lnTo>
                    <a:pt x="227" y="207"/>
                  </a:lnTo>
                  <a:lnTo>
                    <a:pt x="277" y="216"/>
                  </a:lnTo>
                  <a:lnTo>
                    <a:pt x="316" y="219"/>
                  </a:lnTo>
                  <a:lnTo>
                    <a:pt x="271" y="203"/>
                  </a:lnTo>
                  <a:lnTo>
                    <a:pt x="251" y="188"/>
                  </a:lnTo>
                  <a:lnTo>
                    <a:pt x="304" y="193"/>
                  </a:lnTo>
                  <a:lnTo>
                    <a:pt x="327" y="182"/>
                  </a:lnTo>
                  <a:lnTo>
                    <a:pt x="280" y="180"/>
                  </a:lnTo>
                  <a:lnTo>
                    <a:pt x="255" y="161"/>
                  </a:lnTo>
                  <a:lnTo>
                    <a:pt x="298" y="161"/>
                  </a:lnTo>
                  <a:lnTo>
                    <a:pt x="330" y="150"/>
                  </a:lnTo>
                  <a:lnTo>
                    <a:pt x="279" y="150"/>
                  </a:lnTo>
                  <a:lnTo>
                    <a:pt x="255" y="136"/>
                  </a:lnTo>
                  <a:lnTo>
                    <a:pt x="302" y="138"/>
                  </a:lnTo>
                  <a:lnTo>
                    <a:pt x="330" y="132"/>
                  </a:lnTo>
                  <a:lnTo>
                    <a:pt x="296" y="132"/>
                  </a:lnTo>
                  <a:lnTo>
                    <a:pt x="280" y="116"/>
                  </a:lnTo>
                  <a:lnTo>
                    <a:pt x="318" y="116"/>
                  </a:lnTo>
                  <a:lnTo>
                    <a:pt x="330" y="108"/>
                  </a:lnTo>
                  <a:lnTo>
                    <a:pt x="294" y="105"/>
                  </a:lnTo>
                  <a:lnTo>
                    <a:pt x="257" y="86"/>
                  </a:lnTo>
                  <a:lnTo>
                    <a:pt x="282" y="91"/>
                  </a:lnTo>
                  <a:lnTo>
                    <a:pt x="308" y="77"/>
                  </a:lnTo>
                  <a:lnTo>
                    <a:pt x="280" y="69"/>
                  </a:lnTo>
                  <a:lnTo>
                    <a:pt x="251" y="69"/>
                  </a:lnTo>
                  <a:lnTo>
                    <a:pt x="280" y="47"/>
                  </a:lnTo>
                  <a:lnTo>
                    <a:pt x="308" y="44"/>
                  </a:lnTo>
                  <a:lnTo>
                    <a:pt x="259" y="45"/>
                  </a:lnTo>
                  <a:lnTo>
                    <a:pt x="233" y="55"/>
                  </a:lnTo>
                  <a:lnTo>
                    <a:pt x="260" y="25"/>
                  </a:lnTo>
                  <a:lnTo>
                    <a:pt x="273" y="0"/>
                  </a:lnTo>
                  <a:lnTo>
                    <a:pt x="247" y="25"/>
                  </a:lnTo>
                  <a:lnTo>
                    <a:pt x="215" y="47"/>
                  </a:lnTo>
                  <a:lnTo>
                    <a:pt x="241" y="16"/>
                  </a:lnTo>
                  <a:lnTo>
                    <a:pt x="207" y="41"/>
                  </a:lnTo>
                  <a:lnTo>
                    <a:pt x="221" y="0"/>
                  </a:lnTo>
                  <a:lnTo>
                    <a:pt x="198" y="45"/>
                  </a:lnTo>
                  <a:lnTo>
                    <a:pt x="179" y="77"/>
                  </a:lnTo>
                  <a:lnTo>
                    <a:pt x="187" y="6"/>
                  </a:lnTo>
                  <a:lnTo>
                    <a:pt x="162" y="49"/>
                  </a:lnTo>
                  <a:lnTo>
                    <a:pt x="149" y="59"/>
                  </a:lnTo>
                  <a:lnTo>
                    <a:pt x="157" y="16"/>
                  </a:lnTo>
                  <a:lnTo>
                    <a:pt x="135" y="41"/>
                  </a:lnTo>
                  <a:lnTo>
                    <a:pt x="113" y="64"/>
                  </a:lnTo>
                  <a:lnTo>
                    <a:pt x="120" y="17"/>
                  </a:lnTo>
                  <a:lnTo>
                    <a:pt x="96" y="47"/>
                  </a:lnTo>
                  <a:lnTo>
                    <a:pt x="80" y="94"/>
                  </a:lnTo>
                  <a:lnTo>
                    <a:pt x="78" y="77"/>
                  </a:lnTo>
                  <a:close/>
                </a:path>
              </a:pathLst>
            </a:custGeom>
            <a:solidFill>
              <a:srgbClr val="6633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19"/>
            <p:cNvSpPr>
              <a:spLocks/>
            </p:cNvSpPr>
            <p:nvPr/>
          </p:nvSpPr>
          <p:spPr bwMode="auto">
            <a:xfrm>
              <a:off x="2696" y="2380"/>
              <a:ext cx="19" cy="18"/>
            </a:xfrm>
            <a:custGeom>
              <a:avLst/>
              <a:gdLst>
                <a:gd name="T0" fmla="*/ 38 w 38"/>
                <a:gd name="T1" fmla="*/ 6 h 36"/>
                <a:gd name="T2" fmla="*/ 16 w 38"/>
                <a:gd name="T3" fmla="*/ 0 h 36"/>
                <a:gd name="T4" fmla="*/ 0 w 38"/>
                <a:gd name="T5" fmla="*/ 10 h 36"/>
                <a:gd name="T6" fmla="*/ 5 w 38"/>
                <a:gd name="T7" fmla="*/ 22 h 36"/>
                <a:gd name="T8" fmla="*/ 0 w 38"/>
                <a:gd name="T9" fmla="*/ 36 h 36"/>
                <a:gd name="T10" fmla="*/ 16 w 38"/>
                <a:gd name="T11" fmla="*/ 32 h 36"/>
                <a:gd name="T12" fmla="*/ 34 w 38"/>
                <a:gd name="T13" fmla="*/ 22 h 36"/>
                <a:gd name="T14" fmla="*/ 35 w 38"/>
                <a:gd name="T15" fmla="*/ 20 h 36"/>
                <a:gd name="T16" fmla="*/ 36 w 38"/>
                <a:gd name="T17" fmla="*/ 15 h 36"/>
                <a:gd name="T18" fmla="*/ 37 w 38"/>
                <a:gd name="T19" fmla="*/ 9 h 36"/>
                <a:gd name="T20" fmla="*/ 38 w 38"/>
                <a:gd name="T21" fmla="*/ 6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38" h="36">
                  <a:moveTo>
                    <a:pt x="38" y="6"/>
                  </a:moveTo>
                  <a:lnTo>
                    <a:pt x="16" y="0"/>
                  </a:lnTo>
                  <a:lnTo>
                    <a:pt x="0" y="10"/>
                  </a:lnTo>
                  <a:lnTo>
                    <a:pt x="5" y="22"/>
                  </a:lnTo>
                  <a:lnTo>
                    <a:pt x="0" y="36"/>
                  </a:lnTo>
                  <a:lnTo>
                    <a:pt x="16" y="32"/>
                  </a:lnTo>
                  <a:lnTo>
                    <a:pt x="34" y="22"/>
                  </a:lnTo>
                  <a:lnTo>
                    <a:pt x="35" y="20"/>
                  </a:lnTo>
                  <a:lnTo>
                    <a:pt x="36" y="15"/>
                  </a:lnTo>
                  <a:lnTo>
                    <a:pt x="37" y="9"/>
                  </a:lnTo>
                  <a:lnTo>
                    <a:pt x="38" y="6"/>
                  </a:lnTo>
                  <a:close/>
                </a:path>
              </a:pathLst>
            </a:custGeom>
            <a:solidFill>
              <a:srgbClr val="00001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" name="Freeform 20"/>
            <p:cNvSpPr>
              <a:spLocks/>
            </p:cNvSpPr>
            <p:nvPr/>
          </p:nvSpPr>
          <p:spPr bwMode="auto">
            <a:xfrm>
              <a:off x="2714" y="2158"/>
              <a:ext cx="287" cy="191"/>
            </a:xfrm>
            <a:custGeom>
              <a:avLst/>
              <a:gdLst>
                <a:gd name="T0" fmla="*/ 72 w 574"/>
                <a:gd name="T1" fmla="*/ 89 h 384"/>
                <a:gd name="T2" fmla="*/ 37 w 574"/>
                <a:gd name="T3" fmla="*/ 99 h 384"/>
                <a:gd name="T4" fmla="*/ 28 w 574"/>
                <a:gd name="T5" fmla="*/ 174 h 384"/>
                <a:gd name="T6" fmla="*/ 44 w 574"/>
                <a:gd name="T7" fmla="*/ 177 h 384"/>
                <a:gd name="T8" fmla="*/ 65 w 574"/>
                <a:gd name="T9" fmla="*/ 201 h 384"/>
                <a:gd name="T10" fmla="*/ 77 w 574"/>
                <a:gd name="T11" fmla="*/ 218 h 384"/>
                <a:gd name="T12" fmla="*/ 135 w 574"/>
                <a:gd name="T13" fmla="*/ 157 h 384"/>
                <a:gd name="T14" fmla="*/ 170 w 574"/>
                <a:gd name="T15" fmla="*/ 174 h 384"/>
                <a:gd name="T16" fmla="*/ 175 w 574"/>
                <a:gd name="T17" fmla="*/ 204 h 384"/>
                <a:gd name="T18" fmla="*/ 210 w 574"/>
                <a:gd name="T19" fmla="*/ 106 h 384"/>
                <a:gd name="T20" fmla="*/ 233 w 574"/>
                <a:gd name="T21" fmla="*/ 96 h 384"/>
                <a:gd name="T22" fmla="*/ 217 w 574"/>
                <a:gd name="T23" fmla="*/ 204 h 384"/>
                <a:gd name="T24" fmla="*/ 226 w 574"/>
                <a:gd name="T25" fmla="*/ 225 h 384"/>
                <a:gd name="T26" fmla="*/ 320 w 574"/>
                <a:gd name="T27" fmla="*/ 164 h 384"/>
                <a:gd name="T28" fmla="*/ 287 w 574"/>
                <a:gd name="T29" fmla="*/ 136 h 384"/>
                <a:gd name="T30" fmla="*/ 317 w 574"/>
                <a:gd name="T31" fmla="*/ 119 h 384"/>
                <a:gd name="T32" fmla="*/ 341 w 574"/>
                <a:gd name="T33" fmla="*/ 112 h 384"/>
                <a:gd name="T34" fmla="*/ 355 w 574"/>
                <a:gd name="T35" fmla="*/ 129 h 384"/>
                <a:gd name="T36" fmla="*/ 371 w 574"/>
                <a:gd name="T37" fmla="*/ 154 h 384"/>
                <a:gd name="T38" fmla="*/ 375 w 574"/>
                <a:gd name="T39" fmla="*/ 177 h 384"/>
                <a:gd name="T40" fmla="*/ 364 w 574"/>
                <a:gd name="T41" fmla="*/ 218 h 384"/>
                <a:gd name="T42" fmla="*/ 456 w 574"/>
                <a:gd name="T43" fmla="*/ 184 h 384"/>
                <a:gd name="T44" fmla="*/ 456 w 574"/>
                <a:gd name="T45" fmla="*/ 232 h 384"/>
                <a:gd name="T46" fmla="*/ 473 w 574"/>
                <a:gd name="T47" fmla="*/ 279 h 384"/>
                <a:gd name="T48" fmla="*/ 429 w 574"/>
                <a:gd name="T49" fmla="*/ 351 h 384"/>
                <a:gd name="T50" fmla="*/ 466 w 574"/>
                <a:gd name="T51" fmla="*/ 363 h 384"/>
                <a:gd name="T52" fmla="*/ 497 w 574"/>
                <a:gd name="T53" fmla="*/ 289 h 384"/>
                <a:gd name="T54" fmla="*/ 513 w 574"/>
                <a:gd name="T55" fmla="*/ 326 h 384"/>
                <a:gd name="T56" fmla="*/ 534 w 574"/>
                <a:gd name="T57" fmla="*/ 326 h 384"/>
                <a:gd name="T58" fmla="*/ 547 w 574"/>
                <a:gd name="T59" fmla="*/ 302 h 384"/>
                <a:gd name="T60" fmla="*/ 530 w 574"/>
                <a:gd name="T61" fmla="*/ 201 h 384"/>
                <a:gd name="T62" fmla="*/ 567 w 574"/>
                <a:gd name="T63" fmla="*/ 208 h 384"/>
                <a:gd name="T64" fmla="*/ 541 w 574"/>
                <a:gd name="T65" fmla="*/ 174 h 384"/>
                <a:gd name="T66" fmla="*/ 513 w 574"/>
                <a:gd name="T67" fmla="*/ 140 h 384"/>
                <a:gd name="T68" fmla="*/ 483 w 574"/>
                <a:gd name="T69" fmla="*/ 133 h 384"/>
                <a:gd name="T70" fmla="*/ 436 w 574"/>
                <a:gd name="T71" fmla="*/ 129 h 384"/>
                <a:gd name="T72" fmla="*/ 459 w 574"/>
                <a:gd name="T73" fmla="*/ 55 h 384"/>
                <a:gd name="T74" fmla="*/ 429 w 574"/>
                <a:gd name="T75" fmla="*/ 55 h 384"/>
                <a:gd name="T76" fmla="*/ 395 w 574"/>
                <a:gd name="T77" fmla="*/ 38 h 384"/>
                <a:gd name="T78" fmla="*/ 368 w 574"/>
                <a:gd name="T79" fmla="*/ 31 h 384"/>
                <a:gd name="T80" fmla="*/ 338 w 574"/>
                <a:gd name="T81" fmla="*/ 28 h 384"/>
                <a:gd name="T82" fmla="*/ 270 w 574"/>
                <a:gd name="T83" fmla="*/ 79 h 384"/>
                <a:gd name="T84" fmla="*/ 240 w 574"/>
                <a:gd name="T85" fmla="*/ 67 h 384"/>
                <a:gd name="T86" fmla="*/ 206 w 574"/>
                <a:gd name="T87" fmla="*/ 64 h 384"/>
                <a:gd name="T88" fmla="*/ 149 w 574"/>
                <a:gd name="T89" fmla="*/ 136 h 384"/>
                <a:gd name="T90" fmla="*/ 112 w 574"/>
                <a:gd name="T91" fmla="*/ 133 h 384"/>
                <a:gd name="T92" fmla="*/ 95 w 574"/>
                <a:gd name="T93" fmla="*/ 99 h 3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574" h="384">
                  <a:moveTo>
                    <a:pt x="72" y="45"/>
                  </a:moveTo>
                  <a:lnTo>
                    <a:pt x="72" y="89"/>
                  </a:lnTo>
                  <a:lnTo>
                    <a:pt x="61" y="133"/>
                  </a:lnTo>
                  <a:lnTo>
                    <a:pt x="37" y="99"/>
                  </a:lnTo>
                  <a:lnTo>
                    <a:pt x="34" y="136"/>
                  </a:lnTo>
                  <a:lnTo>
                    <a:pt x="28" y="174"/>
                  </a:lnTo>
                  <a:lnTo>
                    <a:pt x="0" y="204"/>
                  </a:lnTo>
                  <a:lnTo>
                    <a:pt x="44" y="177"/>
                  </a:lnTo>
                  <a:lnTo>
                    <a:pt x="28" y="222"/>
                  </a:lnTo>
                  <a:lnTo>
                    <a:pt x="65" y="201"/>
                  </a:lnTo>
                  <a:lnTo>
                    <a:pt x="84" y="167"/>
                  </a:lnTo>
                  <a:lnTo>
                    <a:pt x="77" y="218"/>
                  </a:lnTo>
                  <a:lnTo>
                    <a:pt x="105" y="187"/>
                  </a:lnTo>
                  <a:lnTo>
                    <a:pt x="135" y="157"/>
                  </a:lnTo>
                  <a:lnTo>
                    <a:pt x="125" y="204"/>
                  </a:lnTo>
                  <a:lnTo>
                    <a:pt x="170" y="174"/>
                  </a:lnTo>
                  <a:lnTo>
                    <a:pt x="200" y="143"/>
                  </a:lnTo>
                  <a:lnTo>
                    <a:pt x="175" y="204"/>
                  </a:lnTo>
                  <a:lnTo>
                    <a:pt x="210" y="174"/>
                  </a:lnTo>
                  <a:lnTo>
                    <a:pt x="210" y="106"/>
                  </a:lnTo>
                  <a:lnTo>
                    <a:pt x="223" y="157"/>
                  </a:lnTo>
                  <a:lnTo>
                    <a:pt x="233" y="96"/>
                  </a:lnTo>
                  <a:lnTo>
                    <a:pt x="250" y="164"/>
                  </a:lnTo>
                  <a:lnTo>
                    <a:pt x="217" y="204"/>
                  </a:lnTo>
                  <a:lnTo>
                    <a:pt x="264" y="197"/>
                  </a:lnTo>
                  <a:lnTo>
                    <a:pt x="226" y="225"/>
                  </a:lnTo>
                  <a:lnTo>
                    <a:pt x="291" y="197"/>
                  </a:lnTo>
                  <a:lnTo>
                    <a:pt x="320" y="164"/>
                  </a:lnTo>
                  <a:lnTo>
                    <a:pt x="280" y="180"/>
                  </a:lnTo>
                  <a:lnTo>
                    <a:pt x="287" y="136"/>
                  </a:lnTo>
                  <a:lnTo>
                    <a:pt x="280" y="89"/>
                  </a:lnTo>
                  <a:lnTo>
                    <a:pt x="317" y="119"/>
                  </a:lnTo>
                  <a:lnTo>
                    <a:pt x="304" y="143"/>
                  </a:lnTo>
                  <a:lnTo>
                    <a:pt x="341" y="112"/>
                  </a:lnTo>
                  <a:lnTo>
                    <a:pt x="341" y="86"/>
                  </a:lnTo>
                  <a:lnTo>
                    <a:pt x="355" y="129"/>
                  </a:lnTo>
                  <a:lnTo>
                    <a:pt x="358" y="64"/>
                  </a:lnTo>
                  <a:lnTo>
                    <a:pt x="371" y="154"/>
                  </a:lnTo>
                  <a:lnTo>
                    <a:pt x="409" y="79"/>
                  </a:lnTo>
                  <a:lnTo>
                    <a:pt x="375" y="177"/>
                  </a:lnTo>
                  <a:lnTo>
                    <a:pt x="411" y="150"/>
                  </a:lnTo>
                  <a:lnTo>
                    <a:pt x="364" y="218"/>
                  </a:lnTo>
                  <a:lnTo>
                    <a:pt x="432" y="210"/>
                  </a:lnTo>
                  <a:lnTo>
                    <a:pt x="456" y="184"/>
                  </a:lnTo>
                  <a:lnTo>
                    <a:pt x="425" y="241"/>
                  </a:lnTo>
                  <a:lnTo>
                    <a:pt x="456" y="232"/>
                  </a:lnTo>
                  <a:lnTo>
                    <a:pt x="429" y="289"/>
                  </a:lnTo>
                  <a:lnTo>
                    <a:pt x="473" y="279"/>
                  </a:lnTo>
                  <a:lnTo>
                    <a:pt x="446" y="312"/>
                  </a:lnTo>
                  <a:lnTo>
                    <a:pt x="429" y="351"/>
                  </a:lnTo>
                  <a:lnTo>
                    <a:pt x="469" y="326"/>
                  </a:lnTo>
                  <a:lnTo>
                    <a:pt x="466" y="363"/>
                  </a:lnTo>
                  <a:lnTo>
                    <a:pt x="486" y="326"/>
                  </a:lnTo>
                  <a:lnTo>
                    <a:pt x="497" y="289"/>
                  </a:lnTo>
                  <a:lnTo>
                    <a:pt x="506" y="384"/>
                  </a:lnTo>
                  <a:lnTo>
                    <a:pt x="513" y="326"/>
                  </a:lnTo>
                  <a:lnTo>
                    <a:pt x="534" y="377"/>
                  </a:lnTo>
                  <a:lnTo>
                    <a:pt x="534" y="326"/>
                  </a:lnTo>
                  <a:lnTo>
                    <a:pt x="523" y="261"/>
                  </a:lnTo>
                  <a:lnTo>
                    <a:pt x="547" y="302"/>
                  </a:lnTo>
                  <a:lnTo>
                    <a:pt x="547" y="257"/>
                  </a:lnTo>
                  <a:lnTo>
                    <a:pt x="530" y="201"/>
                  </a:lnTo>
                  <a:lnTo>
                    <a:pt x="560" y="251"/>
                  </a:lnTo>
                  <a:lnTo>
                    <a:pt x="567" y="208"/>
                  </a:lnTo>
                  <a:lnTo>
                    <a:pt x="574" y="154"/>
                  </a:lnTo>
                  <a:lnTo>
                    <a:pt x="541" y="174"/>
                  </a:lnTo>
                  <a:lnTo>
                    <a:pt x="493" y="184"/>
                  </a:lnTo>
                  <a:lnTo>
                    <a:pt x="513" y="140"/>
                  </a:lnTo>
                  <a:lnTo>
                    <a:pt x="469" y="180"/>
                  </a:lnTo>
                  <a:lnTo>
                    <a:pt x="483" y="133"/>
                  </a:lnTo>
                  <a:lnTo>
                    <a:pt x="443" y="154"/>
                  </a:lnTo>
                  <a:lnTo>
                    <a:pt x="436" y="129"/>
                  </a:lnTo>
                  <a:lnTo>
                    <a:pt x="459" y="89"/>
                  </a:lnTo>
                  <a:lnTo>
                    <a:pt x="459" y="55"/>
                  </a:lnTo>
                  <a:lnTo>
                    <a:pt x="418" y="112"/>
                  </a:lnTo>
                  <a:lnTo>
                    <a:pt x="429" y="55"/>
                  </a:lnTo>
                  <a:lnTo>
                    <a:pt x="392" y="79"/>
                  </a:lnTo>
                  <a:lnTo>
                    <a:pt x="395" y="38"/>
                  </a:lnTo>
                  <a:lnTo>
                    <a:pt x="395" y="0"/>
                  </a:lnTo>
                  <a:lnTo>
                    <a:pt x="368" y="31"/>
                  </a:lnTo>
                  <a:lnTo>
                    <a:pt x="327" y="67"/>
                  </a:lnTo>
                  <a:lnTo>
                    <a:pt x="338" y="28"/>
                  </a:lnTo>
                  <a:lnTo>
                    <a:pt x="297" y="58"/>
                  </a:lnTo>
                  <a:lnTo>
                    <a:pt x="270" y="79"/>
                  </a:lnTo>
                  <a:lnTo>
                    <a:pt x="270" y="35"/>
                  </a:lnTo>
                  <a:lnTo>
                    <a:pt x="240" y="67"/>
                  </a:lnTo>
                  <a:lnTo>
                    <a:pt x="206" y="99"/>
                  </a:lnTo>
                  <a:lnTo>
                    <a:pt x="206" y="64"/>
                  </a:lnTo>
                  <a:lnTo>
                    <a:pt x="175" y="116"/>
                  </a:lnTo>
                  <a:lnTo>
                    <a:pt x="149" y="136"/>
                  </a:lnTo>
                  <a:lnTo>
                    <a:pt x="159" y="82"/>
                  </a:lnTo>
                  <a:lnTo>
                    <a:pt x="112" y="133"/>
                  </a:lnTo>
                  <a:lnTo>
                    <a:pt x="95" y="143"/>
                  </a:lnTo>
                  <a:lnTo>
                    <a:pt x="95" y="99"/>
                  </a:lnTo>
                  <a:lnTo>
                    <a:pt x="72" y="45"/>
                  </a:lnTo>
                  <a:close/>
                </a:path>
              </a:pathLst>
            </a:custGeom>
            <a:solidFill>
              <a:srgbClr val="2B2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" name="Freeform 21"/>
            <p:cNvSpPr>
              <a:spLocks/>
            </p:cNvSpPr>
            <p:nvPr/>
          </p:nvSpPr>
          <p:spPr bwMode="auto">
            <a:xfrm>
              <a:off x="2753" y="2314"/>
              <a:ext cx="34" cy="41"/>
            </a:xfrm>
            <a:custGeom>
              <a:avLst/>
              <a:gdLst>
                <a:gd name="T0" fmla="*/ 38 w 68"/>
                <a:gd name="T1" fmla="*/ 0 h 82"/>
                <a:gd name="T2" fmla="*/ 55 w 68"/>
                <a:gd name="T3" fmla="*/ 14 h 82"/>
                <a:gd name="T4" fmla="*/ 68 w 68"/>
                <a:gd name="T5" fmla="*/ 48 h 82"/>
                <a:gd name="T6" fmla="*/ 61 w 68"/>
                <a:gd name="T7" fmla="*/ 82 h 82"/>
                <a:gd name="T8" fmla="*/ 35 w 68"/>
                <a:gd name="T9" fmla="*/ 82 h 82"/>
                <a:gd name="T10" fmla="*/ 45 w 68"/>
                <a:gd name="T11" fmla="*/ 42 h 82"/>
                <a:gd name="T12" fmla="*/ 28 w 68"/>
                <a:gd name="T13" fmla="*/ 25 h 82"/>
                <a:gd name="T14" fmla="*/ 0 w 68"/>
                <a:gd name="T15" fmla="*/ 32 h 82"/>
                <a:gd name="T16" fmla="*/ 11 w 68"/>
                <a:gd name="T17" fmla="*/ 7 h 82"/>
                <a:gd name="T18" fmla="*/ 38 w 68"/>
                <a:gd name="T19" fmla="*/ 0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8" h="82">
                  <a:moveTo>
                    <a:pt x="38" y="0"/>
                  </a:moveTo>
                  <a:lnTo>
                    <a:pt x="55" y="14"/>
                  </a:lnTo>
                  <a:lnTo>
                    <a:pt x="68" y="48"/>
                  </a:lnTo>
                  <a:lnTo>
                    <a:pt x="61" y="82"/>
                  </a:lnTo>
                  <a:lnTo>
                    <a:pt x="35" y="82"/>
                  </a:lnTo>
                  <a:lnTo>
                    <a:pt x="45" y="42"/>
                  </a:lnTo>
                  <a:lnTo>
                    <a:pt x="28" y="25"/>
                  </a:lnTo>
                  <a:lnTo>
                    <a:pt x="0" y="32"/>
                  </a:lnTo>
                  <a:lnTo>
                    <a:pt x="11" y="7"/>
                  </a:lnTo>
                  <a:lnTo>
                    <a:pt x="38" y="0"/>
                  </a:lnTo>
                  <a:close/>
                </a:path>
              </a:pathLst>
            </a:custGeom>
            <a:solidFill>
              <a:srgbClr val="7A3F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" name="Freeform 22"/>
            <p:cNvSpPr>
              <a:spLocks/>
            </p:cNvSpPr>
            <p:nvPr/>
          </p:nvSpPr>
          <p:spPr bwMode="auto">
            <a:xfrm>
              <a:off x="2626" y="2348"/>
              <a:ext cx="133" cy="121"/>
            </a:xfrm>
            <a:custGeom>
              <a:avLst/>
              <a:gdLst>
                <a:gd name="T0" fmla="*/ 67 w 266"/>
                <a:gd name="T1" fmla="*/ 68 h 242"/>
                <a:gd name="T2" fmla="*/ 52 w 266"/>
                <a:gd name="T3" fmla="*/ 99 h 242"/>
                <a:gd name="T4" fmla="*/ 39 w 266"/>
                <a:gd name="T5" fmla="*/ 125 h 242"/>
                <a:gd name="T6" fmla="*/ 21 w 266"/>
                <a:gd name="T7" fmla="*/ 164 h 242"/>
                <a:gd name="T8" fmla="*/ 0 w 266"/>
                <a:gd name="T9" fmla="*/ 190 h 242"/>
                <a:gd name="T10" fmla="*/ 21 w 266"/>
                <a:gd name="T11" fmla="*/ 209 h 242"/>
                <a:gd name="T12" fmla="*/ 36 w 266"/>
                <a:gd name="T13" fmla="*/ 170 h 242"/>
                <a:gd name="T14" fmla="*/ 66 w 266"/>
                <a:gd name="T15" fmla="*/ 167 h 242"/>
                <a:gd name="T16" fmla="*/ 69 w 266"/>
                <a:gd name="T17" fmla="*/ 133 h 242"/>
                <a:gd name="T18" fmla="*/ 84 w 266"/>
                <a:gd name="T19" fmla="*/ 106 h 242"/>
                <a:gd name="T20" fmla="*/ 101 w 266"/>
                <a:gd name="T21" fmla="*/ 68 h 242"/>
                <a:gd name="T22" fmla="*/ 116 w 266"/>
                <a:gd name="T23" fmla="*/ 57 h 242"/>
                <a:gd name="T24" fmla="*/ 113 w 266"/>
                <a:gd name="T25" fmla="*/ 42 h 242"/>
                <a:gd name="T26" fmla="*/ 139 w 266"/>
                <a:gd name="T27" fmla="*/ 38 h 242"/>
                <a:gd name="T28" fmla="*/ 158 w 266"/>
                <a:gd name="T29" fmla="*/ 42 h 242"/>
                <a:gd name="T30" fmla="*/ 128 w 266"/>
                <a:gd name="T31" fmla="*/ 76 h 242"/>
                <a:gd name="T32" fmla="*/ 168 w 266"/>
                <a:gd name="T33" fmla="*/ 53 h 242"/>
                <a:gd name="T34" fmla="*/ 207 w 266"/>
                <a:gd name="T35" fmla="*/ 65 h 242"/>
                <a:gd name="T36" fmla="*/ 196 w 266"/>
                <a:gd name="T37" fmla="*/ 81 h 242"/>
                <a:gd name="T38" fmla="*/ 203 w 266"/>
                <a:gd name="T39" fmla="*/ 96 h 242"/>
                <a:gd name="T40" fmla="*/ 157 w 266"/>
                <a:gd name="T41" fmla="*/ 114 h 242"/>
                <a:gd name="T42" fmla="*/ 183 w 266"/>
                <a:gd name="T43" fmla="*/ 166 h 242"/>
                <a:gd name="T44" fmla="*/ 107 w 266"/>
                <a:gd name="T45" fmla="*/ 186 h 242"/>
                <a:gd name="T46" fmla="*/ 105 w 266"/>
                <a:gd name="T47" fmla="*/ 209 h 242"/>
                <a:gd name="T48" fmla="*/ 64 w 266"/>
                <a:gd name="T49" fmla="*/ 209 h 242"/>
                <a:gd name="T50" fmla="*/ 28 w 266"/>
                <a:gd name="T51" fmla="*/ 231 h 242"/>
                <a:gd name="T52" fmla="*/ 82 w 266"/>
                <a:gd name="T53" fmla="*/ 227 h 242"/>
                <a:gd name="T54" fmla="*/ 135 w 266"/>
                <a:gd name="T55" fmla="*/ 216 h 242"/>
                <a:gd name="T56" fmla="*/ 177 w 266"/>
                <a:gd name="T57" fmla="*/ 190 h 242"/>
                <a:gd name="T58" fmla="*/ 241 w 266"/>
                <a:gd name="T59" fmla="*/ 187 h 242"/>
                <a:gd name="T60" fmla="*/ 215 w 266"/>
                <a:gd name="T61" fmla="*/ 143 h 242"/>
                <a:gd name="T62" fmla="*/ 223 w 266"/>
                <a:gd name="T63" fmla="*/ 133 h 242"/>
                <a:gd name="T64" fmla="*/ 227 w 266"/>
                <a:gd name="T65" fmla="*/ 108 h 242"/>
                <a:gd name="T66" fmla="*/ 257 w 266"/>
                <a:gd name="T67" fmla="*/ 87 h 242"/>
                <a:gd name="T68" fmla="*/ 243 w 266"/>
                <a:gd name="T69" fmla="*/ 66 h 242"/>
                <a:gd name="T70" fmla="*/ 215 w 266"/>
                <a:gd name="T71" fmla="*/ 47 h 242"/>
                <a:gd name="T72" fmla="*/ 189 w 266"/>
                <a:gd name="T73" fmla="*/ 35 h 242"/>
                <a:gd name="T74" fmla="*/ 169 w 266"/>
                <a:gd name="T75" fmla="*/ 0 h 242"/>
                <a:gd name="T76" fmla="*/ 116 w 266"/>
                <a:gd name="T77" fmla="*/ 23 h 242"/>
                <a:gd name="T78" fmla="*/ 82 w 266"/>
                <a:gd name="T79" fmla="*/ 42 h 242"/>
                <a:gd name="T80" fmla="*/ 77 w 266"/>
                <a:gd name="T81" fmla="*/ 52 h 242"/>
                <a:gd name="T82" fmla="*/ 70 w 266"/>
                <a:gd name="T83" fmla="*/ 61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266" h="242">
                  <a:moveTo>
                    <a:pt x="70" y="61"/>
                  </a:moveTo>
                  <a:lnTo>
                    <a:pt x="67" y="68"/>
                  </a:lnTo>
                  <a:lnTo>
                    <a:pt x="60" y="82"/>
                  </a:lnTo>
                  <a:lnTo>
                    <a:pt x="52" y="99"/>
                  </a:lnTo>
                  <a:lnTo>
                    <a:pt x="46" y="111"/>
                  </a:lnTo>
                  <a:lnTo>
                    <a:pt x="39" y="125"/>
                  </a:lnTo>
                  <a:lnTo>
                    <a:pt x="30" y="146"/>
                  </a:lnTo>
                  <a:lnTo>
                    <a:pt x="21" y="164"/>
                  </a:lnTo>
                  <a:lnTo>
                    <a:pt x="16" y="172"/>
                  </a:lnTo>
                  <a:lnTo>
                    <a:pt x="0" y="190"/>
                  </a:lnTo>
                  <a:lnTo>
                    <a:pt x="18" y="193"/>
                  </a:lnTo>
                  <a:lnTo>
                    <a:pt x="21" y="209"/>
                  </a:lnTo>
                  <a:lnTo>
                    <a:pt x="41" y="197"/>
                  </a:lnTo>
                  <a:lnTo>
                    <a:pt x="36" y="170"/>
                  </a:lnTo>
                  <a:lnTo>
                    <a:pt x="50" y="149"/>
                  </a:lnTo>
                  <a:lnTo>
                    <a:pt x="66" y="167"/>
                  </a:lnTo>
                  <a:lnTo>
                    <a:pt x="74" y="156"/>
                  </a:lnTo>
                  <a:lnTo>
                    <a:pt x="69" y="133"/>
                  </a:lnTo>
                  <a:lnTo>
                    <a:pt x="90" y="123"/>
                  </a:lnTo>
                  <a:lnTo>
                    <a:pt x="84" y="106"/>
                  </a:lnTo>
                  <a:lnTo>
                    <a:pt x="82" y="87"/>
                  </a:lnTo>
                  <a:lnTo>
                    <a:pt x="101" y="68"/>
                  </a:lnTo>
                  <a:lnTo>
                    <a:pt x="90" y="61"/>
                  </a:lnTo>
                  <a:lnTo>
                    <a:pt x="116" y="57"/>
                  </a:lnTo>
                  <a:lnTo>
                    <a:pt x="128" y="47"/>
                  </a:lnTo>
                  <a:lnTo>
                    <a:pt x="113" y="42"/>
                  </a:lnTo>
                  <a:lnTo>
                    <a:pt x="135" y="25"/>
                  </a:lnTo>
                  <a:lnTo>
                    <a:pt x="139" y="38"/>
                  </a:lnTo>
                  <a:lnTo>
                    <a:pt x="158" y="23"/>
                  </a:lnTo>
                  <a:lnTo>
                    <a:pt x="158" y="42"/>
                  </a:lnTo>
                  <a:lnTo>
                    <a:pt x="137" y="58"/>
                  </a:lnTo>
                  <a:lnTo>
                    <a:pt x="128" y="76"/>
                  </a:lnTo>
                  <a:lnTo>
                    <a:pt x="143" y="64"/>
                  </a:lnTo>
                  <a:lnTo>
                    <a:pt x="168" y="53"/>
                  </a:lnTo>
                  <a:lnTo>
                    <a:pt x="183" y="64"/>
                  </a:lnTo>
                  <a:lnTo>
                    <a:pt x="207" y="65"/>
                  </a:lnTo>
                  <a:lnTo>
                    <a:pt x="220" y="65"/>
                  </a:lnTo>
                  <a:lnTo>
                    <a:pt x="196" y="81"/>
                  </a:lnTo>
                  <a:lnTo>
                    <a:pt x="177" y="90"/>
                  </a:lnTo>
                  <a:lnTo>
                    <a:pt x="203" y="96"/>
                  </a:lnTo>
                  <a:lnTo>
                    <a:pt x="191" y="117"/>
                  </a:lnTo>
                  <a:lnTo>
                    <a:pt x="157" y="114"/>
                  </a:lnTo>
                  <a:lnTo>
                    <a:pt x="180" y="136"/>
                  </a:lnTo>
                  <a:lnTo>
                    <a:pt x="183" y="166"/>
                  </a:lnTo>
                  <a:lnTo>
                    <a:pt x="145" y="172"/>
                  </a:lnTo>
                  <a:lnTo>
                    <a:pt x="107" y="186"/>
                  </a:lnTo>
                  <a:lnTo>
                    <a:pt x="97" y="182"/>
                  </a:lnTo>
                  <a:lnTo>
                    <a:pt x="105" y="209"/>
                  </a:lnTo>
                  <a:lnTo>
                    <a:pt x="81" y="209"/>
                  </a:lnTo>
                  <a:lnTo>
                    <a:pt x="64" y="209"/>
                  </a:lnTo>
                  <a:lnTo>
                    <a:pt x="54" y="225"/>
                  </a:lnTo>
                  <a:lnTo>
                    <a:pt x="28" y="231"/>
                  </a:lnTo>
                  <a:lnTo>
                    <a:pt x="58" y="242"/>
                  </a:lnTo>
                  <a:lnTo>
                    <a:pt x="82" y="227"/>
                  </a:lnTo>
                  <a:lnTo>
                    <a:pt x="107" y="219"/>
                  </a:lnTo>
                  <a:lnTo>
                    <a:pt x="135" y="216"/>
                  </a:lnTo>
                  <a:lnTo>
                    <a:pt x="137" y="193"/>
                  </a:lnTo>
                  <a:lnTo>
                    <a:pt x="177" y="190"/>
                  </a:lnTo>
                  <a:lnTo>
                    <a:pt x="215" y="186"/>
                  </a:lnTo>
                  <a:lnTo>
                    <a:pt x="241" y="187"/>
                  </a:lnTo>
                  <a:lnTo>
                    <a:pt x="219" y="166"/>
                  </a:lnTo>
                  <a:lnTo>
                    <a:pt x="215" y="143"/>
                  </a:lnTo>
                  <a:lnTo>
                    <a:pt x="243" y="152"/>
                  </a:lnTo>
                  <a:lnTo>
                    <a:pt x="223" y="133"/>
                  </a:lnTo>
                  <a:lnTo>
                    <a:pt x="245" y="126"/>
                  </a:lnTo>
                  <a:lnTo>
                    <a:pt x="227" y="108"/>
                  </a:lnTo>
                  <a:lnTo>
                    <a:pt x="214" y="93"/>
                  </a:lnTo>
                  <a:lnTo>
                    <a:pt x="257" y="87"/>
                  </a:lnTo>
                  <a:lnTo>
                    <a:pt x="266" y="66"/>
                  </a:lnTo>
                  <a:lnTo>
                    <a:pt x="243" y="66"/>
                  </a:lnTo>
                  <a:lnTo>
                    <a:pt x="252" y="42"/>
                  </a:lnTo>
                  <a:lnTo>
                    <a:pt x="215" y="47"/>
                  </a:lnTo>
                  <a:lnTo>
                    <a:pt x="214" y="12"/>
                  </a:lnTo>
                  <a:lnTo>
                    <a:pt x="189" y="35"/>
                  </a:lnTo>
                  <a:lnTo>
                    <a:pt x="173" y="35"/>
                  </a:lnTo>
                  <a:lnTo>
                    <a:pt x="169" y="0"/>
                  </a:lnTo>
                  <a:lnTo>
                    <a:pt x="146" y="17"/>
                  </a:lnTo>
                  <a:lnTo>
                    <a:pt x="116" y="23"/>
                  </a:lnTo>
                  <a:lnTo>
                    <a:pt x="104" y="13"/>
                  </a:lnTo>
                  <a:lnTo>
                    <a:pt x="82" y="42"/>
                  </a:lnTo>
                  <a:lnTo>
                    <a:pt x="81" y="45"/>
                  </a:lnTo>
                  <a:lnTo>
                    <a:pt x="77" y="52"/>
                  </a:lnTo>
                  <a:lnTo>
                    <a:pt x="74" y="59"/>
                  </a:lnTo>
                  <a:lnTo>
                    <a:pt x="70" y="61"/>
                  </a:lnTo>
                  <a:close/>
                </a:path>
              </a:pathLst>
            </a:custGeom>
            <a:solidFill>
              <a:srgbClr val="964C2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23"/>
            <p:cNvSpPr>
              <a:spLocks/>
            </p:cNvSpPr>
            <p:nvPr/>
          </p:nvSpPr>
          <p:spPr bwMode="auto">
            <a:xfrm>
              <a:off x="2678" y="2382"/>
              <a:ext cx="59" cy="57"/>
            </a:xfrm>
            <a:custGeom>
              <a:avLst/>
              <a:gdLst>
                <a:gd name="T0" fmla="*/ 81 w 118"/>
                <a:gd name="T1" fmla="*/ 31 h 116"/>
                <a:gd name="T2" fmla="*/ 50 w 118"/>
                <a:gd name="T3" fmla="*/ 31 h 116"/>
                <a:gd name="T4" fmla="*/ 31 w 118"/>
                <a:gd name="T5" fmla="*/ 46 h 116"/>
                <a:gd name="T6" fmla="*/ 18 w 118"/>
                <a:gd name="T7" fmla="*/ 66 h 116"/>
                <a:gd name="T8" fmla="*/ 45 w 118"/>
                <a:gd name="T9" fmla="*/ 45 h 116"/>
                <a:gd name="T10" fmla="*/ 62 w 118"/>
                <a:gd name="T11" fmla="*/ 60 h 116"/>
                <a:gd name="T12" fmla="*/ 50 w 118"/>
                <a:gd name="T13" fmla="*/ 73 h 116"/>
                <a:gd name="T14" fmla="*/ 65 w 118"/>
                <a:gd name="T15" fmla="*/ 81 h 116"/>
                <a:gd name="T16" fmla="*/ 81 w 118"/>
                <a:gd name="T17" fmla="*/ 96 h 116"/>
                <a:gd name="T18" fmla="*/ 45 w 118"/>
                <a:gd name="T19" fmla="*/ 99 h 116"/>
                <a:gd name="T20" fmla="*/ 0 w 118"/>
                <a:gd name="T21" fmla="*/ 104 h 116"/>
                <a:gd name="T22" fmla="*/ 19 w 118"/>
                <a:gd name="T23" fmla="*/ 114 h 116"/>
                <a:gd name="T24" fmla="*/ 73 w 118"/>
                <a:gd name="T25" fmla="*/ 116 h 116"/>
                <a:gd name="T26" fmla="*/ 107 w 118"/>
                <a:gd name="T27" fmla="*/ 113 h 116"/>
                <a:gd name="T28" fmla="*/ 87 w 118"/>
                <a:gd name="T29" fmla="*/ 72 h 116"/>
                <a:gd name="T30" fmla="*/ 107 w 118"/>
                <a:gd name="T31" fmla="*/ 58 h 116"/>
                <a:gd name="T32" fmla="*/ 108 w 118"/>
                <a:gd name="T33" fmla="*/ 42 h 116"/>
                <a:gd name="T34" fmla="*/ 93 w 118"/>
                <a:gd name="T35" fmla="*/ 22 h 116"/>
                <a:gd name="T36" fmla="*/ 84 w 118"/>
                <a:gd name="T37" fmla="*/ 20 h 116"/>
                <a:gd name="T38" fmla="*/ 118 w 118"/>
                <a:gd name="T39" fmla="*/ 10 h 116"/>
                <a:gd name="T40" fmla="*/ 96 w 118"/>
                <a:gd name="T41" fmla="*/ 0 h 116"/>
                <a:gd name="T42" fmla="*/ 80 w 118"/>
                <a:gd name="T43" fmla="*/ 13 h 116"/>
                <a:gd name="T44" fmla="*/ 70 w 118"/>
                <a:gd name="T45" fmla="*/ 25 h 116"/>
                <a:gd name="T46" fmla="*/ 71 w 118"/>
                <a:gd name="T47" fmla="*/ 26 h 116"/>
                <a:gd name="T48" fmla="*/ 75 w 118"/>
                <a:gd name="T49" fmla="*/ 28 h 116"/>
                <a:gd name="T50" fmla="*/ 79 w 118"/>
                <a:gd name="T51" fmla="*/ 30 h 116"/>
                <a:gd name="T52" fmla="*/ 81 w 118"/>
                <a:gd name="T53" fmla="*/ 31 h 1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118" h="116">
                  <a:moveTo>
                    <a:pt x="81" y="31"/>
                  </a:moveTo>
                  <a:lnTo>
                    <a:pt x="50" y="31"/>
                  </a:lnTo>
                  <a:lnTo>
                    <a:pt x="31" y="46"/>
                  </a:lnTo>
                  <a:lnTo>
                    <a:pt x="18" y="66"/>
                  </a:lnTo>
                  <a:lnTo>
                    <a:pt x="45" y="45"/>
                  </a:lnTo>
                  <a:lnTo>
                    <a:pt x="62" y="60"/>
                  </a:lnTo>
                  <a:lnTo>
                    <a:pt x="50" y="73"/>
                  </a:lnTo>
                  <a:lnTo>
                    <a:pt x="65" y="81"/>
                  </a:lnTo>
                  <a:lnTo>
                    <a:pt x="81" y="96"/>
                  </a:lnTo>
                  <a:lnTo>
                    <a:pt x="45" y="99"/>
                  </a:lnTo>
                  <a:lnTo>
                    <a:pt x="0" y="104"/>
                  </a:lnTo>
                  <a:lnTo>
                    <a:pt x="19" y="114"/>
                  </a:lnTo>
                  <a:lnTo>
                    <a:pt x="73" y="116"/>
                  </a:lnTo>
                  <a:lnTo>
                    <a:pt x="107" y="113"/>
                  </a:lnTo>
                  <a:lnTo>
                    <a:pt x="87" y="72"/>
                  </a:lnTo>
                  <a:lnTo>
                    <a:pt x="107" y="58"/>
                  </a:lnTo>
                  <a:lnTo>
                    <a:pt x="108" y="42"/>
                  </a:lnTo>
                  <a:lnTo>
                    <a:pt x="93" y="22"/>
                  </a:lnTo>
                  <a:lnTo>
                    <a:pt x="84" y="20"/>
                  </a:lnTo>
                  <a:lnTo>
                    <a:pt x="118" y="10"/>
                  </a:lnTo>
                  <a:lnTo>
                    <a:pt x="96" y="0"/>
                  </a:lnTo>
                  <a:lnTo>
                    <a:pt x="80" y="13"/>
                  </a:lnTo>
                  <a:lnTo>
                    <a:pt x="70" y="25"/>
                  </a:lnTo>
                  <a:lnTo>
                    <a:pt x="71" y="26"/>
                  </a:lnTo>
                  <a:lnTo>
                    <a:pt x="75" y="28"/>
                  </a:lnTo>
                  <a:lnTo>
                    <a:pt x="79" y="30"/>
                  </a:lnTo>
                  <a:lnTo>
                    <a:pt x="81" y="31"/>
                  </a:lnTo>
                  <a:close/>
                </a:path>
              </a:pathLst>
            </a:custGeom>
            <a:solidFill>
              <a:srgbClr val="916D4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" name="Freeform 24"/>
            <p:cNvSpPr>
              <a:spLocks/>
            </p:cNvSpPr>
            <p:nvPr/>
          </p:nvSpPr>
          <p:spPr bwMode="auto">
            <a:xfrm>
              <a:off x="2627" y="2372"/>
              <a:ext cx="49" cy="76"/>
            </a:xfrm>
            <a:custGeom>
              <a:avLst/>
              <a:gdLst>
                <a:gd name="T0" fmla="*/ 68 w 99"/>
                <a:gd name="T1" fmla="*/ 33 h 152"/>
                <a:gd name="T2" fmla="*/ 50 w 99"/>
                <a:gd name="T3" fmla="*/ 64 h 152"/>
                <a:gd name="T4" fmla="*/ 23 w 99"/>
                <a:gd name="T5" fmla="*/ 98 h 152"/>
                <a:gd name="T6" fmla="*/ 0 w 99"/>
                <a:gd name="T7" fmla="*/ 144 h 152"/>
                <a:gd name="T8" fmla="*/ 17 w 99"/>
                <a:gd name="T9" fmla="*/ 146 h 152"/>
                <a:gd name="T10" fmla="*/ 34 w 99"/>
                <a:gd name="T11" fmla="*/ 152 h 152"/>
                <a:gd name="T12" fmla="*/ 35 w 99"/>
                <a:gd name="T13" fmla="*/ 132 h 152"/>
                <a:gd name="T14" fmla="*/ 29 w 99"/>
                <a:gd name="T15" fmla="*/ 109 h 152"/>
                <a:gd name="T16" fmla="*/ 52 w 99"/>
                <a:gd name="T17" fmla="*/ 91 h 152"/>
                <a:gd name="T18" fmla="*/ 68 w 99"/>
                <a:gd name="T19" fmla="*/ 79 h 152"/>
                <a:gd name="T20" fmla="*/ 68 w 99"/>
                <a:gd name="T21" fmla="*/ 61 h 152"/>
                <a:gd name="T22" fmla="*/ 84 w 99"/>
                <a:gd name="T23" fmla="*/ 28 h 152"/>
                <a:gd name="T24" fmla="*/ 99 w 99"/>
                <a:gd name="T25" fmla="*/ 0 h 152"/>
                <a:gd name="T26" fmla="*/ 69 w 99"/>
                <a:gd name="T27" fmla="*/ 22 h 152"/>
                <a:gd name="T28" fmla="*/ 68 w 99"/>
                <a:gd name="T29" fmla="*/ 33 h 1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99" h="152">
                  <a:moveTo>
                    <a:pt x="68" y="33"/>
                  </a:moveTo>
                  <a:lnTo>
                    <a:pt x="50" y="64"/>
                  </a:lnTo>
                  <a:lnTo>
                    <a:pt x="23" y="98"/>
                  </a:lnTo>
                  <a:lnTo>
                    <a:pt x="0" y="144"/>
                  </a:lnTo>
                  <a:lnTo>
                    <a:pt x="17" y="146"/>
                  </a:lnTo>
                  <a:lnTo>
                    <a:pt x="34" y="152"/>
                  </a:lnTo>
                  <a:lnTo>
                    <a:pt x="35" y="132"/>
                  </a:lnTo>
                  <a:lnTo>
                    <a:pt x="29" y="109"/>
                  </a:lnTo>
                  <a:lnTo>
                    <a:pt x="52" y="91"/>
                  </a:lnTo>
                  <a:lnTo>
                    <a:pt x="68" y="79"/>
                  </a:lnTo>
                  <a:lnTo>
                    <a:pt x="68" y="61"/>
                  </a:lnTo>
                  <a:lnTo>
                    <a:pt x="84" y="28"/>
                  </a:lnTo>
                  <a:lnTo>
                    <a:pt x="99" y="0"/>
                  </a:lnTo>
                  <a:lnTo>
                    <a:pt x="69" y="22"/>
                  </a:lnTo>
                  <a:lnTo>
                    <a:pt x="68" y="33"/>
                  </a:lnTo>
                  <a:close/>
                </a:path>
              </a:pathLst>
            </a:custGeom>
            <a:solidFill>
              <a:srgbClr val="916D4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" name="Freeform 25"/>
            <p:cNvSpPr>
              <a:spLocks/>
            </p:cNvSpPr>
            <p:nvPr/>
          </p:nvSpPr>
          <p:spPr bwMode="auto">
            <a:xfrm>
              <a:off x="2764" y="2316"/>
              <a:ext cx="16" cy="34"/>
            </a:xfrm>
            <a:custGeom>
              <a:avLst/>
              <a:gdLst>
                <a:gd name="T0" fmla="*/ 0 w 33"/>
                <a:gd name="T1" fmla="*/ 14 h 68"/>
                <a:gd name="T2" fmla="*/ 18 w 33"/>
                <a:gd name="T3" fmla="*/ 17 h 68"/>
                <a:gd name="T4" fmla="*/ 26 w 33"/>
                <a:gd name="T5" fmla="*/ 68 h 68"/>
                <a:gd name="T6" fmla="*/ 33 w 33"/>
                <a:gd name="T7" fmla="*/ 48 h 68"/>
                <a:gd name="T8" fmla="*/ 33 w 33"/>
                <a:gd name="T9" fmla="*/ 46 h 68"/>
                <a:gd name="T10" fmla="*/ 31 w 33"/>
                <a:gd name="T11" fmla="*/ 39 h 68"/>
                <a:gd name="T12" fmla="*/ 30 w 33"/>
                <a:gd name="T13" fmla="*/ 31 h 68"/>
                <a:gd name="T14" fmla="*/ 29 w 33"/>
                <a:gd name="T15" fmla="*/ 23 h 68"/>
                <a:gd name="T16" fmla="*/ 26 w 33"/>
                <a:gd name="T17" fmla="*/ 16 h 68"/>
                <a:gd name="T18" fmla="*/ 21 w 33"/>
                <a:gd name="T19" fmla="*/ 8 h 68"/>
                <a:gd name="T20" fmla="*/ 15 w 33"/>
                <a:gd name="T21" fmla="*/ 2 h 68"/>
                <a:gd name="T22" fmla="*/ 13 w 33"/>
                <a:gd name="T23" fmla="*/ 0 h 68"/>
                <a:gd name="T24" fmla="*/ 0 w 33"/>
                <a:gd name="T25" fmla="*/ 14 h 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3" h="68">
                  <a:moveTo>
                    <a:pt x="0" y="14"/>
                  </a:moveTo>
                  <a:lnTo>
                    <a:pt x="18" y="17"/>
                  </a:lnTo>
                  <a:lnTo>
                    <a:pt x="26" y="68"/>
                  </a:lnTo>
                  <a:lnTo>
                    <a:pt x="33" y="48"/>
                  </a:lnTo>
                  <a:lnTo>
                    <a:pt x="33" y="46"/>
                  </a:lnTo>
                  <a:lnTo>
                    <a:pt x="31" y="39"/>
                  </a:lnTo>
                  <a:lnTo>
                    <a:pt x="30" y="31"/>
                  </a:lnTo>
                  <a:lnTo>
                    <a:pt x="29" y="23"/>
                  </a:lnTo>
                  <a:lnTo>
                    <a:pt x="26" y="16"/>
                  </a:lnTo>
                  <a:lnTo>
                    <a:pt x="21" y="8"/>
                  </a:lnTo>
                  <a:lnTo>
                    <a:pt x="15" y="2"/>
                  </a:lnTo>
                  <a:lnTo>
                    <a:pt x="13" y="0"/>
                  </a:lnTo>
                  <a:lnTo>
                    <a:pt x="0" y="14"/>
                  </a:lnTo>
                  <a:close/>
                </a:path>
              </a:pathLst>
            </a:custGeom>
            <a:solidFill>
              <a:srgbClr val="916D4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" name="Freeform 26"/>
            <p:cNvSpPr>
              <a:spLocks/>
            </p:cNvSpPr>
            <p:nvPr/>
          </p:nvSpPr>
          <p:spPr bwMode="auto">
            <a:xfrm>
              <a:off x="2638" y="2455"/>
              <a:ext cx="27" cy="16"/>
            </a:xfrm>
            <a:custGeom>
              <a:avLst/>
              <a:gdLst>
                <a:gd name="T0" fmla="*/ 38 w 53"/>
                <a:gd name="T1" fmla="*/ 0 h 31"/>
                <a:gd name="T2" fmla="*/ 26 w 53"/>
                <a:gd name="T3" fmla="*/ 9 h 31"/>
                <a:gd name="T4" fmla="*/ 0 w 53"/>
                <a:gd name="T5" fmla="*/ 18 h 31"/>
                <a:gd name="T6" fmla="*/ 20 w 53"/>
                <a:gd name="T7" fmla="*/ 31 h 31"/>
                <a:gd name="T8" fmla="*/ 42 w 53"/>
                <a:gd name="T9" fmla="*/ 30 h 31"/>
                <a:gd name="T10" fmla="*/ 53 w 53"/>
                <a:gd name="T11" fmla="*/ 11 h 31"/>
                <a:gd name="T12" fmla="*/ 38 w 53"/>
                <a:gd name="T13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3" h="31">
                  <a:moveTo>
                    <a:pt x="38" y="0"/>
                  </a:moveTo>
                  <a:lnTo>
                    <a:pt x="26" y="9"/>
                  </a:lnTo>
                  <a:lnTo>
                    <a:pt x="0" y="18"/>
                  </a:lnTo>
                  <a:lnTo>
                    <a:pt x="20" y="31"/>
                  </a:lnTo>
                  <a:lnTo>
                    <a:pt x="42" y="30"/>
                  </a:lnTo>
                  <a:lnTo>
                    <a:pt x="53" y="11"/>
                  </a:lnTo>
                  <a:lnTo>
                    <a:pt x="38" y="0"/>
                  </a:lnTo>
                  <a:close/>
                </a:path>
              </a:pathLst>
            </a:custGeom>
            <a:solidFill>
              <a:srgbClr val="916D4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" name="Freeform 27"/>
            <p:cNvSpPr>
              <a:spLocks/>
            </p:cNvSpPr>
            <p:nvPr/>
          </p:nvSpPr>
          <p:spPr bwMode="auto">
            <a:xfrm>
              <a:off x="2640" y="2410"/>
              <a:ext cx="64" cy="54"/>
            </a:xfrm>
            <a:custGeom>
              <a:avLst/>
              <a:gdLst>
                <a:gd name="T0" fmla="*/ 10 w 126"/>
                <a:gd name="T1" fmla="*/ 57 h 108"/>
                <a:gd name="T2" fmla="*/ 18 w 126"/>
                <a:gd name="T3" fmla="*/ 64 h 108"/>
                <a:gd name="T4" fmla="*/ 25 w 126"/>
                <a:gd name="T5" fmla="*/ 89 h 108"/>
                <a:gd name="T6" fmla="*/ 23 w 126"/>
                <a:gd name="T7" fmla="*/ 65 h 108"/>
                <a:gd name="T8" fmla="*/ 21 w 126"/>
                <a:gd name="T9" fmla="*/ 36 h 108"/>
                <a:gd name="T10" fmla="*/ 33 w 126"/>
                <a:gd name="T11" fmla="*/ 41 h 108"/>
                <a:gd name="T12" fmla="*/ 52 w 126"/>
                <a:gd name="T13" fmla="*/ 37 h 108"/>
                <a:gd name="T14" fmla="*/ 53 w 126"/>
                <a:gd name="T15" fmla="*/ 14 h 108"/>
                <a:gd name="T16" fmla="*/ 67 w 126"/>
                <a:gd name="T17" fmla="*/ 6 h 108"/>
                <a:gd name="T18" fmla="*/ 72 w 126"/>
                <a:gd name="T19" fmla="*/ 16 h 108"/>
                <a:gd name="T20" fmla="*/ 83 w 126"/>
                <a:gd name="T21" fmla="*/ 17 h 108"/>
                <a:gd name="T22" fmla="*/ 100 w 126"/>
                <a:gd name="T23" fmla="*/ 8 h 108"/>
                <a:gd name="T24" fmla="*/ 126 w 126"/>
                <a:gd name="T25" fmla="*/ 0 h 108"/>
                <a:gd name="T26" fmla="*/ 123 w 126"/>
                <a:gd name="T27" fmla="*/ 18 h 108"/>
                <a:gd name="T28" fmla="*/ 114 w 126"/>
                <a:gd name="T29" fmla="*/ 31 h 108"/>
                <a:gd name="T30" fmla="*/ 85 w 126"/>
                <a:gd name="T31" fmla="*/ 40 h 108"/>
                <a:gd name="T32" fmla="*/ 98 w 126"/>
                <a:gd name="T33" fmla="*/ 46 h 108"/>
                <a:gd name="T34" fmla="*/ 79 w 126"/>
                <a:gd name="T35" fmla="*/ 50 h 108"/>
                <a:gd name="T36" fmla="*/ 41 w 126"/>
                <a:gd name="T37" fmla="*/ 53 h 108"/>
                <a:gd name="T38" fmla="*/ 75 w 126"/>
                <a:gd name="T39" fmla="*/ 70 h 108"/>
                <a:gd name="T40" fmla="*/ 40 w 126"/>
                <a:gd name="T41" fmla="*/ 74 h 108"/>
                <a:gd name="T42" fmla="*/ 40 w 126"/>
                <a:gd name="T43" fmla="*/ 98 h 108"/>
                <a:gd name="T44" fmla="*/ 19 w 126"/>
                <a:gd name="T45" fmla="*/ 108 h 108"/>
                <a:gd name="T46" fmla="*/ 0 w 126"/>
                <a:gd name="T47" fmla="*/ 108 h 108"/>
                <a:gd name="T48" fmla="*/ 0 w 126"/>
                <a:gd name="T49" fmla="*/ 87 h 108"/>
                <a:gd name="T50" fmla="*/ 14 w 126"/>
                <a:gd name="T51" fmla="*/ 77 h 108"/>
                <a:gd name="T52" fmla="*/ 22 w 126"/>
                <a:gd name="T53" fmla="*/ 87 h 108"/>
                <a:gd name="T54" fmla="*/ 10 w 126"/>
                <a:gd name="T55" fmla="*/ 57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126" h="108">
                  <a:moveTo>
                    <a:pt x="10" y="57"/>
                  </a:moveTo>
                  <a:lnTo>
                    <a:pt x="18" y="64"/>
                  </a:lnTo>
                  <a:lnTo>
                    <a:pt x="25" y="89"/>
                  </a:lnTo>
                  <a:lnTo>
                    <a:pt x="23" y="65"/>
                  </a:lnTo>
                  <a:lnTo>
                    <a:pt x="21" y="36"/>
                  </a:lnTo>
                  <a:lnTo>
                    <a:pt x="33" y="41"/>
                  </a:lnTo>
                  <a:lnTo>
                    <a:pt x="52" y="37"/>
                  </a:lnTo>
                  <a:lnTo>
                    <a:pt x="53" y="14"/>
                  </a:lnTo>
                  <a:lnTo>
                    <a:pt x="67" y="6"/>
                  </a:lnTo>
                  <a:lnTo>
                    <a:pt x="72" y="16"/>
                  </a:lnTo>
                  <a:lnTo>
                    <a:pt x="83" y="17"/>
                  </a:lnTo>
                  <a:lnTo>
                    <a:pt x="100" y="8"/>
                  </a:lnTo>
                  <a:lnTo>
                    <a:pt x="126" y="0"/>
                  </a:lnTo>
                  <a:lnTo>
                    <a:pt x="123" y="18"/>
                  </a:lnTo>
                  <a:lnTo>
                    <a:pt x="114" y="31"/>
                  </a:lnTo>
                  <a:lnTo>
                    <a:pt x="85" y="40"/>
                  </a:lnTo>
                  <a:lnTo>
                    <a:pt x="98" y="46"/>
                  </a:lnTo>
                  <a:lnTo>
                    <a:pt x="79" y="50"/>
                  </a:lnTo>
                  <a:lnTo>
                    <a:pt x="41" y="53"/>
                  </a:lnTo>
                  <a:lnTo>
                    <a:pt x="75" y="70"/>
                  </a:lnTo>
                  <a:lnTo>
                    <a:pt x="40" y="74"/>
                  </a:lnTo>
                  <a:lnTo>
                    <a:pt x="40" y="98"/>
                  </a:lnTo>
                  <a:lnTo>
                    <a:pt x="19" y="108"/>
                  </a:lnTo>
                  <a:lnTo>
                    <a:pt x="0" y="108"/>
                  </a:lnTo>
                  <a:lnTo>
                    <a:pt x="0" y="87"/>
                  </a:lnTo>
                  <a:lnTo>
                    <a:pt x="14" y="77"/>
                  </a:lnTo>
                  <a:lnTo>
                    <a:pt x="22" y="87"/>
                  </a:lnTo>
                  <a:lnTo>
                    <a:pt x="10" y="57"/>
                  </a:lnTo>
                  <a:close/>
                </a:path>
              </a:pathLst>
            </a:custGeom>
            <a:solidFill>
              <a:srgbClr val="4419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" name="Freeform 28"/>
            <p:cNvSpPr>
              <a:spLocks/>
            </p:cNvSpPr>
            <p:nvPr/>
          </p:nvSpPr>
          <p:spPr bwMode="auto">
            <a:xfrm>
              <a:off x="2699" y="2384"/>
              <a:ext cx="11" cy="9"/>
            </a:xfrm>
            <a:custGeom>
              <a:avLst/>
              <a:gdLst>
                <a:gd name="T0" fmla="*/ 0 w 21"/>
                <a:gd name="T1" fmla="*/ 6 h 17"/>
                <a:gd name="T2" fmla="*/ 4 w 21"/>
                <a:gd name="T3" fmla="*/ 16 h 17"/>
                <a:gd name="T4" fmla="*/ 11 w 21"/>
                <a:gd name="T5" fmla="*/ 17 h 17"/>
                <a:gd name="T6" fmla="*/ 20 w 21"/>
                <a:gd name="T7" fmla="*/ 13 h 17"/>
                <a:gd name="T8" fmla="*/ 21 w 21"/>
                <a:gd name="T9" fmla="*/ 1 h 17"/>
                <a:gd name="T10" fmla="*/ 16 w 21"/>
                <a:gd name="T11" fmla="*/ 0 h 17"/>
                <a:gd name="T12" fmla="*/ 15 w 21"/>
                <a:gd name="T13" fmla="*/ 8 h 17"/>
                <a:gd name="T14" fmla="*/ 8 w 21"/>
                <a:gd name="T15" fmla="*/ 10 h 17"/>
                <a:gd name="T16" fmla="*/ 7 w 21"/>
                <a:gd name="T17" fmla="*/ 3 h 17"/>
                <a:gd name="T18" fmla="*/ 0 w 21"/>
                <a:gd name="T19" fmla="*/ 6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1" h="17">
                  <a:moveTo>
                    <a:pt x="0" y="6"/>
                  </a:moveTo>
                  <a:lnTo>
                    <a:pt x="4" y="16"/>
                  </a:lnTo>
                  <a:lnTo>
                    <a:pt x="11" y="17"/>
                  </a:lnTo>
                  <a:lnTo>
                    <a:pt x="20" y="13"/>
                  </a:lnTo>
                  <a:lnTo>
                    <a:pt x="21" y="1"/>
                  </a:lnTo>
                  <a:lnTo>
                    <a:pt x="16" y="0"/>
                  </a:lnTo>
                  <a:lnTo>
                    <a:pt x="15" y="8"/>
                  </a:lnTo>
                  <a:lnTo>
                    <a:pt x="8" y="10"/>
                  </a:lnTo>
                  <a:lnTo>
                    <a:pt x="7" y="3"/>
                  </a:lnTo>
                  <a:lnTo>
                    <a:pt x="0" y="6"/>
                  </a:lnTo>
                  <a:close/>
                </a:path>
              </a:pathLst>
            </a:custGeom>
            <a:solidFill>
              <a:srgbClr val="28231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" name="Freeform 29"/>
            <p:cNvSpPr>
              <a:spLocks/>
            </p:cNvSpPr>
            <p:nvPr/>
          </p:nvSpPr>
          <p:spPr bwMode="auto">
            <a:xfrm>
              <a:off x="2678" y="2284"/>
              <a:ext cx="72" cy="52"/>
            </a:xfrm>
            <a:custGeom>
              <a:avLst/>
              <a:gdLst>
                <a:gd name="T0" fmla="*/ 0 w 144"/>
                <a:gd name="T1" fmla="*/ 72 h 102"/>
                <a:gd name="T2" fmla="*/ 30 w 144"/>
                <a:gd name="T3" fmla="*/ 30 h 102"/>
                <a:gd name="T4" fmla="*/ 30 w 144"/>
                <a:gd name="T5" fmla="*/ 56 h 102"/>
                <a:gd name="T6" fmla="*/ 56 w 144"/>
                <a:gd name="T7" fmla="*/ 30 h 102"/>
                <a:gd name="T8" fmla="*/ 83 w 144"/>
                <a:gd name="T9" fmla="*/ 0 h 102"/>
                <a:gd name="T10" fmla="*/ 71 w 144"/>
                <a:gd name="T11" fmla="*/ 53 h 102"/>
                <a:gd name="T12" fmla="*/ 102 w 144"/>
                <a:gd name="T13" fmla="*/ 26 h 102"/>
                <a:gd name="T14" fmla="*/ 132 w 144"/>
                <a:gd name="T15" fmla="*/ 11 h 102"/>
                <a:gd name="T16" fmla="*/ 106 w 144"/>
                <a:gd name="T17" fmla="*/ 53 h 102"/>
                <a:gd name="T18" fmla="*/ 144 w 144"/>
                <a:gd name="T19" fmla="*/ 49 h 102"/>
                <a:gd name="T20" fmla="*/ 109 w 144"/>
                <a:gd name="T21" fmla="*/ 79 h 102"/>
                <a:gd name="T22" fmla="*/ 83 w 144"/>
                <a:gd name="T23" fmla="*/ 102 h 102"/>
                <a:gd name="T24" fmla="*/ 91 w 144"/>
                <a:gd name="T25" fmla="*/ 61 h 102"/>
                <a:gd name="T26" fmla="*/ 56 w 144"/>
                <a:gd name="T27" fmla="*/ 79 h 102"/>
                <a:gd name="T28" fmla="*/ 26 w 144"/>
                <a:gd name="T29" fmla="*/ 91 h 102"/>
                <a:gd name="T30" fmla="*/ 41 w 144"/>
                <a:gd name="T31" fmla="*/ 68 h 102"/>
                <a:gd name="T32" fmla="*/ 40 w 144"/>
                <a:gd name="T33" fmla="*/ 68 h 102"/>
                <a:gd name="T34" fmla="*/ 36 w 144"/>
                <a:gd name="T35" fmla="*/ 69 h 102"/>
                <a:gd name="T36" fmla="*/ 30 w 144"/>
                <a:gd name="T37" fmla="*/ 70 h 102"/>
                <a:gd name="T38" fmla="*/ 23 w 144"/>
                <a:gd name="T39" fmla="*/ 71 h 102"/>
                <a:gd name="T40" fmla="*/ 16 w 144"/>
                <a:gd name="T41" fmla="*/ 72 h 102"/>
                <a:gd name="T42" fmla="*/ 9 w 144"/>
                <a:gd name="T43" fmla="*/ 73 h 102"/>
                <a:gd name="T44" fmla="*/ 3 w 144"/>
                <a:gd name="T45" fmla="*/ 73 h 102"/>
                <a:gd name="T46" fmla="*/ 0 w 144"/>
                <a:gd name="T47" fmla="*/ 72 h 1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144" h="102">
                  <a:moveTo>
                    <a:pt x="0" y="72"/>
                  </a:moveTo>
                  <a:lnTo>
                    <a:pt x="30" y="30"/>
                  </a:lnTo>
                  <a:lnTo>
                    <a:pt x="30" y="56"/>
                  </a:lnTo>
                  <a:lnTo>
                    <a:pt x="56" y="30"/>
                  </a:lnTo>
                  <a:lnTo>
                    <a:pt x="83" y="0"/>
                  </a:lnTo>
                  <a:lnTo>
                    <a:pt x="71" y="53"/>
                  </a:lnTo>
                  <a:lnTo>
                    <a:pt x="102" y="26"/>
                  </a:lnTo>
                  <a:lnTo>
                    <a:pt x="132" y="11"/>
                  </a:lnTo>
                  <a:lnTo>
                    <a:pt x="106" y="53"/>
                  </a:lnTo>
                  <a:lnTo>
                    <a:pt x="144" y="49"/>
                  </a:lnTo>
                  <a:lnTo>
                    <a:pt x="109" y="79"/>
                  </a:lnTo>
                  <a:lnTo>
                    <a:pt x="83" y="102"/>
                  </a:lnTo>
                  <a:lnTo>
                    <a:pt x="91" y="61"/>
                  </a:lnTo>
                  <a:lnTo>
                    <a:pt x="56" y="79"/>
                  </a:lnTo>
                  <a:lnTo>
                    <a:pt x="26" y="91"/>
                  </a:lnTo>
                  <a:lnTo>
                    <a:pt x="41" y="68"/>
                  </a:lnTo>
                  <a:lnTo>
                    <a:pt x="40" y="68"/>
                  </a:lnTo>
                  <a:lnTo>
                    <a:pt x="36" y="69"/>
                  </a:lnTo>
                  <a:lnTo>
                    <a:pt x="30" y="70"/>
                  </a:lnTo>
                  <a:lnTo>
                    <a:pt x="23" y="71"/>
                  </a:lnTo>
                  <a:lnTo>
                    <a:pt x="16" y="72"/>
                  </a:lnTo>
                  <a:lnTo>
                    <a:pt x="9" y="73"/>
                  </a:lnTo>
                  <a:lnTo>
                    <a:pt x="3" y="73"/>
                  </a:lnTo>
                  <a:lnTo>
                    <a:pt x="0" y="72"/>
                  </a:lnTo>
                  <a:close/>
                </a:path>
              </a:pathLst>
            </a:custGeom>
            <a:solidFill>
              <a:srgbClr val="2B2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" name="Freeform 30"/>
            <p:cNvSpPr>
              <a:spLocks/>
            </p:cNvSpPr>
            <p:nvPr/>
          </p:nvSpPr>
          <p:spPr bwMode="auto">
            <a:xfrm>
              <a:off x="2708" y="2257"/>
              <a:ext cx="185" cy="100"/>
            </a:xfrm>
            <a:custGeom>
              <a:avLst/>
              <a:gdLst>
                <a:gd name="T0" fmla="*/ 15 w 368"/>
                <a:gd name="T1" fmla="*/ 38 h 199"/>
                <a:gd name="T2" fmla="*/ 34 w 368"/>
                <a:gd name="T3" fmla="*/ 8 h 199"/>
                <a:gd name="T4" fmla="*/ 38 w 368"/>
                <a:gd name="T5" fmla="*/ 46 h 199"/>
                <a:gd name="T6" fmla="*/ 69 w 368"/>
                <a:gd name="T7" fmla="*/ 42 h 199"/>
                <a:gd name="T8" fmla="*/ 107 w 368"/>
                <a:gd name="T9" fmla="*/ 4 h 199"/>
                <a:gd name="T10" fmla="*/ 99 w 368"/>
                <a:gd name="T11" fmla="*/ 46 h 199"/>
                <a:gd name="T12" fmla="*/ 129 w 368"/>
                <a:gd name="T13" fmla="*/ 26 h 199"/>
                <a:gd name="T14" fmla="*/ 167 w 368"/>
                <a:gd name="T15" fmla="*/ 0 h 199"/>
                <a:gd name="T16" fmla="*/ 133 w 368"/>
                <a:gd name="T17" fmla="*/ 54 h 199"/>
                <a:gd name="T18" fmla="*/ 186 w 368"/>
                <a:gd name="T19" fmla="*/ 34 h 199"/>
                <a:gd name="T20" fmla="*/ 232 w 368"/>
                <a:gd name="T21" fmla="*/ 4 h 199"/>
                <a:gd name="T22" fmla="*/ 186 w 368"/>
                <a:gd name="T23" fmla="*/ 54 h 199"/>
                <a:gd name="T24" fmla="*/ 236 w 368"/>
                <a:gd name="T25" fmla="*/ 34 h 199"/>
                <a:gd name="T26" fmla="*/ 198 w 368"/>
                <a:gd name="T27" fmla="*/ 69 h 199"/>
                <a:gd name="T28" fmla="*/ 281 w 368"/>
                <a:gd name="T29" fmla="*/ 46 h 199"/>
                <a:gd name="T30" fmla="*/ 236 w 368"/>
                <a:gd name="T31" fmla="*/ 80 h 199"/>
                <a:gd name="T32" fmla="*/ 300 w 368"/>
                <a:gd name="T33" fmla="*/ 80 h 199"/>
                <a:gd name="T34" fmla="*/ 262 w 368"/>
                <a:gd name="T35" fmla="*/ 107 h 199"/>
                <a:gd name="T36" fmla="*/ 259 w 368"/>
                <a:gd name="T37" fmla="*/ 126 h 199"/>
                <a:gd name="T38" fmla="*/ 315 w 368"/>
                <a:gd name="T39" fmla="*/ 110 h 199"/>
                <a:gd name="T40" fmla="*/ 350 w 368"/>
                <a:gd name="T41" fmla="*/ 107 h 199"/>
                <a:gd name="T42" fmla="*/ 281 w 368"/>
                <a:gd name="T43" fmla="*/ 141 h 199"/>
                <a:gd name="T44" fmla="*/ 251 w 368"/>
                <a:gd name="T45" fmla="*/ 156 h 199"/>
                <a:gd name="T46" fmla="*/ 368 w 368"/>
                <a:gd name="T47" fmla="*/ 161 h 199"/>
                <a:gd name="T48" fmla="*/ 300 w 368"/>
                <a:gd name="T49" fmla="*/ 176 h 199"/>
                <a:gd name="T50" fmla="*/ 353 w 368"/>
                <a:gd name="T51" fmla="*/ 199 h 199"/>
                <a:gd name="T52" fmla="*/ 274 w 368"/>
                <a:gd name="T53" fmla="*/ 199 h 199"/>
                <a:gd name="T54" fmla="*/ 213 w 368"/>
                <a:gd name="T55" fmla="*/ 199 h 199"/>
                <a:gd name="T56" fmla="*/ 254 w 368"/>
                <a:gd name="T57" fmla="*/ 171 h 199"/>
                <a:gd name="T58" fmla="*/ 205 w 368"/>
                <a:gd name="T59" fmla="*/ 171 h 199"/>
                <a:gd name="T60" fmla="*/ 216 w 368"/>
                <a:gd name="T61" fmla="*/ 130 h 199"/>
                <a:gd name="T62" fmla="*/ 171 w 368"/>
                <a:gd name="T63" fmla="*/ 145 h 199"/>
                <a:gd name="T64" fmla="*/ 186 w 368"/>
                <a:gd name="T65" fmla="*/ 115 h 199"/>
                <a:gd name="T66" fmla="*/ 133 w 368"/>
                <a:gd name="T67" fmla="*/ 115 h 199"/>
                <a:gd name="T68" fmla="*/ 145 w 368"/>
                <a:gd name="T69" fmla="*/ 88 h 199"/>
                <a:gd name="T70" fmla="*/ 91 w 368"/>
                <a:gd name="T71" fmla="*/ 92 h 199"/>
                <a:gd name="T72" fmla="*/ 99 w 368"/>
                <a:gd name="T73" fmla="*/ 54 h 199"/>
                <a:gd name="T74" fmla="*/ 57 w 368"/>
                <a:gd name="T75" fmla="*/ 54 h 199"/>
                <a:gd name="T76" fmla="*/ 0 w 368"/>
                <a:gd name="T77" fmla="*/ 54 h 199"/>
                <a:gd name="T78" fmla="*/ 15 w 368"/>
                <a:gd name="T79" fmla="*/ 38 h 1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368" h="199">
                  <a:moveTo>
                    <a:pt x="15" y="38"/>
                  </a:moveTo>
                  <a:lnTo>
                    <a:pt x="34" y="8"/>
                  </a:lnTo>
                  <a:lnTo>
                    <a:pt x="38" y="46"/>
                  </a:lnTo>
                  <a:lnTo>
                    <a:pt x="69" y="42"/>
                  </a:lnTo>
                  <a:lnTo>
                    <a:pt x="107" y="4"/>
                  </a:lnTo>
                  <a:lnTo>
                    <a:pt x="99" y="46"/>
                  </a:lnTo>
                  <a:lnTo>
                    <a:pt x="129" y="26"/>
                  </a:lnTo>
                  <a:lnTo>
                    <a:pt x="167" y="0"/>
                  </a:lnTo>
                  <a:lnTo>
                    <a:pt x="133" y="54"/>
                  </a:lnTo>
                  <a:lnTo>
                    <a:pt x="186" y="34"/>
                  </a:lnTo>
                  <a:lnTo>
                    <a:pt x="232" y="4"/>
                  </a:lnTo>
                  <a:lnTo>
                    <a:pt x="186" y="54"/>
                  </a:lnTo>
                  <a:lnTo>
                    <a:pt x="236" y="34"/>
                  </a:lnTo>
                  <a:lnTo>
                    <a:pt x="198" y="69"/>
                  </a:lnTo>
                  <a:lnTo>
                    <a:pt x="281" y="46"/>
                  </a:lnTo>
                  <a:lnTo>
                    <a:pt x="236" y="80"/>
                  </a:lnTo>
                  <a:lnTo>
                    <a:pt x="300" y="80"/>
                  </a:lnTo>
                  <a:lnTo>
                    <a:pt x="262" y="107"/>
                  </a:lnTo>
                  <a:lnTo>
                    <a:pt x="259" y="126"/>
                  </a:lnTo>
                  <a:lnTo>
                    <a:pt x="315" y="110"/>
                  </a:lnTo>
                  <a:lnTo>
                    <a:pt x="350" y="107"/>
                  </a:lnTo>
                  <a:lnTo>
                    <a:pt x="281" y="141"/>
                  </a:lnTo>
                  <a:lnTo>
                    <a:pt x="251" y="156"/>
                  </a:lnTo>
                  <a:lnTo>
                    <a:pt x="368" y="161"/>
                  </a:lnTo>
                  <a:lnTo>
                    <a:pt x="300" y="176"/>
                  </a:lnTo>
                  <a:lnTo>
                    <a:pt x="353" y="199"/>
                  </a:lnTo>
                  <a:lnTo>
                    <a:pt x="274" y="199"/>
                  </a:lnTo>
                  <a:lnTo>
                    <a:pt x="213" y="199"/>
                  </a:lnTo>
                  <a:lnTo>
                    <a:pt x="254" y="171"/>
                  </a:lnTo>
                  <a:lnTo>
                    <a:pt x="205" y="171"/>
                  </a:lnTo>
                  <a:lnTo>
                    <a:pt x="216" y="130"/>
                  </a:lnTo>
                  <a:lnTo>
                    <a:pt x="171" y="145"/>
                  </a:lnTo>
                  <a:lnTo>
                    <a:pt x="186" y="115"/>
                  </a:lnTo>
                  <a:lnTo>
                    <a:pt x="133" y="115"/>
                  </a:lnTo>
                  <a:lnTo>
                    <a:pt x="145" y="88"/>
                  </a:lnTo>
                  <a:lnTo>
                    <a:pt x="91" y="92"/>
                  </a:lnTo>
                  <a:lnTo>
                    <a:pt x="99" y="54"/>
                  </a:lnTo>
                  <a:lnTo>
                    <a:pt x="57" y="54"/>
                  </a:lnTo>
                  <a:lnTo>
                    <a:pt x="0" y="54"/>
                  </a:lnTo>
                  <a:lnTo>
                    <a:pt x="15" y="38"/>
                  </a:lnTo>
                  <a:close/>
                </a:path>
              </a:pathLst>
            </a:custGeom>
            <a:solidFill>
              <a:srgbClr val="2B2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" name="Freeform 31"/>
            <p:cNvSpPr>
              <a:spLocks/>
            </p:cNvSpPr>
            <p:nvPr/>
          </p:nvSpPr>
          <p:spPr bwMode="auto">
            <a:xfrm>
              <a:off x="2857" y="2252"/>
              <a:ext cx="66" cy="57"/>
            </a:xfrm>
            <a:custGeom>
              <a:avLst/>
              <a:gdLst>
                <a:gd name="T0" fmla="*/ 7 w 132"/>
                <a:gd name="T1" fmla="*/ 61 h 115"/>
                <a:gd name="T2" fmla="*/ 45 w 132"/>
                <a:gd name="T3" fmla="*/ 16 h 115"/>
                <a:gd name="T4" fmla="*/ 64 w 132"/>
                <a:gd name="T5" fmla="*/ 0 h 115"/>
                <a:gd name="T6" fmla="*/ 38 w 132"/>
                <a:gd name="T7" fmla="*/ 58 h 115"/>
                <a:gd name="T8" fmla="*/ 79 w 132"/>
                <a:gd name="T9" fmla="*/ 46 h 115"/>
                <a:gd name="T10" fmla="*/ 56 w 132"/>
                <a:gd name="T11" fmla="*/ 77 h 115"/>
                <a:gd name="T12" fmla="*/ 132 w 132"/>
                <a:gd name="T13" fmla="*/ 61 h 115"/>
                <a:gd name="T14" fmla="*/ 71 w 132"/>
                <a:gd name="T15" fmla="*/ 96 h 115"/>
                <a:gd name="T16" fmla="*/ 129 w 132"/>
                <a:gd name="T17" fmla="*/ 96 h 115"/>
                <a:gd name="T18" fmla="*/ 71 w 132"/>
                <a:gd name="T19" fmla="*/ 115 h 115"/>
                <a:gd name="T20" fmla="*/ 15 w 132"/>
                <a:gd name="T21" fmla="*/ 115 h 115"/>
                <a:gd name="T22" fmla="*/ 48 w 132"/>
                <a:gd name="T23" fmla="*/ 81 h 115"/>
                <a:gd name="T24" fmla="*/ 0 w 132"/>
                <a:gd name="T25" fmla="*/ 81 h 115"/>
                <a:gd name="T26" fmla="*/ 7 w 132"/>
                <a:gd name="T27" fmla="*/ 61 h 1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32" h="115">
                  <a:moveTo>
                    <a:pt x="7" y="61"/>
                  </a:moveTo>
                  <a:lnTo>
                    <a:pt x="45" y="16"/>
                  </a:lnTo>
                  <a:lnTo>
                    <a:pt x="64" y="0"/>
                  </a:lnTo>
                  <a:lnTo>
                    <a:pt x="38" y="58"/>
                  </a:lnTo>
                  <a:lnTo>
                    <a:pt x="79" y="46"/>
                  </a:lnTo>
                  <a:lnTo>
                    <a:pt x="56" y="77"/>
                  </a:lnTo>
                  <a:lnTo>
                    <a:pt x="132" y="61"/>
                  </a:lnTo>
                  <a:lnTo>
                    <a:pt x="71" y="96"/>
                  </a:lnTo>
                  <a:lnTo>
                    <a:pt x="129" y="96"/>
                  </a:lnTo>
                  <a:lnTo>
                    <a:pt x="71" y="115"/>
                  </a:lnTo>
                  <a:lnTo>
                    <a:pt x="15" y="115"/>
                  </a:lnTo>
                  <a:lnTo>
                    <a:pt x="48" y="81"/>
                  </a:lnTo>
                  <a:lnTo>
                    <a:pt x="0" y="81"/>
                  </a:lnTo>
                  <a:lnTo>
                    <a:pt x="7" y="61"/>
                  </a:lnTo>
                  <a:close/>
                </a:path>
              </a:pathLst>
            </a:custGeom>
            <a:solidFill>
              <a:srgbClr val="2B2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" name="Freeform 32"/>
            <p:cNvSpPr>
              <a:spLocks/>
            </p:cNvSpPr>
            <p:nvPr/>
          </p:nvSpPr>
          <p:spPr bwMode="auto">
            <a:xfrm>
              <a:off x="2796" y="2378"/>
              <a:ext cx="89" cy="46"/>
            </a:xfrm>
            <a:custGeom>
              <a:avLst/>
              <a:gdLst>
                <a:gd name="T0" fmla="*/ 38 w 178"/>
                <a:gd name="T1" fmla="*/ 0 h 92"/>
                <a:gd name="T2" fmla="*/ 76 w 178"/>
                <a:gd name="T3" fmla="*/ 0 h 92"/>
                <a:gd name="T4" fmla="*/ 178 w 178"/>
                <a:gd name="T5" fmla="*/ 0 h 92"/>
                <a:gd name="T6" fmla="*/ 125 w 178"/>
                <a:gd name="T7" fmla="*/ 12 h 92"/>
                <a:gd name="T8" fmla="*/ 76 w 178"/>
                <a:gd name="T9" fmla="*/ 23 h 92"/>
                <a:gd name="T10" fmla="*/ 175 w 178"/>
                <a:gd name="T11" fmla="*/ 35 h 92"/>
                <a:gd name="T12" fmla="*/ 102 w 178"/>
                <a:gd name="T13" fmla="*/ 50 h 92"/>
                <a:gd name="T14" fmla="*/ 57 w 178"/>
                <a:gd name="T15" fmla="*/ 69 h 92"/>
                <a:gd name="T16" fmla="*/ 125 w 178"/>
                <a:gd name="T17" fmla="*/ 69 h 92"/>
                <a:gd name="T18" fmla="*/ 72 w 178"/>
                <a:gd name="T19" fmla="*/ 92 h 92"/>
                <a:gd name="T20" fmla="*/ 15 w 178"/>
                <a:gd name="T21" fmla="*/ 92 h 92"/>
                <a:gd name="T22" fmla="*/ 53 w 178"/>
                <a:gd name="T23" fmla="*/ 38 h 92"/>
                <a:gd name="T24" fmla="*/ 0 w 178"/>
                <a:gd name="T25" fmla="*/ 38 h 92"/>
                <a:gd name="T26" fmla="*/ 38 w 178"/>
                <a:gd name="T27" fmla="*/ 0 h 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78" h="92">
                  <a:moveTo>
                    <a:pt x="38" y="0"/>
                  </a:moveTo>
                  <a:lnTo>
                    <a:pt x="76" y="0"/>
                  </a:lnTo>
                  <a:lnTo>
                    <a:pt x="178" y="0"/>
                  </a:lnTo>
                  <a:lnTo>
                    <a:pt x="125" y="12"/>
                  </a:lnTo>
                  <a:lnTo>
                    <a:pt x="76" y="23"/>
                  </a:lnTo>
                  <a:lnTo>
                    <a:pt x="175" y="35"/>
                  </a:lnTo>
                  <a:lnTo>
                    <a:pt x="102" y="50"/>
                  </a:lnTo>
                  <a:lnTo>
                    <a:pt x="57" y="69"/>
                  </a:lnTo>
                  <a:lnTo>
                    <a:pt x="125" y="69"/>
                  </a:lnTo>
                  <a:lnTo>
                    <a:pt x="72" y="92"/>
                  </a:lnTo>
                  <a:lnTo>
                    <a:pt x="15" y="92"/>
                  </a:lnTo>
                  <a:lnTo>
                    <a:pt x="53" y="38"/>
                  </a:lnTo>
                  <a:lnTo>
                    <a:pt x="0" y="38"/>
                  </a:lnTo>
                  <a:lnTo>
                    <a:pt x="38" y="0"/>
                  </a:lnTo>
                  <a:close/>
                </a:path>
              </a:pathLst>
            </a:custGeom>
            <a:solidFill>
              <a:srgbClr val="2B2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" name="Freeform 33"/>
            <p:cNvSpPr>
              <a:spLocks/>
            </p:cNvSpPr>
            <p:nvPr/>
          </p:nvSpPr>
          <p:spPr bwMode="auto">
            <a:xfrm>
              <a:off x="2879" y="2343"/>
              <a:ext cx="103" cy="44"/>
            </a:xfrm>
            <a:custGeom>
              <a:avLst/>
              <a:gdLst>
                <a:gd name="T0" fmla="*/ 23 w 205"/>
                <a:gd name="T1" fmla="*/ 23 h 89"/>
                <a:gd name="T2" fmla="*/ 129 w 205"/>
                <a:gd name="T3" fmla="*/ 16 h 89"/>
                <a:gd name="T4" fmla="*/ 205 w 205"/>
                <a:gd name="T5" fmla="*/ 0 h 89"/>
                <a:gd name="T6" fmla="*/ 160 w 205"/>
                <a:gd name="T7" fmla="*/ 23 h 89"/>
                <a:gd name="T8" fmla="*/ 95 w 205"/>
                <a:gd name="T9" fmla="*/ 39 h 89"/>
                <a:gd name="T10" fmla="*/ 148 w 205"/>
                <a:gd name="T11" fmla="*/ 39 h 89"/>
                <a:gd name="T12" fmla="*/ 114 w 205"/>
                <a:gd name="T13" fmla="*/ 62 h 89"/>
                <a:gd name="T14" fmla="*/ 72 w 205"/>
                <a:gd name="T15" fmla="*/ 69 h 89"/>
                <a:gd name="T16" fmla="*/ 129 w 205"/>
                <a:gd name="T17" fmla="*/ 69 h 89"/>
                <a:gd name="T18" fmla="*/ 87 w 205"/>
                <a:gd name="T19" fmla="*/ 89 h 89"/>
                <a:gd name="T20" fmla="*/ 31 w 205"/>
                <a:gd name="T21" fmla="*/ 89 h 89"/>
                <a:gd name="T22" fmla="*/ 53 w 205"/>
                <a:gd name="T23" fmla="*/ 54 h 89"/>
                <a:gd name="T24" fmla="*/ 0 w 205"/>
                <a:gd name="T25" fmla="*/ 51 h 89"/>
                <a:gd name="T26" fmla="*/ 23 w 205"/>
                <a:gd name="T27" fmla="*/ 23 h 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05" h="89">
                  <a:moveTo>
                    <a:pt x="23" y="23"/>
                  </a:moveTo>
                  <a:lnTo>
                    <a:pt x="129" y="16"/>
                  </a:lnTo>
                  <a:lnTo>
                    <a:pt x="205" y="0"/>
                  </a:lnTo>
                  <a:lnTo>
                    <a:pt x="160" y="23"/>
                  </a:lnTo>
                  <a:lnTo>
                    <a:pt x="95" y="39"/>
                  </a:lnTo>
                  <a:lnTo>
                    <a:pt x="148" y="39"/>
                  </a:lnTo>
                  <a:lnTo>
                    <a:pt x="114" y="62"/>
                  </a:lnTo>
                  <a:lnTo>
                    <a:pt x="72" y="69"/>
                  </a:lnTo>
                  <a:lnTo>
                    <a:pt x="129" y="69"/>
                  </a:lnTo>
                  <a:lnTo>
                    <a:pt x="87" y="89"/>
                  </a:lnTo>
                  <a:lnTo>
                    <a:pt x="31" y="89"/>
                  </a:lnTo>
                  <a:lnTo>
                    <a:pt x="53" y="54"/>
                  </a:lnTo>
                  <a:lnTo>
                    <a:pt x="0" y="51"/>
                  </a:lnTo>
                  <a:lnTo>
                    <a:pt x="23" y="23"/>
                  </a:lnTo>
                  <a:close/>
                </a:path>
              </a:pathLst>
            </a:custGeom>
            <a:solidFill>
              <a:srgbClr val="2B2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" name="Freeform 34"/>
            <p:cNvSpPr>
              <a:spLocks/>
            </p:cNvSpPr>
            <p:nvPr/>
          </p:nvSpPr>
          <p:spPr bwMode="auto">
            <a:xfrm>
              <a:off x="2836" y="2420"/>
              <a:ext cx="55" cy="23"/>
            </a:xfrm>
            <a:custGeom>
              <a:avLst/>
              <a:gdLst>
                <a:gd name="T0" fmla="*/ 31 w 111"/>
                <a:gd name="T1" fmla="*/ 27 h 46"/>
                <a:gd name="T2" fmla="*/ 99 w 111"/>
                <a:gd name="T3" fmla="*/ 0 h 46"/>
                <a:gd name="T4" fmla="*/ 69 w 111"/>
                <a:gd name="T5" fmla="*/ 31 h 46"/>
                <a:gd name="T6" fmla="*/ 111 w 111"/>
                <a:gd name="T7" fmla="*/ 27 h 46"/>
                <a:gd name="T8" fmla="*/ 61 w 111"/>
                <a:gd name="T9" fmla="*/ 46 h 46"/>
                <a:gd name="T10" fmla="*/ 0 w 111"/>
                <a:gd name="T11" fmla="*/ 46 h 46"/>
                <a:gd name="T12" fmla="*/ 31 w 111"/>
                <a:gd name="T13" fmla="*/ 27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11" h="46">
                  <a:moveTo>
                    <a:pt x="31" y="27"/>
                  </a:moveTo>
                  <a:lnTo>
                    <a:pt x="99" y="0"/>
                  </a:lnTo>
                  <a:lnTo>
                    <a:pt x="69" y="31"/>
                  </a:lnTo>
                  <a:lnTo>
                    <a:pt x="111" y="27"/>
                  </a:lnTo>
                  <a:lnTo>
                    <a:pt x="61" y="46"/>
                  </a:lnTo>
                  <a:lnTo>
                    <a:pt x="0" y="46"/>
                  </a:lnTo>
                  <a:lnTo>
                    <a:pt x="31" y="27"/>
                  </a:lnTo>
                  <a:close/>
                </a:path>
              </a:pathLst>
            </a:custGeom>
            <a:solidFill>
              <a:srgbClr val="2B2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" name="Freeform 35"/>
            <p:cNvSpPr>
              <a:spLocks/>
            </p:cNvSpPr>
            <p:nvPr/>
          </p:nvSpPr>
          <p:spPr bwMode="auto">
            <a:xfrm>
              <a:off x="2813" y="2357"/>
              <a:ext cx="59" cy="11"/>
            </a:xfrm>
            <a:custGeom>
              <a:avLst/>
              <a:gdLst>
                <a:gd name="T0" fmla="*/ 7 w 118"/>
                <a:gd name="T1" fmla="*/ 0 h 23"/>
                <a:gd name="T2" fmla="*/ 118 w 118"/>
                <a:gd name="T3" fmla="*/ 11 h 23"/>
                <a:gd name="T4" fmla="*/ 0 w 118"/>
                <a:gd name="T5" fmla="*/ 23 h 23"/>
                <a:gd name="T6" fmla="*/ 7 w 118"/>
                <a:gd name="T7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8" h="23">
                  <a:moveTo>
                    <a:pt x="7" y="0"/>
                  </a:moveTo>
                  <a:lnTo>
                    <a:pt x="118" y="11"/>
                  </a:lnTo>
                  <a:lnTo>
                    <a:pt x="0" y="23"/>
                  </a:lnTo>
                  <a:lnTo>
                    <a:pt x="7" y="0"/>
                  </a:lnTo>
                  <a:close/>
                </a:path>
              </a:pathLst>
            </a:custGeom>
            <a:solidFill>
              <a:srgbClr val="2B2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" name="Freeform 36"/>
            <p:cNvSpPr>
              <a:spLocks/>
            </p:cNvSpPr>
            <p:nvPr/>
          </p:nvSpPr>
          <p:spPr bwMode="auto">
            <a:xfrm>
              <a:off x="2978" y="2374"/>
              <a:ext cx="84" cy="51"/>
            </a:xfrm>
            <a:custGeom>
              <a:avLst/>
              <a:gdLst>
                <a:gd name="T0" fmla="*/ 103 w 167"/>
                <a:gd name="T1" fmla="*/ 0 h 103"/>
                <a:gd name="T2" fmla="*/ 45 w 167"/>
                <a:gd name="T3" fmla="*/ 53 h 103"/>
                <a:gd name="T4" fmla="*/ 0 w 167"/>
                <a:gd name="T5" fmla="*/ 84 h 103"/>
                <a:gd name="T6" fmla="*/ 68 w 167"/>
                <a:gd name="T7" fmla="*/ 61 h 103"/>
                <a:gd name="T8" fmla="*/ 33 w 167"/>
                <a:gd name="T9" fmla="*/ 103 h 103"/>
                <a:gd name="T10" fmla="*/ 76 w 167"/>
                <a:gd name="T11" fmla="*/ 95 h 103"/>
                <a:gd name="T12" fmla="*/ 136 w 167"/>
                <a:gd name="T13" fmla="*/ 65 h 103"/>
                <a:gd name="T14" fmla="*/ 91 w 167"/>
                <a:gd name="T15" fmla="*/ 73 h 103"/>
                <a:gd name="T16" fmla="*/ 129 w 167"/>
                <a:gd name="T17" fmla="*/ 42 h 103"/>
                <a:gd name="T18" fmla="*/ 167 w 167"/>
                <a:gd name="T19" fmla="*/ 19 h 103"/>
                <a:gd name="T20" fmla="*/ 103 w 167"/>
                <a:gd name="T21" fmla="*/ 0 h 1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67" h="103">
                  <a:moveTo>
                    <a:pt x="103" y="0"/>
                  </a:moveTo>
                  <a:lnTo>
                    <a:pt x="45" y="53"/>
                  </a:lnTo>
                  <a:lnTo>
                    <a:pt x="0" y="84"/>
                  </a:lnTo>
                  <a:lnTo>
                    <a:pt x="68" y="61"/>
                  </a:lnTo>
                  <a:lnTo>
                    <a:pt x="33" y="103"/>
                  </a:lnTo>
                  <a:lnTo>
                    <a:pt x="76" y="95"/>
                  </a:lnTo>
                  <a:lnTo>
                    <a:pt x="136" y="65"/>
                  </a:lnTo>
                  <a:lnTo>
                    <a:pt x="91" y="73"/>
                  </a:lnTo>
                  <a:lnTo>
                    <a:pt x="129" y="42"/>
                  </a:lnTo>
                  <a:lnTo>
                    <a:pt x="167" y="19"/>
                  </a:lnTo>
                  <a:lnTo>
                    <a:pt x="103" y="0"/>
                  </a:lnTo>
                  <a:close/>
                </a:path>
              </a:pathLst>
            </a:custGeom>
            <a:solidFill>
              <a:srgbClr val="2B2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" name="Freeform 37"/>
            <p:cNvSpPr>
              <a:spLocks/>
            </p:cNvSpPr>
            <p:nvPr/>
          </p:nvSpPr>
          <p:spPr bwMode="auto">
            <a:xfrm>
              <a:off x="2782" y="2124"/>
              <a:ext cx="298" cy="211"/>
            </a:xfrm>
            <a:custGeom>
              <a:avLst/>
              <a:gdLst>
                <a:gd name="T0" fmla="*/ 26 w 597"/>
                <a:gd name="T1" fmla="*/ 46 h 421"/>
                <a:gd name="T2" fmla="*/ 26 w 597"/>
                <a:gd name="T3" fmla="*/ 110 h 421"/>
                <a:gd name="T4" fmla="*/ 85 w 597"/>
                <a:gd name="T5" fmla="*/ 46 h 421"/>
                <a:gd name="T6" fmla="*/ 76 w 597"/>
                <a:gd name="T7" fmla="*/ 93 h 421"/>
                <a:gd name="T8" fmla="*/ 152 w 597"/>
                <a:gd name="T9" fmla="*/ 20 h 421"/>
                <a:gd name="T10" fmla="*/ 136 w 597"/>
                <a:gd name="T11" fmla="*/ 68 h 421"/>
                <a:gd name="T12" fmla="*/ 195 w 597"/>
                <a:gd name="T13" fmla="*/ 32 h 421"/>
                <a:gd name="T14" fmla="*/ 258 w 597"/>
                <a:gd name="T15" fmla="*/ 8 h 421"/>
                <a:gd name="T16" fmla="*/ 233 w 597"/>
                <a:gd name="T17" fmla="*/ 46 h 421"/>
                <a:gd name="T18" fmla="*/ 322 w 597"/>
                <a:gd name="T19" fmla="*/ 8 h 421"/>
                <a:gd name="T20" fmla="*/ 275 w 597"/>
                <a:gd name="T21" fmla="*/ 42 h 421"/>
                <a:gd name="T22" fmla="*/ 407 w 597"/>
                <a:gd name="T23" fmla="*/ 0 h 421"/>
                <a:gd name="T24" fmla="*/ 343 w 597"/>
                <a:gd name="T25" fmla="*/ 46 h 421"/>
                <a:gd name="T26" fmla="*/ 402 w 597"/>
                <a:gd name="T27" fmla="*/ 25 h 421"/>
                <a:gd name="T28" fmla="*/ 356 w 597"/>
                <a:gd name="T29" fmla="*/ 63 h 421"/>
                <a:gd name="T30" fmla="*/ 419 w 597"/>
                <a:gd name="T31" fmla="*/ 42 h 421"/>
                <a:gd name="T32" fmla="*/ 377 w 597"/>
                <a:gd name="T33" fmla="*/ 84 h 421"/>
                <a:gd name="T34" fmla="*/ 440 w 597"/>
                <a:gd name="T35" fmla="*/ 68 h 421"/>
                <a:gd name="T36" fmla="*/ 390 w 597"/>
                <a:gd name="T37" fmla="*/ 110 h 421"/>
                <a:gd name="T38" fmla="*/ 538 w 597"/>
                <a:gd name="T39" fmla="*/ 88 h 421"/>
                <a:gd name="T40" fmla="*/ 415 w 597"/>
                <a:gd name="T41" fmla="*/ 135 h 421"/>
                <a:gd name="T42" fmla="*/ 487 w 597"/>
                <a:gd name="T43" fmla="*/ 144 h 421"/>
                <a:gd name="T44" fmla="*/ 440 w 597"/>
                <a:gd name="T45" fmla="*/ 165 h 421"/>
                <a:gd name="T46" fmla="*/ 597 w 597"/>
                <a:gd name="T47" fmla="*/ 165 h 421"/>
                <a:gd name="T48" fmla="*/ 462 w 597"/>
                <a:gd name="T49" fmla="*/ 182 h 421"/>
                <a:gd name="T50" fmla="*/ 559 w 597"/>
                <a:gd name="T51" fmla="*/ 212 h 421"/>
                <a:gd name="T52" fmla="*/ 467 w 597"/>
                <a:gd name="T53" fmla="*/ 233 h 421"/>
                <a:gd name="T54" fmla="*/ 572 w 597"/>
                <a:gd name="T55" fmla="*/ 259 h 421"/>
                <a:gd name="T56" fmla="*/ 479 w 597"/>
                <a:gd name="T57" fmla="*/ 259 h 421"/>
                <a:gd name="T58" fmla="*/ 568 w 597"/>
                <a:gd name="T59" fmla="*/ 326 h 421"/>
                <a:gd name="T60" fmla="*/ 487 w 597"/>
                <a:gd name="T61" fmla="*/ 301 h 421"/>
                <a:gd name="T62" fmla="*/ 555 w 597"/>
                <a:gd name="T63" fmla="*/ 361 h 421"/>
                <a:gd name="T64" fmla="*/ 487 w 597"/>
                <a:gd name="T65" fmla="*/ 349 h 421"/>
                <a:gd name="T66" fmla="*/ 543 w 597"/>
                <a:gd name="T67" fmla="*/ 421 h 421"/>
                <a:gd name="T68" fmla="*/ 487 w 597"/>
                <a:gd name="T69" fmla="*/ 404 h 421"/>
                <a:gd name="T70" fmla="*/ 424 w 597"/>
                <a:gd name="T71" fmla="*/ 365 h 421"/>
                <a:gd name="T72" fmla="*/ 467 w 597"/>
                <a:gd name="T73" fmla="*/ 369 h 421"/>
                <a:gd name="T74" fmla="*/ 440 w 597"/>
                <a:gd name="T75" fmla="*/ 309 h 421"/>
                <a:gd name="T76" fmla="*/ 479 w 597"/>
                <a:gd name="T77" fmla="*/ 301 h 421"/>
                <a:gd name="T78" fmla="*/ 449 w 597"/>
                <a:gd name="T79" fmla="*/ 241 h 421"/>
                <a:gd name="T80" fmla="*/ 470 w 597"/>
                <a:gd name="T81" fmla="*/ 195 h 421"/>
                <a:gd name="T82" fmla="*/ 399 w 597"/>
                <a:gd name="T83" fmla="*/ 221 h 421"/>
                <a:gd name="T84" fmla="*/ 402 w 597"/>
                <a:gd name="T85" fmla="*/ 178 h 421"/>
                <a:gd name="T86" fmla="*/ 318 w 597"/>
                <a:gd name="T87" fmla="*/ 195 h 421"/>
                <a:gd name="T88" fmla="*/ 352 w 597"/>
                <a:gd name="T89" fmla="*/ 153 h 421"/>
                <a:gd name="T90" fmla="*/ 339 w 597"/>
                <a:gd name="T91" fmla="*/ 123 h 421"/>
                <a:gd name="T92" fmla="*/ 305 w 597"/>
                <a:gd name="T93" fmla="*/ 130 h 421"/>
                <a:gd name="T94" fmla="*/ 305 w 597"/>
                <a:gd name="T95" fmla="*/ 88 h 421"/>
                <a:gd name="T96" fmla="*/ 271 w 597"/>
                <a:gd name="T97" fmla="*/ 118 h 421"/>
                <a:gd name="T98" fmla="*/ 267 w 597"/>
                <a:gd name="T99" fmla="*/ 76 h 421"/>
                <a:gd name="T100" fmla="*/ 212 w 597"/>
                <a:gd name="T101" fmla="*/ 101 h 421"/>
                <a:gd name="T102" fmla="*/ 212 w 597"/>
                <a:gd name="T103" fmla="*/ 63 h 421"/>
                <a:gd name="T104" fmla="*/ 178 w 597"/>
                <a:gd name="T105" fmla="*/ 93 h 421"/>
                <a:gd name="T106" fmla="*/ 161 w 597"/>
                <a:gd name="T107" fmla="*/ 63 h 421"/>
                <a:gd name="T108" fmla="*/ 114 w 597"/>
                <a:gd name="T109" fmla="*/ 97 h 421"/>
                <a:gd name="T110" fmla="*/ 64 w 597"/>
                <a:gd name="T111" fmla="*/ 114 h 421"/>
                <a:gd name="T112" fmla="*/ 73 w 597"/>
                <a:gd name="T113" fmla="*/ 84 h 421"/>
                <a:gd name="T114" fmla="*/ 0 w 597"/>
                <a:gd name="T115" fmla="*/ 118 h 421"/>
                <a:gd name="T116" fmla="*/ 26 w 597"/>
                <a:gd name="T117" fmla="*/ 46 h 4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597" h="421">
                  <a:moveTo>
                    <a:pt x="26" y="46"/>
                  </a:moveTo>
                  <a:lnTo>
                    <a:pt x="26" y="110"/>
                  </a:lnTo>
                  <a:lnTo>
                    <a:pt x="85" y="46"/>
                  </a:lnTo>
                  <a:lnTo>
                    <a:pt x="76" y="93"/>
                  </a:lnTo>
                  <a:lnTo>
                    <a:pt x="152" y="20"/>
                  </a:lnTo>
                  <a:lnTo>
                    <a:pt x="136" y="68"/>
                  </a:lnTo>
                  <a:lnTo>
                    <a:pt x="195" y="32"/>
                  </a:lnTo>
                  <a:lnTo>
                    <a:pt x="258" y="8"/>
                  </a:lnTo>
                  <a:lnTo>
                    <a:pt x="233" y="46"/>
                  </a:lnTo>
                  <a:lnTo>
                    <a:pt x="322" y="8"/>
                  </a:lnTo>
                  <a:lnTo>
                    <a:pt x="275" y="42"/>
                  </a:lnTo>
                  <a:lnTo>
                    <a:pt x="407" y="0"/>
                  </a:lnTo>
                  <a:lnTo>
                    <a:pt x="343" y="46"/>
                  </a:lnTo>
                  <a:lnTo>
                    <a:pt x="402" y="25"/>
                  </a:lnTo>
                  <a:lnTo>
                    <a:pt x="356" y="63"/>
                  </a:lnTo>
                  <a:lnTo>
                    <a:pt x="419" y="42"/>
                  </a:lnTo>
                  <a:lnTo>
                    <a:pt x="377" y="84"/>
                  </a:lnTo>
                  <a:lnTo>
                    <a:pt x="440" y="68"/>
                  </a:lnTo>
                  <a:lnTo>
                    <a:pt x="390" y="110"/>
                  </a:lnTo>
                  <a:lnTo>
                    <a:pt x="538" y="88"/>
                  </a:lnTo>
                  <a:lnTo>
                    <a:pt x="415" y="135"/>
                  </a:lnTo>
                  <a:lnTo>
                    <a:pt x="487" y="144"/>
                  </a:lnTo>
                  <a:lnTo>
                    <a:pt x="440" y="165"/>
                  </a:lnTo>
                  <a:lnTo>
                    <a:pt x="597" y="165"/>
                  </a:lnTo>
                  <a:lnTo>
                    <a:pt x="462" y="182"/>
                  </a:lnTo>
                  <a:lnTo>
                    <a:pt x="559" y="212"/>
                  </a:lnTo>
                  <a:lnTo>
                    <a:pt x="467" y="233"/>
                  </a:lnTo>
                  <a:lnTo>
                    <a:pt x="572" y="259"/>
                  </a:lnTo>
                  <a:lnTo>
                    <a:pt x="479" y="259"/>
                  </a:lnTo>
                  <a:lnTo>
                    <a:pt x="568" y="326"/>
                  </a:lnTo>
                  <a:lnTo>
                    <a:pt x="487" y="301"/>
                  </a:lnTo>
                  <a:lnTo>
                    <a:pt x="555" y="361"/>
                  </a:lnTo>
                  <a:lnTo>
                    <a:pt x="487" y="349"/>
                  </a:lnTo>
                  <a:lnTo>
                    <a:pt x="543" y="421"/>
                  </a:lnTo>
                  <a:lnTo>
                    <a:pt x="487" y="404"/>
                  </a:lnTo>
                  <a:lnTo>
                    <a:pt x="424" y="365"/>
                  </a:lnTo>
                  <a:lnTo>
                    <a:pt x="467" y="369"/>
                  </a:lnTo>
                  <a:lnTo>
                    <a:pt x="440" y="309"/>
                  </a:lnTo>
                  <a:lnTo>
                    <a:pt x="479" y="301"/>
                  </a:lnTo>
                  <a:lnTo>
                    <a:pt x="449" y="241"/>
                  </a:lnTo>
                  <a:lnTo>
                    <a:pt x="470" y="195"/>
                  </a:lnTo>
                  <a:lnTo>
                    <a:pt x="399" y="221"/>
                  </a:lnTo>
                  <a:lnTo>
                    <a:pt x="402" y="178"/>
                  </a:lnTo>
                  <a:lnTo>
                    <a:pt x="318" y="195"/>
                  </a:lnTo>
                  <a:lnTo>
                    <a:pt x="352" y="153"/>
                  </a:lnTo>
                  <a:lnTo>
                    <a:pt x="339" y="123"/>
                  </a:lnTo>
                  <a:lnTo>
                    <a:pt x="305" y="130"/>
                  </a:lnTo>
                  <a:lnTo>
                    <a:pt x="305" y="88"/>
                  </a:lnTo>
                  <a:lnTo>
                    <a:pt x="271" y="118"/>
                  </a:lnTo>
                  <a:lnTo>
                    <a:pt x="267" y="76"/>
                  </a:lnTo>
                  <a:lnTo>
                    <a:pt x="212" y="101"/>
                  </a:lnTo>
                  <a:lnTo>
                    <a:pt x="212" y="63"/>
                  </a:lnTo>
                  <a:lnTo>
                    <a:pt x="178" y="93"/>
                  </a:lnTo>
                  <a:lnTo>
                    <a:pt x="161" y="63"/>
                  </a:lnTo>
                  <a:lnTo>
                    <a:pt x="114" y="97"/>
                  </a:lnTo>
                  <a:lnTo>
                    <a:pt x="64" y="114"/>
                  </a:lnTo>
                  <a:lnTo>
                    <a:pt x="73" y="84"/>
                  </a:lnTo>
                  <a:lnTo>
                    <a:pt x="0" y="118"/>
                  </a:lnTo>
                  <a:lnTo>
                    <a:pt x="26" y="46"/>
                  </a:lnTo>
                  <a:close/>
                </a:path>
              </a:pathLst>
            </a:custGeom>
            <a:solidFill>
              <a:srgbClr val="2B2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" name="Freeform 38"/>
            <p:cNvSpPr>
              <a:spLocks/>
            </p:cNvSpPr>
            <p:nvPr/>
          </p:nvSpPr>
          <p:spPr bwMode="auto">
            <a:xfrm>
              <a:off x="2837" y="2082"/>
              <a:ext cx="250" cy="102"/>
            </a:xfrm>
            <a:custGeom>
              <a:avLst/>
              <a:gdLst>
                <a:gd name="T0" fmla="*/ 25 w 500"/>
                <a:gd name="T1" fmla="*/ 86 h 204"/>
                <a:gd name="T2" fmla="*/ 54 w 500"/>
                <a:gd name="T3" fmla="*/ 38 h 204"/>
                <a:gd name="T4" fmla="*/ 93 w 500"/>
                <a:gd name="T5" fmla="*/ 13 h 204"/>
                <a:gd name="T6" fmla="*/ 76 w 500"/>
                <a:gd name="T7" fmla="*/ 68 h 204"/>
                <a:gd name="T8" fmla="*/ 122 w 500"/>
                <a:gd name="T9" fmla="*/ 16 h 204"/>
                <a:gd name="T10" fmla="*/ 185 w 500"/>
                <a:gd name="T11" fmla="*/ 0 h 204"/>
                <a:gd name="T12" fmla="*/ 144 w 500"/>
                <a:gd name="T13" fmla="*/ 38 h 204"/>
                <a:gd name="T14" fmla="*/ 220 w 500"/>
                <a:gd name="T15" fmla="*/ 21 h 204"/>
                <a:gd name="T16" fmla="*/ 308 w 500"/>
                <a:gd name="T17" fmla="*/ 16 h 204"/>
                <a:gd name="T18" fmla="*/ 245 w 500"/>
                <a:gd name="T19" fmla="*/ 29 h 204"/>
                <a:gd name="T20" fmla="*/ 317 w 500"/>
                <a:gd name="T21" fmla="*/ 34 h 204"/>
                <a:gd name="T22" fmla="*/ 338 w 500"/>
                <a:gd name="T23" fmla="*/ 59 h 204"/>
                <a:gd name="T24" fmla="*/ 321 w 500"/>
                <a:gd name="T25" fmla="*/ 81 h 204"/>
                <a:gd name="T26" fmla="*/ 389 w 500"/>
                <a:gd name="T27" fmla="*/ 68 h 204"/>
                <a:gd name="T28" fmla="*/ 359 w 500"/>
                <a:gd name="T29" fmla="*/ 89 h 204"/>
                <a:gd name="T30" fmla="*/ 440 w 500"/>
                <a:gd name="T31" fmla="*/ 86 h 204"/>
                <a:gd name="T32" fmla="*/ 376 w 500"/>
                <a:gd name="T33" fmla="*/ 111 h 204"/>
                <a:gd name="T34" fmla="*/ 448 w 500"/>
                <a:gd name="T35" fmla="*/ 114 h 204"/>
                <a:gd name="T36" fmla="*/ 419 w 500"/>
                <a:gd name="T37" fmla="*/ 144 h 204"/>
                <a:gd name="T38" fmla="*/ 482 w 500"/>
                <a:gd name="T39" fmla="*/ 149 h 204"/>
                <a:gd name="T40" fmla="*/ 427 w 500"/>
                <a:gd name="T41" fmla="*/ 162 h 204"/>
                <a:gd name="T42" fmla="*/ 500 w 500"/>
                <a:gd name="T43" fmla="*/ 183 h 204"/>
                <a:gd name="T44" fmla="*/ 397 w 500"/>
                <a:gd name="T45" fmla="*/ 204 h 204"/>
                <a:gd name="T46" fmla="*/ 435 w 500"/>
                <a:gd name="T47" fmla="*/ 183 h 204"/>
                <a:gd name="T48" fmla="*/ 356 w 500"/>
                <a:gd name="T49" fmla="*/ 170 h 204"/>
                <a:gd name="T50" fmla="*/ 376 w 500"/>
                <a:gd name="T51" fmla="*/ 136 h 204"/>
                <a:gd name="T52" fmla="*/ 308 w 500"/>
                <a:gd name="T53" fmla="*/ 136 h 204"/>
                <a:gd name="T54" fmla="*/ 334 w 500"/>
                <a:gd name="T55" fmla="*/ 106 h 204"/>
                <a:gd name="T56" fmla="*/ 283 w 500"/>
                <a:gd name="T57" fmla="*/ 106 h 204"/>
                <a:gd name="T58" fmla="*/ 291 w 500"/>
                <a:gd name="T59" fmla="*/ 64 h 204"/>
                <a:gd name="T60" fmla="*/ 220 w 500"/>
                <a:gd name="T61" fmla="*/ 89 h 204"/>
                <a:gd name="T62" fmla="*/ 220 w 500"/>
                <a:gd name="T63" fmla="*/ 56 h 204"/>
                <a:gd name="T64" fmla="*/ 131 w 500"/>
                <a:gd name="T65" fmla="*/ 94 h 204"/>
                <a:gd name="T66" fmla="*/ 118 w 500"/>
                <a:gd name="T67" fmla="*/ 72 h 204"/>
                <a:gd name="T68" fmla="*/ 54 w 500"/>
                <a:gd name="T69" fmla="*/ 111 h 204"/>
                <a:gd name="T70" fmla="*/ 0 w 500"/>
                <a:gd name="T71" fmla="*/ 132 h 204"/>
                <a:gd name="T72" fmla="*/ 25 w 500"/>
                <a:gd name="T73" fmla="*/ 86 h 2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500" h="204">
                  <a:moveTo>
                    <a:pt x="25" y="86"/>
                  </a:moveTo>
                  <a:lnTo>
                    <a:pt x="54" y="38"/>
                  </a:lnTo>
                  <a:lnTo>
                    <a:pt x="93" y="13"/>
                  </a:lnTo>
                  <a:lnTo>
                    <a:pt x="76" y="68"/>
                  </a:lnTo>
                  <a:lnTo>
                    <a:pt x="122" y="16"/>
                  </a:lnTo>
                  <a:lnTo>
                    <a:pt x="185" y="0"/>
                  </a:lnTo>
                  <a:lnTo>
                    <a:pt x="144" y="38"/>
                  </a:lnTo>
                  <a:lnTo>
                    <a:pt x="220" y="21"/>
                  </a:lnTo>
                  <a:lnTo>
                    <a:pt x="308" y="16"/>
                  </a:lnTo>
                  <a:lnTo>
                    <a:pt x="245" y="29"/>
                  </a:lnTo>
                  <a:lnTo>
                    <a:pt x="317" y="34"/>
                  </a:lnTo>
                  <a:lnTo>
                    <a:pt x="338" y="59"/>
                  </a:lnTo>
                  <a:lnTo>
                    <a:pt x="321" y="81"/>
                  </a:lnTo>
                  <a:lnTo>
                    <a:pt x="389" y="68"/>
                  </a:lnTo>
                  <a:lnTo>
                    <a:pt x="359" y="89"/>
                  </a:lnTo>
                  <a:lnTo>
                    <a:pt x="440" y="86"/>
                  </a:lnTo>
                  <a:lnTo>
                    <a:pt x="376" y="111"/>
                  </a:lnTo>
                  <a:lnTo>
                    <a:pt x="448" y="114"/>
                  </a:lnTo>
                  <a:lnTo>
                    <a:pt x="419" y="144"/>
                  </a:lnTo>
                  <a:lnTo>
                    <a:pt x="482" y="149"/>
                  </a:lnTo>
                  <a:lnTo>
                    <a:pt x="427" y="162"/>
                  </a:lnTo>
                  <a:lnTo>
                    <a:pt x="500" y="183"/>
                  </a:lnTo>
                  <a:lnTo>
                    <a:pt x="397" y="204"/>
                  </a:lnTo>
                  <a:lnTo>
                    <a:pt x="435" y="183"/>
                  </a:lnTo>
                  <a:lnTo>
                    <a:pt x="356" y="170"/>
                  </a:lnTo>
                  <a:lnTo>
                    <a:pt x="376" y="136"/>
                  </a:lnTo>
                  <a:lnTo>
                    <a:pt x="308" y="136"/>
                  </a:lnTo>
                  <a:lnTo>
                    <a:pt x="334" y="106"/>
                  </a:lnTo>
                  <a:lnTo>
                    <a:pt x="283" y="106"/>
                  </a:lnTo>
                  <a:lnTo>
                    <a:pt x="291" y="64"/>
                  </a:lnTo>
                  <a:lnTo>
                    <a:pt x="220" y="89"/>
                  </a:lnTo>
                  <a:lnTo>
                    <a:pt x="220" y="56"/>
                  </a:lnTo>
                  <a:lnTo>
                    <a:pt x="131" y="94"/>
                  </a:lnTo>
                  <a:lnTo>
                    <a:pt x="118" y="72"/>
                  </a:lnTo>
                  <a:lnTo>
                    <a:pt x="54" y="111"/>
                  </a:lnTo>
                  <a:lnTo>
                    <a:pt x="0" y="132"/>
                  </a:lnTo>
                  <a:lnTo>
                    <a:pt x="25" y="86"/>
                  </a:lnTo>
                  <a:close/>
                </a:path>
              </a:pathLst>
            </a:custGeom>
            <a:solidFill>
              <a:srgbClr val="2B2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" name="Freeform 39"/>
            <p:cNvSpPr>
              <a:spLocks/>
            </p:cNvSpPr>
            <p:nvPr/>
          </p:nvSpPr>
          <p:spPr bwMode="auto">
            <a:xfrm>
              <a:off x="3030" y="2326"/>
              <a:ext cx="129" cy="79"/>
            </a:xfrm>
            <a:custGeom>
              <a:avLst/>
              <a:gdLst>
                <a:gd name="T0" fmla="*/ 118 w 259"/>
                <a:gd name="T1" fmla="*/ 89 h 158"/>
                <a:gd name="T2" fmla="*/ 76 w 259"/>
                <a:gd name="T3" fmla="*/ 136 h 158"/>
                <a:gd name="T4" fmla="*/ 123 w 259"/>
                <a:gd name="T5" fmla="*/ 115 h 158"/>
                <a:gd name="T6" fmla="*/ 88 w 259"/>
                <a:gd name="T7" fmla="*/ 158 h 158"/>
                <a:gd name="T8" fmla="*/ 153 w 259"/>
                <a:gd name="T9" fmla="*/ 131 h 158"/>
                <a:gd name="T10" fmla="*/ 229 w 259"/>
                <a:gd name="T11" fmla="*/ 131 h 158"/>
                <a:gd name="T12" fmla="*/ 161 w 259"/>
                <a:gd name="T13" fmla="*/ 101 h 158"/>
                <a:gd name="T14" fmla="*/ 259 w 259"/>
                <a:gd name="T15" fmla="*/ 101 h 158"/>
                <a:gd name="T16" fmla="*/ 178 w 259"/>
                <a:gd name="T17" fmla="*/ 76 h 158"/>
                <a:gd name="T18" fmla="*/ 93 w 259"/>
                <a:gd name="T19" fmla="*/ 51 h 158"/>
                <a:gd name="T20" fmla="*/ 211 w 259"/>
                <a:gd name="T21" fmla="*/ 46 h 158"/>
                <a:gd name="T22" fmla="*/ 115 w 259"/>
                <a:gd name="T23" fmla="*/ 30 h 158"/>
                <a:gd name="T24" fmla="*/ 241 w 259"/>
                <a:gd name="T25" fmla="*/ 25 h 158"/>
                <a:gd name="T26" fmla="*/ 173 w 259"/>
                <a:gd name="T27" fmla="*/ 0 h 158"/>
                <a:gd name="T28" fmla="*/ 80 w 259"/>
                <a:gd name="T29" fmla="*/ 0 h 158"/>
                <a:gd name="T30" fmla="*/ 47 w 259"/>
                <a:gd name="T31" fmla="*/ 8 h 158"/>
                <a:gd name="T32" fmla="*/ 85 w 259"/>
                <a:gd name="T33" fmla="*/ 25 h 158"/>
                <a:gd name="T34" fmla="*/ 0 w 259"/>
                <a:gd name="T35" fmla="*/ 38 h 158"/>
                <a:gd name="T36" fmla="*/ 88 w 259"/>
                <a:gd name="T37" fmla="*/ 68 h 158"/>
                <a:gd name="T38" fmla="*/ 91 w 259"/>
                <a:gd name="T39" fmla="*/ 71 h 158"/>
                <a:gd name="T40" fmla="*/ 96 w 259"/>
                <a:gd name="T41" fmla="*/ 78 h 158"/>
                <a:gd name="T42" fmla="*/ 107 w 259"/>
                <a:gd name="T43" fmla="*/ 85 h 158"/>
                <a:gd name="T44" fmla="*/ 118 w 259"/>
                <a:gd name="T45" fmla="*/ 89 h 1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259" h="158">
                  <a:moveTo>
                    <a:pt x="118" y="89"/>
                  </a:moveTo>
                  <a:lnTo>
                    <a:pt x="76" y="136"/>
                  </a:lnTo>
                  <a:lnTo>
                    <a:pt x="123" y="115"/>
                  </a:lnTo>
                  <a:lnTo>
                    <a:pt x="88" y="158"/>
                  </a:lnTo>
                  <a:lnTo>
                    <a:pt x="153" y="131"/>
                  </a:lnTo>
                  <a:lnTo>
                    <a:pt x="229" y="131"/>
                  </a:lnTo>
                  <a:lnTo>
                    <a:pt x="161" y="101"/>
                  </a:lnTo>
                  <a:lnTo>
                    <a:pt x="259" y="101"/>
                  </a:lnTo>
                  <a:lnTo>
                    <a:pt x="178" y="76"/>
                  </a:lnTo>
                  <a:lnTo>
                    <a:pt x="93" y="51"/>
                  </a:lnTo>
                  <a:lnTo>
                    <a:pt x="211" y="46"/>
                  </a:lnTo>
                  <a:lnTo>
                    <a:pt x="115" y="30"/>
                  </a:lnTo>
                  <a:lnTo>
                    <a:pt x="241" y="25"/>
                  </a:lnTo>
                  <a:lnTo>
                    <a:pt x="173" y="0"/>
                  </a:lnTo>
                  <a:lnTo>
                    <a:pt x="80" y="0"/>
                  </a:lnTo>
                  <a:lnTo>
                    <a:pt x="47" y="8"/>
                  </a:lnTo>
                  <a:lnTo>
                    <a:pt x="85" y="25"/>
                  </a:lnTo>
                  <a:lnTo>
                    <a:pt x="0" y="38"/>
                  </a:lnTo>
                  <a:lnTo>
                    <a:pt x="88" y="68"/>
                  </a:lnTo>
                  <a:lnTo>
                    <a:pt x="91" y="71"/>
                  </a:lnTo>
                  <a:lnTo>
                    <a:pt x="96" y="78"/>
                  </a:lnTo>
                  <a:lnTo>
                    <a:pt x="107" y="85"/>
                  </a:lnTo>
                  <a:lnTo>
                    <a:pt x="118" y="89"/>
                  </a:lnTo>
                  <a:close/>
                </a:path>
              </a:pathLst>
            </a:custGeom>
            <a:solidFill>
              <a:srgbClr val="2B2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" name="Freeform 40"/>
            <p:cNvSpPr>
              <a:spLocks/>
            </p:cNvSpPr>
            <p:nvPr/>
          </p:nvSpPr>
          <p:spPr bwMode="auto">
            <a:xfrm>
              <a:off x="2894" y="2354"/>
              <a:ext cx="136" cy="83"/>
            </a:xfrm>
            <a:custGeom>
              <a:avLst/>
              <a:gdLst>
                <a:gd name="T0" fmla="*/ 186 w 271"/>
                <a:gd name="T1" fmla="*/ 34 h 166"/>
                <a:gd name="T2" fmla="*/ 144 w 271"/>
                <a:gd name="T3" fmla="*/ 55 h 166"/>
                <a:gd name="T4" fmla="*/ 106 w 271"/>
                <a:gd name="T5" fmla="*/ 73 h 166"/>
                <a:gd name="T6" fmla="*/ 148 w 271"/>
                <a:gd name="T7" fmla="*/ 81 h 166"/>
                <a:gd name="T8" fmla="*/ 106 w 271"/>
                <a:gd name="T9" fmla="*/ 98 h 166"/>
                <a:gd name="T10" fmla="*/ 33 w 271"/>
                <a:gd name="T11" fmla="*/ 106 h 166"/>
                <a:gd name="T12" fmla="*/ 114 w 271"/>
                <a:gd name="T13" fmla="*/ 123 h 166"/>
                <a:gd name="T14" fmla="*/ 46 w 271"/>
                <a:gd name="T15" fmla="*/ 141 h 166"/>
                <a:gd name="T16" fmla="*/ 0 w 271"/>
                <a:gd name="T17" fmla="*/ 166 h 166"/>
                <a:gd name="T18" fmla="*/ 123 w 271"/>
                <a:gd name="T19" fmla="*/ 166 h 166"/>
                <a:gd name="T20" fmla="*/ 174 w 271"/>
                <a:gd name="T21" fmla="*/ 141 h 166"/>
                <a:gd name="T22" fmla="*/ 139 w 271"/>
                <a:gd name="T23" fmla="*/ 111 h 166"/>
                <a:gd name="T24" fmla="*/ 190 w 271"/>
                <a:gd name="T25" fmla="*/ 85 h 166"/>
                <a:gd name="T26" fmla="*/ 271 w 271"/>
                <a:gd name="T27" fmla="*/ 30 h 166"/>
                <a:gd name="T28" fmla="*/ 224 w 271"/>
                <a:gd name="T29" fmla="*/ 30 h 166"/>
                <a:gd name="T30" fmla="*/ 258 w 271"/>
                <a:gd name="T31" fmla="*/ 0 h 166"/>
                <a:gd name="T32" fmla="*/ 194 w 271"/>
                <a:gd name="T33" fmla="*/ 0 h 166"/>
                <a:gd name="T34" fmla="*/ 186 w 271"/>
                <a:gd name="T35" fmla="*/ 34 h 1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271" h="166">
                  <a:moveTo>
                    <a:pt x="186" y="34"/>
                  </a:moveTo>
                  <a:lnTo>
                    <a:pt x="144" y="55"/>
                  </a:lnTo>
                  <a:lnTo>
                    <a:pt x="106" y="73"/>
                  </a:lnTo>
                  <a:lnTo>
                    <a:pt x="148" y="81"/>
                  </a:lnTo>
                  <a:lnTo>
                    <a:pt x="106" y="98"/>
                  </a:lnTo>
                  <a:lnTo>
                    <a:pt x="33" y="106"/>
                  </a:lnTo>
                  <a:lnTo>
                    <a:pt x="114" y="123"/>
                  </a:lnTo>
                  <a:lnTo>
                    <a:pt x="46" y="141"/>
                  </a:lnTo>
                  <a:lnTo>
                    <a:pt x="0" y="166"/>
                  </a:lnTo>
                  <a:lnTo>
                    <a:pt x="123" y="166"/>
                  </a:lnTo>
                  <a:lnTo>
                    <a:pt x="174" y="141"/>
                  </a:lnTo>
                  <a:lnTo>
                    <a:pt x="139" y="111"/>
                  </a:lnTo>
                  <a:lnTo>
                    <a:pt x="190" y="85"/>
                  </a:lnTo>
                  <a:lnTo>
                    <a:pt x="271" y="30"/>
                  </a:lnTo>
                  <a:lnTo>
                    <a:pt x="224" y="30"/>
                  </a:lnTo>
                  <a:lnTo>
                    <a:pt x="258" y="0"/>
                  </a:lnTo>
                  <a:lnTo>
                    <a:pt x="194" y="0"/>
                  </a:lnTo>
                  <a:lnTo>
                    <a:pt x="186" y="34"/>
                  </a:lnTo>
                  <a:close/>
                </a:path>
              </a:pathLst>
            </a:custGeom>
            <a:solidFill>
              <a:srgbClr val="2B2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4" name="Freeform 41"/>
            <p:cNvSpPr>
              <a:spLocks/>
            </p:cNvSpPr>
            <p:nvPr/>
          </p:nvSpPr>
          <p:spPr bwMode="auto">
            <a:xfrm>
              <a:off x="2954" y="2060"/>
              <a:ext cx="222" cy="260"/>
            </a:xfrm>
            <a:custGeom>
              <a:avLst/>
              <a:gdLst>
                <a:gd name="T0" fmla="*/ 0 w 445"/>
                <a:gd name="T1" fmla="*/ 42 h 519"/>
                <a:gd name="T2" fmla="*/ 38 w 445"/>
                <a:gd name="T3" fmla="*/ 8 h 519"/>
                <a:gd name="T4" fmla="*/ 38 w 445"/>
                <a:gd name="T5" fmla="*/ 33 h 519"/>
                <a:gd name="T6" fmla="*/ 106 w 445"/>
                <a:gd name="T7" fmla="*/ 0 h 519"/>
                <a:gd name="T8" fmla="*/ 97 w 445"/>
                <a:gd name="T9" fmla="*/ 33 h 519"/>
                <a:gd name="T10" fmla="*/ 153 w 445"/>
                <a:gd name="T11" fmla="*/ 16 h 519"/>
                <a:gd name="T12" fmla="*/ 115 w 445"/>
                <a:gd name="T13" fmla="*/ 55 h 519"/>
                <a:gd name="T14" fmla="*/ 208 w 445"/>
                <a:gd name="T15" fmla="*/ 50 h 519"/>
                <a:gd name="T16" fmla="*/ 288 w 445"/>
                <a:gd name="T17" fmla="*/ 63 h 519"/>
                <a:gd name="T18" fmla="*/ 225 w 445"/>
                <a:gd name="T19" fmla="*/ 63 h 519"/>
                <a:gd name="T20" fmla="*/ 293 w 445"/>
                <a:gd name="T21" fmla="*/ 85 h 519"/>
                <a:gd name="T22" fmla="*/ 241 w 445"/>
                <a:gd name="T23" fmla="*/ 88 h 519"/>
                <a:gd name="T24" fmla="*/ 293 w 445"/>
                <a:gd name="T25" fmla="*/ 110 h 519"/>
                <a:gd name="T26" fmla="*/ 347 w 445"/>
                <a:gd name="T27" fmla="*/ 148 h 519"/>
                <a:gd name="T28" fmla="*/ 288 w 445"/>
                <a:gd name="T29" fmla="*/ 148 h 519"/>
                <a:gd name="T30" fmla="*/ 377 w 445"/>
                <a:gd name="T31" fmla="*/ 186 h 519"/>
                <a:gd name="T32" fmla="*/ 293 w 445"/>
                <a:gd name="T33" fmla="*/ 191 h 519"/>
                <a:gd name="T34" fmla="*/ 373 w 445"/>
                <a:gd name="T35" fmla="*/ 221 h 519"/>
                <a:gd name="T36" fmla="*/ 412 w 445"/>
                <a:gd name="T37" fmla="*/ 242 h 519"/>
                <a:gd name="T38" fmla="*/ 331 w 445"/>
                <a:gd name="T39" fmla="*/ 238 h 519"/>
                <a:gd name="T40" fmla="*/ 407 w 445"/>
                <a:gd name="T41" fmla="*/ 263 h 519"/>
                <a:gd name="T42" fmla="*/ 369 w 445"/>
                <a:gd name="T43" fmla="*/ 272 h 519"/>
                <a:gd name="T44" fmla="*/ 412 w 445"/>
                <a:gd name="T45" fmla="*/ 306 h 519"/>
                <a:gd name="T46" fmla="*/ 360 w 445"/>
                <a:gd name="T47" fmla="*/ 319 h 519"/>
                <a:gd name="T48" fmla="*/ 424 w 445"/>
                <a:gd name="T49" fmla="*/ 356 h 519"/>
                <a:gd name="T50" fmla="*/ 445 w 445"/>
                <a:gd name="T51" fmla="*/ 395 h 519"/>
                <a:gd name="T52" fmla="*/ 382 w 445"/>
                <a:gd name="T53" fmla="*/ 352 h 519"/>
                <a:gd name="T54" fmla="*/ 420 w 445"/>
                <a:gd name="T55" fmla="*/ 409 h 519"/>
                <a:gd name="T56" fmla="*/ 360 w 445"/>
                <a:gd name="T57" fmla="*/ 391 h 519"/>
                <a:gd name="T58" fmla="*/ 407 w 445"/>
                <a:gd name="T59" fmla="*/ 464 h 519"/>
                <a:gd name="T60" fmla="*/ 360 w 445"/>
                <a:gd name="T61" fmla="*/ 437 h 519"/>
                <a:gd name="T62" fmla="*/ 385 w 445"/>
                <a:gd name="T63" fmla="*/ 519 h 519"/>
                <a:gd name="T64" fmla="*/ 331 w 445"/>
                <a:gd name="T65" fmla="*/ 480 h 519"/>
                <a:gd name="T66" fmla="*/ 280 w 445"/>
                <a:gd name="T67" fmla="*/ 472 h 519"/>
                <a:gd name="T68" fmla="*/ 309 w 445"/>
                <a:gd name="T69" fmla="*/ 506 h 519"/>
                <a:gd name="T70" fmla="*/ 225 w 445"/>
                <a:gd name="T71" fmla="*/ 497 h 519"/>
                <a:gd name="T72" fmla="*/ 268 w 445"/>
                <a:gd name="T73" fmla="*/ 447 h 519"/>
                <a:gd name="T74" fmla="*/ 195 w 445"/>
                <a:gd name="T75" fmla="*/ 409 h 519"/>
                <a:gd name="T76" fmla="*/ 276 w 445"/>
                <a:gd name="T77" fmla="*/ 409 h 519"/>
                <a:gd name="T78" fmla="*/ 229 w 445"/>
                <a:gd name="T79" fmla="*/ 369 h 519"/>
                <a:gd name="T80" fmla="*/ 288 w 445"/>
                <a:gd name="T81" fmla="*/ 356 h 519"/>
                <a:gd name="T82" fmla="*/ 208 w 445"/>
                <a:gd name="T83" fmla="*/ 314 h 519"/>
                <a:gd name="T84" fmla="*/ 280 w 445"/>
                <a:gd name="T85" fmla="*/ 297 h 519"/>
                <a:gd name="T86" fmla="*/ 233 w 445"/>
                <a:gd name="T87" fmla="*/ 268 h 519"/>
                <a:gd name="T88" fmla="*/ 280 w 445"/>
                <a:gd name="T89" fmla="*/ 246 h 519"/>
                <a:gd name="T90" fmla="*/ 318 w 445"/>
                <a:gd name="T91" fmla="*/ 229 h 519"/>
                <a:gd name="T92" fmla="*/ 268 w 445"/>
                <a:gd name="T93" fmla="*/ 208 h 519"/>
                <a:gd name="T94" fmla="*/ 271 w 445"/>
                <a:gd name="T95" fmla="*/ 178 h 519"/>
                <a:gd name="T96" fmla="*/ 229 w 445"/>
                <a:gd name="T97" fmla="*/ 160 h 519"/>
                <a:gd name="T98" fmla="*/ 195 w 445"/>
                <a:gd name="T99" fmla="*/ 148 h 519"/>
                <a:gd name="T100" fmla="*/ 233 w 445"/>
                <a:gd name="T101" fmla="*/ 128 h 519"/>
                <a:gd name="T102" fmla="*/ 203 w 445"/>
                <a:gd name="T103" fmla="*/ 114 h 519"/>
                <a:gd name="T104" fmla="*/ 149 w 445"/>
                <a:gd name="T105" fmla="*/ 110 h 519"/>
                <a:gd name="T106" fmla="*/ 165 w 445"/>
                <a:gd name="T107" fmla="*/ 80 h 519"/>
                <a:gd name="T108" fmla="*/ 110 w 445"/>
                <a:gd name="T109" fmla="*/ 71 h 519"/>
                <a:gd name="T110" fmla="*/ 51 w 445"/>
                <a:gd name="T111" fmla="*/ 58 h 519"/>
                <a:gd name="T112" fmla="*/ 76 w 445"/>
                <a:gd name="T113" fmla="*/ 42 h 519"/>
                <a:gd name="T114" fmla="*/ 0 w 445"/>
                <a:gd name="T115" fmla="*/ 42 h 5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445" h="519">
                  <a:moveTo>
                    <a:pt x="0" y="42"/>
                  </a:moveTo>
                  <a:lnTo>
                    <a:pt x="38" y="8"/>
                  </a:lnTo>
                  <a:lnTo>
                    <a:pt x="38" y="33"/>
                  </a:lnTo>
                  <a:lnTo>
                    <a:pt x="106" y="0"/>
                  </a:lnTo>
                  <a:lnTo>
                    <a:pt x="97" y="33"/>
                  </a:lnTo>
                  <a:lnTo>
                    <a:pt x="153" y="16"/>
                  </a:lnTo>
                  <a:lnTo>
                    <a:pt x="115" y="55"/>
                  </a:lnTo>
                  <a:lnTo>
                    <a:pt x="208" y="50"/>
                  </a:lnTo>
                  <a:lnTo>
                    <a:pt x="288" y="63"/>
                  </a:lnTo>
                  <a:lnTo>
                    <a:pt x="225" y="63"/>
                  </a:lnTo>
                  <a:lnTo>
                    <a:pt x="293" y="85"/>
                  </a:lnTo>
                  <a:lnTo>
                    <a:pt x="241" y="88"/>
                  </a:lnTo>
                  <a:lnTo>
                    <a:pt x="293" y="110"/>
                  </a:lnTo>
                  <a:lnTo>
                    <a:pt x="347" y="148"/>
                  </a:lnTo>
                  <a:lnTo>
                    <a:pt x="288" y="148"/>
                  </a:lnTo>
                  <a:lnTo>
                    <a:pt x="377" y="186"/>
                  </a:lnTo>
                  <a:lnTo>
                    <a:pt x="293" y="191"/>
                  </a:lnTo>
                  <a:lnTo>
                    <a:pt x="373" y="221"/>
                  </a:lnTo>
                  <a:lnTo>
                    <a:pt x="412" y="242"/>
                  </a:lnTo>
                  <a:lnTo>
                    <a:pt x="331" y="238"/>
                  </a:lnTo>
                  <a:lnTo>
                    <a:pt x="407" y="263"/>
                  </a:lnTo>
                  <a:lnTo>
                    <a:pt x="369" y="272"/>
                  </a:lnTo>
                  <a:lnTo>
                    <a:pt x="412" y="306"/>
                  </a:lnTo>
                  <a:lnTo>
                    <a:pt x="360" y="319"/>
                  </a:lnTo>
                  <a:lnTo>
                    <a:pt x="424" y="356"/>
                  </a:lnTo>
                  <a:lnTo>
                    <a:pt x="445" y="395"/>
                  </a:lnTo>
                  <a:lnTo>
                    <a:pt x="382" y="352"/>
                  </a:lnTo>
                  <a:lnTo>
                    <a:pt x="420" y="409"/>
                  </a:lnTo>
                  <a:lnTo>
                    <a:pt x="360" y="391"/>
                  </a:lnTo>
                  <a:lnTo>
                    <a:pt x="407" y="464"/>
                  </a:lnTo>
                  <a:lnTo>
                    <a:pt x="360" y="437"/>
                  </a:lnTo>
                  <a:lnTo>
                    <a:pt x="385" y="519"/>
                  </a:lnTo>
                  <a:lnTo>
                    <a:pt x="331" y="480"/>
                  </a:lnTo>
                  <a:lnTo>
                    <a:pt x="280" y="472"/>
                  </a:lnTo>
                  <a:lnTo>
                    <a:pt x="309" y="506"/>
                  </a:lnTo>
                  <a:lnTo>
                    <a:pt x="225" y="497"/>
                  </a:lnTo>
                  <a:lnTo>
                    <a:pt x="268" y="447"/>
                  </a:lnTo>
                  <a:lnTo>
                    <a:pt x="195" y="409"/>
                  </a:lnTo>
                  <a:lnTo>
                    <a:pt x="276" y="409"/>
                  </a:lnTo>
                  <a:lnTo>
                    <a:pt x="229" y="369"/>
                  </a:lnTo>
                  <a:lnTo>
                    <a:pt x="288" y="356"/>
                  </a:lnTo>
                  <a:lnTo>
                    <a:pt x="208" y="314"/>
                  </a:lnTo>
                  <a:lnTo>
                    <a:pt x="280" y="297"/>
                  </a:lnTo>
                  <a:lnTo>
                    <a:pt x="233" y="268"/>
                  </a:lnTo>
                  <a:lnTo>
                    <a:pt x="280" y="246"/>
                  </a:lnTo>
                  <a:lnTo>
                    <a:pt x="318" y="229"/>
                  </a:lnTo>
                  <a:lnTo>
                    <a:pt x="268" y="208"/>
                  </a:lnTo>
                  <a:lnTo>
                    <a:pt x="271" y="178"/>
                  </a:lnTo>
                  <a:lnTo>
                    <a:pt x="229" y="160"/>
                  </a:lnTo>
                  <a:lnTo>
                    <a:pt x="195" y="148"/>
                  </a:lnTo>
                  <a:lnTo>
                    <a:pt x="233" y="128"/>
                  </a:lnTo>
                  <a:lnTo>
                    <a:pt x="203" y="114"/>
                  </a:lnTo>
                  <a:lnTo>
                    <a:pt x="149" y="110"/>
                  </a:lnTo>
                  <a:lnTo>
                    <a:pt x="165" y="80"/>
                  </a:lnTo>
                  <a:lnTo>
                    <a:pt x="110" y="71"/>
                  </a:lnTo>
                  <a:lnTo>
                    <a:pt x="51" y="58"/>
                  </a:lnTo>
                  <a:lnTo>
                    <a:pt x="76" y="42"/>
                  </a:lnTo>
                  <a:lnTo>
                    <a:pt x="0" y="42"/>
                  </a:lnTo>
                  <a:close/>
                </a:path>
              </a:pathLst>
            </a:custGeom>
            <a:solidFill>
              <a:srgbClr val="2B2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" name="Freeform 42"/>
            <p:cNvSpPr>
              <a:spLocks/>
            </p:cNvSpPr>
            <p:nvPr/>
          </p:nvSpPr>
          <p:spPr bwMode="auto">
            <a:xfrm>
              <a:off x="3132" y="2132"/>
              <a:ext cx="82" cy="247"/>
            </a:xfrm>
            <a:custGeom>
              <a:avLst/>
              <a:gdLst>
                <a:gd name="T0" fmla="*/ 13 w 165"/>
                <a:gd name="T1" fmla="*/ 0 h 494"/>
                <a:gd name="T2" fmla="*/ 76 w 165"/>
                <a:gd name="T3" fmla="*/ 16 h 494"/>
                <a:gd name="T4" fmla="*/ 123 w 165"/>
                <a:gd name="T5" fmla="*/ 42 h 494"/>
                <a:gd name="T6" fmla="*/ 85 w 165"/>
                <a:gd name="T7" fmla="*/ 52 h 494"/>
                <a:gd name="T8" fmla="*/ 135 w 165"/>
                <a:gd name="T9" fmla="*/ 85 h 494"/>
                <a:gd name="T10" fmla="*/ 161 w 165"/>
                <a:gd name="T11" fmla="*/ 137 h 494"/>
                <a:gd name="T12" fmla="*/ 123 w 165"/>
                <a:gd name="T13" fmla="*/ 149 h 494"/>
                <a:gd name="T14" fmla="*/ 165 w 165"/>
                <a:gd name="T15" fmla="*/ 192 h 494"/>
                <a:gd name="T16" fmla="*/ 123 w 165"/>
                <a:gd name="T17" fmla="*/ 192 h 494"/>
                <a:gd name="T18" fmla="*/ 165 w 165"/>
                <a:gd name="T19" fmla="*/ 243 h 494"/>
                <a:gd name="T20" fmla="*/ 132 w 165"/>
                <a:gd name="T21" fmla="*/ 238 h 494"/>
                <a:gd name="T22" fmla="*/ 161 w 165"/>
                <a:gd name="T23" fmla="*/ 273 h 494"/>
                <a:gd name="T24" fmla="*/ 110 w 165"/>
                <a:gd name="T25" fmla="*/ 273 h 494"/>
                <a:gd name="T26" fmla="*/ 148 w 165"/>
                <a:gd name="T27" fmla="*/ 306 h 494"/>
                <a:gd name="T28" fmla="*/ 106 w 165"/>
                <a:gd name="T29" fmla="*/ 306 h 494"/>
                <a:gd name="T30" fmla="*/ 148 w 165"/>
                <a:gd name="T31" fmla="*/ 358 h 494"/>
                <a:gd name="T32" fmla="*/ 89 w 165"/>
                <a:gd name="T33" fmla="*/ 345 h 494"/>
                <a:gd name="T34" fmla="*/ 127 w 165"/>
                <a:gd name="T35" fmla="*/ 391 h 494"/>
                <a:gd name="T36" fmla="*/ 89 w 165"/>
                <a:gd name="T37" fmla="*/ 391 h 494"/>
                <a:gd name="T38" fmla="*/ 119 w 165"/>
                <a:gd name="T39" fmla="*/ 426 h 494"/>
                <a:gd name="T40" fmla="*/ 89 w 165"/>
                <a:gd name="T41" fmla="*/ 430 h 494"/>
                <a:gd name="T42" fmla="*/ 114 w 165"/>
                <a:gd name="T43" fmla="*/ 468 h 494"/>
                <a:gd name="T44" fmla="*/ 56 w 165"/>
                <a:gd name="T45" fmla="*/ 448 h 494"/>
                <a:gd name="T46" fmla="*/ 97 w 165"/>
                <a:gd name="T47" fmla="*/ 494 h 494"/>
                <a:gd name="T48" fmla="*/ 0 w 165"/>
                <a:gd name="T49" fmla="*/ 456 h 494"/>
                <a:gd name="T50" fmla="*/ 72 w 165"/>
                <a:gd name="T51" fmla="*/ 421 h 494"/>
                <a:gd name="T52" fmla="*/ 26 w 165"/>
                <a:gd name="T53" fmla="*/ 379 h 494"/>
                <a:gd name="T54" fmla="*/ 81 w 165"/>
                <a:gd name="T55" fmla="*/ 353 h 494"/>
                <a:gd name="T56" fmla="*/ 56 w 165"/>
                <a:gd name="T57" fmla="*/ 290 h 494"/>
                <a:gd name="T58" fmla="*/ 94 w 165"/>
                <a:gd name="T59" fmla="*/ 298 h 494"/>
                <a:gd name="T60" fmla="*/ 89 w 165"/>
                <a:gd name="T61" fmla="*/ 255 h 494"/>
                <a:gd name="T62" fmla="*/ 76 w 165"/>
                <a:gd name="T63" fmla="*/ 217 h 494"/>
                <a:gd name="T64" fmla="*/ 119 w 165"/>
                <a:gd name="T65" fmla="*/ 222 h 494"/>
                <a:gd name="T66" fmla="*/ 59 w 165"/>
                <a:gd name="T67" fmla="*/ 175 h 494"/>
                <a:gd name="T68" fmla="*/ 89 w 165"/>
                <a:gd name="T69" fmla="*/ 162 h 494"/>
                <a:gd name="T70" fmla="*/ 81 w 165"/>
                <a:gd name="T71" fmla="*/ 114 h 494"/>
                <a:gd name="T72" fmla="*/ 29 w 165"/>
                <a:gd name="T73" fmla="*/ 68 h 494"/>
                <a:gd name="T74" fmla="*/ 76 w 165"/>
                <a:gd name="T75" fmla="*/ 68 h 494"/>
                <a:gd name="T76" fmla="*/ 29 w 165"/>
                <a:gd name="T77" fmla="*/ 30 h 494"/>
                <a:gd name="T78" fmla="*/ 13 w 165"/>
                <a:gd name="T79" fmla="*/ 0 h 4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165" h="494">
                  <a:moveTo>
                    <a:pt x="13" y="0"/>
                  </a:moveTo>
                  <a:lnTo>
                    <a:pt x="76" y="16"/>
                  </a:lnTo>
                  <a:lnTo>
                    <a:pt x="123" y="42"/>
                  </a:lnTo>
                  <a:lnTo>
                    <a:pt x="85" y="52"/>
                  </a:lnTo>
                  <a:lnTo>
                    <a:pt x="135" y="85"/>
                  </a:lnTo>
                  <a:lnTo>
                    <a:pt x="161" y="137"/>
                  </a:lnTo>
                  <a:lnTo>
                    <a:pt x="123" y="149"/>
                  </a:lnTo>
                  <a:lnTo>
                    <a:pt x="165" y="192"/>
                  </a:lnTo>
                  <a:lnTo>
                    <a:pt x="123" y="192"/>
                  </a:lnTo>
                  <a:lnTo>
                    <a:pt x="165" y="243"/>
                  </a:lnTo>
                  <a:lnTo>
                    <a:pt x="132" y="238"/>
                  </a:lnTo>
                  <a:lnTo>
                    <a:pt x="161" y="273"/>
                  </a:lnTo>
                  <a:lnTo>
                    <a:pt x="110" y="273"/>
                  </a:lnTo>
                  <a:lnTo>
                    <a:pt x="148" y="306"/>
                  </a:lnTo>
                  <a:lnTo>
                    <a:pt x="106" y="306"/>
                  </a:lnTo>
                  <a:lnTo>
                    <a:pt x="148" y="358"/>
                  </a:lnTo>
                  <a:lnTo>
                    <a:pt x="89" y="345"/>
                  </a:lnTo>
                  <a:lnTo>
                    <a:pt x="127" y="391"/>
                  </a:lnTo>
                  <a:lnTo>
                    <a:pt x="89" y="391"/>
                  </a:lnTo>
                  <a:lnTo>
                    <a:pt x="119" y="426"/>
                  </a:lnTo>
                  <a:lnTo>
                    <a:pt x="89" y="430"/>
                  </a:lnTo>
                  <a:lnTo>
                    <a:pt x="114" y="468"/>
                  </a:lnTo>
                  <a:lnTo>
                    <a:pt x="56" y="448"/>
                  </a:lnTo>
                  <a:lnTo>
                    <a:pt x="97" y="494"/>
                  </a:lnTo>
                  <a:lnTo>
                    <a:pt x="0" y="456"/>
                  </a:lnTo>
                  <a:lnTo>
                    <a:pt x="72" y="421"/>
                  </a:lnTo>
                  <a:lnTo>
                    <a:pt x="26" y="379"/>
                  </a:lnTo>
                  <a:lnTo>
                    <a:pt x="81" y="353"/>
                  </a:lnTo>
                  <a:lnTo>
                    <a:pt x="56" y="290"/>
                  </a:lnTo>
                  <a:lnTo>
                    <a:pt x="94" y="298"/>
                  </a:lnTo>
                  <a:lnTo>
                    <a:pt x="89" y="255"/>
                  </a:lnTo>
                  <a:lnTo>
                    <a:pt x="76" y="217"/>
                  </a:lnTo>
                  <a:lnTo>
                    <a:pt x="119" y="222"/>
                  </a:lnTo>
                  <a:lnTo>
                    <a:pt x="59" y="175"/>
                  </a:lnTo>
                  <a:lnTo>
                    <a:pt x="89" y="162"/>
                  </a:lnTo>
                  <a:lnTo>
                    <a:pt x="81" y="114"/>
                  </a:lnTo>
                  <a:lnTo>
                    <a:pt x="29" y="68"/>
                  </a:lnTo>
                  <a:lnTo>
                    <a:pt x="76" y="68"/>
                  </a:lnTo>
                  <a:lnTo>
                    <a:pt x="29" y="30"/>
                  </a:lnTo>
                  <a:lnTo>
                    <a:pt x="13" y="0"/>
                  </a:lnTo>
                  <a:close/>
                </a:path>
              </a:pathLst>
            </a:custGeom>
            <a:solidFill>
              <a:srgbClr val="19233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6" name="Freeform 43"/>
            <p:cNvSpPr>
              <a:spLocks/>
            </p:cNvSpPr>
            <p:nvPr/>
          </p:nvSpPr>
          <p:spPr bwMode="auto">
            <a:xfrm>
              <a:off x="3061" y="2064"/>
              <a:ext cx="102" cy="53"/>
            </a:xfrm>
            <a:custGeom>
              <a:avLst/>
              <a:gdLst>
                <a:gd name="T0" fmla="*/ 0 w 204"/>
                <a:gd name="T1" fmla="*/ 8 h 106"/>
                <a:gd name="T2" fmla="*/ 60 w 204"/>
                <a:gd name="T3" fmla="*/ 0 h 106"/>
                <a:gd name="T4" fmla="*/ 93 w 204"/>
                <a:gd name="T5" fmla="*/ 0 h 106"/>
                <a:gd name="T6" fmla="*/ 68 w 204"/>
                <a:gd name="T7" fmla="*/ 11 h 106"/>
                <a:gd name="T8" fmla="*/ 161 w 204"/>
                <a:gd name="T9" fmla="*/ 22 h 106"/>
                <a:gd name="T10" fmla="*/ 128 w 204"/>
                <a:gd name="T11" fmla="*/ 42 h 106"/>
                <a:gd name="T12" fmla="*/ 196 w 204"/>
                <a:gd name="T13" fmla="*/ 63 h 106"/>
                <a:gd name="T14" fmla="*/ 144 w 204"/>
                <a:gd name="T15" fmla="*/ 80 h 106"/>
                <a:gd name="T16" fmla="*/ 204 w 204"/>
                <a:gd name="T17" fmla="*/ 106 h 106"/>
                <a:gd name="T18" fmla="*/ 131 w 204"/>
                <a:gd name="T19" fmla="*/ 98 h 106"/>
                <a:gd name="T20" fmla="*/ 81 w 204"/>
                <a:gd name="T21" fmla="*/ 77 h 106"/>
                <a:gd name="T22" fmla="*/ 128 w 204"/>
                <a:gd name="T23" fmla="*/ 55 h 106"/>
                <a:gd name="T24" fmla="*/ 64 w 204"/>
                <a:gd name="T25" fmla="*/ 25 h 106"/>
                <a:gd name="T26" fmla="*/ 61 w 204"/>
                <a:gd name="T27" fmla="*/ 24 h 106"/>
                <a:gd name="T28" fmla="*/ 53 w 204"/>
                <a:gd name="T29" fmla="*/ 22 h 106"/>
                <a:gd name="T30" fmla="*/ 41 w 204"/>
                <a:gd name="T31" fmla="*/ 17 h 106"/>
                <a:gd name="T32" fmla="*/ 29 w 204"/>
                <a:gd name="T33" fmla="*/ 14 h 106"/>
                <a:gd name="T34" fmla="*/ 17 w 204"/>
                <a:gd name="T35" fmla="*/ 10 h 106"/>
                <a:gd name="T36" fmla="*/ 7 w 204"/>
                <a:gd name="T37" fmla="*/ 7 h 106"/>
                <a:gd name="T38" fmla="*/ 0 w 204"/>
                <a:gd name="T39" fmla="*/ 7 h 106"/>
                <a:gd name="T40" fmla="*/ 0 w 204"/>
                <a:gd name="T41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204" h="106">
                  <a:moveTo>
                    <a:pt x="0" y="8"/>
                  </a:moveTo>
                  <a:lnTo>
                    <a:pt x="60" y="0"/>
                  </a:lnTo>
                  <a:lnTo>
                    <a:pt x="93" y="0"/>
                  </a:lnTo>
                  <a:lnTo>
                    <a:pt x="68" y="11"/>
                  </a:lnTo>
                  <a:lnTo>
                    <a:pt x="161" y="22"/>
                  </a:lnTo>
                  <a:lnTo>
                    <a:pt x="128" y="42"/>
                  </a:lnTo>
                  <a:lnTo>
                    <a:pt x="196" y="63"/>
                  </a:lnTo>
                  <a:lnTo>
                    <a:pt x="144" y="80"/>
                  </a:lnTo>
                  <a:lnTo>
                    <a:pt x="204" y="106"/>
                  </a:lnTo>
                  <a:lnTo>
                    <a:pt x="131" y="98"/>
                  </a:lnTo>
                  <a:lnTo>
                    <a:pt x="81" y="77"/>
                  </a:lnTo>
                  <a:lnTo>
                    <a:pt x="128" y="55"/>
                  </a:lnTo>
                  <a:lnTo>
                    <a:pt x="64" y="25"/>
                  </a:lnTo>
                  <a:lnTo>
                    <a:pt x="61" y="24"/>
                  </a:lnTo>
                  <a:lnTo>
                    <a:pt x="53" y="22"/>
                  </a:lnTo>
                  <a:lnTo>
                    <a:pt x="41" y="17"/>
                  </a:lnTo>
                  <a:lnTo>
                    <a:pt x="29" y="14"/>
                  </a:lnTo>
                  <a:lnTo>
                    <a:pt x="17" y="10"/>
                  </a:lnTo>
                  <a:lnTo>
                    <a:pt x="7" y="7"/>
                  </a:lnTo>
                  <a:lnTo>
                    <a:pt x="0" y="7"/>
                  </a:lnTo>
                  <a:lnTo>
                    <a:pt x="0" y="8"/>
                  </a:lnTo>
                  <a:close/>
                </a:path>
              </a:pathLst>
            </a:custGeom>
            <a:solidFill>
              <a:srgbClr val="19233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" name="Freeform 44"/>
            <p:cNvSpPr>
              <a:spLocks/>
            </p:cNvSpPr>
            <p:nvPr/>
          </p:nvSpPr>
          <p:spPr bwMode="auto">
            <a:xfrm>
              <a:off x="3076" y="2219"/>
              <a:ext cx="74" cy="19"/>
            </a:xfrm>
            <a:custGeom>
              <a:avLst/>
              <a:gdLst>
                <a:gd name="T0" fmla="*/ 15 w 147"/>
                <a:gd name="T1" fmla="*/ 3 h 38"/>
                <a:gd name="T2" fmla="*/ 72 w 147"/>
                <a:gd name="T3" fmla="*/ 10 h 38"/>
                <a:gd name="T4" fmla="*/ 147 w 147"/>
                <a:gd name="T5" fmla="*/ 38 h 38"/>
                <a:gd name="T6" fmla="*/ 78 w 147"/>
                <a:gd name="T7" fmla="*/ 32 h 38"/>
                <a:gd name="T8" fmla="*/ 34 w 147"/>
                <a:gd name="T9" fmla="*/ 19 h 38"/>
                <a:gd name="T10" fmla="*/ 0 w 147"/>
                <a:gd name="T11" fmla="*/ 0 h 38"/>
                <a:gd name="T12" fmla="*/ 15 w 147"/>
                <a:gd name="T13" fmla="*/ 3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47" h="38">
                  <a:moveTo>
                    <a:pt x="15" y="3"/>
                  </a:moveTo>
                  <a:lnTo>
                    <a:pt x="72" y="10"/>
                  </a:lnTo>
                  <a:lnTo>
                    <a:pt x="147" y="38"/>
                  </a:lnTo>
                  <a:lnTo>
                    <a:pt x="78" y="32"/>
                  </a:lnTo>
                  <a:lnTo>
                    <a:pt x="34" y="19"/>
                  </a:lnTo>
                  <a:lnTo>
                    <a:pt x="0" y="0"/>
                  </a:lnTo>
                  <a:lnTo>
                    <a:pt x="15" y="3"/>
                  </a:lnTo>
                  <a:close/>
                </a:path>
              </a:pathLst>
            </a:custGeom>
            <a:solidFill>
              <a:srgbClr val="423F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8" name="Freeform 45"/>
            <p:cNvSpPr>
              <a:spLocks/>
            </p:cNvSpPr>
            <p:nvPr/>
          </p:nvSpPr>
          <p:spPr bwMode="auto">
            <a:xfrm>
              <a:off x="3073" y="2185"/>
              <a:ext cx="71" cy="16"/>
            </a:xfrm>
            <a:custGeom>
              <a:avLst/>
              <a:gdLst>
                <a:gd name="T0" fmla="*/ 16 w 142"/>
                <a:gd name="T1" fmla="*/ 0 h 31"/>
                <a:gd name="T2" fmla="*/ 123 w 142"/>
                <a:gd name="T3" fmla="*/ 0 h 31"/>
                <a:gd name="T4" fmla="*/ 47 w 142"/>
                <a:gd name="T5" fmla="*/ 16 h 31"/>
                <a:gd name="T6" fmla="*/ 142 w 142"/>
                <a:gd name="T7" fmla="*/ 28 h 31"/>
                <a:gd name="T8" fmla="*/ 89 w 142"/>
                <a:gd name="T9" fmla="*/ 31 h 31"/>
                <a:gd name="T10" fmla="*/ 0 w 142"/>
                <a:gd name="T11" fmla="*/ 31 h 31"/>
                <a:gd name="T12" fmla="*/ 32 w 142"/>
                <a:gd name="T13" fmla="*/ 11 h 31"/>
                <a:gd name="T14" fmla="*/ 16 w 142"/>
                <a:gd name="T1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42" h="31">
                  <a:moveTo>
                    <a:pt x="16" y="0"/>
                  </a:moveTo>
                  <a:lnTo>
                    <a:pt x="123" y="0"/>
                  </a:lnTo>
                  <a:lnTo>
                    <a:pt x="47" y="16"/>
                  </a:lnTo>
                  <a:lnTo>
                    <a:pt x="142" y="28"/>
                  </a:lnTo>
                  <a:lnTo>
                    <a:pt x="89" y="31"/>
                  </a:lnTo>
                  <a:lnTo>
                    <a:pt x="0" y="31"/>
                  </a:lnTo>
                  <a:lnTo>
                    <a:pt x="32" y="11"/>
                  </a:lnTo>
                  <a:lnTo>
                    <a:pt x="16" y="0"/>
                  </a:lnTo>
                  <a:close/>
                </a:path>
              </a:pathLst>
            </a:custGeom>
            <a:solidFill>
              <a:srgbClr val="423F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9" name="Freeform 46"/>
            <p:cNvSpPr>
              <a:spLocks/>
            </p:cNvSpPr>
            <p:nvPr/>
          </p:nvSpPr>
          <p:spPr bwMode="auto">
            <a:xfrm>
              <a:off x="3079" y="2250"/>
              <a:ext cx="68" cy="29"/>
            </a:xfrm>
            <a:custGeom>
              <a:avLst/>
              <a:gdLst>
                <a:gd name="T0" fmla="*/ 16 w 136"/>
                <a:gd name="T1" fmla="*/ 0 h 56"/>
                <a:gd name="T2" fmla="*/ 81 w 136"/>
                <a:gd name="T3" fmla="*/ 6 h 56"/>
                <a:gd name="T4" fmla="*/ 136 w 136"/>
                <a:gd name="T5" fmla="*/ 34 h 56"/>
                <a:gd name="T6" fmla="*/ 66 w 136"/>
                <a:gd name="T7" fmla="*/ 24 h 56"/>
                <a:gd name="T8" fmla="*/ 34 w 136"/>
                <a:gd name="T9" fmla="*/ 27 h 56"/>
                <a:gd name="T10" fmla="*/ 94 w 136"/>
                <a:gd name="T11" fmla="*/ 56 h 56"/>
                <a:gd name="T12" fmla="*/ 54 w 136"/>
                <a:gd name="T13" fmla="*/ 56 h 56"/>
                <a:gd name="T14" fmla="*/ 0 w 136"/>
                <a:gd name="T15" fmla="*/ 40 h 56"/>
                <a:gd name="T16" fmla="*/ 28 w 136"/>
                <a:gd name="T17" fmla="*/ 22 h 56"/>
                <a:gd name="T18" fmla="*/ 16 w 136"/>
                <a:gd name="T19" fmla="*/ 0 h 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36" h="56">
                  <a:moveTo>
                    <a:pt x="16" y="0"/>
                  </a:moveTo>
                  <a:lnTo>
                    <a:pt x="81" y="6"/>
                  </a:lnTo>
                  <a:lnTo>
                    <a:pt x="136" y="34"/>
                  </a:lnTo>
                  <a:lnTo>
                    <a:pt x="66" y="24"/>
                  </a:lnTo>
                  <a:lnTo>
                    <a:pt x="34" y="27"/>
                  </a:lnTo>
                  <a:lnTo>
                    <a:pt x="94" y="56"/>
                  </a:lnTo>
                  <a:lnTo>
                    <a:pt x="54" y="56"/>
                  </a:lnTo>
                  <a:lnTo>
                    <a:pt x="0" y="40"/>
                  </a:lnTo>
                  <a:lnTo>
                    <a:pt x="28" y="22"/>
                  </a:lnTo>
                  <a:lnTo>
                    <a:pt x="16" y="0"/>
                  </a:lnTo>
                  <a:close/>
                </a:path>
              </a:pathLst>
            </a:custGeom>
            <a:solidFill>
              <a:srgbClr val="423F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0" name="Freeform 47"/>
            <p:cNvSpPr>
              <a:spLocks/>
            </p:cNvSpPr>
            <p:nvPr/>
          </p:nvSpPr>
          <p:spPr bwMode="auto">
            <a:xfrm>
              <a:off x="2956" y="2199"/>
              <a:ext cx="100" cy="70"/>
            </a:xfrm>
            <a:custGeom>
              <a:avLst/>
              <a:gdLst>
                <a:gd name="T0" fmla="*/ 31 w 201"/>
                <a:gd name="T1" fmla="*/ 4 h 142"/>
                <a:gd name="T2" fmla="*/ 134 w 201"/>
                <a:gd name="T3" fmla="*/ 0 h 142"/>
                <a:gd name="T4" fmla="*/ 103 w 201"/>
                <a:gd name="T5" fmla="*/ 24 h 142"/>
                <a:gd name="T6" fmla="*/ 173 w 201"/>
                <a:gd name="T7" fmla="*/ 24 h 142"/>
                <a:gd name="T8" fmla="*/ 86 w 201"/>
                <a:gd name="T9" fmla="*/ 39 h 142"/>
                <a:gd name="T10" fmla="*/ 181 w 201"/>
                <a:gd name="T11" fmla="*/ 52 h 142"/>
                <a:gd name="T12" fmla="*/ 137 w 201"/>
                <a:gd name="T13" fmla="*/ 67 h 142"/>
                <a:gd name="T14" fmla="*/ 201 w 201"/>
                <a:gd name="T15" fmla="*/ 99 h 142"/>
                <a:gd name="T16" fmla="*/ 161 w 201"/>
                <a:gd name="T17" fmla="*/ 103 h 142"/>
                <a:gd name="T18" fmla="*/ 197 w 201"/>
                <a:gd name="T19" fmla="*/ 142 h 142"/>
                <a:gd name="T20" fmla="*/ 126 w 201"/>
                <a:gd name="T21" fmla="*/ 119 h 142"/>
                <a:gd name="T22" fmla="*/ 86 w 201"/>
                <a:gd name="T23" fmla="*/ 107 h 142"/>
                <a:gd name="T24" fmla="*/ 126 w 201"/>
                <a:gd name="T25" fmla="*/ 99 h 142"/>
                <a:gd name="T26" fmla="*/ 111 w 201"/>
                <a:gd name="T27" fmla="*/ 64 h 142"/>
                <a:gd name="T28" fmla="*/ 44 w 201"/>
                <a:gd name="T29" fmla="*/ 64 h 142"/>
                <a:gd name="T30" fmla="*/ 86 w 201"/>
                <a:gd name="T31" fmla="*/ 20 h 142"/>
                <a:gd name="T32" fmla="*/ 0 w 201"/>
                <a:gd name="T33" fmla="*/ 28 h 142"/>
                <a:gd name="T34" fmla="*/ 31 w 201"/>
                <a:gd name="T35" fmla="*/ 4 h 1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201" h="142">
                  <a:moveTo>
                    <a:pt x="31" y="4"/>
                  </a:moveTo>
                  <a:lnTo>
                    <a:pt x="134" y="0"/>
                  </a:lnTo>
                  <a:lnTo>
                    <a:pt x="103" y="24"/>
                  </a:lnTo>
                  <a:lnTo>
                    <a:pt x="173" y="24"/>
                  </a:lnTo>
                  <a:lnTo>
                    <a:pt x="86" y="39"/>
                  </a:lnTo>
                  <a:lnTo>
                    <a:pt x="181" y="52"/>
                  </a:lnTo>
                  <a:lnTo>
                    <a:pt x="137" y="67"/>
                  </a:lnTo>
                  <a:lnTo>
                    <a:pt x="201" y="99"/>
                  </a:lnTo>
                  <a:lnTo>
                    <a:pt x="161" y="103"/>
                  </a:lnTo>
                  <a:lnTo>
                    <a:pt x="197" y="142"/>
                  </a:lnTo>
                  <a:lnTo>
                    <a:pt x="126" y="119"/>
                  </a:lnTo>
                  <a:lnTo>
                    <a:pt x="86" y="107"/>
                  </a:lnTo>
                  <a:lnTo>
                    <a:pt x="126" y="99"/>
                  </a:lnTo>
                  <a:lnTo>
                    <a:pt x="111" y="64"/>
                  </a:lnTo>
                  <a:lnTo>
                    <a:pt x="44" y="64"/>
                  </a:lnTo>
                  <a:lnTo>
                    <a:pt x="86" y="20"/>
                  </a:lnTo>
                  <a:lnTo>
                    <a:pt x="0" y="28"/>
                  </a:lnTo>
                  <a:lnTo>
                    <a:pt x="31" y="4"/>
                  </a:lnTo>
                  <a:close/>
                </a:path>
              </a:pathLst>
            </a:custGeom>
            <a:solidFill>
              <a:srgbClr val="423F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" name="Freeform 48"/>
            <p:cNvSpPr>
              <a:spLocks/>
            </p:cNvSpPr>
            <p:nvPr/>
          </p:nvSpPr>
          <p:spPr bwMode="auto">
            <a:xfrm>
              <a:off x="3005" y="2283"/>
              <a:ext cx="65" cy="34"/>
            </a:xfrm>
            <a:custGeom>
              <a:avLst/>
              <a:gdLst>
                <a:gd name="T0" fmla="*/ 20 w 130"/>
                <a:gd name="T1" fmla="*/ 0 h 68"/>
                <a:gd name="T2" fmla="*/ 67 w 130"/>
                <a:gd name="T3" fmla="*/ 5 h 68"/>
                <a:gd name="T4" fmla="*/ 126 w 130"/>
                <a:gd name="T5" fmla="*/ 33 h 68"/>
                <a:gd name="T6" fmla="*/ 52 w 130"/>
                <a:gd name="T7" fmla="*/ 28 h 68"/>
                <a:gd name="T8" fmla="*/ 130 w 130"/>
                <a:gd name="T9" fmla="*/ 60 h 68"/>
                <a:gd name="T10" fmla="*/ 86 w 130"/>
                <a:gd name="T11" fmla="*/ 60 h 68"/>
                <a:gd name="T12" fmla="*/ 0 w 130"/>
                <a:gd name="T13" fmla="*/ 68 h 68"/>
                <a:gd name="T14" fmla="*/ 24 w 130"/>
                <a:gd name="T15" fmla="*/ 44 h 68"/>
                <a:gd name="T16" fmla="*/ 5 w 130"/>
                <a:gd name="T17" fmla="*/ 28 h 68"/>
                <a:gd name="T18" fmla="*/ 20 w 130"/>
                <a:gd name="T19" fmla="*/ 0 h 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30" h="68">
                  <a:moveTo>
                    <a:pt x="20" y="0"/>
                  </a:moveTo>
                  <a:lnTo>
                    <a:pt x="67" y="5"/>
                  </a:lnTo>
                  <a:lnTo>
                    <a:pt x="126" y="33"/>
                  </a:lnTo>
                  <a:lnTo>
                    <a:pt x="52" y="28"/>
                  </a:lnTo>
                  <a:lnTo>
                    <a:pt x="130" y="60"/>
                  </a:lnTo>
                  <a:lnTo>
                    <a:pt x="86" y="60"/>
                  </a:lnTo>
                  <a:lnTo>
                    <a:pt x="0" y="68"/>
                  </a:lnTo>
                  <a:lnTo>
                    <a:pt x="24" y="44"/>
                  </a:lnTo>
                  <a:lnTo>
                    <a:pt x="5" y="28"/>
                  </a:lnTo>
                  <a:lnTo>
                    <a:pt x="20" y="0"/>
                  </a:lnTo>
                  <a:close/>
                </a:path>
              </a:pathLst>
            </a:custGeom>
            <a:solidFill>
              <a:srgbClr val="423F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" name="Freeform 49"/>
            <p:cNvSpPr>
              <a:spLocks/>
            </p:cNvSpPr>
            <p:nvPr/>
          </p:nvSpPr>
          <p:spPr bwMode="auto">
            <a:xfrm>
              <a:off x="2932" y="2240"/>
              <a:ext cx="81" cy="85"/>
            </a:xfrm>
            <a:custGeom>
              <a:avLst/>
              <a:gdLst>
                <a:gd name="T0" fmla="*/ 52 w 161"/>
                <a:gd name="T1" fmla="*/ 36 h 169"/>
                <a:gd name="T2" fmla="*/ 117 w 161"/>
                <a:gd name="T3" fmla="*/ 36 h 169"/>
                <a:gd name="T4" fmla="*/ 161 w 161"/>
                <a:gd name="T5" fmla="*/ 39 h 169"/>
                <a:gd name="T6" fmla="*/ 94 w 161"/>
                <a:gd name="T7" fmla="*/ 46 h 169"/>
                <a:gd name="T8" fmla="*/ 133 w 161"/>
                <a:gd name="T9" fmla="*/ 83 h 169"/>
                <a:gd name="T10" fmla="*/ 91 w 161"/>
                <a:gd name="T11" fmla="*/ 83 h 169"/>
                <a:gd name="T12" fmla="*/ 67 w 161"/>
                <a:gd name="T13" fmla="*/ 91 h 169"/>
                <a:gd name="T14" fmla="*/ 125 w 161"/>
                <a:gd name="T15" fmla="*/ 119 h 169"/>
                <a:gd name="T16" fmla="*/ 161 w 161"/>
                <a:gd name="T17" fmla="*/ 150 h 169"/>
                <a:gd name="T18" fmla="*/ 102 w 161"/>
                <a:gd name="T19" fmla="*/ 122 h 169"/>
                <a:gd name="T20" fmla="*/ 52 w 161"/>
                <a:gd name="T21" fmla="*/ 122 h 169"/>
                <a:gd name="T22" fmla="*/ 142 w 161"/>
                <a:gd name="T23" fmla="*/ 169 h 169"/>
                <a:gd name="T24" fmla="*/ 47 w 161"/>
                <a:gd name="T25" fmla="*/ 150 h 169"/>
                <a:gd name="T26" fmla="*/ 0 w 161"/>
                <a:gd name="T27" fmla="*/ 150 h 169"/>
                <a:gd name="T28" fmla="*/ 52 w 161"/>
                <a:gd name="T29" fmla="*/ 111 h 169"/>
                <a:gd name="T30" fmla="*/ 8 w 161"/>
                <a:gd name="T31" fmla="*/ 103 h 169"/>
                <a:gd name="T32" fmla="*/ 55 w 161"/>
                <a:gd name="T33" fmla="*/ 75 h 169"/>
                <a:gd name="T34" fmla="*/ 8 w 161"/>
                <a:gd name="T35" fmla="*/ 55 h 169"/>
                <a:gd name="T36" fmla="*/ 55 w 161"/>
                <a:gd name="T37" fmla="*/ 0 h 169"/>
                <a:gd name="T38" fmla="*/ 52 w 161"/>
                <a:gd name="T39" fmla="*/ 36 h 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61" h="169">
                  <a:moveTo>
                    <a:pt x="52" y="36"/>
                  </a:moveTo>
                  <a:lnTo>
                    <a:pt x="117" y="36"/>
                  </a:lnTo>
                  <a:lnTo>
                    <a:pt x="161" y="39"/>
                  </a:lnTo>
                  <a:lnTo>
                    <a:pt x="94" y="46"/>
                  </a:lnTo>
                  <a:lnTo>
                    <a:pt x="133" y="83"/>
                  </a:lnTo>
                  <a:lnTo>
                    <a:pt x="91" y="83"/>
                  </a:lnTo>
                  <a:lnTo>
                    <a:pt x="67" y="91"/>
                  </a:lnTo>
                  <a:lnTo>
                    <a:pt x="125" y="119"/>
                  </a:lnTo>
                  <a:lnTo>
                    <a:pt x="161" y="150"/>
                  </a:lnTo>
                  <a:lnTo>
                    <a:pt x="102" y="122"/>
                  </a:lnTo>
                  <a:lnTo>
                    <a:pt x="52" y="122"/>
                  </a:lnTo>
                  <a:lnTo>
                    <a:pt x="142" y="169"/>
                  </a:lnTo>
                  <a:lnTo>
                    <a:pt x="47" y="150"/>
                  </a:lnTo>
                  <a:lnTo>
                    <a:pt x="0" y="150"/>
                  </a:lnTo>
                  <a:lnTo>
                    <a:pt x="52" y="111"/>
                  </a:lnTo>
                  <a:lnTo>
                    <a:pt x="8" y="103"/>
                  </a:lnTo>
                  <a:lnTo>
                    <a:pt x="55" y="75"/>
                  </a:lnTo>
                  <a:lnTo>
                    <a:pt x="8" y="55"/>
                  </a:lnTo>
                  <a:lnTo>
                    <a:pt x="55" y="0"/>
                  </a:lnTo>
                  <a:lnTo>
                    <a:pt x="52" y="36"/>
                  </a:lnTo>
                  <a:close/>
                </a:path>
              </a:pathLst>
            </a:custGeom>
            <a:solidFill>
              <a:srgbClr val="423F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3" name="Freeform 50"/>
            <p:cNvSpPr>
              <a:spLocks/>
            </p:cNvSpPr>
            <p:nvPr/>
          </p:nvSpPr>
          <p:spPr bwMode="auto">
            <a:xfrm>
              <a:off x="3041" y="2327"/>
              <a:ext cx="98" cy="34"/>
            </a:xfrm>
            <a:custGeom>
              <a:avLst/>
              <a:gdLst>
                <a:gd name="T0" fmla="*/ 63 w 196"/>
                <a:gd name="T1" fmla="*/ 0 h 68"/>
                <a:gd name="T2" fmla="*/ 118 w 196"/>
                <a:gd name="T3" fmla="*/ 0 h 68"/>
                <a:gd name="T4" fmla="*/ 196 w 196"/>
                <a:gd name="T5" fmla="*/ 13 h 68"/>
                <a:gd name="T6" fmla="*/ 118 w 196"/>
                <a:gd name="T7" fmla="*/ 16 h 68"/>
                <a:gd name="T8" fmla="*/ 146 w 196"/>
                <a:gd name="T9" fmla="*/ 26 h 68"/>
                <a:gd name="T10" fmla="*/ 95 w 196"/>
                <a:gd name="T11" fmla="*/ 35 h 68"/>
                <a:gd name="T12" fmla="*/ 162 w 196"/>
                <a:gd name="T13" fmla="*/ 55 h 68"/>
                <a:gd name="T14" fmla="*/ 121 w 196"/>
                <a:gd name="T15" fmla="*/ 55 h 68"/>
                <a:gd name="T16" fmla="*/ 43 w 196"/>
                <a:gd name="T17" fmla="*/ 68 h 68"/>
                <a:gd name="T18" fmla="*/ 71 w 196"/>
                <a:gd name="T19" fmla="*/ 41 h 68"/>
                <a:gd name="T20" fmla="*/ 0 w 196"/>
                <a:gd name="T21" fmla="*/ 47 h 68"/>
                <a:gd name="T22" fmla="*/ 63 w 196"/>
                <a:gd name="T23" fmla="*/ 21 h 68"/>
                <a:gd name="T24" fmla="*/ 15 w 196"/>
                <a:gd name="T25" fmla="*/ 13 h 68"/>
                <a:gd name="T26" fmla="*/ 63 w 196"/>
                <a:gd name="T27" fmla="*/ 0 h 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68">
                  <a:moveTo>
                    <a:pt x="63" y="0"/>
                  </a:moveTo>
                  <a:lnTo>
                    <a:pt x="118" y="0"/>
                  </a:lnTo>
                  <a:lnTo>
                    <a:pt x="196" y="13"/>
                  </a:lnTo>
                  <a:lnTo>
                    <a:pt x="118" y="16"/>
                  </a:lnTo>
                  <a:lnTo>
                    <a:pt x="146" y="26"/>
                  </a:lnTo>
                  <a:lnTo>
                    <a:pt x="95" y="35"/>
                  </a:lnTo>
                  <a:lnTo>
                    <a:pt x="162" y="55"/>
                  </a:lnTo>
                  <a:lnTo>
                    <a:pt x="121" y="55"/>
                  </a:lnTo>
                  <a:lnTo>
                    <a:pt x="43" y="68"/>
                  </a:lnTo>
                  <a:lnTo>
                    <a:pt x="71" y="41"/>
                  </a:lnTo>
                  <a:lnTo>
                    <a:pt x="0" y="47"/>
                  </a:lnTo>
                  <a:lnTo>
                    <a:pt x="63" y="21"/>
                  </a:lnTo>
                  <a:lnTo>
                    <a:pt x="15" y="13"/>
                  </a:lnTo>
                  <a:lnTo>
                    <a:pt x="63" y="0"/>
                  </a:lnTo>
                  <a:close/>
                </a:path>
              </a:pathLst>
            </a:custGeom>
            <a:solidFill>
              <a:srgbClr val="423F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4" name="Freeform 51"/>
            <p:cNvSpPr>
              <a:spLocks/>
            </p:cNvSpPr>
            <p:nvPr/>
          </p:nvSpPr>
          <p:spPr bwMode="auto">
            <a:xfrm>
              <a:off x="2925" y="2153"/>
              <a:ext cx="74" cy="32"/>
            </a:xfrm>
            <a:custGeom>
              <a:avLst/>
              <a:gdLst>
                <a:gd name="T0" fmla="*/ 0 w 148"/>
                <a:gd name="T1" fmla="*/ 12 h 64"/>
                <a:gd name="T2" fmla="*/ 70 w 148"/>
                <a:gd name="T3" fmla="*/ 0 h 64"/>
                <a:gd name="T4" fmla="*/ 132 w 148"/>
                <a:gd name="T5" fmla="*/ 0 h 64"/>
                <a:gd name="T6" fmla="*/ 82 w 148"/>
                <a:gd name="T7" fmla="*/ 8 h 64"/>
                <a:gd name="T8" fmla="*/ 125 w 148"/>
                <a:gd name="T9" fmla="*/ 16 h 64"/>
                <a:gd name="T10" fmla="*/ 93 w 148"/>
                <a:gd name="T11" fmla="*/ 32 h 64"/>
                <a:gd name="T12" fmla="*/ 148 w 148"/>
                <a:gd name="T13" fmla="*/ 36 h 64"/>
                <a:gd name="T14" fmla="*/ 90 w 148"/>
                <a:gd name="T15" fmla="*/ 47 h 64"/>
                <a:gd name="T16" fmla="*/ 31 w 148"/>
                <a:gd name="T17" fmla="*/ 64 h 64"/>
                <a:gd name="T18" fmla="*/ 54 w 148"/>
                <a:gd name="T19" fmla="*/ 27 h 64"/>
                <a:gd name="T20" fmla="*/ 15 w 148"/>
                <a:gd name="T21" fmla="*/ 32 h 64"/>
                <a:gd name="T22" fmla="*/ 0 w 148"/>
                <a:gd name="T23" fmla="*/ 12 h 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48" h="64">
                  <a:moveTo>
                    <a:pt x="0" y="12"/>
                  </a:moveTo>
                  <a:lnTo>
                    <a:pt x="70" y="0"/>
                  </a:lnTo>
                  <a:lnTo>
                    <a:pt x="132" y="0"/>
                  </a:lnTo>
                  <a:lnTo>
                    <a:pt x="82" y="8"/>
                  </a:lnTo>
                  <a:lnTo>
                    <a:pt x="125" y="16"/>
                  </a:lnTo>
                  <a:lnTo>
                    <a:pt x="93" y="32"/>
                  </a:lnTo>
                  <a:lnTo>
                    <a:pt x="148" y="36"/>
                  </a:lnTo>
                  <a:lnTo>
                    <a:pt x="90" y="47"/>
                  </a:lnTo>
                  <a:lnTo>
                    <a:pt x="31" y="64"/>
                  </a:lnTo>
                  <a:lnTo>
                    <a:pt x="54" y="27"/>
                  </a:lnTo>
                  <a:lnTo>
                    <a:pt x="15" y="32"/>
                  </a:lnTo>
                  <a:lnTo>
                    <a:pt x="0" y="12"/>
                  </a:lnTo>
                  <a:close/>
                </a:path>
              </a:pathLst>
            </a:custGeom>
            <a:solidFill>
              <a:srgbClr val="423F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5" name="Freeform 52"/>
            <p:cNvSpPr>
              <a:spLocks/>
            </p:cNvSpPr>
            <p:nvPr/>
          </p:nvSpPr>
          <p:spPr bwMode="auto">
            <a:xfrm>
              <a:off x="2951" y="2372"/>
              <a:ext cx="71" cy="48"/>
            </a:xfrm>
            <a:custGeom>
              <a:avLst/>
              <a:gdLst>
                <a:gd name="T0" fmla="*/ 38 w 141"/>
                <a:gd name="T1" fmla="*/ 22 h 95"/>
                <a:gd name="T2" fmla="*/ 124 w 141"/>
                <a:gd name="T3" fmla="*/ 0 h 95"/>
                <a:gd name="T4" fmla="*/ 64 w 141"/>
                <a:gd name="T5" fmla="*/ 48 h 95"/>
                <a:gd name="T6" fmla="*/ 141 w 141"/>
                <a:gd name="T7" fmla="*/ 56 h 95"/>
                <a:gd name="T8" fmla="*/ 64 w 141"/>
                <a:gd name="T9" fmla="*/ 61 h 95"/>
                <a:gd name="T10" fmla="*/ 115 w 141"/>
                <a:gd name="T11" fmla="*/ 95 h 95"/>
                <a:gd name="T12" fmla="*/ 42 w 141"/>
                <a:gd name="T13" fmla="*/ 83 h 95"/>
                <a:gd name="T14" fmla="*/ 8 w 141"/>
                <a:gd name="T15" fmla="*/ 74 h 95"/>
                <a:gd name="T16" fmla="*/ 42 w 141"/>
                <a:gd name="T17" fmla="*/ 56 h 95"/>
                <a:gd name="T18" fmla="*/ 0 w 141"/>
                <a:gd name="T19" fmla="*/ 31 h 95"/>
                <a:gd name="T20" fmla="*/ 38 w 141"/>
                <a:gd name="T21" fmla="*/ 22 h 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41" h="95">
                  <a:moveTo>
                    <a:pt x="38" y="22"/>
                  </a:moveTo>
                  <a:lnTo>
                    <a:pt x="124" y="0"/>
                  </a:lnTo>
                  <a:lnTo>
                    <a:pt x="64" y="48"/>
                  </a:lnTo>
                  <a:lnTo>
                    <a:pt x="141" y="56"/>
                  </a:lnTo>
                  <a:lnTo>
                    <a:pt x="64" y="61"/>
                  </a:lnTo>
                  <a:lnTo>
                    <a:pt x="115" y="95"/>
                  </a:lnTo>
                  <a:lnTo>
                    <a:pt x="42" y="83"/>
                  </a:lnTo>
                  <a:lnTo>
                    <a:pt x="8" y="74"/>
                  </a:lnTo>
                  <a:lnTo>
                    <a:pt x="42" y="56"/>
                  </a:lnTo>
                  <a:lnTo>
                    <a:pt x="0" y="31"/>
                  </a:lnTo>
                  <a:lnTo>
                    <a:pt x="38" y="22"/>
                  </a:lnTo>
                  <a:close/>
                </a:path>
              </a:pathLst>
            </a:custGeom>
            <a:solidFill>
              <a:srgbClr val="423F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6" name="Freeform 53"/>
            <p:cNvSpPr>
              <a:spLocks/>
            </p:cNvSpPr>
            <p:nvPr/>
          </p:nvSpPr>
          <p:spPr bwMode="auto">
            <a:xfrm>
              <a:off x="2856" y="2296"/>
              <a:ext cx="84" cy="61"/>
            </a:xfrm>
            <a:custGeom>
              <a:avLst/>
              <a:gdLst>
                <a:gd name="T0" fmla="*/ 42 w 168"/>
                <a:gd name="T1" fmla="*/ 0 h 121"/>
                <a:gd name="T2" fmla="*/ 146 w 168"/>
                <a:gd name="T3" fmla="*/ 17 h 121"/>
                <a:gd name="T4" fmla="*/ 94 w 168"/>
                <a:gd name="T5" fmla="*/ 25 h 121"/>
                <a:gd name="T6" fmla="*/ 163 w 168"/>
                <a:gd name="T7" fmla="*/ 64 h 121"/>
                <a:gd name="T8" fmla="*/ 107 w 168"/>
                <a:gd name="T9" fmla="*/ 64 h 121"/>
                <a:gd name="T10" fmla="*/ 168 w 168"/>
                <a:gd name="T11" fmla="*/ 86 h 121"/>
                <a:gd name="T12" fmla="*/ 124 w 168"/>
                <a:gd name="T13" fmla="*/ 104 h 121"/>
                <a:gd name="T14" fmla="*/ 0 w 168"/>
                <a:gd name="T15" fmla="*/ 121 h 121"/>
                <a:gd name="T16" fmla="*/ 81 w 168"/>
                <a:gd name="T17" fmla="*/ 77 h 121"/>
                <a:gd name="T18" fmla="*/ 34 w 168"/>
                <a:gd name="T19" fmla="*/ 74 h 121"/>
                <a:gd name="T20" fmla="*/ 81 w 168"/>
                <a:gd name="T21" fmla="*/ 43 h 121"/>
                <a:gd name="T22" fmla="*/ 47 w 168"/>
                <a:gd name="T23" fmla="*/ 30 h 121"/>
                <a:gd name="T24" fmla="*/ 42 w 168"/>
                <a:gd name="T25" fmla="*/ 0 h 1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68" h="121">
                  <a:moveTo>
                    <a:pt x="42" y="0"/>
                  </a:moveTo>
                  <a:lnTo>
                    <a:pt x="146" y="17"/>
                  </a:lnTo>
                  <a:lnTo>
                    <a:pt x="94" y="25"/>
                  </a:lnTo>
                  <a:lnTo>
                    <a:pt x="163" y="64"/>
                  </a:lnTo>
                  <a:lnTo>
                    <a:pt x="107" y="64"/>
                  </a:lnTo>
                  <a:lnTo>
                    <a:pt x="168" y="86"/>
                  </a:lnTo>
                  <a:lnTo>
                    <a:pt x="124" y="104"/>
                  </a:lnTo>
                  <a:lnTo>
                    <a:pt x="0" y="121"/>
                  </a:lnTo>
                  <a:lnTo>
                    <a:pt x="81" y="77"/>
                  </a:lnTo>
                  <a:lnTo>
                    <a:pt x="34" y="74"/>
                  </a:lnTo>
                  <a:lnTo>
                    <a:pt x="81" y="43"/>
                  </a:lnTo>
                  <a:lnTo>
                    <a:pt x="47" y="30"/>
                  </a:lnTo>
                  <a:lnTo>
                    <a:pt x="42" y="0"/>
                  </a:lnTo>
                  <a:close/>
                </a:path>
              </a:pathLst>
            </a:custGeom>
            <a:solidFill>
              <a:srgbClr val="423F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7" name="Freeform 54"/>
            <p:cNvSpPr>
              <a:spLocks/>
            </p:cNvSpPr>
            <p:nvPr/>
          </p:nvSpPr>
          <p:spPr bwMode="auto">
            <a:xfrm>
              <a:off x="2785" y="2128"/>
              <a:ext cx="76" cy="45"/>
            </a:xfrm>
            <a:custGeom>
              <a:avLst/>
              <a:gdLst>
                <a:gd name="T0" fmla="*/ 26 w 151"/>
                <a:gd name="T1" fmla="*/ 0 h 91"/>
                <a:gd name="T2" fmla="*/ 91 w 151"/>
                <a:gd name="T3" fmla="*/ 0 h 91"/>
                <a:gd name="T4" fmla="*/ 151 w 151"/>
                <a:gd name="T5" fmla="*/ 5 h 91"/>
                <a:gd name="T6" fmla="*/ 77 w 151"/>
                <a:gd name="T7" fmla="*/ 17 h 91"/>
                <a:gd name="T8" fmla="*/ 121 w 151"/>
                <a:gd name="T9" fmla="*/ 39 h 91"/>
                <a:gd name="T10" fmla="*/ 94 w 151"/>
                <a:gd name="T11" fmla="*/ 61 h 91"/>
                <a:gd name="T12" fmla="*/ 44 w 151"/>
                <a:gd name="T13" fmla="*/ 91 h 91"/>
                <a:gd name="T14" fmla="*/ 64 w 151"/>
                <a:gd name="T15" fmla="*/ 61 h 91"/>
                <a:gd name="T16" fmla="*/ 0 w 151"/>
                <a:gd name="T17" fmla="*/ 69 h 91"/>
                <a:gd name="T18" fmla="*/ 56 w 151"/>
                <a:gd name="T19" fmla="*/ 27 h 91"/>
                <a:gd name="T20" fmla="*/ 0 w 151"/>
                <a:gd name="T21" fmla="*/ 27 h 91"/>
                <a:gd name="T22" fmla="*/ 26 w 151"/>
                <a:gd name="T23" fmla="*/ 0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51" h="91">
                  <a:moveTo>
                    <a:pt x="26" y="0"/>
                  </a:moveTo>
                  <a:lnTo>
                    <a:pt x="91" y="0"/>
                  </a:lnTo>
                  <a:lnTo>
                    <a:pt x="151" y="5"/>
                  </a:lnTo>
                  <a:lnTo>
                    <a:pt x="77" y="17"/>
                  </a:lnTo>
                  <a:lnTo>
                    <a:pt x="121" y="39"/>
                  </a:lnTo>
                  <a:lnTo>
                    <a:pt x="94" y="61"/>
                  </a:lnTo>
                  <a:lnTo>
                    <a:pt x="44" y="91"/>
                  </a:lnTo>
                  <a:lnTo>
                    <a:pt x="64" y="61"/>
                  </a:lnTo>
                  <a:lnTo>
                    <a:pt x="0" y="69"/>
                  </a:lnTo>
                  <a:lnTo>
                    <a:pt x="56" y="27"/>
                  </a:lnTo>
                  <a:lnTo>
                    <a:pt x="0" y="27"/>
                  </a:lnTo>
                  <a:lnTo>
                    <a:pt x="26" y="0"/>
                  </a:lnTo>
                  <a:close/>
                </a:path>
              </a:pathLst>
            </a:custGeom>
            <a:solidFill>
              <a:srgbClr val="423F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8" name="Freeform 55"/>
            <p:cNvSpPr>
              <a:spLocks/>
            </p:cNvSpPr>
            <p:nvPr/>
          </p:nvSpPr>
          <p:spPr bwMode="auto">
            <a:xfrm>
              <a:off x="3002" y="2142"/>
              <a:ext cx="84" cy="38"/>
            </a:xfrm>
            <a:custGeom>
              <a:avLst/>
              <a:gdLst>
                <a:gd name="T0" fmla="*/ 39 w 168"/>
                <a:gd name="T1" fmla="*/ 6 h 75"/>
                <a:gd name="T2" fmla="*/ 82 w 168"/>
                <a:gd name="T3" fmla="*/ 0 h 75"/>
                <a:gd name="T4" fmla="*/ 168 w 168"/>
                <a:gd name="T5" fmla="*/ 10 h 75"/>
                <a:gd name="T6" fmla="*/ 104 w 168"/>
                <a:gd name="T7" fmla="*/ 27 h 75"/>
                <a:gd name="T8" fmla="*/ 160 w 168"/>
                <a:gd name="T9" fmla="*/ 41 h 75"/>
                <a:gd name="T10" fmla="*/ 109 w 168"/>
                <a:gd name="T11" fmla="*/ 44 h 75"/>
                <a:gd name="T12" fmla="*/ 164 w 168"/>
                <a:gd name="T13" fmla="*/ 61 h 75"/>
                <a:gd name="T14" fmla="*/ 104 w 168"/>
                <a:gd name="T15" fmla="*/ 75 h 75"/>
                <a:gd name="T16" fmla="*/ 18 w 168"/>
                <a:gd name="T17" fmla="*/ 75 h 75"/>
                <a:gd name="T18" fmla="*/ 74 w 168"/>
                <a:gd name="T19" fmla="*/ 49 h 75"/>
                <a:gd name="T20" fmla="*/ 22 w 168"/>
                <a:gd name="T21" fmla="*/ 41 h 75"/>
                <a:gd name="T22" fmla="*/ 82 w 168"/>
                <a:gd name="T23" fmla="*/ 27 h 75"/>
                <a:gd name="T24" fmla="*/ 0 w 168"/>
                <a:gd name="T25" fmla="*/ 27 h 75"/>
                <a:gd name="T26" fmla="*/ 39 w 168"/>
                <a:gd name="T27" fmla="*/ 6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68" h="75">
                  <a:moveTo>
                    <a:pt x="39" y="6"/>
                  </a:moveTo>
                  <a:lnTo>
                    <a:pt x="82" y="0"/>
                  </a:lnTo>
                  <a:lnTo>
                    <a:pt x="168" y="10"/>
                  </a:lnTo>
                  <a:lnTo>
                    <a:pt x="104" y="27"/>
                  </a:lnTo>
                  <a:lnTo>
                    <a:pt x="160" y="41"/>
                  </a:lnTo>
                  <a:lnTo>
                    <a:pt x="109" y="44"/>
                  </a:lnTo>
                  <a:lnTo>
                    <a:pt x="164" y="61"/>
                  </a:lnTo>
                  <a:lnTo>
                    <a:pt x="104" y="75"/>
                  </a:lnTo>
                  <a:lnTo>
                    <a:pt x="18" y="75"/>
                  </a:lnTo>
                  <a:lnTo>
                    <a:pt x="74" y="49"/>
                  </a:lnTo>
                  <a:lnTo>
                    <a:pt x="22" y="41"/>
                  </a:lnTo>
                  <a:lnTo>
                    <a:pt x="82" y="27"/>
                  </a:lnTo>
                  <a:lnTo>
                    <a:pt x="0" y="27"/>
                  </a:lnTo>
                  <a:lnTo>
                    <a:pt x="39" y="6"/>
                  </a:lnTo>
                  <a:close/>
                </a:path>
              </a:pathLst>
            </a:custGeom>
            <a:solidFill>
              <a:srgbClr val="423F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9" name="Freeform 56"/>
            <p:cNvSpPr>
              <a:spLocks/>
            </p:cNvSpPr>
            <p:nvPr/>
          </p:nvSpPr>
          <p:spPr bwMode="auto">
            <a:xfrm>
              <a:off x="2871" y="2205"/>
              <a:ext cx="60" cy="52"/>
            </a:xfrm>
            <a:custGeom>
              <a:avLst/>
              <a:gdLst>
                <a:gd name="T0" fmla="*/ 103 w 121"/>
                <a:gd name="T1" fmla="*/ 0 h 104"/>
                <a:gd name="T2" fmla="*/ 61 w 121"/>
                <a:gd name="T3" fmla="*/ 30 h 104"/>
                <a:gd name="T4" fmla="*/ 121 w 121"/>
                <a:gd name="T5" fmla="*/ 35 h 104"/>
                <a:gd name="T6" fmla="*/ 91 w 121"/>
                <a:gd name="T7" fmla="*/ 74 h 104"/>
                <a:gd name="T8" fmla="*/ 30 w 121"/>
                <a:gd name="T9" fmla="*/ 104 h 104"/>
                <a:gd name="T10" fmla="*/ 69 w 121"/>
                <a:gd name="T11" fmla="*/ 60 h 104"/>
                <a:gd name="T12" fmla="*/ 0 w 121"/>
                <a:gd name="T13" fmla="*/ 77 h 104"/>
                <a:gd name="T14" fmla="*/ 21 w 121"/>
                <a:gd name="T15" fmla="*/ 25 h 104"/>
                <a:gd name="T16" fmla="*/ 103 w 121"/>
                <a:gd name="T17" fmla="*/ 0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21" h="104">
                  <a:moveTo>
                    <a:pt x="103" y="0"/>
                  </a:moveTo>
                  <a:lnTo>
                    <a:pt x="61" y="30"/>
                  </a:lnTo>
                  <a:lnTo>
                    <a:pt x="121" y="35"/>
                  </a:lnTo>
                  <a:lnTo>
                    <a:pt x="91" y="74"/>
                  </a:lnTo>
                  <a:lnTo>
                    <a:pt x="30" y="104"/>
                  </a:lnTo>
                  <a:lnTo>
                    <a:pt x="69" y="60"/>
                  </a:lnTo>
                  <a:lnTo>
                    <a:pt x="0" y="77"/>
                  </a:lnTo>
                  <a:lnTo>
                    <a:pt x="21" y="25"/>
                  </a:lnTo>
                  <a:lnTo>
                    <a:pt x="103" y="0"/>
                  </a:lnTo>
                  <a:close/>
                </a:path>
              </a:pathLst>
            </a:custGeom>
            <a:solidFill>
              <a:srgbClr val="423F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0" name="Freeform 57"/>
            <p:cNvSpPr>
              <a:spLocks/>
            </p:cNvSpPr>
            <p:nvPr/>
          </p:nvSpPr>
          <p:spPr bwMode="auto">
            <a:xfrm>
              <a:off x="2765" y="2266"/>
              <a:ext cx="95" cy="67"/>
            </a:xfrm>
            <a:custGeom>
              <a:avLst/>
              <a:gdLst>
                <a:gd name="T0" fmla="*/ 52 w 190"/>
                <a:gd name="T1" fmla="*/ 39 h 135"/>
                <a:gd name="T2" fmla="*/ 0 w 190"/>
                <a:gd name="T3" fmla="*/ 82 h 135"/>
                <a:gd name="T4" fmla="*/ 69 w 190"/>
                <a:gd name="T5" fmla="*/ 69 h 135"/>
                <a:gd name="T6" fmla="*/ 52 w 190"/>
                <a:gd name="T7" fmla="*/ 95 h 135"/>
                <a:gd name="T8" fmla="*/ 91 w 190"/>
                <a:gd name="T9" fmla="*/ 82 h 135"/>
                <a:gd name="T10" fmla="*/ 77 w 190"/>
                <a:gd name="T11" fmla="*/ 108 h 135"/>
                <a:gd name="T12" fmla="*/ 69 w 190"/>
                <a:gd name="T13" fmla="*/ 135 h 135"/>
                <a:gd name="T14" fmla="*/ 111 w 190"/>
                <a:gd name="T15" fmla="*/ 117 h 135"/>
                <a:gd name="T16" fmla="*/ 190 w 190"/>
                <a:gd name="T17" fmla="*/ 100 h 135"/>
                <a:gd name="T18" fmla="*/ 121 w 190"/>
                <a:gd name="T19" fmla="*/ 100 h 135"/>
                <a:gd name="T20" fmla="*/ 173 w 190"/>
                <a:gd name="T21" fmla="*/ 61 h 135"/>
                <a:gd name="T22" fmla="*/ 103 w 190"/>
                <a:gd name="T23" fmla="*/ 64 h 135"/>
                <a:gd name="T24" fmla="*/ 151 w 190"/>
                <a:gd name="T25" fmla="*/ 9 h 135"/>
                <a:gd name="T26" fmla="*/ 73 w 190"/>
                <a:gd name="T27" fmla="*/ 52 h 135"/>
                <a:gd name="T28" fmla="*/ 124 w 190"/>
                <a:gd name="T29" fmla="*/ 0 h 135"/>
                <a:gd name="T30" fmla="*/ 52 w 190"/>
                <a:gd name="T31" fmla="*/ 39 h 1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90" h="135">
                  <a:moveTo>
                    <a:pt x="52" y="39"/>
                  </a:moveTo>
                  <a:lnTo>
                    <a:pt x="0" y="82"/>
                  </a:lnTo>
                  <a:lnTo>
                    <a:pt x="69" y="69"/>
                  </a:lnTo>
                  <a:lnTo>
                    <a:pt x="52" y="95"/>
                  </a:lnTo>
                  <a:lnTo>
                    <a:pt x="91" y="82"/>
                  </a:lnTo>
                  <a:lnTo>
                    <a:pt x="77" y="108"/>
                  </a:lnTo>
                  <a:lnTo>
                    <a:pt x="69" y="135"/>
                  </a:lnTo>
                  <a:lnTo>
                    <a:pt x="111" y="117"/>
                  </a:lnTo>
                  <a:lnTo>
                    <a:pt x="190" y="100"/>
                  </a:lnTo>
                  <a:lnTo>
                    <a:pt x="121" y="100"/>
                  </a:lnTo>
                  <a:lnTo>
                    <a:pt x="173" y="61"/>
                  </a:lnTo>
                  <a:lnTo>
                    <a:pt x="103" y="64"/>
                  </a:lnTo>
                  <a:lnTo>
                    <a:pt x="151" y="9"/>
                  </a:lnTo>
                  <a:lnTo>
                    <a:pt x="73" y="52"/>
                  </a:lnTo>
                  <a:lnTo>
                    <a:pt x="124" y="0"/>
                  </a:lnTo>
                  <a:lnTo>
                    <a:pt x="52" y="39"/>
                  </a:lnTo>
                  <a:close/>
                </a:path>
              </a:pathLst>
            </a:custGeom>
            <a:solidFill>
              <a:srgbClr val="423F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1" name="Freeform 58"/>
            <p:cNvSpPr>
              <a:spLocks/>
            </p:cNvSpPr>
            <p:nvPr/>
          </p:nvSpPr>
          <p:spPr bwMode="auto">
            <a:xfrm>
              <a:off x="2419" y="2030"/>
              <a:ext cx="293" cy="158"/>
            </a:xfrm>
            <a:custGeom>
              <a:avLst/>
              <a:gdLst>
                <a:gd name="T0" fmla="*/ 539 w 588"/>
                <a:gd name="T1" fmla="*/ 0 h 316"/>
                <a:gd name="T2" fmla="*/ 494 w 588"/>
                <a:gd name="T3" fmla="*/ 5 h 316"/>
                <a:gd name="T4" fmla="*/ 454 w 588"/>
                <a:gd name="T5" fmla="*/ 11 h 316"/>
                <a:gd name="T6" fmla="*/ 415 w 588"/>
                <a:gd name="T7" fmla="*/ 17 h 316"/>
                <a:gd name="T8" fmla="*/ 379 w 588"/>
                <a:gd name="T9" fmla="*/ 24 h 316"/>
                <a:gd name="T10" fmla="*/ 346 w 588"/>
                <a:gd name="T11" fmla="*/ 30 h 316"/>
                <a:gd name="T12" fmla="*/ 314 w 588"/>
                <a:gd name="T13" fmla="*/ 37 h 316"/>
                <a:gd name="T14" fmla="*/ 284 w 588"/>
                <a:gd name="T15" fmla="*/ 45 h 316"/>
                <a:gd name="T16" fmla="*/ 254 w 588"/>
                <a:gd name="T17" fmla="*/ 54 h 316"/>
                <a:gd name="T18" fmla="*/ 224 w 588"/>
                <a:gd name="T19" fmla="*/ 64 h 316"/>
                <a:gd name="T20" fmla="*/ 195 w 588"/>
                <a:gd name="T21" fmla="*/ 76 h 316"/>
                <a:gd name="T22" fmla="*/ 165 w 588"/>
                <a:gd name="T23" fmla="*/ 90 h 316"/>
                <a:gd name="T24" fmla="*/ 135 w 588"/>
                <a:gd name="T25" fmla="*/ 105 h 316"/>
                <a:gd name="T26" fmla="*/ 104 w 588"/>
                <a:gd name="T27" fmla="*/ 122 h 316"/>
                <a:gd name="T28" fmla="*/ 72 w 588"/>
                <a:gd name="T29" fmla="*/ 141 h 316"/>
                <a:gd name="T30" fmla="*/ 37 w 588"/>
                <a:gd name="T31" fmla="*/ 164 h 316"/>
                <a:gd name="T32" fmla="*/ 0 w 588"/>
                <a:gd name="T33" fmla="*/ 190 h 316"/>
                <a:gd name="T34" fmla="*/ 23 w 588"/>
                <a:gd name="T35" fmla="*/ 237 h 316"/>
                <a:gd name="T36" fmla="*/ 52 w 588"/>
                <a:gd name="T37" fmla="*/ 273 h 316"/>
                <a:gd name="T38" fmla="*/ 62 w 588"/>
                <a:gd name="T39" fmla="*/ 316 h 316"/>
                <a:gd name="T40" fmla="*/ 150 w 588"/>
                <a:gd name="T41" fmla="*/ 308 h 316"/>
                <a:gd name="T42" fmla="*/ 197 w 588"/>
                <a:gd name="T43" fmla="*/ 280 h 316"/>
                <a:gd name="T44" fmla="*/ 236 w 588"/>
                <a:gd name="T45" fmla="*/ 260 h 316"/>
                <a:gd name="T46" fmla="*/ 284 w 588"/>
                <a:gd name="T47" fmla="*/ 277 h 316"/>
                <a:gd name="T48" fmla="*/ 386 w 588"/>
                <a:gd name="T49" fmla="*/ 206 h 316"/>
                <a:gd name="T50" fmla="*/ 408 w 588"/>
                <a:gd name="T51" fmla="*/ 198 h 316"/>
                <a:gd name="T52" fmla="*/ 431 w 588"/>
                <a:gd name="T53" fmla="*/ 190 h 316"/>
                <a:gd name="T54" fmla="*/ 455 w 588"/>
                <a:gd name="T55" fmla="*/ 181 h 316"/>
                <a:gd name="T56" fmla="*/ 477 w 588"/>
                <a:gd name="T57" fmla="*/ 171 h 316"/>
                <a:gd name="T58" fmla="*/ 500 w 588"/>
                <a:gd name="T59" fmla="*/ 161 h 316"/>
                <a:gd name="T60" fmla="*/ 521 w 588"/>
                <a:gd name="T61" fmla="*/ 149 h 316"/>
                <a:gd name="T62" fmla="*/ 539 w 588"/>
                <a:gd name="T63" fmla="*/ 138 h 316"/>
                <a:gd name="T64" fmla="*/ 556 w 588"/>
                <a:gd name="T65" fmla="*/ 125 h 316"/>
                <a:gd name="T66" fmla="*/ 569 w 588"/>
                <a:gd name="T67" fmla="*/ 111 h 316"/>
                <a:gd name="T68" fmla="*/ 580 w 588"/>
                <a:gd name="T69" fmla="*/ 98 h 316"/>
                <a:gd name="T70" fmla="*/ 585 w 588"/>
                <a:gd name="T71" fmla="*/ 83 h 316"/>
                <a:gd name="T72" fmla="*/ 588 w 588"/>
                <a:gd name="T73" fmla="*/ 68 h 316"/>
                <a:gd name="T74" fmla="*/ 584 w 588"/>
                <a:gd name="T75" fmla="*/ 52 h 316"/>
                <a:gd name="T76" fmla="*/ 575 w 588"/>
                <a:gd name="T77" fmla="*/ 34 h 316"/>
                <a:gd name="T78" fmla="*/ 560 w 588"/>
                <a:gd name="T79" fmla="*/ 17 h 316"/>
                <a:gd name="T80" fmla="*/ 539 w 588"/>
                <a:gd name="T81" fmla="*/ 0 h 3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588" h="316">
                  <a:moveTo>
                    <a:pt x="539" y="0"/>
                  </a:moveTo>
                  <a:lnTo>
                    <a:pt x="494" y="5"/>
                  </a:lnTo>
                  <a:lnTo>
                    <a:pt x="454" y="11"/>
                  </a:lnTo>
                  <a:lnTo>
                    <a:pt x="415" y="17"/>
                  </a:lnTo>
                  <a:lnTo>
                    <a:pt x="379" y="24"/>
                  </a:lnTo>
                  <a:lnTo>
                    <a:pt x="346" y="30"/>
                  </a:lnTo>
                  <a:lnTo>
                    <a:pt x="314" y="37"/>
                  </a:lnTo>
                  <a:lnTo>
                    <a:pt x="284" y="45"/>
                  </a:lnTo>
                  <a:lnTo>
                    <a:pt x="254" y="54"/>
                  </a:lnTo>
                  <a:lnTo>
                    <a:pt x="224" y="64"/>
                  </a:lnTo>
                  <a:lnTo>
                    <a:pt x="195" y="76"/>
                  </a:lnTo>
                  <a:lnTo>
                    <a:pt x="165" y="90"/>
                  </a:lnTo>
                  <a:lnTo>
                    <a:pt x="135" y="105"/>
                  </a:lnTo>
                  <a:lnTo>
                    <a:pt x="104" y="122"/>
                  </a:lnTo>
                  <a:lnTo>
                    <a:pt x="72" y="141"/>
                  </a:lnTo>
                  <a:lnTo>
                    <a:pt x="37" y="164"/>
                  </a:lnTo>
                  <a:lnTo>
                    <a:pt x="0" y="190"/>
                  </a:lnTo>
                  <a:lnTo>
                    <a:pt x="23" y="237"/>
                  </a:lnTo>
                  <a:lnTo>
                    <a:pt x="52" y="273"/>
                  </a:lnTo>
                  <a:lnTo>
                    <a:pt x="62" y="316"/>
                  </a:lnTo>
                  <a:lnTo>
                    <a:pt x="150" y="308"/>
                  </a:lnTo>
                  <a:lnTo>
                    <a:pt x="197" y="280"/>
                  </a:lnTo>
                  <a:lnTo>
                    <a:pt x="236" y="260"/>
                  </a:lnTo>
                  <a:lnTo>
                    <a:pt x="284" y="277"/>
                  </a:lnTo>
                  <a:lnTo>
                    <a:pt x="386" y="206"/>
                  </a:lnTo>
                  <a:lnTo>
                    <a:pt x="408" y="198"/>
                  </a:lnTo>
                  <a:lnTo>
                    <a:pt x="431" y="190"/>
                  </a:lnTo>
                  <a:lnTo>
                    <a:pt x="455" y="181"/>
                  </a:lnTo>
                  <a:lnTo>
                    <a:pt x="477" y="171"/>
                  </a:lnTo>
                  <a:lnTo>
                    <a:pt x="500" y="161"/>
                  </a:lnTo>
                  <a:lnTo>
                    <a:pt x="521" y="149"/>
                  </a:lnTo>
                  <a:lnTo>
                    <a:pt x="539" y="138"/>
                  </a:lnTo>
                  <a:lnTo>
                    <a:pt x="556" y="125"/>
                  </a:lnTo>
                  <a:lnTo>
                    <a:pt x="569" y="111"/>
                  </a:lnTo>
                  <a:lnTo>
                    <a:pt x="580" y="98"/>
                  </a:lnTo>
                  <a:lnTo>
                    <a:pt x="585" y="83"/>
                  </a:lnTo>
                  <a:lnTo>
                    <a:pt x="588" y="68"/>
                  </a:lnTo>
                  <a:lnTo>
                    <a:pt x="584" y="52"/>
                  </a:lnTo>
                  <a:lnTo>
                    <a:pt x="575" y="34"/>
                  </a:lnTo>
                  <a:lnTo>
                    <a:pt x="560" y="17"/>
                  </a:lnTo>
                  <a:lnTo>
                    <a:pt x="539" y="0"/>
                  </a:lnTo>
                  <a:close/>
                </a:path>
              </a:pathLst>
            </a:custGeom>
            <a:solidFill>
              <a:srgbClr val="87603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2" name="Freeform 59"/>
            <p:cNvSpPr>
              <a:spLocks/>
            </p:cNvSpPr>
            <p:nvPr/>
          </p:nvSpPr>
          <p:spPr bwMode="auto">
            <a:xfrm>
              <a:off x="2434" y="2180"/>
              <a:ext cx="51" cy="222"/>
            </a:xfrm>
            <a:custGeom>
              <a:avLst/>
              <a:gdLst>
                <a:gd name="T0" fmla="*/ 31 w 103"/>
                <a:gd name="T1" fmla="*/ 16 h 445"/>
                <a:gd name="T2" fmla="*/ 31 w 103"/>
                <a:gd name="T3" fmla="*/ 135 h 445"/>
                <a:gd name="T4" fmla="*/ 0 w 103"/>
                <a:gd name="T5" fmla="*/ 445 h 445"/>
                <a:gd name="T6" fmla="*/ 71 w 103"/>
                <a:gd name="T7" fmla="*/ 388 h 445"/>
                <a:gd name="T8" fmla="*/ 79 w 103"/>
                <a:gd name="T9" fmla="*/ 318 h 445"/>
                <a:gd name="T10" fmla="*/ 103 w 103"/>
                <a:gd name="T11" fmla="*/ 159 h 445"/>
                <a:gd name="T12" fmla="*/ 103 w 103"/>
                <a:gd name="T13" fmla="*/ 0 h 445"/>
                <a:gd name="T14" fmla="*/ 99 w 103"/>
                <a:gd name="T15" fmla="*/ 1 h 445"/>
                <a:gd name="T16" fmla="*/ 91 w 103"/>
                <a:gd name="T17" fmla="*/ 4 h 445"/>
                <a:gd name="T18" fmla="*/ 80 w 103"/>
                <a:gd name="T19" fmla="*/ 7 h 445"/>
                <a:gd name="T20" fmla="*/ 67 w 103"/>
                <a:gd name="T21" fmla="*/ 12 h 445"/>
                <a:gd name="T22" fmla="*/ 54 w 103"/>
                <a:gd name="T23" fmla="*/ 15 h 445"/>
                <a:gd name="T24" fmla="*/ 43 w 103"/>
                <a:gd name="T25" fmla="*/ 18 h 445"/>
                <a:gd name="T26" fmla="*/ 35 w 103"/>
                <a:gd name="T27" fmla="*/ 18 h 445"/>
                <a:gd name="T28" fmla="*/ 31 w 103"/>
                <a:gd name="T29" fmla="*/ 16 h 4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03" h="445">
                  <a:moveTo>
                    <a:pt x="31" y="16"/>
                  </a:moveTo>
                  <a:lnTo>
                    <a:pt x="31" y="135"/>
                  </a:lnTo>
                  <a:lnTo>
                    <a:pt x="0" y="445"/>
                  </a:lnTo>
                  <a:lnTo>
                    <a:pt x="71" y="388"/>
                  </a:lnTo>
                  <a:lnTo>
                    <a:pt x="79" y="318"/>
                  </a:lnTo>
                  <a:lnTo>
                    <a:pt x="103" y="159"/>
                  </a:lnTo>
                  <a:lnTo>
                    <a:pt x="103" y="0"/>
                  </a:lnTo>
                  <a:lnTo>
                    <a:pt x="99" y="1"/>
                  </a:lnTo>
                  <a:lnTo>
                    <a:pt x="91" y="4"/>
                  </a:lnTo>
                  <a:lnTo>
                    <a:pt x="80" y="7"/>
                  </a:lnTo>
                  <a:lnTo>
                    <a:pt x="67" y="12"/>
                  </a:lnTo>
                  <a:lnTo>
                    <a:pt x="54" y="15"/>
                  </a:lnTo>
                  <a:lnTo>
                    <a:pt x="43" y="18"/>
                  </a:lnTo>
                  <a:lnTo>
                    <a:pt x="35" y="18"/>
                  </a:lnTo>
                  <a:lnTo>
                    <a:pt x="31" y="16"/>
                  </a:lnTo>
                  <a:close/>
                </a:path>
              </a:pathLst>
            </a:custGeom>
            <a:solidFill>
              <a:srgbClr val="75421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3" name="Freeform 60"/>
            <p:cNvSpPr>
              <a:spLocks/>
            </p:cNvSpPr>
            <p:nvPr/>
          </p:nvSpPr>
          <p:spPr bwMode="auto">
            <a:xfrm>
              <a:off x="2442" y="2044"/>
              <a:ext cx="265" cy="123"/>
            </a:xfrm>
            <a:custGeom>
              <a:avLst/>
              <a:gdLst>
                <a:gd name="T0" fmla="*/ 445 w 529"/>
                <a:gd name="T1" fmla="*/ 0 h 248"/>
                <a:gd name="T2" fmla="*/ 404 w 529"/>
                <a:gd name="T3" fmla="*/ 8 h 248"/>
                <a:gd name="T4" fmla="*/ 363 w 529"/>
                <a:gd name="T5" fmla="*/ 16 h 248"/>
                <a:gd name="T6" fmla="*/ 323 w 529"/>
                <a:gd name="T7" fmla="*/ 23 h 248"/>
                <a:gd name="T8" fmla="*/ 285 w 529"/>
                <a:gd name="T9" fmla="*/ 30 h 248"/>
                <a:gd name="T10" fmla="*/ 248 w 529"/>
                <a:gd name="T11" fmla="*/ 37 h 248"/>
                <a:gd name="T12" fmla="*/ 214 w 529"/>
                <a:gd name="T13" fmla="*/ 45 h 248"/>
                <a:gd name="T14" fmla="*/ 180 w 529"/>
                <a:gd name="T15" fmla="*/ 52 h 248"/>
                <a:gd name="T16" fmla="*/ 149 w 529"/>
                <a:gd name="T17" fmla="*/ 61 h 248"/>
                <a:gd name="T18" fmla="*/ 120 w 529"/>
                <a:gd name="T19" fmla="*/ 71 h 248"/>
                <a:gd name="T20" fmla="*/ 94 w 529"/>
                <a:gd name="T21" fmla="*/ 81 h 248"/>
                <a:gd name="T22" fmla="*/ 71 w 529"/>
                <a:gd name="T23" fmla="*/ 92 h 248"/>
                <a:gd name="T24" fmla="*/ 50 w 529"/>
                <a:gd name="T25" fmla="*/ 106 h 248"/>
                <a:gd name="T26" fmla="*/ 33 w 529"/>
                <a:gd name="T27" fmla="*/ 121 h 248"/>
                <a:gd name="T28" fmla="*/ 18 w 529"/>
                <a:gd name="T29" fmla="*/ 139 h 248"/>
                <a:gd name="T30" fmla="*/ 7 w 529"/>
                <a:gd name="T31" fmla="*/ 157 h 248"/>
                <a:gd name="T32" fmla="*/ 0 w 529"/>
                <a:gd name="T33" fmla="*/ 179 h 248"/>
                <a:gd name="T34" fmla="*/ 3 w 529"/>
                <a:gd name="T35" fmla="*/ 193 h 248"/>
                <a:gd name="T36" fmla="*/ 5 w 529"/>
                <a:gd name="T37" fmla="*/ 204 h 248"/>
                <a:gd name="T38" fmla="*/ 7 w 529"/>
                <a:gd name="T39" fmla="*/ 215 h 248"/>
                <a:gd name="T40" fmla="*/ 12 w 529"/>
                <a:gd name="T41" fmla="*/ 224 h 248"/>
                <a:gd name="T42" fmla="*/ 18 w 529"/>
                <a:gd name="T43" fmla="*/ 231 h 248"/>
                <a:gd name="T44" fmla="*/ 25 w 529"/>
                <a:gd name="T45" fmla="*/ 236 h 248"/>
                <a:gd name="T46" fmla="*/ 33 w 529"/>
                <a:gd name="T47" fmla="*/ 241 h 248"/>
                <a:gd name="T48" fmla="*/ 42 w 529"/>
                <a:gd name="T49" fmla="*/ 245 h 248"/>
                <a:gd name="T50" fmla="*/ 53 w 529"/>
                <a:gd name="T51" fmla="*/ 247 h 248"/>
                <a:gd name="T52" fmla="*/ 67 w 529"/>
                <a:gd name="T53" fmla="*/ 248 h 248"/>
                <a:gd name="T54" fmla="*/ 82 w 529"/>
                <a:gd name="T55" fmla="*/ 248 h 248"/>
                <a:gd name="T56" fmla="*/ 101 w 529"/>
                <a:gd name="T57" fmla="*/ 247 h 248"/>
                <a:gd name="T58" fmla="*/ 120 w 529"/>
                <a:gd name="T59" fmla="*/ 246 h 248"/>
                <a:gd name="T60" fmla="*/ 143 w 529"/>
                <a:gd name="T61" fmla="*/ 242 h 248"/>
                <a:gd name="T62" fmla="*/ 169 w 529"/>
                <a:gd name="T63" fmla="*/ 239 h 248"/>
                <a:gd name="T64" fmla="*/ 197 w 529"/>
                <a:gd name="T65" fmla="*/ 234 h 248"/>
                <a:gd name="T66" fmla="*/ 381 w 529"/>
                <a:gd name="T67" fmla="*/ 150 h 248"/>
                <a:gd name="T68" fmla="*/ 400 w 529"/>
                <a:gd name="T69" fmla="*/ 139 h 248"/>
                <a:gd name="T70" fmla="*/ 420 w 529"/>
                <a:gd name="T71" fmla="*/ 126 h 248"/>
                <a:gd name="T72" fmla="*/ 439 w 529"/>
                <a:gd name="T73" fmla="*/ 114 h 248"/>
                <a:gd name="T74" fmla="*/ 458 w 529"/>
                <a:gd name="T75" fmla="*/ 103 h 248"/>
                <a:gd name="T76" fmla="*/ 476 w 529"/>
                <a:gd name="T77" fmla="*/ 91 h 248"/>
                <a:gd name="T78" fmla="*/ 492 w 529"/>
                <a:gd name="T79" fmla="*/ 81 h 248"/>
                <a:gd name="T80" fmla="*/ 506 w 529"/>
                <a:gd name="T81" fmla="*/ 71 h 248"/>
                <a:gd name="T82" fmla="*/ 517 w 529"/>
                <a:gd name="T83" fmla="*/ 60 h 248"/>
                <a:gd name="T84" fmla="*/ 525 w 529"/>
                <a:gd name="T85" fmla="*/ 51 h 248"/>
                <a:gd name="T86" fmla="*/ 529 w 529"/>
                <a:gd name="T87" fmla="*/ 42 h 248"/>
                <a:gd name="T88" fmla="*/ 529 w 529"/>
                <a:gd name="T89" fmla="*/ 34 h 248"/>
                <a:gd name="T90" fmla="*/ 523 w 529"/>
                <a:gd name="T91" fmla="*/ 26 h 248"/>
                <a:gd name="T92" fmla="*/ 513 w 529"/>
                <a:gd name="T93" fmla="*/ 18 h 248"/>
                <a:gd name="T94" fmla="*/ 497 w 529"/>
                <a:gd name="T95" fmla="*/ 12 h 248"/>
                <a:gd name="T96" fmla="*/ 475 w 529"/>
                <a:gd name="T97" fmla="*/ 5 h 248"/>
                <a:gd name="T98" fmla="*/ 445 w 529"/>
                <a:gd name="T99" fmla="*/ 0 h 2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529" h="248">
                  <a:moveTo>
                    <a:pt x="445" y="0"/>
                  </a:moveTo>
                  <a:lnTo>
                    <a:pt x="404" y="8"/>
                  </a:lnTo>
                  <a:lnTo>
                    <a:pt x="363" y="16"/>
                  </a:lnTo>
                  <a:lnTo>
                    <a:pt x="323" y="23"/>
                  </a:lnTo>
                  <a:lnTo>
                    <a:pt x="285" y="30"/>
                  </a:lnTo>
                  <a:lnTo>
                    <a:pt x="248" y="37"/>
                  </a:lnTo>
                  <a:lnTo>
                    <a:pt x="214" y="45"/>
                  </a:lnTo>
                  <a:lnTo>
                    <a:pt x="180" y="52"/>
                  </a:lnTo>
                  <a:lnTo>
                    <a:pt x="149" y="61"/>
                  </a:lnTo>
                  <a:lnTo>
                    <a:pt x="120" y="71"/>
                  </a:lnTo>
                  <a:lnTo>
                    <a:pt x="94" y="81"/>
                  </a:lnTo>
                  <a:lnTo>
                    <a:pt x="71" y="92"/>
                  </a:lnTo>
                  <a:lnTo>
                    <a:pt x="50" y="106"/>
                  </a:lnTo>
                  <a:lnTo>
                    <a:pt x="33" y="121"/>
                  </a:lnTo>
                  <a:lnTo>
                    <a:pt x="18" y="139"/>
                  </a:lnTo>
                  <a:lnTo>
                    <a:pt x="7" y="157"/>
                  </a:lnTo>
                  <a:lnTo>
                    <a:pt x="0" y="179"/>
                  </a:lnTo>
                  <a:lnTo>
                    <a:pt x="3" y="193"/>
                  </a:lnTo>
                  <a:lnTo>
                    <a:pt x="5" y="204"/>
                  </a:lnTo>
                  <a:lnTo>
                    <a:pt x="7" y="215"/>
                  </a:lnTo>
                  <a:lnTo>
                    <a:pt x="12" y="224"/>
                  </a:lnTo>
                  <a:lnTo>
                    <a:pt x="18" y="231"/>
                  </a:lnTo>
                  <a:lnTo>
                    <a:pt x="25" y="236"/>
                  </a:lnTo>
                  <a:lnTo>
                    <a:pt x="33" y="241"/>
                  </a:lnTo>
                  <a:lnTo>
                    <a:pt x="42" y="245"/>
                  </a:lnTo>
                  <a:lnTo>
                    <a:pt x="53" y="247"/>
                  </a:lnTo>
                  <a:lnTo>
                    <a:pt x="67" y="248"/>
                  </a:lnTo>
                  <a:lnTo>
                    <a:pt x="82" y="248"/>
                  </a:lnTo>
                  <a:lnTo>
                    <a:pt x="101" y="247"/>
                  </a:lnTo>
                  <a:lnTo>
                    <a:pt x="120" y="246"/>
                  </a:lnTo>
                  <a:lnTo>
                    <a:pt x="143" y="242"/>
                  </a:lnTo>
                  <a:lnTo>
                    <a:pt x="169" y="239"/>
                  </a:lnTo>
                  <a:lnTo>
                    <a:pt x="197" y="234"/>
                  </a:lnTo>
                  <a:lnTo>
                    <a:pt x="381" y="150"/>
                  </a:lnTo>
                  <a:lnTo>
                    <a:pt x="400" y="139"/>
                  </a:lnTo>
                  <a:lnTo>
                    <a:pt x="420" y="126"/>
                  </a:lnTo>
                  <a:lnTo>
                    <a:pt x="439" y="114"/>
                  </a:lnTo>
                  <a:lnTo>
                    <a:pt x="458" y="103"/>
                  </a:lnTo>
                  <a:lnTo>
                    <a:pt x="476" y="91"/>
                  </a:lnTo>
                  <a:lnTo>
                    <a:pt x="492" y="81"/>
                  </a:lnTo>
                  <a:lnTo>
                    <a:pt x="506" y="71"/>
                  </a:lnTo>
                  <a:lnTo>
                    <a:pt x="517" y="60"/>
                  </a:lnTo>
                  <a:lnTo>
                    <a:pt x="525" y="51"/>
                  </a:lnTo>
                  <a:lnTo>
                    <a:pt x="529" y="42"/>
                  </a:lnTo>
                  <a:lnTo>
                    <a:pt x="529" y="34"/>
                  </a:lnTo>
                  <a:lnTo>
                    <a:pt x="523" y="26"/>
                  </a:lnTo>
                  <a:lnTo>
                    <a:pt x="513" y="18"/>
                  </a:lnTo>
                  <a:lnTo>
                    <a:pt x="497" y="12"/>
                  </a:lnTo>
                  <a:lnTo>
                    <a:pt x="475" y="5"/>
                  </a:lnTo>
                  <a:lnTo>
                    <a:pt x="445" y="0"/>
                  </a:lnTo>
                  <a:close/>
                </a:path>
              </a:pathLst>
            </a:custGeom>
            <a:solidFill>
              <a:srgbClr val="B77A5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4" name="Freeform 61"/>
            <p:cNvSpPr>
              <a:spLocks/>
            </p:cNvSpPr>
            <p:nvPr/>
          </p:nvSpPr>
          <p:spPr bwMode="auto">
            <a:xfrm>
              <a:off x="2451" y="2056"/>
              <a:ext cx="225" cy="97"/>
            </a:xfrm>
            <a:custGeom>
              <a:avLst/>
              <a:gdLst>
                <a:gd name="T0" fmla="*/ 419 w 450"/>
                <a:gd name="T1" fmla="*/ 0 h 193"/>
                <a:gd name="T2" fmla="*/ 179 w 450"/>
                <a:gd name="T3" fmla="*/ 42 h 193"/>
                <a:gd name="T4" fmla="*/ 154 w 450"/>
                <a:gd name="T5" fmla="*/ 55 h 193"/>
                <a:gd name="T6" fmla="*/ 129 w 450"/>
                <a:gd name="T7" fmla="*/ 67 h 193"/>
                <a:gd name="T8" fmla="*/ 105 w 450"/>
                <a:gd name="T9" fmla="*/ 79 h 193"/>
                <a:gd name="T10" fmla="*/ 82 w 450"/>
                <a:gd name="T11" fmla="*/ 89 h 193"/>
                <a:gd name="T12" fmla="*/ 61 w 450"/>
                <a:gd name="T13" fmla="*/ 100 h 193"/>
                <a:gd name="T14" fmla="*/ 42 w 450"/>
                <a:gd name="T15" fmla="*/ 109 h 193"/>
                <a:gd name="T16" fmla="*/ 26 w 450"/>
                <a:gd name="T17" fmla="*/ 118 h 193"/>
                <a:gd name="T18" fmla="*/ 14 w 450"/>
                <a:gd name="T19" fmla="*/ 126 h 193"/>
                <a:gd name="T20" fmla="*/ 4 w 450"/>
                <a:gd name="T21" fmla="*/ 135 h 193"/>
                <a:gd name="T22" fmla="*/ 0 w 450"/>
                <a:gd name="T23" fmla="*/ 144 h 193"/>
                <a:gd name="T24" fmla="*/ 1 w 450"/>
                <a:gd name="T25" fmla="*/ 152 h 193"/>
                <a:gd name="T26" fmla="*/ 6 w 450"/>
                <a:gd name="T27" fmla="*/ 160 h 193"/>
                <a:gd name="T28" fmla="*/ 17 w 450"/>
                <a:gd name="T29" fmla="*/ 168 h 193"/>
                <a:gd name="T30" fmla="*/ 35 w 450"/>
                <a:gd name="T31" fmla="*/ 176 h 193"/>
                <a:gd name="T32" fmla="*/ 60 w 450"/>
                <a:gd name="T33" fmla="*/ 184 h 193"/>
                <a:gd name="T34" fmla="*/ 92 w 450"/>
                <a:gd name="T35" fmla="*/ 193 h 193"/>
                <a:gd name="T36" fmla="*/ 110 w 450"/>
                <a:gd name="T37" fmla="*/ 193 h 193"/>
                <a:gd name="T38" fmla="*/ 129 w 450"/>
                <a:gd name="T39" fmla="*/ 191 h 193"/>
                <a:gd name="T40" fmla="*/ 148 w 450"/>
                <a:gd name="T41" fmla="*/ 188 h 193"/>
                <a:gd name="T42" fmla="*/ 168 w 450"/>
                <a:gd name="T43" fmla="*/ 184 h 193"/>
                <a:gd name="T44" fmla="*/ 189 w 450"/>
                <a:gd name="T45" fmla="*/ 179 h 193"/>
                <a:gd name="T46" fmla="*/ 209 w 450"/>
                <a:gd name="T47" fmla="*/ 172 h 193"/>
                <a:gd name="T48" fmla="*/ 231 w 450"/>
                <a:gd name="T49" fmla="*/ 165 h 193"/>
                <a:gd name="T50" fmla="*/ 253 w 450"/>
                <a:gd name="T51" fmla="*/ 156 h 193"/>
                <a:gd name="T52" fmla="*/ 276 w 450"/>
                <a:gd name="T53" fmla="*/ 146 h 193"/>
                <a:gd name="T54" fmla="*/ 299 w 450"/>
                <a:gd name="T55" fmla="*/ 134 h 193"/>
                <a:gd name="T56" fmla="*/ 323 w 450"/>
                <a:gd name="T57" fmla="*/ 122 h 193"/>
                <a:gd name="T58" fmla="*/ 348 w 450"/>
                <a:gd name="T59" fmla="*/ 108 h 193"/>
                <a:gd name="T60" fmla="*/ 373 w 450"/>
                <a:gd name="T61" fmla="*/ 92 h 193"/>
                <a:gd name="T62" fmla="*/ 398 w 450"/>
                <a:gd name="T63" fmla="*/ 74 h 193"/>
                <a:gd name="T64" fmla="*/ 424 w 450"/>
                <a:gd name="T65" fmla="*/ 56 h 193"/>
                <a:gd name="T66" fmla="*/ 450 w 450"/>
                <a:gd name="T67" fmla="*/ 35 h 193"/>
                <a:gd name="T68" fmla="*/ 449 w 450"/>
                <a:gd name="T69" fmla="*/ 34 h 193"/>
                <a:gd name="T70" fmla="*/ 444 w 450"/>
                <a:gd name="T71" fmla="*/ 29 h 193"/>
                <a:gd name="T72" fmla="*/ 439 w 450"/>
                <a:gd name="T73" fmla="*/ 24 h 193"/>
                <a:gd name="T74" fmla="*/ 432 w 450"/>
                <a:gd name="T75" fmla="*/ 17 h 193"/>
                <a:gd name="T76" fmla="*/ 425 w 450"/>
                <a:gd name="T77" fmla="*/ 11 h 193"/>
                <a:gd name="T78" fmla="*/ 420 w 450"/>
                <a:gd name="T79" fmla="*/ 5 h 193"/>
                <a:gd name="T80" fmla="*/ 418 w 450"/>
                <a:gd name="T81" fmla="*/ 1 h 193"/>
                <a:gd name="T82" fmla="*/ 419 w 450"/>
                <a:gd name="T83" fmla="*/ 0 h 1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450" h="193">
                  <a:moveTo>
                    <a:pt x="419" y="0"/>
                  </a:moveTo>
                  <a:lnTo>
                    <a:pt x="179" y="42"/>
                  </a:lnTo>
                  <a:lnTo>
                    <a:pt x="154" y="55"/>
                  </a:lnTo>
                  <a:lnTo>
                    <a:pt x="129" y="67"/>
                  </a:lnTo>
                  <a:lnTo>
                    <a:pt x="105" y="79"/>
                  </a:lnTo>
                  <a:lnTo>
                    <a:pt x="82" y="89"/>
                  </a:lnTo>
                  <a:lnTo>
                    <a:pt x="61" y="100"/>
                  </a:lnTo>
                  <a:lnTo>
                    <a:pt x="42" y="109"/>
                  </a:lnTo>
                  <a:lnTo>
                    <a:pt x="26" y="118"/>
                  </a:lnTo>
                  <a:lnTo>
                    <a:pt x="14" y="126"/>
                  </a:lnTo>
                  <a:lnTo>
                    <a:pt x="4" y="135"/>
                  </a:lnTo>
                  <a:lnTo>
                    <a:pt x="0" y="144"/>
                  </a:lnTo>
                  <a:lnTo>
                    <a:pt x="1" y="152"/>
                  </a:lnTo>
                  <a:lnTo>
                    <a:pt x="6" y="160"/>
                  </a:lnTo>
                  <a:lnTo>
                    <a:pt x="17" y="168"/>
                  </a:lnTo>
                  <a:lnTo>
                    <a:pt x="35" y="176"/>
                  </a:lnTo>
                  <a:lnTo>
                    <a:pt x="60" y="184"/>
                  </a:lnTo>
                  <a:lnTo>
                    <a:pt x="92" y="193"/>
                  </a:lnTo>
                  <a:lnTo>
                    <a:pt x="110" y="193"/>
                  </a:lnTo>
                  <a:lnTo>
                    <a:pt x="129" y="191"/>
                  </a:lnTo>
                  <a:lnTo>
                    <a:pt x="148" y="188"/>
                  </a:lnTo>
                  <a:lnTo>
                    <a:pt x="168" y="184"/>
                  </a:lnTo>
                  <a:lnTo>
                    <a:pt x="189" y="179"/>
                  </a:lnTo>
                  <a:lnTo>
                    <a:pt x="209" y="172"/>
                  </a:lnTo>
                  <a:lnTo>
                    <a:pt x="231" y="165"/>
                  </a:lnTo>
                  <a:lnTo>
                    <a:pt x="253" y="156"/>
                  </a:lnTo>
                  <a:lnTo>
                    <a:pt x="276" y="146"/>
                  </a:lnTo>
                  <a:lnTo>
                    <a:pt x="299" y="134"/>
                  </a:lnTo>
                  <a:lnTo>
                    <a:pt x="323" y="122"/>
                  </a:lnTo>
                  <a:lnTo>
                    <a:pt x="348" y="108"/>
                  </a:lnTo>
                  <a:lnTo>
                    <a:pt x="373" y="92"/>
                  </a:lnTo>
                  <a:lnTo>
                    <a:pt x="398" y="74"/>
                  </a:lnTo>
                  <a:lnTo>
                    <a:pt x="424" y="56"/>
                  </a:lnTo>
                  <a:lnTo>
                    <a:pt x="450" y="35"/>
                  </a:lnTo>
                  <a:lnTo>
                    <a:pt x="449" y="34"/>
                  </a:lnTo>
                  <a:lnTo>
                    <a:pt x="444" y="29"/>
                  </a:lnTo>
                  <a:lnTo>
                    <a:pt x="439" y="24"/>
                  </a:lnTo>
                  <a:lnTo>
                    <a:pt x="432" y="17"/>
                  </a:lnTo>
                  <a:lnTo>
                    <a:pt x="425" y="11"/>
                  </a:lnTo>
                  <a:lnTo>
                    <a:pt x="420" y="5"/>
                  </a:lnTo>
                  <a:lnTo>
                    <a:pt x="418" y="1"/>
                  </a:lnTo>
                  <a:lnTo>
                    <a:pt x="419" y="0"/>
                  </a:lnTo>
                  <a:close/>
                </a:path>
              </a:pathLst>
            </a:custGeom>
            <a:solidFill>
              <a:srgbClr val="87603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5" name="Freeform 62"/>
            <p:cNvSpPr>
              <a:spLocks/>
            </p:cNvSpPr>
            <p:nvPr/>
          </p:nvSpPr>
          <p:spPr bwMode="auto">
            <a:xfrm>
              <a:off x="2465" y="2063"/>
              <a:ext cx="191" cy="83"/>
            </a:xfrm>
            <a:custGeom>
              <a:avLst/>
              <a:gdLst>
                <a:gd name="T0" fmla="*/ 356 w 383"/>
                <a:gd name="T1" fmla="*/ 0 h 164"/>
                <a:gd name="T2" fmla="*/ 152 w 383"/>
                <a:gd name="T3" fmla="*/ 36 h 164"/>
                <a:gd name="T4" fmla="*/ 131 w 383"/>
                <a:gd name="T5" fmla="*/ 48 h 164"/>
                <a:gd name="T6" fmla="*/ 110 w 383"/>
                <a:gd name="T7" fmla="*/ 58 h 164"/>
                <a:gd name="T8" fmla="*/ 89 w 383"/>
                <a:gd name="T9" fmla="*/ 67 h 164"/>
                <a:gd name="T10" fmla="*/ 70 w 383"/>
                <a:gd name="T11" fmla="*/ 77 h 164"/>
                <a:gd name="T12" fmla="*/ 52 w 383"/>
                <a:gd name="T13" fmla="*/ 85 h 164"/>
                <a:gd name="T14" fmla="*/ 36 w 383"/>
                <a:gd name="T15" fmla="*/ 93 h 164"/>
                <a:gd name="T16" fmla="*/ 22 w 383"/>
                <a:gd name="T17" fmla="*/ 101 h 164"/>
                <a:gd name="T18" fmla="*/ 12 w 383"/>
                <a:gd name="T19" fmla="*/ 108 h 164"/>
                <a:gd name="T20" fmla="*/ 4 w 383"/>
                <a:gd name="T21" fmla="*/ 115 h 164"/>
                <a:gd name="T22" fmla="*/ 0 w 383"/>
                <a:gd name="T23" fmla="*/ 122 h 164"/>
                <a:gd name="T24" fmla="*/ 0 w 383"/>
                <a:gd name="T25" fmla="*/ 129 h 164"/>
                <a:gd name="T26" fmla="*/ 6 w 383"/>
                <a:gd name="T27" fmla="*/ 135 h 164"/>
                <a:gd name="T28" fmla="*/ 15 w 383"/>
                <a:gd name="T29" fmla="*/ 142 h 164"/>
                <a:gd name="T30" fmla="*/ 30 w 383"/>
                <a:gd name="T31" fmla="*/ 149 h 164"/>
                <a:gd name="T32" fmla="*/ 51 w 383"/>
                <a:gd name="T33" fmla="*/ 156 h 164"/>
                <a:gd name="T34" fmla="*/ 79 w 383"/>
                <a:gd name="T35" fmla="*/ 164 h 164"/>
                <a:gd name="T36" fmla="*/ 94 w 383"/>
                <a:gd name="T37" fmla="*/ 164 h 164"/>
                <a:gd name="T38" fmla="*/ 110 w 383"/>
                <a:gd name="T39" fmla="*/ 162 h 164"/>
                <a:gd name="T40" fmla="*/ 126 w 383"/>
                <a:gd name="T41" fmla="*/ 160 h 164"/>
                <a:gd name="T42" fmla="*/ 143 w 383"/>
                <a:gd name="T43" fmla="*/ 156 h 164"/>
                <a:gd name="T44" fmla="*/ 161 w 383"/>
                <a:gd name="T45" fmla="*/ 153 h 164"/>
                <a:gd name="T46" fmla="*/ 179 w 383"/>
                <a:gd name="T47" fmla="*/ 147 h 164"/>
                <a:gd name="T48" fmla="*/ 197 w 383"/>
                <a:gd name="T49" fmla="*/ 140 h 164"/>
                <a:gd name="T50" fmla="*/ 216 w 383"/>
                <a:gd name="T51" fmla="*/ 133 h 164"/>
                <a:gd name="T52" fmla="*/ 235 w 383"/>
                <a:gd name="T53" fmla="*/ 124 h 164"/>
                <a:gd name="T54" fmla="*/ 255 w 383"/>
                <a:gd name="T55" fmla="*/ 114 h 164"/>
                <a:gd name="T56" fmla="*/ 275 w 383"/>
                <a:gd name="T57" fmla="*/ 103 h 164"/>
                <a:gd name="T58" fmla="*/ 295 w 383"/>
                <a:gd name="T59" fmla="*/ 91 h 164"/>
                <a:gd name="T60" fmla="*/ 317 w 383"/>
                <a:gd name="T61" fmla="*/ 78 h 164"/>
                <a:gd name="T62" fmla="*/ 338 w 383"/>
                <a:gd name="T63" fmla="*/ 63 h 164"/>
                <a:gd name="T64" fmla="*/ 361 w 383"/>
                <a:gd name="T65" fmla="*/ 47 h 164"/>
                <a:gd name="T66" fmla="*/ 383 w 383"/>
                <a:gd name="T67" fmla="*/ 29 h 164"/>
                <a:gd name="T68" fmla="*/ 378 w 383"/>
                <a:gd name="T69" fmla="*/ 25 h 164"/>
                <a:gd name="T70" fmla="*/ 368 w 383"/>
                <a:gd name="T71" fmla="*/ 14 h 164"/>
                <a:gd name="T72" fmla="*/ 358 w 383"/>
                <a:gd name="T73" fmla="*/ 4 h 164"/>
                <a:gd name="T74" fmla="*/ 356 w 383"/>
                <a:gd name="T75" fmla="*/ 0 h 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383" h="164">
                  <a:moveTo>
                    <a:pt x="356" y="0"/>
                  </a:moveTo>
                  <a:lnTo>
                    <a:pt x="152" y="36"/>
                  </a:lnTo>
                  <a:lnTo>
                    <a:pt x="131" y="48"/>
                  </a:lnTo>
                  <a:lnTo>
                    <a:pt x="110" y="58"/>
                  </a:lnTo>
                  <a:lnTo>
                    <a:pt x="89" y="67"/>
                  </a:lnTo>
                  <a:lnTo>
                    <a:pt x="70" y="77"/>
                  </a:lnTo>
                  <a:lnTo>
                    <a:pt x="52" y="85"/>
                  </a:lnTo>
                  <a:lnTo>
                    <a:pt x="36" y="93"/>
                  </a:lnTo>
                  <a:lnTo>
                    <a:pt x="22" y="101"/>
                  </a:lnTo>
                  <a:lnTo>
                    <a:pt x="12" y="108"/>
                  </a:lnTo>
                  <a:lnTo>
                    <a:pt x="4" y="115"/>
                  </a:lnTo>
                  <a:lnTo>
                    <a:pt x="0" y="122"/>
                  </a:lnTo>
                  <a:lnTo>
                    <a:pt x="0" y="129"/>
                  </a:lnTo>
                  <a:lnTo>
                    <a:pt x="6" y="135"/>
                  </a:lnTo>
                  <a:lnTo>
                    <a:pt x="15" y="142"/>
                  </a:lnTo>
                  <a:lnTo>
                    <a:pt x="30" y="149"/>
                  </a:lnTo>
                  <a:lnTo>
                    <a:pt x="51" y="156"/>
                  </a:lnTo>
                  <a:lnTo>
                    <a:pt x="79" y="164"/>
                  </a:lnTo>
                  <a:lnTo>
                    <a:pt x="94" y="164"/>
                  </a:lnTo>
                  <a:lnTo>
                    <a:pt x="110" y="162"/>
                  </a:lnTo>
                  <a:lnTo>
                    <a:pt x="126" y="160"/>
                  </a:lnTo>
                  <a:lnTo>
                    <a:pt x="143" y="156"/>
                  </a:lnTo>
                  <a:lnTo>
                    <a:pt x="161" y="153"/>
                  </a:lnTo>
                  <a:lnTo>
                    <a:pt x="179" y="147"/>
                  </a:lnTo>
                  <a:lnTo>
                    <a:pt x="197" y="140"/>
                  </a:lnTo>
                  <a:lnTo>
                    <a:pt x="216" y="133"/>
                  </a:lnTo>
                  <a:lnTo>
                    <a:pt x="235" y="124"/>
                  </a:lnTo>
                  <a:lnTo>
                    <a:pt x="255" y="114"/>
                  </a:lnTo>
                  <a:lnTo>
                    <a:pt x="275" y="103"/>
                  </a:lnTo>
                  <a:lnTo>
                    <a:pt x="295" y="91"/>
                  </a:lnTo>
                  <a:lnTo>
                    <a:pt x="317" y="78"/>
                  </a:lnTo>
                  <a:lnTo>
                    <a:pt x="338" y="63"/>
                  </a:lnTo>
                  <a:lnTo>
                    <a:pt x="361" y="47"/>
                  </a:lnTo>
                  <a:lnTo>
                    <a:pt x="383" y="29"/>
                  </a:lnTo>
                  <a:lnTo>
                    <a:pt x="378" y="25"/>
                  </a:lnTo>
                  <a:lnTo>
                    <a:pt x="368" y="14"/>
                  </a:lnTo>
                  <a:lnTo>
                    <a:pt x="358" y="4"/>
                  </a:lnTo>
                  <a:lnTo>
                    <a:pt x="356" y="0"/>
                  </a:lnTo>
                  <a:close/>
                </a:path>
              </a:pathLst>
            </a:custGeom>
            <a:solidFill>
              <a:srgbClr val="B77A5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1" name="Freeform 65"/>
            <p:cNvSpPr>
              <a:spLocks/>
            </p:cNvSpPr>
            <p:nvPr/>
          </p:nvSpPr>
          <p:spPr bwMode="auto">
            <a:xfrm>
              <a:off x="2571" y="2090"/>
              <a:ext cx="42" cy="89"/>
            </a:xfrm>
            <a:custGeom>
              <a:avLst/>
              <a:gdLst>
                <a:gd name="T0" fmla="*/ 6 w 84"/>
                <a:gd name="T1" fmla="*/ 139 h 179"/>
                <a:gd name="T2" fmla="*/ 18 w 84"/>
                <a:gd name="T3" fmla="*/ 113 h 179"/>
                <a:gd name="T4" fmla="*/ 4 w 84"/>
                <a:gd name="T5" fmla="*/ 37 h 179"/>
                <a:gd name="T6" fmla="*/ 37 w 84"/>
                <a:gd name="T7" fmla="*/ 21 h 179"/>
                <a:gd name="T8" fmla="*/ 84 w 84"/>
                <a:gd name="T9" fmla="*/ 0 h 179"/>
                <a:gd name="T10" fmla="*/ 20 w 84"/>
                <a:gd name="T11" fmla="*/ 49 h 179"/>
                <a:gd name="T12" fmla="*/ 37 w 84"/>
                <a:gd name="T13" fmla="*/ 88 h 179"/>
                <a:gd name="T14" fmla="*/ 60 w 84"/>
                <a:gd name="T15" fmla="*/ 111 h 179"/>
                <a:gd name="T16" fmla="*/ 40 w 84"/>
                <a:gd name="T17" fmla="*/ 156 h 179"/>
                <a:gd name="T18" fmla="*/ 0 w 84"/>
                <a:gd name="T19" fmla="*/ 179 h 179"/>
                <a:gd name="T20" fmla="*/ 15 w 84"/>
                <a:gd name="T21" fmla="*/ 125 h 179"/>
                <a:gd name="T22" fmla="*/ 6 w 84"/>
                <a:gd name="T23" fmla="*/ 139 h 1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4" h="179">
                  <a:moveTo>
                    <a:pt x="6" y="139"/>
                  </a:moveTo>
                  <a:lnTo>
                    <a:pt x="18" y="113"/>
                  </a:lnTo>
                  <a:lnTo>
                    <a:pt x="4" y="37"/>
                  </a:lnTo>
                  <a:lnTo>
                    <a:pt x="37" y="21"/>
                  </a:lnTo>
                  <a:lnTo>
                    <a:pt x="84" y="0"/>
                  </a:lnTo>
                  <a:lnTo>
                    <a:pt x="20" y="49"/>
                  </a:lnTo>
                  <a:lnTo>
                    <a:pt x="37" y="88"/>
                  </a:lnTo>
                  <a:lnTo>
                    <a:pt x="60" y="111"/>
                  </a:lnTo>
                  <a:lnTo>
                    <a:pt x="40" y="156"/>
                  </a:lnTo>
                  <a:lnTo>
                    <a:pt x="0" y="179"/>
                  </a:lnTo>
                  <a:lnTo>
                    <a:pt x="15" y="125"/>
                  </a:lnTo>
                  <a:lnTo>
                    <a:pt x="6" y="139"/>
                  </a:lnTo>
                  <a:close/>
                </a:path>
              </a:pathLst>
            </a:custGeom>
            <a:solidFill>
              <a:srgbClr val="3F3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2" name="Freeform 66"/>
            <p:cNvSpPr>
              <a:spLocks/>
            </p:cNvSpPr>
            <p:nvPr/>
          </p:nvSpPr>
          <p:spPr bwMode="auto">
            <a:xfrm>
              <a:off x="2487" y="2160"/>
              <a:ext cx="72" cy="241"/>
            </a:xfrm>
            <a:custGeom>
              <a:avLst/>
              <a:gdLst>
                <a:gd name="T0" fmla="*/ 29 w 144"/>
                <a:gd name="T1" fmla="*/ 59 h 483"/>
                <a:gd name="T2" fmla="*/ 29 w 144"/>
                <a:gd name="T3" fmla="*/ 123 h 483"/>
                <a:gd name="T4" fmla="*/ 13 w 144"/>
                <a:gd name="T5" fmla="*/ 298 h 483"/>
                <a:gd name="T6" fmla="*/ 0 w 144"/>
                <a:gd name="T7" fmla="*/ 470 h 483"/>
                <a:gd name="T8" fmla="*/ 51 w 144"/>
                <a:gd name="T9" fmla="*/ 483 h 483"/>
                <a:gd name="T10" fmla="*/ 52 w 144"/>
                <a:gd name="T11" fmla="*/ 476 h 483"/>
                <a:gd name="T12" fmla="*/ 53 w 144"/>
                <a:gd name="T13" fmla="*/ 461 h 483"/>
                <a:gd name="T14" fmla="*/ 57 w 144"/>
                <a:gd name="T15" fmla="*/ 441 h 483"/>
                <a:gd name="T16" fmla="*/ 59 w 144"/>
                <a:gd name="T17" fmla="*/ 423 h 483"/>
                <a:gd name="T18" fmla="*/ 61 w 144"/>
                <a:gd name="T19" fmla="*/ 387 h 483"/>
                <a:gd name="T20" fmla="*/ 64 w 144"/>
                <a:gd name="T21" fmla="*/ 328 h 483"/>
                <a:gd name="T22" fmla="*/ 64 w 144"/>
                <a:gd name="T23" fmla="*/ 275 h 483"/>
                <a:gd name="T24" fmla="*/ 64 w 144"/>
                <a:gd name="T25" fmla="*/ 251 h 483"/>
                <a:gd name="T26" fmla="*/ 84 w 144"/>
                <a:gd name="T27" fmla="*/ 333 h 483"/>
                <a:gd name="T28" fmla="*/ 132 w 144"/>
                <a:gd name="T29" fmla="*/ 328 h 483"/>
                <a:gd name="T30" fmla="*/ 140 w 144"/>
                <a:gd name="T31" fmla="*/ 175 h 483"/>
                <a:gd name="T32" fmla="*/ 140 w 144"/>
                <a:gd name="T33" fmla="*/ 89 h 483"/>
                <a:gd name="T34" fmla="*/ 144 w 144"/>
                <a:gd name="T35" fmla="*/ 13 h 483"/>
                <a:gd name="T36" fmla="*/ 106 w 144"/>
                <a:gd name="T37" fmla="*/ 0 h 483"/>
                <a:gd name="T38" fmla="*/ 68 w 144"/>
                <a:gd name="T39" fmla="*/ 25 h 483"/>
                <a:gd name="T40" fmla="*/ 67 w 144"/>
                <a:gd name="T41" fmla="*/ 26 h 483"/>
                <a:gd name="T42" fmla="*/ 64 w 144"/>
                <a:gd name="T43" fmla="*/ 31 h 483"/>
                <a:gd name="T44" fmla="*/ 58 w 144"/>
                <a:gd name="T45" fmla="*/ 36 h 483"/>
                <a:gd name="T46" fmla="*/ 52 w 144"/>
                <a:gd name="T47" fmla="*/ 41 h 483"/>
                <a:gd name="T48" fmla="*/ 45 w 144"/>
                <a:gd name="T49" fmla="*/ 48 h 483"/>
                <a:gd name="T50" fmla="*/ 39 w 144"/>
                <a:gd name="T51" fmla="*/ 53 h 483"/>
                <a:gd name="T52" fmla="*/ 34 w 144"/>
                <a:gd name="T53" fmla="*/ 58 h 483"/>
                <a:gd name="T54" fmla="*/ 29 w 144"/>
                <a:gd name="T55" fmla="*/ 59 h 4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144" h="483">
                  <a:moveTo>
                    <a:pt x="29" y="59"/>
                  </a:moveTo>
                  <a:lnTo>
                    <a:pt x="29" y="123"/>
                  </a:lnTo>
                  <a:lnTo>
                    <a:pt x="13" y="298"/>
                  </a:lnTo>
                  <a:lnTo>
                    <a:pt x="0" y="470"/>
                  </a:lnTo>
                  <a:lnTo>
                    <a:pt x="51" y="483"/>
                  </a:lnTo>
                  <a:lnTo>
                    <a:pt x="52" y="476"/>
                  </a:lnTo>
                  <a:lnTo>
                    <a:pt x="53" y="461"/>
                  </a:lnTo>
                  <a:lnTo>
                    <a:pt x="57" y="441"/>
                  </a:lnTo>
                  <a:lnTo>
                    <a:pt x="59" y="423"/>
                  </a:lnTo>
                  <a:lnTo>
                    <a:pt x="61" y="387"/>
                  </a:lnTo>
                  <a:lnTo>
                    <a:pt x="64" y="328"/>
                  </a:lnTo>
                  <a:lnTo>
                    <a:pt x="64" y="275"/>
                  </a:lnTo>
                  <a:lnTo>
                    <a:pt x="64" y="251"/>
                  </a:lnTo>
                  <a:lnTo>
                    <a:pt x="84" y="333"/>
                  </a:lnTo>
                  <a:lnTo>
                    <a:pt x="132" y="328"/>
                  </a:lnTo>
                  <a:lnTo>
                    <a:pt x="140" y="175"/>
                  </a:lnTo>
                  <a:lnTo>
                    <a:pt x="140" y="89"/>
                  </a:lnTo>
                  <a:lnTo>
                    <a:pt x="144" y="13"/>
                  </a:lnTo>
                  <a:lnTo>
                    <a:pt x="106" y="0"/>
                  </a:lnTo>
                  <a:lnTo>
                    <a:pt x="68" y="25"/>
                  </a:lnTo>
                  <a:lnTo>
                    <a:pt x="67" y="26"/>
                  </a:lnTo>
                  <a:lnTo>
                    <a:pt x="64" y="31"/>
                  </a:lnTo>
                  <a:lnTo>
                    <a:pt x="58" y="36"/>
                  </a:lnTo>
                  <a:lnTo>
                    <a:pt x="52" y="41"/>
                  </a:lnTo>
                  <a:lnTo>
                    <a:pt x="45" y="48"/>
                  </a:lnTo>
                  <a:lnTo>
                    <a:pt x="39" y="53"/>
                  </a:lnTo>
                  <a:lnTo>
                    <a:pt x="34" y="58"/>
                  </a:lnTo>
                  <a:lnTo>
                    <a:pt x="29" y="59"/>
                  </a:lnTo>
                  <a:close/>
                </a:path>
              </a:pathLst>
            </a:custGeom>
            <a:solidFill>
              <a:srgbClr val="75421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3" name="Freeform 67"/>
            <p:cNvSpPr>
              <a:spLocks/>
            </p:cNvSpPr>
            <p:nvPr/>
          </p:nvSpPr>
          <p:spPr bwMode="auto">
            <a:xfrm>
              <a:off x="2586" y="2142"/>
              <a:ext cx="15" cy="193"/>
            </a:xfrm>
            <a:custGeom>
              <a:avLst/>
              <a:gdLst>
                <a:gd name="T0" fmla="*/ 30 w 30"/>
                <a:gd name="T1" fmla="*/ 0 h 386"/>
                <a:gd name="T2" fmla="*/ 30 w 30"/>
                <a:gd name="T3" fmla="*/ 129 h 386"/>
                <a:gd name="T4" fmla="*/ 26 w 30"/>
                <a:gd name="T5" fmla="*/ 314 h 386"/>
                <a:gd name="T6" fmla="*/ 0 w 30"/>
                <a:gd name="T7" fmla="*/ 386 h 386"/>
                <a:gd name="T8" fmla="*/ 5 w 30"/>
                <a:gd name="T9" fmla="*/ 271 h 386"/>
                <a:gd name="T10" fmla="*/ 9 w 30"/>
                <a:gd name="T11" fmla="*/ 117 h 386"/>
                <a:gd name="T12" fmla="*/ 30 w 30"/>
                <a:gd name="T13" fmla="*/ 0 h 3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0" h="386">
                  <a:moveTo>
                    <a:pt x="30" y="0"/>
                  </a:moveTo>
                  <a:lnTo>
                    <a:pt x="30" y="129"/>
                  </a:lnTo>
                  <a:lnTo>
                    <a:pt x="26" y="314"/>
                  </a:lnTo>
                  <a:lnTo>
                    <a:pt x="0" y="386"/>
                  </a:lnTo>
                  <a:lnTo>
                    <a:pt x="5" y="271"/>
                  </a:lnTo>
                  <a:lnTo>
                    <a:pt x="9" y="117"/>
                  </a:lnTo>
                  <a:lnTo>
                    <a:pt x="30" y="0"/>
                  </a:lnTo>
                  <a:close/>
                </a:path>
              </a:pathLst>
            </a:cu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4" name="Freeform 68"/>
            <p:cNvSpPr>
              <a:spLocks/>
            </p:cNvSpPr>
            <p:nvPr/>
          </p:nvSpPr>
          <p:spPr bwMode="auto">
            <a:xfrm>
              <a:off x="2410" y="2128"/>
              <a:ext cx="29" cy="237"/>
            </a:xfrm>
            <a:custGeom>
              <a:avLst/>
              <a:gdLst>
                <a:gd name="T0" fmla="*/ 59 w 59"/>
                <a:gd name="T1" fmla="*/ 80 h 474"/>
                <a:gd name="T2" fmla="*/ 59 w 59"/>
                <a:gd name="T3" fmla="*/ 149 h 474"/>
                <a:gd name="T4" fmla="*/ 51 w 59"/>
                <a:gd name="T5" fmla="*/ 329 h 474"/>
                <a:gd name="T6" fmla="*/ 33 w 59"/>
                <a:gd name="T7" fmla="*/ 474 h 474"/>
                <a:gd name="T8" fmla="*/ 17 w 59"/>
                <a:gd name="T9" fmla="*/ 342 h 474"/>
                <a:gd name="T10" fmla="*/ 15 w 59"/>
                <a:gd name="T11" fmla="*/ 332 h 474"/>
                <a:gd name="T12" fmla="*/ 9 w 59"/>
                <a:gd name="T13" fmla="*/ 308 h 474"/>
                <a:gd name="T14" fmla="*/ 2 w 59"/>
                <a:gd name="T15" fmla="*/ 279 h 474"/>
                <a:gd name="T16" fmla="*/ 0 w 59"/>
                <a:gd name="T17" fmla="*/ 255 h 474"/>
                <a:gd name="T18" fmla="*/ 2 w 59"/>
                <a:gd name="T19" fmla="*/ 217 h 474"/>
                <a:gd name="T20" fmla="*/ 7 w 59"/>
                <a:gd name="T21" fmla="*/ 158 h 474"/>
                <a:gd name="T22" fmla="*/ 10 w 59"/>
                <a:gd name="T23" fmla="*/ 104 h 474"/>
                <a:gd name="T24" fmla="*/ 13 w 59"/>
                <a:gd name="T25" fmla="*/ 80 h 474"/>
                <a:gd name="T26" fmla="*/ 13 w 59"/>
                <a:gd name="T27" fmla="*/ 0 h 474"/>
                <a:gd name="T28" fmla="*/ 43 w 59"/>
                <a:gd name="T29" fmla="*/ 28 h 474"/>
                <a:gd name="T30" fmla="*/ 59 w 59"/>
                <a:gd name="T31" fmla="*/ 102 h 474"/>
                <a:gd name="T32" fmla="*/ 59 w 59"/>
                <a:gd name="T33" fmla="*/ 80 h 4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9" h="474">
                  <a:moveTo>
                    <a:pt x="59" y="80"/>
                  </a:moveTo>
                  <a:lnTo>
                    <a:pt x="59" y="149"/>
                  </a:lnTo>
                  <a:lnTo>
                    <a:pt x="51" y="329"/>
                  </a:lnTo>
                  <a:lnTo>
                    <a:pt x="33" y="474"/>
                  </a:lnTo>
                  <a:lnTo>
                    <a:pt x="17" y="342"/>
                  </a:lnTo>
                  <a:lnTo>
                    <a:pt x="15" y="332"/>
                  </a:lnTo>
                  <a:lnTo>
                    <a:pt x="9" y="308"/>
                  </a:lnTo>
                  <a:lnTo>
                    <a:pt x="2" y="279"/>
                  </a:lnTo>
                  <a:lnTo>
                    <a:pt x="0" y="255"/>
                  </a:lnTo>
                  <a:lnTo>
                    <a:pt x="2" y="217"/>
                  </a:lnTo>
                  <a:lnTo>
                    <a:pt x="7" y="158"/>
                  </a:lnTo>
                  <a:lnTo>
                    <a:pt x="10" y="104"/>
                  </a:lnTo>
                  <a:lnTo>
                    <a:pt x="13" y="80"/>
                  </a:lnTo>
                  <a:lnTo>
                    <a:pt x="13" y="0"/>
                  </a:lnTo>
                  <a:lnTo>
                    <a:pt x="43" y="28"/>
                  </a:lnTo>
                  <a:lnTo>
                    <a:pt x="59" y="102"/>
                  </a:lnTo>
                  <a:lnTo>
                    <a:pt x="59" y="80"/>
                  </a:lnTo>
                  <a:close/>
                </a:path>
              </a:pathLst>
            </a:custGeom>
            <a:solidFill>
              <a:srgbClr val="75421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5" name="Freeform 69"/>
            <p:cNvSpPr>
              <a:spLocks/>
            </p:cNvSpPr>
            <p:nvPr/>
          </p:nvSpPr>
          <p:spPr bwMode="auto">
            <a:xfrm>
              <a:off x="2535" y="2173"/>
              <a:ext cx="45" cy="217"/>
            </a:xfrm>
            <a:custGeom>
              <a:avLst/>
              <a:gdLst>
                <a:gd name="T0" fmla="*/ 82 w 90"/>
                <a:gd name="T1" fmla="*/ 0 h 436"/>
                <a:gd name="T2" fmla="*/ 82 w 90"/>
                <a:gd name="T3" fmla="*/ 4 h 436"/>
                <a:gd name="T4" fmla="*/ 82 w 90"/>
                <a:gd name="T5" fmla="*/ 14 h 436"/>
                <a:gd name="T6" fmla="*/ 82 w 90"/>
                <a:gd name="T7" fmla="*/ 29 h 436"/>
                <a:gd name="T8" fmla="*/ 82 w 90"/>
                <a:gd name="T9" fmla="*/ 48 h 436"/>
                <a:gd name="T10" fmla="*/ 82 w 90"/>
                <a:gd name="T11" fmla="*/ 81 h 436"/>
                <a:gd name="T12" fmla="*/ 82 w 90"/>
                <a:gd name="T13" fmla="*/ 132 h 436"/>
                <a:gd name="T14" fmla="*/ 82 w 90"/>
                <a:gd name="T15" fmla="*/ 177 h 436"/>
                <a:gd name="T16" fmla="*/ 82 w 90"/>
                <a:gd name="T17" fmla="*/ 196 h 436"/>
                <a:gd name="T18" fmla="*/ 82 w 90"/>
                <a:gd name="T19" fmla="*/ 329 h 436"/>
                <a:gd name="T20" fmla="*/ 90 w 90"/>
                <a:gd name="T21" fmla="*/ 385 h 436"/>
                <a:gd name="T22" fmla="*/ 77 w 90"/>
                <a:gd name="T23" fmla="*/ 436 h 436"/>
                <a:gd name="T24" fmla="*/ 26 w 90"/>
                <a:gd name="T25" fmla="*/ 436 h 436"/>
                <a:gd name="T26" fmla="*/ 0 w 90"/>
                <a:gd name="T27" fmla="*/ 346 h 436"/>
                <a:gd name="T28" fmla="*/ 55 w 90"/>
                <a:gd name="T29" fmla="*/ 346 h 436"/>
                <a:gd name="T30" fmla="*/ 69 w 90"/>
                <a:gd name="T31" fmla="*/ 210 h 436"/>
                <a:gd name="T32" fmla="*/ 60 w 90"/>
                <a:gd name="T33" fmla="*/ 18 h 436"/>
                <a:gd name="T34" fmla="*/ 82 w 90"/>
                <a:gd name="T35" fmla="*/ 0 h 4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90" h="436">
                  <a:moveTo>
                    <a:pt x="82" y="0"/>
                  </a:moveTo>
                  <a:lnTo>
                    <a:pt x="82" y="4"/>
                  </a:lnTo>
                  <a:lnTo>
                    <a:pt x="82" y="14"/>
                  </a:lnTo>
                  <a:lnTo>
                    <a:pt x="82" y="29"/>
                  </a:lnTo>
                  <a:lnTo>
                    <a:pt x="82" y="48"/>
                  </a:lnTo>
                  <a:lnTo>
                    <a:pt x="82" y="81"/>
                  </a:lnTo>
                  <a:lnTo>
                    <a:pt x="82" y="132"/>
                  </a:lnTo>
                  <a:lnTo>
                    <a:pt x="82" y="177"/>
                  </a:lnTo>
                  <a:lnTo>
                    <a:pt x="82" y="196"/>
                  </a:lnTo>
                  <a:lnTo>
                    <a:pt x="82" y="329"/>
                  </a:lnTo>
                  <a:lnTo>
                    <a:pt x="90" y="385"/>
                  </a:lnTo>
                  <a:lnTo>
                    <a:pt x="77" y="436"/>
                  </a:lnTo>
                  <a:lnTo>
                    <a:pt x="26" y="436"/>
                  </a:lnTo>
                  <a:lnTo>
                    <a:pt x="0" y="346"/>
                  </a:lnTo>
                  <a:lnTo>
                    <a:pt x="55" y="346"/>
                  </a:lnTo>
                  <a:lnTo>
                    <a:pt x="69" y="210"/>
                  </a:lnTo>
                  <a:lnTo>
                    <a:pt x="60" y="18"/>
                  </a:lnTo>
                  <a:lnTo>
                    <a:pt x="82" y="0"/>
                  </a:lnTo>
                  <a:close/>
                </a:path>
              </a:pathLst>
            </a:custGeom>
            <a:solidFill>
              <a:srgbClr val="75421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6" name="Freeform 70"/>
            <p:cNvSpPr>
              <a:spLocks/>
            </p:cNvSpPr>
            <p:nvPr/>
          </p:nvSpPr>
          <p:spPr bwMode="auto">
            <a:xfrm>
              <a:off x="2597" y="2115"/>
              <a:ext cx="64" cy="260"/>
            </a:xfrm>
            <a:custGeom>
              <a:avLst/>
              <a:gdLst>
                <a:gd name="T0" fmla="*/ 39 w 128"/>
                <a:gd name="T1" fmla="*/ 51 h 521"/>
                <a:gd name="T2" fmla="*/ 17 w 128"/>
                <a:gd name="T3" fmla="*/ 93 h 521"/>
                <a:gd name="T4" fmla="*/ 17 w 128"/>
                <a:gd name="T5" fmla="*/ 218 h 521"/>
                <a:gd name="T6" fmla="*/ 14 w 128"/>
                <a:gd name="T7" fmla="*/ 401 h 521"/>
                <a:gd name="T8" fmla="*/ 0 w 128"/>
                <a:gd name="T9" fmla="*/ 465 h 521"/>
                <a:gd name="T10" fmla="*/ 9 w 128"/>
                <a:gd name="T11" fmla="*/ 521 h 521"/>
                <a:gd name="T12" fmla="*/ 12 w 128"/>
                <a:gd name="T13" fmla="*/ 520 h 521"/>
                <a:gd name="T14" fmla="*/ 19 w 128"/>
                <a:gd name="T15" fmla="*/ 515 h 521"/>
                <a:gd name="T16" fmla="*/ 27 w 128"/>
                <a:gd name="T17" fmla="*/ 509 h 521"/>
                <a:gd name="T18" fmla="*/ 37 w 128"/>
                <a:gd name="T19" fmla="*/ 500 h 521"/>
                <a:gd name="T20" fmla="*/ 49 w 128"/>
                <a:gd name="T21" fmla="*/ 490 h 521"/>
                <a:gd name="T22" fmla="*/ 58 w 128"/>
                <a:gd name="T23" fmla="*/ 477 h 521"/>
                <a:gd name="T24" fmla="*/ 65 w 128"/>
                <a:gd name="T25" fmla="*/ 463 h 521"/>
                <a:gd name="T26" fmla="*/ 68 w 128"/>
                <a:gd name="T27" fmla="*/ 448 h 521"/>
                <a:gd name="T28" fmla="*/ 69 w 128"/>
                <a:gd name="T29" fmla="*/ 401 h 521"/>
                <a:gd name="T30" fmla="*/ 68 w 128"/>
                <a:gd name="T31" fmla="*/ 339 h 521"/>
                <a:gd name="T32" fmla="*/ 66 w 128"/>
                <a:gd name="T33" fmla="*/ 283 h 521"/>
                <a:gd name="T34" fmla="*/ 65 w 128"/>
                <a:gd name="T35" fmla="*/ 260 h 521"/>
                <a:gd name="T36" fmla="*/ 90 w 128"/>
                <a:gd name="T37" fmla="*/ 338 h 521"/>
                <a:gd name="T38" fmla="*/ 128 w 128"/>
                <a:gd name="T39" fmla="*/ 192 h 521"/>
                <a:gd name="T40" fmla="*/ 120 w 128"/>
                <a:gd name="T41" fmla="*/ 90 h 521"/>
                <a:gd name="T42" fmla="*/ 120 w 128"/>
                <a:gd name="T43" fmla="*/ 0 h 521"/>
                <a:gd name="T44" fmla="*/ 68 w 128"/>
                <a:gd name="T45" fmla="*/ 13 h 521"/>
                <a:gd name="T46" fmla="*/ 65 w 128"/>
                <a:gd name="T47" fmla="*/ 20 h 521"/>
                <a:gd name="T48" fmla="*/ 57 w 128"/>
                <a:gd name="T49" fmla="*/ 34 h 521"/>
                <a:gd name="T50" fmla="*/ 47 w 128"/>
                <a:gd name="T51" fmla="*/ 46 h 521"/>
                <a:gd name="T52" fmla="*/ 39 w 128"/>
                <a:gd name="T53" fmla="*/ 51 h 5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128" h="521">
                  <a:moveTo>
                    <a:pt x="39" y="51"/>
                  </a:moveTo>
                  <a:lnTo>
                    <a:pt x="17" y="93"/>
                  </a:lnTo>
                  <a:lnTo>
                    <a:pt x="17" y="218"/>
                  </a:lnTo>
                  <a:lnTo>
                    <a:pt x="14" y="401"/>
                  </a:lnTo>
                  <a:lnTo>
                    <a:pt x="0" y="465"/>
                  </a:lnTo>
                  <a:lnTo>
                    <a:pt x="9" y="521"/>
                  </a:lnTo>
                  <a:lnTo>
                    <a:pt x="12" y="520"/>
                  </a:lnTo>
                  <a:lnTo>
                    <a:pt x="19" y="515"/>
                  </a:lnTo>
                  <a:lnTo>
                    <a:pt x="27" y="509"/>
                  </a:lnTo>
                  <a:lnTo>
                    <a:pt x="37" y="500"/>
                  </a:lnTo>
                  <a:lnTo>
                    <a:pt x="49" y="490"/>
                  </a:lnTo>
                  <a:lnTo>
                    <a:pt x="58" y="477"/>
                  </a:lnTo>
                  <a:lnTo>
                    <a:pt x="65" y="463"/>
                  </a:lnTo>
                  <a:lnTo>
                    <a:pt x="68" y="448"/>
                  </a:lnTo>
                  <a:lnTo>
                    <a:pt x="69" y="401"/>
                  </a:lnTo>
                  <a:lnTo>
                    <a:pt x="68" y="339"/>
                  </a:lnTo>
                  <a:lnTo>
                    <a:pt x="66" y="283"/>
                  </a:lnTo>
                  <a:lnTo>
                    <a:pt x="65" y="260"/>
                  </a:lnTo>
                  <a:lnTo>
                    <a:pt x="90" y="338"/>
                  </a:lnTo>
                  <a:lnTo>
                    <a:pt x="128" y="192"/>
                  </a:lnTo>
                  <a:lnTo>
                    <a:pt x="120" y="90"/>
                  </a:lnTo>
                  <a:lnTo>
                    <a:pt x="120" y="0"/>
                  </a:lnTo>
                  <a:lnTo>
                    <a:pt x="68" y="13"/>
                  </a:lnTo>
                  <a:lnTo>
                    <a:pt x="65" y="20"/>
                  </a:lnTo>
                  <a:lnTo>
                    <a:pt x="57" y="34"/>
                  </a:lnTo>
                  <a:lnTo>
                    <a:pt x="47" y="46"/>
                  </a:lnTo>
                  <a:lnTo>
                    <a:pt x="39" y="51"/>
                  </a:lnTo>
                  <a:close/>
                </a:path>
              </a:pathLst>
            </a:custGeom>
            <a:solidFill>
              <a:srgbClr val="75421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7" name="Freeform 71"/>
            <p:cNvSpPr>
              <a:spLocks/>
            </p:cNvSpPr>
            <p:nvPr/>
          </p:nvSpPr>
          <p:spPr bwMode="auto">
            <a:xfrm>
              <a:off x="2304" y="2382"/>
              <a:ext cx="331" cy="80"/>
            </a:xfrm>
            <a:custGeom>
              <a:avLst/>
              <a:gdLst>
                <a:gd name="T0" fmla="*/ 111 w 662"/>
                <a:gd name="T1" fmla="*/ 79 h 158"/>
                <a:gd name="T2" fmla="*/ 189 w 662"/>
                <a:gd name="T3" fmla="*/ 0 h 158"/>
                <a:gd name="T4" fmla="*/ 244 w 662"/>
                <a:gd name="T5" fmla="*/ 47 h 158"/>
                <a:gd name="T6" fmla="*/ 300 w 662"/>
                <a:gd name="T7" fmla="*/ 55 h 158"/>
                <a:gd name="T8" fmla="*/ 355 w 662"/>
                <a:gd name="T9" fmla="*/ 24 h 158"/>
                <a:gd name="T10" fmla="*/ 465 w 662"/>
                <a:gd name="T11" fmla="*/ 32 h 158"/>
                <a:gd name="T12" fmla="*/ 568 w 662"/>
                <a:gd name="T13" fmla="*/ 40 h 158"/>
                <a:gd name="T14" fmla="*/ 662 w 662"/>
                <a:gd name="T15" fmla="*/ 8 h 158"/>
                <a:gd name="T16" fmla="*/ 583 w 662"/>
                <a:gd name="T17" fmla="*/ 55 h 158"/>
                <a:gd name="T18" fmla="*/ 433 w 662"/>
                <a:gd name="T19" fmla="*/ 63 h 158"/>
                <a:gd name="T20" fmla="*/ 372 w 662"/>
                <a:gd name="T21" fmla="*/ 95 h 158"/>
                <a:gd name="T22" fmla="*/ 418 w 662"/>
                <a:gd name="T23" fmla="*/ 126 h 158"/>
                <a:gd name="T24" fmla="*/ 324 w 662"/>
                <a:gd name="T25" fmla="*/ 150 h 158"/>
                <a:gd name="T26" fmla="*/ 189 w 662"/>
                <a:gd name="T27" fmla="*/ 150 h 158"/>
                <a:gd name="T28" fmla="*/ 0 w 662"/>
                <a:gd name="T29" fmla="*/ 158 h 158"/>
                <a:gd name="T30" fmla="*/ 3 w 662"/>
                <a:gd name="T31" fmla="*/ 71 h 158"/>
                <a:gd name="T32" fmla="*/ 106 w 662"/>
                <a:gd name="T33" fmla="*/ 56 h 158"/>
                <a:gd name="T34" fmla="*/ 111 w 662"/>
                <a:gd name="T35" fmla="*/ 79 h 1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662" h="158">
                  <a:moveTo>
                    <a:pt x="111" y="79"/>
                  </a:moveTo>
                  <a:lnTo>
                    <a:pt x="189" y="0"/>
                  </a:lnTo>
                  <a:lnTo>
                    <a:pt x="244" y="47"/>
                  </a:lnTo>
                  <a:lnTo>
                    <a:pt x="300" y="55"/>
                  </a:lnTo>
                  <a:lnTo>
                    <a:pt x="355" y="24"/>
                  </a:lnTo>
                  <a:lnTo>
                    <a:pt x="465" y="32"/>
                  </a:lnTo>
                  <a:lnTo>
                    <a:pt x="568" y="40"/>
                  </a:lnTo>
                  <a:lnTo>
                    <a:pt x="662" y="8"/>
                  </a:lnTo>
                  <a:lnTo>
                    <a:pt x="583" y="55"/>
                  </a:lnTo>
                  <a:lnTo>
                    <a:pt x="433" y="63"/>
                  </a:lnTo>
                  <a:lnTo>
                    <a:pt x="372" y="95"/>
                  </a:lnTo>
                  <a:lnTo>
                    <a:pt x="418" y="126"/>
                  </a:lnTo>
                  <a:lnTo>
                    <a:pt x="324" y="150"/>
                  </a:lnTo>
                  <a:lnTo>
                    <a:pt x="189" y="150"/>
                  </a:lnTo>
                  <a:lnTo>
                    <a:pt x="0" y="158"/>
                  </a:lnTo>
                  <a:lnTo>
                    <a:pt x="3" y="71"/>
                  </a:lnTo>
                  <a:lnTo>
                    <a:pt x="106" y="56"/>
                  </a:lnTo>
                  <a:lnTo>
                    <a:pt x="111" y="79"/>
                  </a:lnTo>
                  <a:close/>
                </a:path>
              </a:pathLst>
            </a:custGeom>
            <a:solidFill>
              <a:srgbClr val="0033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9" name="Freeform 73"/>
            <p:cNvSpPr>
              <a:spLocks/>
            </p:cNvSpPr>
            <p:nvPr/>
          </p:nvSpPr>
          <p:spPr bwMode="auto">
            <a:xfrm>
              <a:off x="3171" y="2355"/>
              <a:ext cx="280" cy="138"/>
            </a:xfrm>
            <a:custGeom>
              <a:avLst/>
              <a:gdLst>
                <a:gd name="T0" fmla="*/ 378 w 559"/>
                <a:gd name="T1" fmla="*/ 33 h 278"/>
                <a:gd name="T2" fmla="*/ 275 w 559"/>
                <a:gd name="T3" fmla="*/ 103 h 278"/>
                <a:gd name="T4" fmla="*/ 0 w 559"/>
                <a:gd name="T5" fmla="*/ 167 h 278"/>
                <a:gd name="T6" fmla="*/ 354 w 559"/>
                <a:gd name="T7" fmla="*/ 190 h 278"/>
                <a:gd name="T8" fmla="*/ 456 w 559"/>
                <a:gd name="T9" fmla="*/ 174 h 278"/>
                <a:gd name="T10" fmla="*/ 409 w 559"/>
                <a:gd name="T11" fmla="*/ 278 h 278"/>
                <a:gd name="T12" fmla="*/ 519 w 559"/>
                <a:gd name="T13" fmla="*/ 246 h 278"/>
                <a:gd name="T14" fmla="*/ 559 w 559"/>
                <a:gd name="T15" fmla="*/ 143 h 278"/>
                <a:gd name="T16" fmla="*/ 559 w 559"/>
                <a:gd name="T17" fmla="*/ 0 h 278"/>
                <a:gd name="T18" fmla="*/ 456 w 559"/>
                <a:gd name="T19" fmla="*/ 8 h 278"/>
                <a:gd name="T20" fmla="*/ 378 w 559"/>
                <a:gd name="T21" fmla="*/ 33 h 2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59" h="278">
                  <a:moveTo>
                    <a:pt x="378" y="33"/>
                  </a:moveTo>
                  <a:lnTo>
                    <a:pt x="275" y="103"/>
                  </a:lnTo>
                  <a:lnTo>
                    <a:pt x="0" y="167"/>
                  </a:lnTo>
                  <a:lnTo>
                    <a:pt x="354" y="190"/>
                  </a:lnTo>
                  <a:lnTo>
                    <a:pt x="456" y="174"/>
                  </a:lnTo>
                  <a:lnTo>
                    <a:pt x="409" y="278"/>
                  </a:lnTo>
                  <a:lnTo>
                    <a:pt x="519" y="246"/>
                  </a:lnTo>
                  <a:lnTo>
                    <a:pt x="559" y="143"/>
                  </a:lnTo>
                  <a:lnTo>
                    <a:pt x="559" y="0"/>
                  </a:lnTo>
                  <a:lnTo>
                    <a:pt x="456" y="8"/>
                  </a:lnTo>
                  <a:lnTo>
                    <a:pt x="378" y="33"/>
                  </a:lnTo>
                  <a:close/>
                </a:path>
              </a:pathLst>
            </a:custGeom>
            <a:solidFill>
              <a:srgbClr val="B263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0" name="Freeform 74"/>
            <p:cNvSpPr>
              <a:spLocks/>
            </p:cNvSpPr>
            <p:nvPr/>
          </p:nvSpPr>
          <p:spPr bwMode="auto">
            <a:xfrm>
              <a:off x="2966" y="1883"/>
              <a:ext cx="363" cy="440"/>
            </a:xfrm>
            <a:custGeom>
              <a:avLst/>
              <a:gdLst>
                <a:gd name="T0" fmla="*/ 646 w 724"/>
                <a:gd name="T1" fmla="*/ 817 h 880"/>
                <a:gd name="T2" fmla="*/ 677 w 724"/>
                <a:gd name="T3" fmla="*/ 745 h 880"/>
                <a:gd name="T4" fmla="*/ 677 w 724"/>
                <a:gd name="T5" fmla="*/ 627 h 880"/>
                <a:gd name="T6" fmla="*/ 599 w 724"/>
                <a:gd name="T7" fmla="*/ 419 h 880"/>
                <a:gd name="T8" fmla="*/ 464 w 724"/>
                <a:gd name="T9" fmla="*/ 286 h 880"/>
                <a:gd name="T10" fmla="*/ 417 w 724"/>
                <a:gd name="T11" fmla="*/ 294 h 880"/>
                <a:gd name="T12" fmla="*/ 275 w 724"/>
                <a:gd name="T13" fmla="*/ 261 h 880"/>
                <a:gd name="T14" fmla="*/ 165 w 724"/>
                <a:gd name="T15" fmla="*/ 151 h 880"/>
                <a:gd name="T16" fmla="*/ 125 w 724"/>
                <a:gd name="T17" fmla="*/ 206 h 880"/>
                <a:gd name="T18" fmla="*/ 0 w 724"/>
                <a:gd name="T19" fmla="*/ 206 h 880"/>
                <a:gd name="T20" fmla="*/ 102 w 724"/>
                <a:gd name="T21" fmla="*/ 190 h 880"/>
                <a:gd name="T22" fmla="*/ 158 w 724"/>
                <a:gd name="T23" fmla="*/ 127 h 880"/>
                <a:gd name="T24" fmla="*/ 78 w 724"/>
                <a:gd name="T25" fmla="*/ 0 h 880"/>
                <a:gd name="T26" fmla="*/ 133 w 724"/>
                <a:gd name="T27" fmla="*/ 48 h 880"/>
                <a:gd name="T28" fmla="*/ 173 w 724"/>
                <a:gd name="T29" fmla="*/ 112 h 880"/>
                <a:gd name="T30" fmla="*/ 291 w 724"/>
                <a:gd name="T31" fmla="*/ 238 h 880"/>
                <a:gd name="T32" fmla="*/ 394 w 724"/>
                <a:gd name="T33" fmla="*/ 278 h 880"/>
                <a:gd name="T34" fmla="*/ 449 w 724"/>
                <a:gd name="T35" fmla="*/ 270 h 880"/>
                <a:gd name="T36" fmla="*/ 448 w 724"/>
                <a:gd name="T37" fmla="*/ 266 h 880"/>
                <a:gd name="T38" fmla="*/ 443 w 724"/>
                <a:gd name="T39" fmla="*/ 257 h 880"/>
                <a:gd name="T40" fmla="*/ 435 w 724"/>
                <a:gd name="T41" fmla="*/ 240 h 880"/>
                <a:gd name="T42" fmla="*/ 425 w 724"/>
                <a:gd name="T43" fmla="*/ 214 h 880"/>
                <a:gd name="T44" fmla="*/ 419 w 724"/>
                <a:gd name="T45" fmla="*/ 197 h 880"/>
                <a:gd name="T46" fmla="*/ 411 w 724"/>
                <a:gd name="T47" fmla="*/ 175 h 880"/>
                <a:gd name="T48" fmla="*/ 403 w 724"/>
                <a:gd name="T49" fmla="*/ 152 h 880"/>
                <a:gd name="T50" fmla="*/ 396 w 724"/>
                <a:gd name="T51" fmla="*/ 128 h 880"/>
                <a:gd name="T52" fmla="*/ 389 w 724"/>
                <a:gd name="T53" fmla="*/ 106 h 880"/>
                <a:gd name="T54" fmla="*/ 383 w 724"/>
                <a:gd name="T55" fmla="*/ 89 h 880"/>
                <a:gd name="T56" fmla="*/ 379 w 724"/>
                <a:gd name="T57" fmla="*/ 76 h 880"/>
                <a:gd name="T58" fmla="*/ 378 w 724"/>
                <a:gd name="T59" fmla="*/ 71 h 880"/>
                <a:gd name="T60" fmla="*/ 433 w 724"/>
                <a:gd name="T61" fmla="*/ 151 h 880"/>
                <a:gd name="T62" fmla="*/ 488 w 724"/>
                <a:gd name="T63" fmla="*/ 270 h 880"/>
                <a:gd name="T64" fmla="*/ 591 w 724"/>
                <a:gd name="T65" fmla="*/ 357 h 880"/>
                <a:gd name="T66" fmla="*/ 662 w 724"/>
                <a:gd name="T67" fmla="*/ 476 h 880"/>
                <a:gd name="T68" fmla="*/ 677 w 724"/>
                <a:gd name="T69" fmla="*/ 412 h 880"/>
                <a:gd name="T70" fmla="*/ 678 w 724"/>
                <a:gd name="T71" fmla="*/ 404 h 880"/>
                <a:gd name="T72" fmla="*/ 681 w 724"/>
                <a:gd name="T73" fmla="*/ 384 h 880"/>
                <a:gd name="T74" fmla="*/ 681 w 724"/>
                <a:gd name="T75" fmla="*/ 356 h 880"/>
                <a:gd name="T76" fmla="*/ 677 w 724"/>
                <a:gd name="T77" fmla="*/ 325 h 880"/>
                <a:gd name="T78" fmla="*/ 673 w 724"/>
                <a:gd name="T79" fmla="*/ 308 h 880"/>
                <a:gd name="T80" fmla="*/ 667 w 724"/>
                <a:gd name="T81" fmla="*/ 287 h 880"/>
                <a:gd name="T82" fmla="*/ 659 w 724"/>
                <a:gd name="T83" fmla="*/ 265 h 880"/>
                <a:gd name="T84" fmla="*/ 651 w 724"/>
                <a:gd name="T85" fmla="*/ 243 h 880"/>
                <a:gd name="T86" fmla="*/ 643 w 724"/>
                <a:gd name="T87" fmla="*/ 222 h 880"/>
                <a:gd name="T88" fmla="*/ 636 w 724"/>
                <a:gd name="T89" fmla="*/ 205 h 880"/>
                <a:gd name="T90" fmla="*/ 631 w 724"/>
                <a:gd name="T91" fmla="*/ 195 h 880"/>
                <a:gd name="T92" fmla="*/ 630 w 724"/>
                <a:gd name="T93" fmla="*/ 190 h 880"/>
                <a:gd name="T94" fmla="*/ 614 w 724"/>
                <a:gd name="T95" fmla="*/ 96 h 880"/>
                <a:gd name="T96" fmla="*/ 662 w 724"/>
                <a:gd name="T97" fmla="*/ 183 h 880"/>
                <a:gd name="T98" fmla="*/ 709 w 724"/>
                <a:gd name="T99" fmla="*/ 349 h 880"/>
                <a:gd name="T100" fmla="*/ 693 w 724"/>
                <a:gd name="T101" fmla="*/ 500 h 880"/>
                <a:gd name="T102" fmla="*/ 716 w 724"/>
                <a:gd name="T103" fmla="*/ 618 h 880"/>
                <a:gd name="T104" fmla="*/ 724 w 724"/>
                <a:gd name="T105" fmla="*/ 753 h 880"/>
                <a:gd name="T106" fmla="*/ 701 w 724"/>
                <a:gd name="T107" fmla="*/ 880 h 880"/>
                <a:gd name="T108" fmla="*/ 699 w 724"/>
                <a:gd name="T109" fmla="*/ 878 h 880"/>
                <a:gd name="T110" fmla="*/ 693 w 724"/>
                <a:gd name="T111" fmla="*/ 870 h 880"/>
                <a:gd name="T112" fmla="*/ 686 w 724"/>
                <a:gd name="T113" fmla="*/ 860 h 880"/>
                <a:gd name="T114" fmla="*/ 677 w 724"/>
                <a:gd name="T115" fmla="*/ 848 h 880"/>
                <a:gd name="T116" fmla="*/ 667 w 724"/>
                <a:gd name="T117" fmla="*/ 836 h 880"/>
                <a:gd name="T118" fmla="*/ 658 w 724"/>
                <a:gd name="T119" fmla="*/ 827 h 880"/>
                <a:gd name="T120" fmla="*/ 651 w 724"/>
                <a:gd name="T121" fmla="*/ 819 h 880"/>
                <a:gd name="T122" fmla="*/ 646 w 724"/>
                <a:gd name="T123" fmla="*/ 817 h 8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24" h="880">
                  <a:moveTo>
                    <a:pt x="646" y="817"/>
                  </a:moveTo>
                  <a:lnTo>
                    <a:pt x="677" y="745"/>
                  </a:lnTo>
                  <a:lnTo>
                    <a:pt x="677" y="627"/>
                  </a:lnTo>
                  <a:lnTo>
                    <a:pt x="599" y="419"/>
                  </a:lnTo>
                  <a:lnTo>
                    <a:pt x="464" y="286"/>
                  </a:lnTo>
                  <a:lnTo>
                    <a:pt x="417" y="294"/>
                  </a:lnTo>
                  <a:lnTo>
                    <a:pt x="275" y="261"/>
                  </a:lnTo>
                  <a:lnTo>
                    <a:pt x="165" y="151"/>
                  </a:lnTo>
                  <a:lnTo>
                    <a:pt x="125" y="206"/>
                  </a:lnTo>
                  <a:lnTo>
                    <a:pt x="0" y="206"/>
                  </a:lnTo>
                  <a:lnTo>
                    <a:pt x="102" y="190"/>
                  </a:lnTo>
                  <a:lnTo>
                    <a:pt x="158" y="127"/>
                  </a:lnTo>
                  <a:lnTo>
                    <a:pt x="78" y="0"/>
                  </a:lnTo>
                  <a:lnTo>
                    <a:pt x="133" y="48"/>
                  </a:lnTo>
                  <a:lnTo>
                    <a:pt x="173" y="112"/>
                  </a:lnTo>
                  <a:lnTo>
                    <a:pt x="291" y="238"/>
                  </a:lnTo>
                  <a:lnTo>
                    <a:pt x="394" y="278"/>
                  </a:lnTo>
                  <a:lnTo>
                    <a:pt x="449" y="270"/>
                  </a:lnTo>
                  <a:lnTo>
                    <a:pt x="448" y="266"/>
                  </a:lnTo>
                  <a:lnTo>
                    <a:pt x="443" y="257"/>
                  </a:lnTo>
                  <a:lnTo>
                    <a:pt x="435" y="240"/>
                  </a:lnTo>
                  <a:lnTo>
                    <a:pt x="425" y="214"/>
                  </a:lnTo>
                  <a:lnTo>
                    <a:pt x="419" y="197"/>
                  </a:lnTo>
                  <a:lnTo>
                    <a:pt x="411" y="175"/>
                  </a:lnTo>
                  <a:lnTo>
                    <a:pt x="403" y="152"/>
                  </a:lnTo>
                  <a:lnTo>
                    <a:pt x="396" y="128"/>
                  </a:lnTo>
                  <a:lnTo>
                    <a:pt x="389" y="106"/>
                  </a:lnTo>
                  <a:lnTo>
                    <a:pt x="383" y="89"/>
                  </a:lnTo>
                  <a:lnTo>
                    <a:pt x="379" y="76"/>
                  </a:lnTo>
                  <a:lnTo>
                    <a:pt x="378" y="71"/>
                  </a:lnTo>
                  <a:lnTo>
                    <a:pt x="433" y="151"/>
                  </a:lnTo>
                  <a:lnTo>
                    <a:pt x="488" y="270"/>
                  </a:lnTo>
                  <a:lnTo>
                    <a:pt x="591" y="357"/>
                  </a:lnTo>
                  <a:lnTo>
                    <a:pt x="662" y="476"/>
                  </a:lnTo>
                  <a:lnTo>
                    <a:pt x="677" y="412"/>
                  </a:lnTo>
                  <a:lnTo>
                    <a:pt x="678" y="404"/>
                  </a:lnTo>
                  <a:lnTo>
                    <a:pt x="681" y="384"/>
                  </a:lnTo>
                  <a:lnTo>
                    <a:pt x="681" y="356"/>
                  </a:lnTo>
                  <a:lnTo>
                    <a:pt x="677" y="325"/>
                  </a:lnTo>
                  <a:lnTo>
                    <a:pt x="673" y="308"/>
                  </a:lnTo>
                  <a:lnTo>
                    <a:pt x="667" y="287"/>
                  </a:lnTo>
                  <a:lnTo>
                    <a:pt x="659" y="265"/>
                  </a:lnTo>
                  <a:lnTo>
                    <a:pt x="651" y="243"/>
                  </a:lnTo>
                  <a:lnTo>
                    <a:pt x="643" y="222"/>
                  </a:lnTo>
                  <a:lnTo>
                    <a:pt x="636" y="205"/>
                  </a:lnTo>
                  <a:lnTo>
                    <a:pt x="631" y="195"/>
                  </a:lnTo>
                  <a:lnTo>
                    <a:pt x="630" y="190"/>
                  </a:lnTo>
                  <a:lnTo>
                    <a:pt x="614" y="96"/>
                  </a:lnTo>
                  <a:lnTo>
                    <a:pt x="662" y="183"/>
                  </a:lnTo>
                  <a:lnTo>
                    <a:pt x="709" y="349"/>
                  </a:lnTo>
                  <a:lnTo>
                    <a:pt x="693" y="500"/>
                  </a:lnTo>
                  <a:lnTo>
                    <a:pt x="716" y="618"/>
                  </a:lnTo>
                  <a:lnTo>
                    <a:pt x="724" y="753"/>
                  </a:lnTo>
                  <a:lnTo>
                    <a:pt x="701" y="880"/>
                  </a:lnTo>
                  <a:lnTo>
                    <a:pt x="699" y="878"/>
                  </a:lnTo>
                  <a:lnTo>
                    <a:pt x="693" y="870"/>
                  </a:lnTo>
                  <a:lnTo>
                    <a:pt x="686" y="860"/>
                  </a:lnTo>
                  <a:lnTo>
                    <a:pt x="677" y="848"/>
                  </a:lnTo>
                  <a:lnTo>
                    <a:pt x="667" y="836"/>
                  </a:lnTo>
                  <a:lnTo>
                    <a:pt x="658" y="827"/>
                  </a:lnTo>
                  <a:lnTo>
                    <a:pt x="651" y="819"/>
                  </a:lnTo>
                  <a:lnTo>
                    <a:pt x="646" y="817"/>
                  </a:lnTo>
                  <a:close/>
                </a:path>
              </a:pathLst>
            </a:custGeom>
            <a:solidFill>
              <a:srgbClr val="3F3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2" name="Freeform 76"/>
            <p:cNvSpPr>
              <a:spLocks/>
            </p:cNvSpPr>
            <p:nvPr/>
          </p:nvSpPr>
          <p:spPr bwMode="auto">
            <a:xfrm>
              <a:off x="2306" y="2489"/>
              <a:ext cx="371" cy="117"/>
            </a:xfrm>
            <a:custGeom>
              <a:avLst/>
              <a:gdLst>
                <a:gd name="T0" fmla="*/ 28 w 740"/>
                <a:gd name="T1" fmla="*/ 0 h 233"/>
                <a:gd name="T2" fmla="*/ 156 w 740"/>
                <a:gd name="T3" fmla="*/ 0 h 233"/>
                <a:gd name="T4" fmla="*/ 232 w 740"/>
                <a:gd name="T5" fmla="*/ 34 h 233"/>
                <a:gd name="T6" fmla="*/ 192 w 740"/>
                <a:gd name="T7" fmla="*/ 53 h 233"/>
                <a:gd name="T8" fmla="*/ 238 w 740"/>
                <a:gd name="T9" fmla="*/ 93 h 233"/>
                <a:gd name="T10" fmla="*/ 501 w 740"/>
                <a:gd name="T11" fmla="*/ 93 h 233"/>
                <a:gd name="T12" fmla="*/ 554 w 740"/>
                <a:gd name="T13" fmla="*/ 140 h 233"/>
                <a:gd name="T14" fmla="*/ 506 w 740"/>
                <a:gd name="T15" fmla="*/ 152 h 233"/>
                <a:gd name="T16" fmla="*/ 442 w 740"/>
                <a:gd name="T17" fmla="*/ 169 h 233"/>
                <a:gd name="T18" fmla="*/ 518 w 740"/>
                <a:gd name="T19" fmla="*/ 182 h 233"/>
                <a:gd name="T20" fmla="*/ 682 w 740"/>
                <a:gd name="T21" fmla="*/ 182 h 233"/>
                <a:gd name="T22" fmla="*/ 740 w 740"/>
                <a:gd name="T23" fmla="*/ 182 h 233"/>
                <a:gd name="T24" fmla="*/ 687 w 740"/>
                <a:gd name="T25" fmla="*/ 222 h 233"/>
                <a:gd name="T26" fmla="*/ 0 w 740"/>
                <a:gd name="T27" fmla="*/ 233 h 233"/>
                <a:gd name="T28" fmla="*/ 0 w 740"/>
                <a:gd name="T29" fmla="*/ 175 h 233"/>
                <a:gd name="T30" fmla="*/ 116 w 740"/>
                <a:gd name="T31" fmla="*/ 175 h 233"/>
                <a:gd name="T32" fmla="*/ 221 w 740"/>
                <a:gd name="T33" fmla="*/ 146 h 233"/>
                <a:gd name="T34" fmla="*/ 199 w 740"/>
                <a:gd name="T35" fmla="*/ 110 h 233"/>
                <a:gd name="T36" fmla="*/ 145 w 740"/>
                <a:gd name="T37" fmla="*/ 53 h 233"/>
                <a:gd name="T38" fmla="*/ 0 w 740"/>
                <a:gd name="T39" fmla="*/ 53 h 233"/>
                <a:gd name="T40" fmla="*/ 0 w 740"/>
                <a:gd name="T41" fmla="*/ 23 h 233"/>
                <a:gd name="T42" fmla="*/ 28 w 740"/>
                <a:gd name="T43" fmla="*/ 0 h 2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740" h="233">
                  <a:moveTo>
                    <a:pt x="28" y="0"/>
                  </a:moveTo>
                  <a:lnTo>
                    <a:pt x="156" y="0"/>
                  </a:lnTo>
                  <a:lnTo>
                    <a:pt x="232" y="34"/>
                  </a:lnTo>
                  <a:lnTo>
                    <a:pt x="192" y="53"/>
                  </a:lnTo>
                  <a:lnTo>
                    <a:pt x="238" y="93"/>
                  </a:lnTo>
                  <a:lnTo>
                    <a:pt x="501" y="93"/>
                  </a:lnTo>
                  <a:lnTo>
                    <a:pt x="554" y="140"/>
                  </a:lnTo>
                  <a:lnTo>
                    <a:pt x="506" y="152"/>
                  </a:lnTo>
                  <a:lnTo>
                    <a:pt x="442" y="169"/>
                  </a:lnTo>
                  <a:lnTo>
                    <a:pt x="518" y="182"/>
                  </a:lnTo>
                  <a:lnTo>
                    <a:pt x="682" y="182"/>
                  </a:lnTo>
                  <a:lnTo>
                    <a:pt x="740" y="182"/>
                  </a:lnTo>
                  <a:lnTo>
                    <a:pt x="687" y="222"/>
                  </a:lnTo>
                  <a:lnTo>
                    <a:pt x="0" y="233"/>
                  </a:lnTo>
                  <a:lnTo>
                    <a:pt x="0" y="175"/>
                  </a:lnTo>
                  <a:lnTo>
                    <a:pt x="116" y="175"/>
                  </a:lnTo>
                  <a:lnTo>
                    <a:pt x="221" y="146"/>
                  </a:lnTo>
                  <a:lnTo>
                    <a:pt x="199" y="110"/>
                  </a:lnTo>
                  <a:lnTo>
                    <a:pt x="145" y="53"/>
                  </a:lnTo>
                  <a:lnTo>
                    <a:pt x="0" y="53"/>
                  </a:lnTo>
                  <a:lnTo>
                    <a:pt x="0" y="23"/>
                  </a:lnTo>
                  <a:lnTo>
                    <a:pt x="28" y="0"/>
                  </a:lnTo>
                  <a:close/>
                </a:path>
              </a:pathLst>
            </a:custGeom>
            <a:solidFill>
              <a:srgbClr val="C9876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3" name="Freeform 77"/>
            <p:cNvSpPr>
              <a:spLocks/>
            </p:cNvSpPr>
            <p:nvPr/>
          </p:nvSpPr>
          <p:spPr bwMode="auto">
            <a:xfrm>
              <a:off x="2787" y="2550"/>
              <a:ext cx="280" cy="50"/>
            </a:xfrm>
            <a:custGeom>
              <a:avLst/>
              <a:gdLst>
                <a:gd name="T0" fmla="*/ 140 w 559"/>
                <a:gd name="T1" fmla="*/ 34 h 99"/>
                <a:gd name="T2" fmla="*/ 303 w 559"/>
                <a:gd name="T3" fmla="*/ 0 h 99"/>
                <a:gd name="T4" fmla="*/ 502 w 559"/>
                <a:gd name="T5" fmla="*/ 0 h 99"/>
                <a:gd name="T6" fmla="*/ 559 w 559"/>
                <a:gd name="T7" fmla="*/ 11 h 99"/>
                <a:gd name="T8" fmla="*/ 489 w 559"/>
                <a:gd name="T9" fmla="*/ 59 h 99"/>
                <a:gd name="T10" fmla="*/ 559 w 559"/>
                <a:gd name="T11" fmla="*/ 64 h 99"/>
                <a:gd name="T12" fmla="*/ 519 w 559"/>
                <a:gd name="T13" fmla="*/ 99 h 99"/>
                <a:gd name="T14" fmla="*/ 420 w 559"/>
                <a:gd name="T15" fmla="*/ 99 h 99"/>
                <a:gd name="T16" fmla="*/ 215 w 559"/>
                <a:gd name="T17" fmla="*/ 99 h 99"/>
                <a:gd name="T18" fmla="*/ 262 w 559"/>
                <a:gd name="T19" fmla="*/ 70 h 99"/>
                <a:gd name="T20" fmla="*/ 157 w 559"/>
                <a:gd name="T21" fmla="*/ 70 h 99"/>
                <a:gd name="T22" fmla="*/ 0 w 559"/>
                <a:gd name="T23" fmla="*/ 82 h 99"/>
                <a:gd name="T24" fmla="*/ 140 w 559"/>
                <a:gd name="T25" fmla="*/ 34 h 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59" h="99">
                  <a:moveTo>
                    <a:pt x="140" y="34"/>
                  </a:moveTo>
                  <a:lnTo>
                    <a:pt x="303" y="0"/>
                  </a:lnTo>
                  <a:lnTo>
                    <a:pt x="502" y="0"/>
                  </a:lnTo>
                  <a:lnTo>
                    <a:pt x="559" y="11"/>
                  </a:lnTo>
                  <a:lnTo>
                    <a:pt x="489" y="59"/>
                  </a:lnTo>
                  <a:lnTo>
                    <a:pt x="559" y="64"/>
                  </a:lnTo>
                  <a:lnTo>
                    <a:pt x="519" y="99"/>
                  </a:lnTo>
                  <a:lnTo>
                    <a:pt x="420" y="99"/>
                  </a:lnTo>
                  <a:lnTo>
                    <a:pt x="215" y="99"/>
                  </a:lnTo>
                  <a:lnTo>
                    <a:pt x="262" y="70"/>
                  </a:lnTo>
                  <a:lnTo>
                    <a:pt x="157" y="70"/>
                  </a:lnTo>
                  <a:lnTo>
                    <a:pt x="0" y="82"/>
                  </a:lnTo>
                  <a:lnTo>
                    <a:pt x="140" y="34"/>
                  </a:lnTo>
                  <a:close/>
                </a:path>
              </a:pathLst>
            </a:custGeom>
            <a:solidFill>
              <a:srgbClr val="C9876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pic>
        <p:nvPicPr>
          <p:cNvPr id="3150" name="Picture 78" descr="C:\Users\radoslav.pekny\AppData\Local\Microsoft\Windows\INetCache\IE\8BKEGBCG\MC900304955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3247" y="1579872"/>
            <a:ext cx="2451536" cy="1379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51" name="Picture 79" descr="C:\Users\radoslav.pekny\AppData\Local\Microsoft\Windows\INetCache\IE\8BKEGBCG\MC900354219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2507" y="1219200"/>
            <a:ext cx="2057485" cy="1685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044" name="Group 83"/>
          <p:cNvGrpSpPr>
            <a:grpSpLocks noChangeAspect="1"/>
          </p:cNvGrpSpPr>
          <p:nvPr/>
        </p:nvGrpSpPr>
        <p:grpSpPr bwMode="auto">
          <a:xfrm>
            <a:off x="5411032" y="4975968"/>
            <a:ext cx="4229100" cy="3130550"/>
            <a:chOff x="2680" y="2626"/>
            <a:chExt cx="2664" cy="1972"/>
          </a:xfrm>
        </p:grpSpPr>
        <p:sp>
          <p:nvSpPr>
            <p:cNvPr id="1045" name="AutoShape 82"/>
            <p:cNvSpPr>
              <a:spLocks noChangeAspect="1" noChangeArrowheads="1" noTextEdit="1"/>
            </p:cNvSpPr>
            <p:nvPr/>
          </p:nvSpPr>
          <p:spPr bwMode="auto">
            <a:xfrm>
              <a:off x="2680" y="2838"/>
              <a:ext cx="2664" cy="176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1" name="Freeform 89"/>
            <p:cNvSpPr>
              <a:spLocks/>
            </p:cNvSpPr>
            <p:nvPr/>
          </p:nvSpPr>
          <p:spPr bwMode="auto">
            <a:xfrm>
              <a:off x="3128" y="2644"/>
              <a:ext cx="1821" cy="830"/>
            </a:xfrm>
            <a:custGeom>
              <a:avLst/>
              <a:gdLst>
                <a:gd name="T0" fmla="*/ 570 w 1821"/>
                <a:gd name="T1" fmla="*/ 111 h 830"/>
                <a:gd name="T2" fmla="*/ 511 w 1821"/>
                <a:gd name="T3" fmla="*/ 94 h 830"/>
                <a:gd name="T4" fmla="*/ 458 w 1821"/>
                <a:gd name="T5" fmla="*/ 89 h 830"/>
                <a:gd name="T6" fmla="*/ 405 w 1821"/>
                <a:gd name="T7" fmla="*/ 93 h 830"/>
                <a:gd name="T8" fmla="*/ 345 w 1821"/>
                <a:gd name="T9" fmla="*/ 107 h 830"/>
                <a:gd name="T10" fmla="*/ 248 w 1821"/>
                <a:gd name="T11" fmla="*/ 161 h 830"/>
                <a:gd name="T12" fmla="*/ 46 w 1821"/>
                <a:gd name="T13" fmla="*/ 330 h 830"/>
                <a:gd name="T14" fmla="*/ 11 w 1821"/>
                <a:gd name="T15" fmla="*/ 355 h 830"/>
                <a:gd name="T16" fmla="*/ 2 w 1821"/>
                <a:gd name="T17" fmla="*/ 376 h 830"/>
                <a:gd name="T18" fmla="*/ 44 w 1821"/>
                <a:gd name="T19" fmla="*/ 403 h 830"/>
                <a:gd name="T20" fmla="*/ 177 w 1821"/>
                <a:gd name="T21" fmla="*/ 431 h 830"/>
                <a:gd name="T22" fmla="*/ 237 w 1821"/>
                <a:gd name="T23" fmla="*/ 437 h 830"/>
                <a:gd name="T24" fmla="*/ 302 w 1821"/>
                <a:gd name="T25" fmla="*/ 439 h 830"/>
                <a:gd name="T26" fmla="*/ 405 w 1821"/>
                <a:gd name="T27" fmla="*/ 476 h 830"/>
                <a:gd name="T28" fmla="*/ 552 w 1821"/>
                <a:gd name="T29" fmla="*/ 564 h 830"/>
                <a:gd name="T30" fmla="*/ 546 w 1821"/>
                <a:gd name="T31" fmla="*/ 628 h 830"/>
                <a:gd name="T32" fmla="*/ 560 w 1821"/>
                <a:gd name="T33" fmla="*/ 648 h 830"/>
                <a:gd name="T34" fmla="*/ 591 w 1821"/>
                <a:gd name="T35" fmla="*/ 672 h 830"/>
                <a:gd name="T36" fmla="*/ 618 w 1821"/>
                <a:gd name="T37" fmla="*/ 747 h 830"/>
                <a:gd name="T38" fmla="*/ 518 w 1821"/>
                <a:gd name="T39" fmla="*/ 795 h 830"/>
                <a:gd name="T40" fmla="*/ 570 w 1821"/>
                <a:gd name="T41" fmla="*/ 817 h 830"/>
                <a:gd name="T42" fmla="*/ 769 w 1821"/>
                <a:gd name="T43" fmla="*/ 777 h 830"/>
                <a:gd name="T44" fmla="*/ 846 w 1821"/>
                <a:gd name="T45" fmla="*/ 608 h 830"/>
                <a:gd name="T46" fmla="*/ 894 w 1821"/>
                <a:gd name="T47" fmla="*/ 636 h 830"/>
                <a:gd name="T48" fmla="*/ 962 w 1821"/>
                <a:gd name="T49" fmla="*/ 645 h 830"/>
                <a:gd name="T50" fmla="*/ 1028 w 1821"/>
                <a:gd name="T51" fmla="*/ 645 h 830"/>
                <a:gd name="T52" fmla="*/ 1095 w 1821"/>
                <a:gd name="T53" fmla="*/ 641 h 830"/>
                <a:gd name="T54" fmla="*/ 1164 w 1821"/>
                <a:gd name="T55" fmla="*/ 633 h 830"/>
                <a:gd name="T56" fmla="*/ 1248 w 1821"/>
                <a:gd name="T57" fmla="*/ 664 h 830"/>
                <a:gd name="T58" fmla="*/ 1131 w 1821"/>
                <a:gd name="T59" fmla="*/ 699 h 830"/>
                <a:gd name="T60" fmla="*/ 1223 w 1821"/>
                <a:gd name="T61" fmla="*/ 758 h 830"/>
                <a:gd name="T62" fmla="*/ 1429 w 1821"/>
                <a:gd name="T63" fmla="*/ 683 h 830"/>
                <a:gd name="T64" fmla="*/ 1499 w 1821"/>
                <a:gd name="T65" fmla="*/ 625 h 830"/>
                <a:gd name="T66" fmla="*/ 1526 w 1821"/>
                <a:gd name="T67" fmla="*/ 649 h 830"/>
                <a:gd name="T68" fmla="*/ 1554 w 1821"/>
                <a:gd name="T69" fmla="*/ 669 h 830"/>
                <a:gd name="T70" fmla="*/ 1529 w 1821"/>
                <a:gd name="T71" fmla="*/ 721 h 830"/>
                <a:gd name="T72" fmla="*/ 1409 w 1821"/>
                <a:gd name="T73" fmla="*/ 799 h 830"/>
                <a:gd name="T74" fmla="*/ 1470 w 1821"/>
                <a:gd name="T75" fmla="*/ 807 h 830"/>
                <a:gd name="T76" fmla="*/ 1591 w 1821"/>
                <a:gd name="T77" fmla="*/ 807 h 830"/>
                <a:gd name="T78" fmla="*/ 1716 w 1821"/>
                <a:gd name="T79" fmla="*/ 739 h 830"/>
                <a:gd name="T80" fmla="*/ 1717 w 1821"/>
                <a:gd name="T81" fmla="*/ 609 h 830"/>
                <a:gd name="T82" fmla="*/ 1670 w 1821"/>
                <a:gd name="T83" fmla="*/ 352 h 830"/>
                <a:gd name="T84" fmla="*/ 1787 w 1821"/>
                <a:gd name="T85" fmla="*/ 540 h 830"/>
                <a:gd name="T86" fmla="*/ 1821 w 1821"/>
                <a:gd name="T87" fmla="*/ 528 h 830"/>
                <a:gd name="T88" fmla="*/ 1647 w 1821"/>
                <a:gd name="T89" fmla="*/ 174 h 830"/>
                <a:gd name="T90" fmla="*/ 1334 w 1821"/>
                <a:gd name="T91" fmla="*/ 0 h 830"/>
                <a:gd name="T92" fmla="*/ 848 w 1821"/>
                <a:gd name="T93" fmla="*/ 99 h 830"/>
                <a:gd name="T94" fmla="*/ 652 w 1821"/>
                <a:gd name="T95" fmla="*/ 126 h 8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1821" h="830">
                  <a:moveTo>
                    <a:pt x="614" y="131"/>
                  </a:moveTo>
                  <a:lnTo>
                    <a:pt x="591" y="121"/>
                  </a:lnTo>
                  <a:lnTo>
                    <a:pt x="570" y="111"/>
                  </a:lnTo>
                  <a:lnTo>
                    <a:pt x="550" y="105"/>
                  </a:lnTo>
                  <a:lnTo>
                    <a:pt x="530" y="98"/>
                  </a:lnTo>
                  <a:lnTo>
                    <a:pt x="511" y="94"/>
                  </a:lnTo>
                  <a:lnTo>
                    <a:pt x="494" y="91"/>
                  </a:lnTo>
                  <a:lnTo>
                    <a:pt x="475" y="89"/>
                  </a:lnTo>
                  <a:lnTo>
                    <a:pt x="458" y="89"/>
                  </a:lnTo>
                  <a:lnTo>
                    <a:pt x="441" y="89"/>
                  </a:lnTo>
                  <a:lnTo>
                    <a:pt x="423" y="90"/>
                  </a:lnTo>
                  <a:lnTo>
                    <a:pt x="405" y="93"/>
                  </a:lnTo>
                  <a:lnTo>
                    <a:pt x="386" y="97"/>
                  </a:lnTo>
                  <a:lnTo>
                    <a:pt x="366" y="102"/>
                  </a:lnTo>
                  <a:lnTo>
                    <a:pt x="345" y="107"/>
                  </a:lnTo>
                  <a:lnTo>
                    <a:pt x="324" y="114"/>
                  </a:lnTo>
                  <a:lnTo>
                    <a:pt x="300" y="122"/>
                  </a:lnTo>
                  <a:lnTo>
                    <a:pt x="248" y="161"/>
                  </a:lnTo>
                  <a:lnTo>
                    <a:pt x="200" y="218"/>
                  </a:lnTo>
                  <a:lnTo>
                    <a:pt x="97" y="303"/>
                  </a:lnTo>
                  <a:lnTo>
                    <a:pt x="46" y="330"/>
                  </a:lnTo>
                  <a:lnTo>
                    <a:pt x="32" y="340"/>
                  </a:lnTo>
                  <a:lnTo>
                    <a:pt x="20" y="348"/>
                  </a:lnTo>
                  <a:lnTo>
                    <a:pt x="11" y="355"/>
                  </a:lnTo>
                  <a:lnTo>
                    <a:pt x="4" y="362"/>
                  </a:lnTo>
                  <a:lnTo>
                    <a:pt x="0" y="368"/>
                  </a:lnTo>
                  <a:lnTo>
                    <a:pt x="2" y="376"/>
                  </a:lnTo>
                  <a:lnTo>
                    <a:pt x="7" y="387"/>
                  </a:lnTo>
                  <a:lnTo>
                    <a:pt x="19" y="399"/>
                  </a:lnTo>
                  <a:lnTo>
                    <a:pt x="44" y="403"/>
                  </a:lnTo>
                  <a:lnTo>
                    <a:pt x="99" y="420"/>
                  </a:lnTo>
                  <a:lnTo>
                    <a:pt x="135" y="420"/>
                  </a:lnTo>
                  <a:lnTo>
                    <a:pt x="177" y="431"/>
                  </a:lnTo>
                  <a:lnTo>
                    <a:pt x="196" y="435"/>
                  </a:lnTo>
                  <a:lnTo>
                    <a:pt x="216" y="436"/>
                  </a:lnTo>
                  <a:lnTo>
                    <a:pt x="237" y="437"/>
                  </a:lnTo>
                  <a:lnTo>
                    <a:pt x="258" y="437"/>
                  </a:lnTo>
                  <a:lnTo>
                    <a:pt x="280" y="437"/>
                  </a:lnTo>
                  <a:lnTo>
                    <a:pt x="302" y="439"/>
                  </a:lnTo>
                  <a:lnTo>
                    <a:pt x="324" y="440"/>
                  </a:lnTo>
                  <a:lnTo>
                    <a:pt x="344" y="445"/>
                  </a:lnTo>
                  <a:lnTo>
                    <a:pt x="405" y="476"/>
                  </a:lnTo>
                  <a:lnTo>
                    <a:pt x="483" y="497"/>
                  </a:lnTo>
                  <a:lnTo>
                    <a:pt x="543" y="533"/>
                  </a:lnTo>
                  <a:lnTo>
                    <a:pt x="552" y="564"/>
                  </a:lnTo>
                  <a:lnTo>
                    <a:pt x="538" y="598"/>
                  </a:lnTo>
                  <a:lnTo>
                    <a:pt x="542" y="616"/>
                  </a:lnTo>
                  <a:lnTo>
                    <a:pt x="546" y="628"/>
                  </a:lnTo>
                  <a:lnTo>
                    <a:pt x="550" y="636"/>
                  </a:lnTo>
                  <a:lnTo>
                    <a:pt x="555" y="642"/>
                  </a:lnTo>
                  <a:lnTo>
                    <a:pt x="560" y="648"/>
                  </a:lnTo>
                  <a:lnTo>
                    <a:pt x="568" y="653"/>
                  </a:lnTo>
                  <a:lnTo>
                    <a:pt x="579" y="661"/>
                  </a:lnTo>
                  <a:lnTo>
                    <a:pt x="591" y="672"/>
                  </a:lnTo>
                  <a:lnTo>
                    <a:pt x="629" y="686"/>
                  </a:lnTo>
                  <a:lnTo>
                    <a:pt x="647" y="717"/>
                  </a:lnTo>
                  <a:lnTo>
                    <a:pt x="618" y="747"/>
                  </a:lnTo>
                  <a:lnTo>
                    <a:pt x="560" y="755"/>
                  </a:lnTo>
                  <a:lnTo>
                    <a:pt x="526" y="774"/>
                  </a:lnTo>
                  <a:lnTo>
                    <a:pt x="518" y="795"/>
                  </a:lnTo>
                  <a:lnTo>
                    <a:pt x="543" y="795"/>
                  </a:lnTo>
                  <a:lnTo>
                    <a:pt x="535" y="817"/>
                  </a:lnTo>
                  <a:lnTo>
                    <a:pt x="570" y="817"/>
                  </a:lnTo>
                  <a:lnTo>
                    <a:pt x="635" y="830"/>
                  </a:lnTo>
                  <a:lnTo>
                    <a:pt x="749" y="822"/>
                  </a:lnTo>
                  <a:lnTo>
                    <a:pt x="769" y="777"/>
                  </a:lnTo>
                  <a:lnTo>
                    <a:pt x="822" y="653"/>
                  </a:lnTo>
                  <a:lnTo>
                    <a:pt x="822" y="616"/>
                  </a:lnTo>
                  <a:lnTo>
                    <a:pt x="846" y="608"/>
                  </a:lnTo>
                  <a:lnTo>
                    <a:pt x="848" y="622"/>
                  </a:lnTo>
                  <a:lnTo>
                    <a:pt x="872" y="629"/>
                  </a:lnTo>
                  <a:lnTo>
                    <a:pt x="894" y="636"/>
                  </a:lnTo>
                  <a:lnTo>
                    <a:pt x="917" y="640"/>
                  </a:lnTo>
                  <a:lnTo>
                    <a:pt x="939" y="642"/>
                  </a:lnTo>
                  <a:lnTo>
                    <a:pt x="962" y="645"/>
                  </a:lnTo>
                  <a:lnTo>
                    <a:pt x="985" y="646"/>
                  </a:lnTo>
                  <a:lnTo>
                    <a:pt x="1006" y="646"/>
                  </a:lnTo>
                  <a:lnTo>
                    <a:pt x="1028" y="645"/>
                  </a:lnTo>
                  <a:lnTo>
                    <a:pt x="1050" y="645"/>
                  </a:lnTo>
                  <a:lnTo>
                    <a:pt x="1072" y="642"/>
                  </a:lnTo>
                  <a:lnTo>
                    <a:pt x="1095" y="641"/>
                  </a:lnTo>
                  <a:lnTo>
                    <a:pt x="1118" y="638"/>
                  </a:lnTo>
                  <a:lnTo>
                    <a:pt x="1140" y="636"/>
                  </a:lnTo>
                  <a:lnTo>
                    <a:pt x="1164" y="633"/>
                  </a:lnTo>
                  <a:lnTo>
                    <a:pt x="1188" y="632"/>
                  </a:lnTo>
                  <a:lnTo>
                    <a:pt x="1213" y="629"/>
                  </a:lnTo>
                  <a:lnTo>
                    <a:pt x="1248" y="664"/>
                  </a:lnTo>
                  <a:lnTo>
                    <a:pt x="1231" y="689"/>
                  </a:lnTo>
                  <a:lnTo>
                    <a:pt x="1177" y="682"/>
                  </a:lnTo>
                  <a:lnTo>
                    <a:pt x="1131" y="699"/>
                  </a:lnTo>
                  <a:lnTo>
                    <a:pt x="1130" y="725"/>
                  </a:lnTo>
                  <a:lnTo>
                    <a:pt x="1138" y="751"/>
                  </a:lnTo>
                  <a:lnTo>
                    <a:pt x="1223" y="758"/>
                  </a:lnTo>
                  <a:lnTo>
                    <a:pt x="1342" y="735"/>
                  </a:lnTo>
                  <a:lnTo>
                    <a:pt x="1434" y="717"/>
                  </a:lnTo>
                  <a:lnTo>
                    <a:pt x="1429" y="683"/>
                  </a:lnTo>
                  <a:lnTo>
                    <a:pt x="1439" y="683"/>
                  </a:lnTo>
                  <a:lnTo>
                    <a:pt x="1434" y="656"/>
                  </a:lnTo>
                  <a:lnTo>
                    <a:pt x="1499" y="625"/>
                  </a:lnTo>
                  <a:lnTo>
                    <a:pt x="1507" y="633"/>
                  </a:lnTo>
                  <a:lnTo>
                    <a:pt x="1517" y="641"/>
                  </a:lnTo>
                  <a:lnTo>
                    <a:pt x="1526" y="649"/>
                  </a:lnTo>
                  <a:lnTo>
                    <a:pt x="1535" y="656"/>
                  </a:lnTo>
                  <a:lnTo>
                    <a:pt x="1545" y="662"/>
                  </a:lnTo>
                  <a:lnTo>
                    <a:pt x="1554" y="669"/>
                  </a:lnTo>
                  <a:lnTo>
                    <a:pt x="1564" y="674"/>
                  </a:lnTo>
                  <a:lnTo>
                    <a:pt x="1574" y="679"/>
                  </a:lnTo>
                  <a:lnTo>
                    <a:pt x="1529" y="721"/>
                  </a:lnTo>
                  <a:lnTo>
                    <a:pt x="1402" y="753"/>
                  </a:lnTo>
                  <a:lnTo>
                    <a:pt x="1430" y="763"/>
                  </a:lnTo>
                  <a:lnTo>
                    <a:pt x="1409" y="799"/>
                  </a:lnTo>
                  <a:lnTo>
                    <a:pt x="1447" y="790"/>
                  </a:lnTo>
                  <a:lnTo>
                    <a:pt x="1439" y="811"/>
                  </a:lnTo>
                  <a:lnTo>
                    <a:pt x="1470" y="807"/>
                  </a:lnTo>
                  <a:lnTo>
                    <a:pt x="1502" y="823"/>
                  </a:lnTo>
                  <a:lnTo>
                    <a:pt x="1543" y="807"/>
                  </a:lnTo>
                  <a:lnTo>
                    <a:pt x="1591" y="807"/>
                  </a:lnTo>
                  <a:lnTo>
                    <a:pt x="1664" y="790"/>
                  </a:lnTo>
                  <a:lnTo>
                    <a:pt x="1700" y="775"/>
                  </a:lnTo>
                  <a:lnTo>
                    <a:pt x="1716" y="739"/>
                  </a:lnTo>
                  <a:lnTo>
                    <a:pt x="1756" y="701"/>
                  </a:lnTo>
                  <a:lnTo>
                    <a:pt x="1772" y="649"/>
                  </a:lnTo>
                  <a:lnTo>
                    <a:pt x="1717" y="609"/>
                  </a:lnTo>
                  <a:lnTo>
                    <a:pt x="1717" y="545"/>
                  </a:lnTo>
                  <a:lnTo>
                    <a:pt x="1695" y="436"/>
                  </a:lnTo>
                  <a:lnTo>
                    <a:pt x="1670" y="352"/>
                  </a:lnTo>
                  <a:lnTo>
                    <a:pt x="1717" y="449"/>
                  </a:lnTo>
                  <a:lnTo>
                    <a:pt x="1745" y="484"/>
                  </a:lnTo>
                  <a:lnTo>
                    <a:pt x="1787" y="540"/>
                  </a:lnTo>
                  <a:lnTo>
                    <a:pt x="1787" y="524"/>
                  </a:lnTo>
                  <a:lnTo>
                    <a:pt x="1797" y="541"/>
                  </a:lnTo>
                  <a:lnTo>
                    <a:pt x="1821" y="528"/>
                  </a:lnTo>
                  <a:lnTo>
                    <a:pt x="1800" y="445"/>
                  </a:lnTo>
                  <a:lnTo>
                    <a:pt x="1717" y="248"/>
                  </a:lnTo>
                  <a:lnTo>
                    <a:pt x="1647" y="174"/>
                  </a:lnTo>
                  <a:lnTo>
                    <a:pt x="1568" y="88"/>
                  </a:lnTo>
                  <a:lnTo>
                    <a:pt x="1451" y="30"/>
                  </a:lnTo>
                  <a:lnTo>
                    <a:pt x="1334" y="0"/>
                  </a:lnTo>
                  <a:lnTo>
                    <a:pt x="1160" y="13"/>
                  </a:lnTo>
                  <a:lnTo>
                    <a:pt x="1022" y="57"/>
                  </a:lnTo>
                  <a:lnTo>
                    <a:pt x="848" y="99"/>
                  </a:lnTo>
                  <a:lnTo>
                    <a:pt x="782" y="118"/>
                  </a:lnTo>
                  <a:lnTo>
                    <a:pt x="709" y="118"/>
                  </a:lnTo>
                  <a:lnTo>
                    <a:pt x="652" y="126"/>
                  </a:lnTo>
                  <a:lnTo>
                    <a:pt x="614" y="131"/>
                  </a:lnTo>
                  <a:close/>
                </a:path>
              </a:pathLst>
            </a:custGeom>
            <a:solidFill>
              <a:srgbClr val="00001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2" name="Freeform 90"/>
            <p:cNvSpPr>
              <a:spLocks/>
            </p:cNvSpPr>
            <p:nvPr/>
          </p:nvSpPr>
          <p:spPr bwMode="auto">
            <a:xfrm>
              <a:off x="3167" y="2732"/>
              <a:ext cx="813" cy="255"/>
            </a:xfrm>
            <a:custGeom>
              <a:avLst/>
              <a:gdLst>
                <a:gd name="T0" fmla="*/ 451 w 813"/>
                <a:gd name="T1" fmla="*/ 0 h 255"/>
                <a:gd name="T2" fmla="*/ 351 w 813"/>
                <a:gd name="T3" fmla="*/ 13 h 255"/>
                <a:gd name="T4" fmla="*/ 225 w 813"/>
                <a:gd name="T5" fmla="*/ 61 h 255"/>
                <a:gd name="T6" fmla="*/ 181 w 813"/>
                <a:gd name="T7" fmla="*/ 122 h 255"/>
                <a:gd name="T8" fmla="*/ 122 w 813"/>
                <a:gd name="T9" fmla="*/ 182 h 255"/>
                <a:gd name="T10" fmla="*/ 0 w 813"/>
                <a:gd name="T11" fmla="*/ 255 h 255"/>
                <a:gd name="T12" fmla="*/ 27 w 813"/>
                <a:gd name="T13" fmla="*/ 250 h 255"/>
                <a:gd name="T14" fmla="*/ 137 w 813"/>
                <a:gd name="T15" fmla="*/ 206 h 255"/>
                <a:gd name="T16" fmla="*/ 225 w 813"/>
                <a:gd name="T17" fmla="*/ 145 h 255"/>
                <a:gd name="T18" fmla="*/ 286 w 813"/>
                <a:gd name="T19" fmla="*/ 97 h 255"/>
                <a:gd name="T20" fmla="*/ 355 w 813"/>
                <a:gd name="T21" fmla="*/ 87 h 255"/>
                <a:gd name="T22" fmla="*/ 412 w 813"/>
                <a:gd name="T23" fmla="*/ 49 h 255"/>
                <a:gd name="T24" fmla="*/ 535 w 813"/>
                <a:gd name="T25" fmla="*/ 42 h 255"/>
                <a:gd name="T26" fmla="*/ 613 w 813"/>
                <a:gd name="T27" fmla="*/ 65 h 255"/>
                <a:gd name="T28" fmla="*/ 670 w 813"/>
                <a:gd name="T29" fmla="*/ 69 h 255"/>
                <a:gd name="T30" fmla="*/ 713 w 813"/>
                <a:gd name="T31" fmla="*/ 51 h 255"/>
                <a:gd name="T32" fmla="*/ 761 w 813"/>
                <a:gd name="T33" fmla="*/ 55 h 255"/>
                <a:gd name="T34" fmla="*/ 813 w 813"/>
                <a:gd name="T35" fmla="*/ 30 h 255"/>
                <a:gd name="T36" fmla="*/ 705 w 813"/>
                <a:gd name="T37" fmla="*/ 21 h 255"/>
                <a:gd name="T38" fmla="*/ 665 w 813"/>
                <a:gd name="T39" fmla="*/ 34 h 255"/>
                <a:gd name="T40" fmla="*/ 613 w 813"/>
                <a:gd name="T41" fmla="*/ 38 h 255"/>
                <a:gd name="T42" fmla="*/ 548 w 813"/>
                <a:gd name="T43" fmla="*/ 21 h 255"/>
                <a:gd name="T44" fmla="*/ 479 w 813"/>
                <a:gd name="T45" fmla="*/ 3 h 255"/>
                <a:gd name="T46" fmla="*/ 451 w 813"/>
                <a:gd name="T47" fmla="*/ 0 h 2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813" h="255">
                  <a:moveTo>
                    <a:pt x="451" y="0"/>
                  </a:moveTo>
                  <a:lnTo>
                    <a:pt x="351" y="13"/>
                  </a:lnTo>
                  <a:lnTo>
                    <a:pt x="225" y="61"/>
                  </a:lnTo>
                  <a:lnTo>
                    <a:pt x="181" y="122"/>
                  </a:lnTo>
                  <a:lnTo>
                    <a:pt x="122" y="182"/>
                  </a:lnTo>
                  <a:lnTo>
                    <a:pt x="0" y="255"/>
                  </a:lnTo>
                  <a:lnTo>
                    <a:pt x="27" y="250"/>
                  </a:lnTo>
                  <a:lnTo>
                    <a:pt x="137" y="206"/>
                  </a:lnTo>
                  <a:lnTo>
                    <a:pt x="225" y="145"/>
                  </a:lnTo>
                  <a:lnTo>
                    <a:pt x="286" y="97"/>
                  </a:lnTo>
                  <a:lnTo>
                    <a:pt x="355" y="87"/>
                  </a:lnTo>
                  <a:lnTo>
                    <a:pt x="412" y="49"/>
                  </a:lnTo>
                  <a:lnTo>
                    <a:pt x="535" y="42"/>
                  </a:lnTo>
                  <a:lnTo>
                    <a:pt x="613" y="65"/>
                  </a:lnTo>
                  <a:lnTo>
                    <a:pt x="670" y="69"/>
                  </a:lnTo>
                  <a:lnTo>
                    <a:pt x="713" y="51"/>
                  </a:lnTo>
                  <a:lnTo>
                    <a:pt x="761" y="55"/>
                  </a:lnTo>
                  <a:lnTo>
                    <a:pt x="813" y="30"/>
                  </a:lnTo>
                  <a:lnTo>
                    <a:pt x="705" y="21"/>
                  </a:lnTo>
                  <a:lnTo>
                    <a:pt x="665" y="34"/>
                  </a:lnTo>
                  <a:lnTo>
                    <a:pt x="613" y="38"/>
                  </a:lnTo>
                  <a:lnTo>
                    <a:pt x="548" y="21"/>
                  </a:lnTo>
                  <a:lnTo>
                    <a:pt x="479" y="3"/>
                  </a:lnTo>
                  <a:lnTo>
                    <a:pt x="451" y="0"/>
                  </a:lnTo>
                  <a:close/>
                </a:path>
              </a:pathLst>
            </a:custGeom>
            <a:solidFill>
              <a:srgbClr val="9B84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3" name="Freeform 91"/>
            <p:cNvSpPr>
              <a:spLocks/>
            </p:cNvSpPr>
            <p:nvPr/>
          </p:nvSpPr>
          <p:spPr bwMode="auto">
            <a:xfrm>
              <a:off x="3172" y="2979"/>
              <a:ext cx="131" cy="74"/>
            </a:xfrm>
            <a:custGeom>
              <a:avLst/>
              <a:gdLst>
                <a:gd name="T0" fmla="*/ 32 w 131"/>
                <a:gd name="T1" fmla="*/ 8 h 74"/>
                <a:gd name="T2" fmla="*/ 79 w 131"/>
                <a:gd name="T3" fmla="*/ 0 h 74"/>
                <a:gd name="T4" fmla="*/ 96 w 131"/>
                <a:gd name="T5" fmla="*/ 35 h 74"/>
                <a:gd name="T6" fmla="*/ 131 w 131"/>
                <a:gd name="T7" fmla="*/ 74 h 74"/>
                <a:gd name="T8" fmla="*/ 109 w 131"/>
                <a:gd name="T9" fmla="*/ 72 h 74"/>
                <a:gd name="T10" fmla="*/ 92 w 131"/>
                <a:gd name="T11" fmla="*/ 70 h 74"/>
                <a:gd name="T12" fmla="*/ 77 w 131"/>
                <a:gd name="T13" fmla="*/ 72 h 74"/>
                <a:gd name="T14" fmla="*/ 64 w 131"/>
                <a:gd name="T15" fmla="*/ 72 h 74"/>
                <a:gd name="T16" fmla="*/ 50 w 131"/>
                <a:gd name="T17" fmla="*/ 73 h 74"/>
                <a:gd name="T18" fmla="*/ 36 w 131"/>
                <a:gd name="T19" fmla="*/ 72 h 74"/>
                <a:gd name="T20" fmla="*/ 19 w 131"/>
                <a:gd name="T21" fmla="*/ 66 h 74"/>
                <a:gd name="T22" fmla="*/ 0 w 131"/>
                <a:gd name="T23" fmla="*/ 58 h 74"/>
                <a:gd name="T24" fmla="*/ 31 w 131"/>
                <a:gd name="T25" fmla="*/ 44 h 74"/>
                <a:gd name="T26" fmla="*/ 31 w 131"/>
                <a:gd name="T27" fmla="*/ 36 h 74"/>
                <a:gd name="T28" fmla="*/ 32 w 131"/>
                <a:gd name="T29" fmla="*/ 21 h 74"/>
                <a:gd name="T30" fmla="*/ 32 w 131"/>
                <a:gd name="T31" fmla="*/ 8 h 74"/>
                <a:gd name="T32" fmla="*/ 32 w 131"/>
                <a:gd name="T33" fmla="*/ 8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31" h="74">
                  <a:moveTo>
                    <a:pt x="32" y="8"/>
                  </a:moveTo>
                  <a:lnTo>
                    <a:pt x="79" y="0"/>
                  </a:lnTo>
                  <a:lnTo>
                    <a:pt x="96" y="35"/>
                  </a:lnTo>
                  <a:lnTo>
                    <a:pt x="131" y="74"/>
                  </a:lnTo>
                  <a:lnTo>
                    <a:pt x="109" y="72"/>
                  </a:lnTo>
                  <a:lnTo>
                    <a:pt x="92" y="70"/>
                  </a:lnTo>
                  <a:lnTo>
                    <a:pt x="77" y="72"/>
                  </a:lnTo>
                  <a:lnTo>
                    <a:pt x="64" y="72"/>
                  </a:lnTo>
                  <a:lnTo>
                    <a:pt x="50" y="73"/>
                  </a:lnTo>
                  <a:lnTo>
                    <a:pt x="36" y="72"/>
                  </a:lnTo>
                  <a:lnTo>
                    <a:pt x="19" y="66"/>
                  </a:lnTo>
                  <a:lnTo>
                    <a:pt x="0" y="58"/>
                  </a:lnTo>
                  <a:lnTo>
                    <a:pt x="31" y="44"/>
                  </a:lnTo>
                  <a:lnTo>
                    <a:pt x="31" y="36"/>
                  </a:lnTo>
                  <a:lnTo>
                    <a:pt x="32" y="21"/>
                  </a:lnTo>
                  <a:lnTo>
                    <a:pt x="32" y="8"/>
                  </a:lnTo>
                  <a:lnTo>
                    <a:pt x="32" y="8"/>
                  </a:lnTo>
                  <a:close/>
                </a:path>
              </a:pathLst>
            </a:custGeom>
            <a:solidFill>
              <a:srgbClr val="A0A5A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4" name="Freeform 92"/>
            <p:cNvSpPr>
              <a:spLocks/>
            </p:cNvSpPr>
            <p:nvPr/>
          </p:nvSpPr>
          <p:spPr bwMode="auto">
            <a:xfrm>
              <a:off x="3285" y="2906"/>
              <a:ext cx="683" cy="245"/>
            </a:xfrm>
            <a:custGeom>
              <a:avLst/>
              <a:gdLst>
                <a:gd name="T0" fmla="*/ 19 w 683"/>
                <a:gd name="T1" fmla="*/ 78 h 245"/>
                <a:gd name="T2" fmla="*/ 135 w 683"/>
                <a:gd name="T3" fmla="*/ 61 h 245"/>
                <a:gd name="T4" fmla="*/ 187 w 683"/>
                <a:gd name="T5" fmla="*/ 52 h 245"/>
                <a:gd name="T6" fmla="*/ 256 w 683"/>
                <a:gd name="T7" fmla="*/ 4 h 245"/>
                <a:gd name="T8" fmla="*/ 334 w 683"/>
                <a:gd name="T9" fmla="*/ 0 h 245"/>
                <a:gd name="T10" fmla="*/ 386 w 683"/>
                <a:gd name="T11" fmla="*/ 30 h 245"/>
                <a:gd name="T12" fmla="*/ 434 w 683"/>
                <a:gd name="T13" fmla="*/ 34 h 245"/>
                <a:gd name="T14" fmla="*/ 478 w 683"/>
                <a:gd name="T15" fmla="*/ 48 h 245"/>
                <a:gd name="T16" fmla="*/ 530 w 683"/>
                <a:gd name="T17" fmla="*/ 78 h 245"/>
                <a:gd name="T18" fmla="*/ 587 w 683"/>
                <a:gd name="T19" fmla="*/ 92 h 245"/>
                <a:gd name="T20" fmla="*/ 629 w 683"/>
                <a:gd name="T21" fmla="*/ 74 h 245"/>
                <a:gd name="T22" fmla="*/ 660 w 683"/>
                <a:gd name="T23" fmla="*/ 109 h 245"/>
                <a:gd name="T24" fmla="*/ 683 w 683"/>
                <a:gd name="T25" fmla="*/ 193 h 245"/>
                <a:gd name="T26" fmla="*/ 664 w 683"/>
                <a:gd name="T27" fmla="*/ 245 h 245"/>
                <a:gd name="T28" fmla="*/ 604 w 683"/>
                <a:gd name="T29" fmla="*/ 223 h 245"/>
                <a:gd name="T30" fmla="*/ 522 w 683"/>
                <a:gd name="T31" fmla="*/ 214 h 245"/>
                <a:gd name="T32" fmla="*/ 422 w 683"/>
                <a:gd name="T33" fmla="*/ 197 h 245"/>
                <a:gd name="T34" fmla="*/ 361 w 683"/>
                <a:gd name="T35" fmla="*/ 179 h 245"/>
                <a:gd name="T36" fmla="*/ 296 w 683"/>
                <a:gd name="T37" fmla="*/ 166 h 245"/>
                <a:gd name="T38" fmla="*/ 252 w 683"/>
                <a:gd name="T39" fmla="*/ 122 h 245"/>
                <a:gd name="T40" fmla="*/ 212 w 683"/>
                <a:gd name="T41" fmla="*/ 138 h 245"/>
                <a:gd name="T42" fmla="*/ 143 w 683"/>
                <a:gd name="T43" fmla="*/ 122 h 245"/>
                <a:gd name="T44" fmla="*/ 0 w 683"/>
                <a:gd name="T45" fmla="*/ 120 h 245"/>
                <a:gd name="T46" fmla="*/ 19 w 683"/>
                <a:gd name="T47" fmla="*/ 78 h 2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683" h="245">
                  <a:moveTo>
                    <a:pt x="19" y="78"/>
                  </a:moveTo>
                  <a:lnTo>
                    <a:pt x="135" y="61"/>
                  </a:lnTo>
                  <a:lnTo>
                    <a:pt x="187" y="52"/>
                  </a:lnTo>
                  <a:lnTo>
                    <a:pt x="256" y="4"/>
                  </a:lnTo>
                  <a:lnTo>
                    <a:pt x="334" y="0"/>
                  </a:lnTo>
                  <a:lnTo>
                    <a:pt x="386" y="30"/>
                  </a:lnTo>
                  <a:lnTo>
                    <a:pt x="434" y="34"/>
                  </a:lnTo>
                  <a:lnTo>
                    <a:pt x="478" y="48"/>
                  </a:lnTo>
                  <a:lnTo>
                    <a:pt x="530" y="78"/>
                  </a:lnTo>
                  <a:lnTo>
                    <a:pt x="587" y="92"/>
                  </a:lnTo>
                  <a:lnTo>
                    <a:pt x="629" y="74"/>
                  </a:lnTo>
                  <a:lnTo>
                    <a:pt x="660" y="109"/>
                  </a:lnTo>
                  <a:lnTo>
                    <a:pt x="683" y="193"/>
                  </a:lnTo>
                  <a:lnTo>
                    <a:pt x="664" y="245"/>
                  </a:lnTo>
                  <a:lnTo>
                    <a:pt x="604" y="223"/>
                  </a:lnTo>
                  <a:lnTo>
                    <a:pt x="522" y="214"/>
                  </a:lnTo>
                  <a:lnTo>
                    <a:pt x="422" y="197"/>
                  </a:lnTo>
                  <a:lnTo>
                    <a:pt x="361" y="179"/>
                  </a:lnTo>
                  <a:lnTo>
                    <a:pt x="296" y="166"/>
                  </a:lnTo>
                  <a:lnTo>
                    <a:pt x="252" y="122"/>
                  </a:lnTo>
                  <a:lnTo>
                    <a:pt x="212" y="138"/>
                  </a:lnTo>
                  <a:lnTo>
                    <a:pt x="143" y="122"/>
                  </a:lnTo>
                  <a:lnTo>
                    <a:pt x="0" y="120"/>
                  </a:lnTo>
                  <a:lnTo>
                    <a:pt x="19" y="78"/>
                  </a:lnTo>
                  <a:close/>
                </a:path>
              </a:pathLst>
            </a:custGeom>
            <a:solidFill>
              <a:srgbClr val="9B84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5" name="Freeform 93"/>
            <p:cNvSpPr>
              <a:spLocks/>
            </p:cNvSpPr>
            <p:nvPr/>
          </p:nvSpPr>
          <p:spPr bwMode="auto">
            <a:xfrm>
              <a:off x="3732" y="2626"/>
              <a:ext cx="1165" cy="603"/>
            </a:xfrm>
            <a:custGeom>
              <a:avLst/>
              <a:gdLst>
                <a:gd name="T0" fmla="*/ 226 w 1165"/>
                <a:gd name="T1" fmla="*/ 109 h 603"/>
                <a:gd name="T2" fmla="*/ 330 w 1165"/>
                <a:gd name="T3" fmla="*/ 96 h 603"/>
                <a:gd name="T4" fmla="*/ 417 w 1165"/>
                <a:gd name="T5" fmla="*/ 64 h 603"/>
                <a:gd name="T6" fmla="*/ 448 w 1165"/>
                <a:gd name="T7" fmla="*/ 46 h 603"/>
                <a:gd name="T8" fmla="*/ 479 w 1165"/>
                <a:gd name="T9" fmla="*/ 31 h 603"/>
                <a:gd name="T10" fmla="*/ 508 w 1165"/>
                <a:gd name="T11" fmla="*/ 20 h 603"/>
                <a:gd name="T12" fmla="*/ 539 w 1165"/>
                <a:gd name="T13" fmla="*/ 12 h 603"/>
                <a:gd name="T14" fmla="*/ 571 w 1165"/>
                <a:gd name="T15" fmla="*/ 7 h 603"/>
                <a:gd name="T16" fmla="*/ 604 w 1165"/>
                <a:gd name="T17" fmla="*/ 4 h 603"/>
                <a:gd name="T18" fmla="*/ 640 w 1165"/>
                <a:gd name="T19" fmla="*/ 2 h 603"/>
                <a:gd name="T20" fmla="*/ 744 w 1165"/>
                <a:gd name="T21" fmla="*/ 8 h 603"/>
                <a:gd name="T22" fmla="*/ 800 w 1165"/>
                <a:gd name="T23" fmla="*/ 20 h 603"/>
                <a:gd name="T24" fmla="*/ 851 w 1165"/>
                <a:gd name="T25" fmla="*/ 35 h 603"/>
                <a:gd name="T26" fmla="*/ 898 w 1165"/>
                <a:gd name="T27" fmla="*/ 55 h 603"/>
                <a:gd name="T28" fmla="*/ 942 w 1165"/>
                <a:gd name="T29" fmla="*/ 82 h 603"/>
                <a:gd name="T30" fmla="*/ 982 w 1165"/>
                <a:gd name="T31" fmla="*/ 113 h 603"/>
                <a:gd name="T32" fmla="*/ 1020 w 1165"/>
                <a:gd name="T33" fmla="*/ 152 h 603"/>
                <a:gd name="T34" fmla="*/ 1058 w 1165"/>
                <a:gd name="T35" fmla="*/ 199 h 603"/>
                <a:gd name="T36" fmla="*/ 1095 w 1165"/>
                <a:gd name="T37" fmla="*/ 254 h 603"/>
                <a:gd name="T38" fmla="*/ 1165 w 1165"/>
                <a:gd name="T39" fmla="*/ 423 h 603"/>
                <a:gd name="T40" fmla="*/ 1078 w 1165"/>
                <a:gd name="T41" fmla="*/ 314 h 603"/>
                <a:gd name="T42" fmla="*/ 1026 w 1165"/>
                <a:gd name="T43" fmla="*/ 324 h 603"/>
                <a:gd name="T44" fmla="*/ 1048 w 1165"/>
                <a:gd name="T45" fmla="*/ 411 h 603"/>
                <a:gd name="T46" fmla="*/ 1078 w 1165"/>
                <a:gd name="T47" fmla="*/ 538 h 603"/>
                <a:gd name="T48" fmla="*/ 974 w 1165"/>
                <a:gd name="T49" fmla="*/ 572 h 603"/>
                <a:gd name="T50" fmla="*/ 853 w 1165"/>
                <a:gd name="T51" fmla="*/ 511 h 603"/>
                <a:gd name="T52" fmla="*/ 765 w 1165"/>
                <a:gd name="T53" fmla="*/ 411 h 603"/>
                <a:gd name="T54" fmla="*/ 843 w 1165"/>
                <a:gd name="T55" fmla="*/ 568 h 603"/>
                <a:gd name="T56" fmla="*/ 717 w 1165"/>
                <a:gd name="T57" fmla="*/ 599 h 603"/>
                <a:gd name="T58" fmla="*/ 518 w 1165"/>
                <a:gd name="T59" fmla="*/ 568 h 603"/>
                <a:gd name="T60" fmla="*/ 448 w 1165"/>
                <a:gd name="T61" fmla="*/ 603 h 603"/>
                <a:gd name="T62" fmla="*/ 309 w 1165"/>
                <a:gd name="T63" fmla="*/ 582 h 603"/>
                <a:gd name="T64" fmla="*/ 257 w 1165"/>
                <a:gd name="T65" fmla="*/ 590 h 603"/>
                <a:gd name="T66" fmla="*/ 196 w 1165"/>
                <a:gd name="T67" fmla="*/ 477 h 603"/>
                <a:gd name="T68" fmla="*/ 209 w 1165"/>
                <a:gd name="T69" fmla="*/ 590 h 603"/>
                <a:gd name="T70" fmla="*/ 75 w 1165"/>
                <a:gd name="T71" fmla="*/ 555 h 603"/>
                <a:gd name="T72" fmla="*/ 0 w 1165"/>
                <a:gd name="T73" fmla="*/ 446 h 603"/>
                <a:gd name="T74" fmla="*/ 144 w 1165"/>
                <a:gd name="T75" fmla="*/ 393 h 603"/>
                <a:gd name="T76" fmla="*/ 79 w 1165"/>
                <a:gd name="T77" fmla="*/ 328 h 603"/>
                <a:gd name="T78" fmla="*/ 182 w 1165"/>
                <a:gd name="T79" fmla="*/ 301 h 603"/>
                <a:gd name="T80" fmla="*/ 113 w 1165"/>
                <a:gd name="T81" fmla="*/ 245 h 603"/>
                <a:gd name="T82" fmla="*/ 135 w 1165"/>
                <a:gd name="T83" fmla="*/ 188 h 603"/>
                <a:gd name="T84" fmla="*/ 157 w 1165"/>
                <a:gd name="T85" fmla="*/ 148 h 6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165" h="603">
                  <a:moveTo>
                    <a:pt x="157" y="148"/>
                  </a:moveTo>
                  <a:lnTo>
                    <a:pt x="226" y="109"/>
                  </a:lnTo>
                  <a:lnTo>
                    <a:pt x="282" y="106"/>
                  </a:lnTo>
                  <a:lnTo>
                    <a:pt x="330" y="96"/>
                  </a:lnTo>
                  <a:lnTo>
                    <a:pt x="401" y="75"/>
                  </a:lnTo>
                  <a:lnTo>
                    <a:pt x="417" y="64"/>
                  </a:lnTo>
                  <a:lnTo>
                    <a:pt x="432" y="54"/>
                  </a:lnTo>
                  <a:lnTo>
                    <a:pt x="448" y="46"/>
                  </a:lnTo>
                  <a:lnTo>
                    <a:pt x="463" y="38"/>
                  </a:lnTo>
                  <a:lnTo>
                    <a:pt x="479" y="31"/>
                  </a:lnTo>
                  <a:lnTo>
                    <a:pt x="494" y="26"/>
                  </a:lnTo>
                  <a:lnTo>
                    <a:pt x="508" y="20"/>
                  </a:lnTo>
                  <a:lnTo>
                    <a:pt x="524" y="16"/>
                  </a:lnTo>
                  <a:lnTo>
                    <a:pt x="539" y="12"/>
                  </a:lnTo>
                  <a:lnTo>
                    <a:pt x="555" y="10"/>
                  </a:lnTo>
                  <a:lnTo>
                    <a:pt x="571" y="7"/>
                  </a:lnTo>
                  <a:lnTo>
                    <a:pt x="587" y="6"/>
                  </a:lnTo>
                  <a:lnTo>
                    <a:pt x="604" y="4"/>
                  </a:lnTo>
                  <a:lnTo>
                    <a:pt x="621" y="3"/>
                  </a:lnTo>
                  <a:lnTo>
                    <a:pt x="640" y="2"/>
                  </a:lnTo>
                  <a:lnTo>
                    <a:pt x="660" y="0"/>
                  </a:lnTo>
                  <a:lnTo>
                    <a:pt x="744" y="8"/>
                  </a:lnTo>
                  <a:lnTo>
                    <a:pt x="773" y="14"/>
                  </a:lnTo>
                  <a:lnTo>
                    <a:pt x="800" y="20"/>
                  </a:lnTo>
                  <a:lnTo>
                    <a:pt x="826" y="27"/>
                  </a:lnTo>
                  <a:lnTo>
                    <a:pt x="851" y="35"/>
                  </a:lnTo>
                  <a:lnTo>
                    <a:pt x="875" y="44"/>
                  </a:lnTo>
                  <a:lnTo>
                    <a:pt x="898" y="55"/>
                  </a:lnTo>
                  <a:lnTo>
                    <a:pt x="919" y="67"/>
                  </a:lnTo>
                  <a:lnTo>
                    <a:pt x="942" y="82"/>
                  </a:lnTo>
                  <a:lnTo>
                    <a:pt x="962" y="96"/>
                  </a:lnTo>
                  <a:lnTo>
                    <a:pt x="982" y="113"/>
                  </a:lnTo>
                  <a:lnTo>
                    <a:pt x="1002" y="132"/>
                  </a:lnTo>
                  <a:lnTo>
                    <a:pt x="1020" y="152"/>
                  </a:lnTo>
                  <a:lnTo>
                    <a:pt x="1039" y="175"/>
                  </a:lnTo>
                  <a:lnTo>
                    <a:pt x="1058" y="199"/>
                  </a:lnTo>
                  <a:lnTo>
                    <a:pt x="1076" y="225"/>
                  </a:lnTo>
                  <a:lnTo>
                    <a:pt x="1095" y="254"/>
                  </a:lnTo>
                  <a:lnTo>
                    <a:pt x="1131" y="320"/>
                  </a:lnTo>
                  <a:lnTo>
                    <a:pt x="1165" y="423"/>
                  </a:lnTo>
                  <a:lnTo>
                    <a:pt x="1131" y="389"/>
                  </a:lnTo>
                  <a:lnTo>
                    <a:pt x="1078" y="314"/>
                  </a:lnTo>
                  <a:lnTo>
                    <a:pt x="1026" y="280"/>
                  </a:lnTo>
                  <a:lnTo>
                    <a:pt x="1026" y="324"/>
                  </a:lnTo>
                  <a:lnTo>
                    <a:pt x="1026" y="381"/>
                  </a:lnTo>
                  <a:lnTo>
                    <a:pt x="1048" y="411"/>
                  </a:lnTo>
                  <a:lnTo>
                    <a:pt x="1078" y="485"/>
                  </a:lnTo>
                  <a:lnTo>
                    <a:pt x="1078" y="538"/>
                  </a:lnTo>
                  <a:lnTo>
                    <a:pt x="1039" y="568"/>
                  </a:lnTo>
                  <a:lnTo>
                    <a:pt x="974" y="572"/>
                  </a:lnTo>
                  <a:lnTo>
                    <a:pt x="918" y="542"/>
                  </a:lnTo>
                  <a:lnTo>
                    <a:pt x="853" y="511"/>
                  </a:lnTo>
                  <a:lnTo>
                    <a:pt x="809" y="477"/>
                  </a:lnTo>
                  <a:lnTo>
                    <a:pt x="765" y="411"/>
                  </a:lnTo>
                  <a:lnTo>
                    <a:pt x="778" y="481"/>
                  </a:lnTo>
                  <a:lnTo>
                    <a:pt x="843" y="568"/>
                  </a:lnTo>
                  <a:lnTo>
                    <a:pt x="813" y="599"/>
                  </a:lnTo>
                  <a:lnTo>
                    <a:pt x="717" y="599"/>
                  </a:lnTo>
                  <a:lnTo>
                    <a:pt x="596" y="599"/>
                  </a:lnTo>
                  <a:lnTo>
                    <a:pt x="518" y="568"/>
                  </a:lnTo>
                  <a:lnTo>
                    <a:pt x="500" y="599"/>
                  </a:lnTo>
                  <a:lnTo>
                    <a:pt x="448" y="603"/>
                  </a:lnTo>
                  <a:lnTo>
                    <a:pt x="374" y="603"/>
                  </a:lnTo>
                  <a:lnTo>
                    <a:pt x="309" y="582"/>
                  </a:lnTo>
                  <a:lnTo>
                    <a:pt x="282" y="538"/>
                  </a:lnTo>
                  <a:lnTo>
                    <a:pt x="257" y="590"/>
                  </a:lnTo>
                  <a:lnTo>
                    <a:pt x="236" y="546"/>
                  </a:lnTo>
                  <a:lnTo>
                    <a:pt x="196" y="477"/>
                  </a:lnTo>
                  <a:lnTo>
                    <a:pt x="209" y="555"/>
                  </a:lnTo>
                  <a:lnTo>
                    <a:pt x="209" y="590"/>
                  </a:lnTo>
                  <a:lnTo>
                    <a:pt x="140" y="572"/>
                  </a:lnTo>
                  <a:lnTo>
                    <a:pt x="75" y="555"/>
                  </a:lnTo>
                  <a:lnTo>
                    <a:pt x="31" y="507"/>
                  </a:lnTo>
                  <a:lnTo>
                    <a:pt x="0" y="446"/>
                  </a:lnTo>
                  <a:lnTo>
                    <a:pt x="96" y="442"/>
                  </a:lnTo>
                  <a:lnTo>
                    <a:pt x="144" y="393"/>
                  </a:lnTo>
                  <a:lnTo>
                    <a:pt x="113" y="358"/>
                  </a:lnTo>
                  <a:lnTo>
                    <a:pt x="79" y="328"/>
                  </a:lnTo>
                  <a:lnTo>
                    <a:pt x="140" y="328"/>
                  </a:lnTo>
                  <a:lnTo>
                    <a:pt x="182" y="301"/>
                  </a:lnTo>
                  <a:lnTo>
                    <a:pt x="135" y="280"/>
                  </a:lnTo>
                  <a:lnTo>
                    <a:pt x="113" y="245"/>
                  </a:lnTo>
                  <a:lnTo>
                    <a:pt x="165" y="232"/>
                  </a:lnTo>
                  <a:lnTo>
                    <a:pt x="135" y="188"/>
                  </a:lnTo>
                  <a:lnTo>
                    <a:pt x="69" y="148"/>
                  </a:lnTo>
                  <a:lnTo>
                    <a:pt x="157" y="148"/>
                  </a:lnTo>
                  <a:close/>
                </a:path>
              </a:pathLst>
            </a:custGeom>
            <a:solidFill>
              <a:srgbClr val="44422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6" name="Freeform 94"/>
            <p:cNvSpPr>
              <a:spLocks/>
            </p:cNvSpPr>
            <p:nvPr/>
          </p:nvSpPr>
          <p:spPr bwMode="auto">
            <a:xfrm>
              <a:off x="3320" y="2783"/>
              <a:ext cx="340" cy="139"/>
            </a:xfrm>
            <a:custGeom>
              <a:avLst/>
              <a:gdLst>
                <a:gd name="T0" fmla="*/ 105 w 340"/>
                <a:gd name="T1" fmla="*/ 60 h 139"/>
                <a:gd name="T2" fmla="*/ 81 w 340"/>
                <a:gd name="T3" fmla="*/ 72 h 139"/>
                <a:gd name="T4" fmla="*/ 45 w 340"/>
                <a:gd name="T5" fmla="*/ 95 h 139"/>
                <a:gd name="T6" fmla="*/ 15 w 340"/>
                <a:gd name="T7" fmla="*/ 120 h 139"/>
                <a:gd name="T8" fmla="*/ 0 w 340"/>
                <a:gd name="T9" fmla="*/ 139 h 139"/>
                <a:gd name="T10" fmla="*/ 21 w 340"/>
                <a:gd name="T11" fmla="*/ 133 h 139"/>
                <a:gd name="T12" fmla="*/ 57 w 340"/>
                <a:gd name="T13" fmla="*/ 119 h 139"/>
                <a:gd name="T14" fmla="*/ 76 w 340"/>
                <a:gd name="T15" fmla="*/ 107 h 139"/>
                <a:gd name="T16" fmla="*/ 85 w 340"/>
                <a:gd name="T17" fmla="*/ 95 h 139"/>
                <a:gd name="T18" fmla="*/ 118 w 340"/>
                <a:gd name="T19" fmla="*/ 95 h 139"/>
                <a:gd name="T20" fmla="*/ 141 w 340"/>
                <a:gd name="T21" fmla="*/ 104 h 139"/>
                <a:gd name="T22" fmla="*/ 170 w 340"/>
                <a:gd name="T23" fmla="*/ 104 h 139"/>
                <a:gd name="T24" fmla="*/ 169 w 340"/>
                <a:gd name="T25" fmla="*/ 103 h 139"/>
                <a:gd name="T26" fmla="*/ 165 w 340"/>
                <a:gd name="T27" fmla="*/ 100 h 139"/>
                <a:gd name="T28" fmla="*/ 160 w 340"/>
                <a:gd name="T29" fmla="*/ 97 h 139"/>
                <a:gd name="T30" fmla="*/ 153 w 340"/>
                <a:gd name="T31" fmla="*/ 94 h 139"/>
                <a:gd name="T32" fmla="*/ 146 w 340"/>
                <a:gd name="T33" fmla="*/ 90 h 139"/>
                <a:gd name="T34" fmla="*/ 141 w 340"/>
                <a:gd name="T35" fmla="*/ 86 h 139"/>
                <a:gd name="T36" fmla="*/ 136 w 340"/>
                <a:gd name="T37" fmla="*/ 82 h 139"/>
                <a:gd name="T38" fmla="*/ 134 w 340"/>
                <a:gd name="T39" fmla="*/ 80 h 139"/>
                <a:gd name="T40" fmla="*/ 154 w 340"/>
                <a:gd name="T41" fmla="*/ 72 h 139"/>
                <a:gd name="T42" fmla="*/ 203 w 340"/>
                <a:gd name="T43" fmla="*/ 63 h 139"/>
                <a:gd name="T44" fmla="*/ 226 w 340"/>
                <a:gd name="T45" fmla="*/ 75 h 139"/>
                <a:gd name="T46" fmla="*/ 259 w 340"/>
                <a:gd name="T47" fmla="*/ 88 h 139"/>
                <a:gd name="T48" fmla="*/ 301 w 340"/>
                <a:gd name="T49" fmla="*/ 90 h 139"/>
                <a:gd name="T50" fmla="*/ 315 w 340"/>
                <a:gd name="T51" fmla="*/ 86 h 139"/>
                <a:gd name="T52" fmla="*/ 295 w 340"/>
                <a:gd name="T53" fmla="*/ 68 h 139"/>
                <a:gd name="T54" fmla="*/ 269 w 340"/>
                <a:gd name="T55" fmla="*/ 40 h 139"/>
                <a:gd name="T56" fmla="*/ 302 w 340"/>
                <a:gd name="T57" fmla="*/ 52 h 139"/>
                <a:gd name="T58" fmla="*/ 339 w 340"/>
                <a:gd name="T59" fmla="*/ 71 h 139"/>
                <a:gd name="T60" fmla="*/ 340 w 340"/>
                <a:gd name="T61" fmla="*/ 42 h 139"/>
                <a:gd name="T62" fmla="*/ 335 w 340"/>
                <a:gd name="T63" fmla="*/ 3 h 139"/>
                <a:gd name="T64" fmla="*/ 273 w 340"/>
                <a:gd name="T65" fmla="*/ 0 h 139"/>
                <a:gd name="T66" fmla="*/ 233 w 340"/>
                <a:gd name="T67" fmla="*/ 6 h 139"/>
                <a:gd name="T68" fmla="*/ 182 w 340"/>
                <a:gd name="T69" fmla="*/ 23 h 139"/>
                <a:gd name="T70" fmla="*/ 137 w 340"/>
                <a:gd name="T71" fmla="*/ 39 h 139"/>
                <a:gd name="T72" fmla="*/ 112 w 340"/>
                <a:gd name="T73" fmla="*/ 52 h 139"/>
                <a:gd name="T74" fmla="*/ 86 w 340"/>
                <a:gd name="T75" fmla="*/ 62 h 139"/>
                <a:gd name="T76" fmla="*/ 89 w 340"/>
                <a:gd name="T77" fmla="*/ 60 h 139"/>
                <a:gd name="T78" fmla="*/ 94 w 340"/>
                <a:gd name="T79" fmla="*/ 59 h 139"/>
                <a:gd name="T80" fmla="*/ 100 w 340"/>
                <a:gd name="T81" fmla="*/ 59 h 139"/>
                <a:gd name="T82" fmla="*/ 105 w 340"/>
                <a:gd name="T83" fmla="*/ 60 h 1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340" h="139">
                  <a:moveTo>
                    <a:pt x="105" y="60"/>
                  </a:moveTo>
                  <a:lnTo>
                    <a:pt x="81" y="72"/>
                  </a:lnTo>
                  <a:lnTo>
                    <a:pt x="45" y="95"/>
                  </a:lnTo>
                  <a:lnTo>
                    <a:pt x="15" y="120"/>
                  </a:lnTo>
                  <a:lnTo>
                    <a:pt x="0" y="139"/>
                  </a:lnTo>
                  <a:lnTo>
                    <a:pt x="21" y="133"/>
                  </a:lnTo>
                  <a:lnTo>
                    <a:pt x="57" y="119"/>
                  </a:lnTo>
                  <a:lnTo>
                    <a:pt x="76" y="107"/>
                  </a:lnTo>
                  <a:lnTo>
                    <a:pt x="85" y="95"/>
                  </a:lnTo>
                  <a:lnTo>
                    <a:pt x="118" y="95"/>
                  </a:lnTo>
                  <a:lnTo>
                    <a:pt x="141" y="104"/>
                  </a:lnTo>
                  <a:lnTo>
                    <a:pt x="170" y="104"/>
                  </a:lnTo>
                  <a:lnTo>
                    <a:pt x="169" y="103"/>
                  </a:lnTo>
                  <a:lnTo>
                    <a:pt x="165" y="100"/>
                  </a:lnTo>
                  <a:lnTo>
                    <a:pt x="160" y="97"/>
                  </a:lnTo>
                  <a:lnTo>
                    <a:pt x="153" y="94"/>
                  </a:lnTo>
                  <a:lnTo>
                    <a:pt x="146" y="90"/>
                  </a:lnTo>
                  <a:lnTo>
                    <a:pt x="141" y="86"/>
                  </a:lnTo>
                  <a:lnTo>
                    <a:pt x="136" y="82"/>
                  </a:lnTo>
                  <a:lnTo>
                    <a:pt x="134" y="80"/>
                  </a:lnTo>
                  <a:lnTo>
                    <a:pt x="154" y="72"/>
                  </a:lnTo>
                  <a:lnTo>
                    <a:pt x="203" y="63"/>
                  </a:lnTo>
                  <a:lnTo>
                    <a:pt x="226" y="75"/>
                  </a:lnTo>
                  <a:lnTo>
                    <a:pt x="259" y="88"/>
                  </a:lnTo>
                  <a:lnTo>
                    <a:pt x="301" y="90"/>
                  </a:lnTo>
                  <a:lnTo>
                    <a:pt x="315" y="86"/>
                  </a:lnTo>
                  <a:lnTo>
                    <a:pt x="295" y="68"/>
                  </a:lnTo>
                  <a:lnTo>
                    <a:pt x="269" y="40"/>
                  </a:lnTo>
                  <a:lnTo>
                    <a:pt x="302" y="52"/>
                  </a:lnTo>
                  <a:lnTo>
                    <a:pt x="339" y="71"/>
                  </a:lnTo>
                  <a:lnTo>
                    <a:pt x="340" y="42"/>
                  </a:lnTo>
                  <a:lnTo>
                    <a:pt x="335" y="3"/>
                  </a:lnTo>
                  <a:lnTo>
                    <a:pt x="273" y="0"/>
                  </a:lnTo>
                  <a:lnTo>
                    <a:pt x="233" y="6"/>
                  </a:lnTo>
                  <a:lnTo>
                    <a:pt x="182" y="23"/>
                  </a:lnTo>
                  <a:lnTo>
                    <a:pt x="137" y="39"/>
                  </a:lnTo>
                  <a:lnTo>
                    <a:pt x="112" y="52"/>
                  </a:lnTo>
                  <a:lnTo>
                    <a:pt x="86" y="62"/>
                  </a:lnTo>
                  <a:lnTo>
                    <a:pt x="89" y="60"/>
                  </a:lnTo>
                  <a:lnTo>
                    <a:pt x="94" y="59"/>
                  </a:lnTo>
                  <a:lnTo>
                    <a:pt x="100" y="59"/>
                  </a:lnTo>
                  <a:lnTo>
                    <a:pt x="105" y="60"/>
                  </a:lnTo>
                  <a:close/>
                </a:path>
              </a:pathLst>
            </a:custGeom>
            <a:solidFill>
              <a:srgbClr val="302B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7" name="Freeform 95"/>
            <p:cNvSpPr>
              <a:spLocks/>
            </p:cNvSpPr>
            <p:nvPr/>
          </p:nvSpPr>
          <p:spPr bwMode="auto">
            <a:xfrm>
              <a:off x="3388" y="2887"/>
              <a:ext cx="65" cy="53"/>
            </a:xfrm>
            <a:custGeom>
              <a:avLst/>
              <a:gdLst>
                <a:gd name="T0" fmla="*/ 61 w 65"/>
                <a:gd name="T1" fmla="*/ 12 h 53"/>
                <a:gd name="T2" fmla="*/ 41 w 65"/>
                <a:gd name="T3" fmla="*/ 0 h 53"/>
                <a:gd name="T4" fmla="*/ 21 w 65"/>
                <a:gd name="T5" fmla="*/ 1 h 53"/>
                <a:gd name="T6" fmla="*/ 2 w 65"/>
                <a:gd name="T7" fmla="*/ 16 h 53"/>
                <a:gd name="T8" fmla="*/ 2 w 65"/>
                <a:gd name="T9" fmla="*/ 31 h 53"/>
                <a:gd name="T10" fmla="*/ 0 w 65"/>
                <a:gd name="T11" fmla="*/ 41 h 53"/>
                <a:gd name="T12" fmla="*/ 9 w 65"/>
                <a:gd name="T13" fmla="*/ 44 h 53"/>
                <a:gd name="T14" fmla="*/ 25 w 65"/>
                <a:gd name="T15" fmla="*/ 52 h 53"/>
                <a:gd name="T16" fmla="*/ 48 w 65"/>
                <a:gd name="T17" fmla="*/ 53 h 53"/>
                <a:gd name="T18" fmla="*/ 65 w 65"/>
                <a:gd name="T19" fmla="*/ 45 h 53"/>
                <a:gd name="T20" fmla="*/ 65 w 65"/>
                <a:gd name="T21" fmla="*/ 35 h 53"/>
                <a:gd name="T22" fmla="*/ 56 w 65"/>
                <a:gd name="T23" fmla="*/ 35 h 53"/>
                <a:gd name="T24" fmla="*/ 52 w 65"/>
                <a:gd name="T25" fmla="*/ 43 h 53"/>
                <a:gd name="T26" fmla="*/ 33 w 65"/>
                <a:gd name="T27" fmla="*/ 45 h 53"/>
                <a:gd name="T28" fmla="*/ 20 w 65"/>
                <a:gd name="T29" fmla="*/ 45 h 53"/>
                <a:gd name="T30" fmla="*/ 10 w 65"/>
                <a:gd name="T31" fmla="*/ 37 h 53"/>
                <a:gd name="T32" fmla="*/ 10 w 65"/>
                <a:gd name="T33" fmla="*/ 20 h 53"/>
                <a:gd name="T34" fmla="*/ 24 w 65"/>
                <a:gd name="T35" fmla="*/ 11 h 53"/>
                <a:gd name="T36" fmla="*/ 45 w 65"/>
                <a:gd name="T37" fmla="*/ 11 h 53"/>
                <a:gd name="T38" fmla="*/ 56 w 65"/>
                <a:gd name="T39" fmla="*/ 24 h 53"/>
                <a:gd name="T40" fmla="*/ 61 w 65"/>
                <a:gd name="T41" fmla="*/ 12 h 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65" h="53">
                  <a:moveTo>
                    <a:pt x="61" y="12"/>
                  </a:moveTo>
                  <a:lnTo>
                    <a:pt x="41" y="0"/>
                  </a:lnTo>
                  <a:lnTo>
                    <a:pt x="21" y="1"/>
                  </a:lnTo>
                  <a:lnTo>
                    <a:pt x="2" y="16"/>
                  </a:lnTo>
                  <a:lnTo>
                    <a:pt x="2" y="31"/>
                  </a:lnTo>
                  <a:lnTo>
                    <a:pt x="0" y="41"/>
                  </a:lnTo>
                  <a:lnTo>
                    <a:pt x="9" y="44"/>
                  </a:lnTo>
                  <a:lnTo>
                    <a:pt x="25" y="52"/>
                  </a:lnTo>
                  <a:lnTo>
                    <a:pt x="48" y="53"/>
                  </a:lnTo>
                  <a:lnTo>
                    <a:pt x="65" y="45"/>
                  </a:lnTo>
                  <a:lnTo>
                    <a:pt x="65" y="35"/>
                  </a:lnTo>
                  <a:lnTo>
                    <a:pt x="56" y="35"/>
                  </a:lnTo>
                  <a:lnTo>
                    <a:pt x="52" y="43"/>
                  </a:lnTo>
                  <a:lnTo>
                    <a:pt x="33" y="45"/>
                  </a:lnTo>
                  <a:lnTo>
                    <a:pt x="20" y="45"/>
                  </a:lnTo>
                  <a:lnTo>
                    <a:pt x="10" y="37"/>
                  </a:lnTo>
                  <a:lnTo>
                    <a:pt x="10" y="20"/>
                  </a:lnTo>
                  <a:lnTo>
                    <a:pt x="24" y="11"/>
                  </a:lnTo>
                  <a:lnTo>
                    <a:pt x="45" y="11"/>
                  </a:lnTo>
                  <a:lnTo>
                    <a:pt x="56" y="24"/>
                  </a:lnTo>
                  <a:lnTo>
                    <a:pt x="61" y="12"/>
                  </a:lnTo>
                  <a:close/>
                </a:path>
              </a:pathLst>
            </a:custGeom>
            <a:solidFill>
              <a:srgbClr val="4C47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8" name="Freeform 96"/>
            <p:cNvSpPr>
              <a:spLocks/>
            </p:cNvSpPr>
            <p:nvPr/>
          </p:nvSpPr>
          <p:spPr bwMode="auto">
            <a:xfrm>
              <a:off x="3257" y="2886"/>
              <a:ext cx="272" cy="151"/>
            </a:xfrm>
            <a:custGeom>
              <a:avLst/>
              <a:gdLst>
                <a:gd name="T0" fmla="*/ 115 w 272"/>
                <a:gd name="T1" fmla="*/ 42 h 151"/>
                <a:gd name="T2" fmla="*/ 95 w 272"/>
                <a:gd name="T3" fmla="*/ 42 h 151"/>
                <a:gd name="T4" fmla="*/ 76 w 272"/>
                <a:gd name="T5" fmla="*/ 52 h 151"/>
                <a:gd name="T6" fmla="*/ 83 w 272"/>
                <a:gd name="T7" fmla="*/ 65 h 151"/>
                <a:gd name="T8" fmla="*/ 95 w 272"/>
                <a:gd name="T9" fmla="*/ 76 h 151"/>
                <a:gd name="T10" fmla="*/ 18 w 272"/>
                <a:gd name="T11" fmla="*/ 94 h 151"/>
                <a:gd name="T12" fmla="*/ 0 w 272"/>
                <a:gd name="T13" fmla="*/ 138 h 151"/>
                <a:gd name="T14" fmla="*/ 47 w 272"/>
                <a:gd name="T15" fmla="*/ 151 h 151"/>
                <a:gd name="T16" fmla="*/ 113 w 272"/>
                <a:gd name="T17" fmla="*/ 149 h 151"/>
                <a:gd name="T18" fmla="*/ 144 w 272"/>
                <a:gd name="T19" fmla="*/ 147 h 151"/>
                <a:gd name="T20" fmla="*/ 95 w 272"/>
                <a:gd name="T21" fmla="*/ 129 h 151"/>
                <a:gd name="T22" fmla="*/ 72 w 272"/>
                <a:gd name="T23" fmla="*/ 105 h 151"/>
                <a:gd name="T24" fmla="*/ 108 w 272"/>
                <a:gd name="T25" fmla="*/ 88 h 151"/>
                <a:gd name="T26" fmla="*/ 144 w 272"/>
                <a:gd name="T27" fmla="*/ 73 h 151"/>
                <a:gd name="T28" fmla="*/ 176 w 272"/>
                <a:gd name="T29" fmla="*/ 80 h 151"/>
                <a:gd name="T30" fmla="*/ 200 w 272"/>
                <a:gd name="T31" fmla="*/ 77 h 151"/>
                <a:gd name="T32" fmla="*/ 236 w 272"/>
                <a:gd name="T33" fmla="*/ 61 h 151"/>
                <a:gd name="T34" fmla="*/ 237 w 272"/>
                <a:gd name="T35" fmla="*/ 58 h 151"/>
                <a:gd name="T36" fmla="*/ 240 w 272"/>
                <a:gd name="T37" fmla="*/ 52 h 151"/>
                <a:gd name="T38" fmla="*/ 244 w 272"/>
                <a:gd name="T39" fmla="*/ 45 h 151"/>
                <a:gd name="T40" fmla="*/ 248 w 272"/>
                <a:gd name="T41" fmla="*/ 38 h 151"/>
                <a:gd name="T42" fmla="*/ 253 w 272"/>
                <a:gd name="T43" fmla="*/ 32 h 151"/>
                <a:gd name="T44" fmla="*/ 261 w 272"/>
                <a:gd name="T45" fmla="*/ 24 h 151"/>
                <a:gd name="T46" fmla="*/ 269 w 272"/>
                <a:gd name="T47" fmla="*/ 17 h 151"/>
                <a:gd name="T48" fmla="*/ 272 w 272"/>
                <a:gd name="T49" fmla="*/ 14 h 151"/>
                <a:gd name="T50" fmla="*/ 257 w 272"/>
                <a:gd name="T51" fmla="*/ 0 h 151"/>
                <a:gd name="T52" fmla="*/ 232 w 272"/>
                <a:gd name="T53" fmla="*/ 16 h 151"/>
                <a:gd name="T54" fmla="*/ 217 w 272"/>
                <a:gd name="T55" fmla="*/ 30 h 151"/>
                <a:gd name="T56" fmla="*/ 207 w 272"/>
                <a:gd name="T57" fmla="*/ 45 h 151"/>
                <a:gd name="T58" fmla="*/ 188 w 272"/>
                <a:gd name="T59" fmla="*/ 58 h 151"/>
                <a:gd name="T60" fmla="*/ 157 w 272"/>
                <a:gd name="T61" fmla="*/ 61 h 151"/>
                <a:gd name="T62" fmla="*/ 137 w 272"/>
                <a:gd name="T63" fmla="*/ 53 h 151"/>
                <a:gd name="T64" fmla="*/ 104 w 272"/>
                <a:gd name="T65" fmla="*/ 61 h 151"/>
                <a:gd name="T66" fmla="*/ 125 w 272"/>
                <a:gd name="T67" fmla="*/ 50 h 151"/>
                <a:gd name="T68" fmla="*/ 115 w 272"/>
                <a:gd name="T69" fmla="*/ 42 h 1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272" h="151">
                  <a:moveTo>
                    <a:pt x="115" y="42"/>
                  </a:moveTo>
                  <a:lnTo>
                    <a:pt x="95" y="42"/>
                  </a:lnTo>
                  <a:lnTo>
                    <a:pt x="76" y="52"/>
                  </a:lnTo>
                  <a:lnTo>
                    <a:pt x="83" y="65"/>
                  </a:lnTo>
                  <a:lnTo>
                    <a:pt x="95" y="76"/>
                  </a:lnTo>
                  <a:lnTo>
                    <a:pt x="18" y="94"/>
                  </a:lnTo>
                  <a:lnTo>
                    <a:pt x="0" y="138"/>
                  </a:lnTo>
                  <a:lnTo>
                    <a:pt x="47" y="151"/>
                  </a:lnTo>
                  <a:lnTo>
                    <a:pt x="113" y="149"/>
                  </a:lnTo>
                  <a:lnTo>
                    <a:pt x="144" y="147"/>
                  </a:lnTo>
                  <a:lnTo>
                    <a:pt x="95" y="129"/>
                  </a:lnTo>
                  <a:lnTo>
                    <a:pt x="72" y="105"/>
                  </a:lnTo>
                  <a:lnTo>
                    <a:pt x="108" y="88"/>
                  </a:lnTo>
                  <a:lnTo>
                    <a:pt x="144" y="73"/>
                  </a:lnTo>
                  <a:lnTo>
                    <a:pt x="176" y="80"/>
                  </a:lnTo>
                  <a:lnTo>
                    <a:pt x="200" y="77"/>
                  </a:lnTo>
                  <a:lnTo>
                    <a:pt x="236" y="61"/>
                  </a:lnTo>
                  <a:lnTo>
                    <a:pt x="237" y="58"/>
                  </a:lnTo>
                  <a:lnTo>
                    <a:pt x="240" y="52"/>
                  </a:lnTo>
                  <a:lnTo>
                    <a:pt x="244" y="45"/>
                  </a:lnTo>
                  <a:lnTo>
                    <a:pt x="248" y="38"/>
                  </a:lnTo>
                  <a:lnTo>
                    <a:pt x="253" y="32"/>
                  </a:lnTo>
                  <a:lnTo>
                    <a:pt x="261" y="24"/>
                  </a:lnTo>
                  <a:lnTo>
                    <a:pt x="269" y="17"/>
                  </a:lnTo>
                  <a:lnTo>
                    <a:pt x="272" y="14"/>
                  </a:lnTo>
                  <a:lnTo>
                    <a:pt x="257" y="0"/>
                  </a:lnTo>
                  <a:lnTo>
                    <a:pt x="232" y="16"/>
                  </a:lnTo>
                  <a:lnTo>
                    <a:pt x="217" y="30"/>
                  </a:lnTo>
                  <a:lnTo>
                    <a:pt x="207" y="45"/>
                  </a:lnTo>
                  <a:lnTo>
                    <a:pt x="188" y="58"/>
                  </a:lnTo>
                  <a:lnTo>
                    <a:pt x="157" y="61"/>
                  </a:lnTo>
                  <a:lnTo>
                    <a:pt x="137" y="53"/>
                  </a:lnTo>
                  <a:lnTo>
                    <a:pt x="104" y="61"/>
                  </a:lnTo>
                  <a:lnTo>
                    <a:pt x="125" y="50"/>
                  </a:lnTo>
                  <a:lnTo>
                    <a:pt x="115" y="42"/>
                  </a:lnTo>
                  <a:close/>
                </a:path>
              </a:pathLst>
            </a:custGeom>
            <a:solidFill>
              <a:srgbClr val="1E30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9" name="Freeform 97"/>
            <p:cNvSpPr>
              <a:spLocks/>
            </p:cNvSpPr>
            <p:nvPr/>
          </p:nvSpPr>
          <p:spPr bwMode="auto">
            <a:xfrm>
              <a:off x="3663" y="2781"/>
              <a:ext cx="55" cy="113"/>
            </a:xfrm>
            <a:custGeom>
              <a:avLst/>
              <a:gdLst>
                <a:gd name="T0" fmla="*/ 0 w 55"/>
                <a:gd name="T1" fmla="*/ 4 h 113"/>
                <a:gd name="T2" fmla="*/ 4 w 55"/>
                <a:gd name="T3" fmla="*/ 20 h 113"/>
                <a:gd name="T4" fmla="*/ 24 w 55"/>
                <a:gd name="T5" fmla="*/ 46 h 113"/>
                <a:gd name="T6" fmla="*/ 23 w 55"/>
                <a:gd name="T7" fmla="*/ 76 h 113"/>
                <a:gd name="T8" fmla="*/ 5 w 55"/>
                <a:gd name="T9" fmla="*/ 103 h 113"/>
                <a:gd name="T10" fmla="*/ 21 w 55"/>
                <a:gd name="T11" fmla="*/ 113 h 113"/>
                <a:gd name="T12" fmla="*/ 43 w 55"/>
                <a:gd name="T13" fmla="*/ 93 h 113"/>
                <a:gd name="T14" fmla="*/ 55 w 55"/>
                <a:gd name="T15" fmla="*/ 48 h 113"/>
                <a:gd name="T16" fmla="*/ 39 w 55"/>
                <a:gd name="T17" fmla="*/ 13 h 113"/>
                <a:gd name="T18" fmla="*/ 17 w 55"/>
                <a:gd name="T19" fmla="*/ 0 h 113"/>
                <a:gd name="T20" fmla="*/ 0 w 55"/>
                <a:gd name="T21" fmla="*/ 4 h 1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5" h="113">
                  <a:moveTo>
                    <a:pt x="0" y="4"/>
                  </a:moveTo>
                  <a:lnTo>
                    <a:pt x="4" y="20"/>
                  </a:lnTo>
                  <a:lnTo>
                    <a:pt x="24" y="46"/>
                  </a:lnTo>
                  <a:lnTo>
                    <a:pt x="23" y="76"/>
                  </a:lnTo>
                  <a:lnTo>
                    <a:pt x="5" y="103"/>
                  </a:lnTo>
                  <a:lnTo>
                    <a:pt x="21" y="113"/>
                  </a:lnTo>
                  <a:lnTo>
                    <a:pt x="43" y="93"/>
                  </a:lnTo>
                  <a:lnTo>
                    <a:pt x="55" y="48"/>
                  </a:lnTo>
                  <a:lnTo>
                    <a:pt x="39" y="13"/>
                  </a:lnTo>
                  <a:lnTo>
                    <a:pt x="17" y="0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877F6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0" name="Freeform 98"/>
            <p:cNvSpPr>
              <a:spLocks/>
            </p:cNvSpPr>
            <p:nvPr/>
          </p:nvSpPr>
          <p:spPr bwMode="auto">
            <a:xfrm>
              <a:off x="3406" y="2903"/>
              <a:ext cx="31" cy="24"/>
            </a:xfrm>
            <a:custGeom>
              <a:avLst/>
              <a:gdLst>
                <a:gd name="T0" fmla="*/ 11 w 31"/>
                <a:gd name="T1" fmla="*/ 0 h 24"/>
                <a:gd name="T2" fmla="*/ 0 w 31"/>
                <a:gd name="T3" fmla="*/ 5 h 24"/>
                <a:gd name="T4" fmla="*/ 0 w 31"/>
                <a:gd name="T5" fmla="*/ 16 h 24"/>
                <a:gd name="T6" fmla="*/ 12 w 31"/>
                <a:gd name="T7" fmla="*/ 24 h 24"/>
                <a:gd name="T8" fmla="*/ 27 w 31"/>
                <a:gd name="T9" fmla="*/ 24 h 24"/>
                <a:gd name="T10" fmla="*/ 31 w 31"/>
                <a:gd name="T11" fmla="*/ 11 h 24"/>
                <a:gd name="T12" fmla="*/ 24 w 31"/>
                <a:gd name="T13" fmla="*/ 8 h 24"/>
                <a:gd name="T14" fmla="*/ 22 w 31"/>
                <a:gd name="T15" fmla="*/ 16 h 24"/>
                <a:gd name="T16" fmla="*/ 14 w 31"/>
                <a:gd name="T17" fmla="*/ 15 h 24"/>
                <a:gd name="T18" fmla="*/ 11 w 31"/>
                <a:gd name="T19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31" h="24">
                  <a:moveTo>
                    <a:pt x="11" y="0"/>
                  </a:moveTo>
                  <a:lnTo>
                    <a:pt x="0" y="5"/>
                  </a:lnTo>
                  <a:lnTo>
                    <a:pt x="0" y="16"/>
                  </a:lnTo>
                  <a:lnTo>
                    <a:pt x="12" y="24"/>
                  </a:lnTo>
                  <a:lnTo>
                    <a:pt x="27" y="24"/>
                  </a:lnTo>
                  <a:lnTo>
                    <a:pt x="31" y="11"/>
                  </a:lnTo>
                  <a:lnTo>
                    <a:pt x="24" y="8"/>
                  </a:lnTo>
                  <a:lnTo>
                    <a:pt x="22" y="16"/>
                  </a:lnTo>
                  <a:lnTo>
                    <a:pt x="14" y="15"/>
                  </a:lnTo>
                  <a:lnTo>
                    <a:pt x="11" y="0"/>
                  </a:lnTo>
                  <a:close/>
                </a:path>
              </a:pathLst>
            </a:custGeom>
            <a:solidFill>
              <a:srgbClr val="7A3F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1" name="Freeform 99"/>
            <p:cNvSpPr>
              <a:spLocks/>
            </p:cNvSpPr>
            <p:nvPr/>
          </p:nvSpPr>
          <p:spPr bwMode="auto">
            <a:xfrm>
              <a:off x="3228" y="2730"/>
              <a:ext cx="706" cy="228"/>
            </a:xfrm>
            <a:custGeom>
              <a:avLst/>
              <a:gdLst>
                <a:gd name="T0" fmla="*/ 49 w 706"/>
                <a:gd name="T1" fmla="*/ 188 h 228"/>
                <a:gd name="T2" fmla="*/ 0 w 706"/>
                <a:gd name="T3" fmla="*/ 228 h 228"/>
                <a:gd name="T4" fmla="*/ 77 w 706"/>
                <a:gd name="T5" fmla="*/ 193 h 228"/>
                <a:gd name="T6" fmla="*/ 107 w 706"/>
                <a:gd name="T7" fmla="*/ 166 h 228"/>
                <a:gd name="T8" fmla="*/ 133 w 706"/>
                <a:gd name="T9" fmla="*/ 143 h 228"/>
                <a:gd name="T10" fmla="*/ 157 w 706"/>
                <a:gd name="T11" fmla="*/ 121 h 228"/>
                <a:gd name="T12" fmla="*/ 180 w 706"/>
                <a:gd name="T13" fmla="*/ 104 h 228"/>
                <a:gd name="T14" fmla="*/ 202 w 706"/>
                <a:gd name="T15" fmla="*/ 88 h 228"/>
                <a:gd name="T16" fmla="*/ 226 w 706"/>
                <a:gd name="T17" fmla="*/ 76 h 228"/>
                <a:gd name="T18" fmla="*/ 253 w 706"/>
                <a:gd name="T19" fmla="*/ 65 h 228"/>
                <a:gd name="T20" fmla="*/ 282 w 706"/>
                <a:gd name="T21" fmla="*/ 59 h 228"/>
                <a:gd name="T22" fmla="*/ 346 w 706"/>
                <a:gd name="T23" fmla="*/ 32 h 228"/>
                <a:gd name="T24" fmla="*/ 455 w 706"/>
                <a:gd name="T25" fmla="*/ 32 h 228"/>
                <a:gd name="T26" fmla="*/ 569 w 706"/>
                <a:gd name="T27" fmla="*/ 64 h 228"/>
                <a:gd name="T28" fmla="*/ 643 w 706"/>
                <a:gd name="T29" fmla="*/ 68 h 228"/>
                <a:gd name="T30" fmla="*/ 706 w 706"/>
                <a:gd name="T31" fmla="*/ 73 h 228"/>
                <a:gd name="T32" fmla="*/ 639 w 706"/>
                <a:gd name="T33" fmla="*/ 64 h 228"/>
                <a:gd name="T34" fmla="*/ 583 w 706"/>
                <a:gd name="T35" fmla="*/ 51 h 228"/>
                <a:gd name="T36" fmla="*/ 506 w 706"/>
                <a:gd name="T37" fmla="*/ 32 h 228"/>
                <a:gd name="T38" fmla="*/ 387 w 706"/>
                <a:gd name="T39" fmla="*/ 0 h 228"/>
                <a:gd name="T40" fmla="*/ 355 w 706"/>
                <a:gd name="T41" fmla="*/ 3 h 228"/>
                <a:gd name="T42" fmla="*/ 327 w 706"/>
                <a:gd name="T43" fmla="*/ 7 h 228"/>
                <a:gd name="T44" fmla="*/ 302 w 706"/>
                <a:gd name="T45" fmla="*/ 11 h 228"/>
                <a:gd name="T46" fmla="*/ 278 w 706"/>
                <a:gd name="T47" fmla="*/ 15 h 228"/>
                <a:gd name="T48" fmla="*/ 257 w 706"/>
                <a:gd name="T49" fmla="*/ 20 h 228"/>
                <a:gd name="T50" fmla="*/ 237 w 706"/>
                <a:gd name="T51" fmla="*/ 27 h 228"/>
                <a:gd name="T52" fmla="*/ 218 w 706"/>
                <a:gd name="T53" fmla="*/ 35 h 228"/>
                <a:gd name="T54" fmla="*/ 201 w 706"/>
                <a:gd name="T55" fmla="*/ 44 h 228"/>
                <a:gd name="T56" fmla="*/ 184 w 706"/>
                <a:gd name="T57" fmla="*/ 55 h 228"/>
                <a:gd name="T58" fmla="*/ 166 w 706"/>
                <a:gd name="T59" fmla="*/ 68 h 228"/>
                <a:gd name="T60" fmla="*/ 150 w 706"/>
                <a:gd name="T61" fmla="*/ 81 h 228"/>
                <a:gd name="T62" fmla="*/ 132 w 706"/>
                <a:gd name="T63" fmla="*/ 99 h 228"/>
                <a:gd name="T64" fmla="*/ 113 w 706"/>
                <a:gd name="T65" fmla="*/ 117 h 228"/>
                <a:gd name="T66" fmla="*/ 95 w 706"/>
                <a:gd name="T67" fmla="*/ 139 h 228"/>
                <a:gd name="T68" fmla="*/ 73 w 706"/>
                <a:gd name="T69" fmla="*/ 161 h 228"/>
                <a:gd name="T70" fmla="*/ 49 w 706"/>
                <a:gd name="T71" fmla="*/ 188 h 2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706" h="228">
                  <a:moveTo>
                    <a:pt x="49" y="188"/>
                  </a:moveTo>
                  <a:lnTo>
                    <a:pt x="0" y="228"/>
                  </a:lnTo>
                  <a:lnTo>
                    <a:pt x="77" y="193"/>
                  </a:lnTo>
                  <a:lnTo>
                    <a:pt x="107" y="166"/>
                  </a:lnTo>
                  <a:lnTo>
                    <a:pt x="133" y="143"/>
                  </a:lnTo>
                  <a:lnTo>
                    <a:pt x="157" y="121"/>
                  </a:lnTo>
                  <a:lnTo>
                    <a:pt x="180" y="104"/>
                  </a:lnTo>
                  <a:lnTo>
                    <a:pt x="202" y="88"/>
                  </a:lnTo>
                  <a:lnTo>
                    <a:pt x="226" y="76"/>
                  </a:lnTo>
                  <a:lnTo>
                    <a:pt x="253" y="65"/>
                  </a:lnTo>
                  <a:lnTo>
                    <a:pt x="282" y="59"/>
                  </a:lnTo>
                  <a:lnTo>
                    <a:pt x="346" y="32"/>
                  </a:lnTo>
                  <a:lnTo>
                    <a:pt x="455" y="32"/>
                  </a:lnTo>
                  <a:lnTo>
                    <a:pt x="569" y="64"/>
                  </a:lnTo>
                  <a:lnTo>
                    <a:pt x="643" y="68"/>
                  </a:lnTo>
                  <a:lnTo>
                    <a:pt x="706" y="73"/>
                  </a:lnTo>
                  <a:lnTo>
                    <a:pt x="639" y="64"/>
                  </a:lnTo>
                  <a:lnTo>
                    <a:pt x="583" y="51"/>
                  </a:lnTo>
                  <a:lnTo>
                    <a:pt x="506" y="32"/>
                  </a:lnTo>
                  <a:lnTo>
                    <a:pt x="387" y="0"/>
                  </a:lnTo>
                  <a:lnTo>
                    <a:pt x="355" y="3"/>
                  </a:lnTo>
                  <a:lnTo>
                    <a:pt x="327" y="7"/>
                  </a:lnTo>
                  <a:lnTo>
                    <a:pt x="302" y="11"/>
                  </a:lnTo>
                  <a:lnTo>
                    <a:pt x="278" y="15"/>
                  </a:lnTo>
                  <a:lnTo>
                    <a:pt x="257" y="20"/>
                  </a:lnTo>
                  <a:lnTo>
                    <a:pt x="237" y="27"/>
                  </a:lnTo>
                  <a:lnTo>
                    <a:pt x="218" y="35"/>
                  </a:lnTo>
                  <a:lnTo>
                    <a:pt x="201" y="44"/>
                  </a:lnTo>
                  <a:lnTo>
                    <a:pt x="184" y="55"/>
                  </a:lnTo>
                  <a:lnTo>
                    <a:pt x="166" y="68"/>
                  </a:lnTo>
                  <a:lnTo>
                    <a:pt x="150" y="81"/>
                  </a:lnTo>
                  <a:lnTo>
                    <a:pt x="132" y="99"/>
                  </a:lnTo>
                  <a:lnTo>
                    <a:pt x="113" y="117"/>
                  </a:lnTo>
                  <a:lnTo>
                    <a:pt x="95" y="139"/>
                  </a:lnTo>
                  <a:lnTo>
                    <a:pt x="73" y="161"/>
                  </a:lnTo>
                  <a:lnTo>
                    <a:pt x="49" y="188"/>
                  </a:lnTo>
                  <a:close/>
                </a:path>
              </a:pathLst>
            </a:custGeom>
            <a:solidFill>
              <a:srgbClr val="BFBFB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2" name="Freeform 100"/>
            <p:cNvSpPr>
              <a:spLocks/>
            </p:cNvSpPr>
            <p:nvPr/>
          </p:nvSpPr>
          <p:spPr bwMode="auto">
            <a:xfrm>
              <a:off x="3364" y="2908"/>
              <a:ext cx="479" cy="152"/>
            </a:xfrm>
            <a:custGeom>
              <a:avLst/>
              <a:gdLst>
                <a:gd name="T0" fmla="*/ 0 w 479"/>
                <a:gd name="T1" fmla="*/ 60 h 152"/>
                <a:gd name="T2" fmla="*/ 88 w 479"/>
                <a:gd name="T3" fmla="*/ 51 h 152"/>
                <a:gd name="T4" fmla="*/ 124 w 479"/>
                <a:gd name="T5" fmla="*/ 28 h 152"/>
                <a:gd name="T6" fmla="*/ 169 w 479"/>
                <a:gd name="T7" fmla="*/ 0 h 152"/>
                <a:gd name="T8" fmla="*/ 219 w 479"/>
                <a:gd name="T9" fmla="*/ 6 h 152"/>
                <a:gd name="T10" fmla="*/ 251 w 479"/>
                <a:gd name="T11" fmla="*/ 19 h 152"/>
                <a:gd name="T12" fmla="*/ 287 w 479"/>
                <a:gd name="T13" fmla="*/ 38 h 152"/>
                <a:gd name="T14" fmla="*/ 360 w 479"/>
                <a:gd name="T15" fmla="*/ 51 h 152"/>
                <a:gd name="T16" fmla="*/ 424 w 479"/>
                <a:gd name="T17" fmla="*/ 83 h 152"/>
                <a:gd name="T18" fmla="*/ 479 w 479"/>
                <a:gd name="T19" fmla="*/ 106 h 152"/>
                <a:gd name="T20" fmla="*/ 439 w 479"/>
                <a:gd name="T21" fmla="*/ 111 h 152"/>
                <a:gd name="T22" fmla="*/ 379 w 479"/>
                <a:gd name="T23" fmla="*/ 88 h 152"/>
                <a:gd name="T24" fmla="*/ 429 w 479"/>
                <a:gd name="T25" fmla="*/ 124 h 152"/>
                <a:gd name="T26" fmla="*/ 392 w 479"/>
                <a:gd name="T27" fmla="*/ 129 h 152"/>
                <a:gd name="T28" fmla="*/ 338 w 479"/>
                <a:gd name="T29" fmla="*/ 111 h 152"/>
                <a:gd name="T30" fmla="*/ 296 w 479"/>
                <a:gd name="T31" fmla="*/ 111 h 152"/>
                <a:gd name="T32" fmla="*/ 343 w 479"/>
                <a:gd name="T33" fmla="*/ 147 h 152"/>
                <a:gd name="T34" fmla="*/ 283 w 479"/>
                <a:gd name="T35" fmla="*/ 152 h 152"/>
                <a:gd name="T36" fmla="*/ 215 w 479"/>
                <a:gd name="T37" fmla="*/ 137 h 152"/>
                <a:gd name="T38" fmla="*/ 187 w 479"/>
                <a:gd name="T39" fmla="*/ 96 h 152"/>
                <a:gd name="T40" fmla="*/ 146 w 479"/>
                <a:gd name="T41" fmla="*/ 96 h 152"/>
                <a:gd name="T42" fmla="*/ 82 w 479"/>
                <a:gd name="T43" fmla="*/ 106 h 152"/>
                <a:gd name="T44" fmla="*/ 60 w 479"/>
                <a:gd name="T45" fmla="*/ 96 h 152"/>
                <a:gd name="T46" fmla="*/ 96 w 479"/>
                <a:gd name="T47" fmla="*/ 83 h 152"/>
                <a:gd name="T48" fmla="*/ 41 w 479"/>
                <a:gd name="T49" fmla="*/ 79 h 152"/>
                <a:gd name="T50" fmla="*/ 0 w 479"/>
                <a:gd name="T51" fmla="*/ 60 h 1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479" h="152">
                  <a:moveTo>
                    <a:pt x="0" y="60"/>
                  </a:moveTo>
                  <a:lnTo>
                    <a:pt x="88" y="51"/>
                  </a:lnTo>
                  <a:lnTo>
                    <a:pt x="124" y="28"/>
                  </a:lnTo>
                  <a:lnTo>
                    <a:pt x="169" y="0"/>
                  </a:lnTo>
                  <a:lnTo>
                    <a:pt x="219" y="6"/>
                  </a:lnTo>
                  <a:lnTo>
                    <a:pt x="251" y="19"/>
                  </a:lnTo>
                  <a:lnTo>
                    <a:pt x="287" y="38"/>
                  </a:lnTo>
                  <a:lnTo>
                    <a:pt x="360" y="51"/>
                  </a:lnTo>
                  <a:lnTo>
                    <a:pt x="424" y="83"/>
                  </a:lnTo>
                  <a:lnTo>
                    <a:pt x="479" y="106"/>
                  </a:lnTo>
                  <a:lnTo>
                    <a:pt x="439" y="111"/>
                  </a:lnTo>
                  <a:lnTo>
                    <a:pt x="379" y="88"/>
                  </a:lnTo>
                  <a:lnTo>
                    <a:pt x="429" y="124"/>
                  </a:lnTo>
                  <a:lnTo>
                    <a:pt x="392" y="129"/>
                  </a:lnTo>
                  <a:lnTo>
                    <a:pt x="338" y="111"/>
                  </a:lnTo>
                  <a:lnTo>
                    <a:pt x="296" y="111"/>
                  </a:lnTo>
                  <a:lnTo>
                    <a:pt x="343" y="147"/>
                  </a:lnTo>
                  <a:lnTo>
                    <a:pt x="283" y="152"/>
                  </a:lnTo>
                  <a:lnTo>
                    <a:pt x="215" y="137"/>
                  </a:lnTo>
                  <a:lnTo>
                    <a:pt x="187" y="96"/>
                  </a:lnTo>
                  <a:lnTo>
                    <a:pt x="146" y="96"/>
                  </a:lnTo>
                  <a:lnTo>
                    <a:pt x="82" y="106"/>
                  </a:lnTo>
                  <a:lnTo>
                    <a:pt x="60" y="96"/>
                  </a:lnTo>
                  <a:lnTo>
                    <a:pt x="96" y="83"/>
                  </a:lnTo>
                  <a:lnTo>
                    <a:pt x="41" y="79"/>
                  </a:lnTo>
                  <a:lnTo>
                    <a:pt x="0" y="60"/>
                  </a:lnTo>
                  <a:close/>
                </a:path>
              </a:pathLst>
            </a:custGeom>
            <a:solidFill>
              <a:srgbClr val="BFBFB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3" name="Freeform 101"/>
            <p:cNvSpPr>
              <a:spLocks/>
            </p:cNvSpPr>
            <p:nvPr/>
          </p:nvSpPr>
          <p:spPr bwMode="auto">
            <a:xfrm>
              <a:off x="3277" y="2747"/>
              <a:ext cx="334" cy="179"/>
            </a:xfrm>
            <a:custGeom>
              <a:avLst/>
              <a:gdLst>
                <a:gd name="T0" fmla="*/ 156 w 334"/>
                <a:gd name="T1" fmla="*/ 24 h 179"/>
                <a:gd name="T2" fmla="*/ 135 w 334"/>
                <a:gd name="T3" fmla="*/ 39 h 179"/>
                <a:gd name="T4" fmla="*/ 117 w 334"/>
                <a:gd name="T5" fmla="*/ 51 h 179"/>
                <a:gd name="T6" fmla="*/ 101 w 334"/>
                <a:gd name="T7" fmla="*/ 63 h 179"/>
                <a:gd name="T8" fmla="*/ 85 w 334"/>
                <a:gd name="T9" fmla="*/ 76 h 179"/>
                <a:gd name="T10" fmla="*/ 71 w 334"/>
                <a:gd name="T11" fmla="*/ 91 h 179"/>
                <a:gd name="T12" fmla="*/ 56 w 334"/>
                <a:gd name="T13" fmla="*/ 107 h 179"/>
                <a:gd name="T14" fmla="*/ 39 w 334"/>
                <a:gd name="T15" fmla="*/ 127 h 179"/>
                <a:gd name="T16" fmla="*/ 19 w 334"/>
                <a:gd name="T17" fmla="*/ 152 h 179"/>
                <a:gd name="T18" fmla="*/ 0 w 334"/>
                <a:gd name="T19" fmla="*/ 179 h 179"/>
                <a:gd name="T20" fmla="*/ 43 w 334"/>
                <a:gd name="T21" fmla="*/ 151 h 179"/>
                <a:gd name="T22" fmla="*/ 71 w 334"/>
                <a:gd name="T23" fmla="*/ 127 h 179"/>
                <a:gd name="T24" fmla="*/ 93 w 334"/>
                <a:gd name="T25" fmla="*/ 108 h 179"/>
                <a:gd name="T26" fmla="*/ 112 w 334"/>
                <a:gd name="T27" fmla="*/ 92 h 179"/>
                <a:gd name="T28" fmla="*/ 127 w 334"/>
                <a:gd name="T29" fmla="*/ 79 h 179"/>
                <a:gd name="T30" fmla="*/ 141 w 334"/>
                <a:gd name="T31" fmla="*/ 68 h 179"/>
                <a:gd name="T32" fmla="*/ 159 w 334"/>
                <a:gd name="T33" fmla="*/ 58 h 179"/>
                <a:gd name="T34" fmla="*/ 177 w 334"/>
                <a:gd name="T35" fmla="*/ 50 h 179"/>
                <a:gd name="T36" fmla="*/ 201 w 334"/>
                <a:gd name="T37" fmla="*/ 42 h 179"/>
                <a:gd name="T38" fmla="*/ 238 w 334"/>
                <a:gd name="T39" fmla="*/ 28 h 179"/>
                <a:gd name="T40" fmla="*/ 334 w 334"/>
                <a:gd name="T41" fmla="*/ 6 h 179"/>
                <a:gd name="T42" fmla="*/ 261 w 334"/>
                <a:gd name="T43" fmla="*/ 0 h 179"/>
                <a:gd name="T44" fmla="*/ 201 w 334"/>
                <a:gd name="T45" fmla="*/ 6 h 179"/>
                <a:gd name="T46" fmla="*/ 156 w 334"/>
                <a:gd name="T47" fmla="*/ 24 h 1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334" h="179">
                  <a:moveTo>
                    <a:pt x="156" y="24"/>
                  </a:moveTo>
                  <a:lnTo>
                    <a:pt x="135" y="39"/>
                  </a:lnTo>
                  <a:lnTo>
                    <a:pt x="117" y="51"/>
                  </a:lnTo>
                  <a:lnTo>
                    <a:pt x="101" y="63"/>
                  </a:lnTo>
                  <a:lnTo>
                    <a:pt x="85" y="76"/>
                  </a:lnTo>
                  <a:lnTo>
                    <a:pt x="71" y="91"/>
                  </a:lnTo>
                  <a:lnTo>
                    <a:pt x="56" y="107"/>
                  </a:lnTo>
                  <a:lnTo>
                    <a:pt x="39" y="127"/>
                  </a:lnTo>
                  <a:lnTo>
                    <a:pt x="19" y="152"/>
                  </a:lnTo>
                  <a:lnTo>
                    <a:pt x="0" y="179"/>
                  </a:lnTo>
                  <a:lnTo>
                    <a:pt x="43" y="151"/>
                  </a:lnTo>
                  <a:lnTo>
                    <a:pt x="71" y="127"/>
                  </a:lnTo>
                  <a:lnTo>
                    <a:pt x="93" y="108"/>
                  </a:lnTo>
                  <a:lnTo>
                    <a:pt x="112" y="92"/>
                  </a:lnTo>
                  <a:lnTo>
                    <a:pt x="127" y="79"/>
                  </a:lnTo>
                  <a:lnTo>
                    <a:pt x="141" y="68"/>
                  </a:lnTo>
                  <a:lnTo>
                    <a:pt x="159" y="58"/>
                  </a:lnTo>
                  <a:lnTo>
                    <a:pt x="177" y="50"/>
                  </a:lnTo>
                  <a:lnTo>
                    <a:pt x="201" y="42"/>
                  </a:lnTo>
                  <a:lnTo>
                    <a:pt x="238" y="28"/>
                  </a:lnTo>
                  <a:lnTo>
                    <a:pt x="334" y="6"/>
                  </a:lnTo>
                  <a:lnTo>
                    <a:pt x="261" y="0"/>
                  </a:lnTo>
                  <a:lnTo>
                    <a:pt x="201" y="6"/>
                  </a:lnTo>
                  <a:lnTo>
                    <a:pt x="156" y="24"/>
                  </a:lnTo>
                  <a:close/>
                </a:path>
              </a:pathLst>
            </a:custGeom>
            <a:solidFill>
              <a:srgbClr val="FFF2E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4" name="Freeform 102"/>
            <p:cNvSpPr>
              <a:spLocks/>
            </p:cNvSpPr>
            <p:nvPr/>
          </p:nvSpPr>
          <p:spPr bwMode="auto">
            <a:xfrm>
              <a:off x="3433" y="2918"/>
              <a:ext cx="237" cy="92"/>
            </a:xfrm>
            <a:custGeom>
              <a:avLst/>
              <a:gdLst>
                <a:gd name="T0" fmla="*/ 0 w 237"/>
                <a:gd name="T1" fmla="*/ 50 h 92"/>
                <a:gd name="T2" fmla="*/ 27 w 237"/>
                <a:gd name="T3" fmla="*/ 37 h 92"/>
                <a:gd name="T4" fmla="*/ 96 w 237"/>
                <a:gd name="T5" fmla="*/ 0 h 92"/>
                <a:gd name="T6" fmla="*/ 137 w 237"/>
                <a:gd name="T7" fmla="*/ 13 h 92"/>
                <a:gd name="T8" fmla="*/ 173 w 237"/>
                <a:gd name="T9" fmla="*/ 37 h 92"/>
                <a:gd name="T10" fmla="*/ 237 w 237"/>
                <a:gd name="T11" fmla="*/ 64 h 92"/>
                <a:gd name="T12" fmla="*/ 182 w 237"/>
                <a:gd name="T13" fmla="*/ 69 h 92"/>
                <a:gd name="T14" fmla="*/ 128 w 237"/>
                <a:gd name="T15" fmla="*/ 60 h 92"/>
                <a:gd name="T16" fmla="*/ 178 w 237"/>
                <a:gd name="T17" fmla="*/ 82 h 92"/>
                <a:gd name="T18" fmla="*/ 150 w 237"/>
                <a:gd name="T19" fmla="*/ 92 h 92"/>
                <a:gd name="T20" fmla="*/ 96 w 237"/>
                <a:gd name="T21" fmla="*/ 73 h 92"/>
                <a:gd name="T22" fmla="*/ 68 w 237"/>
                <a:gd name="T23" fmla="*/ 64 h 92"/>
                <a:gd name="T24" fmla="*/ 0 w 237"/>
                <a:gd name="T25" fmla="*/ 50 h 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37" h="92">
                  <a:moveTo>
                    <a:pt x="0" y="50"/>
                  </a:moveTo>
                  <a:lnTo>
                    <a:pt x="27" y="37"/>
                  </a:lnTo>
                  <a:lnTo>
                    <a:pt x="96" y="0"/>
                  </a:lnTo>
                  <a:lnTo>
                    <a:pt x="137" y="13"/>
                  </a:lnTo>
                  <a:lnTo>
                    <a:pt x="173" y="37"/>
                  </a:lnTo>
                  <a:lnTo>
                    <a:pt x="237" y="64"/>
                  </a:lnTo>
                  <a:lnTo>
                    <a:pt x="182" y="69"/>
                  </a:lnTo>
                  <a:lnTo>
                    <a:pt x="128" y="60"/>
                  </a:lnTo>
                  <a:lnTo>
                    <a:pt x="178" y="82"/>
                  </a:lnTo>
                  <a:lnTo>
                    <a:pt x="150" y="92"/>
                  </a:lnTo>
                  <a:lnTo>
                    <a:pt x="96" y="73"/>
                  </a:lnTo>
                  <a:lnTo>
                    <a:pt x="68" y="64"/>
                  </a:lnTo>
                  <a:lnTo>
                    <a:pt x="0" y="50"/>
                  </a:lnTo>
                  <a:close/>
                </a:path>
              </a:pathLst>
            </a:custGeom>
            <a:solidFill>
              <a:srgbClr val="FFF2E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5" name="Freeform 103"/>
            <p:cNvSpPr>
              <a:spLocks/>
            </p:cNvSpPr>
            <p:nvPr/>
          </p:nvSpPr>
          <p:spPr bwMode="auto">
            <a:xfrm>
              <a:off x="3734" y="2794"/>
              <a:ext cx="236" cy="229"/>
            </a:xfrm>
            <a:custGeom>
              <a:avLst/>
              <a:gdLst>
                <a:gd name="T0" fmla="*/ 86 w 236"/>
                <a:gd name="T1" fmla="*/ 0 h 229"/>
                <a:gd name="T2" fmla="*/ 146 w 236"/>
                <a:gd name="T3" fmla="*/ 0 h 229"/>
                <a:gd name="T4" fmla="*/ 210 w 236"/>
                <a:gd name="T5" fmla="*/ 0 h 229"/>
                <a:gd name="T6" fmla="*/ 182 w 236"/>
                <a:gd name="T7" fmla="*/ 32 h 229"/>
                <a:gd name="T8" fmla="*/ 232 w 236"/>
                <a:gd name="T9" fmla="*/ 73 h 229"/>
                <a:gd name="T10" fmla="*/ 204 w 236"/>
                <a:gd name="T11" fmla="*/ 92 h 229"/>
                <a:gd name="T12" fmla="*/ 182 w 236"/>
                <a:gd name="T13" fmla="*/ 105 h 229"/>
                <a:gd name="T14" fmla="*/ 204 w 236"/>
                <a:gd name="T15" fmla="*/ 133 h 229"/>
                <a:gd name="T16" fmla="*/ 236 w 236"/>
                <a:gd name="T17" fmla="*/ 169 h 229"/>
                <a:gd name="T18" fmla="*/ 178 w 236"/>
                <a:gd name="T19" fmla="*/ 178 h 229"/>
                <a:gd name="T20" fmla="*/ 123 w 236"/>
                <a:gd name="T21" fmla="*/ 178 h 229"/>
                <a:gd name="T22" fmla="*/ 146 w 236"/>
                <a:gd name="T23" fmla="*/ 229 h 229"/>
                <a:gd name="T24" fmla="*/ 101 w 236"/>
                <a:gd name="T25" fmla="*/ 220 h 229"/>
                <a:gd name="T26" fmla="*/ 59 w 236"/>
                <a:gd name="T27" fmla="*/ 188 h 229"/>
                <a:gd name="T28" fmla="*/ 0 w 236"/>
                <a:gd name="T29" fmla="*/ 152 h 229"/>
                <a:gd name="T30" fmla="*/ 41 w 236"/>
                <a:gd name="T31" fmla="*/ 152 h 229"/>
                <a:gd name="T32" fmla="*/ 105 w 236"/>
                <a:gd name="T33" fmla="*/ 146 h 229"/>
                <a:gd name="T34" fmla="*/ 127 w 236"/>
                <a:gd name="T35" fmla="*/ 120 h 229"/>
                <a:gd name="T36" fmla="*/ 101 w 236"/>
                <a:gd name="T37" fmla="*/ 110 h 229"/>
                <a:gd name="T38" fmla="*/ 63 w 236"/>
                <a:gd name="T39" fmla="*/ 73 h 229"/>
                <a:gd name="T40" fmla="*/ 114 w 236"/>
                <a:gd name="T41" fmla="*/ 55 h 229"/>
                <a:gd name="T42" fmla="*/ 105 w 236"/>
                <a:gd name="T43" fmla="*/ 19 h 229"/>
                <a:gd name="T44" fmla="*/ 86 w 236"/>
                <a:gd name="T45" fmla="*/ 0 h 2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236" h="229">
                  <a:moveTo>
                    <a:pt x="86" y="0"/>
                  </a:moveTo>
                  <a:lnTo>
                    <a:pt x="146" y="0"/>
                  </a:lnTo>
                  <a:lnTo>
                    <a:pt x="210" y="0"/>
                  </a:lnTo>
                  <a:lnTo>
                    <a:pt x="182" y="32"/>
                  </a:lnTo>
                  <a:lnTo>
                    <a:pt x="232" y="73"/>
                  </a:lnTo>
                  <a:lnTo>
                    <a:pt x="204" y="92"/>
                  </a:lnTo>
                  <a:lnTo>
                    <a:pt x="182" y="105"/>
                  </a:lnTo>
                  <a:lnTo>
                    <a:pt x="204" y="133"/>
                  </a:lnTo>
                  <a:lnTo>
                    <a:pt x="236" y="169"/>
                  </a:lnTo>
                  <a:lnTo>
                    <a:pt x="178" y="178"/>
                  </a:lnTo>
                  <a:lnTo>
                    <a:pt x="123" y="178"/>
                  </a:lnTo>
                  <a:lnTo>
                    <a:pt x="146" y="229"/>
                  </a:lnTo>
                  <a:lnTo>
                    <a:pt x="101" y="220"/>
                  </a:lnTo>
                  <a:lnTo>
                    <a:pt x="59" y="188"/>
                  </a:lnTo>
                  <a:lnTo>
                    <a:pt x="0" y="152"/>
                  </a:lnTo>
                  <a:lnTo>
                    <a:pt x="41" y="152"/>
                  </a:lnTo>
                  <a:lnTo>
                    <a:pt x="105" y="146"/>
                  </a:lnTo>
                  <a:lnTo>
                    <a:pt x="127" y="120"/>
                  </a:lnTo>
                  <a:lnTo>
                    <a:pt x="101" y="110"/>
                  </a:lnTo>
                  <a:lnTo>
                    <a:pt x="63" y="73"/>
                  </a:lnTo>
                  <a:lnTo>
                    <a:pt x="114" y="55"/>
                  </a:lnTo>
                  <a:lnTo>
                    <a:pt x="105" y="19"/>
                  </a:lnTo>
                  <a:lnTo>
                    <a:pt x="86" y="0"/>
                  </a:lnTo>
                  <a:close/>
                </a:path>
              </a:pathLst>
            </a:custGeom>
            <a:solidFill>
              <a:srgbClr val="3D3A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6" name="Freeform 104"/>
            <p:cNvSpPr>
              <a:spLocks/>
            </p:cNvSpPr>
            <p:nvPr/>
          </p:nvSpPr>
          <p:spPr bwMode="auto">
            <a:xfrm>
              <a:off x="3780" y="2737"/>
              <a:ext cx="232" cy="70"/>
            </a:xfrm>
            <a:custGeom>
              <a:avLst/>
              <a:gdLst>
                <a:gd name="T0" fmla="*/ 0 w 232"/>
                <a:gd name="T1" fmla="*/ 32 h 70"/>
                <a:gd name="T2" fmla="*/ 68 w 232"/>
                <a:gd name="T3" fmla="*/ 18 h 70"/>
                <a:gd name="T4" fmla="*/ 118 w 232"/>
                <a:gd name="T5" fmla="*/ 14 h 70"/>
                <a:gd name="T6" fmla="*/ 176 w 232"/>
                <a:gd name="T7" fmla="*/ 0 h 70"/>
                <a:gd name="T8" fmla="*/ 232 w 232"/>
                <a:gd name="T9" fmla="*/ 2 h 70"/>
                <a:gd name="T10" fmla="*/ 218 w 232"/>
                <a:gd name="T11" fmla="*/ 29 h 70"/>
                <a:gd name="T12" fmla="*/ 177 w 232"/>
                <a:gd name="T13" fmla="*/ 52 h 70"/>
                <a:gd name="T14" fmla="*/ 104 w 232"/>
                <a:gd name="T15" fmla="*/ 70 h 70"/>
                <a:gd name="T16" fmla="*/ 11 w 232"/>
                <a:gd name="T17" fmla="*/ 65 h 70"/>
                <a:gd name="T18" fmla="*/ 0 w 232"/>
                <a:gd name="T19" fmla="*/ 32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32" h="70">
                  <a:moveTo>
                    <a:pt x="0" y="32"/>
                  </a:moveTo>
                  <a:lnTo>
                    <a:pt x="68" y="18"/>
                  </a:lnTo>
                  <a:lnTo>
                    <a:pt x="118" y="14"/>
                  </a:lnTo>
                  <a:lnTo>
                    <a:pt x="176" y="0"/>
                  </a:lnTo>
                  <a:lnTo>
                    <a:pt x="232" y="2"/>
                  </a:lnTo>
                  <a:lnTo>
                    <a:pt x="218" y="29"/>
                  </a:lnTo>
                  <a:lnTo>
                    <a:pt x="177" y="52"/>
                  </a:lnTo>
                  <a:lnTo>
                    <a:pt x="104" y="70"/>
                  </a:lnTo>
                  <a:lnTo>
                    <a:pt x="11" y="65"/>
                  </a:lnTo>
                  <a:lnTo>
                    <a:pt x="0" y="32"/>
                  </a:lnTo>
                  <a:close/>
                </a:path>
              </a:pathLst>
            </a:custGeom>
            <a:solidFill>
              <a:srgbClr val="BFA58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7" name="Freeform 105"/>
            <p:cNvSpPr>
              <a:spLocks/>
            </p:cNvSpPr>
            <p:nvPr/>
          </p:nvSpPr>
          <p:spPr bwMode="auto">
            <a:xfrm>
              <a:off x="3656" y="2739"/>
              <a:ext cx="447" cy="422"/>
            </a:xfrm>
            <a:custGeom>
              <a:avLst/>
              <a:gdLst>
                <a:gd name="T0" fmla="*/ 324 w 447"/>
                <a:gd name="T1" fmla="*/ 4 h 422"/>
                <a:gd name="T2" fmla="*/ 370 w 447"/>
                <a:gd name="T3" fmla="*/ 4 h 422"/>
                <a:gd name="T4" fmla="*/ 419 w 447"/>
                <a:gd name="T5" fmla="*/ 0 h 422"/>
                <a:gd name="T6" fmla="*/ 447 w 447"/>
                <a:gd name="T7" fmla="*/ 27 h 422"/>
                <a:gd name="T8" fmla="*/ 447 w 447"/>
                <a:gd name="T9" fmla="*/ 83 h 422"/>
                <a:gd name="T10" fmla="*/ 406 w 447"/>
                <a:gd name="T11" fmla="*/ 128 h 422"/>
                <a:gd name="T12" fmla="*/ 410 w 447"/>
                <a:gd name="T13" fmla="*/ 179 h 422"/>
                <a:gd name="T14" fmla="*/ 447 w 447"/>
                <a:gd name="T15" fmla="*/ 252 h 422"/>
                <a:gd name="T16" fmla="*/ 447 w 447"/>
                <a:gd name="T17" fmla="*/ 302 h 422"/>
                <a:gd name="T18" fmla="*/ 410 w 447"/>
                <a:gd name="T19" fmla="*/ 334 h 422"/>
                <a:gd name="T20" fmla="*/ 342 w 447"/>
                <a:gd name="T21" fmla="*/ 298 h 422"/>
                <a:gd name="T22" fmla="*/ 292 w 447"/>
                <a:gd name="T23" fmla="*/ 353 h 422"/>
                <a:gd name="T24" fmla="*/ 250 w 447"/>
                <a:gd name="T25" fmla="*/ 381 h 422"/>
                <a:gd name="T26" fmla="*/ 246 w 447"/>
                <a:gd name="T27" fmla="*/ 422 h 422"/>
                <a:gd name="T28" fmla="*/ 187 w 447"/>
                <a:gd name="T29" fmla="*/ 413 h 422"/>
                <a:gd name="T30" fmla="*/ 151 w 447"/>
                <a:gd name="T31" fmla="*/ 385 h 422"/>
                <a:gd name="T32" fmla="*/ 105 w 447"/>
                <a:gd name="T33" fmla="*/ 372 h 422"/>
                <a:gd name="T34" fmla="*/ 55 w 447"/>
                <a:gd name="T35" fmla="*/ 362 h 422"/>
                <a:gd name="T36" fmla="*/ 0 w 447"/>
                <a:gd name="T37" fmla="*/ 298 h 422"/>
                <a:gd name="T38" fmla="*/ 4 w 447"/>
                <a:gd name="T39" fmla="*/ 271 h 422"/>
                <a:gd name="T40" fmla="*/ 87 w 447"/>
                <a:gd name="T41" fmla="*/ 293 h 422"/>
                <a:gd name="T42" fmla="*/ 68 w 447"/>
                <a:gd name="T43" fmla="*/ 233 h 422"/>
                <a:gd name="T44" fmla="*/ 115 w 447"/>
                <a:gd name="T45" fmla="*/ 252 h 422"/>
                <a:gd name="T46" fmla="*/ 183 w 447"/>
                <a:gd name="T47" fmla="*/ 284 h 422"/>
                <a:gd name="T48" fmla="*/ 242 w 447"/>
                <a:gd name="T49" fmla="*/ 321 h 422"/>
                <a:gd name="T50" fmla="*/ 282 w 447"/>
                <a:gd name="T51" fmla="*/ 298 h 422"/>
                <a:gd name="T52" fmla="*/ 265 w 447"/>
                <a:gd name="T53" fmla="*/ 265 h 422"/>
                <a:gd name="T54" fmla="*/ 314 w 447"/>
                <a:gd name="T55" fmla="*/ 261 h 422"/>
                <a:gd name="T56" fmla="*/ 361 w 447"/>
                <a:gd name="T57" fmla="*/ 233 h 422"/>
                <a:gd name="T58" fmla="*/ 338 w 447"/>
                <a:gd name="T59" fmla="*/ 183 h 422"/>
                <a:gd name="T60" fmla="*/ 324 w 447"/>
                <a:gd name="T61" fmla="*/ 124 h 422"/>
                <a:gd name="T62" fmla="*/ 338 w 447"/>
                <a:gd name="T63" fmla="*/ 78 h 422"/>
                <a:gd name="T64" fmla="*/ 310 w 447"/>
                <a:gd name="T65" fmla="*/ 36 h 422"/>
                <a:gd name="T66" fmla="*/ 324 w 447"/>
                <a:gd name="T67" fmla="*/ 4 h 4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447" h="422">
                  <a:moveTo>
                    <a:pt x="324" y="4"/>
                  </a:moveTo>
                  <a:lnTo>
                    <a:pt x="370" y="4"/>
                  </a:lnTo>
                  <a:lnTo>
                    <a:pt x="419" y="0"/>
                  </a:lnTo>
                  <a:lnTo>
                    <a:pt x="447" y="27"/>
                  </a:lnTo>
                  <a:lnTo>
                    <a:pt x="447" y="83"/>
                  </a:lnTo>
                  <a:lnTo>
                    <a:pt x="406" y="128"/>
                  </a:lnTo>
                  <a:lnTo>
                    <a:pt x="410" y="179"/>
                  </a:lnTo>
                  <a:lnTo>
                    <a:pt x="447" y="252"/>
                  </a:lnTo>
                  <a:lnTo>
                    <a:pt x="447" y="302"/>
                  </a:lnTo>
                  <a:lnTo>
                    <a:pt x="410" y="334"/>
                  </a:lnTo>
                  <a:lnTo>
                    <a:pt x="342" y="298"/>
                  </a:lnTo>
                  <a:lnTo>
                    <a:pt x="292" y="353"/>
                  </a:lnTo>
                  <a:lnTo>
                    <a:pt x="250" y="381"/>
                  </a:lnTo>
                  <a:lnTo>
                    <a:pt x="246" y="422"/>
                  </a:lnTo>
                  <a:lnTo>
                    <a:pt x="187" y="413"/>
                  </a:lnTo>
                  <a:lnTo>
                    <a:pt x="151" y="385"/>
                  </a:lnTo>
                  <a:lnTo>
                    <a:pt x="105" y="372"/>
                  </a:lnTo>
                  <a:lnTo>
                    <a:pt x="55" y="362"/>
                  </a:lnTo>
                  <a:lnTo>
                    <a:pt x="0" y="298"/>
                  </a:lnTo>
                  <a:lnTo>
                    <a:pt x="4" y="271"/>
                  </a:lnTo>
                  <a:lnTo>
                    <a:pt x="87" y="293"/>
                  </a:lnTo>
                  <a:lnTo>
                    <a:pt x="68" y="233"/>
                  </a:lnTo>
                  <a:lnTo>
                    <a:pt x="115" y="252"/>
                  </a:lnTo>
                  <a:lnTo>
                    <a:pt x="183" y="284"/>
                  </a:lnTo>
                  <a:lnTo>
                    <a:pt x="242" y="321"/>
                  </a:lnTo>
                  <a:lnTo>
                    <a:pt x="282" y="298"/>
                  </a:lnTo>
                  <a:lnTo>
                    <a:pt x="265" y="265"/>
                  </a:lnTo>
                  <a:lnTo>
                    <a:pt x="314" y="261"/>
                  </a:lnTo>
                  <a:lnTo>
                    <a:pt x="361" y="233"/>
                  </a:lnTo>
                  <a:lnTo>
                    <a:pt x="338" y="183"/>
                  </a:lnTo>
                  <a:lnTo>
                    <a:pt x="324" y="124"/>
                  </a:lnTo>
                  <a:lnTo>
                    <a:pt x="338" y="78"/>
                  </a:lnTo>
                  <a:lnTo>
                    <a:pt x="310" y="36"/>
                  </a:lnTo>
                  <a:lnTo>
                    <a:pt x="324" y="4"/>
                  </a:lnTo>
                  <a:close/>
                </a:path>
              </a:pathLst>
            </a:custGeom>
            <a:solidFill>
              <a:srgbClr val="755E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8" name="Freeform 106"/>
            <p:cNvSpPr>
              <a:spLocks/>
            </p:cNvSpPr>
            <p:nvPr/>
          </p:nvSpPr>
          <p:spPr bwMode="auto">
            <a:xfrm>
              <a:off x="4199" y="2634"/>
              <a:ext cx="666" cy="521"/>
            </a:xfrm>
            <a:custGeom>
              <a:avLst/>
              <a:gdLst>
                <a:gd name="T0" fmla="*/ 253 w 666"/>
                <a:gd name="T1" fmla="*/ 0 h 521"/>
                <a:gd name="T2" fmla="*/ 92 w 666"/>
                <a:gd name="T3" fmla="*/ 0 h 521"/>
                <a:gd name="T4" fmla="*/ 31 w 666"/>
                <a:gd name="T5" fmla="*/ 19 h 521"/>
                <a:gd name="T6" fmla="*/ 0 w 666"/>
                <a:gd name="T7" fmla="*/ 56 h 521"/>
                <a:gd name="T8" fmla="*/ 68 w 666"/>
                <a:gd name="T9" fmla="*/ 68 h 521"/>
                <a:gd name="T10" fmla="*/ 117 w 666"/>
                <a:gd name="T11" fmla="*/ 80 h 521"/>
                <a:gd name="T12" fmla="*/ 166 w 666"/>
                <a:gd name="T13" fmla="*/ 131 h 521"/>
                <a:gd name="T14" fmla="*/ 92 w 666"/>
                <a:gd name="T15" fmla="*/ 168 h 521"/>
                <a:gd name="T16" fmla="*/ 98 w 666"/>
                <a:gd name="T17" fmla="*/ 217 h 521"/>
                <a:gd name="T18" fmla="*/ 148 w 666"/>
                <a:gd name="T19" fmla="*/ 236 h 521"/>
                <a:gd name="T20" fmla="*/ 204 w 666"/>
                <a:gd name="T21" fmla="*/ 236 h 521"/>
                <a:gd name="T22" fmla="*/ 265 w 666"/>
                <a:gd name="T23" fmla="*/ 316 h 521"/>
                <a:gd name="T24" fmla="*/ 314 w 666"/>
                <a:gd name="T25" fmla="*/ 366 h 521"/>
                <a:gd name="T26" fmla="*/ 346 w 666"/>
                <a:gd name="T27" fmla="*/ 459 h 521"/>
                <a:gd name="T28" fmla="*/ 395 w 666"/>
                <a:gd name="T29" fmla="*/ 502 h 521"/>
                <a:gd name="T30" fmla="*/ 463 w 666"/>
                <a:gd name="T31" fmla="*/ 521 h 521"/>
                <a:gd name="T32" fmla="*/ 531 w 666"/>
                <a:gd name="T33" fmla="*/ 509 h 521"/>
                <a:gd name="T34" fmla="*/ 475 w 666"/>
                <a:gd name="T35" fmla="*/ 441 h 521"/>
                <a:gd name="T36" fmla="*/ 475 w 666"/>
                <a:gd name="T37" fmla="*/ 372 h 521"/>
                <a:gd name="T38" fmla="*/ 493 w 666"/>
                <a:gd name="T39" fmla="*/ 316 h 521"/>
                <a:gd name="T40" fmla="*/ 493 w 666"/>
                <a:gd name="T41" fmla="*/ 260 h 521"/>
                <a:gd name="T42" fmla="*/ 450 w 666"/>
                <a:gd name="T43" fmla="*/ 173 h 521"/>
                <a:gd name="T44" fmla="*/ 517 w 666"/>
                <a:gd name="T45" fmla="*/ 211 h 521"/>
                <a:gd name="T46" fmla="*/ 539 w 666"/>
                <a:gd name="T47" fmla="*/ 223 h 521"/>
                <a:gd name="T48" fmla="*/ 559 w 666"/>
                <a:gd name="T49" fmla="*/ 235 h 521"/>
                <a:gd name="T50" fmla="*/ 577 w 666"/>
                <a:gd name="T51" fmla="*/ 246 h 521"/>
                <a:gd name="T52" fmla="*/ 596 w 666"/>
                <a:gd name="T53" fmla="*/ 258 h 521"/>
                <a:gd name="T54" fmla="*/ 613 w 666"/>
                <a:gd name="T55" fmla="*/ 270 h 521"/>
                <a:gd name="T56" fmla="*/ 630 w 666"/>
                <a:gd name="T57" fmla="*/ 284 h 521"/>
                <a:gd name="T58" fmla="*/ 648 w 666"/>
                <a:gd name="T59" fmla="*/ 300 h 521"/>
                <a:gd name="T60" fmla="*/ 666 w 666"/>
                <a:gd name="T61" fmla="*/ 316 h 521"/>
                <a:gd name="T62" fmla="*/ 649 w 666"/>
                <a:gd name="T63" fmla="*/ 292 h 521"/>
                <a:gd name="T64" fmla="*/ 633 w 666"/>
                <a:gd name="T65" fmla="*/ 269 h 521"/>
                <a:gd name="T66" fmla="*/ 616 w 666"/>
                <a:gd name="T67" fmla="*/ 248 h 521"/>
                <a:gd name="T68" fmla="*/ 600 w 666"/>
                <a:gd name="T69" fmla="*/ 228 h 521"/>
                <a:gd name="T70" fmla="*/ 584 w 666"/>
                <a:gd name="T71" fmla="*/ 209 h 521"/>
                <a:gd name="T72" fmla="*/ 565 w 666"/>
                <a:gd name="T73" fmla="*/ 189 h 521"/>
                <a:gd name="T74" fmla="*/ 545 w 666"/>
                <a:gd name="T75" fmla="*/ 169 h 521"/>
                <a:gd name="T76" fmla="*/ 524 w 666"/>
                <a:gd name="T77" fmla="*/ 149 h 521"/>
                <a:gd name="T78" fmla="*/ 426 w 666"/>
                <a:gd name="T79" fmla="*/ 62 h 521"/>
                <a:gd name="T80" fmla="*/ 358 w 666"/>
                <a:gd name="T81" fmla="*/ 38 h 521"/>
                <a:gd name="T82" fmla="*/ 353 w 666"/>
                <a:gd name="T83" fmla="*/ 36 h 521"/>
                <a:gd name="T84" fmla="*/ 341 w 666"/>
                <a:gd name="T85" fmla="*/ 31 h 521"/>
                <a:gd name="T86" fmla="*/ 323 w 666"/>
                <a:gd name="T87" fmla="*/ 24 h 521"/>
                <a:gd name="T88" fmla="*/ 303 w 666"/>
                <a:gd name="T89" fmla="*/ 16 h 521"/>
                <a:gd name="T90" fmla="*/ 283 w 666"/>
                <a:gd name="T91" fmla="*/ 10 h 521"/>
                <a:gd name="T92" fmla="*/ 266 w 666"/>
                <a:gd name="T93" fmla="*/ 3 h 521"/>
                <a:gd name="T94" fmla="*/ 255 w 666"/>
                <a:gd name="T95" fmla="*/ 0 h 521"/>
                <a:gd name="T96" fmla="*/ 253 w 666"/>
                <a:gd name="T97" fmla="*/ 0 h 5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666" h="521">
                  <a:moveTo>
                    <a:pt x="253" y="0"/>
                  </a:moveTo>
                  <a:lnTo>
                    <a:pt x="92" y="0"/>
                  </a:lnTo>
                  <a:lnTo>
                    <a:pt x="31" y="19"/>
                  </a:lnTo>
                  <a:lnTo>
                    <a:pt x="0" y="56"/>
                  </a:lnTo>
                  <a:lnTo>
                    <a:pt x="68" y="68"/>
                  </a:lnTo>
                  <a:lnTo>
                    <a:pt x="117" y="80"/>
                  </a:lnTo>
                  <a:lnTo>
                    <a:pt x="166" y="131"/>
                  </a:lnTo>
                  <a:lnTo>
                    <a:pt x="92" y="168"/>
                  </a:lnTo>
                  <a:lnTo>
                    <a:pt x="98" y="217"/>
                  </a:lnTo>
                  <a:lnTo>
                    <a:pt x="148" y="236"/>
                  </a:lnTo>
                  <a:lnTo>
                    <a:pt x="204" y="236"/>
                  </a:lnTo>
                  <a:lnTo>
                    <a:pt x="265" y="316"/>
                  </a:lnTo>
                  <a:lnTo>
                    <a:pt x="314" y="366"/>
                  </a:lnTo>
                  <a:lnTo>
                    <a:pt x="346" y="459"/>
                  </a:lnTo>
                  <a:lnTo>
                    <a:pt x="395" y="502"/>
                  </a:lnTo>
                  <a:lnTo>
                    <a:pt x="463" y="521"/>
                  </a:lnTo>
                  <a:lnTo>
                    <a:pt x="531" y="509"/>
                  </a:lnTo>
                  <a:lnTo>
                    <a:pt x="475" y="441"/>
                  </a:lnTo>
                  <a:lnTo>
                    <a:pt x="475" y="372"/>
                  </a:lnTo>
                  <a:lnTo>
                    <a:pt x="493" y="316"/>
                  </a:lnTo>
                  <a:lnTo>
                    <a:pt x="493" y="260"/>
                  </a:lnTo>
                  <a:lnTo>
                    <a:pt x="450" y="173"/>
                  </a:lnTo>
                  <a:lnTo>
                    <a:pt x="517" y="211"/>
                  </a:lnTo>
                  <a:lnTo>
                    <a:pt x="539" y="223"/>
                  </a:lnTo>
                  <a:lnTo>
                    <a:pt x="559" y="235"/>
                  </a:lnTo>
                  <a:lnTo>
                    <a:pt x="577" y="246"/>
                  </a:lnTo>
                  <a:lnTo>
                    <a:pt x="596" y="258"/>
                  </a:lnTo>
                  <a:lnTo>
                    <a:pt x="613" y="270"/>
                  </a:lnTo>
                  <a:lnTo>
                    <a:pt x="630" y="284"/>
                  </a:lnTo>
                  <a:lnTo>
                    <a:pt x="648" y="300"/>
                  </a:lnTo>
                  <a:lnTo>
                    <a:pt x="666" y="316"/>
                  </a:lnTo>
                  <a:lnTo>
                    <a:pt x="649" y="292"/>
                  </a:lnTo>
                  <a:lnTo>
                    <a:pt x="633" y="269"/>
                  </a:lnTo>
                  <a:lnTo>
                    <a:pt x="616" y="248"/>
                  </a:lnTo>
                  <a:lnTo>
                    <a:pt x="600" y="228"/>
                  </a:lnTo>
                  <a:lnTo>
                    <a:pt x="584" y="209"/>
                  </a:lnTo>
                  <a:lnTo>
                    <a:pt x="565" y="189"/>
                  </a:lnTo>
                  <a:lnTo>
                    <a:pt x="545" y="169"/>
                  </a:lnTo>
                  <a:lnTo>
                    <a:pt x="524" y="149"/>
                  </a:lnTo>
                  <a:lnTo>
                    <a:pt x="426" y="62"/>
                  </a:lnTo>
                  <a:lnTo>
                    <a:pt x="358" y="38"/>
                  </a:lnTo>
                  <a:lnTo>
                    <a:pt x="353" y="36"/>
                  </a:lnTo>
                  <a:lnTo>
                    <a:pt x="341" y="31"/>
                  </a:lnTo>
                  <a:lnTo>
                    <a:pt x="323" y="24"/>
                  </a:lnTo>
                  <a:lnTo>
                    <a:pt x="303" y="16"/>
                  </a:lnTo>
                  <a:lnTo>
                    <a:pt x="283" y="10"/>
                  </a:lnTo>
                  <a:lnTo>
                    <a:pt x="266" y="3"/>
                  </a:lnTo>
                  <a:lnTo>
                    <a:pt x="255" y="0"/>
                  </a:lnTo>
                  <a:lnTo>
                    <a:pt x="253" y="0"/>
                  </a:lnTo>
                  <a:close/>
                </a:path>
              </a:pathLst>
            </a:custGeom>
            <a:solidFill>
              <a:srgbClr val="755E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9" name="Freeform 107"/>
            <p:cNvSpPr>
              <a:spLocks/>
            </p:cNvSpPr>
            <p:nvPr/>
          </p:nvSpPr>
          <p:spPr bwMode="auto">
            <a:xfrm>
              <a:off x="4075" y="2684"/>
              <a:ext cx="433" cy="508"/>
            </a:xfrm>
            <a:custGeom>
              <a:avLst/>
              <a:gdLst>
                <a:gd name="T0" fmla="*/ 0 w 433"/>
                <a:gd name="T1" fmla="*/ 37 h 508"/>
                <a:gd name="T2" fmla="*/ 50 w 433"/>
                <a:gd name="T3" fmla="*/ 25 h 508"/>
                <a:gd name="T4" fmla="*/ 99 w 433"/>
                <a:gd name="T5" fmla="*/ 0 h 508"/>
                <a:gd name="T6" fmla="*/ 131 w 433"/>
                <a:gd name="T7" fmla="*/ 0 h 508"/>
                <a:gd name="T8" fmla="*/ 155 w 433"/>
                <a:gd name="T9" fmla="*/ 30 h 508"/>
                <a:gd name="T10" fmla="*/ 167 w 433"/>
                <a:gd name="T11" fmla="*/ 99 h 508"/>
                <a:gd name="T12" fmla="*/ 222 w 433"/>
                <a:gd name="T13" fmla="*/ 198 h 508"/>
                <a:gd name="T14" fmla="*/ 272 w 433"/>
                <a:gd name="T15" fmla="*/ 167 h 508"/>
                <a:gd name="T16" fmla="*/ 316 w 433"/>
                <a:gd name="T17" fmla="*/ 247 h 508"/>
                <a:gd name="T18" fmla="*/ 389 w 433"/>
                <a:gd name="T19" fmla="*/ 353 h 508"/>
                <a:gd name="T20" fmla="*/ 402 w 433"/>
                <a:gd name="T21" fmla="*/ 447 h 508"/>
                <a:gd name="T22" fmla="*/ 433 w 433"/>
                <a:gd name="T23" fmla="*/ 508 h 508"/>
                <a:gd name="T24" fmla="*/ 346 w 433"/>
                <a:gd name="T25" fmla="*/ 483 h 508"/>
                <a:gd name="T26" fmla="*/ 278 w 433"/>
                <a:gd name="T27" fmla="*/ 452 h 508"/>
                <a:gd name="T28" fmla="*/ 222 w 433"/>
                <a:gd name="T29" fmla="*/ 396 h 508"/>
                <a:gd name="T30" fmla="*/ 222 w 433"/>
                <a:gd name="T31" fmla="*/ 464 h 508"/>
                <a:gd name="T32" fmla="*/ 161 w 433"/>
                <a:gd name="T33" fmla="*/ 471 h 508"/>
                <a:gd name="T34" fmla="*/ 112 w 433"/>
                <a:gd name="T35" fmla="*/ 477 h 508"/>
                <a:gd name="T36" fmla="*/ 19 w 433"/>
                <a:gd name="T37" fmla="*/ 459 h 508"/>
                <a:gd name="T38" fmla="*/ 63 w 433"/>
                <a:gd name="T39" fmla="*/ 403 h 508"/>
                <a:gd name="T40" fmla="*/ 63 w 433"/>
                <a:gd name="T41" fmla="*/ 328 h 508"/>
                <a:gd name="T42" fmla="*/ 44 w 433"/>
                <a:gd name="T43" fmla="*/ 235 h 508"/>
                <a:gd name="T44" fmla="*/ 63 w 433"/>
                <a:gd name="T45" fmla="*/ 173 h 508"/>
                <a:gd name="T46" fmla="*/ 63 w 433"/>
                <a:gd name="T47" fmla="*/ 93 h 508"/>
                <a:gd name="T48" fmla="*/ 0 w 433"/>
                <a:gd name="T49" fmla="*/ 37 h 5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433" h="508">
                  <a:moveTo>
                    <a:pt x="0" y="37"/>
                  </a:moveTo>
                  <a:lnTo>
                    <a:pt x="50" y="25"/>
                  </a:lnTo>
                  <a:lnTo>
                    <a:pt x="99" y="0"/>
                  </a:lnTo>
                  <a:lnTo>
                    <a:pt x="131" y="0"/>
                  </a:lnTo>
                  <a:lnTo>
                    <a:pt x="155" y="30"/>
                  </a:lnTo>
                  <a:lnTo>
                    <a:pt x="167" y="99"/>
                  </a:lnTo>
                  <a:lnTo>
                    <a:pt x="222" y="198"/>
                  </a:lnTo>
                  <a:lnTo>
                    <a:pt x="272" y="167"/>
                  </a:lnTo>
                  <a:lnTo>
                    <a:pt x="316" y="247"/>
                  </a:lnTo>
                  <a:lnTo>
                    <a:pt x="389" y="353"/>
                  </a:lnTo>
                  <a:lnTo>
                    <a:pt x="402" y="447"/>
                  </a:lnTo>
                  <a:lnTo>
                    <a:pt x="433" y="508"/>
                  </a:lnTo>
                  <a:lnTo>
                    <a:pt x="346" y="483"/>
                  </a:lnTo>
                  <a:lnTo>
                    <a:pt x="278" y="452"/>
                  </a:lnTo>
                  <a:lnTo>
                    <a:pt x="222" y="396"/>
                  </a:lnTo>
                  <a:lnTo>
                    <a:pt x="222" y="464"/>
                  </a:lnTo>
                  <a:lnTo>
                    <a:pt x="161" y="471"/>
                  </a:lnTo>
                  <a:lnTo>
                    <a:pt x="112" y="477"/>
                  </a:lnTo>
                  <a:lnTo>
                    <a:pt x="19" y="459"/>
                  </a:lnTo>
                  <a:lnTo>
                    <a:pt x="63" y="403"/>
                  </a:lnTo>
                  <a:lnTo>
                    <a:pt x="63" y="328"/>
                  </a:lnTo>
                  <a:lnTo>
                    <a:pt x="44" y="235"/>
                  </a:lnTo>
                  <a:lnTo>
                    <a:pt x="63" y="173"/>
                  </a:lnTo>
                  <a:lnTo>
                    <a:pt x="63" y="93"/>
                  </a:lnTo>
                  <a:lnTo>
                    <a:pt x="0" y="37"/>
                  </a:lnTo>
                  <a:close/>
                </a:path>
              </a:pathLst>
            </a:custGeom>
            <a:solidFill>
              <a:srgbClr val="755E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0" name="Freeform 108"/>
            <p:cNvSpPr>
              <a:spLocks/>
            </p:cNvSpPr>
            <p:nvPr/>
          </p:nvSpPr>
          <p:spPr bwMode="auto">
            <a:xfrm>
              <a:off x="3392" y="3012"/>
              <a:ext cx="1183" cy="359"/>
            </a:xfrm>
            <a:custGeom>
              <a:avLst/>
              <a:gdLst>
                <a:gd name="T0" fmla="*/ 1116 w 1183"/>
                <a:gd name="T1" fmla="*/ 131 h 359"/>
                <a:gd name="T2" fmla="*/ 1134 w 1183"/>
                <a:gd name="T3" fmla="*/ 180 h 359"/>
                <a:gd name="T4" fmla="*/ 1066 w 1183"/>
                <a:gd name="T5" fmla="*/ 192 h 359"/>
                <a:gd name="T6" fmla="*/ 992 w 1183"/>
                <a:gd name="T7" fmla="*/ 192 h 359"/>
                <a:gd name="T8" fmla="*/ 850 w 1183"/>
                <a:gd name="T9" fmla="*/ 161 h 359"/>
                <a:gd name="T10" fmla="*/ 776 w 1183"/>
                <a:gd name="T11" fmla="*/ 205 h 359"/>
                <a:gd name="T12" fmla="*/ 697 w 1183"/>
                <a:gd name="T13" fmla="*/ 192 h 359"/>
                <a:gd name="T14" fmla="*/ 659 w 1183"/>
                <a:gd name="T15" fmla="*/ 168 h 359"/>
                <a:gd name="T16" fmla="*/ 629 w 1183"/>
                <a:gd name="T17" fmla="*/ 143 h 359"/>
                <a:gd name="T18" fmla="*/ 622 w 1183"/>
                <a:gd name="T19" fmla="*/ 81 h 359"/>
                <a:gd name="T20" fmla="*/ 561 w 1183"/>
                <a:gd name="T21" fmla="*/ 112 h 359"/>
                <a:gd name="T22" fmla="*/ 548 w 1183"/>
                <a:gd name="T23" fmla="*/ 180 h 359"/>
                <a:gd name="T24" fmla="*/ 505 w 1183"/>
                <a:gd name="T25" fmla="*/ 180 h 359"/>
                <a:gd name="T26" fmla="*/ 456 w 1183"/>
                <a:gd name="T27" fmla="*/ 161 h 359"/>
                <a:gd name="T28" fmla="*/ 375 w 1183"/>
                <a:gd name="T29" fmla="*/ 112 h 359"/>
                <a:gd name="T30" fmla="*/ 326 w 1183"/>
                <a:gd name="T31" fmla="*/ 87 h 359"/>
                <a:gd name="T32" fmla="*/ 234 w 1183"/>
                <a:gd name="T33" fmla="*/ 68 h 359"/>
                <a:gd name="T34" fmla="*/ 190 w 1183"/>
                <a:gd name="T35" fmla="*/ 44 h 359"/>
                <a:gd name="T36" fmla="*/ 141 w 1183"/>
                <a:gd name="T37" fmla="*/ 7 h 359"/>
                <a:gd name="T38" fmla="*/ 92 w 1183"/>
                <a:gd name="T39" fmla="*/ 0 h 359"/>
                <a:gd name="T40" fmla="*/ 0 w 1183"/>
                <a:gd name="T41" fmla="*/ 19 h 359"/>
                <a:gd name="T42" fmla="*/ 92 w 1183"/>
                <a:gd name="T43" fmla="*/ 31 h 359"/>
                <a:gd name="T44" fmla="*/ 178 w 1183"/>
                <a:gd name="T45" fmla="*/ 63 h 359"/>
                <a:gd name="T46" fmla="*/ 239 w 1183"/>
                <a:gd name="T47" fmla="*/ 100 h 359"/>
                <a:gd name="T48" fmla="*/ 320 w 1183"/>
                <a:gd name="T49" fmla="*/ 119 h 359"/>
                <a:gd name="T50" fmla="*/ 358 w 1183"/>
                <a:gd name="T51" fmla="*/ 161 h 359"/>
                <a:gd name="T52" fmla="*/ 388 w 1183"/>
                <a:gd name="T53" fmla="*/ 192 h 359"/>
                <a:gd name="T54" fmla="*/ 412 w 1183"/>
                <a:gd name="T55" fmla="*/ 242 h 359"/>
                <a:gd name="T56" fmla="*/ 407 w 1183"/>
                <a:gd name="T57" fmla="*/ 280 h 359"/>
                <a:gd name="T58" fmla="*/ 411 w 1183"/>
                <a:gd name="T59" fmla="*/ 284 h 359"/>
                <a:gd name="T60" fmla="*/ 413 w 1183"/>
                <a:gd name="T61" fmla="*/ 292 h 359"/>
                <a:gd name="T62" fmla="*/ 413 w 1183"/>
                <a:gd name="T63" fmla="*/ 359 h 359"/>
                <a:gd name="T64" fmla="*/ 463 w 1183"/>
                <a:gd name="T65" fmla="*/ 359 h 359"/>
                <a:gd name="T66" fmla="*/ 505 w 1183"/>
                <a:gd name="T67" fmla="*/ 315 h 359"/>
                <a:gd name="T68" fmla="*/ 541 w 1183"/>
                <a:gd name="T69" fmla="*/ 281 h 359"/>
                <a:gd name="T70" fmla="*/ 536 w 1183"/>
                <a:gd name="T71" fmla="*/ 273 h 359"/>
                <a:gd name="T72" fmla="*/ 554 w 1183"/>
                <a:gd name="T73" fmla="*/ 210 h 359"/>
                <a:gd name="T74" fmla="*/ 561 w 1183"/>
                <a:gd name="T75" fmla="*/ 180 h 359"/>
                <a:gd name="T76" fmla="*/ 592 w 1183"/>
                <a:gd name="T77" fmla="*/ 210 h 359"/>
                <a:gd name="T78" fmla="*/ 653 w 1183"/>
                <a:gd name="T79" fmla="*/ 224 h 359"/>
                <a:gd name="T80" fmla="*/ 758 w 1183"/>
                <a:gd name="T81" fmla="*/ 236 h 359"/>
                <a:gd name="T82" fmla="*/ 856 w 1183"/>
                <a:gd name="T83" fmla="*/ 242 h 359"/>
                <a:gd name="T84" fmla="*/ 905 w 1183"/>
                <a:gd name="T85" fmla="*/ 229 h 359"/>
                <a:gd name="T86" fmla="*/ 1034 w 1183"/>
                <a:gd name="T87" fmla="*/ 229 h 359"/>
                <a:gd name="T88" fmla="*/ 1102 w 1183"/>
                <a:gd name="T89" fmla="*/ 229 h 359"/>
                <a:gd name="T90" fmla="*/ 1183 w 1183"/>
                <a:gd name="T91" fmla="*/ 236 h 359"/>
                <a:gd name="T92" fmla="*/ 1175 w 1183"/>
                <a:gd name="T93" fmla="*/ 210 h 359"/>
                <a:gd name="T94" fmla="*/ 1165 w 1183"/>
                <a:gd name="T95" fmla="*/ 188 h 359"/>
                <a:gd name="T96" fmla="*/ 1154 w 1183"/>
                <a:gd name="T97" fmla="*/ 168 h 359"/>
                <a:gd name="T98" fmla="*/ 1146 w 1183"/>
                <a:gd name="T99" fmla="*/ 149 h 359"/>
                <a:gd name="T100" fmla="*/ 1102 w 1183"/>
                <a:gd name="T101" fmla="*/ 37 h 359"/>
                <a:gd name="T102" fmla="*/ 1102 w 1183"/>
                <a:gd name="T103" fmla="*/ 93 h 359"/>
                <a:gd name="T104" fmla="*/ 1116 w 1183"/>
                <a:gd name="T105" fmla="*/ 131 h 3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183" h="359">
                  <a:moveTo>
                    <a:pt x="1116" y="131"/>
                  </a:moveTo>
                  <a:lnTo>
                    <a:pt x="1134" y="180"/>
                  </a:lnTo>
                  <a:lnTo>
                    <a:pt x="1066" y="192"/>
                  </a:lnTo>
                  <a:lnTo>
                    <a:pt x="992" y="192"/>
                  </a:lnTo>
                  <a:lnTo>
                    <a:pt x="850" y="161"/>
                  </a:lnTo>
                  <a:lnTo>
                    <a:pt x="776" y="205"/>
                  </a:lnTo>
                  <a:lnTo>
                    <a:pt x="697" y="192"/>
                  </a:lnTo>
                  <a:lnTo>
                    <a:pt x="659" y="168"/>
                  </a:lnTo>
                  <a:lnTo>
                    <a:pt x="629" y="143"/>
                  </a:lnTo>
                  <a:lnTo>
                    <a:pt x="622" y="81"/>
                  </a:lnTo>
                  <a:lnTo>
                    <a:pt x="561" y="112"/>
                  </a:lnTo>
                  <a:lnTo>
                    <a:pt x="548" y="180"/>
                  </a:lnTo>
                  <a:lnTo>
                    <a:pt x="505" y="180"/>
                  </a:lnTo>
                  <a:lnTo>
                    <a:pt x="456" y="161"/>
                  </a:lnTo>
                  <a:lnTo>
                    <a:pt x="375" y="112"/>
                  </a:lnTo>
                  <a:lnTo>
                    <a:pt x="326" y="87"/>
                  </a:lnTo>
                  <a:lnTo>
                    <a:pt x="234" y="68"/>
                  </a:lnTo>
                  <a:lnTo>
                    <a:pt x="190" y="44"/>
                  </a:lnTo>
                  <a:lnTo>
                    <a:pt x="141" y="7"/>
                  </a:lnTo>
                  <a:lnTo>
                    <a:pt x="92" y="0"/>
                  </a:lnTo>
                  <a:lnTo>
                    <a:pt x="0" y="19"/>
                  </a:lnTo>
                  <a:lnTo>
                    <a:pt x="92" y="31"/>
                  </a:lnTo>
                  <a:lnTo>
                    <a:pt x="178" y="63"/>
                  </a:lnTo>
                  <a:lnTo>
                    <a:pt x="239" y="100"/>
                  </a:lnTo>
                  <a:lnTo>
                    <a:pt x="320" y="119"/>
                  </a:lnTo>
                  <a:lnTo>
                    <a:pt x="358" y="161"/>
                  </a:lnTo>
                  <a:lnTo>
                    <a:pt x="388" y="192"/>
                  </a:lnTo>
                  <a:lnTo>
                    <a:pt x="412" y="242"/>
                  </a:lnTo>
                  <a:lnTo>
                    <a:pt x="407" y="280"/>
                  </a:lnTo>
                  <a:lnTo>
                    <a:pt x="411" y="284"/>
                  </a:lnTo>
                  <a:lnTo>
                    <a:pt x="413" y="292"/>
                  </a:lnTo>
                  <a:lnTo>
                    <a:pt x="413" y="359"/>
                  </a:lnTo>
                  <a:lnTo>
                    <a:pt x="463" y="359"/>
                  </a:lnTo>
                  <a:lnTo>
                    <a:pt x="505" y="315"/>
                  </a:lnTo>
                  <a:lnTo>
                    <a:pt x="541" y="281"/>
                  </a:lnTo>
                  <a:lnTo>
                    <a:pt x="536" y="273"/>
                  </a:lnTo>
                  <a:lnTo>
                    <a:pt x="554" y="210"/>
                  </a:lnTo>
                  <a:lnTo>
                    <a:pt x="561" y="180"/>
                  </a:lnTo>
                  <a:lnTo>
                    <a:pt x="592" y="210"/>
                  </a:lnTo>
                  <a:lnTo>
                    <a:pt x="653" y="224"/>
                  </a:lnTo>
                  <a:lnTo>
                    <a:pt x="758" y="236"/>
                  </a:lnTo>
                  <a:lnTo>
                    <a:pt x="856" y="242"/>
                  </a:lnTo>
                  <a:lnTo>
                    <a:pt x="905" y="229"/>
                  </a:lnTo>
                  <a:lnTo>
                    <a:pt x="1034" y="229"/>
                  </a:lnTo>
                  <a:lnTo>
                    <a:pt x="1102" y="229"/>
                  </a:lnTo>
                  <a:lnTo>
                    <a:pt x="1183" y="236"/>
                  </a:lnTo>
                  <a:lnTo>
                    <a:pt x="1175" y="210"/>
                  </a:lnTo>
                  <a:lnTo>
                    <a:pt x="1165" y="188"/>
                  </a:lnTo>
                  <a:lnTo>
                    <a:pt x="1154" y="168"/>
                  </a:lnTo>
                  <a:lnTo>
                    <a:pt x="1146" y="149"/>
                  </a:lnTo>
                  <a:lnTo>
                    <a:pt x="1102" y="37"/>
                  </a:lnTo>
                  <a:lnTo>
                    <a:pt x="1102" y="93"/>
                  </a:lnTo>
                  <a:lnTo>
                    <a:pt x="1116" y="131"/>
                  </a:lnTo>
                  <a:close/>
                </a:path>
              </a:pathLst>
            </a:custGeom>
            <a:solidFill>
              <a:srgbClr val="3D3A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1" name="Freeform 109"/>
            <p:cNvSpPr>
              <a:spLocks/>
            </p:cNvSpPr>
            <p:nvPr/>
          </p:nvSpPr>
          <p:spPr bwMode="auto">
            <a:xfrm>
              <a:off x="4489" y="2894"/>
              <a:ext cx="363" cy="390"/>
            </a:xfrm>
            <a:custGeom>
              <a:avLst/>
              <a:gdLst>
                <a:gd name="T0" fmla="*/ 0 w 363"/>
                <a:gd name="T1" fmla="*/ 162 h 390"/>
                <a:gd name="T2" fmla="*/ 73 w 363"/>
                <a:gd name="T3" fmla="*/ 199 h 390"/>
                <a:gd name="T4" fmla="*/ 166 w 363"/>
                <a:gd name="T5" fmla="*/ 273 h 390"/>
                <a:gd name="T6" fmla="*/ 246 w 363"/>
                <a:gd name="T7" fmla="*/ 291 h 390"/>
                <a:gd name="T8" fmla="*/ 277 w 363"/>
                <a:gd name="T9" fmla="*/ 254 h 390"/>
                <a:gd name="T10" fmla="*/ 277 w 363"/>
                <a:gd name="T11" fmla="*/ 211 h 390"/>
                <a:gd name="T12" fmla="*/ 241 w 363"/>
                <a:gd name="T13" fmla="*/ 143 h 390"/>
                <a:gd name="T14" fmla="*/ 246 w 363"/>
                <a:gd name="T15" fmla="*/ 56 h 390"/>
                <a:gd name="T16" fmla="*/ 246 w 363"/>
                <a:gd name="T17" fmla="*/ 0 h 390"/>
                <a:gd name="T18" fmla="*/ 277 w 363"/>
                <a:gd name="T19" fmla="*/ 56 h 390"/>
                <a:gd name="T20" fmla="*/ 295 w 363"/>
                <a:gd name="T21" fmla="*/ 118 h 390"/>
                <a:gd name="T22" fmla="*/ 332 w 363"/>
                <a:gd name="T23" fmla="*/ 242 h 390"/>
                <a:gd name="T24" fmla="*/ 317 w 363"/>
                <a:gd name="T25" fmla="*/ 280 h 390"/>
                <a:gd name="T26" fmla="*/ 325 w 363"/>
                <a:gd name="T27" fmla="*/ 346 h 390"/>
                <a:gd name="T28" fmla="*/ 363 w 363"/>
                <a:gd name="T29" fmla="*/ 390 h 390"/>
                <a:gd name="T30" fmla="*/ 233 w 363"/>
                <a:gd name="T31" fmla="*/ 384 h 390"/>
                <a:gd name="T32" fmla="*/ 233 w 363"/>
                <a:gd name="T33" fmla="*/ 383 h 390"/>
                <a:gd name="T34" fmla="*/ 225 w 363"/>
                <a:gd name="T35" fmla="*/ 378 h 390"/>
                <a:gd name="T36" fmla="*/ 213 w 363"/>
                <a:gd name="T37" fmla="*/ 370 h 390"/>
                <a:gd name="T38" fmla="*/ 196 w 363"/>
                <a:gd name="T39" fmla="*/ 359 h 390"/>
                <a:gd name="T40" fmla="*/ 177 w 363"/>
                <a:gd name="T41" fmla="*/ 348 h 390"/>
                <a:gd name="T42" fmla="*/ 156 w 363"/>
                <a:gd name="T43" fmla="*/ 338 h 390"/>
                <a:gd name="T44" fmla="*/ 136 w 363"/>
                <a:gd name="T45" fmla="*/ 328 h 390"/>
                <a:gd name="T46" fmla="*/ 117 w 363"/>
                <a:gd name="T47" fmla="*/ 320 h 390"/>
                <a:gd name="T48" fmla="*/ 51 w 363"/>
                <a:gd name="T49" fmla="*/ 221 h 390"/>
                <a:gd name="T50" fmla="*/ 0 w 363"/>
                <a:gd name="T51" fmla="*/ 162 h 3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363" h="390">
                  <a:moveTo>
                    <a:pt x="0" y="162"/>
                  </a:moveTo>
                  <a:lnTo>
                    <a:pt x="73" y="199"/>
                  </a:lnTo>
                  <a:lnTo>
                    <a:pt x="166" y="273"/>
                  </a:lnTo>
                  <a:lnTo>
                    <a:pt x="246" y="291"/>
                  </a:lnTo>
                  <a:lnTo>
                    <a:pt x="277" y="254"/>
                  </a:lnTo>
                  <a:lnTo>
                    <a:pt x="277" y="211"/>
                  </a:lnTo>
                  <a:lnTo>
                    <a:pt x="241" y="143"/>
                  </a:lnTo>
                  <a:lnTo>
                    <a:pt x="246" y="56"/>
                  </a:lnTo>
                  <a:lnTo>
                    <a:pt x="246" y="0"/>
                  </a:lnTo>
                  <a:lnTo>
                    <a:pt x="277" y="56"/>
                  </a:lnTo>
                  <a:lnTo>
                    <a:pt x="295" y="118"/>
                  </a:lnTo>
                  <a:lnTo>
                    <a:pt x="332" y="242"/>
                  </a:lnTo>
                  <a:lnTo>
                    <a:pt x="317" y="280"/>
                  </a:lnTo>
                  <a:lnTo>
                    <a:pt x="325" y="346"/>
                  </a:lnTo>
                  <a:lnTo>
                    <a:pt x="363" y="390"/>
                  </a:lnTo>
                  <a:lnTo>
                    <a:pt x="233" y="384"/>
                  </a:lnTo>
                  <a:lnTo>
                    <a:pt x="233" y="383"/>
                  </a:lnTo>
                  <a:lnTo>
                    <a:pt x="225" y="378"/>
                  </a:lnTo>
                  <a:lnTo>
                    <a:pt x="213" y="370"/>
                  </a:lnTo>
                  <a:lnTo>
                    <a:pt x="196" y="359"/>
                  </a:lnTo>
                  <a:lnTo>
                    <a:pt x="177" y="348"/>
                  </a:lnTo>
                  <a:lnTo>
                    <a:pt x="156" y="338"/>
                  </a:lnTo>
                  <a:lnTo>
                    <a:pt x="136" y="328"/>
                  </a:lnTo>
                  <a:lnTo>
                    <a:pt x="117" y="320"/>
                  </a:lnTo>
                  <a:lnTo>
                    <a:pt x="51" y="221"/>
                  </a:lnTo>
                  <a:lnTo>
                    <a:pt x="0" y="162"/>
                  </a:lnTo>
                  <a:close/>
                </a:path>
              </a:pathLst>
            </a:custGeom>
            <a:solidFill>
              <a:srgbClr val="3D3A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2" name="Freeform 110"/>
            <p:cNvSpPr>
              <a:spLocks/>
            </p:cNvSpPr>
            <p:nvPr/>
          </p:nvSpPr>
          <p:spPr bwMode="auto">
            <a:xfrm>
              <a:off x="4540" y="3077"/>
              <a:ext cx="141" cy="148"/>
            </a:xfrm>
            <a:custGeom>
              <a:avLst/>
              <a:gdLst>
                <a:gd name="T0" fmla="*/ 37 w 141"/>
                <a:gd name="T1" fmla="*/ 56 h 148"/>
                <a:gd name="T2" fmla="*/ 73 w 141"/>
                <a:gd name="T3" fmla="*/ 117 h 148"/>
                <a:gd name="T4" fmla="*/ 129 w 141"/>
                <a:gd name="T5" fmla="*/ 131 h 148"/>
                <a:gd name="T6" fmla="*/ 141 w 141"/>
                <a:gd name="T7" fmla="*/ 148 h 148"/>
                <a:gd name="T8" fmla="*/ 141 w 141"/>
                <a:gd name="T9" fmla="*/ 125 h 148"/>
                <a:gd name="T10" fmla="*/ 123 w 141"/>
                <a:gd name="T11" fmla="*/ 94 h 148"/>
                <a:gd name="T12" fmla="*/ 110 w 141"/>
                <a:gd name="T13" fmla="*/ 43 h 148"/>
                <a:gd name="T14" fmla="*/ 0 w 141"/>
                <a:gd name="T15" fmla="*/ 0 h 148"/>
                <a:gd name="T16" fmla="*/ 37 w 141"/>
                <a:gd name="T17" fmla="*/ 56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41" h="148">
                  <a:moveTo>
                    <a:pt x="37" y="56"/>
                  </a:moveTo>
                  <a:lnTo>
                    <a:pt x="73" y="117"/>
                  </a:lnTo>
                  <a:lnTo>
                    <a:pt x="129" y="131"/>
                  </a:lnTo>
                  <a:lnTo>
                    <a:pt x="141" y="148"/>
                  </a:lnTo>
                  <a:lnTo>
                    <a:pt x="141" y="125"/>
                  </a:lnTo>
                  <a:lnTo>
                    <a:pt x="123" y="94"/>
                  </a:lnTo>
                  <a:lnTo>
                    <a:pt x="110" y="43"/>
                  </a:lnTo>
                  <a:lnTo>
                    <a:pt x="0" y="0"/>
                  </a:lnTo>
                  <a:lnTo>
                    <a:pt x="37" y="56"/>
                  </a:lnTo>
                  <a:close/>
                </a:path>
              </a:pathLst>
            </a:custGeom>
            <a:solidFill>
              <a:srgbClr val="6060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3" name="Freeform 111"/>
            <p:cNvSpPr>
              <a:spLocks/>
            </p:cNvSpPr>
            <p:nvPr/>
          </p:nvSpPr>
          <p:spPr bwMode="auto">
            <a:xfrm>
              <a:off x="3837" y="3228"/>
              <a:ext cx="80" cy="117"/>
            </a:xfrm>
            <a:custGeom>
              <a:avLst/>
              <a:gdLst>
                <a:gd name="T0" fmla="*/ 38 w 80"/>
                <a:gd name="T1" fmla="*/ 0 h 117"/>
                <a:gd name="T2" fmla="*/ 19 w 80"/>
                <a:gd name="T3" fmla="*/ 0 h 117"/>
                <a:gd name="T4" fmla="*/ 0 w 80"/>
                <a:gd name="T5" fmla="*/ 62 h 117"/>
                <a:gd name="T6" fmla="*/ 0 w 80"/>
                <a:gd name="T7" fmla="*/ 117 h 117"/>
                <a:gd name="T8" fmla="*/ 38 w 80"/>
                <a:gd name="T9" fmla="*/ 80 h 117"/>
                <a:gd name="T10" fmla="*/ 80 w 80"/>
                <a:gd name="T11" fmla="*/ 37 h 117"/>
                <a:gd name="T12" fmla="*/ 77 w 80"/>
                <a:gd name="T13" fmla="*/ 36 h 117"/>
                <a:gd name="T14" fmla="*/ 72 w 80"/>
                <a:gd name="T15" fmla="*/ 32 h 117"/>
                <a:gd name="T16" fmla="*/ 65 w 80"/>
                <a:gd name="T17" fmla="*/ 26 h 117"/>
                <a:gd name="T18" fmla="*/ 57 w 80"/>
                <a:gd name="T19" fmla="*/ 21 h 117"/>
                <a:gd name="T20" fmla="*/ 48 w 80"/>
                <a:gd name="T21" fmla="*/ 14 h 117"/>
                <a:gd name="T22" fmla="*/ 42 w 80"/>
                <a:gd name="T23" fmla="*/ 8 h 117"/>
                <a:gd name="T24" fmla="*/ 38 w 80"/>
                <a:gd name="T25" fmla="*/ 4 h 117"/>
                <a:gd name="T26" fmla="*/ 38 w 80"/>
                <a:gd name="T27" fmla="*/ 0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80" h="117">
                  <a:moveTo>
                    <a:pt x="38" y="0"/>
                  </a:moveTo>
                  <a:lnTo>
                    <a:pt x="19" y="0"/>
                  </a:lnTo>
                  <a:lnTo>
                    <a:pt x="0" y="62"/>
                  </a:lnTo>
                  <a:lnTo>
                    <a:pt x="0" y="117"/>
                  </a:lnTo>
                  <a:lnTo>
                    <a:pt x="38" y="80"/>
                  </a:lnTo>
                  <a:lnTo>
                    <a:pt x="80" y="37"/>
                  </a:lnTo>
                  <a:lnTo>
                    <a:pt x="77" y="36"/>
                  </a:lnTo>
                  <a:lnTo>
                    <a:pt x="72" y="32"/>
                  </a:lnTo>
                  <a:lnTo>
                    <a:pt x="65" y="26"/>
                  </a:lnTo>
                  <a:lnTo>
                    <a:pt x="57" y="21"/>
                  </a:lnTo>
                  <a:lnTo>
                    <a:pt x="48" y="14"/>
                  </a:lnTo>
                  <a:lnTo>
                    <a:pt x="42" y="8"/>
                  </a:lnTo>
                  <a:lnTo>
                    <a:pt x="38" y="4"/>
                  </a:lnTo>
                  <a:lnTo>
                    <a:pt x="38" y="0"/>
                  </a:lnTo>
                  <a:close/>
                </a:path>
              </a:pathLst>
            </a:custGeom>
            <a:solidFill>
              <a:srgbClr val="6060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4" name="Freeform 112"/>
            <p:cNvSpPr>
              <a:spLocks/>
            </p:cNvSpPr>
            <p:nvPr/>
          </p:nvSpPr>
          <p:spPr bwMode="auto">
            <a:xfrm>
              <a:off x="3885" y="2628"/>
              <a:ext cx="733" cy="440"/>
            </a:xfrm>
            <a:custGeom>
              <a:avLst/>
              <a:gdLst>
                <a:gd name="T0" fmla="*/ 370 w 733"/>
                <a:gd name="T1" fmla="*/ 18 h 440"/>
                <a:gd name="T2" fmla="*/ 468 w 733"/>
                <a:gd name="T3" fmla="*/ 6 h 440"/>
                <a:gd name="T4" fmla="*/ 560 w 733"/>
                <a:gd name="T5" fmla="*/ 0 h 440"/>
                <a:gd name="T6" fmla="*/ 672 w 733"/>
                <a:gd name="T7" fmla="*/ 37 h 440"/>
                <a:gd name="T8" fmla="*/ 721 w 733"/>
                <a:gd name="T9" fmla="*/ 86 h 440"/>
                <a:gd name="T10" fmla="*/ 684 w 733"/>
                <a:gd name="T11" fmla="*/ 100 h 440"/>
                <a:gd name="T12" fmla="*/ 684 w 733"/>
                <a:gd name="T13" fmla="*/ 155 h 440"/>
                <a:gd name="T14" fmla="*/ 733 w 733"/>
                <a:gd name="T15" fmla="*/ 205 h 440"/>
                <a:gd name="T16" fmla="*/ 733 w 733"/>
                <a:gd name="T17" fmla="*/ 272 h 440"/>
                <a:gd name="T18" fmla="*/ 690 w 733"/>
                <a:gd name="T19" fmla="*/ 322 h 440"/>
                <a:gd name="T20" fmla="*/ 604 w 733"/>
                <a:gd name="T21" fmla="*/ 284 h 440"/>
                <a:gd name="T22" fmla="*/ 560 w 733"/>
                <a:gd name="T23" fmla="*/ 291 h 440"/>
                <a:gd name="T24" fmla="*/ 511 w 733"/>
                <a:gd name="T25" fmla="*/ 229 h 440"/>
                <a:gd name="T26" fmla="*/ 487 w 733"/>
                <a:gd name="T27" fmla="*/ 174 h 440"/>
                <a:gd name="T28" fmla="*/ 536 w 733"/>
                <a:gd name="T29" fmla="*/ 74 h 440"/>
                <a:gd name="T30" fmla="*/ 492 w 733"/>
                <a:gd name="T31" fmla="*/ 56 h 440"/>
                <a:gd name="T32" fmla="*/ 443 w 733"/>
                <a:gd name="T33" fmla="*/ 62 h 440"/>
                <a:gd name="T34" fmla="*/ 389 w 733"/>
                <a:gd name="T35" fmla="*/ 81 h 440"/>
                <a:gd name="T36" fmla="*/ 363 w 733"/>
                <a:gd name="T37" fmla="*/ 123 h 440"/>
                <a:gd name="T38" fmla="*/ 394 w 733"/>
                <a:gd name="T39" fmla="*/ 205 h 440"/>
                <a:gd name="T40" fmla="*/ 462 w 733"/>
                <a:gd name="T41" fmla="*/ 266 h 440"/>
                <a:gd name="T42" fmla="*/ 506 w 733"/>
                <a:gd name="T43" fmla="*/ 354 h 440"/>
                <a:gd name="T44" fmla="*/ 511 w 733"/>
                <a:gd name="T45" fmla="*/ 409 h 440"/>
                <a:gd name="T46" fmla="*/ 424 w 733"/>
                <a:gd name="T47" fmla="*/ 354 h 440"/>
                <a:gd name="T48" fmla="*/ 370 w 733"/>
                <a:gd name="T49" fmla="*/ 310 h 440"/>
                <a:gd name="T50" fmla="*/ 370 w 733"/>
                <a:gd name="T51" fmla="*/ 384 h 440"/>
                <a:gd name="T52" fmla="*/ 345 w 733"/>
                <a:gd name="T53" fmla="*/ 440 h 440"/>
                <a:gd name="T54" fmla="*/ 289 w 733"/>
                <a:gd name="T55" fmla="*/ 396 h 440"/>
                <a:gd name="T56" fmla="*/ 289 w 733"/>
                <a:gd name="T57" fmla="*/ 310 h 440"/>
                <a:gd name="T58" fmla="*/ 289 w 733"/>
                <a:gd name="T59" fmla="*/ 235 h 440"/>
                <a:gd name="T60" fmla="*/ 234 w 733"/>
                <a:gd name="T61" fmla="*/ 149 h 440"/>
                <a:gd name="T62" fmla="*/ 204 w 733"/>
                <a:gd name="T63" fmla="*/ 130 h 440"/>
                <a:gd name="T64" fmla="*/ 166 w 733"/>
                <a:gd name="T65" fmla="*/ 155 h 440"/>
                <a:gd name="T66" fmla="*/ 190 w 733"/>
                <a:gd name="T67" fmla="*/ 198 h 440"/>
                <a:gd name="T68" fmla="*/ 172 w 733"/>
                <a:gd name="T69" fmla="*/ 272 h 440"/>
                <a:gd name="T70" fmla="*/ 172 w 733"/>
                <a:gd name="T71" fmla="*/ 354 h 440"/>
                <a:gd name="T72" fmla="*/ 129 w 733"/>
                <a:gd name="T73" fmla="*/ 291 h 440"/>
                <a:gd name="T74" fmla="*/ 129 w 733"/>
                <a:gd name="T75" fmla="*/ 205 h 440"/>
                <a:gd name="T76" fmla="*/ 117 w 733"/>
                <a:gd name="T77" fmla="*/ 142 h 440"/>
                <a:gd name="T78" fmla="*/ 0 w 733"/>
                <a:gd name="T79" fmla="*/ 142 h 440"/>
                <a:gd name="T80" fmla="*/ 19 w 733"/>
                <a:gd name="T81" fmla="*/ 134 h 440"/>
                <a:gd name="T82" fmla="*/ 39 w 733"/>
                <a:gd name="T83" fmla="*/ 126 h 440"/>
                <a:gd name="T84" fmla="*/ 57 w 733"/>
                <a:gd name="T85" fmla="*/ 118 h 440"/>
                <a:gd name="T86" fmla="*/ 76 w 733"/>
                <a:gd name="T87" fmla="*/ 111 h 440"/>
                <a:gd name="T88" fmla="*/ 95 w 733"/>
                <a:gd name="T89" fmla="*/ 105 h 440"/>
                <a:gd name="T90" fmla="*/ 113 w 733"/>
                <a:gd name="T91" fmla="*/ 98 h 440"/>
                <a:gd name="T92" fmla="*/ 133 w 733"/>
                <a:gd name="T93" fmla="*/ 93 h 440"/>
                <a:gd name="T94" fmla="*/ 153 w 733"/>
                <a:gd name="T95" fmla="*/ 86 h 440"/>
                <a:gd name="T96" fmla="*/ 221 w 733"/>
                <a:gd name="T97" fmla="*/ 74 h 440"/>
                <a:gd name="T98" fmla="*/ 283 w 733"/>
                <a:gd name="T99" fmla="*/ 49 h 440"/>
                <a:gd name="T100" fmla="*/ 286 w 733"/>
                <a:gd name="T101" fmla="*/ 48 h 440"/>
                <a:gd name="T102" fmla="*/ 295 w 733"/>
                <a:gd name="T103" fmla="*/ 44 h 440"/>
                <a:gd name="T104" fmla="*/ 307 w 733"/>
                <a:gd name="T105" fmla="*/ 37 h 440"/>
                <a:gd name="T106" fmla="*/ 322 w 733"/>
                <a:gd name="T107" fmla="*/ 32 h 440"/>
                <a:gd name="T108" fmla="*/ 337 w 733"/>
                <a:gd name="T109" fmla="*/ 25 h 440"/>
                <a:gd name="T110" fmla="*/ 351 w 733"/>
                <a:gd name="T111" fmla="*/ 20 h 440"/>
                <a:gd name="T112" fmla="*/ 362 w 733"/>
                <a:gd name="T113" fmla="*/ 18 h 440"/>
                <a:gd name="T114" fmla="*/ 370 w 733"/>
                <a:gd name="T115" fmla="*/ 18 h 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733" h="440">
                  <a:moveTo>
                    <a:pt x="370" y="18"/>
                  </a:moveTo>
                  <a:lnTo>
                    <a:pt x="468" y="6"/>
                  </a:lnTo>
                  <a:lnTo>
                    <a:pt x="560" y="0"/>
                  </a:lnTo>
                  <a:lnTo>
                    <a:pt x="672" y="37"/>
                  </a:lnTo>
                  <a:lnTo>
                    <a:pt x="721" y="86"/>
                  </a:lnTo>
                  <a:lnTo>
                    <a:pt x="684" y="100"/>
                  </a:lnTo>
                  <a:lnTo>
                    <a:pt x="684" y="155"/>
                  </a:lnTo>
                  <a:lnTo>
                    <a:pt x="733" y="205"/>
                  </a:lnTo>
                  <a:lnTo>
                    <a:pt x="733" y="272"/>
                  </a:lnTo>
                  <a:lnTo>
                    <a:pt x="690" y="322"/>
                  </a:lnTo>
                  <a:lnTo>
                    <a:pt x="604" y="284"/>
                  </a:lnTo>
                  <a:lnTo>
                    <a:pt x="560" y="291"/>
                  </a:lnTo>
                  <a:lnTo>
                    <a:pt x="511" y="229"/>
                  </a:lnTo>
                  <a:lnTo>
                    <a:pt x="487" y="174"/>
                  </a:lnTo>
                  <a:lnTo>
                    <a:pt x="536" y="74"/>
                  </a:lnTo>
                  <a:lnTo>
                    <a:pt x="492" y="56"/>
                  </a:lnTo>
                  <a:lnTo>
                    <a:pt x="443" y="62"/>
                  </a:lnTo>
                  <a:lnTo>
                    <a:pt x="389" y="81"/>
                  </a:lnTo>
                  <a:lnTo>
                    <a:pt x="363" y="123"/>
                  </a:lnTo>
                  <a:lnTo>
                    <a:pt x="394" y="205"/>
                  </a:lnTo>
                  <a:lnTo>
                    <a:pt x="462" y="266"/>
                  </a:lnTo>
                  <a:lnTo>
                    <a:pt x="506" y="354"/>
                  </a:lnTo>
                  <a:lnTo>
                    <a:pt x="511" y="409"/>
                  </a:lnTo>
                  <a:lnTo>
                    <a:pt x="424" y="354"/>
                  </a:lnTo>
                  <a:lnTo>
                    <a:pt x="370" y="310"/>
                  </a:lnTo>
                  <a:lnTo>
                    <a:pt x="370" y="384"/>
                  </a:lnTo>
                  <a:lnTo>
                    <a:pt x="345" y="440"/>
                  </a:lnTo>
                  <a:lnTo>
                    <a:pt x="289" y="396"/>
                  </a:lnTo>
                  <a:lnTo>
                    <a:pt x="289" y="310"/>
                  </a:lnTo>
                  <a:lnTo>
                    <a:pt x="289" y="235"/>
                  </a:lnTo>
                  <a:lnTo>
                    <a:pt x="234" y="149"/>
                  </a:lnTo>
                  <a:lnTo>
                    <a:pt x="204" y="130"/>
                  </a:lnTo>
                  <a:lnTo>
                    <a:pt x="166" y="155"/>
                  </a:lnTo>
                  <a:lnTo>
                    <a:pt x="190" y="198"/>
                  </a:lnTo>
                  <a:lnTo>
                    <a:pt x="172" y="272"/>
                  </a:lnTo>
                  <a:lnTo>
                    <a:pt x="172" y="354"/>
                  </a:lnTo>
                  <a:lnTo>
                    <a:pt x="129" y="291"/>
                  </a:lnTo>
                  <a:lnTo>
                    <a:pt x="129" y="205"/>
                  </a:lnTo>
                  <a:lnTo>
                    <a:pt x="117" y="142"/>
                  </a:lnTo>
                  <a:lnTo>
                    <a:pt x="0" y="142"/>
                  </a:lnTo>
                  <a:lnTo>
                    <a:pt x="19" y="134"/>
                  </a:lnTo>
                  <a:lnTo>
                    <a:pt x="39" y="126"/>
                  </a:lnTo>
                  <a:lnTo>
                    <a:pt x="57" y="118"/>
                  </a:lnTo>
                  <a:lnTo>
                    <a:pt x="76" y="111"/>
                  </a:lnTo>
                  <a:lnTo>
                    <a:pt x="95" y="105"/>
                  </a:lnTo>
                  <a:lnTo>
                    <a:pt x="113" y="98"/>
                  </a:lnTo>
                  <a:lnTo>
                    <a:pt x="133" y="93"/>
                  </a:lnTo>
                  <a:lnTo>
                    <a:pt x="153" y="86"/>
                  </a:lnTo>
                  <a:lnTo>
                    <a:pt x="221" y="74"/>
                  </a:lnTo>
                  <a:lnTo>
                    <a:pt x="283" y="49"/>
                  </a:lnTo>
                  <a:lnTo>
                    <a:pt x="286" y="48"/>
                  </a:lnTo>
                  <a:lnTo>
                    <a:pt x="295" y="44"/>
                  </a:lnTo>
                  <a:lnTo>
                    <a:pt x="307" y="37"/>
                  </a:lnTo>
                  <a:lnTo>
                    <a:pt x="322" y="32"/>
                  </a:lnTo>
                  <a:lnTo>
                    <a:pt x="337" y="25"/>
                  </a:lnTo>
                  <a:lnTo>
                    <a:pt x="351" y="20"/>
                  </a:lnTo>
                  <a:lnTo>
                    <a:pt x="362" y="18"/>
                  </a:lnTo>
                  <a:lnTo>
                    <a:pt x="370" y="18"/>
                  </a:lnTo>
                  <a:close/>
                </a:path>
              </a:pathLst>
            </a:custGeom>
            <a:solidFill>
              <a:srgbClr val="75727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5" name="Freeform 113"/>
            <p:cNvSpPr>
              <a:spLocks/>
            </p:cNvSpPr>
            <p:nvPr/>
          </p:nvSpPr>
          <p:spPr bwMode="auto">
            <a:xfrm>
              <a:off x="3674" y="2782"/>
              <a:ext cx="32" cy="89"/>
            </a:xfrm>
            <a:custGeom>
              <a:avLst/>
              <a:gdLst>
                <a:gd name="T0" fmla="*/ 32 w 32"/>
                <a:gd name="T1" fmla="*/ 43 h 89"/>
                <a:gd name="T2" fmla="*/ 17 w 32"/>
                <a:gd name="T3" fmla="*/ 5 h 89"/>
                <a:gd name="T4" fmla="*/ 0 w 32"/>
                <a:gd name="T5" fmla="*/ 0 h 89"/>
                <a:gd name="T6" fmla="*/ 0 w 32"/>
                <a:gd name="T7" fmla="*/ 21 h 89"/>
                <a:gd name="T8" fmla="*/ 14 w 32"/>
                <a:gd name="T9" fmla="*/ 40 h 89"/>
                <a:gd name="T10" fmla="*/ 17 w 32"/>
                <a:gd name="T11" fmla="*/ 57 h 89"/>
                <a:gd name="T12" fmla="*/ 14 w 32"/>
                <a:gd name="T13" fmla="*/ 89 h 89"/>
                <a:gd name="T14" fmla="*/ 29 w 32"/>
                <a:gd name="T15" fmla="*/ 75 h 89"/>
                <a:gd name="T16" fmla="*/ 32 w 32"/>
                <a:gd name="T17" fmla="*/ 43 h 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2" h="89">
                  <a:moveTo>
                    <a:pt x="32" y="43"/>
                  </a:moveTo>
                  <a:lnTo>
                    <a:pt x="17" y="5"/>
                  </a:lnTo>
                  <a:lnTo>
                    <a:pt x="0" y="0"/>
                  </a:lnTo>
                  <a:lnTo>
                    <a:pt x="0" y="21"/>
                  </a:lnTo>
                  <a:lnTo>
                    <a:pt x="14" y="40"/>
                  </a:lnTo>
                  <a:lnTo>
                    <a:pt x="17" y="57"/>
                  </a:lnTo>
                  <a:lnTo>
                    <a:pt x="14" y="89"/>
                  </a:lnTo>
                  <a:lnTo>
                    <a:pt x="29" y="75"/>
                  </a:lnTo>
                  <a:lnTo>
                    <a:pt x="32" y="43"/>
                  </a:lnTo>
                  <a:close/>
                </a:path>
              </a:pathLst>
            </a:custGeom>
            <a:solidFill>
              <a:srgbClr val="D1C1B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6" name="Freeform 114"/>
            <p:cNvSpPr>
              <a:spLocks/>
            </p:cNvSpPr>
            <p:nvPr/>
          </p:nvSpPr>
          <p:spPr bwMode="auto">
            <a:xfrm>
              <a:off x="3196" y="2986"/>
              <a:ext cx="67" cy="61"/>
            </a:xfrm>
            <a:custGeom>
              <a:avLst/>
              <a:gdLst>
                <a:gd name="T0" fmla="*/ 20 w 67"/>
                <a:gd name="T1" fmla="*/ 1 h 61"/>
                <a:gd name="T2" fmla="*/ 26 w 67"/>
                <a:gd name="T3" fmla="*/ 26 h 61"/>
                <a:gd name="T4" fmla="*/ 0 w 67"/>
                <a:gd name="T5" fmla="*/ 47 h 61"/>
                <a:gd name="T6" fmla="*/ 41 w 67"/>
                <a:gd name="T7" fmla="*/ 42 h 61"/>
                <a:gd name="T8" fmla="*/ 48 w 67"/>
                <a:gd name="T9" fmla="*/ 61 h 61"/>
                <a:gd name="T10" fmla="*/ 67 w 67"/>
                <a:gd name="T11" fmla="*/ 54 h 61"/>
                <a:gd name="T12" fmla="*/ 55 w 67"/>
                <a:gd name="T13" fmla="*/ 49 h 61"/>
                <a:gd name="T14" fmla="*/ 43 w 67"/>
                <a:gd name="T15" fmla="*/ 2 h 61"/>
                <a:gd name="T16" fmla="*/ 39 w 67"/>
                <a:gd name="T17" fmla="*/ 2 h 61"/>
                <a:gd name="T18" fmla="*/ 32 w 67"/>
                <a:gd name="T19" fmla="*/ 1 h 61"/>
                <a:gd name="T20" fmla="*/ 24 w 67"/>
                <a:gd name="T21" fmla="*/ 0 h 61"/>
                <a:gd name="T22" fmla="*/ 20 w 67"/>
                <a:gd name="T23" fmla="*/ 1 h 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67" h="61">
                  <a:moveTo>
                    <a:pt x="20" y="1"/>
                  </a:moveTo>
                  <a:lnTo>
                    <a:pt x="26" y="26"/>
                  </a:lnTo>
                  <a:lnTo>
                    <a:pt x="0" y="47"/>
                  </a:lnTo>
                  <a:lnTo>
                    <a:pt x="41" y="42"/>
                  </a:lnTo>
                  <a:lnTo>
                    <a:pt x="48" y="61"/>
                  </a:lnTo>
                  <a:lnTo>
                    <a:pt x="67" y="54"/>
                  </a:lnTo>
                  <a:lnTo>
                    <a:pt x="55" y="49"/>
                  </a:lnTo>
                  <a:lnTo>
                    <a:pt x="43" y="2"/>
                  </a:lnTo>
                  <a:lnTo>
                    <a:pt x="39" y="2"/>
                  </a:lnTo>
                  <a:lnTo>
                    <a:pt x="32" y="1"/>
                  </a:lnTo>
                  <a:lnTo>
                    <a:pt x="24" y="0"/>
                  </a:lnTo>
                  <a:lnTo>
                    <a:pt x="20" y="1"/>
                  </a:lnTo>
                  <a:close/>
                </a:path>
              </a:pathLst>
            </a:custGeom>
            <a:solidFill>
              <a:srgbClr val="D1C1B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130" name="Ovál 129"/>
          <p:cNvSpPr/>
          <p:nvPr/>
        </p:nvSpPr>
        <p:spPr>
          <a:xfrm>
            <a:off x="3873907" y="4270515"/>
            <a:ext cx="457200" cy="457200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1" name="Ovál 130"/>
          <p:cNvSpPr/>
          <p:nvPr/>
        </p:nvSpPr>
        <p:spPr>
          <a:xfrm>
            <a:off x="5796426" y="3399316"/>
            <a:ext cx="457200" cy="457200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132" name="Ovál 131"/>
          <p:cNvSpPr/>
          <p:nvPr/>
        </p:nvSpPr>
        <p:spPr>
          <a:xfrm>
            <a:off x="7144519" y="3834470"/>
            <a:ext cx="457200" cy="457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78" name="TextovéPole 1077"/>
          <p:cNvSpPr txBox="1"/>
          <p:nvPr/>
        </p:nvSpPr>
        <p:spPr>
          <a:xfrm>
            <a:off x="190386" y="2465090"/>
            <a:ext cx="1722610" cy="369332"/>
          </a:xfrm>
          <a:prstGeom prst="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         </a:t>
            </a:r>
            <a:r>
              <a:rPr lang="cs-CZ" b="1" dirty="0" smtClean="0">
                <a:solidFill>
                  <a:srgbClr val="0070C0"/>
                </a:solidFill>
              </a:rPr>
              <a:t>MOTÝL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135" name="TextovéPole 134"/>
          <p:cNvSpPr txBox="1"/>
          <p:nvPr/>
        </p:nvSpPr>
        <p:spPr>
          <a:xfrm>
            <a:off x="268726" y="4598999"/>
            <a:ext cx="764603" cy="369332"/>
          </a:xfrm>
          <a:prstGeom prst="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0070C0"/>
                </a:solidFill>
              </a:rPr>
              <a:t>ČÁP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136" name="TextovéPole 135"/>
          <p:cNvSpPr txBox="1"/>
          <p:nvPr/>
        </p:nvSpPr>
        <p:spPr>
          <a:xfrm>
            <a:off x="2978055" y="1322522"/>
            <a:ext cx="1649058" cy="369332"/>
          </a:xfrm>
          <a:prstGeom prst="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     NETOPÝR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137" name="TextovéPole 136"/>
          <p:cNvSpPr txBox="1"/>
          <p:nvPr/>
        </p:nvSpPr>
        <p:spPr>
          <a:xfrm>
            <a:off x="5044783" y="4366997"/>
            <a:ext cx="1020776" cy="369332"/>
          </a:xfrm>
          <a:prstGeom prst="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  </a:t>
            </a:r>
            <a:r>
              <a:rPr lang="cs-CZ" b="1" dirty="0" smtClean="0">
                <a:solidFill>
                  <a:srgbClr val="0070C0"/>
                </a:solidFill>
              </a:rPr>
              <a:t>ŽÁBA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138" name="TextovéPole 137"/>
          <p:cNvSpPr txBox="1"/>
          <p:nvPr/>
        </p:nvSpPr>
        <p:spPr>
          <a:xfrm>
            <a:off x="6542920" y="1982849"/>
            <a:ext cx="1277179" cy="369332"/>
          </a:xfrm>
          <a:prstGeom prst="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   </a:t>
            </a:r>
            <a:r>
              <a:rPr lang="cs-CZ" b="1" dirty="0" smtClean="0">
                <a:solidFill>
                  <a:srgbClr val="0070C0"/>
                </a:solidFill>
              </a:rPr>
              <a:t>PAVOUK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139" name="TextovéPole 138"/>
          <p:cNvSpPr txBox="1"/>
          <p:nvPr/>
        </p:nvSpPr>
        <p:spPr>
          <a:xfrm>
            <a:off x="239063" y="5430176"/>
            <a:ext cx="1325224" cy="369332"/>
          </a:xfrm>
          <a:prstGeom prst="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0070C0"/>
                </a:solidFill>
              </a:rPr>
              <a:t>JEŽEK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140" name="TextovéPole 139"/>
          <p:cNvSpPr txBox="1"/>
          <p:nvPr/>
        </p:nvSpPr>
        <p:spPr>
          <a:xfrm>
            <a:off x="3352882" y="4810129"/>
            <a:ext cx="1356603" cy="369332"/>
          </a:xfrm>
          <a:prstGeom prst="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0070C0"/>
                </a:solidFill>
              </a:rPr>
              <a:t>    HAD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141" name="TextovéPole 140"/>
          <p:cNvSpPr txBox="1"/>
          <p:nvPr/>
        </p:nvSpPr>
        <p:spPr>
          <a:xfrm>
            <a:off x="6959477" y="6384119"/>
            <a:ext cx="1972259" cy="369332"/>
          </a:xfrm>
          <a:prstGeom prst="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         JEZEVEC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142" name="TextovéPole 141"/>
          <p:cNvSpPr txBox="1"/>
          <p:nvPr/>
        </p:nvSpPr>
        <p:spPr>
          <a:xfrm>
            <a:off x="7108113" y="4366997"/>
            <a:ext cx="1823623" cy="369332"/>
          </a:xfrm>
          <a:prstGeom prst="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    MRAVENEC</a:t>
            </a:r>
            <a:endParaRPr lang="cs-CZ" b="1" dirty="0">
              <a:solidFill>
                <a:srgbClr val="0070C0"/>
              </a:solidFill>
            </a:endParaRPr>
          </a:p>
        </p:txBody>
      </p:sp>
      <p:pic>
        <p:nvPicPr>
          <p:cNvPr id="4098" name="Picture 2" descr="C:\Users\radoslav.pekny\AppData\Local\Microsoft\Windows\INetCache\IE\950ILHOI\MC900440450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45606" y="253368"/>
            <a:ext cx="1168037" cy="882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7844" y="2589686"/>
            <a:ext cx="2706687" cy="180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5" name="Picture 357" descr="C:\Users\radoslav.pekny\AppData\Local\Microsoft\Windows\Temporary Internet Files\Content.IE5\07SYGYF7\MP900406702[1].jpg"/>
          <p:cNvPicPr>
            <a:picLocks noChangeAspect="1" noChangeArrowheads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6817" t="17773" r="17042" b="21392"/>
          <a:stretch/>
        </p:blipFill>
        <p:spPr bwMode="auto">
          <a:xfrm>
            <a:off x="2166910" y="3198636"/>
            <a:ext cx="2064383" cy="1898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radoslav.pekny\AppData\Local\Microsoft\Windows\INetCache\IE\8BKEGBCG\MC900434403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3745" y="4985142"/>
            <a:ext cx="1362075" cy="190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33900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radoslav.pekny\AppData\Local\Microsoft\Windows\Temporary Internet Files\Content.IE5\85RFA2JX\MP90040125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4756" y="1863204"/>
            <a:ext cx="3914488" cy="3131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radoslav.pekny\AppData\Local\Microsoft\Windows\Temporary Internet Files\Content.IE5\85RFA2JX\MP90040125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4756" y="1863204"/>
            <a:ext cx="3914488" cy="3131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radoslav.pekny\AppData\Local\Microsoft\Windows\Temporary Internet Files\Content.IE5\85RFA2JX\MP900401259[1].jpg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CrisscrossEtching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51" y="254452"/>
            <a:ext cx="9096524" cy="67485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radoslav.pekny\AppData\Local\Microsoft\Windows\Temporary Internet Files\Content.IE5\KKII1MBG\MC90043668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0507" y="783372"/>
            <a:ext cx="1444625" cy="1822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radoslav.pekny\AppData\Local\Microsoft\Windows\Temporary Internet Files\Content.IE5\KKII1MBG\MC90034689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1231" y="3198636"/>
            <a:ext cx="1836115" cy="1032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78851" y="225703"/>
            <a:ext cx="9032504" cy="400110"/>
          </a:xfrm>
          <a:prstGeom prst="rect">
            <a:avLst/>
          </a:prstGeom>
          <a:solidFill>
            <a:schemeClr val="bg1"/>
          </a:solidFill>
          <a:ln w="5715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                                 Protože  zimní  období  přečkávají  v  různých  úkrytech.</a:t>
            </a:r>
            <a:endParaRPr lang="cs-CZ" sz="20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53154"/>
          <a:stretch/>
        </p:blipFill>
        <p:spPr bwMode="auto">
          <a:xfrm>
            <a:off x="323528" y="0"/>
            <a:ext cx="2091426" cy="2438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 1"/>
          <p:cNvSpPr/>
          <p:nvPr/>
        </p:nvSpPr>
        <p:spPr>
          <a:xfrm>
            <a:off x="3199445" y="6359608"/>
            <a:ext cx="457200" cy="457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3247795" y="2605822"/>
            <a:ext cx="457200" cy="457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1087399" y="4206080"/>
            <a:ext cx="457200" cy="457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6296063" y="5844946"/>
            <a:ext cx="457200" cy="457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1619672" y="1982849"/>
            <a:ext cx="457200" cy="457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8241366" y="2377222"/>
            <a:ext cx="457200" cy="457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 descr="C:\Users\radoslav.pekny\AppData\Local\Microsoft\Windows\INetCache\IE\JEMPEYE1\MC90041163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374" y="3107896"/>
            <a:ext cx="1165225" cy="1619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" name="Group 7"/>
          <p:cNvGrpSpPr>
            <a:grpSpLocks noChangeAspect="1"/>
          </p:cNvGrpSpPr>
          <p:nvPr/>
        </p:nvGrpSpPr>
        <p:grpSpPr bwMode="auto">
          <a:xfrm>
            <a:off x="604464" y="4857910"/>
            <a:ext cx="2823581" cy="1851608"/>
            <a:chOff x="2304" y="1851"/>
            <a:chExt cx="1162" cy="762"/>
          </a:xfrm>
        </p:grpSpPr>
        <p:sp>
          <p:nvSpPr>
            <p:cNvPr id="4" name="AutoShape 6"/>
            <p:cNvSpPr>
              <a:spLocks noChangeAspect="1" noChangeArrowheads="1" noTextEdit="1"/>
            </p:cNvSpPr>
            <p:nvPr/>
          </p:nvSpPr>
          <p:spPr bwMode="auto">
            <a:xfrm>
              <a:off x="2314" y="1851"/>
              <a:ext cx="1152" cy="76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" name="Freeform 9"/>
            <p:cNvSpPr>
              <a:spLocks/>
            </p:cNvSpPr>
            <p:nvPr/>
          </p:nvSpPr>
          <p:spPr bwMode="auto">
            <a:xfrm>
              <a:off x="2697" y="1865"/>
              <a:ext cx="227" cy="556"/>
            </a:xfrm>
            <a:custGeom>
              <a:avLst/>
              <a:gdLst>
                <a:gd name="T0" fmla="*/ 308 w 455"/>
                <a:gd name="T1" fmla="*/ 1026 h 1112"/>
                <a:gd name="T2" fmla="*/ 255 w 455"/>
                <a:gd name="T3" fmla="*/ 976 h 1112"/>
                <a:gd name="T4" fmla="*/ 200 w 455"/>
                <a:gd name="T5" fmla="*/ 865 h 1112"/>
                <a:gd name="T6" fmla="*/ 159 w 455"/>
                <a:gd name="T7" fmla="*/ 636 h 1112"/>
                <a:gd name="T8" fmla="*/ 185 w 455"/>
                <a:gd name="T9" fmla="*/ 448 h 1112"/>
                <a:gd name="T10" fmla="*/ 220 w 455"/>
                <a:gd name="T11" fmla="*/ 433 h 1112"/>
                <a:gd name="T12" fmla="*/ 298 w 455"/>
                <a:gd name="T13" fmla="*/ 337 h 1112"/>
                <a:gd name="T14" fmla="*/ 320 w 455"/>
                <a:gd name="T15" fmla="*/ 181 h 1112"/>
                <a:gd name="T16" fmla="*/ 372 w 455"/>
                <a:gd name="T17" fmla="*/ 215 h 1112"/>
                <a:gd name="T18" fmla="*/ 455 w 455"/>
                <a:gd name="T19" fmla="*/ 156 h 1112"/>
                <a:gd name="T20" fmla="*/ 380 w 455"/>
                <a:gd name="T21" fmla="*/ 189 h 1112"/>
                <a:gd name="T22" fmla="*/ 314 w 455"/>
                <a:gd name="T23" fmla="*/ 156 h 1112"/>
                <a:gd name="T24" fmla="*/ 308 w 455"/>
                <a:gd name="T25" fmla="*/ 0 h 1112"/>
                <a:gd name="T26" fmla="*/ 293 w 455"/>
                <a:gd name="T27" fmla="*/ 71 h 1112"/>
                <a:gd name="T28" fmla="*/ 297 w 455"/>
                <a:gd name="T29" fmla="*/ 149 h 1112"/>
                <a:gd name="T30" fmla="*/ 277 w 455"/>
                <a:gd name="T31" fmla="*/ 322 h 1112"/>
                <a:gd name="T32" fmla="*/ 228 w 455"/>
                <a:gd name="T33" fmla="*/ 407 h 1112"/>
                <a:gd name="T34" fmla="*/ 187 w 455"/>
                <a:gd name="T35" fmla="*/ 425 h 1112"/>
                <a:gd name="T36" fmla="*/ 187 w 455"/>
                <a:gd name="T37" fmla="*/ 422 h 1112"/>
                <a:gd name="T38" fmla="*/ 186 w 455"/>
                <a:gd name="T39" fmla="*/ 410 h 1112"/>
                <a:gd name="T40" fmla="*/ 183 w 455"/>
                <a:gd name="T41" fmla="*/ 391 h 1112"/>
                <a:gd name="T42" fmla="*/ 178 w 455"/>
                <a:gd name="T43" fmla="*/ 363 h 1112"/>
                <a:gd name="T44" fmla="*/ 175 w 455"/>
                <a:gd name="T45" fmla="*/ 344 h 1112"/>
                <a:gd name="T46" fmla="*/ 169 w 455"/>
                <a:gd name="T47" fmla="*/ 321 h 1112"/>
                <a:gd name="T48" fmla="*/ 163 w 455"/>
                <a:gd name="T49" fmla="*/ 295 h 1112"/>
                <a:gd name="T50" fmla="*/ 157 w 455"/>
                <a:gd name="T51" fmla="*/ 269 h 1112"/>
                <a:gd name="T52" fmla="*/ 153 w 455"/>
                <a:gd name="T53" fmla="*/ 246 h 1112"/>
                <a:gd name="T54" fmla="*/ 148 w 455"/>
                <a:gd name="T55" fmla="*/ 226 h 1112"/>
                <a:gd name="T56" fmla="*/ 145 w 455"/>
                <a:gd name="T57" fmla="*/ 212 h 1112"/>
                <a:gd name="T58" fmla="*/ 144 w 455"/>
                <a:gd name="T59" fmla="*/ 208 h 1112"/>
                <a:gd name="T60" fmla="*/ 144 w 455"/>
                <a:gd name="T61" fmla="*/ 308 h 1112"/>
                <a:gd name="T62" fmla="*/ 162 w 455"/>
                <a:gd name="T63" fmla="*/ 444 h 1112"/>
                <a:gd name="T64" fmla="*/ 134 w 455"/>
                <a:gd name="T65" fmla="*/ 574 h 1112"/>
                <a:gd name="T66" fmla="*/ 143 w 455"/>
                <a:gd name="T67" fmla="*/ 718 h 1112"/>
                <a:gd name="T68" fmla="*/ 103 w 455"/>
                <a:gd name="T69" fmla="*/ 666 h 1112"/>
                <a:gd name="T70" fmla="*/ 102 w 455"/>
                <a:gd name="T71" fmla="*/ 664 h 1112"/>
                <a:gd name="T72" fmla="*/ 99 w 455"/>
                <a:gd name="T73" fmla="*/ 659 h 1112"/>
                <a:gd name="T74" fmla="*/ 94 w 455"/>
                <a:gd name="T75" fmla="*/ 651 h 1112"/>
                <a:gd name="T76" fmla="*/ 88 w 455"/>
                <a:gd name="T77" fmla="*/ 641 h 1112"/>
                <a:gd name="T78" fmla="*/ 81 w 455"/>
                <a:gd name="T79" fmla="*/ 629 h 1112"/>
                <a:gd name="T80" fmla="*/ 75 w 455"/>
                <a:gd name="T81" fmla="*/ 615 h 1112"/>
                <a:gd name="T82" fmla="*/ 69 w 455"/>
                <a:gd name="T83" fmla="*/ 600 h 1112"/>
                <a:gd name="T84" fmla="*/ 63 w 455"/>
                <a:gd name="T85" fmla="*/ 585 h 1112"/>
                <a:gd name="T86" fmla="*/ 53 w 455"/>
                <a:gd name="T87" fmla="*/ 545 h 1112"/>
                <a:gd name="T88" fmla="*/ 43 w 455"/>
                <a:gd name="T89" fmla="*/ 496 h 1112"/>
                <a:gd name="T90" fmla="*/ 37 w 455"/>
                <a:gd name="T91" fmla="*/ 454 h 1112"/>
                <a:gd name="T92" fmla="*/ 33 w 455"/>
                <a:gd name="T93" fmla="*/ 437 h 1112"/>
                <a:gd name="T94" fmla="*/ 0 w 455"/>
                <a:gd name="T95" fmla="*/ 341 h 1112"/>
                <a:gd name="T96" fmla="*/ 8 w 455"/>
                <a:gd name="T97" fmla="*/ 445 h 1112"/>
                <a:gd name="T98" fmla="*/ 53 w 455"/>
                <a:gd name="T99" fmla="*/ 622 h 1112"/>
                <a:gd name="T100" fmla="*/ 132 w 455"/>
                <a:gd name="T101" fmla="*/ 755 h 1112"/>
                <a:gd name="T102" fmla="*/ 171 w 455"/>
                <a:gd name="T103" fmla="*/ 876 h 1112"/>
                <a:gd name="T104" fmla="*/ 228 w 455"/>
                <a:gd name="T105" fmla="*/ 1005 h 1112"/>
                <a:gd name="T106" fmla="*/ 300 w 455"/>
                <a:gd name="T107" fmla="*/ 1112 h 1112"/>
                <a:gd name="T108" fmla="*/ 300 w 455"/>
                <a:gd name="T109" fmla="*/ 1099 h 1112"/>
                <a:gd name="T110" fmla="*/ 303 w 455"/>
                <a:gd name="T111" fmla="*/ 1070 h 1112"/>
                <a:gd name="T112" fmla="*/ 305 w 455"/>
                <a:gd name="T113" fmla="*/ 1041 h 1112"/>
                <a:gd name="T114" fmla="*/ 308 w 455"/>
                <a:gd name="T115" fmla="*/ 1026 h 1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455" h="1112">
                  <a:moveTo>
                    <a:pt x="308" y="1026"/>
                  </a:moveTo>
                  <a:lnTo>
                    <a:pt x="255" y="976"/>
                  </a:lnTo>
                  <a:lnTo>
                    <a:pt x="200" y="865"/>
                  </a:lnTo>
                  <a:lnTo>
                    <a:pt x="159" y="636"/>
                  </a:lnTo>
                  <a:lnTo>
                    <a:pt x="185" y="448"/>
                  </a:lnTo>
                  <a:lnTo>
                    <a:pt x="220" y="433"/>
                  </a:lnTo>
                  <a:lnTo>
                    <a:pt x="298" y="337"/>
                  </a:lnTo>
                  <a:lnTo>
                    <a:pt x="320" y="181"/>
                  </a:lnTo>
                  <a:lnTo>
                    <a:pt x="372" y="215"/>
                  </a:lnTo>
                  <a:lnTo>
                    <a:pt x="455" y="156"/>
                  </a:lnTo>
                  <a:lnTo>
                    <a:pt x="380" y="189"/>
                  </a:lnTo>
                  <a:lnTo>
                    <a:pt x="314" y="156"/>
                  </a:lnTo>
                  <a:lnTo>
                    <a:pt x="308" y="0"/>
                  </a:lnTo>
                  <a:lnTo>
                    <a:pt x="293" y="71"/>
                  </a:lnTo>
                  <a:lnTo>
                    <a:pt x="297" y="149"/>
                  </a:lnTo>
                  <a:lnTo>
                    <a:pt x="277" y="322"/>
                  </a:lnTo>
                  <a:lnTo>
                    <a:pt x="228" y="407"/>
                  </a:lnTo>
                  <a:lnTo>
                    <a:pt x="187" y="425"/>
                  </a:lnTo>
                  <a:lnTo>
                    <a:pt x="187" y="422"/>
                  </a:lnTo>
                  <a:lnTo>
                    <a:pt x="186" y="410"/>
                  </a:lnTo>
                  <a:lnTo>
                    <a:pt x="183" y="391"/>
                  </a:lnTo>
                  <a:lnTo>
                    <a:pt x="178" y="363"/>
                  </a:lnTo>
                  <a:lnTo>
                    <a:pt x="175" y="344"/>
                  </a:lnTo>
                  <a:lnTo>
                    <a:pt x="169" y="321"/>
                  </a:lnTo>
                  <a:lnTo>
                    <a:pt x="163" y="295"/>
                  </a:lnTo>
                  <a:lnTo>
                    <a:pt x="157" y="269"/>
                  </a:lnTo>
                  <a:lnTo>
                    <a:pt x="153" y="246"/>
                  </a:lnTo>
                  <a:lnTo>
                    <a:pt x="148" y="226"/>
                  </a:lnTo>
                  <a:lnTo>
                    <a:pt x="145" y="212"/>
                  </a:lnTo>
                  <a:lnTo>
                    <a:pt x="144" y="208"/>
                  </a:lnTo>
                  <a:lnTo>
                    <a:pt x="144" y="308"/>
                  </a:lnTo>
                  <a:lnTo>
                    <a:pt x="162" y="444"/>
                  </a:lnTo>
                  <a:lnTo>
                    <a:pt x="134" y="574"/>
                  </a:lnTo>
                  <a:lnTo>
                    <a:pt x="143" y="718"/>
                  </a:lnTo>
                  <a:lnTo>
                    <a:pt x="103" y="666"/>
                  </a:lnTo>
                  <a:lnTo>
                    <a:pt x="102" y="664"/>
                  </a:lnTo>
                  <a:lnTo>
                    <a:pt x="99" y="659"/>
                  </a:lnTo>
                  <a:lnTo>
                    <a:pt x="94" y="651"/>
                  </a:lnTo>
                  <a:lnTo>
                    <a:pt x="88" y="641"/>
                  </a:lnTo>
                  <a:lnTo>
                    <a:pt x="81" y="629"/>
                  </a:lnTo>
                  <a:lnTo>
                    <a:pt x="75" y="615"/>
                  </a:lnTo>
                  <a:lnTo>
                    <a:pt x="69" y="600"/>
                  </a:lnTo>
                  <a:lnTo>
                    <a:pt x="63" y="585"/>
                  </a:lnTo>
                  <a:lnTo>
                    <a:pt x="53" y="545"/>
                  </a:lnTo>
                  <a:lnTo>
                    <a:pt x="43" y="496"/>
                  </a:lnTo>
                  <a:lnTo>
                    <a:pt x="37" y="454"/>
                  </a:lnTo>
                  <a:lnTo>
                    <a:pt x="33" y="437"/>
                  </a:lnTo>
                  <a:lnTo>
                    <a:pt x="0" y="341"/>
                  </a:lnTo>
                  <a:lnTo>
                    <a:pt x="8" y="445"/>
                  </a:lnTo>
                  <a:lnTo>
                    <a:pt x="53" y="622"/>
                  </a:lnTo>
                  <a:lnTo>
                    <a:pt x="132" y="755"/>
                  </a:lnTo>
                  <a:lnTo>
                    <a:pt x="171" y="876"/>
                  </a:lnTo>
                  <a:lnTo>
                    <a:pt x="228" y="1005"/>
                  </a:lnTo>
                  <a:lnTo>
                    <a:pt x="300" y="1112"/>
                  </a:lnTo>
                  <a:lnTo>
                    <a:pt x="300" y="1099"/>
                  </a:lnTo>
                  <a:lnTo>
                    <a:pt x="303" y="1070"/>
                  </a:lnTo>
                  <a:lnTo>
                    <a:pt x="305" y="1041"/>
                  </a:lnTo>
                  <a:lnTo>
                    <a:pt x="308" y="1026"/>
                  </a:lnTo>
                  <a:close/>
                </a:path>
              </a:pathLst>
            </a:custGeom>
            <a:solidFill>
              <a:srgbClr val="3F3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" name="Freeform 11"/>
            <p:cNvSpPr>
              <a:spLocks/>
            </p:cNvSpPr>
            <p:nvPr/>
          </p:nvSpPr>
          <p:spPr bwMode="auto">
            <a:xfrm>
              <a:off x="2311" y="2086"/>
              <a:ext cx="1144" cy="319"/>
            </a:xfrm>
            <a:custGeom>
              <a:avLst/>
              <a:gdLst>
                <a:gd name="T0" fmla="*/ 0 w 2287"/>
                <a:gd name="T1" fmla="*/ 330 h 638"/>
                <a:gd name="T2" fmla="*/ 71 w 2287"/>
                <a:gd name="T3" fmla="*/ 299 h 638"/>
                <a:gd name="T4" fmla="*/ 103 w 2287"/>
                <a:gd name="T5" fmla="*/ 217 h 638"/>
                <a:gd name="T6" fmla="*/ 174 w 2287"/>
                <a:gd name="T7" fmla="*/ 196 h 638"/>
                <a:gd name="T8" fmla="*/ 327 w 2287"/>
                <a:gd name="T9" fmla="*/ 248 h 638"/>
                <a:gd name="T10" fmla="*/ 849 w 2287"/>
                <a:gd name="T11" fmla="*/ 217 h 638"/>
                <a:gd name="T12" fmla="*/ 941 w 2287"/>
                <a:gd name="T13" fmla="*/ 94 h 638"/>
                <a:gd name="T14" fmla="*/ 1115 w 2287"/>
                <a:gd name="T15" fmla="*/ 42 h 638"/>
                <a:gd name="T16" fmla="*/ 1617 w 2287"/>
                <a:gd name="T17" fmla="*/ 125 h 638"/>
                <a:gd name="T18" fmla="*/ 1832 w 2287"/>
                <a:gd name="T19" fmla="*/ 186 h 638"/>
                <a:gd name="T20" fmla="*/ 1934 w 2287"/>
                <a:gd name="T21" fmla="*/ 144 h 638"/>
                <a:gd name="T22" fmla="*/ 1883 w 2287"/>
                <a:gd name="T23" fmla="*/ 32 h 638"/>
                <a:gd name="T24" fmla="*/ 2037 w 2287"/>
                <a:gd name="T25" fmla="*/ 0 h 638"/>
                <a:gd name="T26" fmla="*/ 2108 w 2287"/>
                <a:gd name="T27" fmla="*/ 52 h 638"/>
                <a:gd name="T28" fmla="*/ 2119 w 2287"/>
                <a:gd name="T29" fmla="*/ 135 h 638"/>
                <a:gd name="T30" fmla="*/ 2180 w 2287"/>
                <a:gd name="T31" fmla="*/ 196 h 638"/>
                <a:gd name="T32" fmla="*/ 2242 w 2287"/>
                <a:gd name="T33" fmla="*/ 165 h 638"/>
                <a:gd name="T34" fmla="*/ 2286 w 2287"/>
                <a:gd name="T35" fmla="*/ 248 h 638"/>
                <a:gd name="T36" fmla="*/ 2287 w 2287"/>
                <a:gd name="T37" fmla="*/ 557 h 638"/>
                <a:gd name="T38" fmla="*/ 0 w 2287"/>
                <a:gd name="T39" fmla="*/ 638 h 638"/>
                <a:gd name="T40" fmla="*/ 0 w 2287"/>
                <a:gd name="T41" fmla="*/ 330 h 6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2287" h="638">
                  <a:moveTo>
                    <a:pt x="0" y="330"/>
                  </a:moveTo>
                  <a:lnTo>
                    <a:pt x="71" y="299"/>
                  </a:lnTo>
                  <a:lnTo>
                    <a:pt x="103" y="217"/>
                  </a:lnTo>
                  <a:lnTo>
                    <a:pt x="174" y="196"/>
                  </a:lnTo>
                  <a:lnTo>
                    <a:pt x="327" y="248"/>
                  </a:lnTo>
                  <a:lnTo>
                    <a:pt x="849" y="217"/>
                  </a:lnTo>
                  <a:lnTo>
                    <a:pt x="941" y="94"/>
                  </a:lnTo>
                  <a:lnTo>
                    <a:pt x="1115" y="42"/>
                  </a:lnTo>
                  <a:lnTo>
                    <a:pt x="1617" y="125"/>
                  </a:lnTo>
                  <a:lnTo>
                    <a:pt x="1832" y="186"/>
                  </a:lnTo>
                  <a:lnTo>
                    <a:pt x="1934" y="144"/>
                  </a:lnTo>
                  <a:lnTo>
                    <a:pt x="1883" y="32"/>
                  </a:lnTo>
                  <a:lnTo>
                    <a:pt x="2037" y="0"/>
                  </a:lnTo>
                  <a:lnTo>
                    <a:pt x="2108" y="52"/>
                  </a:lnTo>
                  <a:lnTo>
                    <a:pt x="2119" y="135"/>
                  </a:lnTo>
                  <a:lnTo>
                    <a:pt x="2180" y="196"/>
                  </a:lnTo>
                  <a:lnTo>
                    <a:pt x="2242" y="165"/>
                  </a:lnTo>
                  <a:lnTo>
                    <a:pt x="2286" y="248"/>
                  </a:lnTo>
                  <a:lnTo>
                    <a:pt x="2287" y="557"/>
                  </a:lnTo>
                  <a:lnTo>
                    <a:pt x="0" y="638"/>
                  </a:lnTo>
                  <a:lnTo>
                    <a:pt x="0" y="330"/>
                  </a:lnTo>
                  <a:close/>
                </a:path>
              </a:pathLst>
            </a:custGeom>
            <a:solidFill>
              <a:srgbClr val="689B8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" name="Freeform 12"/>
            <p:cNvSpPr>
              <a:spLocks/>
            </p:cNvSpPr>
            <p:nvPr/>
          </p:nvSpPr>
          <p:spPr bwMode="auto">
            <a:xfrm>
              <a:off x="2947" y="1883"/>
              <a:ext cx="220" cy="440"/>
            </a:xfrm>
            <a:custGeom>
              <a:avLst/>
              <a:gdLst>
                <a:gd name="T0" fmla="*/ 391 w 439"/>
                <a:gd name="T1" fmla="*/ 817 h 880"/>
                <a:gd name="T2" fmla="*/ 410 w 439"/>
                <a:gd name="T3" fmla="*/ 745 h 880"/>
                <a:gd name="T4" fmla="*/ 410 w 439"/>
                <a:gd name="T5" fmla="*/ 627 h 880"/>
                <a:gd name="T6" fmla="*/ 363 w 439"/>
                <a:gd name="T7" fmla="*/ 419 h 880"/>
                <a:gd name="T8" fmla="*/ 281 w 439"/>
                <a:gd name="T9" fmla="*/ 286 h 880"/>
                <a:gd name="T10" fmla="*/ 253 w 439"/>
                <a:gd name="T11" fmla="*/ 294 h 880"/>
                <a:gd name="T12" fmla="*/ 167 w 439"/>
                <a:gd name="T13" fmla="*/ 261 h 880"/>
                <a:gd name="T14" fmla="*/ 100 w 439"/>
                <a:gd name="T15" fmla="*/ 151 h 880"/>
                <a:gd name="T16" fmla="*/ 76 w 439"/>
                <a:gd name="T17" fmla="*/ 206 h 880"/>
                <a:gd name="T18" fmla="*/ 0 w 439"/>
                <a:gd name="T19" fmla="*/ 206 h 880"/>
                <a:gd name="T20" fmla="*/ 62 w 439"/>
                <a:gd name="T21" fmla="*/ 190 h 880"/>
                <a:gd name="T22" fmla="*/ 95 w 439"/>
                <a:gd name="T23" fmla="*/ 127 h 880"/>
                <a:gd name="T24" fmla="*/ 47 w 439"/>
                <a:gd name="T25" fmla="*/ 0 h 880"/>
                <a:gd name="T26" fmla="*/ 80 w 439"/>
                <a:gd name="T27" fmla="*/ 48 h 880"/>
                <a:gd name="T28" fmla="*/ 105 w 439"/>
                <a:gd name="T29" fmla="*/ 112 h 880"/>
                <a:gd name="T30" fmla="*/ 176 w 439"/>
                <a:gd name="T31" fmla="*/ 238 h 880"/>
                <a:gd name="T32" fmla="*/ 238 w 439"/>
                <a:gd name="T33" fmla="*/ 278 h 880"/>
                <a:gd name="T34" fmla="*/ 272 w 439"/>
                <a:gd name="T35" fmla="*/ 270 h 880"/>
                <a:gd name="T36" fmla="*/ 271 w 439"/>
                <a:gd name="T37" fmla="*/ 266 h 880"/>
                <a:gd name="T38" fmla="*/ 268 w 439"/>
                <a:gd name="T39" fmla="*/ 257 h 880"/>
                <a:gd name="T40" fmla="*/ 264 w 439"/>
                <a:gd name="T41" fmla="*/ 240 h 880"/>
                <a:gd name="T42" fmla="*/ 258 w 439"/>
                <a:gd name="T43" fmla="*/ 214 h 880"/>
                <a:gd name="T44" fmla="*/ 249 w 439"/>
                <a:gd name="T45" fmla="*/ 175 h 880"/>
                <a:gd name="T46" fmla="*/ 239 w 439"/>
                <a:gd name="T47" fmla="*/ 128 h 880"/>
                <a:gd name="T48" fmla="*/ 232 w 439"/>
                <a:gd name="T49" fmla="*/ 89 h 880"/>
                <a:gd name="T50" fmla="*/ 229 w 439"/>
                <a:gd name="T51" fmla="*/ 71 h 880"/>
                <a:gd name="T52" fmla="*/ 262 w 439"/>
                <a:gd name="T53" fmla="*/ 151 h 880"/>
                <a:gd name="T54" fmla="*/ 296 w 439"/>
                <a:gd name="T55" fmla="*/ 270 h 880"/>
                <a:gd name="T56" fmla="*/ 358 w 439"/>
                <a:gd name="T57" fmla="*/ 357 h 880"/>
                <a:gd name="T58" fmla="*/ 401 w 439"/>
                <a:gd name="T59" fmla="*/ 476 h 880"/>
                <a:gd name="T60" fmla="*/ 410 w 439"/>
                <a:gd name="T61" fmla="*/ 412 h 880"/>
                <a:gd name="T62" fmla="*/ 411 w 439"/>
                <a:gd name="T63" fmla="*/ 404 h 880"/>
                <a:gd name="T64" fmla="*/ 412 w 439"/>
                <a:gd name="T65" fmla="*/ 384 h 880"/>
                <a:gd name="T66" fmla="*/ 412 w 439"/>
                <a:gd name="T67" fmla="*/ 356 h 880"/>
                <a:gd name="T68" fmla="*/ 410 w 439"/>
                <a:gd name="T69" fmla="*/ 325 h 880"/>
                <a:gd name="T70" fmla="*/ 403 w 439"/>
                <a:gd name="T71" fmla="*/ 287 h 880"/>
                <a:gd name="T72" fmla="*/ 394 w 439"/>
                <a:gd name="T73" fmla="*/ 243 h 880"/>
                <a:gd name="T74" fmla="*/ 385 w 439"/>
                <a:gd name="T75" fmla="*/ 205 h 880"/>
                <a:gd name="T76" fmla="*/ 381 w 439"/>
                <a:gd name="T77" fmla="*/ 190 h 880"/>
                <a:gd name="T78" fmla="*/ 372 w 439"/>
                <a:gd name="T79" fmla="*/ 96 h 880"/>
                <a:gd name="T80" fmla="*/ 401 w 439"/>
                <a:gd name="T81" fmla="*/ 183 h 880"/>
                <a:gd name="T82" fmla="*/ 429 w 439"/>
                <a:gd name="T83" fmla="*/ 349 h 880"/>
                <a:gd name="T84" fmla="*/ 419 w 439"/>
                <a:gd name="T85" fmla="*/ 500 h 880"/>
                <a:gd name="T86" fmla="*/ 434 w 439"/>
                <a:gd name="T87" fmla="*/ 618 h 880"/>
                <a:gd name="T88" fmla="*/ 439 w 439"/>
                <a:gd name="T89" fmla="*/ 753 h 880"/>
                <a:gd name="T90" fmla="*/ 425 w 439"/>
                <a:gd name="T91" fmla="*/ 880 h 880"/>
                <a:gd name="T92" fmla="*/ 420 w 439"/>
                <a:gd name="T93" fmla="*/ 870 h 880"/>
                <a:gd name="T94" fmla="*/ 410 w 439"/>
                <a:gd name="T95" fmla="*/ 848 h 880"/>
                <a:gd name="T96" fmla="*/ 398 w 439"/>
                <a:gd name="T97" fmla="*/ 827 h 880"/>
                <a:gd name="T98" fmla="*/ 391 w 439"/>
                <a:gd name="T99" fmla="*/ 817 h 8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439" h="880">
                  <a:moveTo>
                    <a:pt x="391" y="817"/>
                  </a:moveTo>
                  <a:lnTo>
                    <a:pt x="410" y="745"/>
                  </a:lnTo>
                  <a:lnTo>
                    <a:pt x="410" y="627"/>
                  </a:lnTo>
                  <a:lnTo>
                    <a:pt x="363" y="419"/>
                  </a:lnTo>
                  <a:lnTo>
                    <a:pt x="281" y="286"/>
                  </a:lnTo>
                  <a:lnTo>
                    <a:pt x="253" y="294"/>
                  </a:lnTo>
                  <a:lnTo>
                    <a:pt x="167" y="261"/>
                  </a:lnTo>
                  <a:lnTo>
                    <a:pt x="100" y="151"/>
                  </a:lnTo>
                  <a:lnTo>
                    <a:pt x="76" y="206"/>
                  </a:lnTo>
                  <a:lnTo>
                    <a:pt x="0" y="206"/>
                  </a:lnTo>
                  <a:lnTo>
                    <a:pt x="62" y="190"/>
                  </a:lnTo>
                  <a:lnTo>
                    <a:pt x="95" y="127"/>
                  </a:lnTo>
                  <a:lnTo>
                    <a:pt x="47" y="0"/>
                  </a:lnTo>
                  <a:lnTo>
                    <a:pt x="80" y="48"/>
                  </a:lnTo>
                  <a:lnTo>
                    <a:pt x="105" y="112"/>
                  </a:lnTo>
                  <a:lnTo>
                    <a:pt x="176" y="238"/>
                  </a:lnTo>
                  <a:lnTo>
                    <a:pt x="238" y="278"/>
                  </a:lnTo>
                  <a:lnTo>
                    <a:pt x="272" y="270"/>
                  </a:lnTo>
                  <a:lnTo>
                    <a:pt x="271" y="266"/>
                  </a:lnTo>
                  <a:lnTo>
                    <a:pt x="268" y="257"/>
                  </a:lnTo>
                  <a:lnTo>
                    <a:pt x="264" y="240"/>
                  </a:lnTo>
                  <a:lnTo>
                    <a:pt x="258" y="214"/>
                  </a:lnTo>
                  <a:lnTo>
                    <a:pt x="249" y="175"/>
                  </a:lnTo>
                  <a:lnTo>
                    <a:pt x="239" y="128"/>
                  </a:lnTo>
                  <a:lnTo>
                    <a:pt x="232" y="89"/>
                  </a:lnTo>
                  <a:lnTo>
                    <a:pt x="229" y="71"/>
                  </a:lnTo>
                  <a:lnTo>
                    <a:pt x="262" y="151"/>
                  </a:lnTo>
                  <a:lnTo>
                    <a:pt x="296" y="270"/>
                  </a:lnTo>
                  <a:lnTo>
                    <a:pt x="358" y="357"/>
                  </a:lnTo>
                  <a:lnTo>
                    <a:pt x="401" y="476"/>
                  </a:lnTo>
                  <a:lnTo>
                    <a:pt x="410" y="412"/>
                  </a:lnTo>
                  <a:lnTo>
                    <a:pt x="411" y="404"/>
                  </a:lnTo>
                  <a:lnTo>
                    <a:pt x="412" y="384"/>
                  </a:lnTo>
                  <a:lnTo>
                    <a:pt x="412" y="356"/>
                  </a:lnTo>
                  <a:lnTo>
                    <a:pt x="410" y="325"/>
                  </a:lnTo>
                  <a:lnTo>
                    <a:pt x="403" y="287"/>
                  </a:lnTo>
                  <a:lnTo>
                    <a:pt x="394" y="243"/>
                  </a:lnTo>
                  <a:lnTo>
                    <a:pt x="385" y="205"/>
                  </a:lnTo>
                  <a:lnTo>
                    <a:pt x="381" y="190"/>
                  </a:lnTo>
                  <a:lnTo>
                    <a:pt x="372" y="96"/>
                  </a:lnTo>
                  <a:lnTo>
                    <a:pt x="401" y="183"/>
                  </a:lnTo>
                  <a:lnTo>
                    <a:pt x="429" y="349"/>
                  </a:lnTo>
                  <a:lnTo>
                    <a:pt x="419" y="500"/>
                  </a:lnTo>
                  <a:lnTo>
                    <a:pt x="434" y="618"/>
                  </a:lnTo>
                  <a:lnTo>
                    <a:pt x="439" y="753"/>
                  </a:lnTo>
                  <a:lnTo>
                    <a:pt x="425" y="880"/>
                  </a:lnTo>
                  <a:lnTo>
                    <a:pt x="420" y="870"/>
                  </a:lnTo>
                  <a:lnTo>
                    <a:pt x="410" y="848"/>
                  </a:lnTo>
                  <a:lnTo>
                    <a:pt x="398" y="827"/>
                  </a:lnTo>
                  <a:lnTo>
                    <a:pt x="391" y="817"/>
                  </a:lnTo>
                  <a:close/>
                </a:path>
              </a:pathLst>
            </a:custGeom>
            <a:solidFill>
              <a:srgbClr val="3F3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16"/>
            <p:cNvSpPr>
              <a:spLocks/>
            </p:cNvSpPr>
            <p:nvPr/>
          </p:nvSpPr>
          <p:spPr bwMode="auto">
            <a:xfrm>
              <a:off x="2640" y="2331"/>
              <a:ext cx="665" cy="142"/>
            </a:xfrm>
            <a:custGeom>
              <a:avLst/>
              <a:gdLst>
                <a:gd name="T0" fmla="*/ 0 w 1330"/>
                <a:gd name="T1" fmla="*/ 237 h 285"/>
                <a:gd name="T2" fmla="*/ 101 w 1330"/>
                <a:gd name="T3" fmla="*/ 285 h 285"/>
                <a:gd name="T4" fmla="*/ 235 w 1330"/>
                <a:gd name="T5" fmla="*/ 270 h 285"/>
                <a:gd name="T6" fmla="*/ 495 w 1330"/>
                <a:gd name="T7" fmla="*/ 285 h 285"/>
                <a:gd name="T8" fmla="*/ 803 w 1330"/>
                <a:gd name="T9" fmla="*/ 245 h 285"/>
                <a:gd name="T10" fmla="*/ 1055 w 1330"/>
                <a:gd name="T11" fmla="*/ 190 h 285"/>
                <a:gd name="T12" fmla="*/ 1141 w 1330"/>
                <a:gd name="T13" fmla="*/ 135 h 285"/>
                <a:gd name="T14" fmla="*/ 1275 w 1330"/>
                <a:gd name="T15" fmla="*/ 135 h 285"/>
                <a:gd name="T16" fmla="*/ 1330 w 1330"/>
                <a:gd name="T17" fmla="*/ 86 h 285"/>
                <a:gd name="T18" fmla="*/ 1260 w 1330"/>
                <a:gd name="T19" fmla="*/ 16 h 285"/>
                <a:gd name="T20" fmla="*/ 1055 w 1330"/>
                <a:gd name="T21" fmla="*/ 0 h 285"/>
                <a:gd name="T22" fmla="*/ 321 w 1330"/>
                <a:gd name="T23" fmla="*/ 39 h 285"/>
                <a:gd name="T24" fmla="*/ 0 w 1330"/>
                <a:gd name="T25" fmla="*/ 237 h 2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330" h="285">
                  <a:moveTo>
                    <a:pt x="0" y="237"/>
                  </a:moveTo>
                  <a:lnTo>
                    <a:pt x="101" y="285"/>
                  </a:lnTo>
                  <a:lnTo>
                    <a:pt x="235" y="270"/>
                  </a:lnTo>
                  <a:lnTo>
                    <a:pt x="495" y="285"/>
                  </a:lnTo>
                  <a:lnTo>
                    <a:pt x="803" y="245"/>
                  </a:lnTo>
                  <a:lnTo>
                    <a:pt x="1055" y="190"/>
                  </a:lnTo>
                  <a:lnTo>
                    <a:pt x="1141" y="135"/>
                  </a:lnTo>
                  <a:lnTo>
                    <a:pt x="1275" y="135"/>
                  </a:lnTo>
                  <a:lnTo>
                    <a:pt x="1330" y="86"/>
                  </a:lnTo>
                  <a:lnTo>
                    <a:pt x="1260" y="16"/>
                  </a:lnTo>
                  <a:lnTo>
                    <a:pt x="1055" y="0"/>
                  </a:lnTo>
                  <a:lnTo>
                    <a:pt x="321" y="39"/>
                  </a:lnTo>
                  <a:lnTo>
                    <a:pt x="0" y="237"/>
                  </a:lnTo>
                  <a:close/>
                </a:path>
              </a:pathLst>
            </a:custGeom>
            <a:solidFill>
              <a:srgbClr val="002B5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" name="Freeform 17"/>
            <p:cNvSpPr>
              <a:spLocks/>
            </p:cNvSpPr>
            <p:nvPr/>
          </p:nvSpPr>
          <p:spPr bwMode="auto">
            <a:xfrm>
              <a:off x="2618" y="2044"/>
              <a:ext cx="613" cy="434"/>
            </a:xfrm>
            <a:custGeom>
              <a:avLst/>
              <a:gdLst>
                <a:gd name="T0" fmla="*/ 33 w 1226"/>
                <a:gd name="T1" fmla="*/ 760 h 869"/>
                <a:gd name="T2" fmla="*/ 10 w 1226"/>
                <a:gd name="T3" fmla="*/ 842 h 869"/>
                <a:gd name="T4" fmla="*/ 40 w 1226"/>
                <a:gd name="T5" fmla="*/ 863 h 869"/>
                <a:gd name="T6" fmla="*/ 153 w 1226"/>
                <a:gd name="T7" fmla="*/ 836 h 869"/>
                <a:gd name="T8" fmla="*/ 272 w 1226"/>
                <a:gd name="T9" fmla="*/ 823 h 869"/>
                <a:gd name="T10" fmla="*/ 334 w 1226"/>
                <a:gd name="T11" fmla="*/ 813 h 869"/>
                <a:gd name="T12" fmla="*/ 384 w 1226"/>
                <a:gd name="T13" fmla="*/ 808 h 869"/>
                <a:gd name="T14" fmla="*/ 593 w 1226"/>
                <a:gd name="T15" fmla="*/ 812 h 869"/>
                <a:gd name="T16" fmla="*/ 846 w 1226"/>
                <a:gd name="T17" fmla="*/ 804 h 869"/>
                <a:gd name="T18" fmla="*/ 1056 w 1226"/>
                <a:gd name="T19" fmla="*/ 728 h 869"/>
                <a:gd name="T20" fmla="*/ 1074 w 1226"/>
                <a:gd name="T21" fmla="*/ 671 h 869"/>
                <a:gd name="T22" fmla="*/ 1066 w 1226"/>
                <a:gd name="T23" fmla="*/ 615 h 869"/>
                <a:gd name="T24" fmla="*/ 1138 w 1226"/>
                <a:gd name="T25" fmla="*/ 588 h 869"/>
                <a:gd name="T26" fmla="*/ 1189 w 1226"/>
                <a:gd name="T27" fmla="*/ 539 h 869"/>
                <a:gd name="T28" fmla="*/ 1189 w 1226"/>
                <a:gd name="T29" fmla="*/ 477 h 869"/>
                <a:gd name="T30" fmla="*/ 1168 w 1226"/>
                <a:gd name="T31" fmla="*/ 424 h 869"/>
                <a:gd name="T32" fmla="*/ 1208 w 1226"/>
                <a:gd name="T33" fmla="*/ 384 h 869"/>
                <a:gd name="T34" fmla="*/ 1166 w 1226"/>
                <a:gd name="T35" fmla="*/ 331 h 869"/>
                <a:gd name="T36" fmla="*/ 1192 w 1226"/>
                <a:gd name="T37" fmla="*/ 279 h 869"/>
                <a:gd name="T38" fmla="*/ 1142 w 1226"/>
                <a:gd name="T39" fmla="*/ 262 h 869"/>
                <a:gd name="T40" fmla="*/ 1157 w 1226"/>
                <a:gd name="T41" fmla="*/ 213 h 869"/>
                <a:gd name="T42" fmla="*/ 1159 w 1226"/>
                <a:gd name="T43" fmla="*/ 177 h 869"/>
                <a:gd name="T44" fmla="*/ 1108 w 1226"/>
                <a:gd name="T45" fmla="*/ 126 h 869"/>
                <a:gd name="T46" fmla="*/ 1043 w 1226"/>
                <a:gd name="T47" fmla="*/ 126 h 869"/>
                <a:gd name="T48" fmla="*/ 1028 w 1226"/>
                <a:gd name="T49" fmla="*/ 44 h 869"/>
                <a:gd name="T50" fmla="*/ 946 w 1226"/>
                <a:gd name="T51" fmla="*/ 52 h 869"/>
                <a:gd name="T52" fmla="*/ 934 w 1226"/>
                <a:gd name="T53" fmla="*/ 4 h 869"/>
                <a:gd name="T54" fmla="*/ 836 w 1226"/>
                <a:gd name="T55" fmla="*/ 44 h 869"/>
                <a:gd name="T56" fmla="*/ 794 w 1226"/>
                <a:gd name="T57" fmla="*/ 4 h 869"/>
                <a:gd name="T58" fmla="*/ 722 w 1226"/>
                <a:gd name="T59" fmla="*/ 50 h 869"/>
                <a:gd name="T60" fmla="*/ 705 w 1226"/>
                <a:gd name="T61" fmla="*/ 15 h 869"/>
                <a:gd name="T62" fmla="*/ 631 w 1226"/>
                <a:gd name="T63" fmla="*/ 57 h 869"/>
                <a:gd name="T64" fmla="*/ 616 w 1226"/>
                <a:gd name="T65" fmla="*/ 15 h 869"/>
                <a:gd name="T66" fmla="*/ 564 w 1226"/>
                <a:gd name="T67" fmla="*/ 57 h 869"/>
                <a:gd name="T68" fmla="*/ 493 w 1226"/>
                <a:gd name="T69" fmla="*/ 102 h 869"/>
                <a:gd name="T70" fmla="*/ 456 w 1226"/>
                <a:gd name="T71" fmla="*/ 87 h 869"/>
                <a:gd name="T72" fmla="*/ 419 w 1226"/>
                <a:gd name="T73" fmla="*/ 162 h 869"/>
                <a:gd name="T74" fmla="*/ 391 w 1226"/>
                <a:gd name="T75" fmla="*/ 185 h 869"/>
                <a:gd name="T76" fmla="*/ 348 w 1226"/>
                <a:gd name="T77" fmla="*/ 223 h 869"/>
                <a:gd name="T78" fmla="*/ 310 w 1226"/>
                <a:gd name="T79" fmla="*/ 259 h 869"/>
                <a:gd name="T80" fmla="*/ 253 w 1226"/>
                <a:gd name="T81" fmla="*/ 332 h 869"/>
                <a:gd name="T82" fmla="*/ 219 w 1226"/>
                <a:gd name="T83" fmla="*/ 326 h 869"/>
                <a:gd name="T84" fmla="*/ 174 w 1226"/>
                <a:gd name="T85" fmla="*/ 453 h 869"/>
                <a:gd name="T86" fmla="*/ 134 w 1226"/>
                <a:gd name="T87" fmla="*/ 500 h 869"/>
                <a:gd name="T88" fmla="*/ 93 w 1226"/>
                <a:gd name="T89" fmla="*/ 575 h 8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226" h="869">
                  <a:moveTo>
                    <a:pt x="84" y="622"/>
                  </a:moveTo>
                  <a:lnTo>
                    <a:pt x="65" y="690"/>
                  </a:lnTo>
                  <a:lnTo>
                    <a:pt x="33" y="760"/>
                  </a:lnTo>
                  <a:lnTo>
                    <a:pt x="0" y="802"/>
                  </a:lnTo>
                  <a:lnTo>
                    <a:pt x="1" y="831"/>
                  </a:lnTo>
                  <a:lnTo>
                    <a:pt x="10" y="842"/>
                  </a:lnTo>
                  <a:lnTo>
                    <a:pt x="14" y="856"/>
                  </a:lnTo>
                  <a:lnTo>
                    <a:pt x="30" y="869"/>
                  </a:lnTo>
                  <a:lnTo>
                    <a:pt x="40" y="863"/>
                  </a:lnTo>
                  <a:lnTo>
                    <a:pt x="65" y="866"/>
                  </a:lnTo>
                  <a:lnTo>
                    <a:pt x="97" y="863"/>
                  </a:lnTo>
                  <a:lnTo>
                    <a:pt x="153" y="836"/>
                  </a:lnTo>
                  <a:lnTo>
                    <a:pt x="213" y="827"/>
                  </a:lnTo>
                  <a:lnTo>
                    <a:pt x="241" y="812"/>
                  </a:lnTo>
                  <a:lnTo>
                    <a:pt x="272" y="823"/>
                  </a:lnTo>
                  <a:lnTo>
                    <a:pt x="335" y="823"/>
                  </a:lnTo>
                  <a:lnTo>
                    <a:pt x="298" y="812"/>
                  </a:lnTo>
                  <a:lnTo>
                    <a:pt x="334" y="813"/>
                  </a:lnTo>
                  <a:lnTo>
                    <a:pt x="362" y="810"/>
                  </a:lnTo>
                  <a:lnTo>
                    <a:pt x="338" y="796"/>
                  </a:lnTo>
                  <a:lnTo>
                    <a:pt x="384" y="808"/>
                  </a:lnTo>
                  <a:lnTo>
                    <a:pt x="427" y="836"/>
                  </a:lnTo>
                  <a:lnTo>
                    <a:pt x="514" y="836"/>
                  </a:lnTo>
                  <a:lnTo>
                    <a:pt x="593" y="812"/>
                  </a:lnTo>
                  <a:lnTo>
                    <a:pt x="680" y="820"/>
                  </a:lnTo>
                  <a:lnTo>
                    <a:pt x="735" y="781"/>
                  </a:lnTo>
                  <a:lnTo>
                    <a:pt x="846" y="804"/>
                  </a:lnTo>
                  <a:lnTo>
                    <a:pt x="963" y="781"/>
                  </a:lnTo>
                  <a:lnTo>
                    <a:pt x="1026" y="749"/>
                  </a:lnTo>
                  <a:lnTo>
                    <a:pt x="1056" y="728"/>
                  </a:lnTo>
                  <a:lnTo>
                    <a:pt x="1061" y="695"/>
                  </a:lnTo>
                  <a:lnTo>
                    <a:pt x="1116" y="693"/>
                  </a:lnTo>
                  <a:lnTo>
                    <a:pt x="1074" y="671"/>
                  </a:lnTo>
                  <a:lnTo>
                    <a:pt x="1138" y="671"/>
                  </a:lnTo>
                  <a:lnTo>
                    <a:pt x="1093" y="643"/>
                  </a:lnTo>
                  <a:lnTo>
                    <a:pt x="1066" y="615"/>
                  </a:lnTo>
                  <a:lnTo>
                    <a:pt x="1111" y="620"/>
                  </a:lnTo>
                  <a:lnTo>
                    <a:pt x="1181" y="610"/>
                  </a:lnTo>
                  <a:lnTo>
                    <a:pt x="1138" y="588"/>
                  </a:lnTo>
                  <a:lnTo>
                    <a:pt x="1168" y="570"/>
                  </a:lnTo>
                  <a:lnTo>
                    <a:pt x="1111" y="539"/>
                  </a:lnTo>
                  <a:lnTo>
                    <a:pt x="1189" y="539"/>
                  </a:lnTo>
                  <a:lnTo>
                    <a:pt x="1131" y="500"/>
                  </a:lnTo>
                  <a:lnTo>
                    <a:pt x="1168" y="494"/>
                  </a:lnTo>
                  <a:lnTo>
                    <a:pt x="1189" y="477"/>
                  </a:lnTo>
                  <a:lnTo>
                    <a:pt x="1140" y="458"/>
                  </a:lnTo>
                  <a:lnTo>
                    <a:pt x="1223" y="458"/>
                  </a:lnTo>
                  <a:lnTo>
                    <a:pt x="1168" y="424"/>
                  </a:lnTo>
                  <a:lnTo>
                    <a:pt x="1208" y="422"/>
                  </a:lnTo>
                  <a:lnTo>
                    <a:pt x="1170" y="386"/>
                  </a:lnTo>
                  <a:lnTo>
                    <a:pt x="1208" y="384"/>
                  </a:lnTo>
                  <a:lnTo>
                    <a:pt x="1170" y="347"/>
                  </a:lnTo>
                  <a:lnTo>
                    <a:pt x="1211" y="340"/>
                  </a:lnTo>
                  <a:lnTo>
                    <a:pt x="1166" y="331"/>
                  </a:lnTo>
                  <a:lnTo>
                    <a:pt x="1226" y="307"/>
                  </a:lnTo>
                  <a:lnTo>
                    <a:pt x="1162" y="307"/>
                  </a:lnTo>
                  <a:lnTo>
                    <a:pt x="1192" y="279"/>
                  </a:lnTo>
                  <a:lnTo>
                    <a:pt x="1147" y="292"/>
                  </a:lnTo>
                  <a:lnTo>
                    <a:pt x="1183" y="262"/>
                  </a:lnTo>
                  <a:lnTo>
                    <a:pt x="1142" y="262"/>
                  </a:lnTo>
                  <a:lnTo>
                    <a:pt x="1174" y="213"/>
                  </a:lnTo>
                  <a:lnTo>
                    <a:pt x="1123" y="228"/>
                  </a:lnTo>
                  <a:lnTo>
                    <a:pt x="1157" y="213"/>
                  </a:lnTo>
                  <a:lnTo>
                    <a:pt x="1129" y="213"/>
                  </a:lnTo>
                  <a:lnTo>
                    <a:pt x="1099" y="192"/>
                  </a:lnTo>
                  <a:lnTo>
                    <a:pt x="1159" y="177"/>
                  </a:lnTo>
                  <a:lnTo>
                    <a:pt x="1097" y="174"/>
                  </a:lnTo>
                  <a:lnTo>
                    <a:pt x="1075" y="151"/>
                  </a:lnTo>
                  <a:lnTo>
                    <a:pt x="1108" y="126"/>
                  </a:lnTo>
                  <a:lnTo>
                    <a:pt x="1066" y="143"/>
                  </a:lnTo>
                  <a:lnTo>
                    <a:pt x="1073" y="107"/>
                  </a:lnTo>
                  <a:lnTo>
                    <a:pt x="1043" y="126"/>
                  </a:lnTo>
                  <a:lnTo>
                    <a:pt x="1043" y="74"/>
                  </a:lnTo>
                  <a:lnTo>
                    <a:pt x="1009" y="86"/>
                  </a:lnTo>
                  <a:lnTo>
                    <a:pt x="1028" y="44"/>
                  </a:lnTo>
                  <a:lnTo>
                    <a:pt x="973" y="68"/>
                  </a:lnTo>
                  <a:lnTo>
                    <a:pt x="976" y="46"/>
                  </a:lnTo>
                  <a:lnTo>
                    <a:pt x="946" y="52"/>
                  </a:lnTo>
                  <a:lnTo>
                    <a:pt x="949" y="29"/>
                  </a:lnTo>
                  <a:lnTo>
                    <a:pt x="904" y="31"/>
                  </a:lnTo>
                  <a:lnTo>
                    <a:pt x="934" y="4"/>
                  </a:lnTo>
                  <a:lnTo>
                    <a:pt x="871" y="38"/>
                  </a:lnTo>
                  <a:lnTo>
                    <a:pt x="871" y="0"/>
                  </a:lnTo>
                  <a:lnTo>
                    <a:pt x="836" y="44"/>
                  </a:lnTo>
                  <a:lnTo>
                    <a:pt x="836" y="4"/>
                  </a:lnTo>
                  <a:lnTo>
                    <a:pt x="803" y="44"/>
                  </a:lnTo>
                  <a:lnTo>
                    <a:pt x="794" y="4"/>
                  </a:lnTo>
                  <a:lnTo>
                    <a:pt x="759" y="41"/>
                  </a:lnTo>
                  <a:lnTo>
                    <a:pt x="759" y="12"/>
                  </a:lnTo>
                  <a:lnTo>
                    <a:pt x="722" y="50"/>
                  </a:lnTo>
                  <a:lnTo>
                    <a:pt x="722" y="21"/>
                  </a:lnTo>
                  <a:lnTo>
                    <a:pt x="703" y="46"/>
                  </a:lnTo>
                  <a:lnTo>
                    <a:pt x="705" y="15"/>
                  </a:lnTo>
                  <a:lnTo>
                    <a:pt x="662" y="57"/>
                  </a:lnTo>
                  <a:lnTo>
                    <a:pt x="662" y="12"/>
                  </a:lnTo>
                  <a:lnTo>
                    <a:pt x="631" y="57"/>
                  </a:lnTo>
                  <a:lnTo>
                    <a:pt x="634" y="23"/>
                  </a:lnTo>
                  <a:lnTo>
                    <a:pt x="608" y="56"/>
                  </a:lnTo>
                  <a:lnTo>
                    <a:pt x="616" y="15"/>
                  </a:lnTo>
                  <a:lnTo>
                    <a:pt x="582" y="64"/>
                  </a:lnTo>
                  <a:lnTo>
                    <a:pt x="582" y="27"/>
                  </a:lnTo>
                  <a:lnTo>
                    <a:pt x="564" y="57"/>
                  </a:lnTo>
                  <a:lnTo>
                    <a:pt x="522" y="92"/>
                  </a:lnTo>
                  <a:lnTo>
                    <a:pt x="533" y="61"/>
                  </a:lnTo>
                  <a:lnTo>
                    <a:pt x="493" y="102"/>
                  </a:lnTo>
                  <a:lnTo>
                    <a:pt x="505" y="67"/>
                  </a:lnTo>
                  <a:lnTo>
                    <a:pt x="454" y="136"/>
                  </a:lnTo>
                  <a:lnTo>
                    <a:pt x="456" y="87"/>
                  </a:lnTo>
                  <a:lnTo>
                    <a:pt x="437" y="139"/>
                  </a:lnTo>
                  <a:lnTo>
                    <a:pt x="422" y="113"/>
                  </a:lnTo>
                  <a:lnTo>
                    <a:pt x="419" y="162"/>
                  </a:lnTo>
                  <a:lnTo>
                    <a:pt x="402" y="167"/>
                  </a:lnTo>
                  <a:lnTo>
                    <a:pt x="387" y="107"/>
                  </a:lnTo>
                  <a:lnTo>
                    <a:pt x="391" y="185"/>
                  </a:lnTo>
                  <a:lnTo>
                    <a:pt x="376" y="219"/>
                  </a:lnTo>
                  <a:lnTo>
                    <a:pt x="367" y="177"/>
                  </a:lnTo>
                  <a:lnTo>
                    <a:pt x="348" y="223"/>
                  </a:lnTo>
                  <a:lnTo>
                    <a:pt x="331" y="246"/>
                  </a:lnTo>
                  <a:lnTo>
                    <a:pt x="331" y="205"/>
                  </a:lnTo>
                  <a:lnTo>
                    <a:pt x="310" y="259"/>
                  </a:lnTo>
                  <a:lnTo>
                    <a:pt x="287" y="231"/>
                  </a:lnTo>
                  <a:lnTo>
                    <a:pt x="296" y="280"/>
                  </a:lnTo>
                  <a:lnTo>
                    <a:pt x="253" y="332"/>
                  </a:lnTo>
                  <a:lnTo>
                    <a:pt x="248" y="297"/>
                  </a:lnTo>
                  <a:lnTo>
                    <a:pt x="233" y="349"/>
                  </a:lnTo>
                  <a:lnTo>
                    <a:pt x="219" y="326"/>
                  </a:lnTo>
                  <a:lnTo>
                    <a:pt x="215" y="372"/>
                  </a:lnTo>
                  <a:lnTo>
                    <a:pt x="195" y="412"/>
                  </a:lnTo>
                  <a:lnTo>
                    <a:pt x="174" y="453"/>
                  </a:lnTo>
                  <a:lnTo>
                    <a:pt x="172" y="418"/>
                  </a:lnTo>
                  <a:lnTo>
                    <a:pt x="161" y="473"/>
                  </a:lnTo>
                  <a:lnTo>
                    <a:pt x="134" y="500"/>
                  </a:lnTo>
                  <a:lnTo>
                    <a:pt x="134" y="456"/>
                  </a:lnTo>
                  <a:lnTo>
                    <a:pt x="121" y="530"/>
                  </a:lnTo>
                  <a:lnTo>
                    <a:pt x="93" y="575"/>
                  </a:lnTo>
                  <a:lnTo>
                    <a:pt x="84" y="622"/>
                  </a:lnTo>
                  <a:close/>
                </a:path>
              </a:pathLst>
            </a:custGeom>
            <a:solidFill>
              <a:srgbClr val="00001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" name="Freeform 18"/>
            <p:cNvSpPr>
              <a:spLocks/>
            </p:cNvSpPr>
            <p:nvPr/>
          </p:nvSpPr>
          <p:spPr bwMode="auto">
            <a:xfrm>
              <a:off x="2623" y="2323"/>
              <a:ext cx="164" cy="148"/>
            </a:xfrm>
            <a:custGeom>
              <a:avLst/>
              <a:gdLst>
                <a:gd name="T0" fmla="*/ 67 w 330"/>
                <a:gd name="T1" fmla="*/ 114 h 296"/>
                <a:gd name="T2" fmla="*/ 0 w 330"/>
                <a:gd name="T3" fmla="*/ 233 h 296"/>
                <a:gd name="T4" fmla="*/ 37 w 330"/>
                <a:gd name="T5" fmla="*/ 243 h 296"/>
                <a:gd name="T6" fmla="*/ 53 w 330"/>
                <a:gd name="T7" fmla="*/ 249 h 296"/>
                <a:gd name="T8" fmla="*/ 54 w 330"/>
                <a:gd name="T9" fmla="*/ 205 h 296"/>
                <a:gd name="T10" fmla="*/ 95 w 330"/>
                <a:gd name="T11" fmla="*/ 219 h 296"/>
                <a:gd name="T12" fmla="*/ 90 w 330"/>
                <a:gd name="T13" fmla="*/ 189 h 296"/>
                <a:gd name="T14" fmla="*/ 109 w 330"/>
                <a:gd name="T15" fmla="*/ 199 h 296"/>
                <a:gd name="T16" fmla="*/ 107 w 330"/>
                <a:gd name="T17" fmla="*/ 161 h 296"/>
                <a:gd name="T18" fmla="*/ 120 w 330"/>
                <a:gd name="T19" fmla="*/ 114 h 296"/>
                <a:gd name="T20" fmla="*/ 121 w 330"/>
                <a:gd name="T21" fmla="*/ 130 h 296"/>
                <a:gd name="T22" fmla="*/ 126 w 330"/>
                <a:gd name="T23" fmla="*/ 180 h 296"/>
                <a:gd name="T24" fmla="*/ 121 w 330"/>
                <a:gd name="T25" fmla="*/ 196 h 296"/>
                <a:gd name="T26" fmla="*/ 162 w 330"/>
                <a:gd name="T27" fmla="*/ 172 h 296"/>
                <a:gd name="T28" fmla="*/ 104 w 330"/>
                <a:gd name="T29" fmla="*/ 224 h 296"/>
                <a:gd name="T30" fmla="*/ 54 w 330"/>
                <a:gd name="T31" fmla="*/ 265 h 296"/>
                <a:gd name="T32" fmla="*/ 25 w 330"/>
                <a:gd name="T33" fmla="*/ 282 h 296"/>
                <a:gd name="T34" fmla="*/ 82 w 330"/>
                <a:gd name="T35" fmla="*/ 294 h 296"/>
                <a:gd name="T36" fmla="*/ 104 w 330"/>
                <a:gd name="T37" fmla="*/ 260 h 296"/>
                <a:gd name="T38" fmla="*/ 137 w 330"/>
                <a:gd name="T39" fmla="*/ 272 h 296"/>
                <a:gd name="T40" fmla="*/ 157 w 330"/>
                <a:gd name="T41" fmla="*/ 223 h 296"/>
                <a:gd name="T42" fmla="*/ 188 w 330"/>
                <a:gd name="T43" fmla="*/ 257 h 296"/>
                <a:gd name="T44" fmla="*/ 204 w 330"/>
                <a:gd name="T45" fmla="*/ 230 h 296"/>
                <a:gd name="T46" fmla="*/ 251 w 330"/>
                <a:gd name="T47" fmla="*/ 243 h 296"/>
                <a:gd name="T48" fmla="*/ 255 w 330"/>
                <a:gd name="T49" fmla="*/ 230 h 296"/>
                <a:gd name="T50" fmla="*/ 277 w 330"/>
                <a:gd name="T51" fmla="*/ 216 h 296"/>
                <a:gd name="T52" fmla="*/ 271 w 330"/>
                <a:gd name="T53" fmla="*/ 203 h 296"/>
                <a:gd name="T54" fmla="*/ 304 w 330"/>
                <a:gd name="T55" fmla="*/ 193 h 296"/>
                <a:gd name="T56" fmla="*/ 280 w 330"/>
                <a:gd name="T57" fmla="*/ 180 h 296"/>
                <a:gd name="T58" fmla="*/ 298 w 330"/>
                <a:gd name="T59" fmla="*/ 161 h 296"/>
                <a:gd name="T60" fmla="*/ 279 w 330"/>
                <a:gd name="T61" fmla="*/ 150 h 296"/>
                <a:gd name="T62" fmla="*/ 302 w 330"/>
                <a:gd name="T63" fmla="*/ 138 h 296"/>
                <a:gd name="T64" fmla="*/ 296 w 330"/>
                <a:gd name="T65" fmla="*/ 132 h 296"/>
                <a:gd name="T66" fmla="*/ 318 w 330"/>
                <a:gd name="T67" fmla="*/ 116 h 296"/>
                <a:gd name="T68" fmla="*/ 294 w 330"/>
                <a:gd name="T69" fmla="*/ 105 h 296"/>
                <a:gd name="T70" fmla="*/ 282 w 330"/>
                <a:gd name="T71" fmla="*/ 91 h 296"/>
                <a:gd name="T72" fmla="*/ 280 w 330"/>
                <a:gd name="T73" fmla="*/ 69 h 296"/>
                <a:gd name="T74" fmla="*/ 280 w 330"/>
                <a:gd name="T75" fmla="*/ 47 h 296"/>
                <a:gd name="T76" fmla="*/ 259 w 330"/>
                <a:gd name="T77" fmla="*/ 45 h 296"/>
                <a:gd name="T78" fmla="*/ 260 w 330"/>
                <a:gd name="T79" fmla="*/ 25 h 296"/>
                <a:gd name="T80" fmla="*/ 247 w 330"/>
                <a:gd name="T81" fmla="*/ 25 h 296"/>
                <a:gd name="T82" fmla="*/ 241 w 330"/>
                <a:gd name="T83" fmla="*/ 16 h 296"/>
                <a:gd name="T84" fmla="*/ 221 w 330"/>
                <a:gd name="T85" fmla="*/ 0 h 296"/>
                <a:gd name="T86" fmla="*/ 179 w 330"/>
                <a:gd name="T87" fmla="*/ 77 h 296"/>
                <a:gd name="T88" fmla="*/ 162 w 330"/>
                <a:gd name="T89" fmla="*/ 49 h 296"/>
                <a:gd name="T90" fmla="*/ 157 w 330"/>
                <a:gd name="T91" fmla="*/ 16 h 296"/>
                <a:gd name="T92" fmla="*/ 113 w 330"/>
                <a:gd name="T93" fmla="*/ 64 h 296"/>
                <a:gd name="T94" fmla="*/ 96 w 330"/>
                <a:gd name="T95" fmla="*/ 47 h 296"/>
                <a:gd name="T96" fmla="*/ 78 w 330"/>
                <a:gd name="T97" fmla="*/ 77 h 2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30" h="296">
                  <a:moveTo>
                    <a:pt x="78" y="77"/>
                  </a:moveTo>
                  <a:lnTo>
                    <a:pt x="67" y="114"/>
                  </a:lnTo>
                  <a:lnTo>
                    <a:pt x="39" y="180"/>
                  </a:lnTo>
                  <a:lnTo>
                    <a:pt x="0" y="233"/>
                  </a:lnTo>
                  <a:lnTo>
                    <a:pt x="25" y="233"/>
                  </a:lnTo>
                  <a:lnTo>
                    <a:pt x="37" y="243"/>
                  </a:lnTo>
                  <a:lnTo>
                    <a:pt x="35" y="263"/>
                  </a:lnTo>
                  <a:lnTo>
                    <a:pt x="53" y="249"/>
                  </a:lnTo>
                  <a:lnTo>
                    <a:pt x="54" y="235"/>
                  </a:lnTo>
                  <a:lnTo>
                    <a:pt x="54" y="205"/>
                  </a:lnTo>
                  <a:lnTo>
                    <a:pt x="68" y="230"/>
                  </a:lnTo>
                  <a:lnTo>
                    <a:pt x="95" y="219"/>
                  </a:lnTo>
                  <a:lnTo>
                    <a:pt x="101" y="201"/>
                  </a:lnTo>
                  <a:lnTo>
                    <a:pt x="90" y="189"/>
                  </a:lnTo>
                  <a:lnTo>
                    <a:pt x="112" y="182"/>
                  </a:lnTo>
                  <a:lnTo>
                    <a:pt x="109" y="199"/>
                  </a:lnTo>
                  <a:lnTo>
                    <a:pt x="120" y="183"/>
                  </a:lnTo>
                  <a:lnTo>
                    <a:pt x="107" y="161"/>
                  </a:lnTo>
                  <a:lnTo>
                    <a:pt x="106" y="142"/>
                  </a:lnTo>
                  <a:lnTo>
                    <a:pt x="120" y="114"/>
                  </a:lnTo>
                  <a:lnTo>
                    <a:pt x="143" y="100"/>
                  </a:lnTo>
                  <a:lnTo>
                    <a:pt x="121" y="130"/>
                  </a:lnTo>
                  <a:lnTo>
                    <a:pt x="118" y="155"/>
                  </a:lnTo>
                  <a:lnTo>
                    <a:pt x="126" y="180"/>
                  </a:lnTo>
                  <a:lnTo>
                    <a:pt x="143" y="169"/>
                  </a:lnTo>
                  <a:lnTo>
                    <a:pt x="121" y="196"/>
                  </a:lnTo>
                  <a:lnTo>
                    <a:pt x="139" y="185"/>
                  </a:lnTo>
                  <a:lnTo>
                    <a:pt x="162" y="172"/>
                  </a:lnTo>
                  <a:lnTo>
                    <a:pt x="145" y="207"/>
                  </a:lnTo>
                  <a:lnTo>
                    <a:pt x="104" y="224"/>
                  </a:lnTo>
                  <a:lnTo>
                    <a:pt x="67" y="241"/>
                  </a:lnTo>
                  <a:lnTo>
                    <a:pt x="54" y="265"/>
                  </a:lnTo>
                  <a:lnTo>
                    <a:pt x="40" y="279"/>
                  </a:lnTo>
                  <a:lnTo>
                    <a:pt x="25" y="282"/>
                  </a:lnTo>
                  <a:lnTo>
                    <a:pt x="37" y="296"/>
                  </a:lnTo>
                  <a:lnTo>
                    <a:pt x="82" y="294"/>
                  </a:lnTo>
                  <a:lnTo>
                    <a:pt x="100" y="280"/>
                  </a:lnTo>
                  <a:lnTo>
                    <a:pt x="104" y="260"/>
                  </a:lnTo>
                  <a:lnTo>
                    <a:pt x="113" y="279"/>
                  </a:lnTo>
                  <a:lnTo>
                    <a:pt x="137" y="272"/>
                  </a:lnTo>
                  <a:lnTo>
                    <a:pt x="159" y="263"/>
                  </a:lnTo>
                  <a:lnTo>
                    <a:pt x="157" y="223"/>
                  </a:lnTo>
                  <a:lnTo>
                    <a:pt x="168" y="251"/>
                  </a:lnTo>
                  <a:lnTo>
                    <a:pt x="188" y="257"/>
                  </a:lnTo>
                  <a:lnTo>
                    <a:pt x="215" y="246"/>
                  </a:lnTo>
                  <a:lnTo>
                    <a:pt x="204" y="230"/>
                  </a:lnTo>
                  <a:lnTo>
                    <a:pt x="229" y="243"/>
                  </a:lnTo>
                  <a:lnTo>
                    <a:pt x="251" y="243"/>
                  </a:lnTo>
                  <a:lnTo>
                    <a:pt x="298" y="243"/>
                  </a:lnTo>
                  <a:lnTo>
                    <a:pt x="255" y="230"/>
                  </a:lnTo>
                  <a:lnTo>
                    <a:pt x="227" y="207"/>
                  </a:lnTo>
                  <a:lnTo>
                    <a:pt x="277" y="216"/>
                  </a:lnTo>
                  <a:lnTo>
                    <a:pt x="316" y="219"/>
                  </a:lnTo>
                  <a:lnTo>
                    <a:pt x="271" y="203"/>
                  </a:lnTo>
                  <a:lnTo>
                    <a:pt x="251" y="188"/>
                  </a:lnTo>
                  <a:lnTo>
                    <a:pt x="304" y="193"/>
                  </a:lnTo>
                  <a:lnTo>
                    <a:pt x="327" y="182"/>
                  </a:lnTo>
                  <a:lnTo>
                    <a:pt x="280" y="180"/>
                  </a:lnTo>
                  <a:lnTo>
                    <a:pt x="255" y="161"/>
                  </a:lnTo>
                  <a:lnTo>
                    <a:pt x="298" y="161"/>
                  </a:lnTo>
                  <a:lnTo>
                    <a:pt x="330" y="150"/>
                  </a:lnTo>
                  <a:lnTo>
                    <a:pt x="279" y="150"/>
                  </a:lnTo>
                  <a:lnTo>
                    <a:pt x="255" y="136"/>
                  </a:lnTo>
                  <a:lnTo>
                    <a:pt x="302" y="138"/>
                  </a:lnTo>
                  <a:lnTo>
                    <a:pt x="330" y="132"/>
                  </a:lnTo>
                  <a:lnTo>
                    <a:pt x="296" y="132"/>
                  </a:lnTo>
                  <a:lnTo>
                    <a:pt x="280" y="116"/>
                  </a:lnTo>
                  <a:lnTo>
                    <a:pt x="318" y="116"/>
                  </a:lnTo>
                  <a:lnTo>
                    <a:pt x="330" y="108"/>
                  </a:lnTo>
                  <a:lnTo>
                    <a:pt x="294" y="105"/>
                  </a:lnTo>
                  <a:lnTo>
                    <a:pt x="257" y="86"/>
                  </a:lnTo>
                  <a:lnTo>
                    <a:pt x="282" y="91"/>
                  </a:lnTo>
                  <a:lnTo>
                    <a:pt x="308" y="77"/>
                  </a:lnTo>
                  <a:lnTo>
                    <a:pt x="280" y="69"/>
                  </a:lnTo>
                  <a:lnTo>
                    <a:pt x="251" y="69"/>
                  </a:lnTo>
                  <a:lnTo>
                    <a:pt x="280" y="47"/>
                  </a:lnTo>
                  <a:lnTo>
                    <a:pt x="308" y="44"/>
                  </a:lnTo>
                  <a:lnTo>
                    <a:pt x="259" y="45"/>
                  </a:lnTo>
                  <a:lnTo>
                    <a:pt x="233" y="55"/>
                  </a:lnTo>
                  <a:lnTo>
                    <a:pt x="260" y="25"/>
                  </a:lnTo>
                  <a:lnTo>
                    <a:pt x="273" y="0"/>
                  </a:lnTo>
                  <a:lnTo>
                    <a:pt x="247" y="25"/>
                  </a:lnTo>
                  <a:lnTo>
                    <a:pt x="215" y="47"/>
                  </a:lnTo>
                  <a:lnTo>
                    <a:pt x="241" y="16"/>
                  </a:lnTo>
                  <a:lnTo>
                    <a:pt x="207" y="41"/>
                  </a:lnTo>
                  <a:lnTo>
                    <a:pt x="221" y="0"/>
                  </a:lnTo>
                  <a:lnTo>
                    <a:pt x="198" y="45"/>
                  </a:lnTo>
                  <a:lnTo>
                    <a:pt x="179" y="77"/>
                  </a:lnTo>
                  <a:lnTo>
                    <a:pt x="187" y="6"/>
                  </a:lnTo>
                  <a:lnTo>
                    <a:pt x="162" y="49"/>
                  </a:lnTo>
                  <a:lnTo>
                    <a:pt x="149" y="59"/>
                  </a:lnTo>
                  <a:lnTo>
                    <a:pt x="157" y="16"/>
                  </a:lnTo>
                  <a:lnTo>
                    <a:pt x="135" y="41"/>
                  </a:lnTo>
                  <a:lnTo>
                    <a:pt x="113" y="64"/>
                  </a:lnTo>
                  <a:lnTo>
                    <a:pt x="120" y="17"/>
                  </a:lnTo>
                  <a:lnTo>
                    <a:pt x="96" y="47"/>
                  </a:lnTo>
                  <a:lnTo>
                    <a:pt x="80" y="94"/>
                  </a:lnTo>
                  <a:lnTo>
                    <a:pt x="78" y="77"/>
                  </a:lnTo>
                  <a:close/>
                </a:path>
              </a:pathLst>
            </a:custGeom>
            <a:solidFill>
              <a:srgbClr val="6633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19"/>
            <p:cNvSpPr>
              <a:spLocks/>
            </p:cNvSpPr>
            <p:nvPr/>
          </p:nvSpPr>
          <p:spPr bwMode="auto">
            <a:xfrm>
              <a:off x="2696" y="2380"/>
              <a:ext cx="19" cy="18"/>
            </a:xfrm>
            <a:custGeom>
              <a:avLst/>
              <a:gdLst>
                <a:gd name="T0" fmla="*/ 38 w 38"/>
                <a:gd name="T1" fmla="*/ 6 h 36"/>
                <a:gd name="T2" fmla="*/ 16 w 38"/>
                <a:gd name="T3" fmla="*/ 0 h 36"/>
                <a:gd name="T4" fmla="*/ 0 w 38"/>
                <a:gd name="T5" fmla="*/ 10 h 36"/>
                <a:gd name="T6" fmla="*/ 5 w 38"/>
                <a:gd name="T7" fmla="*/ 22 h 36"/>
                <a:gd name="T8" fmla="*/ 0 w 38"/>
                <a:gd name="T9" fmla="*/ 36 h 36"/>
                <a:gd name="T10" fmla="*/ 16 w 38"/>
                <a:gd name="T11" fmla="*/ 32 h 36"/>
                <a:gd name="T12" fmla="*/ 34 w 38"/>
                <a:gd name="T13" fmla="*/ 22 h 36"/>
                <a:gd name="T14" fmla="*/ 35 w 38"/>
                <a:gd name="T15" fmla="*/ 20 h 36"/>
                <a:gd name="T16" fmla="*/ 36 w 38"/>
                <a:gd name="T17" fmla="*/ 15 h 36"/>
                <a:gd name="T18" fmla="*/ 37 w 38"/>
                <a:gd name="T19" fmla="*/ 9 h 36"/>
                <a:gd name="T20" fmla="*/ 38 w 38"/>
                <a:gd name="T21" fmla="*/ 6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38" h="36">
                  <a:moveTo>
                    <a:pt x="38" y="6"/>
                  </a:moveTo>
                  <a:lnTo>
                    <a:pt x="16" y="0"/>
                  </a:lnTo>
                  <a:lnTo>
                    <a:pt x="0" y="10"/>
                  </a:lnTo>
                  <a:lnTo>
                    <a:pt x="5" y="22"/>
                  </a:lnTo>
                  <a:lnTo>
                    <a:pt x="0" y="36"/>
                  </a:lnTo>
                  <a:lnTo>
                    <a:pt x="16" y="32"/>
                  </a:lnTo>
                  <a:lnTo>
                    <a:pt x="34" y="22"/>
                  </a:lnTo>
                  <a:lnTo>
                    <a:pt x="35" y="20"/>
                  </a:lnTo>
                  <a:lnTo>
                    <a:pt x="36" y="15"/>
                  </a:lnTo>
                  <a:lnTo>
                    <a:pt x="37" y="9"/>
                  </a:lnTo>
                  <a:lnTo>
                    <a:pt x="38" y="6"/>
                  </a:lnTo>
                  <a:close/>
                </a:path>
              </a:pathLst>
            </a:custGeom>
            <a:solidFill>
              <a:srgbClr val="00001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" name="Freeform 20"/>
            <p:cNvSpPr>
              <a:spLocks/>
            </p:cNvSpPr>
            <p:nvPr/>
          </p:nvSpPr>
          <p:spPr bwMode="auto">
            <a:xfrm>
              <a:off x="2714" y="2158"/>
              <a:ext cx="287" cy="191"/>
            </a:xfrm>
            <a:custGeom>
              <a:avLst/>
              <a:gdLst>
                <a:gd name="T0" fmla="*/ 72 w 574"/>
                <a:gd name="T1" fmla="*/ 89 h 384"/>
                <a:gd name="T2" fmla="*/ 37 w 574"/>
                <a:gd name="T3" fmla="*/ 99 h 384"/>
                <a:gd name="T4" fmla="*/ 28 w 574"/>
                <a:gd name="T5" fmla="*/ 174 h 384"/>
                <a:gd name="T6" fmla="*/ 44 w 574"/>
                <a:gd name="T7" fmla="*/ 177 h 384"/>
                <a:gd name="T8" fmla="*/ 65 w 574"/>
                <a:gd name="T9" fmla="*/ 201 h 384"/>
                <a:gd name="T10" fmla="*/ 77 w 574"/>
                <a:gd name="T11" fmla="*/ 218 h 384"/>
                <a:gd name="T12" fmla="*/ 135 w 574"/>
                <a:gd name="T13" fmla="*/ 157 h 384"/>
                <a:gd name="T14" fmla="*/ 170 w 574"/>
                <a:gd name="T15" fmla="*/ 174 h 384"/>
                <a:gd name="T16" fmla="*/ 175 w 574"/>
                <a:gd name="T17" fmla="*/ 204 h 384"/>
                <a:gd name="T18" fmla="*/ 210 w 574"/>
                <a:gd name="T19" fmla="*/ 106 h 384"/>
                <a:gd name="T20" fmla="*/ 233 w 574"/>
                <a:gd name="T21" fmla="*/ 96 h 384"/>
                <a:gd name="T22" fmla="*/ 217 w 574"/>
                <a:gd name="T23" fmla="*/ 204 h 384"/>
                <a:gd name="T24" fmla="*/ 226 w 574"/>
                <a:gd name="T25" fmla="*/ 225 h 384"/>
                <a:gd name="T26" fmla="*/ 320 w 574"/>
                <a:gd name="T27" fmla="*/ 164 h 384"/>
                <a:gd name="T28" fmla="*/ 287 w 574"/>
                <a:gd name="T29" fmla="*/ 136 h 384"/>
                <a:gd name="T30" fmla="*/ 317 w 574"/>
                <a:gd name="T31" fmla="*/ 119 h 384"/>
                <a:gd name="T32" fmla="*/ 341 w 574"/>
                <a:gd name="T33" fmla="*/ 112 h 384"/>
                <a:gd name="T34" fmla="*/ 355 w 574"/>
                <a:gd name="T35" fmla="*/ 129 h 384"/>
                <a:gd name="T36" fmla="*/ 371 w 574"/>
                <a:gd name="T37" fmla="*/ 154 h 384"/>
                <a:gd name="T38" fmla="*/ 375 w 574"/>
                <a:gd name="T39" fmla="*/ 177 h 384"/>
                <a:gd name="T40" fmla="*/ 364 w 574"/>
                <a:gd name="T41" fmla="*/ 218 h 384"/>
                <a:gd name="T42" fmla="*/ 456 w 574"/>
                <a:gd name="T43" fmla="*/ 184 h 384"/>
                <a:gd name="T44" fmla="*/ 456 w 574"/>
                <a:gd name="T45" fmla="*/ 232 h 384"/>
                <a:gd name="T46" fmla="*/ 473 w 574"/>
                <a:gd name="T47" fmla="*/ 279 h 384"/>
                <a:gd name="T48" fmla="*/ 429 w 574"/>
                <a:gd name="T49" fmla="*/ 351 h 384"/>
                <a:gd name="T50" fmla="*/ 466 w 574"/>
                <a:gd name="T51" fmla="*/ 363 h 384"/>
                <a:gd name="T52" fmla="*/ 497 w 574"/>
                <a:gd name="T53" fmla="*/ 289 h 384"/>
                <a:gd name="T54" fmla="*/ 513 w 574"/>
                <a:gd name="T55" fmla="*/ 326 h 384"/>
                <a:gd name="T56" fmla="*/ 534 w 574"/>
                <a:gd name="T57" fmla="*/ 326 h 384"/>
                <a:gd name="T58" fmla="*/ 547 w 574"/>
                <a:gd name="T59" fmla="*/ 302 h 384"/>
                <a:gd name="T60" fmla="*/ 530 w 574"/>
                <a:gd name="T61" fmla="*/ 201 h 384"/>
                <a:gd name="T62" fmla="*/ 567 w 574"/>
                <a:gd name="T63" fmla="*/ 208 h 384"/>
                <a:gd name="T64" fmla="*/ 541 w 574"/>
                <a:gd name="T65" fmla="*/ 174 h 384"/>
                <a:gd name="T66" fmla="*/ 513 w 574"/>
                <a:gd name="T67" fmla="*/ 140 h 384"/>
                <a:gd name="T68" fmla="*/ 483 w 574"/>
                <a:gd name="T69" fmla="*/ 133 h 384"/>
                <a:gd name="T70" fmla="*/ 436 w 574"/>
                <a:gd name="T71" fmla="*/ 129 h 384"/>
                <a:gd name="T72" fmla="*/ 459 w 574"/>
                <a:gd name="T73" fmla="*/ 55 h 384"/>
                <a:gd name="T74" fmla="*/ 429 w 574"/>
                <a:gd name="T75" fmla="*/ 55 h 384"/>
                <a:gd name="T76" fmla="*/ 395 w 574"/>
                <a:gd name="T77" fmla="*/ 38 h 384"/>
                <a:gd name="T78" fmla="*/ 368 w 574"/>
                <a:gd name="T79" fmla="*/ 31 h 384"/>
                <a:gd name="T80" fmla="*/ 338 w 574"/>
                <a:gd name="T81" fmla="*/ 28 h 384"/>
                <a:gd name="T82" fmla="*/ 270 w 574"/>
                <a:gd name="T83" fmla="*/ 79 h 384"/>
                <a:gd name="T84" fmla="*/ 240 w 574"/>
                <a:gd name="T85" fmla="*/ 67 h 384"/>
                <a:gd name="T86" fmla="*/ 206 w 574"/>
                <a:gd name="T87" fmla="*/ 64 h 384"/>
                <a:gd name="T88" fmla="*/ 149 w 574"/>
                <a:gd name="T89" fmla="*/ 136 h 384"/>
                <a:gd name="T90" fmla="*/ 112 w 574"/>
                <a:gd name="T91" fmla="*/ 133 h 384"/>
                <a:gd name="T92" fmla="*/ 95 w 574"/>
                <a:gd name="T93" fmla="*/ 99 h 3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574" h="384">
                  <a:moveTo>
                    <a:pt x="72" y="45"/>
                  </a:moveTo>
                  <a:lnTo>
                    <a:pt x="72" y="89"/>
                  </a:lnTo>
                  <a:lnTo>
                    <a:pt x="61" y="133"/>
                  </a:lnTo>
                  <a:lnTo>
                    <a:pt x="37" y="99"/>
                  </a:lnTo>
                  <a:lnTo>
                    <a:pt x="34" y="136"/>
                  </a:lnTo>
                  <a:lnTo>
                    <a:pt x="28" y="174"/>
                  </a:lnTo>
                  <a:lnTo>
                    <a:pt x="0" y="204"/>
                  </a:lnTo>
                  <a:lnTo>
                    <a:pt x="44" y="177"/>
                  </a:lnTo>
                  <a:lnTo>
                    <a:pt x="28" y="222"/>
                  </a:lnTo>
                  <a:lnTo>
                    <a:pt x="65" y="201"/>
                  </a:lnTo>
                  <a:lnTo>
                    <a:pt x="84" y="167"/>
                  </a:lnTo>
                  <a:lnTo>
                    <a:pt x="77" y="218"/>
                  </a:lnTo>
                  <a:lnTo>
                    <a:pt x="105" y="187"/>
                  </a:lnTo>
                  <a:lnTo>
                    <a:pt x="135" y="157"/>
                  </a:lnTo>
                  <a:lnTo>
                    <a:pt x="125" y="204"/>
                  </a:lnTo>
                  <a:lnTo>
                    <a:pt x="170" y="174"/>
                  </a:lnTo>
                  <a:lnTo>
                    <a:pt x="200" y="143"/>
                  </a:lnTo>
                  <a:lnTo>
                    <a:pt x="175" y="204"/>
                  </a:lnTo>
                  <a:lnTo>
                    <a:pt x="210" y="174"/>
                  </a:lnTo>
                  <a:lnTo>
                    <a:pt x="210" y="106"/>
                  </a:lnTo>
                  <a:lnTo>
                    <a:pt x="223" y="157"/>
                  </a:lnTo>
                  <a:lnTo>
                    <a:pt x="233" y="96"/>
                  </a:lnTo>
                  <a:lnTo>
                    <a:pt x="250" y="164"/>
                  </a:lnTo>
                  <a:lnTo>
                    <a:pt x="217" y="204"/>
                  </a:lnTo>
                  <a:lnTo>
                    <a:pt x="264" y="197"/>
                  </a:lnTo>
                  <a:lnTo>
                    <a:pt x="226" y="225"/>
                  </a:lnTo>
                  <a:lnTo>
                    <a:pt x="291" y="197"/>
                  </a:lnTo>
                  <a:lnTo>
                    <a:pt x="320" y="164"/>
                  </a:lnTo>
                  <a:lnTo>
                    <a:pt x="280" y="180"/>
                  </a:lnTo>
                  <a:lnTo>
                    <a:pt x="287" y="136"/>
                  </a:lnTo>
                  <a:lnTo>
                    <a:pt x="280" y="89"/>
                  </a:lnTo>
                  <a:lnTo>
                    <a:pt x="317" y="119"/>
                  </a:lnTo>
                  <a:lnTo>
                    <a:pt x="304" y="143"/>
                  </a:lnTo>
                  <a:lnTo>
                    <a:pt x="341" y="112"/>
                  </a:lnTo>
                  <a:lnTo>
                    <a:pt x="341" y="86"/>
                  </a:lnTo>
                  <a:lnTo>
                    <a:pt x="355" y="129"/>
                  </a:lnTo>
                  <a:lnTo>
                    <a:pt x="358" y="64"/>
                  </a:lnTo>
                  <a:lnTo>
                    <a:pt x="371" y="154"/>
                  </a:lnTo>
                  <a:lnTo>
                    <a:pt x="409" y="79"/>
                  </a:lnTo>
                  <a:lnTo>
                    <a:pt x="375" y="177"/>
                  </a:lnTo>
                  <a:lnTo>
                    <a:pt x="411" y="150"/>
                  </a:lnTo>
                  <a:lnTo>
                    <a:pt x="364" y="218"/>
                  </a:lnTo>
                  <a:lnTo>
                    <a:pt x="432" y="210"/>
                  </a:lnTo>
                  <a:lnTo>
                    <a:pt x="456" y="184"/>
                  </a:lnTo>
                  <a:lnTo>
                    <a:pt x="425" y="241"/>
                  </a:lnTo>
                  <a:lnTo>
                    <a:pt x="456" y="232"/>
                  </a:lnTo>
                  <a:lnTo>
                    <a:pt x="429" y="289"/>
                  </a:lnTo>
                  <a:lnTo>
                    <a:pt x="473" y="279"/>
                  </a:lnTo>
                  <a:lnTo>
                    <a:pt x="446" y="312"/>
                  </a:lnTo>
                  <a:lnTo>
                    <a:pt x="429" y="351"/>
                  </a:lnTo>
                  <a:lnTo>
                    <a:pt x="469" y="326"/>
                  </a:lnTo>
                  <a:lnTo>
                    <a:pt x="466" y="363"/>
                  </a:lnTo>
                  <a:lnTo>
                    <a:pt x="486" y="326"/>
                  </a:lnTo>
                  <a:lnTo>
                    <a:pt x="497" y="289"/>
                  </a:lnTo>
                  <a:lnTo>
                    <a:pt x="506" y="384"/>
                  </a:lnTo>
                  <a:lnTo>
                    <a:pt x="513" y="326"/>
                  </a:lnTo>
                  <a:lnTo>
                    <a:pt x="534" y="377"/>
                  </a:lnTo>
                  <a:lnTo>
                    <a:pt x="534" y="326"/>
                  </a:lnTo>
                  <a:lnTo>
                    <a:pt x="523" y="261"/>
                  </a:lnTo>
                  <a:lnTo>
                    <a:pt x="547" y="302"/>
                  </a:lnTo>
                  <a:lnTo>
                    <a:pt x="547" y="257"/>
                  </a:lnTo>
                  <a:lnTo>
                    <a:pt x="530" y="201"/>
                  </a:lnTo>
                  <a:lnTo>
                    <a:pt x="560" y="251"/>
                  </a:lnTo>
                  <a:lnTo>
                    <a:pt x="567" y="208"/>
                  </a:lnTo>
                  <a:lnTo>
                    <a:pt x="574" y="154"/>
                  </a:lnTo>
                  <a:lnTo>
                    <a:pt x="541" y="174"/>
                  </a:lnTo>
                  <a:lnTo>
                    <a:pt x="493" y="184"/>
                  </a:lnTo>
                  <a:lnTo>
                    <a:pt x="513" y="140"/>
                  </a:lnTo>
                  <a:lnTo>
                    <a:pt x="469" y="180"/>
                  </a:lnTo>
                  <a:lnTo>
                    <a:pt x="483" y="133"/>
                  </a:lnTo>
                  <a:lnTo>
                    <a:pt x="443" y="154"/>
                  </a:lnTo>
                  <a:lnTo>
                    <a:pt x="436" y="129"/>
                  </a:lnTo>
                  <a:lnTo>
                    <a:pt x="459" y="89"/>
                  </a:lnTo>
                  <a:lnTo>
                    <a:pt x="459" y="55"/>
                  </a:lnTo>
                  <a:lnTo>
                    <a:pt x="418" y="112"/>
                  </a:lnTo>
                  <a:lnTo>
                    <a:pt x="429" y="55"/>
                  </a:lnTo>
                  <a:lnTo>
                    <a:pt x="392" y="79"/>
                  </a:lnTo>
                  <a:lnTo>
                    <a:pt x="395" y="38"/>
                  </a:lnTo>
                  <a:lnTo>
                    <a:pt x="395" y="0"/>
                  </a:lnTo>
                  <a:lnTo>
                    <a:pt x="368" y="31"/>
                  </a:lnTo>
                  <a:lnTo>
                    <a:pt x="327" y="67"/>
                  </a:lnTo>
                  <a:lnTo>
                    <a:pt x="338" y="28"/>
                  </a:lnTo>
                  <a:lnTo>
                    <a:pt x="297" y="58"/>
                  </a:lnTo>
                  <a:lnTo>
                    <a:pt x="270" y="79"/>
                  </a:lnTo>
                  <a:lnTo>
                    <a:pt x="270" y="35"/>
                  </a:lnTo>
                  <a:lnTo>
                    <a:pt x="240" y="67"/>
                  </a:lnTo>
                  <a:lnTo>
                    <a:pt x="206" y="99"/>
                  </a:lnTo>
                  <a:lnTo>
                    <a:pt x="206" y="64"/>
                  </a:lnTo>
                  <a:lnTo>
                    <a:pt x="175" y="116"/>
                  </a:lnTo>
                  <a:lnTo>
                    <a:pt x="149" y="136"/>
                  </a:lnTo>
                  <a:lnTo>
                    <a:pt x="159" y="82"/>
                  </a:lnTo>
                  <a:lnTo>
                    <a:pt x="112" y="133"/>
                  </a:lnTo>
                  <a:lnTo>
                    <a:pt x="95" y="143"/>
                  </a:lnTo>
                  <a:lnTo>
                    <a:pt x="95" y="99"/>
                  </a:lnTo>
                  <a:lnTo>
                    <a:pt x="72" y="45"/>
                  </a:lnTo>
                  <a:close/>
                </a:path>
              </a:pathLst>
            </a:custGeom>
            <a:solidFill>
              <a:srgbClr val="2B2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" name="Freeform 21"/>
            <p:cNvSpPr>
              <a:spLocks/>
            </p:cNvSpPr>
            <p:nvPr/>
          </p:nvSpPr>
          <p:spPr bwMode="auto">
            <a:xfrm>
              <a:off x="2753" y="2314"/>
              <a:ext cx="34" cy="41"/>
            </a:xfrm>
            <a:custGeom>
              <a:avLst/>
              <a:gdLst>
                <a:gd name="T0" fmla="*/ 38 w 68"/>
                <a:gd name="T1" fmla="*/ 0 h 82"/>
                <a:gd name="T2" fmla="*/ 55 w 68"/>
                <a:gd name="T3" fmla="*/ 14 h 82"/>
                <a:gd name="T4" fmla="*/ 68 w 68"/>
                <a:gd name="T5" fmla="*/ 48 h 82"/>
                <a:gd name="T6" fmla="*/ 61 w 68"/>
                <a:gd name="T7" fmla="*/ 82 h 82"/>
                <a:gd name="T8" fmla="*/ 35 w 68"/>
                <a:gd name="T9" fmla="*/ 82 h 82"/>
                <a:gd name="T10" fmla="*/ 45 w 68"/>
                <a:gd name="T11" fmla="*/ 42 h 82"/>
                <a:gd name="T12" fmla="*/ 28 w 68"/>
                <a:gd name="T13" fmla="*/ 25 h 82"/>
                <a:gd name="T14" fmla="*/ 0 w 68"/>
                <a:gd name="T15" fmla="*/ 32 h 82"/>
                <a:gd name="T16" fmla="*/ 11 w 68"/>
                <a:gd name="T17" fmla="*/ 7 h 82"/>
                <a:gd name="T18" fmla="*/ 38 w 68"/>
                <a:gd name="T19" fmla="*/ 0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8" h="82">
                  <a:moveTo>
                    <a:pt x="38" y="0"/>
                  </a:moveTo>
                  <a:lnTo>
                    <a:pt x="55" y="14"/>
                  </a:lnTo>
                  <a:lnTo>
                    <a:pt x="68" y="48"/>
                  </a:lnTo>
                  <a:lnTo>
                    <a:pt x="61" y="82"/>
                  </a:lnTo>
                  <a:lnTo>
                    <a:pt x="35" y="82"/>
                  </a:lnTo>
                  <a:lnTo>
                    <a:pt x="45" y="42"/>
                  </a:lnTo>
                  <a:lnTo>
                    <a:pt x="28" y="25"/>
                  </a:lnTo>
                  <a:lnTo>
                    <a:pt x="0" y="32"/>
                  </a:lnTo>
                  <a:lnTo>
                    <a:pt x="11" y="7"/>
                  </a:lnTo>
                  <a:lnTo>
                    <a:pt x="38" y="0"/>
                  </a:lnTo>
                  <a:close/>
                </a:path>
              </a:pathLst>
            </a:custGeom>
            <a:solidFill>
              <a:srgbClr val="7A3F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" name="Freeform 22"/>
            <p:cNvSpPr>
              <a:spLocks/>
            </p:cNvSpPr>
            <p:nvPr/>
          </p:nvSpPr>
          <p:spPr bwMode="auto">
            <a:xfrm>
              <a:off x="2626" y="2348"/>
              <a:ext cx="133" cy="121"/>
            </a:xfrm>
            <a:custGeom>
              <a:avLst/>
              <a:gdLst>
                <a:gd name="T0" fmla="*/ 67 w 266"/>
                <a:gd name="T1" fmla="*/ 68 h 242"/>
                <a:gd name="T2" fmla="*/ 52 w 266"/>
                <a:gd name="T3" fmla="*/ 99 h 242"/>
                <a:gd name="T4" fmla="*/ 39 w 266"/>
                <a:gd name="T5" fmla="*/ 125 h 242"/>
                <a:gd name="T6" fmla="*/ 21 w 266"/>
                <a:gd name="T7" fmla="*/ 164 h 242"/>
                <a:gd name="T8" fmla="*/ 0 w 266"/>
                <a:gd name="T9" fmla="*/ 190 h 242"/>
                <a:gd name="T10" fmla="*/ 21 w 266"/>
                <a:gd name="T11" fmla="*/ 209 h 242"/>
                <a:gd name="T12" fmla="*/ 36 w 266"/>
                <a:gd name="T13" fmla="*/ 170 h 242"/>
                <a:gd name="T14" fmla="*/ 66 w 266"/>
                <a:gd name="T15" fmla="*/ 167 h 242"/>
                <a:gd name="T16" fmla="*/ 69 w 266"/>
                <a:gd name="T17" fmla="*/ 133 h 242"/>
                <a:gd name="T18" fmla="*/ 84 w 266"/>
                <a:gd name="T19" fmla="*/ 106 h 242"/>
                <a:gd name="T20" fmla="*/ 101 w 266"/>
                <a:gd name="T21" fmla="*/ 68 h 242"/>
                <a:gd name="T22" fmla="*/ 116 w 266"/>
                <a:gd name="T23" fmla="*/ 57 h 242"/>
                <a:gd name="T24" fmla="*/ 113 w 266"/>
                <a:gd name="T25" fmla="*/ 42 h 242"/>
                <a:gd name="T26" fmla="*/ 139 w 266"/>
                <a:gd name="T27" fmla="*/ 38 h 242"/>
                <a:gd name="T28" fmla="*/ 158 w 266"/>
                <a:gd name="T29" fmla="*/ 42 h 242"/>
                <a:gd name="T30" fmla="*/ 128 w 266"/>
                <a:gd name="T31" fmla="*/ 76 h 242"/>
                <a:gd name="T32" fmla="*/ 168 w 266"/>
                <a:gd name="T33" fmla="*/ 53 h 242"/>
                <a:gd name="T34" fmla="*/ 207 w 266"/>
                <a:gd name="T35" fmla="*/ 65 h 242"/>
                <a:gd name="T36" fmla="*/ 196 w 266"/>
                <a:gd name="T37" fmla="*/ 81 h 242"/>
                <a:gd name="T38" fmla="*/ 203 w 266"/>
                <a:gd name="T39" fmla="*/ 96 h 242"/>
                <a:gd name="T40" fmla="*/ 157 w 266"/>
                <a:gd name="T41" fmla="*/ 114 h 242"/>
                <a:gd name="T42" fmla="*/ 183 w 266"/>
                <a:gd name="T43" fmla="*/ 166 h 242"/>
                <a:gd name="T44" fmla="*/ 107 w 266"/>
                <a:gd name="T45" fmla="*/ 186 h 242"/>
                <a:gd name="T46" fmla="*/ 105 w 266"/>
                <a:gd name="T47" fmla="*/ 209 h 242"/>
                <a:gd name="T48" fmla="*/ 64 w 266"/>
                <a:gd name="T49" fmla="*/ 209 h 242"/>
                <a:gd name="T50" fmla="*/ 28 w 266"/>
                <a:gd name="T51" fmla="*/ 231 h 242"/>
                <a:gd name="T52" fmla="*/ 82 w 266"/>
                <a:gd name="T53" fmla="*/ 227 h 242"/>
                <a:gd name="T54" fmla="*/ 135 w 266"/>
                <a:gd name="T55" fmla="*/ 216 h 242"/>
                <a:gd name="T56" fmla="*/ 177 w 266"/>
                <a:gd name="T57" fmla="*/ 190 h 242"/>
                <a:gd name="T58" fmla="*/ 241 w 266"/>
                <a:gd name="T59" fmla="*/ 187 h 242"/>
                <a:gd name="T60" fmla="*/ 215 w 266"/>
                <a:gd name="T61" fmla="*/ 143 h 242"/>
                <a:gd name="T62" fmla="*/ 223 w 266"/>
                <a:gd name="T63" fmla="*/ 133 h 242"/>
                <a:gd name="T64" fmla="*/ 227 w 266"/>
                <a:gd name="T65" fmla="*/ 108 h 242"/>
                <a:gd name="T66" fmla="*/ 257 w 266"/>
                <a:gd name="T67" fmla="*/ 87 h 242"/>
                <a:gd name="T68" fmla="*/ 243 w 266"/>
                <a:gd name="T69" fmla="*/ 66 h 242"/>
                <a:gd name="T70" fmla="*/ 215 w 266"/>
                <a:gd name="T71" fmla="*/ 47 h 242"/>
                <a:gd name="T72" fmla="*/ 189 w 266"/>
                <a:gd name="T73" fmla="*/ 35 h 242"/>
                <a:gd name="T74" fmla="*/ 169 w 266"/>
                <a:gd name="T75" fmla="*/ 0 h 242"/>
                <a:gd name="T76" fmla="*/ 116 w 266"/>
                <a:gd name="T77" fmla="*/ 23 h 242"/>
                <a:gd name="T78" fmla="*/ 82 w 266"/>
                <a:gd name="T79" fmla="*/ 42 h 242"/>
                <a:gd name="T80" fmla="*/ 77 w 266"/>
                <a:gd name="T81" fmla="*/ 52 h 242"/>
                <a:gd name="T82" fmla="*/ 70 w 266"/>
                <a:gd name="T83" fmla="*/ 61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266" h="242">
                  <a:moveTo>
                    <a:pt x="70" y="61"/>
                  </a:moveTo>
                  <a:lnTo>
                    <a:pt x="67" y="68"/>
                  </a:lnTo>
                  <a:lnTo>
                    <a:pt x="60" y="82"/>
                  </a:lnTo>
                  <a:lnTo>
                    <a:pt x="52" y="99"/>
                  </a:lnTo>
                  <a:lnTo>
                    <a:pt x="46" y="111"/>
                  </a:lnTo>
                  <a:lnTo>
                    <a:pt x="39" y="125"/>
                  </a:lnTo>
                  <a:lnTo>
                    <a:pt x="30" y="146"/>
                  </a:lnTo>
                  <a:lnTo>
                    <a:pt x="21" y="164"/>
                  </a:lnTo>
                  <a:lnTo>
                    <a:pt x="16" y="172"/>
                  </a:lnTo>
                  <a:lnTo>
                    <a:pt x="0" y="190"/>
                  </a:lnTo>
                  <a:lnTo>
                    <a:pt x="18" y="193"/>
                  </a:lnTo>
                  <a:lnTo>
                    <a:pt x="21" y="209"/>
                  </a:lnTo>
                  <a:lnTo>
                    <a:pt x="41" y="197"/>
                  </a:lnTo>
                  <a:lnTo>
                    <a:pt x="36" y="170"/>
                  </a:lnTo>
                  <a:lnTo>
                    <a:pt x="50" y="149"/>
                  </a:lnTo>
                  <a:lnTo>
                    <a:pt x="66" y="167"/>
                  </a:lnTo>
                  <a:lnTo>
                    <a:pt x="74" y="156"/>
                  </a:lnTo>
                  <a:lnTo>
                    <a:pt x="69" y="133"/>
                  </a:lnTo>
                  <a:lnTo>
                    <a:pt x="90" y="123"/>
                  </a:lnTo>
                  <a:lnTo>
                    <a:pt x="84" y="106"/>
                  </a:lnTo>
                  <a:lnTo>
                    <a:pt x="82" y="87"/>
                  </a:lnTo>
                  <a:lnTo>
                    <a:pt x="101" y="68"/>
                  </a:lnTo>
                  <a:lnTo>
                    <a:pt x="90" y="61"/>
                  </a:lnTo>
                  <a:lnTo>
                    <a:pt x="116" y="57"/>
                  </a:lnTo>
                  <a:lnTo>
                    <a:pt x="128" y="47"/>
                  </a:lnTo>
                  <a:lnTo>
                    <a:pt x="113" y="42"/>
                  </a:lnTo>
                  <a:lnTo>
                    <a:pt x="135" y="25"/>
                  </a:lnTo>
                  <a:lnTo>
                    <a:pt x="139" y="38"/>
                  </a:lnTo>
                  <a:lnTo>
                    <a:pt x="158" y="23"/>
                  </a:lnTo>
                  <a:lnTo>
                    <a:pt x="158" y="42"/>
                  </a:lnTo>
                  <a:lnTo>
                    <a:pt x="137" y="58"/>
                  </a:lnTo>
                  <a:lnTo>
                    <a:pt x="128" y="76"/>
                  </a:lnTo>
                  <a:lnTo>
                    <a:pt x="143" y="64"/>
                  </a:lnTo>
                  <a:lnTo>
                    <a:pt x="168" y="53"/>
                  </a:lnTo>
                  <a:lnTo>
                    <a:pt x="183" y="64"/>
                  </a:lnTo>
                  <a:lnTo>
                    <a:pt x="207" y="65"/>
                  </a:lnTo>
                  <a:lnTo>
                    <a:pt x="220" y="65"/>
                  </a:lnTo>
                  <a:lnTo>
                    <a:pt x="196" y="81"/>
                  </a:lnTo>
                  <a:lnTo>
                    <a:pt x="177" y="90"/>
                  </a:lnTo>
                  <a:lnTo>
                    <a:pt x="203" y="96"/>
                  </a:lnTo>
                  <a:lnTo>
                    <a:pt x="191" y="117"/>
                  </a:lnTo>
                  <a:lnTo>
                    <a:pt x="157" y="114"/>
                  </a:lnTo>
                  <a:lnTo>
                    <a:pt x="180" y="136"/>
                  </a:lnTo>
                  <a:lnTo>
                    <a:pt x="183" y="166"/>
                  </a:lnTo>
                  <a:lnTo>
                    <a:pt x="145" y="172"/>
                  </a:lnTo>
                  <a:lnTo>
                    <a:pt x="107" y="186"/>
                  </a:lnTo>
                  <a:lnTo>
                    <a:pt x="97" y="182"/>
                  </a:lnTo>
                  <a:lnTo>
                    <a:pt x="105" y="209"/>
                  </a:lnTo>
                  <a:lnTo>
                    <a:pt x="81" y="209"/>
                  </a:lnTo>
                  <a:lnTo>
                    <a:pt x="64" y="209"/>
                  </a:lnTo>
                  <a:lnTo>
                    <a:pt x="54" y="225"/>
                  </a:lnTo>
                  <a:lnTo>
                    <a:pt x="28" y="231"/>
                  </a:lnTo>
                  <a:lnTo>
                    <a:pt x="58" y="242"/>
                  </a:lnTo>
                  <a:lnTo>
                    <a:pt x="82" y="227"/>
                  </a:lnTo>
                  <a:lnTo>
                    <a:pt x="107" y="219"/>
                  </a:lnTo>
                  <a:lnTo>
                    <a:pt x="135" y="216"/>
                  </a:lnTo>
                  <a:lnTo>
                    <a:pt x="137" y="193"/>
                  </a:lnTo>
                  <a:lnTo>
                    <a:pt x="177" y="190"/>
                  </a:lnTo>
                  <a:lnTo>
                    <a:pt x="215" y="186"/>
                  </a:lnTo>
                  <a:lnTo>
                    <a:pt x="241" y="187"/>
                  </a:lnTo>
                  <a:lnTo>
                    <a:pt x="219" y="166"/>
                  </a:lnTo>
                  <a:lnTo>
                    <a:pt x="215" y="143"/>
                  </a:lnTo>
                  <a:lnTo>
                    <a:pt x="243" y="152"/>
                  </a:lnTo>
                  <a:lnTo>
                    <a:pt x="223" y="133"/>
                  </a:lnTo>
                  <a:lnTo>
                    <a:pt x="245" y="126"/>
                  </a:lnTo>
                  <a:lnTo>
                    <a:pt x="227" y="108"/>
                  </a:lnTo>
                  <a:lnTo>
                    <a:pt x="214" y="93"/>
                  </a:lnTo>
                  <a:lnTo>
                    <a:pt x="257" y="87"/>
                  </a:lnTo>
                  <a:lnTo>
                    <a:pt x="266" y="66"/>
                  </a:lnTo>
                  <a:lnTo>
                    <a:pt x="243" y="66"/>
                  </a:lnTo>
                  <a:lnTo>
                    <a:pt x="252" y="42"/>
                  </a:lnTo>
                  <a:lnTo>
                    <a:pt x="215" y="47"/>
                  </a:lnTo>
                  <a:lnTo>
                    <a:pt x="214" y="12"/>
                  </a:lnTo>
                  <a:lnTo>
                    <a:pt x="189" y="35"/>
                  </a:lnTo>
                  <a:lnTo>
                    <a:pt x="173" y="35"/>
                  </a:lnTo>
                  <a:lnTo>
                    <a:pt x="169" y="0"/>
                  </a:lnTo>
                  <a:lnTo>
                    <a:pt x="146" y="17"/>
                  </a:lnTo>
                  <a:lnTo>
                    <a:pt x="116" y="23"/>
                  </a:lnTo>
                  <a:lnTo>
                    <a:pt x="104" y="13"/>
                  </a:lnTo>
                  <a:lnTo>
                    <a:pt x="82" y="42"/>
                  </a:lnTo>
                  <a:lnTo>
                    <a:pt x="81" y="45"/>
                  </a:lnTo>
                  <a:lnTo>
                    <a:pt x="77" y="52"/>
                  </a:lnTo>
                  <a:lnTo>
                    <a:pt x="74" y="59"/>
                  </a:lnTo>
                  <a:lnTo>
                    <a:pt x="70" y="61"/>
                  </a:lnTo>
                  <a:close/>
                </a:path>
              </a:pathLst>
            </a:custGeom>
            <a:solidFill>
              <a:srgbClr val="964C2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23"/>
            <p:cNvSpPr>
              <a:spLocks/>
            </p:cNvSpPr>
            <p:nvPr/>
          </p:nvSpPr>
          <p:spPr bwMode="auto">
            <a:xfrm>
              <a:off x="2678" y="2382"/>
              <a:ext cx="59" cy="57"/>
            </a:xfrm>
            <a:custGeom>
              <a:avLst/>
              <a:gdLst>
                <a:gd name="T0" fmla="*/ 81 w 118"/>
                <a:gd name="T1" fmla="*/ 31 h 116"/>
                <a:gd name="T2" fmla="*/ 50 w 118"/>
                <a:gd name="T3" fmla="*/ 31 h 116"/>
                <a:gd name="T4" fmla="*/ 31 w 118"/>
                <a:gd name="T5" fmla="*/ 46 h 116"/>
                <a:gd name="T6" fmla="*/ 18 w 118"/>
                <a:gd name="T7" fmla="*/ 66 h 116"/>
                <a:gd name="T8" fmla="*/ 45 w 118"/>
                <a:gd name="T9" fmla="*/ 45 h 116"/>
                <a:gd name="T10" fmla="*/ 62 w 118"/>
                <a:gd name="T11" fmla="*/ 60 h 116"/>
                <a:gd name="T12" fmla="*/ 50 w 118"/>
                <a:gd name="T13" fmla="*/ 73 h 116"/>
                <a:gd name="T14" fmla="*/ 65 w 118"/>
                <a:gd name="T15" fmla="*/ 81 h 116"/>
                <a:gd name="T16" fmla="*/ 81 w 118"/>
                <a:gd name="T17" fmla="*/ 96 h 116"/>
                <a:gd name="T18" fmla="*/ 45 w 118"/>
                <a:gd name="T19" fmla="*/ 99 h 116"/>
                <a:gd name="T20" fmla="*/ 0 w 118"/>
                <a:gd name="T21" fmla="*/ 104 h 116"/>
                <a:gd name="T22" fmla="*/ 19 w 118"/>
                <a:gd name="T23" fmla="*/ 114 h 116"/>
                <a:gd name="T24" fmla="*/ 73 w 118"/>
                <a:gd name="T25" fmla="*/ 116 h 116"/>
                <a:gd name="T26" fmla="*/ 107 w 118"/>
                <a:gd name="T27" fmla="*/ 113 h 116"/>
                <a:gd name="T28" fmla="*/ 87 w 118"/>
                <a:gd name="T29" fmla="*/ 72 h 116"/>
                <a:gd name="T30" fmla="*/ 107 w 118"/>
                <a:gd name="T31" fmla="*/ 58 h 116"/>
                <a:gd name="T32" fmla="*/ 108 w 118"/>
                <a:gd name="T33" fmla="*/ 42 h 116"/>
                <a:gd name="T34" fmla="*/ 93 w 118"/>
                <a:gd name="T35" fmla="*/ 22 h 116"/>
                <a:gd name="T36" fmla="*/ 84 w 118"/>
                <a:gd name="T37" fmla="*/ 20 h 116"/>
                <a:gd name="T38" fmla="*/ 118 w 118"/>
                <a:gd name="T39" fmla="*/ 10 h 116"/>
                <a:gd name="T40" fmla="*/ 96 w 118"/>
                <a:gd name="T41" fmla="*/ 0 h 116"/>
                <a:gd name="T42" fmla="*/ 80 w 118"/>
                <a:gd name="T43" fmla="*/ 13 h 116"/>
                <a:gd name="T44" fmla="*/ 70 w 118"/>
                <a:gd name="T45" fmla="*/ 25 h 116"/>
                <a:gd name="T46" fmla="*/ 71 w 118"/>
                <a:gd name="T47" fmla="*/ 26 h 116"/>
                <a:gd name="T48" fmla="*/ 75 w 118"/>
                <a:gd name="T49" fmla="*/ 28 h 116"/>
                <a:gd name="T50" fmla="*/ 79 w 118"/>
                <a:gd name="T51" fmla="*/ 30 h 116"/>
                <a:gd name="T52" fmla="*/ 81 w 118"/>
                <a:gd name="T53" fmla="*/ 31 h 1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118" h="116">
                  <a:moveTo>
                    <a:pt x="81" y="31"/>
                  </a:moveTo>
                  <a:lnTo>
                    <a:pt x="50" y="31"/>
                  </a:lnTo>
                  <a:lnTo>
                    <a:pt x="31" y="46"/>
                  </a:lnTo>
                  <a:lnTo>
                    <a:pt x="18" y="66"/>
                  </a:lnTo>
                  <a:lnTo>
                    <a:pt x="45" y="45"/>
                  </a:lnTo>
                  <a:lnTo>
                    <a:pt x="62" y="60"/>
                  </a:lnTo>
                  <a:lnTo>
                    <a:pt x="50" y="73"/>
                  </a:lnTo>
                  <a:lnTo>
                    <a:pt x="65" y="81"/>
                  </a:lnTo>
                  <a:lnTo>
                    <a:pt x="81" y="96"/>
                  </a:lnTo>
                  <a:lnTo>
                    <a:pt x="45" y="99"/>
                  </a:lnTo>
                  <a:lnTo>
                    <a:pt x="0" y="104"/>
                  </a:lnTo>
                  <a:lnTo>
                    <a:pt x="19" y="114"/>
                  </a:lnTo>
                  <a:lnTo>
                    <a:pt x="73" y="116"/>
                  </a:lnTo>
                  <a:lnTo>
                    <a:pt x="107" y="113"/>
                  </a:lnTo>
                  <a:lnTo>
                    <a:pt x="87" y="72"/>
                  </a:lnTo>
                  <a:lnTo>
                    <a:pt x="107" y="58"/>
                  </a:lnTo>
                  <a:lnTo>
                    <a:pt x="108" y="42"/>
                  </a:lnTo>
                  <a:lnTo>
                    <a:pt x="93" y="22"/>
                  </a:lnTo>
                  <a:lnTo>
                    <a:pt x="84" y="20"/>
                  </a:lnTo>
                  <a:lnTo>
                    <a:pt x="118" y="10"/>
                  </a:lnTo>
                  <a:lnTo>
                    <a:pt x="96" y="0"/>
                  </a:lnTo>
                  <a:lnTo>
                    <a:pt x="80" y="13"/>
                  </a:lnTo>
                  <a:lnTo>
                    <a:pt x="70" y="25"/>
                  </a:lnTo>
                  <a:lnTo>
                    <a:pt x="71" y="26"/>
                  </a:lnTo>
                  <a:lnTo>
                    <a:pt x="75" y="28"/>
                  </a:lnTo>
                  <a:lnTo>
                    <a:pt x="79" y="30"/>
                  </a:lnTo>
                  <a:lnTo>
                    <a:pt x="81" y="31"/>
                  </a:lnTo>
                  <a:close/>
                </a:path>
              </a:pathLst>
            </a:custGeom>
            <a:solidFill>
              <a:srgbClr val="916D4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" name="Freeform 24"/>
            <p:cNvSpPr>
              <a:spLocks/>
            </p:cNvSpPr>
            <p:nvPr/>
          </p:nvSpPr>
          <p:spPr bwMode="auto">
            <a:xfrm>
              <a:off x="2627" y="2372"/>
              <a:ext cx="49" cy="76"/>
            </a:xfrm>
            <a:custGeom>
              <a:avLst/>
              <a:gdLst>
                <a:gd name="T0" fmla="*/ 68 w 99"/>
                <a:gd name="T1" fmla="*/ 33 h 152"/>
                <a:gd name="T2" fmla="*/ 50 w 99"/>
                <a:gd name="T3" fmla="*/ 64 h 152"/>
                <a:gd name="T4" fmla="*/ 23 w 99"/>
                <a:gd name="T5" fmla="*/ 98 h 152"/>
                <a:gd name="T6" fmla="*/ 0 w 99"/>
                <a:gd name="T7" fmla="*/ 144 h 152"/>
                <a:gd name="T8" fmla="*/ 17 w 99"/>
                <a:gd name="T9" fmla="*/ 146 h 152"/>
                <a:gd name="T10" fmla="*/ 34 w 99"/>
                <a:gd name="T11" fmla="*/ 152 h 152"/>
                <a:gd name="T12" fmla="*/ 35 w 99"/>
                <a:gd name="T13" fmla="*/ 132 h 152"/>
                <a:gd name="T14" fmla="*/ 29 w 99"/>
                <a:gd name="T15" fmla="*/ 109 h 152"/>
                <a:gd name="T16" fmla="*/ 52 w 99"/>
                <a:gd name="T17" fmla="*/ 91 h 152"/>
                <a:gd name="T18" fmla="*/ 68 w 99"/>
                <a:gd name="T19" fmla="*/ 79 h 152"/>
                <a:gd name="T20" fmla="*/ 68 w 99"/>
                <a:gd name="T21" fmla="*/ 61 h 152"/>
                <a:gd name="T22" fmla="*/ 84 w 99"/>
                <a:gd name="T23" fmla="*/ 28 h 152"/>
                <a:gd name="T24" fmla="*/ 99 w 99"/>
                <a:gd name="T25" fmla="*/ 0 h 152"/>
                <a:gd name="T26" fmla="*/ 69 w 99"/>
                <a:gd name="T27" fmla="*/ 22 h 152"/>
                <a:gd name="T28" fmla="*/ 68 w 99"/>
                <a:gd name="T29" fmla="*/ 33 h 1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99" h="152">
                  <a:moveTo>
                    <a:pt x="68" y="33"/>
                  </a:moveTo>
                  <a:lnTo>
                    <a:pt x="50" y="64"/>
                  </a:lnTo>
                  <a:lnTo>
                    <a:pt x="23" y="98"/>
                  </a:lnTo>
                  <a:lnTo>
                    <a:pt x="0" y="144"/>
                  </a:lnTo>
                  <a:lnTo>
                    <a:pt x="17" y="146"/>
                  </a:lnTo>
                  <a:lnTo>
                    <a:pt x="34" y="152"/>
                  </a:lnTo>
                  <a:lnTo>
                    <a:pt x="35" y="132"/>
                  </a:lnTo>
                  <a:lnTo>
                    <a:pt x="29" y="109"/>
                  </a:lnTo>
                  <a:lnTo>
                    <a:pt x="52" y="91"/>
                  </a:lnTo>
                  <a:lnTo>
                    <a:pt x="68" y="79"/>
                  </a:lnTo>
                  <a:lnTo>
                    <a:pt x="68" y="61"/>
                  </a:lnTo>
                  <a:lnTo>
                    <a:pt x="84" y="28"/>
                  </a:lnTo>
                  <a:lnTo>
                    <a:pt x="99" y="0"/>
                  </a:lnTo>
                  <a:lnTo>
                    <a:pt x="69" y="22"/>
                  </a:lnTo>
                  <a:lnTo>
                    <a:pt x="68" y="33"/>
                  </a:lnTo>
                  <a:close/>
                </a:path>
              </a:pathLst>
            </a:custGeom>
            <a:solidFill>
              <a:srgbClr val="916D4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" name="Freeform 25"/>
            <p:cNvSpPr>
              <a:spLocks/>
            </p:cNvSpPr>
            <p:nvPr/>
          </p:nvSpPr>
          <p:spPr bwMode="auto">
            <a:xfrm>
              <a:off x="2764" y="2316"/>
              <a:ext cx="16" cy="34"/>
            </a:xfrm>
            <a:custGeom>
              <a:avLst/>
              <a:gdLst>
                <a:gd name="T0" fmla="*/ 0 w 33"/>
                <a:gd name="T1" fmla="*/ 14 h 68"/>
                <a:gd name="T2" fmla="*/ 18 w 33"/>
                <a:gd name="T3" fmla="*/ 17 h 68"/>
                <a:gd name="T4" fmla="*/ 26 w 33"/>
                <a:gd name="T5" fmla="*/ 68 h 68"/>
                <a:gd name="T6" fmla="*/ 33 w 33"/>
                <a:gd name="T7" fmla="*/ 48 h 68"/>
                <a:gd name="T8" fmla="*/ 33 w 33"/>
                <a:gd name="T9" fmla="*/ 46 h 68"/>
                <a:gd name="T10" fmla="*/ 31 w 33"/>
                <a:gd name="T11" fmla="*/ 39 h 68"/>
                <a:gd name="T12" fmla="*/ 30 w 33"/>
                <a:gd name="T13" fmla="*/ 31 h 68"/>
                <a:gd name="T14" fmla="*/ 29 w 33"/>
                <a:gd name="T15" fmla="*/ 23 h 68"/>
                <a:gd name="T16" fmla="*/ 26 w 33"/>
                <a:gd name="T17" fmla="*/ 16 h 68"/>
                <a:gd name="T18" fmla="*/ 21 w 33"/>
                <a:gd name="T19" fmla="*/ 8 h 68"/>
                <a:gd name="T20" fmla="*/ 15 w 33"/>
                <a:gd name="T21" fmla="*/ 2 h 68"/>
                <a:gd name="T22" fmla="*/ 13 w 33"/>
                <a:gd name="T23" fmla="*/ 0 h 68"/>
                <a:gd name="T24" fmla="*/ 0 w 33"/>
                <a:gd name="T25" fmla="*/ 14 h 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3" h="68">
                  <a:moveTo>
                    <a:pt x="0" y="14"/>
                  </a:moveTo>
                  <a:lnTo>
                    <a:pt x="18" y="17"/>
                  </a:lnTo>
                  <a:lnTo>
                    <a:pt x="26" y="68"/>
                  </a:lnTo>
                  <a:lnTo>
                    <a:pt x="33" y="48"/>
                  </a:lnTo>
                  <a:lnTo>
                    <a:pt x="33" y="46"/>
                  </a:lnTo>
                  <a:lnTo>
                    <a:pt x="31" y="39"/>
                  </a:lnTo>
                  <a:lnTo>
                    <a:pt x="30" y="31"/>
                  </a:lnTo>
                  <a:lnTo>
                    <a:pt x="29" y="23"/>
                  </a:lnTo>
                  <a:lnTo>
                    <a:pt x="26" y="16"/>
                  </a:lnTo>
                  <a:lnTo>
                    <a:pt x="21" y="8"/>
                  </a:lnTo>
                  <a:lnTo>
                    <a:pt x="15" y="2"/>
                  </a:lnTo>
                  <a:lnTo>
                    <a:pt x="13" y="0"/>
                  </a:lnTo>
                  <a:lnTo>
                    <a:pt x="0" y="14"/>
                  </a:lnTo>
                  <a:close/>
                </a:path>
              </a:pathLst>
            </a:custGeom>
            <a:solidFill>
              <a:srgbClr val="916D4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" name="Freeform 26"/>
            <p:cNvSpPr>
              <a:spLocks/>
            </p:cNvSpPr>
            <p:nvPr/>
          </p:nvSpPr>
          <p:spPr bwMode="auto">
            <a:xfrm>
              <a:off x="2638" y="2455"/>
              <a:ext cx="27" cy="16"/>
            </a:xfrm>
            <a:custGeom>
              <a:avLst/>
              <a:gdLst>
                <a:gd name="T0" fmla="*/ 38 w 53"/>
                <a:gd name="T1" fmla="*/ 0 h 31"/>
                <a:gd name="T2" fmla="*/ 26 w 53"/>
                <a:gd name="T3" fmla="*/ 9 h 31"/>
                <a:gd name="T4" fmla="*/ 0 w 53"/>
                <a:gd name="T5" fmla="*/ 18 h 31"/>
                <a:gd name="T6" fmla="*/ 20 w 53"/>
                <a:gd name="T7" fmla="*/ 31 h 31"/>
                <a:gd name="T8" fmla="*/ 42 w 53"/>
                <a:gd name="T9" fmla="*/ 30 h 31"/>
                <a:gd name="T10" fmla="*/ 53 w 53"/>
                <a:gd name="T11" fmla="*/ 11 h 31"/>
                <a:gd name="T12" fmla="*/ 38 w 53"/>
                <a:gd name="T13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3" h="31">
                  <a:moveTo>
                    <a:pt x="38" y="0"/>
                  </a:moveTo>
                  <a:lnTo>
                    <a:pt x="26" y="9"/>
                  </a:lnTo>
                  <a:lnTo>
                    <a:pt x="0" y="18"/>
                  </a:lnTo>
                  <a:lnTo>
                    <a:pt x="20" y="31"/>
                  </a:lnTo>
                  <a:lnTo>
                    <a:pt x="42" y="30"/>
                  </a:lnTo>
                  <a:lnTo>
                    <a:pt x="53" y="11"/>
                  </a:lnTo>
                  <a:lnTo>
                    <a:pt x="38" y="0"/>
                  </a:lnTo>
                  <a:close/>
                </a:path>
              </a:pathLst>
            </a:custGeom>
            <a:solidFill>
              <a:srgbClr val="916D4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" name="Freeform 27"/>
            <p:cNvSpPr>
              <a:spLocks/>
            </p:cNvSpPr>
            <p:nvPr/>
          </p:nvSpPr>
          <p:spPr bwMode="auto">
            <a:xfrm>
              <a:off x="2640" y="2410"/>
              <a:ext cx="64" cy="54"/>
            </a:xfrm>
            <a:custGeom>
              <a:avLst/>
              <a:gdLst>
                <a:gd name="T0" fmla="*/ 10 w 126"/>
                <a:gd name="T1" fmla="*/ 57 h 108"/>
                <a:gd name="T2" fmla="*/ 18 w 126"/>
                <a:gd name="T3" fmla="*/ 64 h 108"/>
                <a:gd name="T4" fmla="*/ 25 w 126"/>
                <a:gd name="T5" fmla="*/ 89 h 108"/>
                <a:gd name="T6" fmla="*/ 23 w 126"/>
                <a:gd name="T7" fmla="*/ 65 h 108"/>
                <a:gd name="T8" fmla="*/ 21 w 126"/>
                <a:gd name="T9" fmla="*/ 36 h 108"/>
                <a:gd name="T10" fmla="*/ 33 w 126"/>
                <a:gd name="T11" fmla="*/ 41 h 108"/>
                <a:gd name="T12" fmla="*/ 52 w 126"/>
                <a:gd name="T13" fmla="*/ 37 h 108"/>
                <a:gd name="T14" fmla="*/ 53 w 126"/>
                <a:gd name="T15" fmla="*/ 14 h 108"/>
                <a:gd name="T16" fmla="*/ 67 w 126"/>
                <a:gd name="T17" fmla="*/ 6 h 108"/>
                <a:gd name="T18" fmla="*/ 72 w 126"/>
                <a:gd name="T19" fmla="*/ 16 h 108"/>
                <a:gd name="T20" fmla="*/ 83 w 126"/>
                <a:gd name="T21" fmla="*/ 17 h 108"/>
                <a:gd name="T22" fmla="*/ 100 w 126"/>
                <a:gd name="T23" fmla="*/ 8 h 108"/>
                <a:gd name="T24" fmla="*/ 126 w 126"/>
                <a:gd name="T25" fmla="*/ 0 h 108"/>
                <a:gd name="T26" fmla="*/ 123 w 126"/>
                <a:gd name="T27" fmla="*/ 18 h 108"/>
                <a:gd name="T28" fmla="*/ 114 w 126"/>
                <a:gd name="T29" fmla="*/ 31 h 108"/>
                <a:gd name="T30" fmla="*/ 85 w 126"/>
                <a:gd name="T31" fmla="*/ 40 h 108"/>
                <a:gd name="T32" fmla="*/ 98 w 126"/>
                <a:gd name="T33" fmla="*/ 46 h 108"/>
                <a:gd name="T34" fmla="*/ 79 w 126"/>
                <a:gd name="T35" fmla="*/ 50 h 108"/>
                <a:gd name="T36" fmla="*/ 41 w 126"/>
                <a:gd name="T37" fmla="*/ 53 h 108"/>
                <a:gd name="T38" fmla="*/ 75 w 126"/>
                <a:gd name="T39" fmla="*/ 70 h 108"/>
                <a:gd name="T40" fmla="*/ 40 w 126"/>
                <a:gd name="T41" fmla="*/ 74 h 108"/>
                <a:gd name="T42" fmla="*/ 40 w 126"/>
                <a:gd name="T43" fmla="*/ 98 h 108"/>
                <a:gd name="T44" fmla="*/ 19 w 126"/>
                <a:gd name="T45" fmla="*/ 108 h 108"/>
                <a:gd name="T46" fmla="*/ 0 w 126"/>
                <a:gd name="T47" fmla="*/ 108 h 108"/>
                <a:gd name="T48" fmla="*/ 0 w 126"/>
                <a:gd name="T49" fmla="*/ 87 h 108"/>
                <a:gd name="T50" fmla="*/ 14 w 126"/>
                <a:gd name="T51" fmla="*/ 77 h 108"/>
                <a:gd name="T52" fmla="*/ 22 w 126"/>
                <a:gd name="T53" fmla="*/ 87 h 108"/>
                <a:gd name="T54" fmla="*/ 10 w 126"/>
                <a:gd name="T55" fmla="*/ 57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126" h="108">
                  <a:moveTo>
                    <a:pt x="10" y="57"/>
                  </a:moveTo>
                  <a:lnTo>
                    <a:pt x="18" y="64"/>
                  </a:lnTo>
                  <a:lnTo>
                    <a:pt x="25" y="89"/>
                  </a:lnTo>
                  <a:lnTo>
                    <a:pt x="23" y="65"/>
                  </a:lnTo>
                  <a:lnTo>
                    <a:pt x="21" y="36"/>
                  </a:lnTo>
                  <a:lnTo>
                    <a:pt x="33" y="41"/>
                  </a:lnTo>
                  <a:lnTo>
                    <a:pt x="52" y="37"/>
                  </a:lnTo>
                  <a:lnTo>
                    <a:pt x="53" y="14"/>
                  </a:lnTo>
                  <a:lnTo>
                    <a:pt x="67" y="6"/>
                  </a:lnTo>
                  <a:lnTo>
                    <a:pt x="72" y="16"/>
                  </a:lnTo>
                  <a:lnTo>
                    <a:pt x="83" y="17"/>
                  </a:lnTo>
                  <a:lnTo>
                    <a:pt x="100" y="8"/>
                  </a:lnTo>
                  <a:lnTo>
                    <a:pt x="126" y="0"/>
                  </a:lnTo>
                  <a:lnTo>
                    <a:pt x="123" y="18"/>
                  </a:lnTo>
                  <a:lnTo>
                    <a:pt x="114" y="31"/>
                  </a:lnTo>
                  <a:lnTo>
                    <a:pt x="85" y="40"/>
                  </a:lnTo>
                  <a:lnTo>
                    <a:pt x="98" y="46"/>
                  </a:lnTo>
                  <a:lnTo>
                    <a:pt x="79" y="50"/>
                  </a:lnTo>
                  <a:lnTo>
                    <a:pt x="41" y="53"/>
                  </a:lnTo>
                  <a:lnTo>
                    <a:pt x="75" y="70"/>
                  </a:lnTo>
                  <a:lnTo>
                    <a:pt x="40" y="74"/>
                  </a:lnTo>
                  <a:lnTo>
                    <a:pt x="40" y="98"/>
                  </a:lnTo>
                  <a:lnTo>
                    <a:pt x="19" y="108"/>
                  </a:lnTo>
                  <a:lnTo>
                    <a:pt x="0" y="108"/>
                  </a:lnTo>
                  <a:lnTo>
                    <a:pt x="0" y="87"/>
                  </a:lnTo>
                  <a:lnTo>
                    <a:pt x="14" y="77"/>
                  </a:lnTo>
                  <a:lnTo>
                    <a:pt x="22" y="87"/>
                  </a:lnTo>
                  <a:lnTo>
                    <a:pt x="10" y="57"/>
                  </a:lnTo>
                  <a:close/>
                </a:path>
              </a:pathLst>
            </a:custGeom>
            <a:solidFill>
              <a:srgbClr val="4419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" name="Freeform 28"/>
            <p:cNvSpPr>
              <a:spLocks/>
            </p:cNvSpPr>
            <p:nvPr/>
          </p:nvSpPr>
          <p:spPr bwMode="auto">
            <a:xfrm>
              <a:off x="2699" y="2384"/>
              <a:ext cx="11" cy="9"/>
            </a:xfrm>
            <a:custGeom>
              <a:avLst/>
              <a:gdLst>
                <a:gd name="T0" fmla="*/ 0 w 21"/>
                <a:gd name="T1" fmla="*/ 6 h 17"/>
                <a:gd name="T2" fmla="*/ 4 w 21"/>
                <a:gd name="T3" fmla="*/ 16 h 17"/>
                <a:gd name="T4" fmla="*/ 11 w 21"/>
                <a:gd name="T5" fmla="*/ 17 h 17"/>
                <a:gd name="T6" fmla="*/ 20 w 21"/>
                <a:gd name="T7" fmla="*/ 13 h 17"/>
                <a:gd name="T8" fmla="*/ 21 w 21"/>
                <a:gd name="T9" fmla="*/ 1 h 17"/>
                <a:gd name="T10" fmla="*/ 16 w 21"/>
                <a:gd name="T11" fmla="*/ 0 h 17"/>
                <a:gd name="T12" fmla="*/ 15 w 21"/>
                <a:gd name="T13" fmla="*/ 8 h 17"/>
                <a:gd name="T14" fmla="*/ 8 w 21"/>
                <a:gd name="T15" fmla="*/ 10 h 17"/>
                <a:gd name="T16" fmla="*/ 7 w 21"/>
                <a:gd name="T17" fmla="*/ 3 h 17"/>
                <a:gd name="T18" fmla="*/ 0 w 21"/>
                <a:gd name="T19" fmla="*/ 6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1" h="17">
                  <a:moveTo>
                    <a:pt x="0" y="6"/>
                  </a:moveTo>
                  <a:lnTo>
                    <a:pt x="4" y="16"/>
                  </a:lnTo>
                  <a:lnTo>
                    <a:pt x="11" y="17"/>
                  </a:lnTo>
                  <a:lnTo>
                    <a:pt x="20" y="13"/>
                  </a:lnTo>
                  <a:lnTo>
                    <a:pt x="21" y="1"/>
                  </a:lnTo>
                  <a:lnTo>
                    <a:pt x="16" y="0"/>
                  </a:lnTo>
                  <a:lnTo>
                    <a:pt x="15" y="8"/>
                  </a:lnTo>
                  <a:lnTo>
                    <a:pt x="8" y="10"/>
                  </a:lnTo>
                  <a:lnTo>
                    <a:pt x="7" y="3"/>
                  </a:lnTo>
                  <a:lnTo>
                    <a:pt x="0" y="6"/>
                  </a:lnTo>
                  <a:close/>
                </a:path>
              </a:pathLst>
            </a:custGeom>
            <a:solidFill>
              <a:srgbClr val="28231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" name="Freeform 29"/>
            <p:cNvSpPr>
              <a:spLocks/>
            </p:cNvSpPr>
            <p:nvPr/>
          </p:nvSpPr>
          <p:spPr bwMode="auto">
            <a:xfrm>
              <a:off x="2678" y="2284"/>
              <a:ext cx="72" cy="52"/>
            </a:xfrm>
            <a:custGeom>
              <a:avLst/>
              <a:gdLst>
                <a:gd name="T0" fmla="*/ 0 w 144"/>
                <a:gd name="T1" fmla="*/ 72 h 102"/>
                <a:gd name="T2" fmla="*/ 30 w 144"/>
                <a:gd name="T3" fmla="*/ 30 h 102"/>
                <a:gd name="T4" fmla="*/ 30 w 144"/>
                <a:gd name="T5" fmla="*/ 56 h 102"/>
                <a:gd name="T6" fmla="*/ 56 w 144"/>
                <a:gd name="T7" fmla="*/ 30 h 102"/>
                <a:gd name="T8" fmla="*/ 83 w 144"/>
                <a:gd name="T9" fmla="*/ 0 h 102"/>
                <a:gd name="T10" fmla="*/ 71 w 144"/>
                <a:gd name="T11" fmla="*/ 53 h 102"/>
                <a:gd name="T12" fmla="*/ 102 w 144"/>
                <a:gd name="T13" fmla="*/ 26 h 102"/>
                <a:gd name="T14" fmla="*/ 132 w 144"/>
                <a:gd name="T15" fmla="*/ 11 h 102"/>
                <a:gd name="T16" fmla="*/ 106 w 144"/>
                <a:gd name="T17" fmla="*/ 53 h 102"/>
                <a:gd name="T18" fmla="*/ 144 w 144"/>
                <a:gd name="T19" fmla="*/ 49 h 102"/>
                <a:gd name="T20" fmla="*/ 109 w 144"/>
                <a:gd name="T21" fmla="*/ 79 h 102"/>
                <a:gd name="T22" fmla="*/ 83 w 144"/>
                <a:gd name="T23" fmla="*/ 102 h 102"/>
                <a:gd name="T24" fmla="*/ 91 w 144"/>
                <a:gd name="T25" fmla="*/ 61 h 102"/>
                <a:gd name="T26" fmla="*/ 56 w 144"/>
                <a:gd name="T27" fmla="*/ 79 h 102"/>
                <a:gd name="T28" fmla="*/ 26 w 144"/>
                <a:gd name="T29" fmla="*/ 91 h 102"/>
                <a:gd name="T30" fmla="*/ 41 w 144"/>
                <a:gd name="T31" fmla="*/ 68 h 102"/>
                <a:gd name="T32" fmla="*/ 40 w 144"/>
                <a:gd name="T33" fmla="*/ 68 h 102"/>
                <a:gd name="T34" fmla="*/ 36 w 144"/>
                <a:gd name="T35" fmla="*/ 69 h 102"/>
                <a:gd name="T36" fmla="*/ 30 w 144"/>
                <a:gd name="T37" fmla="*/ 70 h 102"/>
                <a:gd name="T38" fmla="*/ 23 w 144"/>
                <a:gd name="T39" fmla="*/ 71 h 102"/>
                <a:gd name="T40" fmla="*/ 16 w 144"/>
                <a:gd name="T41" fmla="*/ 72 h 102"/>
                <a:gd name="T42" fmla="*/ 9 w 144"/>
                <a:gd name="T43" fmla="*/ 73 h 102"/>
                <a:gd name="T44" fmla="*/ 3 w 144"/>
                <a:gd name="T45" fmla="*/ 73 h 102"/>
                <a:gd name="T46" fmla="*/ 0 w 144"/>
                <a:gd name="T47" fmla="*/ 72 h 1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144" h="102">
                  <a:moveTo>
                    <a:pt x="0" y="72"/>
                  </a:moveTo>
                  <a:lnTo>
                    <a:pt x="30" y="30"/>
                  </a:lnTo>
                  <a:lnTo>
                    <a:pt x="30" y="56"/>
                  </a:lnTo>
                  <a:lnTo>
                    <a:pt x="56" y="30"/>
                  </a:lnTo>
                  <a:lnTo>
                    <a:pt x="83" y="0"/>
                  </a:lnTo>
                  <a:lnTo>
                    <a:pt x="71" y="53"/>
                  </a:lnTo>
                  <a:lnTo>
                    <a:pt x="102" y="26"/>
                  </a:lnTo>
                  <a:lnTo>
                    <a:pt x="132" y="11"/>
                  </a:lnTo>
                  <a:lnTo>
                    <a:pt x="106" y="53"/>
                  </a:lnTo>
                  <a:lnTo>
                    <a:pt x="144" y="49"/>
                  </a:lnTo>
                  <a:lnTo>
                    <a:pt x="109" y="79"/>
                  </a:lnTo>
                  <a:lnTo>
                    <a:pt x="83" y="102"/>
                  </a:lnTo>
                  <a:lnTo>
                    <a:pt x="91" y="61"/>
                  </a:lnTo>
                  <a:lnTo>
                    <a:pt x="56" y="79"/>
                  </a:lnTo>
                  <a:lnTo>
                    <a:pt x="26" y="91"/>
                  </a:lnTo>
                  <a:lnTo>
                    <a:pt x="41" y="68"/>
                  </a:lnTo>
                  <a:lnTo>
                    <a:pt x="40" y="68"/>
                  </a:lnTo>
                  <a:lnTo>
                    <a:pt x="36" y="69"/>
                  </a:lnTo>
                  <a:lnTo>
                    <a:pt x="30" y="70"/>
                  </a:lnTo>
                  <a:lnTo>
                    <a:pt x="23" y="71"/>
                  </a:lnTo>
                  <a:lnTo>
                    <a:pt x="16" y="72"/>
                  </a:lnTo>
                  <a:lnTo>
                    <a:pt x="9" y="73"/>
                  </a:lnTo>
                  <a:lnTo>
                    <a:pt x="3" y="73"/>
                  </a:lnTo>
                  <a:lnTo>
                    <a:pt x="0" y="72"/>
                  </a:lnTo>
                  <a:close/>
                </a:path>
              </a:pathLst>
            </a:custGeom>
            <a:solidFill>
              <a:srgbClr val="2B2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" name="Freeform 30"/>
            <p:cNvSpPr>
              <a:spLocks/>
            </p:cNvSpPr>
            <p:nvPr/>
          </p:nvSpPr>
          <p:spPr bwMode="auto">
            <a:xfrm>
              <a:off x="2708" y="2257"/>
              <a:ext cx="185" cy="100"/>
            </a:xfrm>
            <a:custGeom>
              <a:avLst/>
              <a:gdLst>
                <a:gd name="T0" fmla="*/ 15 w 368"/>
                <a:gd name="T1" fmla="*/ 38 h 199"/>
                <a:gd name="T2" fmla="*/ 34 w 368"/>
                <a:gd name="T3" fmla="*/ 8 h 199"/>
                <a:gd name="T4" fmla="*/ 38 w 368"/>
                <a:gd name="T5" fmla="*/ 46 h 199"/>
                <a:gd name="T6" fmla="*/ 69 w 368"/>
                <a:gd name="T7" fmla="*/ 42 h 199"/>
                <a:gd name="T8" fmla="*/ 107 w 368"/>
                <a:gd name="T9" fmla="*/ 4 h 199"/>
                <a:gd name="T10" fmla="*/ 99 w 368"/>
                <a:gd name="T11" fmla="*/ 46 h 199"/>
                <a:gd name="T12" fmla="*/ 129 w 368"/>
                <a:gd name="T13" fmla="*/ 26 h 199"/>
                <a:gd name="T14" fmla="*/ 167 w 368"/>
                <a:gd name="T15" fmla="*/ 0 h 199"/>
                <a:gd name="T16" fmla="*/ 133 w 368"/>
                <a:gd name="T17" fmla="*/ 54 h 199"/>
                <a:gd name="T18" fmla="*/ 186 w 368"/>
                <a:gd name="T19" fmla="*/ 34 h 199"/>
                <a:gd name="T20" fmla="*/ 232 w 368"/>
                <a:gd name="T21" fmla="*/ 4 h 199"/>
                <a:gd name="T22" fmla="*/ 186 w 368"/>
                <a:gd name="T23" fmla="*/ 54 h 199"/>
                <a:gd name="T24" fmla="*/ 236 w 368"/>
                <a:gd name="T25" fmla="*/ 34 h 199"/>
                <a:gd name="T26" fmla="*/ 198 w 368"/>
                <a:gd name="T27" fmla="*/ 69 h 199"/>
                <a:gd name="T28" fmla="*/ 281 w 368"/>
                <a:gd name="T29" fmla="*/ 46 h 199"/>
                <a:gd name="T30" fmla="*/ 236 w 368"/>
                <a:gd name="T31" fmla="*/ 80 h 199"/>
                <a:gd name="T32" fmla="*/ 300 w 368"/>
                <a:gd name="T33" fmla="*/ 80 h 199"/>
                <a:gd name="T34" fmla="*/ 262 w 368"/>
                <a:gd name="T35" fmla="*/ 107 h 199"/>
                <a:gd name="T36" fmla="*/ 259 w 368"/>
                <a:gd name="T37" fmla="*/ 126 h 199"/>
                <a:gd name="T38" fmla="*/ 315 w 368"/>
                <a:gd name="T39" fmla="*/ 110 h 199"/>
                <a:gd name="T40" fmla="*/ 350 w 368"/>
                <a:gd name="T41" fmla="*/ 107 h 199"/>
                <a:gd name="T42" fmla="*/ 281 w 368"/>
                <a:gd name="T43" fmla="*/ 141 h 199"/>
                <a:gd name="T44" fmla="*/ 251 w 368"/>
                <a:gd name="T45" fmla="*/ 156 h 199"/>
                <a:gd name="T46" fmla="*/ 368 w 368"/>
                <a:gd name="T47" fmla="*/ 161 h 199"/>
                <a:gd name="T48" fmla="*/ 300 w 368"/>
                <a:gd name="T49" fmla="*/ 176 h 199"/>
                <a:gd name="T50" fmla="*/ 353 w 368"/>
                <a:gd name="T51" fmla="*/ 199 h 199"/>
                <a:gd name="T52" fmla="*/ 274 w 368"/>
                <a:gd name="T53" fmla="*/ 199 h 199"/>
                <a:gd name="T54" fmla="*/ 213 w 368"/>
                <a:gd name="T55" fmla="*/ 199 h 199"/>
                <a:gd name="T56" fmla="*/ 254 w 368"/>
                <a:gd name="T57" fmla="*/ 171 h 199"/>
                <a:gd name="T58" fmla="*/ 205 w 368"/>
                <a:gd name="T59" fmla="*/ 171 h 199"/>
                <a:gd name="T60" fmla="*/ 216 w 368"/>
                <a:gd name="T61" fmla="*/ 130 h 199"/>
                <a:gd name="T62" fmla="*/ 171 w 368"/>
                <a:gd name="T63" fmla="*/ 145 h 199"/>
                <a:gd name="T64" fmla="*/ 186 w 368"/>
                <a:gd name="T65" fmla="*/ 115 h 199"/>
                <a:gd name="T66" fmla="*/ 133 w 368"/>
                <a:gd name="T67" fmla="*/ 115 h 199"/>
                <a:gd name="T68" fmla="*/ 145 w 368"/>
                <a:gd name="T69" fmla="*/ 88 h 199"/>
                <a:gd name="T70" fmla="*/ 91 w 368"/>
                <a:gd name="T71" fmla="*/ 92 h 199"/>
                <a:gd name="T72" fmla="*/ 99 w 368"/>
                <a:gd name="T73" fmla="*/ 54 h 199"/>
                <a:gd name="T74" fmla="*/ 57 w 368"/>
                <a:gd name="T75" fmla="*/ 54 h 199"/>
                <a:gd name="T76" fmla="*/ 0 w 368"/>
                <a:gd name="T77" fmla="*/ 54 h 199"/>
                <a:gd name="T78" fmla="*/ 15 w 368"/>
                <a:gd name="T79" fmla="*/ 38 h 1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368" h="199">
                  <a:moveTo>
                    <a:pt x="15" y="38"/>
                  </a:moveTo>
                  <a:lnTo>
                    <a:pt x="34" y="8"/>
                  </a:lnTo>
                  <a:lnTo>
                    <a:pt x="38" y="46"/>
                  </a:lnTo>
                  <a:lnTo>
                    <a:pt x="69" y="42"/>
                  </a:lnTo>
                  <a:lnTo>
                    <a:pt x="107" y="4"/>
                  </a:lnTo>
                  <a:lnTo>
                    <a:pt x="99" y="46"/>
                  </a:lnTo>
                  <a:lnTo>
                    <a:pt x="129" y="26"/>
                  </a:lnTo>
                  <a:lnTo>
                    <a:pt x="167" y="0"/>
                  </a:lnTo>
                  <a:lnTo>
                    <a:pt x="133" y="54"/>
                  </a:lnTo>
                  <a:lnTo>
                    <a:pt x="186" y="34"/>
                  </a:lnTo>
                  <a:lnTo>
                    <a:pt x="232" y="4"/>
                  </a:lnTo>
                  <a:lnTo>
                    <a:pt x="186" y="54"/>
                  </a:lnTo>
                  <a:lnTo>
                    <a:pt x="236" y="34"/>
                  </a:lnTo>
                  <a:lnTo>
                    <a:pt x="198" y="69"/>
                  </a:lnTo>
                  <a:lnTo>
                    <a:pt x="281" y="46"/>
                  </a:lnTo>
                  <a:lnTo>
                    <a:pt x="236" y="80"/>
                  </a:lnTo>
                  <a:lnTo>
                    <a:pt x="300" y="80"/>
                  </a:lnTo>
                  <a:lnTo>
                    <a:pt x="262" y="107"/>
                  </a:lnTo>
                  <a:lnTo>
                    <a:pt x="259" y="126"/>
                  </a:lnTo>
                  <a:lnTo>
                    <a:pt x="315" y="110"/>
                  </a:lnTo>
                  <a:lnTo>
                    <a:pt x="350" y="107"/>
                  </a:lnTo>
                  <a:lnTo>
                    <a:pt x="281" y="141"/>
                  </a:lnTo>
                  <a:lnTo>
                    <a:pt x="251" y="156"/>
                  </a:lnTo>
                  <a:lnTo>
                    <a:pt x="368" y="161"/>
                  </a:lnTo>
                  <a:lnTo>
                    <a:pt x="300" y="176"/>
                  </a:lnTo>
                  <a:lnTo>
                    <a:pt x="353" y="199"/>
                  </a:lnTo>
                  <a:lnTo>
                    <a:pt x="274" y="199"/>
                  </a:lnTo>
                  <a:lnTo>
                    <a:pt x="213" y="199"/>
                  </a:lnTo>
                  <a:lnTo>
                    <a:pt x="254" y="171"/>
                  </a:lnTo>
                  <a:lnTo>
                    <a:pt x="205" y="171"/>
                  </a:lnTo>
                  <a:lnTo>
                    <a:pt x="216" y="130"/>
                  </a:lnTo>
                  <a:lnTo>
                    <a:pt x="171" y="145"/>
                  </a:lnTo>
                  <a:lnTo>
                    <a:pt x="186" y="115"/>
                  </a:lnTo>
                  <a:lnTo>
                    <a:pt x="133" y="115"/>
                  </a:lnTo>
                  <a:lnTo>
                    <a:pt x="145" y="88"/>
                  </a:lnTo>
                  <a:lnTo>
                    <a:pt x="91" y="92"/>
                  </a:lnTo>
                  <a:lnTo>
                    <a:pt x="99" y="54"/>
                  </a:lnTo>
                  <a:lnTo>
                    <a:pt x="57" y="54"/>
                  </a:lnTo>
                  <a:lnTo>
                    <a:pt x="0" y="54"/>
                  </a:lnTo>
                  <a:lnTo>
                    <a:pt x="15" y="38"/>
                  </a:lnTo>
                  <a:close/>
                </a:path>
              </a:pathLst>
            </a:custGeom>
            <a:solidFill>
              <a:srgbClr val="2B2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" name="Freeform 31"/>
            <p:cNvSpPr>
              <a:spLocks/>
            </p:cNvSpPr>
            <p:nvPr/>
          </p:nvSpPr>
          <p:spPr bwMode="auto">
            <a:xfrm>
              <a:off x="2857" y="2252"/>
              <a:ext cx="66" cy="57"/>
            </a:xfrm>
            <a:custGeom>
              <a:avLst/>
              <a:gdLst>
                <a:gd name="T0" fmla="*/ 7 w 132"/>
                <a:gd name="T1" fmla="*/ 61 h 115"/>
                <a:gd name="T2" fmla="*/ 45 w 132"/>
                <a:gd name="T3" fmla="*/ 16 h 115"/>
                <a:gd name="T4" fmla="*/ 64 w 132"/>
                <a:gd name="T5" fmla="*/ 0 h 115"/>
                <a:gd name="T6" fmla="*/ 38 w 132"/>
                <a:gd name="T7" fmla="*/ 58 h 115"/>
                <a:gd name="T8" fmla="*/ 79 w 132"/>
                <a:gd name="T9" fmla="*/ 46 h 115"/>
                <a:gd name="T10" fmla="*/ 56 w 132"/>
                <a:gd name="T11" fmla="*/ 77 h 115"/>
                <a:gd name="T12" fmla="*/ 132 w 132"/>
                <a:gd name="T13" fmla="*/ 61 h 115"/>
                <a:gd name="T14" fmla="*/ 71 w 132"/>
                <a:gd name="T15" fmla="*/ 96 h 115"/>
                <a:gd name="T16" fmla="*/ 129 w 132"/>
                <a:gd name="T17" fmla="*/ 96 h 115"/>
                <a:gd name="T18" fmla="*/ 71 w 132"/>
                <a:gd name="T19" fmla="*/ 115 h 115"/>
                <a:gd name="T20" fmla="*/ 15 w 132"/>
                <a:gd name="T21" fmla="*/ 115 h 115"/>
                <a:gd name="T22" fmla="*/ 48 w 132"/>
                <a:gd name="T23" fmla="*/ 81 h 115"/>
                <a:gd name="T24" fmla="*/ 0 w 132"/>
                <a:gd name="T25" fmla="*/ 81 h 115"/>
                <a:gd name="T26" fmla="*/ 7 w 132"/>
                <a:gd name="T27" fmla="*/ 61 h 1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32" h="115">
                  <a:moveTo>
                    <a:pt x="7" y="61"/>
                  </a:moveTo>
                  <a:lnTo>
                    <a:pt x="45" y="16"/>
                  </a:lnTo>
                  <a:lnTo>
                    <a:pt x="64" y="0"/>
                  </a:lnTo>
                  <a:lnTo>
                    <a:pt x="38" y="58"/>
                  </a:lnTo>
                  <a:lnTo>
                    <a:pt x="79" y="46"/>
                  </a:lnTo>
                  <a:lnTo>
                    <a:pt x="56" y="77"/>
                  </a:lnTo>
                  <a:lnTo>
                    <a:pt x="132" y="61"/>
                  </a:lnTo>
                  <a:lnTo>
                    <a:pt x="71" y="96"/>
                  </a:lnTo>
                  <a:lnTo>
                    <a:pt x="129" y="96"/>
                  </a:lnTo>
                  <a:lnTo>
                    <a:pt x="71" y="115"/>
                  </a:lnTo>
                  <a:lnTo>
                    <a:pt x="15" y="115"/>
                  </a:lnTo>
                  <a:lnTo>
                    <a:pt x="48" y="81"/>
                  </a:lnTo>
                  <a:lnTo>
                    <a:pt x="0" y="81"/>
                  </a:lnTo>
                  <a:lnTo>
                    <a:pt x="7" y="61"/>
                  </a:lnTo>
                  <a:close/>
                </a:path>
              </a:pathLst>
            </a:custGeom>
            <a:solidFill>
              <a:srgbClr val="2B2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" name="Freeform 32"/>
            <p:cNvSpPr>
              <a:spLocks/>
            </p:cNvSpPr>
            <p:nvPr/>
          </p:nvSpPr>
          <p:spPr bwMode="auto">
            <a:xfrm>
              <a:off x="2796" y="2378"/>
              <a:ext cx="89" cy="46"/>
            </a:xfrm>
            <a:custGeom>
              <a:avLst/>
              <a:gdLst>
                <a:gd name="T0" fmla="*/ 38 w 178"/>
                <a:gd name="T1" fmla="*/ 0 h 92"/>
                <a:gd name="T2" fmla="*/ 76 w 178"/>
                <a:gd name="T3" fmla="*/ 0 h 92"/>
                <a:gd name="T4" fmla="*/ 178 w 178"/>
                <a:gd name="T5" fmla="*/ 0 h 92"/>
                <a:gd name="T6" fmla="*/ 125 w 178"/>
                <a:gd name="T7" fmla="*/ 12 h 92"/>
                <a:gd name="T8" fmla="*/ 76 w 178"/>
                <a:gd name="T9" fmla="*/ 23 h 92"/>
                <a:gd name="T10" fmla="*/ 175 w 178"/>
                <a:gd name="T11" fmla="*/ 35 h 92"/>
                <a:gd name="T12" fmla="*/ 102 w 178"/>
                <a:gd name="T13" fmla="*/ 50 h 92"/>
                <a:gd name="T14" fmla="*/ 57 w 178"/>
                <a:gd name="T15" fmla="*/ 69 h 92"/>
                <a:gd name="T16" fmla="*/ 125 w 178"/>
                <a:gd name="T17" fmla="*/ 69 h 92"/>
                <a:gd name="T18" fmla="*/ 72 w 178"/>
                <a:gd name="T19" fmla="*/ 92 h 92"/>
                <a:gd name="T20" fmla="*/ 15 w 178"/>
                <a:gd name="T21" fmla="*/ 92 h 92"/>
                <a:gd name="T22" fmla="*/ 53 w 178"/>
                <a:gd name="T23" fmla="*/ 38 h 92"/>
                <a:gd name="T24" fmla="*/ 0 w 178"/>
                <a:gd name="T25" fmla="*/ 38 h 92"/>
                <a:gd name="T26" fmla="*/ 38 w 178"/>
                <a:gd name="T27" fmla="*/ 0 h 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78" h="92">
                  <a:moveTo>
                    <a:pt x="38" y="0"/>
                  </a:moveTo>
                  <a:lnTo>
                    <a:pt x="76" y="0"/>
                  </a:lnTo>
                  <a:lnTo>
                    <a:pt x="178" y="0"/>
                  </a:lnTo>
                  <a:lnTo>
                    <a:pt x="125" y="12"/>
                  </a:lnTo>
                  <a:lnTo>
                    <a:pt x="76" y="23"/>
                  </a:lnTo>
                  <a:lnTo>
                    <a:pt x="175" y="35"/>
                  </a:lnTo>
                  <a:lnTo>
                    <a:pt x="102" y="50"/>
                  </a:lnTo>
                  <a:lnTo>
                    <a:pt x="57" y="69"/>
                  </a:lnTo>
                  <a:lnTo>
                    <a:pt x="125" y="69"/>
                  </a:lnTo>
                  <a:lnTo>
                    <a:pt x="72" y="92"/>
                  </a:lnTo>
                  <a:lnTo>
                    <a:pt x="15" y="92"/>
                  </a:lnTo>
                  <a:lnTo>
                    <a:pt x="53" y="38"/>
                  </a:lnTo>
                  <a:lnTo>
                    <a:pt x="0" y="38"/>
                  </a:lnTo>
                  <a:lnTo>
                    <a:pt x="38" y="0"/>
                  </a:lnTo>
                  <a:close/>
                </a:path>
              </a:pathLst>
            </a:custGeom>
            <a:solidFill>
              <a:srgbClr val="2B2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" name="Freeform 33"/>
            <p:cNvSpPr>
              <a:spLocks/>
            </p:cNvSpPr>
            <p:nvPr/>
          </p:nvSpPr>
          <p:spPr bwMode="auto">
            <a:xfrm>
              <a:off x="2879" y="2343"/>
              <a:ext cx="103" cy="44"/>
            </a:xfrm>
            <a:custGeom>
              <a:avLst/>
              <a:gdLst>
                <a:gd name="T0" fmla="*/ 23 w 205"/>
                <a:gd name="T1" fmla="*/ 23 h 89"/>
                <a:gd name="T2" fmla="*/ 129 w 205"/>
                <a:gd name="T3" fmla="*/ 16 h 89"/>
                <a:gd name="T4" fmla="*/ 205 w 205"/>
                <a:gd name="T5" fmla="*/ 0 h 89"/>
                <a:gd name="T6" fmla="*/ 160 w 205"/>
                <a:gd name="T7" fmla="*/ 23 h 89"/>
                <a:gd name="T8" fmla="*/ 95 w 205"/>
                <a:gd name="T9" fmla="*/ 39 h 89"/>
                <a:gd name="T10" fmla="*/ 148 w 205"/>
                <a:gd name="T11" fmla="*/ 39 h 89"/>
                <a:gd name="T12" fmla="*/ 114 w 205"/>
                <a:gd name="T13" fmla="*/ 62 h 89"/>
                <a:gd name="T14" fmla="*/ 72 w 205"/>
                <a:gd name="T15" fmla="*/ 69 h 89"/>
                <a:gd name="T16" fmla="*/ 129 w 205"/>
                <a:gd name="T17" fmla="*/ 69 h 89"/>
                <a:gd name="T18" fmla="*/ 87 w 205"/>
                <a:gd name="T19" fmla="*/ 89 h 89"/>
                <a:gd name="T20" fmla="*/ 31 w 205"/>
                <a:gd name="T21" fmla="*/ 89 h 89"/>
                <a:gd name="T22" fmla="*/ 53 w 205"/>
                <a:gd name="T23" fmla="*/ 54 h 89"/>
                <a:gd name="T24" fmla="*/ 0 w 205"/>
                <a:gd name="T25" fmla="*/ 51 h 89"/>
                <a:gd name="T26" fmla="*/ 23 w 205"/>
                <a:gd name="T27" fmla="*/ 23 h 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05" h="89">
                  <a:moveTo>
                    <a:pt x="23" y="23"/>
                  </a:moveTo>
                  <a:lnTo>
                    <a:pt x="129" y="16"/>
                  </a:lnTo>
                  <a:lnTo>
                    <a:pt x="205" y="0"/>
                  </a:lnTo>
                  <a:lnTo>
                    <a:pt x="160" y="23"/>
                  </a:lnTo>
                  <a:lnTo>
                    <a:pt x="95" y="39"/>
                  </a:lnTo>
                  <a:lnTo>
                    <a:pt x="148" y="39"/>
                  </a:lnTo>
                  <a:lnTo>
                    <a:pt x="114" y="62"/>
                  </a:lnTo>
                  <a:lnTo>
                    <a:pt x="72" y="69"/>
                  </a:lnTo>
                  <a:lnTo>
                    <a:pt x="129" y="69"/>
                  </a:lnTo>
                  <a:lnTo>
                    <a:pt x="87" y="89"/>
                  </a:lnTo>
                  <a:lnTo>
                    <a:pt x="31" y="89"/>
                  </a:lnTo>
                  <a:lnTo>
                    <a:pt x="53" y="54"/>
                  </a:lnTo>
                  <a:lnTo>
                    <a:pt x="0" y="51"/>
                  </a:lnTo>
                  <a:lnTo>
                    <a:pt x="23" y="23"/>
                  </a:lnTo>
                  <a:close/>
                </a:path>
              </a:pathLst>
            </a:custGeom>
            <a:solidFill>
              <a:srgbClr val="2B2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" name="Freeform 34"/>
            <p:cNvSpPr>
              <a:spLocks/>
            </p:cNvSpPr>
            <p:nvPr/>
          </p:nvSpPr>
          <p:spPr bwMode="auto">
            <a:xfrm>
              <a:off x="2836" y="2420"/>
              <a:ext cx="55" cy="23"/>
            </a:xfrm>
            <a:custGeom>
              <a:avLst/>
              <a:gdLst>
                <a:gd name="T0" fmla="*/ 31 w 111"/>
                <a:gd name="T1" fmla="*/ 27 h 46"/>
                <a:gd name="T2" fmla="*/ 99 w 111"/>
                <a:gd name="T3" fmla="*/ 0 h 46"/>
                <a:gd name="T4" fmla="*/ 69 w 111"/>
                <a:gd name="T5" fmla="*/ 31 h 46"/>
                <a:gd name="T6" fmla="*/ 111 w 111"/>
                <a:gd name="T7" fmla="*/ 27 h 46"/>
                <a:gd name="T8" fmla="*/ 61 w 111"/>
                <a:gd name="T9" fmla="*/ 46 h 46"/>
                <a:gd name="T10" fmla="*/ 0 w 111"/>
                <a:gd name="T11" fmla="*/ 46 h 46"/>
                <a:gd name="T12" fmla="*/ 31 w 111"/>
                <a:gd name="T13" fmla="*/ 27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11" h="46">
                  <a:moveTo>
                    <a:pt x="31" y="27"/>
                  </a:moveTo>
                  <a:lnTo>
                    <a:pt x="99" y="0"/>
                  </a:lnTo>
                  <a:lnTo>
                    <a:pt x="69" y="31"/>
                  </a:lnTo>
                  <a:lnTo>
                    <a:pt x="111" y="27"/>
                  </a:lnTo>
                  <a:lnTo>
                    <a:pt x="61" y="46"/>
                  </a:lnTo>
                  <a:lnTo>
                    <a:pt x="0" y="46"/>
                  </a:lnTo>
                  <a:lnTo>
                    <a:pt x="31" y="27"/>
                  </a:lnTo>
                  <a:close/>
                </a:path>
              </a:pathLst>
            </a:custGeom>
            <a:solidFill>
              <a:srgbClr val="2B2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" name="Freeform 35"/>
            <p:cNvSpPr>
              <a:spLocks/>
            </p:cNvSpPr>
            <p:nvPr/>
          </p:nvSpPr>
          <p:spPr bwMode="auto">
            <a:xfrm>
              <a:off x="2813" y="2357"/>
              <a:ext cx="59" cy="11"/>
            </a:xfrm>
            <a:custGeom>
              <a:avLst/>
              <a:gdLst>
                <a:gd name="T0" fmla="*/ 7 w 118"/>
                <a:gd name="T1" fmla="*/ 0 h 23"/>
                <a:gd name="T2" fmla="*/ 118 w 118"/>
                <a:gd name="T3" fmla="*/ 11 h 23"/>
                <a:gd name="T4" fmla="*/ 0 w 118"/>
                <a:gd name="T5" fmla="*/ 23 h 23"/>
                <a:gd name="T6" fmla="*/ 7 w 118"/>
                <a:gd name="T7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8" h="23">
                  <a:moveTo>
                    <a:pt x="7" y="0"/>
                  </a:moveTo>
                  <a:lnTo>
                    <a:pt x="118" y="11"/>
                  </a:lnTo>
                  <a:lnTo>
                    <a:pt x="0" y="23"/>
                  </a:lnTo>
                  <a:lnTo>
                    <a:pt x="7" y="0"/>
                  </a:lnTo>
                  <a:close/>
                </a:path>
              </a:pathLst>
            </a:custGeom>
            <a:solidFill>
              <a:srgbClr val="2B2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" name="Freeform 36"/>
            <p:cNvSpPr>
              <a:spLocks/>
            </p:cNvSpPr>
            <p:nvPr/>
          </p:nvSpPr>
          <p:spPr bwMode="auto">
            <a:xfrm>
              <a:off x="2978" y="2374"/>
              <a:ext cx="84" cy="51"/>
            </a:xfrm>
            <a:custGeom>
              <a:avLst/>
              <a:gdLst>
                <a:gd name="T0" fmla="*/ 103 w 167"/>
                <a:gd name="T1" fmla="*/ 0 h 103"/>
                <a:gd name="T2" fmla="*/ 45 w 167"/>
                <a:gd name="T3" fmla="*/ 53 h 103"/>
                <a:gd name="T4" fmla="*/ 0 w 167"/>
                <a:gd name="T5" fmla="*/ 84 h 103"/>
                <a:gd name="T6" fmla="*/ 68 w 167"/>
                <a:gd name="T7" fmla="*/ 61 h 103"/>
                <a:gd name="T8" fmla="*/ 33 w 167"/>
                <a:gd name="T9" fmla="*/ 103 h 103"/>
                <a:gd name="T10" fmla="*/ 76 w 167"/>
                <a:gd name="T11" fmla="*/ 95 h 103"/>
                <a:gd name="T12" fmla="*/ 136 w 167"/>
                <a:gd name="T13" fmla="*/ 65 h 103"/>
                <a:gd name="T14" fmla="*/ 91 w 167"/>
                <a:gd name="T15" fmla="*/ 73 h 103"/>
                <a:gd name="T16" fmla="*/ 129 w 167"/>
                <a:gd name="T17" fmla="*/ 42 h 103"/>
                <a:gd name="T18" fmla="*/ 167 w 167"/>
                <a:gd name="T19" fmla="*/ 19 h 103"/>
                <a:gd name="T20" fmla="*/ 103 w 167"/>
                <a:gd name="T21" fmla="*/ 0 h 1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67" h="103">
                  <a:moveTo>
                    <a:pt x="103" y="0"/>
                  </a:moveTo>
                  <a:lnTo>
                    <a:pt x="45" y="53"/>
                  </a:lnTo>
                  <a:lnTo>
                    <a:pt x="0" y="84"/>
                  </a:lnTo>
                  <a:lnTo>
                    <a:pt x="68" y="61"/>
                  </a:lnTo>
                  <a:lnTo>
                    <a:pt x="33" y="103"/>
                  </a:lnTo>
                  <a:lnTo>
                    <a:pt x="76" y="95"/>
                  </a:lnTo>
                  <a:lnTo>
                    <a:pt x="136" y="65"/>
                  </a:lnTo>
                  <a:lnTo>
                    <a:pt x="91" y="73"/>
                  </a:lnTo>
                  <a:lnTo>
                    <a:pt x="129" y="42"/>
                  </a:lnTo>
                  <a:lnTo>
                    <a:pt x="167" y="19"/>
                  </a:lnTo>
                  <a:lnTo>
                    <a:pt x="103" y="0"/>
                  </a:lnTo>
                  <a:close/>
                </a:path>
              </a:pathLst>
            </a:custGeom>
            <a:solidFill>
              <a:srgbClr val="2B2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" name="Freeform 37"/>
            <p:cNvSpPr>
              <a:spLocks/>
            </p:cNvSpPr>
            <p:nvPr/>
          </p:nvSpPr>
          <p:spPr bwMode="auto">
            <a:xfrm>
              <a:off x="2782" y="2124"/>
              <a:ext cx="298" cy="211"/>
            </a:xfrm>
            <a:custGeom>
              <a:avLst/>
              <a:gdLst>
                <a:gd name="T0" fmla="*/ 26 w 597"/>
                <a:gd name="T1" fmla="*/ 46 h 421"/>
                <a:gd name="T2" fmla="*/ 26 w 597"/>
                <a:gd name="T3" fmla="*/ 110 h 421"/>
                <a:gd name="T4" fmla="*/ 85 w 597"/>
                <a:gd name="T5" fmla="*/ 46 h 421"/>
                <a:gd name="T6" fmla="*/ 76 w 597"/>
                <a:gd name="T7" fmla="*/ 93 h 421"/>
                <a:gd name="T8" fmla="*/ 152 w 597"/>
                <a:gd name="T9" fmla="*/ 20 h 421"/>
                <a:gd name="T10" fmla="*/ 136 w 597"/>
                <a:gd name="T11" fmla="*/ 68 h 421"/>
                <a:gd name="T12" fmla="*/ 195 w 597"/>
                <a:gd name="T13" fmla="*/ 32 h 421"/>
                <a:gd name="T14" fmla="*/ 258 w 597"/>
                <a:gd name="T15" fmla="*/ 8 h 421"/>
                <a:gd name="T16" fmla="*/ 233 w 597"/>
                <a:gd name="T17" fmla="*/ 46 h 421"/>
                <a:gd name="T18" fmla="*/ 322 w 597"/>
                <a:gd name="T19" fmla="*/ 8 h 421"/>
                <a:gd name="T20" fmla="*/ 275 w 597"/>
                <a:gd name="T21" fmla="*/ 42 h 421"/>
                <a:gd name="T22" fmla="*/ 407 w 597"/>
                <a:gd name="T23" fmla="*/ 0 h 421"/>
                <a:gd name="T24" fmla="*/ 343 w 597"/>
                <a:gd name="T25" fmla="*/ 46 h 421"/>
                <a:gd name="T26" fmla="*/ 402 w 597"/>
                <a:gd name="T27" fmla="*/ 25 h 421"/>
                <a:gd name="T28" fmla="*/ 356 w 597"/>
                <a:gd name="T29" fmla="*/ 63 h 421"/>
                <a:gd name="T30" fmla="*/ 419 w 597"/>
                <a:gd name="T31" fmla="*/ 42 h 421"/>
                <a:gd name="T32" fmla="*/ 377 w 597"/>
                <a:gd name="T33" fmla="*/ 84 h 421"/>
                <a:gd name="T34" fmla="*/ 440 w 597"/>
                <a:gd name="T35" fmla="*/ 68 h 421"/>
                <a:gd name="T36" fmla="*/ 390 w 597"/>
                <a:gd name="T37" fmla="*/ 110 h 421"/>
                <a:gd name="T38" fmla="*/ 538 w 597"/>
                <a:gd name="T39" fmla="*/ 88 h 421"/>
                <a:gd name="T40" fmla="*/ 415 w 597"/>
                <a:gd name="T41" fmla="*/ 135 h 421"/>
                <a:gd name="T42" fmla="*/ 487 w 597"/>
                <a:gd name="T43" fmla="*/ 144 h 421"/>
                <a:gd name="T44" fmla="*/ 440 w 597"/>
                <a:gd name="T45" fmla="*/ 165 h 421"/>
                <a:gd name="T46" fmla="*/ 597 w 597"/>
                <a:gd name="T47" fmla="*/ 165 h 421"/>
                <a:gd name="T48" fmla="*/ 462 w 597"/>
                <a:gd name="T49" fmla="*/ 182 h 421"/>
                <a:gd name="T50" fmla="*/ 559 w 597"/>
                <a:gd name="T51" fmla="*/ 212 h 421"/>
                <a:gd name="T52" fmla="*/ 467 w 597"/>
                <a:gd name="T53" fmla="*/ 233 h 421"/>
                <a:gd name="T54" fmla="*/ 572 w 597"/>
                <a:gd name="T55" fmla="*/ 259 h 421"/>
                <a:gd name="T56" fmla="*/ 479 w 597"/>
                <a:gd name="T57" fmla="*/ 259 h 421"/>
                <a:gd name="T58" fmla="*/ 568 w 597"/>
                <a:gd name="T59" fmla="*/ 326 h 421"/>
                <a:gd name="T60" fmla="*/ 487 w 597"/>
                <a:gd name="T61" fmla="*/ 301 h 421"/>
                <a:gd name="T62" fmla="*/ 555 w 597"/>
                <a:gd name="T63" fmla="*/ 361 h 421"/>
                <a:gd name="T64" fmla="*/ 487 w 597"/>
                <a:gd name="T65" fmla="*/ 349 h 421"/>
                <a:gd name="T66" fmla="*/ 543 w 597"/>
                <a:gd name="T67" fmla="*/ 421 h 421"/>
                <a:gd name="T68" fmla="*/ 487 w 597"/>
                <a:gd name="T69" fmla="*/ 404 h 421"/>
                <a:gd name="T70" fmla="*/ 424 w 597"/>
                <a:gd name="T71" fmla="*/ 365 h 421"/>
                <a:gd name="T72" fmla="*/ 467 w 597"/>
                <a:gd name="T73" fmla="*/ 369 h 421"/>
                <a:gd name="T74" fmla="*/ 440 w 597"/>
                <a:gd name="T75" fmla="*/ 309 h 421"/>
                <a:gd name="T76" fmla="*/ 479 w 597"/>
                <a:gd name="T77" fmla="*/ 301 h 421"/>
                <a:gd name="T78" fmla="*/ 449 w 597"/>
                <a:gd name="T79" fmla="*/ 241 h 421"/>
                <a:gd name="T80" fmla="*/ 470 w 597"/>
                <a:gd name="T81" fmla="*/ 195 h 421"/>
                <a:gd name="T82" fmla="*/ 399 w 597"/>
                <a:gd name="T83" fmla="*/ 221 h 421"/>
                <a:gd name="T84" fmla="*/ 402 w 597"/>
                <a:gd name="T85" fmla="*/ 178 h 421"/>
                <a:gd name="T86" fmla="*/ 318 w 597"/>
                <a:gd name="T87" fmla="*/ 195 h 421"/>
                <a:gd name="T88" fmla="*/ 352 w 597"/>
                <a:gd name="T89" fmla="*/ 153 h 421"/>
                <a:gd name="T90" fmla="*/ 339 w 597"/>
                <a:gd name="T91" fmla="*/ 123 h 421"/>
                <a:gd name="T92" fmla="*/ 305 w 597"/>
                <a:gd name="T93" fmla="*/ 130 h 421"/>
                <a:gd name="T94" fmla="*/ 305 w 597"/>
                <a:gd name="T95" fmla="*/ 88 h 421"/>
                <a:gd name="T96" fmla="*/ 271 w 597"/>
                <a:gd name="T97" fmla="*/ 118 h 421"/>
                <a:gd name="T98" fmla="*/ 267 w 597"/>
                <a:gd name="T99" fmla="*/ 76 h 421"/>
                <a:gd name="T100" fmla="*/ 212 w 597"/>
                <a:gd name="T101" fmla="*/ 101 h 421"/>
                <a:gd name="T102" fmla="*/ 212 w 597"/>
                <a:gd name="T103" fmla="*/ 63 h 421"/>
                <a:gd name="T104" fmla="*/ 178 w 597"/>
                <a:gd name="T105" fmla="*/ 93 h 421"/>
                <a:gd name="T106" fmla="*/ 161 w 597"/>
                <a:gd name="T107" fmla="*/ 63 h 421"/>
                <a:gd name="T108" fmla="*/ 114 w 597"/>
                <a:gd name="T109" fmla="*/ 97 h 421"/>
                <a:gd name="T110" fmla="*/ 64 w 597"/>
                <a:gd name="T111" fmla="*/ 114 h 421"/>
                <a:gd name="T112" fmla="*/ 73 w 597"/>
                <a:gd name="T113" fmla="*/ 84 h 421"/>
                <a:gd name="T114" fmla="*/ 0 w 597"/>
                <a:gd name="T115" fmla="*/ 118 h 421"/>
                <a:gd name="T116" fmla="*/ 26 w 597"/>
                <a:gd name="T117" fmla="*/ 46 h 4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597" h="421">
                  <a:moveTo>
                    <a:pt x="26" y="46"/>
                  </a:moveTo>
                  <a:lnTo>
                    <a:pt x="26" y="110"/>
                  </a:lnTo>
                  <a:lnTo>
                    <a:pt x="85" y="46"/>
                  </a:lnTo>
                  <a:lnTo>
                    <a:pt x="76" y="93"/>
                  </a:lnTo>
                  <a:lnTo>
                    <a:pt x="152" y="20"/>
                  </a:lnTo>
                  <a:lnTo>
                    <a:pt x="136" y="68"/>
                  </a:lnTo>
                  <a:lnTo>
                    <a:pt x="195" y="32"/>
                  </a:lnTo>
                  <a:lnTo>
                    <a:pt x="258" y="8"/>
                  </a:lnTo>
                  <a:lnTo>
                    <a:pt x="233" y="46"/>
                  </a:lnTo>
                  <a:lnTo>
                    <a:pt x="322" y="8"/>
                  </a:lnTo>
                  <a:lnTo>
                    <a:pt x="275" y="42"/>
                  </a:lnTo>
                  <a:lnTo>
                    <a:pt x="407" y="0"/>
                  </a:lnTo>
                  <a:lnTo>
                    <a:pt x="343" y="46"/>
                  </a:lnTo>
                  <a:lnTo>
                    <a:pt x="402" y="25"/>
                  </a:lnTo>
                  <a:lnTo>
                    <a:pt x="356" y="63"/>
                  </a:lnTo>
                  <a:lnTo>
                    <a:pt x="419" y="42"/>
                  </a:lnTo>
                  <a:lnTo>
                    <a:pt x="377" y="84"/>
                  </a:lnTo>
                  <a:lnTo>
                    <a:pt x="440" y="68"/>
                  </a:lnTo>
                  <a:lnTo>
                    <a:pt x="390" y="110"/>
                  </a:lnTo>
                  <a:lnTo>
                    <a:pt x="538" y="88"/>
                  </a:lnTo>
                  <a:lnTo>
                    <a:pt x="415" y="135"/>
                  </a:lnTo>
                  <a:lnTo>
                    <a:pt x="487" y="144"/>
                  </a:lnTo>
                  <a:lnTo>
                    <a:pt x="440" y="165"/>
                  </a:lnTo>
                  <a:lnTo>
                    <a:pt x="597" y="165"/>
                  </a:lnTo>
                  <a:lnTo>
                    <a:pt x="462" y="182"/>
                  </a:lnTo>
                  <a:lnTo>
                    <a:pt x="559" y="212"/>
                  </a:lnTo>
                  <a:lnTo>
                    <a:pt x="467" y="233"/>
                  </a:lnTo>
                  <a:lnTo>
                    <a:pt x="572" y="259"/>
                  </a:lnTo>
                  <a:lnTo>
                    <a:pt x="479" y="259"/>
                  </a:lnTo>
                  <a:lnTo>
                    <a:pt x="568" y="326"/>
                  </a:lnTo>
                  <a:lnTo>
                    <a:pt x="487" y="301"/>
                  </a:lnTo>
                  <a:lnTo>
                    <a:pt x="555" y="361"/>
                  </a:lnTo>
                  <a:lnTo>
                    <a:pt x="487" y="349"/>
                  </a:lnTo>
                  <a:lnTo>
                    <a:pt x="543" y="421"/>
                  </a:lnTo>
                  <a:lnTo>
                    <a:pt x="487" y="404"/>
                  </a:lnTo>
                  <a:lnTo>
                    <a:pt x="424" y="365"/>
                  </a:lnTo>
                  <a:lnTo>
                    <a:pt x="467" y="369"/>
                  </a:lnTo>
                  <a:lnTo>
                    <a:pt x="440" y="309"/>
                  </a:lnTo>
                  <a:lnTo>
                    <a:pt x="479" y="301"/>
                  </a:lnTo>
                  <a:lnTo>
                    <a:pt x="449" y="241"/>
                  </a:lnTo>
                  <a:lnTo>
                    <a:pt x="470" y="195"/>
                  </a:lnTo>
                  <a:lnTo>
                    <a:pt x="399" y="221"/>
                  </a:lnTo>
                  <a:lnTo>
                    <a:pt x="402" y="178"/>
                  </a:lnTo>
                  <a:lnTo>
                    <a:pt x="318" y="195"/>
                  </a:lnTo>
                  <a:lnTo>
                    <a:pt x="352" y="153"/>
                  </a:lnTo>
                  <a:lnTo>
                    <a:pt x="339" y="123"/>
                  </a:lnTo>
                  <a:lnTo>
                    <a:pt x="305" y="130"/>
                  </a:lnTo>
                  <a:lnTo>
                    <a:pt x="305" y="88"/>
                  </a:lnTo>
                  <a:lnTo>
                    <a:pt x="271" y="118"/>
                  </a:lnTo>
                  <a:lnTo>
                    <a:pt x="267" y="76"/>
                  </a:lnTo>
                  <a:lnTo>
                    <a:pt x="212" y="101"/>
                  </a:lnTo>
                  <a:lnTo>
                    <a:pt x="212" y="63"/>
                  </a:lnTo>
                  <a:lnTo>
                    <a:pt x="178" y="93"/>
                  </a:lnTo>
                  <a:lnTo>
                    <a:pt x="161" y="63"/>
                  </a:lnTo>
                  <a:lnTo>
                    <a:pt x="114" y="97"/>
                  </a:lnTo>
                  <a:lnTo>
                    <a:pt x="64" y="114"/>
                  </a:lnTo>
                  <a:lnTo>
                    <a:pt x="73" y="84"/>
                  </a:lnTo>
                  <a:lnTo>
                    <a:pt x="0" y="118"/>
                  </a:lnTo>
                  <a:lnTo>
                    <a:pt x="26" y="46"/>
                  </a:lnTo>
                  <a:close/>
                </a:path>
              </a:pathLst>
            </a:custGeom>
            <a:solidFill>
              <a:srgbClr val="2B2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" name="Freeform 38"/>
            <p:cNvSpPr>
              <a:spLocks/>
            </p:cNvSpPr>
            <p:nvPr/>
          </p:nvSpPr>
          <p:spPr bwMode="auto">
            <a:xfrm>
              <a:off x="2837" y="2082"/>
              <a:ext cx="250" cy="102"/>
            </a:xfrm>
            <a:custGeom>
              <a:avLst/>
              <a:gdLst>
                <a:gd name="T0" fmla="*/ 25 w 500"/>
                <a:gd name="T1" fmla="*/ 86 h 204"/>
                <a:gd name="T2" fmla="*/ 54 w 500"/>
                <a:gd name="T3" fmla="*/ 38 h 204"/>
                <a:gd name="T4" fmla="*/ 93 w 500"/>
                <a:gd name="T5" fmla="*/ 13 h 204"/>
                <a:gd name="T6" fmla="*/ 76 w 500"/>
                <a:gd name="T7" fmla="*/ 68 h 204"/>
                <a:gd name="T8" fmla="*/ 122 w 500"/>
                <a:gd name="T9" fmla="*/ 16 h 204"/>
                <a:gd name="T10" fmla="*/ 185 w 500"/>
                <a:gd name="T11" fmla="*/ 0 h 204"/>
                <a:gd name="T12" fmla="*/ 144 w 500"/>
                <a:gd name="T13" fmla="*/ 38 h 204"/>
                <a:gd name="T14" fmla="*/ 220 w 500"/>
                <a:gd name="T15" fmla="*/ 21 h 204"/>
                <a:gd name="T16" fmla="*/ 308 w 500"/>
                <a:gd name="T17" fmla="*/ 16 h 204"/>
                <a:gd name="T18" fmla="*/ 245 w 500"/>
                <a:gd name="T19" fmla="*/ 29 h 204"/>
                <a:gd name="T20" fmla="*/ 317 w 500"/>
                <a:gd name="T21" fmla="*/ 34 h 204"/>
                <a:gd name="T22" fmla="*/ 338 w 500"/>
                <a:gd name="T23" fmla="*/ 59 h 204"/>
                <a:gd name="T24" fmla="*/ 321 w 500"/>
                <a:gd name="T25" fmla="*/ 81 h 204"/>
                <a:gd name="T26" fmla="*/ 389 w 500"/>
                <a:gd name="T27" fmla="*/ 68 h 204"/>
                <a:gd name="T28" fmla="*/ 359 w 500"/>
                <a:gd name="T29" fmla="*/ 89 h 204"/>
                <a:gd name="T30" fmla="*/ 440 w 500"/>
                <a:gd name="T31" fmla="*/ 86 h 204"/>
                <a:gd name="T32" fmla="*/ 376 w 500"/>
                <a:gd name="T33" fmla="*/ 111 h 204"/>
                <a:gd name="T34" fmla="*/ 448 w 500"/>
                <a:gd name="T35" fmla="*/ 114 h 204"/>
                <a:gd name="T36" fmla="*/ 419 w 500"/>
                <a:gd name="T37" fmla="*/ 144 h 204"/>
                <a:gd name="T38" fmla="*/ 482 w 500"/>
                <a:gd name="T39" fmla="*/ 149 h 204"/>
                <a:gd name="T40" fmla="*/ 427 w 500"/>
                <a:gd name="T41" fmla="*/ 162 h 204"/>
                <a:gd name="T42" fmla="*/ 500 w 500"/>
                <a:gd name="T43" fmla="*/ 183 h 204"/>
                <a:gd name="T44" fmla="*/ 397 w 500"/>
                <a:gd name="T45" fmla="*/ 204 h 204"/>
                <a:gd name="T46" fmla="*/ 435 w 500"/>
                <a:gd name="T47" fmla="*/ 183 h 204"/>
                <a:gd name="T48" fmla="*/ 356 w 500"/>
                <a:gd name="T49" fmla="*/ 170 h 204"/>
                <a:gd name="T50" fmla="*/ 376 w 500"/>
                <a:gd name="T51" fmla="*/ 136 h 204"/>
                <a:gd name="T52" fmla="*/ 308 w 500"/>
                <a:gd name="T53" fmla="*/ 136 h 204"/>
                <a:gd name="T54" fmla="*/ 334 w 500"/>
                <a:gd name="T55" fmla="*/ 106 h 204"/>
                <a:gd name="T56" fmla="*/ 283 w 500"/>
                <a:gd name="T57" fmla="*/ 106 h 204"/>
                <a:gd name="T58" fmla="*/ 291 w 500"/>
                <a:gd name="T59" fmla="*/ 64 h 204"/>
                <a:gd name="T60" fmla="*/ 220 w 500"/>
                <a:gd name="T61" fmla="*/ 89 h 204"/>
                <a:gd name="T62" fmla="*/ 220 w 500"/>
                <a:gd name="T63" fmla="*/ 56 h 204"/>
                <a:gd name="T64" fmla="*/ 131 w 500"/>
                <a:gd name="T65" fmla="*/ 94 h 204"/>
                <a:gd name="T66" fmla="*/ 118 w 500"/>
                <a:gd name="T67" fmla="*/ 72 h 204"/>
                <a:gd name="T68" fmla="*/ 54 w 500"/>
                <a:gd name="T69" fmla="*/ 111 h 204"/>
                <a:gd name="T70" fmla="*/ 0 w 500"/>
                <a:gd name="T71" fmla="*/ 132 h 204"/>
                <a:gd name="T72" fmla="*/ 25 w 500"/>
                <a:gd name="T73" fmla="*/ 86 h 2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500" h="204">
                  <a:moveTo>
                    <a:pt x="25" y="86"/>
                  </a:moveTo>
                  <a:lnTo>
                    <a:pt x="54" y="38"/>
                  </a:lnTo>
                  <a:lnTo>
                    <a:pt x="93" y="13"/>
                  </a:lnTo>
                  <a:lnTo>
                    <a:pt x="76" y="68"/>
                  </a:lnTo>
                  <a:lnTo>
                    <a:pt x="122" y="16"/>
                  </a:lnTo>
                  <a:lnTo>
                    <a:pt x="185" y="0"/>
                  </a:lnTo>
                  <a:lnTo>
                    <a:pt x="144" y="38"/>
                  </a:lnTo>
                  <a:lnTo>
                    <a:pt x="220" y="21"/>
                  </a:lnTo>
                  <a:lnTo>
                    <a:pt x="308" y="16"/>
                  </a:lnTo>
                  <a:lnTo>
                    <a:pt x="245" y="29"/>
                  </a:lnTo>
                  <a:lnTo>
                    <a:pt x="317" y="34"/>
                  </a:lnTo>
                  <a:lnTo>
                    <a:pt x="338" y="59"/>
                  </a:lnTo>
                  <a:lnTo>
                    <a:pt x="321" y="81"/>
                  </a:lnTo>
                  <a:lnTo>
                    <a:pt x="389" y="68"/>
                  </a:lnTo>
                  <a:lnTo>
                    <a:pt x="359" y="89"/>
                  </a:lnTo>
                  <a:lnTo>
                    <a:pt x="440" y="86"/>
                  </a:lnTo>
                  <a:lnTo>
                    <a:pt x="376" y="111"/>
                  </a:lnTo>
                  <a:lnTo>
                    <a:pt x="448" y="114"/>
                  </a:lnTo>
                  <a:lnTo>
                    <a:pt x="419" y="144"/>
                  </a:lnTo>
                  <a:lnTo>
                    <a:pt x="482" y="149"/>
                  </a:lnTo>
                  <a:lnTo>
                    <a:pt x="427" y="162"/>
                  </a:lnTo>
                  <a:lnTo>
                    <a:pt x="500" y="183"/>
                  </a:lnTo>
                  <a:lnTo>
                    <a:pt x="397" y="204"/>
                  </a:lnTo>
                  <a:lnTo>
                    <a:pt x="435" y="183"/>
                  </a:lnTo>
                  <a:lnTo>
                    <a:pt x="356" y="170"/>
                  </a:lnTo>
                  <a:lnTo>
                    <a:pt x="376" y="136"/>
                  </a:lnTo>
                  <a:lnTo>
                    <a:pt x="308" y="136"/>
                  </a:lnTo>
                  <a:lnTo>
                    <a:pt x="334" y="106"/>
                  </a:lnTo>
                  <a:lnTo>
                    <a:pt x="283" y="106"/>
                  </a:lnTo>
                  <a:lnTo>
                    <a:pt x="291" y="64"/>
                  </a:lnTo>
                  <a:lnTo>
                    <a:pt x="220" y="89"/>
                  </a:lnTo>
                  <a:lnTo>
                    <a:pt x="220" y="56"/>
                  </a:lnTo>
                  <a:lnTo>
                    <a:pt x="131" y="94"/>
                  </a:lnTo>
                  <a:lnTo>
                    <a:pt x="118" y="72"/>
                  </a:lnTo>
                  <a:lnTo>
                    <a:pt x="54" y="111"/>
                  </a:lnTo>
                  <a:lnTo>
                    <a:pt x="0" y="132"/>
                  </a:lnTo>
                  <a:lnTo>
                    <a:pt x="25" y="86"/>
                  </a:lnTo>
                  <a:close/>
                </a:path>
              </a:pathLst>
            </a:custGeom>
            <a:solidFill>
              <a:srgbClr val="2B2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" name="Freeform 39"/>
            <p:cNvSpPr>
              <a:spLocks/>
            </p:cNvSpPr>
            <p:nvPr/>
          </p:nvSpPr>
          <p:spPr bwMode="auto">
            <a:xfrm>
              <a:off x="3030" y="2326"/>
              <a:ext cx="129" cy="79"/>
            </a:xfrm>
            <a:custGeom>
              <a:avLst/>
              <a:gdLst>
                <a:gd name="T0" fmla="*/ 118 w 259"/>
                <a:gd name="T1" fmla="*/ 89 h 158"/>
                <a:gd name="T2" fmla="*/ 76 w 259"/>
                <a:gd name="T3" fmla="*/ 136 h 158"/>
                <a:gd name="T4" fmla="*/ 123 w 259"/>
                <a:gd name="T5" fmla="*/ 115 h 158"/>
                <a:gd name="T6" fmla="*/ 88 w 259"/>
                <a:gd name="T7" fmla="*/ 158 h 158"/>
                <a:gd name="T8" fmla="*/ 153 w 259"/>
                <a:gd name="T9" fmla="*/ 131 h 158"/>
                <a:gd name="T10" fmla="*/ 229 w 259"/>
                <a:gd name="T11" fmla="*/ 131 h 158"/>
                <a:gd name="T12" fmla="*/ 161 w 259"/>
                <a:gd name="T13" fmla="*/ 101 h 158"/>
                <a:gd name="T14" fmla="*/ 259 w 259"/>
                <a:gd name="T15" fmla="*/ 101 h 158"/>
                <a:gd name="T16" fmla="*/ 178 w 259"/>
                <a:gd name="T17" fmla="*/ 76 h 158"/>
                <a:gd name="T18" fmla="*/ 93 w 259"/>
                <a:gd name="T19" fmla="*/ 51 h 158"/>
                <a:gd name="T20" fmla="*/ 211 w 259"/>
                <a:gd name="T21" fmla="*/ 46 h 158"/>
                <a:gd name="T22" fmla="*/ 115 w 259"/>
                <a:gd name="T23" fmla="*/ 30 h 158"/>
                <a:gd name="T24" fmla="*/ 241 w 259"/>
                <a:gd name="T25" fmla="*/ 25 h 158"/>
                <a:gd name="T26" fmla="*/ 173 w 259"/>
                <a:gd name="T27" fmla="*/ 0 h 158"/>
                <a:gd name="T28" fmla="*/ 80 w 259"/>
                <a:gd name="T29" fmla="*/ 0 h 158"/>
                <a:gd name="T30" fmla="*/ 47 w 259"/>
                <a:gd name="T31" fmla="*/ 8 h 158"/>
                <a:gd name="T32" fmla="*/ 85 w 259"/>
                <a:gd name="T33" fmla="*/ 25 h 158"/>
                <a:gd name="T34" fmla="*/ 0 w 259"/>
                <a:gd name="T35" fmla="*/ 38 h 158"/>
                <a:gd name="T36" fmla="*/ 88 w 259"/>
                <a:gd name="T37" fmla="*/ 68 h 158"/>
                <a:gd name="T38" fmla="*/ 91 w 259"/>
                <a:gd name="T39" fmla="*/ 71 h 158"/>
                <a:gd name="T40" fmla="*/ 96 w 259"/>
                <a:gd name="T41" fmla="*/ 78 h 158"/>
                <a:gd name="T42" fmla="*/ 107 w 259"/>
                <a:gd name="T43" fmla="*/ 85 h 158"/>
                <a:gd name="T44" fmla="*/ 118 w 259"/>
                <a:gd name="T45" fmla="*/ 89 h 1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259" h="158">
                  <a:moveTo>
                    <a:pt x="118" y="89"/>
                  </a:moveTo>
                  <a:lnTo>
                    <a:pt x="76" y="136"/>
                  </a:lnTo>
                  <a:lnTo>
                    <a:pt x="123" y="115"/>
                  </a:lnTo>
                  <a:lnTo>
                    <a:pt x="88" y="158"/>
                  </a:lnTo>
                  <a:lnTo>
                    <a:pt x="153" y="131"/>
                  </a:lnTo>
                  <a:lnTo>
                    <a:pt x="229" y="131"/>
                  </a:lnTo>
                  <a:lnTo>
                    <a:pt x="161" y="101"/>
                  </a:lnTo>
                  <a:lnTo>
                    <a:pt x="259" y="101"/>
                  </a:lnTo>
                  <a:lnTo>
                    <a:pt x="178" y="76"/>
                  </a:lnTo>
                  <a:lnTo>
                    <a:pt x="93" y="51"/>
                  </a:lnTo>
                  <a:lnTo>
                    <a:pt x="211" y="46"/>
                  </a:lnTo>
                  <a:lnTo>
                    <a:pt x="115" y="30"/>
                  </a:lnTo>
                  <a:lnTo>
                    <a:pt x="241" y="25"/>
                  </a:lnTo>
                  <a:lnTo>
                    <a:pt x="173" y="0"/>
                  </a:lnTo>
                  <a:lnTo>
                    <a:pt x="80" y="0"/>
                  </a:lnTo>
                  <a:lnTo>
                    <a:pt x="47" y="8"/>
                  </a:lnTo>
                  <a:lnTo>
                    <a:pt x="85" y="25"/>
                  </a:lnTo>
                  <a:lnTo>
                    <a:pt x="0" y="38"/>
                  </a:lnTo>
                  <a:lnTo>
                    <a:pt x="88" y="68"/>
                  </a:lnTo>
                  <a:lnTo>
                    <a:pt x="91" y="71"/>
                  </a:lnTo>
                  <a:lnTo>
                    <a:pt x="96" y="78"/>
                  </a:lnTo>
                  <a:lnTo>
                    <a:pt x="107" y="85"/>
                  </a:lnTo>
                  <a:lnTo>
                    <a:pt x="118" y="89"/>
                  </a:lnTo>
                  <a:close/>
                </a:path>
              </a:pathLst>
            </a:custGeom>
            <a:solidFill>
              <a:srgbClr val="2B2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" name="Freeform 40"/>
            <p:cNvSpPr>
              <a:spLocks/>
            </p:cNvSpPr>
            <p:nvPr/>
          </p:nvSpPr>
          <p:spPr bwMode="auto">
            <a:xfrm>
              <a:off x="2894" y="2354"/>
              <a:ext cx="136" cy="83"/>
            </a:xfrm>
            <a:custGeom>
              <a:avLst/>
              <a:gdLst>
                <a:gd name="T0" fmla="*/ 186 w 271"/>
                <a:gd name="T1" fmla="*/ 34 h 166"/>
                <a:gd name="T2" fmla="*/ 144 w 271"/>
                <a:gd name="T3" fmla="*/ 55 h 166"/>
                <a:gd name="T4" fmla="*/ 106 w 271"/>
                <a:gd name="T5" fmla="*/ 73 h 166"/>
                <a:gd name="T6" fmla="*/ 148 w 271"/>
                <a:gd name="T7" fmla="*/ 81 h 166"/>
                <a:gd name="T8" fmla="*/ 106 w 271"/>
                <a:gd name="T9" fmla="*/ 98 h 166"/>
                <a:gd name="T10" fmla="*/ 33 w 271"/>
                <a:gd name="T11" fmla="*/ 106 h 166"/>
                <a:gd name="T12" fmla="*/ 114 w 271"/>
                <a:gd name="T13" fmla="*/ 123 h 166"/>
                <a:gd name="T14" fmla="*/ 46 w 271"/>
                <a:gd name="T15" fmla="*/ 141 h 166"/>
                <a:gd name="T16" fmla="*/ 0 w 271"/>
                <a:gd name="T17" fmla="*/ 166 h 166"/>
                <a:gd name="T18" fmla="*/ 123 w 271"/>
                <a:gd name="T19" fmla="*/ 166 h 166"/>
                <a:gd name="T20" fmla="*/ 174 w 271"/>
                <a:gd name="T21" fmla="*/ 141 h 166"/>
                <a:gd name="T22" fmla="*/ 139 w 271"/>
                <a:gd name="T23" fmla="*/ 111 h 166"/>
                <a:gd name="T24" fmla="*/ 190 w 271"/>
                <a:gd name="T25" fmla="*/ 85 h 166"/>
                <a:gd name="T26" fmla="*/ 271 w 271"/>
                <a:gd name="T27" fmla="*/ 30 h 166"/>
                <a:gd name="T28" fmla="*/ 224 w 271"/>
                <a:gd name="T29" fmla="*/ 30 h 166"/>
                <a:gd name="T30" fmla="*/ 258 w 271"/>
                <a:gd name="T31" fmla="*/ 0 h 166"/>
                <a:gd name="T32" fmla="*/ 194 w 271"/>
                <a:gd name="T33" fmla="*/ 0 h 166"/>
                <a:gd name="T34" fmla="*/ 186 w 271"/>
                <a:gd name="T35" fmla="*/ 34 h 1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271" h="166">
                  <a:moveTo>
                    <a:pt x="186" y="34"/>
                  </a:moveTo>
                  <a:lnTo>
                    <a:pt x="144" y="55"/>
                  </a:lnTo>
                  <a:lnTo>
                    <a:pt x="106" y="73"/>
                  </a:lnTo>
                  <a:lnTo>
                    <a:pt x="148" y="81"/>
                  </a:lnTo>
                  <a:lnTo>
                    <a:pt x="106" y="98"/>
                  </a:lnTo>
                  <a:lnTo>
                    <a:pt x="33" y="106"/>
                  </a:lnTo>
                  <a:lnTo>
                    <a:pt x="114" y="123"/>
                  </a:lnTo>
                  <a:lnTo>
                    <a:pt x="46" y="141"/>
                  </a:lnTo>
                  <a:lnTo>
                    <a:pt x="0" y="166"/>
                  </a:lnTo>
                  <a:lnTo>
                    <a:pt x="123" y="166"/>
                  </a:lnTo>
                  <a:lnTo>
                    <a:pt x="174" y="141"/>
                  </a:lnTo>
                  <a:lnTo>
                    <a:pt x="139" y="111"/>
                  </a:lnTo>
                  <a:lnTo>
                    <a:pt x="190" y="85"/>
                  </a:lnTo>
                  <a:lnTo>
                    <a:pt x="271" y="30"/>
                  </a:lnTo>
                  <a:lnTo>
                    <a:pt x="224" y="30"/>
                  </a:lnTo>
                  <a:lnTo>
                    <a:pt x="258" y="0"/>
                  </a:lnTo>
                  <a:lnTo>
                    <a:pt x="194" y="0"/>
                  </a:lnTo>
                  <a:lnTo>
                    <a:pt x="186" y="34"/>
                  </a:lnTo>
                  <a:close/>
                </a:path>
              </a:pathLst>
            </a:custGeom>
            <a:solidFill>
              <a:srgbClr val="2B2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4" name="Freeform 41"/>
            <p:cNvSpPr>
              <a:spLocks/>
            </p:cNvSpPr>
            <p:nvPr/>
          </p:nvSpPr>
          <p:spPr bwMode="auto">
            <a:xfrm>
              <a:off x="2954" y="2060"/>
              <a:ext cx="222" cy="260"/>
            </a:xfrm>
            <a:custGeom>
              <a:avLst/>
              <a:gdLst>
                <a:gd name="T0" fmla="*/ 0 w 445"/>
                <a:gd name="T1" fmla="*/ 42 h 519"/>
                <a:gd name="T2" fmla="*/ 38 w 445"/>
                <a:gd name="T3" fmla="*/ 8 h 519"/>
                <a:gd name="T4" fmla="*/ 38 w 445"/>
                <a:gd name="T5" fmla="*/ 33 h 519"/>
                <a:gd name="T6" fmla="*/ 106 w 445"/>
                <a:gd name="T7" fmla="*/ 0 h 519"/>
                <a:gd name="T8" fmla="*/ 97 w 445"/>
                <a:gd name="T9" fmla="*/ 33 h 519"/>
                <a:gd name="T10" fmla="*/ 153 w 445"/>
                <a:gd name="T11" fmla="*/ 16 h 519"/>
                <a:gd name="T12" fmla="*/ 115 w 445"/>
                <a:gd name="T13" fmla="*/ 55 h 519"/>
                <a:gd name="T14" fmla="*/ 208 w 445"/>
                <a:gd name="T15" fmla="*/ 50 h 519"/>
                <a:gd name="T16" fmla="*/ 288 w 445"/>
                <a:gd name="T17" fmla="*/ 63 h 519"/>
                <a:gd name="T18" fmla="*/ 225 w 445"/>
                <a:gd name="T19" fmla="*/ 63 h 519"/>
                <a:gd name="T20" fmla="*/ 293 w 445"/>
                <a:gd name="T21" fmla="*/ 85 h 519"/>
                <a:gd name="T22" fmla="*/ 241 w 445"/>
                <a:gd name="T23" fmla="*/ 88 h 519"/>
                <a:gd name="T24" fmla="*/ 293 w 445"/>
                <a:gd name="T25" fmla="*/ 110 h 519"/>
                <a:gd name="T26" fmla="*/ 347 w 445"/>
                <a:gd name="T27" fmla="*/ 148 h 519"/>
                <a:gd name="T28" fmla="*/ 288 w 445"/>
                <a:gd name="T29" fmla="*/ 148 h 519"/>
                <a:gd name="T30" fmla="*/ 377 w 445"/>
                <a:gd name="T31" fmla="*/ 186 h 519"/>
                <a:gd name="T32" fmla="*/ 293 w 445"/>
                <a:gd name="T33" fmla="*/ 191 h 519"/>
                <a:gd name="T34" fmla="*/ 373 w 445"/>
                <a:gd name="T35" fmla="*/ 221 h 519"/>
                <a:gd name="T36" fmla="*/ 412 w 445"/>
                <a:gd name="T37" fmla="*/ 242 h 519"/>
                <a:gd name="T38" fmla="*/ 331 w 445"/>
                <a:gd name="T39" fmla="*/ 238 h 519"/>
                <a:gd name="T40" fmla="*/ 407 w 445"/>
                <a:gd name="T41" fmla="*/ 263 h 519"/>
                <a:gd name="T42" fmla="*/ 369 w 445"/>
                <a:gd name="T43" fmla="*/ 272 h 519"/>
                <a:gd name="T44" fmla="*/ 412 w 445"/>
                <a:gd name="T45" fmla="*/ 306 h 519"/>
                <a:gd name="T46" fmla="*/ 360 w 445"/>
                <a:gd name="T47" fmla="*/ 319 h 519"/>
                <a:gd name="T48" fmla="*/ 424 w 445"/>
                <a:gd name="T49" fmla="*/ 356 h 519"/>
                <a:gd name="T50" fmla="*/ 445 w 445"/>
                <a:gd name="T51" fmla="*/ 395 h 519"/>
                <a:gd name="T52" fmla="*/ 382 w 445"/>
                <a:gd name="T53" fmla="*/ 352 h 519"/>
                <a:gd name="T54" fmla="*/ 420 w 445"/>
                <a:gd name="T55" fmla="*/ 409 h 519"/>
                <a:gd name="T56" fmla="*/ 360 w 445"/>
                <a:gd name="T57" fmla="*/ 391 h 519"/>
                <a:gd name="T58" fmla="*/ 407 w 445"/>
                <a:gd name="T59" fmla="*/ 464 h 519"/>
                <a:gd name="T60" fmla="*/ 360 w 445"/>
                <a:gd name="T61" fmla="*/ 437 h 519"/>
                <a:gd name="T62" fmla="*/ 385 w 445"/>
                <a:gd name="T63" fmla="*/ 519 h 519"/>
                <a:gd name="T64" fmla="*/ 331 w 445"/>
                <a:gd name="T65" fmla="*/ 480 h 519"/>
                <a:gd name="T66" fmla="*/ 280 w 445"/>
                <a:gd name="T67" fmla="*/ 472 h 519"/>
                <a:gd name="T68" fmla="*/ 309 w 445"/>
                <a:gd name="T69" fmla="*/ 506 h 519"/>
                <a:gd name="T70" fmla="*/ 225 w 445"/>
                <a:gd name="T71" fmla="*/ 497 h 519"/>
                <a:gd name="T72" fmla="*/ 268 w 445"/>
                <a:gd name="T73" fmla="*/ 447 h 519"/>
                <a:gd name="T74" fmla="*/ 195 w 445"/>
                <a:gd name="T75" fmla="*/ 409 h 519"/>
                <a:gd name="T76" fmla="*/ 276 w 445"/>
                <a:gd name="T77" fmla="*/ 409 h 519"/>
                <a:gd name="T78" fmla="*/ 229 w 445"/>
                <a:gd name="T79" fmla="*/ 369 h 519"/>
                <a:gd name="T80" fmla="*/ 288 w 445"/>
                <a:gd name="T81" fmla="*/ 356 h 519"/>
                <a:gd name="T82" fmla="*/ 208 w 445"/>
                <a:gd name="T83" fmla="*/ 314 h 519"/>
                <a:gd name="T84" fmla="*/ 280 w 445"/>
                <a:gd name="T85" fmla="*/ 297 h 519"/>
                <a:gd name="T86" fmla="*/ 233 w 445"/>
                <a:gd name="T87" fmla="*/ 268 h 519"/>
                <a:gd name="T88" fmla="*/ 280 w 445"/>
                <a:gd name="T89" fmla="*/ 246 h 519"/>
                <a:gd name="T90" fmla="*/ 318 w 445"/>
                <a:gd name="T91" fmla="*/ 229 h 519"/>
                <a:gd name="T92" fmla="*/ 268 w 445"/>
                <a:gd name="T93" fmla="*/ 208 h 519"/>
                <a:gd name="T94" fmla="*/ 271 w 445"/>
                <a:gd name="T95" fmla="*/ 178 h 519"/>
                <a:gd name="T96" fmla="*/ 229 w 445"/>
                <a:gd name="T97" fmla="*/ 160 h 519"/>
                <a:gd name="T98" fmla="*/ 195 w 445"/>
                <a:gd name="T99" fmla="*/ 148 h 519"/>
                <a:gd name="T100" fmla="*/ 233 w 445"/>
                <a:gd name="T101" fmla="*/ 128 h 519"/>
                <a:gd name="T102" fmla="*/ 203 w 445"/>
                <a:gd name="T103" fmla="*/ 114 h 519"/>
                <a:gd name="T104" fmla="*/ 149 w 445"/>
                <a:gd name="T105" fmla="*/ 110 h 519"/>
                <a:gd name="T106" fmla="*/ 165 w 445"/>
                <a:gd name="T107" fmla="*/ 80 h 519"/>
                <a:gd name="T108" fmla="*/ 110 w 445"/>
                <a:gd name="T109" fmla="*/ 71 h 519"/>
                <a:gd name="T110" fmla="*/ 51 w 445"/>
                <a:gd name="T111" fmla="*/ 58 h 519"/>
                <a:gd name="T112" fmla="*/ 76 w 445"/>
                <a:gd name="T113" fmla="*/ 42 h 519"/>
                <a:gd name="T114" fmla="*/ 0 w 445"/>
                <a:gd name="T115" fmla="*/ 42 h 5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445" h="519">
                  <a:moveTo>
                    <a:pt x="0" y="42"/>
                  </a:moveTo>
                  <a:lnTo>
                    <a:pt x="38" y="8"/>
                  </a:lnTo>
                  <a:lnTo>
                    <a:pt x="38" y="33"/>
                  </a:lnTo>
                  <a:lnTo>
                    <a:pt x="106" y="0"/>
                  </a:lnTo>
                  <a:lnTo>
                    <a:pt x="97" y="33"/>
                  </a:lnTo>
                  <a:lnTo>
                    <a:pt x="153" y="16"/>
                  </a:lnTo>
                  <a:lnTo>
                    <a:pt x="115" y="55"/>
                  </a:lnTo>
                  <a:lnTo>
                    <a:pt x="208" y="50"/>
                  </a:lnTo>
                  <a:lnTo>
                    <a:pt x="288" y="63"/>
                  </a:lnTo>
                  <a:lnTo>
                    <a:pt x="225" y="63"/>
                  </a:lnTo>
                  <a:lnTo>
                    <a:pt x="293" y="85"/>
                  </a:lnTo>
                  <a:lnTo>
                    <a:pt x="241" y="88"/>
                  </a:lnTo>
                  <a:lnTo>
                    <a:pt x="293" y="110"/>
                  </a:lnTo>
                  <a:lnTo>
                    <a:pt x="347" y="148"/>
                  </a:lnTo>
                  <a:lnTo>
                    <a:pt x="288" y="148"/>
                  </a:lnTo>
                  <a:lnTo>
                    <a:pt x="377" y="186"/>
                  </a:lnTo>
                  <a:lnTo>
                    <a:pt x="293" y="191"/>
                  </a:lnTo>
                  <a:lnTo>
                    <a:pt x="373" y="221"/>
                  </a:lnTo>
                  <a:lnTo>
                    <a:pt x="412" y="242"/>
                  </a:lnTo>
                  <a:lnTo>
                    <a:pt x="331" y="238"/>
                  </a:lnTo>
                  <a:lnTo>
                    <a:pt x="407" y="263"/>
                  </a:lnTo>
                  <a:lnTo>
                    <a:pt x="369" y="272"/>
                  </a:lnTo>
                  <a:lnTo>
                    <a:pt x="412" y="306"/>
                  </a:lnTo>
                  <a:lnTo>
                    <a:pt x="360" y="319"/>
                  </a:lnTo>
                  <a:lnTo>
                    <a:pt x="424" y="356"/>
                  </a:lnTo>
                  <a:lnTo>
                    <a:pt x="445" y="395"/>
                  </a:lnTo>
                  <a:lnTo>
                    <a:pt x="382" y="352"/>
                  </a:lnTo>
                  <a:lnTo>
                    <a:pt x="420" y="409"/>
                  </a:lnTo>
                  <a:lnTo>
                    <a:pt x="360" y="391"/>
                  </a:lnTo>
                  <a:lnTo>
                    <a:pt x="407" y="464"/>
                  </a:lnTo>
                  <a:lnTo>
                    <a:pt x="360" y="437"/>
                  </a:lnTo>
                  <a:lnTo>
                    <a:pt x="385" y="519"/>
                  </a:lnTo>
                  <a:lnTo>
                    <a:pt x="331" y="480"/>
                  </a:lnTo>
                  <a:lnTo>
                    <a:pt x="280" y="472"/>
                  </a:lnTo>
                  <a:lnTo>
                    <a:pt x="309" y="506"/>
                  </a:lnTo>
                  <a:lnTo>
                    <a:pt x="225" y="497"/>
                  </a:lnTo>
                  <a:lnTo>
                    <a:pt x="268" y="447"/>
                  </a:lnTo>
                  <a:lnTo>
                    <a:pt x="195" y="409"/>
                  </a:lnTo>
                  <a:lnTo>
                    <a:pt x="276" y="409"/>
                  </a:lnTo>
                  <a:lnTo>
                    <a:pt x="229" y="369"/>
                  </a:lnTo>
                  <a:lnTo>
                    <a:pt x="288" y="356"/>
                  </a:lnTo>
                  <a:lnTo>
                    <a:pt x="208" y="314"/>
                  </a:lnTo>
                  <a:lnTo>
                    <a:pt x="280" y="297"/>
                  </a:lnTo>
                  <a:lnTo>
                    <a:pt x="233" y="268"/>
                  </a:lnTo>
                  <a:lnTo>
                    <a:pt x="280" y="246"/>
                  </a:lnTo>
                  <a:lnTo>
                    <a:pt x="318" y="229"/>
                  </a:lnTo>
                  <a:lnTo>
                    <a:pt x="268" y="208"/>
                  </a:lnTo>
                  <a:lnTo>
                    <a:pt x="271" y="178"/>
                  </a:lnTo>
                  <a:lnTo>
                    <a:pt x="229" y="160"/>
                  </a:lnTo>
                  <a:lnTo>
                    <a:pt x="195" y="148"/>
                  </a:lnTo>
                  <a:lnTo>
                    <a:pt x="233" y="128"/>
                  </a:lnTo>
                  <a:lnTo>
                    <a:pt x="203" y="114"/>
                  </a:lnTo>
                  <a:lnTo>
                    <a:pt x="149" y="110"/>
                  </a:lnTo>
                  <a:lnTo>
                    <a:pt x="165" y="80"/>
                  </a:lnTo>
                  <a:lnTo>
                    <a:pt x="110" y="71"/>
                  </a:lnTo>
                  <a:lnTo>
                    <a:pt x="51" y="58"/>
                  </a:lnTo>
                  <a:lnTo>
                    <a:pt x="76" y="42"/>
                  </a:lnTo>
                  <a:lnTo>
                    <a:pt x="0" y="42"/>
                  </a:lnTo>
                  <a:close/>
                </a:path>
              </a:pathLst>
            </a:custGeom>
            <a:solidFill>
              <a:srgbClr val="2B2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" name="Freeform 42"/>
            <p:cNvSpPr>
              <a:spLocks/>
            </p:cNvSpPr>
            <p:nvPr/>
          </p:nvSpPr>
          <p:spPr bwMode="auto">
            <a:xfrm>
              <a:off x="3132" y="2132"/>
              <a:ext cx="82" cy="247"/>
            </a:xfrm>
            <a:custGeom>
              <a:avLst/>
              <a:gdLst>
                <a:gd name="T0" fmla="*/ 13 w 165"/>
                <a:gd name="T1" fmla="*/ 0 h 494"/>
                <a:gd name="T2" fmla="*/ 76 w 165"/>
                <a:gd name="T3" fmla="*/ 16 h 494"/>
                <a:gd name="T4" fmla="*/ 123 w 165"/>
                <a:gd name="T5" fmla="*/ 42 h 494"/>
                <a:gd name="T6" fmla="*/ 85 w 165"/>
                <a:gd name="T7" fmla="*/ 52 h 494"/>
                <a:gd name="T8" fmla="*/ 135 w 165"/>
                <a:gd name="T9" fmla="*/ 85 h 494"/>
                <a:gd name="T10" fmla="*/ 161 w 165"/>
                <a:gd name="T11" fmla="*/ 137 h 494"/>
                <a:gd name="T12" fmla="*/ 123 w 165"/>
                <a:gd name="T13" fmla="*/ 149 h 494"/>
                <a:gd name="T14" fmla="*/ 165 w 165"/>
                <a:gd name="T15" fmla="*/ 192 h 494"/>
                <a:gd name="T16" fmla="*/ 123 w 165"/>
                <a:gd name="T17" fmla="*/ 192 h 494"/>
                <a:gd name="T18" fmla="*/ 165 w 165"/>
                <a:gd name="T19" fmla="*/ 243 h 494"/>
                <a:gd name="T20" fmla="*/ 132 w 165"/>
                <a:gd name="T21" fmla="*/ 238 h 494"/>
                <a:gd name="T22" fmla="*/ 161 w 165"/>
                <a:gd name="T23" fmla="*/ 273 h 494"/>
                <a:gd name="T24" fmla="*/ 110 w 165"/>
                <a:gd name="T25" fmla="*/ 273 h 494"/>
                <a:gd name="T26" fmla="*/ 148 w 165"/>
                <a:gd name="T27" fmla="*/ 306 h 494"/>
                <a:gd name="T28" fmla="*/ 106 w 165"/>
                <a:gd name="T29" fmla="*/ 306 h 494"/>
                <a:gd name="T30" fmla="*/ 148 w 165"/>
                <a:gd name="T31" fmla="*/ 358 h 494"/>
                <a:gd name="T32" fmla="*/ 89 w 165"/>
                <a:gd name="T33" fmla="*/ 345 h 494"/>
                <a:gd name="T34" fmla="*/ 127 w 165"/>
                <a:gd name="T35" fmla="*/ 391 h 494"/>
                <a:gd name="T36" fmla="*/ 89 w 165"/>
                <a:gd name="T37" fmla="*/ 391 h 494"/>
                <a:gd name="T38" fmla="*/ 119 w 165"/>
                <a:gd name="T39" fmla="*/ 426 h 494"/>
                <a:gd name="T40" fmla="*/ 89 w 165"/>
                <a:gd name="T41" fmla="*/ 430 h 494"/>
                <a:gd name="T42" fmla="*/ 114 w 165"/>
                <a:gd name="T43" fmla="*/ 468 h 494"/>
                <a:gd name="T44" fmla="*/ 56 w 165"/>
                <a:gd name="T45" fmla="*/ 448 h 494"/>
                <a:gd name="T46" fmla="*/ 97 w 165"/>
                <a:gd name="T47" fmla="*/ 494 h 494"/>
                <a:gd name="T48" fmla="*/ 0 w 165"/>
                <a:gd name="T49" fmla="*/ 456 h 494"/>
                <a:gd name="T50" fmla="*/ 72 w 165"/>
                <a:gd name="T51" fmla="*/ 421 h 494"/>
                <a:gd name="T52" fmla="*/ 26 w 165"/>
                <a:gd name="T53" fmla="*/ 379 h 494"/>
                <a:gd name="T54" fmla="*/ 81 w 165"/>
                <a:gd name="T55" fmla="*/ 353 h 494"/>
                <a:gd name="T56" fmla="*/ 56 w 165"/>
                <a:gd name="T57" fmla="*/ 290 h 494"/>
                <a:gd name="T58" fmla="*/ 94 w 165"/>
                <a:gd name="T59" fmla="*/ 298 h 494"/>
                <a:gd name="T60" fmla="*/ 89 w 165"/>
                <a:gd name="T61" fmla="*/ 255 h 494"/>
                <a:gd name="T62" fmla="*/ 76 w 165"/>
                <a:gd name="T63" fmla="*/ 217 h 494"/>
                <a:gd name="T64" fmla="*/ 119 w 165"/>
                <a:gd name="T65" fmla="*/ 222 h 494"/>
                <a:gd name="T66" fmla="*/ 59 w 165"/>
                <a:gd name="T67" fmla="*/ 175 h 494"/>
                <a:gd name="T68" fmla="*/ 89 w 165"/>
                <a:gd name="T69" fmla="*/ 162 h 494"/>
                <a:gd name="T70" fmla="*/ 81 w 165"/>
                <a:gd name="T71" fmla="*/ 114 h 494"/>
                <a:gd name="T72" fmla="*/ 29 w 165"/>
                <a:gd name="T73" fmla="*/ 68 h 494"/>
                <a:gd name="T74" fmla="*/ 76 w 165"/>
                <a:gd name="T75" fmla="*/ 68 h 494"/>
                <a:gd name="T76" fmla="*/ 29 w 165"/>
                <a:gd name="T77" fmla="*/ 30 h 494"/>
                <a:gd name="T78" fmla="*/ 13 w 165"/>
                <a:gd name="T79" fmla="*/ 0 h 4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165" h="494">
                  <a:moveTo>
                    <a:pt x="13" y="0"/>
                  </a:moveTo>
                  <a:lnTo>
                    <a:pt x="76" y="16"/>
                  </a:lnTo>
                  <a:lnTo>
                    <a:pt x="123" y="42"/>
                  </a:lnTo>
                  <a:lnTo>
                    <a:pt x="85" y="52"/>
                  </a:lnTo>
                  <a:lnTo>
                    <a:pt x="135" y="85"/>
                  </a:lnTo>
                  <a:lnTo>
                    <a:pt x="161" y="137"/>
                  </a:lnTo>
                  <a:lnTo>
                    <a:pt x="123" y="149"/>
                  </a:lnTo>
                  <a:lnTo>
                    <a:pt x="165" y="192"/>
                  </a:lnTo>
                  <a:lnTo>
                    <a:pt x="123" y="192"/>
                  </a:lnTo>
                  <a:lnTo>
                    <a:pt x="165" y="243"/>
                  </a:lnTo>
                  <a:lnTo>
                    <a:pt x="132" y="238"/>
                  </a:lnTo>
                  <a:lnTo>
                    <a:pt x="161" y="273"/>
                  </a:lnTo>
                  <a:lnTo>
                    <a:pt x="110" y="273"/>
                  </a:lnTo>
                  <a:lnTo>
                    <a:pt x="148" y="306"/>
                  </a:lnTo>
                  <a:lnTo>
                    <a:pt x="106" y="306"/>
                  </a:lnTo>
                  <a:lnTo>
                    <a:pt x="148" y="358"/>
                  </a:lnTo>
                  <a:lnTo>
                    <a:pt x="89" y="345"/>
                  </a:lnTo>
                  <a:lnTo>
                    <a:pt x="127" y="391"/>
                  </a:lnTo>
                  <a:lnTo>
                    <a:pt x="89" y="391"/>
                  </a:lnTo>
                  <a:lnTo>
                    <a:pt x="119" y="426"/>
                  </a:lnTo>
                  <a:lnTo>
                    <a:pt x="89" y="430"/>
                  </a:lnTo>
                  <a:lnTo>
                    <a:pt x="114" y="468"/>
                  </a:lnTo>
                  <a:lnTo>
                    <a:pt x="56" y="448"/>
                  </a:lnTo>
                  <a:lnTo>
                    <a:pt x="97" y="494"/>
                  </a:lnTo>
                  <a:lnTo>
                    <a:pt x="0" y="456"/>
                  </a:lnTo>
                  <a:lnTo>
                    <a:pt x="72" y="421"/>
                  </a:lnTo>
                  <a:lnTo>
                    <a:pt x="26" y="379"/>
                  </a:lnTo>
                  <a:lnTo>
                    <a:pt x="81" y="353"/>
                  </a:lnTo>
                  <a:lnTo>
                    <a:pt x="56" y="290"/>
                  </a:lnTo>
                  <a:lnTo>
                    <a:pt x="94" y="298"/>
                  </a:lnTo>
                  <a:lnTo>
                    <a:pt x="89" y="255"/>
                  </a:lnTo>
                  <a:lnTo>
                    <a:pt x="76" y="217"/>
                  </a:lnTo>
                  <a:lnTo>
                    <a:pt x="119" y="222"/>
                  </a:lnTo>
                  <a:lnTo>
                    <a:pt x="59" y="175"/>
                  </a:lnTo>
                  <a:lnTo>
                    <a:pt x="89" y="162"/>
                  </a:lnTo>
                  <a:lnTo>
                    <a:pt x="81" y="114"/>
                  </a:lnTo>
                  <a:lnTo>
                    <a:pt x="29" y="68"/>
                  </a:lnTo>
                  <a:lnTo>
                    <a:pt x="76" y="68"/>
                  </a:lnTo>
                  <a:lnTo>
                    <a:pt x="29" y="30"/>
                  </a:lnTo>
                  <a:lnTo>
                    <a:pt x="13" y="0"/>
                  </a:lnTo>
                  <a:close/>
                </a:path>
              </a:pathLst>
            </a:custGeom>
            <a:solidFill>
              <a:srgbClr val="19233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6" name="Freeform 43"/>
            <p:cNvSpPr>
              <a:spLocks/>
            </p:cNvSpPr>
            <p:nvPr/>
          </p:nvSpPr>
          <p:spPr bwMode="auto">
            <a:xfrm>
              <a:off x="3061" y="2064"/>
              <a:ext cx="102" cy="53"/>
            </a:xfrm>
            <a:custGeom>
              <a:avLst/>
              <a:gdLst>
                <a:gd name="T0" fmla="*/ 0 w 204"/>
                <a:gd name="T1" fmla="*/ 8 h 106"/>
                <a:gd name="T2" fmla="*/ 60 w 204"/>
                <a:gd name="T3" fmla="*/ 0 h 106"/>
                <a:gd name="T4" fmla="*/ 93 w 204"/>
                <a:gd name="T5" fmla="*/ 0 h 106"/>
                <a:gd name="T6" fmla="*/ 68 w 204"/>
                <a:gd name="T7" fmla="*/ 11 h 106"/>
                <a:gd name="T8" fmla="*/ 161 w 204"/>
                <a:gd name="T9" fmla="*/ 22 h 106"/>
                <a:gd name="T10" fmla="*/ 128 w 204"/>
                <a:gd name="T11" fmla="*/ 42 h 106"/>
                <a:gd name="T12" fmla="*/ 196 w 204"/>
                <a:gd name="T13" fmla="*/ 63 h 106"/>
                <a:gd name="T14" fmla="*/ 144 w 204"/>
                <a:gd name="T15" fmla="*/ 80 h 106"/>
                <a:gd name="T16" fmla="*/ 204 w 204"/>
                <a:gd name="T17" fmla="*/ 106 h 106"/>
                <a:gd name="T18" fmla="*/ 131 w 204"/>
                <a:gd name="T19" fmla="*/ 98 h 106"/>
                <a:gd name="T20" fmla="*/ 81 w 204"/>
                <a:gd name="T21" fmla="*/ 77 h 106"/>
                <a:gd name="T22" fmla="*/ 128 w 204"/>
                <a:gd name="T23" fmla="*/ 55 h 106"/>
                <a:gd name="T24" fmla="*/ 64 w 204"/>
                <a:gd name="T25" fmla="*/ 25 h 106"/>
                <a:gd name="T26" fmla="*/ 61 w 204"/>
                <a:gd name="T27" fmla="*/ 24 h 106"/>
                <a:gd name="T28" fmla="*/ 53 w 204"/>
                <a:gd name="T29" fmla="*/ 22 h 106"/>
                <a:gd name="T30" fmla="*/ 41 w 204"/>
                <a:gd name="T31" fmla="*/ 17 h 106"/>
                <a:gd name="T32" fmla="*/ 29 w 204"/>
                <a:gd name="T33" fmla="*/ 14 h 106"/>
                <a:gd name="T34" fmla="*/ 17 w 204"/>
                <a:gd name="T35" fmla="*/ 10 h 106"/>
                <a:gd name="T36" fmla="*/ 7 w 204"/>
                <a:gd name="T37" fmla="*/ 7 h 106"/>
                <a:gd name="T38" fmla="*/ 0 w 204"/>
                <a:gd name="T39" fmla="*/ 7 h 106"/>
                <a:gd name="T40" fmla="*/ 0 w 204"/>
                <a:gd name="T41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204" h="106">
                  <a:moveTo>
                    <a:pt x="0" y="8"/>
                  </a:moveTo>
                  <a:lnTo>
                    <a:pt x="60" y="0"/>
                  </a:lnTo>
                  <a:lnTo>
                    <a:pt x="93" y="0"/>
                  </a:lnTo>
                  <a:lnTo>
                    <a:pt x="68" y="11"/>
                  </a:lnTo>
                  <a:lnTo>
                    <a:pt x="161" y="22"/>
                  </a:lnTo>
                  <a:lnTo>
                    <a:pt x="128" y="42"/>
                  </a:lnTo>
                  <a:lnTo>
                    <a:pt x="196" y="63"/>
                  </a:lnTo>
                  <a:lnTo>
                    <a:pt x="144" y="80"/>
                  </a:lnTo>
                  <a:lnTo>
                    <a:pt x="204" y="106"/>
                  </a:lnTo>
                  <a:lnTo>
                    <a:pt x="131" y="98"/>
                  </a:lnTo>
                  <a:lnTo>
                    <a:pt x="81" y="77"/>
                  </a:lnTo>
                  <a:lnTo>
                    <a:pt x="128" y="55"/>
                  </a:lnTo>
                  <a:lnTo>
                    <a:pt x="64" y="25"/>
                  </a:lnTo>
                  <a:lnTo>
                    <a:pt x="61" y="24"/>
                  </a:lnTo>
                  <a:lnTo>
                    <a:pt x="53" y="22"/>
                  </a:lnTo>
                  <a:lnTo>
                    <a:pt x="41" y="17"/>
                  </a:lnTo>
                  <a:lnTo>
                    <a:pt x="29" y="14"/>
                  </a:lnTo>
                  <a:lnTo>
                    <a:pt x="17" y="10"/>
                  </a:lnTo>
                  <a:lnTo>
                    <a:pt x="7" y="7"/>
                  </a:lnTo>
                  <a:lnTo>
                    <a:pt x="0" y="7"/>
                  </a:lnTo>
                  <a:lnTo>
                    <a:pt x="0" y="8"/>
                  </a:lnTo>
                  <a:close/>
                </a:path>
              </a:pathLst>
            </a:custGeom>
            <a:solidFill>
              <a:srgbClr val="19233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" name="Freeform 44"/>
            <p:cNvSpPr>
              <a:spLocks/>
            </p:cNvSpPr>
            <p:nvPr/>
          </p:nvSpPr>
          <p:spPr bwMode="auto">
            <a:xfrm>
              <a:off x="3076" y="2219"/>
              <a:ext cx="74" cy="19"/>
            </a:xfrm>
            <a:custGeom>
              <a:avLst/>
              <a:gdLst>
                <a:gd name="T0" fmla="*/ 15 w 147"/>
                <a:gd name="T1" fmla="*/ 3 h 38"/>
                <a:gd name="T2" fmla="*/ 72 w 147"/>
                <a:gd name="T3" fmla="*/ 10 h 38"/>
                <a:gd name="T4" fmla="*/ 147 w 147"/>
                <a:gd name="T5" fmla="*/ 38 h 38"/>
                <a:gd name="T6" fmla="*/ 78 w 147"/>
                <a:gd name="T7" fmla="*/ 32 h 38"/>
                <a:gd name="T8" fmla="*/ 34 w 147"/>
                <a:gd name="T9" fmla="*/ 19 h 38"/>
                <a:gd name="T10" fmla="*/ 0 w 147"/>
                <a:gd name="T11" fmla="*/ 0 h 38"/>
                <a:gd name="T12" fmla="*/ 15 w 147"/>
                <a:gd name="T13" fmla="*/ 3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47" h="38">
                  <a:moveTo>
                    <a:pt x="15" y="3"/>
                  </a:moveTo>
                  <a:lnTo>
                    <a:pt x="72" y="10"/>
                  </a:lnTo>
                  <a:lnTo>
                    <a:pt x="147" y="38"/>
                  </a:lnTo>
                  <a:lnTo>
                    <a:pt x="78" y="32"/>
                  </a:lnTo>
                  <a:lnTo>
                    <a:pt x="34" y="19"/>
                  </a:lnTo>
                  <a:lnTo>
                    <a:pt x="0" y="0"/>
                  </a:lnTo>
                  <a:lnTo>
                    <a:pt x="15" y="3"/>
                  </a:lnTo>
                  <a:close/>
                </a:path>
              </a:pathLst>
            </a:custGeom>
            <a:solidFill>
              <a:srgbClr val="423F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8" name="Freeform 45"/>
            <p:cNvSpPr>
              <a:spLocks/>
            </p:cNvSpPr>
            <p:nvPr/>
          </p:nvSpPr>
          <p:spPr bwMode="auto">
            <a:xfrm>
              <a:off x="3073" y="2185"/>
              <a:ext cx="71" cy="16"/>
            </a:xfrm>
            <a:custGeom>
              <a:avLst/>
              <a:gdLst>
                <a:gd name="T0" fmla="*/ 16 w 142"/>
                <a:gd name="T1" fmla="*/ 0 h 31"/>
                <a:gd name="T2" fmla="*/ 123 w 142"/>
                <a:gd name="T3" fmla="*/ 0 h 31"/>
                <a:gd name="T4" fmla="*/ 47 w 142"/>
                <a:gd name="T5" fmla="*/ 16 h 31"/>
                <a:gd name="T6" fmla="*/ 142 w 142"/>
                <a:gd name="T7" fmla="*/ 28 h 31"/>
                <a:gd name="T8" fmla="*/ 89 w 142"/>
                <a:gd name="T9" fmla="*/ 31 h 31"/>
                <a:gd name="T10" fmla="*/ 0 w 142"/>
                <a:gd name="T11" fmla="*/ 31 h 31"/>
                <a:gd name="T12" fmla="*/ 32 w 142"/>
                <a:gd name="T13" fmla="*/ 11 h 31"/>
                <a:gd name="T14" fmla="*/ 16 w 142"/>
                <a:gd name="T1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42" h="31">
                  <a:moveTo>
                    <a:pt x="16" y="0"/>
                  </a:moveTo>
                  <a:lnTo>
                    <a:pt x="123" y="0"/>
                  </a:lnTo>
                  <a:lnTo>
                    <a:pt x="47" y="16"/>
                  </a:lnTo>
                  <a:lnTo>
                    <a:pt x="142" y="28"/>
                  </a:lnTo>
                  <a:lnTo>
                    <a:pt x="89" y="31"/>
                  </a:lnTo>
                  <a:lnTo>
                    <a:pt x="0" y="31"/>
                  </a:lnTo>
                  <a:lnTo>
                    <a:pt x="32" y="11"/>
                  </a:lnTo>
                  <a:lnTo>
                    <a:pt x="16" y="0"/>
                  </a:lnTo>
                  <a:close/>
                </a:path>
              </a:pathLst>
            </a:custGeom>
            <a:solidFill>
              <a:srgbClr val="423F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9" name="Freeform 46"/>
            <p:cNvSpPr>
              <a:spLocks/>
            </p:cNvSpPr>
            <p:nvPr/>
          </p:nvSpPr>
          <p:spPr bwMode="auto">
            <a:xfrm>
              <a:off x="3079" y="2250"/>
              <a:ext cx="68" cy="29"/>
            </a:xfrm>
            <a:custGeom>
              <a:avLst/>
              <a:gdLst>
                <a:gd name="T0" fmla="*/ 16 w 136"/>
                <a:gd name="T1" fmla="*/ 0 h 56"/>
                <a:gd name="T2" fmla="*/ 81 w 136"/>
                <a:gd name="T3" fmla="*/ 6 h 56"/>
                <a:gd name="T4" fmla="*/ 136 w 136"/>
                <a:gd name="T5" fmla="*/ 34 h 56"/>
                <a:gd name="T6" fmla="*/ 66 w 136"/>
                <a:gd name="T7" fmla="*/ 24 h 56"/>
                <a:gd name="T8" fmla="*/ 34 w 136"/>
                <a:gd name="T9" fmla="*/ 27 h 56"/>
                <a:gd name="T10" fmla="*/ 94 w 136"/>
                <a:gd name="T11" fmla="*/ 56 h 56"/>
                <a:gd name="T12" fmla="*/ 54 w 136"/>
                <a:gd name="T13" fmla="*/ 56 h 56"/>
                <a:gd name="T14" fmla="*/ 0 w 136"/>
                <a:gd name="T15" fmla="*/ 40 h 56"/>
                <a:gd name="T16" fmla="*/ 28 w 136"/>
                <a:gd name="T17" fmla="*/ 22 h 56"/>
                <a:gd name="T18" fmla="*/ 16 w 136"/>
                <a:gd name="T19" fmla="*/ 0 h 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36" h="56">
                  <a:moveTo>
                    <a:pt x="16" y="0"/>
                  </a:moveTo>
                  <a:lnTo>
                    <a:pt x="81" y="6"/>
                  </a:lnTo>
                  <a:lnTo>
                    <a:pt x="136" y="34"/>
                  </a:lnTo>
                  <a:lnTo>
                    <a:pt x="66" y="24"/>
                  </a:lnTo>
                  <a:lnTo>
                    <a:pt x="34" y="27"/>
                  </a:lnTo>
                  <a:lnTo>
                    <a:pt x="94" y="56"/>
                  </a:lnTo>
                  <a:lnTo>
                    <a:pt x="54" y="56"/>
                  </a:lnTo>
                  <a:lnTo>
                    <a:pt x="0" y="40"/>
                  </a:lnTo>
                  <a:lnTo>
                    <a:pt x="28" y="22"/>
                  </a:lnTo>
                  <a:lnTo>
                    <a:pt x="16" y="0"/>
                  </a:lnTo>
                  <a:close/>
                </a:path>
              </a:pathLst>
            </a:custGeom>
            <a:solidFill>
              <a:srgbClr val="423F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0" name="Freeform 47"/>
            <p:cNvSpPr>
              <a:spLocks/>
            </p:cNvSpPr>
            <p:nvPr/>
          </p:nvSpPr>
          <p:spPr bwMode="auto">
            <a:xfrm>
              <a:off x="2956" y="2199"/>
              <a:ext cx="100" cy="70"/>
            </a:xfrm>
            <a:custGeom>
              <a:avLst/>
              <a:gdLst>
                <a:gd name="T0" fmla="*/ 31 w 201"/>
                <a:gd name="T1" fmla="*/ 4 h 142"/>
                <a:gd name="T2" fmla="*/ 134 w 201"/>
                <a:gd name="T3" fmla="*/ 0 h 142"/>
                <a:gd name="T4" fmla="*/ 103 w 201"/>
                <a:gd name="T5" fmla="*/ 24 h 142"/>
                <a:gd name="T6" fmla="*/ 173 w 201"/>
                <a:gd name="T7" fmla="*/ 24 h 142"/>
                <a:gd name="T8" fmla="*/ 86 w 201"/>
                <a:gd name="T9" fmla="*/ 39 h 142"/>
                <a:gd name="T10" fmla="*/ 181 w 201"/>
                <a:gd name="T11" fmla="*/ 52 h 142"/>
                <a:gd name="T12" fmla="*/ 137 w 201"/>
                <a:gd name="T13" fmla="*/ 67 h 142"/>
                <a:gd name="T14" fmla="*/ 201 w 201"/>
                <a:gd name="T15" fmla="*/ 99 h 142"/>
                <a:gd name="T16" fmla="*/ 161 w 201"/>
                <a:gd name="T17" fmla="*/ 103 h 142"/>
                <a:gd name="T18" fmla="*/ 197 w 201"/>
                <a:gd name="T19" fmla="*/ 142 h 142"/>
                <a:gd name="T20" fmla="*/ 126 w 201"/>
                <a:gd name="T21" fmla="*/ 119 h 142"/>
                <a:gd name="T22" fmla="*/ 86 w 201"/>
                <a:gd name="T23" fmla="*/ 107 h 142"/>
                <a:gd name="T24" fmla="*/ 126 w 201"/>
                <a:gd name="T25" fmla="*/ 99 h 142"/>
                <a:gd name="T26" fmla="*/ 111 w 201"/>
                <a:gd name="T27" fmla="*/ 64 h 142"/>
                <a:gd name="T28" fmla="*/ 44 w 201"/>
                <a:gd name="T29" fmla="*/ 64 h 142"/>
                <a:gd name="T30" fmla="*/ 86 w 201"/>
                <a:gd name="T31" fmla="*/ 20 h 142"/>
                <a:gd name="T32" fmla="*/ 0 w 201"/>
                <a:gd name="T33" fmla="*/ 28 h 142"/>
                <a:gd name="T34" fmla="*/ 31 w 201"/>
                <a:gd name="T35" fmla="*/ 4 h 1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201" h="142">
                  <a:moveTo>
                    <a:pt x="31" y="4"/>
                  </a:moveTo>
                  <a:lnTo>
                    <a:pt x="134" y="0"/>
                  </a:lnTo>
                  <a:lnTo>
                    <a:pt x="103" y="24"/>
                  </a:lnTo>
                  <a:lnTo>
                    <a:pt x="173" y="24"/>
                  </a:lnTo>
                  <a:lnTo>
                    <a:pt x="86" y="39"/>
                  </a:lnTo>
                  <a:lnTo>
                    <a:pt x="181" y="52"/>
                  </a:lnTo>
                  <a:lnTo>
                    <a:pt x="137" y="67"/>
                  </a:lnTo>
                  <a:lnTo>
                    <a:pt x="201" y="99"/>
                  </a:lnTo>
                  <a:lnTo>
                    <a:pt x="161" y="103"/>
                  </a:lnTo>
                  <a:lnTo>
                    <a:pt x="197" y="142"/>
                  </a:lnTo>
                  <a:lnTo>
                    <a:pt x="126" y="119"/>
                  </a:lnTo>
                  <a:lnTo>
                    <a:pt x="86" y="107"/>
                  </a:lnTo>
                  <a:lnTo>
                    <a:pt x="126" y="99"/>
                  </a:lnTo>
                  <a:lnTo>
                    <a:pt x="111" y="64"/>
                  </a:lnTo>
                  <a:lnTo>
                    <a:pt x="44" y="64"/>
                  </a:lnTo>
                  <a:lnTo>
                    <a:pt x="86" y="20"/>
                  </a:lnTo>
                  <a:lnTo>
                    <a:pt x="0" y="28"/>
                  </a:lnTo>
                  <a:lnTo>
                    <a:pt x="31" y="4"/>
                  </a:lnTo>
                  <a:close/>
                </a:path>
              </a:pathLst>
            </a:custGeom>
            <a:solidFill>
              <a:srgbClr val="423F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" name="Freeform 48"/>
            <p:cNvSpPr>
              <a:spLocks/>
            </p:cNvSpPr>
            <p:nvPr/>
          </p:nvSpPr>
          <p:spPr bwMode="auto">
            <a:xfrm>
              <a:off x="3005" y="2283"/>
              <a:ext cx="65" cy="34"/>
            </a:xfrm>
            <a:custGeom>
              <a:avLst/>
              <a:gdLst>
                <a:gd name="T0" fmla="*/ 20 w 130"/>
                <a:gd name="T1" fmla="*/ 0 h 68"/>
                <a:gd name="T2" fmla="*/ 67 w 130"/>
                <a:gd name="T3" fmla="*/ 5 h 68"/>
                <a:gd name="T4" fmla="*/ 126 w 130"/>
                <a:gd name="T5" fmla="*/ 33 h 68"/>
                <a:gd name="T6" fmla="*/ 52 w 130"/>
                <a:gd name="T7" fmla="*/ 28 h 68"/>
                <a:gd name="T8" fmla="*/ 130 w 130"/>
                <a:gd name="T9" fmla="*/ 60 h 68"/>
                <a:gd name="T10" fmla="*/ 86 w 130"/>
                <a:gd name="T11" fmla="*/ 60 h 68"/>
                <a:gd name="T12" fmla="*/ 0 w 130"/>
                <a:gd name="T13" fmla="*/ 68 h 68"/>
                <a:gd name="T14" fmla="*/ 24 w 130"/>
                <a:gd name="T15" fmla="*/ 44 h 68"/>
                <a:gd name="T16" fmla="*/ 5 w 130"/>
                <a:gd name="T17" fmla="*/ 28 h 68"/>
                <a:gd name="T18" fmla="*/ 20 w 130"/>
                <a:gd name="T19" fmla="*/ 0 h 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30" h="68">
                  <a:moveTo>
                    <a:pt x="20" y="0"/>
                  </a:moveTo>
                  <a:lnTo>
                    <a:pt x="67" y="5"/>
                  </a:lnTo>
                  <a:lnTo>
                    <a:pt x="126" y="33"/>
                  </a:lnTo>
                  <a:lnTo>
                    <a:pt x="52" y="28"/>
                  </a:lnTo>
                  <a:lnTo>
                    <a:pt x="130" y="60"/>
                  </a:lnTo>
                  <a:lnTo>
                    <a:pt x="86" y="60"/>
                  </a:lnTo>
                  <a:lnTo>
                    <a:pt x="0" y="68"/>
                  </a:lnTo>
                  <a:lnTo>
                    <a:pt x="24" y="44"/>
                  </a:lnTo>
                  <a:lnTo>
                    <a:pt x="5" y="28"/>
                  </a:lnTo>
                  <a:lnTo>
                    <a:pt x="20" y="0"/>
                  </a:lnTo>
                  <a:close/>
                </a:path>
              </a:pathLst>
            </a:custGeom>
            <a:solidFill>
              <a:srgbClr val="423F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" name="Freeform 49"/>
            <p:cNvSpPr>
              <a:spLocks/>
            </p:cNvSpPr>
            <p:nvPr/>
          </p:nvSpPr>
          <p:spPr bwMode="auto">
            <a:xfrm>
              <a:off x="2932" y="2240"/>
              <a:ext cx="81" cy="85"/>
            </a:xfrm>
            <a:custGeom>
              <a:avLst/>
              <a:gdLst>
                <a:gd name="T0" fmla="*/ 52 w 161"/>
                <a:gd name="T1" fmla="*/ 36 h 169"/>
                <a:gd name="T2" fmla="*/ 117 w 161"/>
                <a:gd name="T3" fmla="*/ 36 h 169"/>
                <a:gd name="T4" fmla="*/ 161 w 161"/>
                <a:gd name="T5" fmla="*/ 39 h 169"/>
                <a:gd name="T6" fmla="*/ 94 w 161"/>
                <a:gd name="T7" fmla="*/ 46 h 169"/>
                <a:gd name="T8" fmla="*/ 133 w 161"/>
                <a:gd name="T9" fmla="*/ 83 h 169"/>
                <a:gd name="T10" fmla="*/ 91 w 161"/>
                <a:gd name="T11" fmla="*/ 83 h 169"/>
                <a:gd name="T12" fmla="*/ 67 w 161"/>
                <a:gd name="T13" fmla="*/ 91 h 169"/>
                <a:gd name="T14" fmla="*/ 125 w 161"/>
                <a:gd name="T15" fmla="*/ 119 h 169"/>
                <a:gd name="T16" fmla="*/ 161 w 161"/>
                <a:gd name="T17" fmla="*/ 150 h 169"/>
                <a:gd name="T18" fmla="*/ 102 w 161"/>
                <a:gd name="T19" fmla="*/ 122 h 169"/>
                <a:gd name="T20" fmla="*/ 52 w 161"/>
                <a:gd name="T21" fmla="*/ 122 h 169"/>
                <a:gd name="T22" fmla="*/ 142 w 161"/>
                <a:gd name="T23" fmla="*/ 169 h 169"/>
                <a:gd name="T24" fmla="*/ 47 w 161"/>
                <a:gd name="T25" fmla="*/ 150 h 169"/>
                <a:gd name="T26" fmla="*/ 0 w 161"/>
                <a:gd name="T27" fmla="*/ 150 h 169"/>
                <a:gd name="T28" fmla="*/ 52 w 161"/>
                <a:gd name="T29" fmla="*/ 111 h 169"/>
                <a:gd name="T30" fmla="*/ 8 w 161"/>
                <a:gd name="T31" fmla="*/ 103 h 169"/>
                <a:gd name="T32" fmla="*/ 55 w 161"/>
                <a:gd name="T33" fmla="*/ 75 h 169"/>
                <a:gd name="T34" fmla="*/ 8 w 161"/>
                <a:gd name="T35" fmla="*/ 55 h 169"/>
                <a:gd name="T36" fmla="*/ 55 w 161"/>
                <a:gd name="T37" fmla="*/ 0 h 169"/>
                <a:gd name="T38" fmla="*/ 52 w 161"/>
                <a:gd name="T39" fmla="*/ 36 h 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61" h="169">
                  <a:moveTo>
                    <a:pt x="52" y="36"/>
                  </a:moveTo>
                  <a:lnTo>
                    <a:pt x="117" y="36"/>
                  </a:lnTo>
                  <a:lnTo>
                    <a:pt x="161" y="39"/>
                  </a:lnTo>
                  <a:lnTo>
                    <a:pt x="94" y="46"/>
                  </a:lnTo>
                  <a:lnTo>
                    <a:pt x="133" y="83"/>
                  </a:lnTo>
                  <a:lnTo>
                    <a:pt x="91" y="83"/>
                  </a:lnTo>
                  <a:lnTo>
                    <a:pt x="67" y="91"/>
                  </a:lnTo>
                  <a:lnTo>
                    <a:pt x="125" y="119"/>
                  </a:lnTo>
                  <a:lnTo>
                    <a:pt x="161" y="150"/>
                  </a:lnTo>
                  <a:lnTo>
                    <a:pt x="102" y="122"/>
                  </a:lnTo>
                  <a:lnTo>
                    <a:pt x="52" y="122"/>
                  </a:lnTo>
                  <a:lnTo>
                    <a:pt x="142" y="169"/>
                  </a:lnTo>
                  <a:lnTo>
                    <a:pt x="47" y="150"/>
                  </a:lnTo>
                  <a:lnTo>
                    <a:pt x="0" y="150"/>
                  </a:lnTo>
                  <a:lnTo>
                    <a:pt x="52" y="111"/>
                  </a:lnTo>
                  <a:lnTo>
                    <a:pt x="8" y="103"/>
                  </a:lnTo>
                  <a:lnTo>
                    <a:pt x="55" y="75"/>
                  </a:lnTo>
                  <a:lnTo>
                    <a:pt x="8" y="55"/>
                  </a:lnTo>
                  <a:lnTo>
                    <a:pt x="55" y="0"/>
                  </a:lnTo>
                  <a:lnTo>
                    <a:pt x="52" y="36"/>
                  </a:lnTo>
                  <a:close/>
                </a:path>
              </a:pathLst>
            </a:custGeom>
            <a:solidFill>
              <a:srgbClr val="423F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3" name="Freeform 50"/>
            <p:cNvSpPr>
              <a:spLocks/>
            </p:cNvSpPr>
            <p:nvPr/>
          </p:nvSpPr>
          <p:spPr bwMode="auto">
            <a:xfrm>
              <a:off x="3041" y="2327"/>
              <a:ext cx="98" cy="34"/>
            </a:xfrm>
            <a:custGeom>
              <a:avLst/>
              <a:gdLst>
                <a:gd name="T0" fmla="*/ 63 w 196"/>
                <a:gd name="T1" fmla="*/ 0 h 68"/>
                <a:gd name="T2" fmla="*/ 118 w 196"/>
                <a:gd name="T3" fmla="*/ 0 h 68"/>
                <a:gd name="T4" fmla="*/ 196 w 196"/>
                <a:gd name="T5" fmla="*/ 13 h 68"/>
                <a:gd name="T6" fmla="*/ 118 w 196"/>
                <a:gd name="T7" fmla="*/ 16 h 68"/>
                <a:gd name="T8" fmla="*/ 146 w 196"/>
                <a:gd name="T9" fmla="*/ 26 h 68"/>
                <a:gd name="T10" fmla="*/ 95 w 196"/>
                <a:gd name="T11" fmla="*/ 35 h 68"/>
                <a:gd name="T12" fmla="*/ 162 w 196"/>
                <a:gd name="T13" fmla="*/ 55 h 68"/>
                <a:gd name="T14" fmla="*/ 121 w 196"/>
                <a:gd name="T15" fmla="*/ 55 h 68"/>
                <a:gd name="T16" fmla="*/ 43 w 196"/>
                <a:gd name="T17" fmla="*/ 68 h 68"/>
                <a:gd name="T18" fmla="*/ 71 w 196"/>
                <a:gd name="T19" fmla="*/ 41 h 68"/>
                <a:gd name="T20" fmla="*/ 0 w 196"/>
                <a:gd name="T21" fmla="*/ 47 h 68"/>
                <a:gd name="T22" fmla="*/ 63 w 196"/>
                <a:gd name="T23" fmla="*/ 21 h 68"/>
                <a:gd name="T24" fmla="*/ 15 w 196"/>
                <a:gd name="T25" fmla="*/ 13 h 68"/>
                <a:gd name="T26" fmla="*/ 63 w 196"/>
                <a:gd name="T27" fmla="*/ 0 h 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68">
                  <a:moveTo>
                    <a:pt x="63" y="0"/>
                  </a:moveTo>
                  <a:lnTo>
                    <a:pt x="118" y="0"/>
                  </a:lnTo>
                  <a:lnTo>
                    <a:pt x="196" y="13"/>
                  </a:lnTo>
                  <a:lnTo>
                    <a:pt x="118" y="16"/>
                  </a:lnTo>
                  <a:lnTo>
                    <a:pt x="146" y="26"/>
                  </a:lnTo>
                  <a:lnTo>
                    <a:pt x="95" y="35"/>
                  </a:lnTo>
                  <a:lnTo>
                    <a:pt x="162" y="55"/>
                  </a:lnTo>
                  <a:lnTo>
                    <a:pt x="121" y="55"/>
                  </a:lnTo>
                  <a:lnTo>
                    <a:pt x="43" y="68"/>
                  </a:lnTo>
                  <a:lnTo>
                    <a:pt x="71" y="41"/>
                  </a:lnTo>
                  <a:lnTo>
                    <a:pt x="0" y="47"/>
                  </a:lnTo>
                  <a:lnTo>
                    <a:pt x="63" y="21"/>
                  </a:lnTo>
                  <a:lnTo>
                    <a:pt x="15" y="13"/>
                  </a:lnTo>
                  <a:lnTo>
                    <a:pt x="63" y="0"/>
                  </a:lnTo>
                  <a:close/>
                </a:path>
              </a:pathLst>
            </a:custGeom>
            <a:solidFill>
              <a:srgbClr val="423F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4" name="Freeform 51"/>
            <p:cNvSpPr>
              <a:spLocks/>
            </p:cNvSpPr>
            <p:nvPr/>
          </p:nvSpPr>
          <p:spPr bwMode="auto">
            <a:xfrm>
              <a:off x="2925" y="2153"/>
              <a:ext cx="74" cy="32"/>
            </a:xfrm>
            <a:custGeom>
              <a:avLst/>
              <a:gdLst>
                <a:gd name="T0" fmla="*/ 0 w 148"/>
                <a:gd name="T1" fmla="*/ 12 h 64"/>
                <a:gd name="T2" fmla="*/ 70 w 148"/>
                <a:gd name="T3" fmla="*/ 0 h 64"/>
                <a:gd name="T4" fmla="*/ 132 w 148"/>
                <a:gd name="T5" fmla="*/ 0 h 64"/>
                <a:gd name="T6" fmla="*/ 82 w 148"/>
                <a:gd name="T7" fmla="*/ 8 h 64"/>
                <a:gd name="T8" fmla="*/ 125 w 148"/>
                <a:gd name="T9" fmla="*/ 16 h 64"/>
                <a:gd name="T10" fmla="*/ 93 w 148"/>
                <a:gd name="T11" fmla="*/ 32 h 64"/>
                <a:gd name="T12" fmla="*/ 148 w 148"/>
                <a:gd name="T13" fmla="*/ 36 h 64"/>
                <a:gd name="T14" fmla="*/ 90 w 148"/>
                <a:gd name="T15" fmla="*/ 47 h 64"/>
                <a:gd name="T16" fmla="*/ 31 w 148"/>
                <a:gd name="T17" fmla="*/ 64 h 64"/>
                <a:gd name="T18" fmla="*/ 54 w 148"/>
                <a:gd name="T19" fmla="*/ 27 h 64"/>
                <a:gd name="T20" fmla="*/ 15 w 148"/>
                <a:gd name="T21" fmla="*/ 32 h 64"/>
                <a:gd name="T22" fmla="*/ 0 w 148"/>
                <a:gd name="T23" fmla="*/ 12 h 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48" h="64">
                  <a:moveTo>
                    <a:pt x="0" y="12"/>
                  </a:moveTo>
                  <a:lnTo>
                    <a:pt x="70" y="0"/>
                  </a:lnTo>
                  <a:lnTo>
                    <a:pt x="132" y="0"/>
                  </a:lnTo>
                  <a:lnTo>
                    <a:pt x="82" y="8"/>
                  </a:lnTo>
                  <a:lnTo>
                    <a:pt x="125" y="16"/>
                  </a:lnTo>
                  <a:lnTo>
                    <a:pt x="93" y="32"/>
                  </a:lnTo>
                  <a:lnTo>
                    <a:pt x="148" y="36"/>
                  </a:lnTo>
                  <a:lnTo>
                    <a:pt x="90" y="47"/>
                  </a:lnTo>
                  <a:lnTo>
                    <a:pt x="31" y="64"/>
                  </a:lnTo>
                  <a:lnTo>
                    <a:pt x="54" y="27"/>
                  </a:lnTo>
                  <a:lnTo>
                    <a:pt x="15" y="32"/>
                  </a:lnTo>
                  <a:lnTo>
                    <a:pt x="0" y="12"/>
                  </a:lnTo>
                  <a:close/>
                </a:path>
              </a:pathLst>
            </a:custGeom>
            <a:solidFill>
              <a:srgbClr val="423F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5" name="Freeform 52"/>
            <p:cNvSpPr>
              <a:spLocks/>
            </p:cNvSpPr>
            <p:nvPr/>
          </p:nvSpPr>
          <p:spPr bwMode="auto">
            <a:xfrm>
              <a:off x="2951" y="2372"/>
              <a:ext cx="71" cy="48"/>
            </a:xfrm>
            <a:custGeom>
              <a:avLst/>
              <a:gdLst>
                <a:gd name="T0" fmla="*/ 38 w 141"/>
                <a:gd name="T1" fmla="*/ 22 h 95"/>
                <a:gd name="T2" fmla="*/ 124 w 141"/>
                <a:gd name="T3" fmla="*/ 0 h 95"/>
                <a:gd name="T4" fmla="*/ 64 w 141"/>
                <a:gd name="T5" fmla="*/ 48 h 95"/>
                <a:gd name="T6" fmla="*/ 141 w 141"/>
                <a:gd name="T7" fmla="*/ 56 h 95"/>
                <a:gd name="T8" fmla="*/ 64 w 141"/>
                <a:gd name="T9" fmla="*/ 61 h 95"/>
                <a:gd name="T10" fmla="*/ 115 w 141"/>
                <a:gd name="T11" fmla="*/ 95 h 95"/>
                <a:gd name="T12" fmla="*/ 42 w 141"/>
                <a:gd name="T13" fmla="*/ 83 h 95"/>
                <a:gd name="T14" fmla="*/ 8 w 141"/>
                <a:gd name="T15" fmla="*/ 74 h 95"/>
                <a:gd name="T16" fmla="*/ 42 w 141"/>
                <a:gd name="T17" fmla="*/ 56 h 95"/>
                <a:gd name="T18" fmla="*/ 0 w 141"/>
                <a:gd name="T19" fmla="*/ 31 h 95"/>
                <a:gd name="T20" fmla="*/ 38 w 141"/>
                <a:gd name="T21" fmla="*/ 22 h 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41" h="95">
                  <a:moveTo>
                    <a:pt x="38" y="22"/>
                  </a:moveTo>
                  <a:lnTo>
                    <a:pt x="124" y="0"/>
                  </a:lnTo>
                  <a:lnTo>
                    <a:pt x="64" y="48"/>
                  </a:lnTo>
                  <a:lnTo>
                    <a:pt x="141" y="56"/>
                  </a:lnTo>
                  <a:lnTo>
                    <a:pt x="64" y="61"/>
                  </a:lnTo>
                  <a:lnTo>
                    <a:pt x="115" y="95"/>
                  </a:lnTo>
                  <a:lnTo>
                    <a:pt x="42" y="83"/>
                  </a:lnTo>
                  <a:lnTo>
                    <a:pt x="8" y="74"/>
                  </a:lnTo>
                  <a:lnTo>
                    <a:pt x="42" y="56"/>
                  </a:lnTo>
                  <a:lnTo>
                    <a:pt x="0" y="31"/>
                  </a:lnTo>
                  <a:lnTo>
                    <a:pt x="38" y="22"/>
                  </a:lnTo>
                  <a:close/>
                </a:path>
              </a:pathLst>
            </a:custGeom>
            <a:solidFill>
              <a:srgbClr val="423F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6" name="Freeform 53"/>
            <p:cNvSpPr>
              <a:spLocks/>
            </p:cNvSpPr>
            <p:nvPr/>
          </p:nvSpPr>
          <p:spPr bwMode="auto">
            <a:xfrm>
              <a:off x="2856" y="2296"/>
              <a:ext cx="84" cy="61"/>
            </a:xfrm>
            <a:custGeom>
              <a:avLst/>
              <a:gdLst>
                <a:gd name="T0" fmla="*/ 42 w 168"/>
                <a:gd name="T1" fmla="*/ 0 h 121"/>
                <a:gd name="T2" fmla="*/ 146 w 168"/>
                <a:gd name="T3" fmla="*/ 17 h 121"/>
                <a:gd name="T4" fmla="*/ 94 w 168"/>
                <a:gd name="T5" fmla="*/ 25 h 121"/>
                <a:gd name="T6" fmla="*/ 163 w 168"/>
                <a:gd name="T7" fmla="*/ 64 h 121"/>
                <a:gd name="T8" fmla="*/ 107 w 168"/>
                <a:gd name="T9" fmla="*/ 64 h 121"/>
                <a:gd name="T10" fmla="*/ 168 w 168"/>
                <a:gd name="T11" fmla="*/ 86 h 121"/>
                <a:gd name="T12" fmla="*/ 124 w 168"/>
                <a:gd name="T13" fmla="*/ 104 h 121"/>
                <a:gd name="T14" fmla="*/ 0 w 168"/>
                <a:gd name="T15" fmla="*/ 121 h 121"/>
                <a:gd name="T16" fmla="*/ 81 w 168"/>
                <a:gd name="T17" fmla="*/ 77 h 121"/>
                <a:gd name="T18" fmla="*/ 34 w 168"/>
                <a:gd name="T19" fmla="*/ 74 h 121"/>
                <a:gd name="T20" fmla="*/ 81 w 168"/>
                <a:gd name="T21" fmla="*/ 43 h 121"/>
                <a:gd name="T22" fmla="*/ 47 w 168"/>
                <a:gd name="T23" fmla="*/ 30 h 121"/>
                <a:gd name="T24" fmla="*/ 42 w 168"/>
                <a:gd name="T25" fmla="*/ 0 h 1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68" h="121">
                  <a:moveTo>
                    <a:pt x="42" y="0"/>
                  </a:moveTo>
                  <a:lnTo>
                    <a:pt x="146" y="17"/>
                  </a:lnTo>
                  <a:lnTo>
                    <a:pt x="94" y="25"/>
                  </a:lnTo>
                  <a:lnTo>
                    <a:pt x="163" y="64"/>
                  </a:lnTo>
                  <a:lnTo>
                    <a:pt x="107" y="64"/>
                  </a:lnTo>
                  <a:lnTo>
                    <a:pt x="168" y="86"/>
                  </a:lnTo>
                  <a:lnTo>
                    <a:pt x="124" y="104"/>
                  </a:lnTo>
                  <a:lnTo>
                    <a:pt x="0" y="121"/>
                  </a:lnTo>
                  <a:lnTo>
                    <a:pt x="81" y="77"/>
                  </a:lnTo>
                  <a:lnTo>
                    <a:pt x="34" y="74"/>
                  </a:lnTo>
                  <a:lnTo>
                    <a:pt x="81" y="43"/>
                  </a:lnTo>
                  <a:lnTo>
                    <a:pt x="47" y="30"/>
                  </a:lnTo>
                  <a:lnTo>
                    <a:pt x="42" y="0"/>
                  </a:lnTo>
                  <a:close/>
                </a:path>
              </a:pathLst>
            </a:custGeom>
            <a:solidFill>
              <a:srgbClr val="423F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7" name="Freeform 54"/>
            <p:cNvSpPr>
              <a:spLocks/>
            </p:cNvSpPr>
            <p:nvPr/>
          </p:nvSpPr>
          <p:spPr bwMode="auto">
            <a:xfrm>
              <a:off x="2785" y="2128"/>
              <a:ext cx="76" cy="45"/>
            </a:xfrm>
            <a:custGeom>
              <a:avLst/>
              <a:gdLst>
                <a:gd name="T0" fmla="*/ 26 w 151"/>
                <a:gd name="T1" fmla="*/ 0 h 91"/>
                <a:gd name="T2" fmla="*/ 91 w 151"/>
                <a:gd name="T3" fmla="*/ 0 h 91"/>
                <a:gd name="T4" fmla="*/ 151 w 151"/>
                <a:gd name="T5" fmla="*/ 5 h 91"/>
                <a:gd name="T6" fmla="*/ 77 w 151"/>
                <a:gd name="T7" fmla="*/ 17 h 91"/>
                <a:gd name="T8" fmla="*/ 121 w 151"/>
                <a:gd name="T9" fmla="*/ 39 h 91"/>
                <a:gd name="T10" fmla="*/ 94 w 151"/>
                <a:gd name="T11" fmla="*/ 61 h 91"/>
                <a:gd name="T12" fmla="*/ 44 w 151"/>
                <a:gd name="T13" fmla="*/ 91 h 91"/>
                <a:gd name="T14" fmla="*/ 64 w 151"/>
                <a:gd name="T15" fmla="*/ 61 h 91"/>
                <a:gd name="T16" fmla="*/ 0 w 151"/>
                <a:gd name="T17" fmla="*/ 69 h 91"/>
                <a:gd name="T18" fmla="*/ 56 w 151"/>
                <a:gd name="T19" fmla="*/ 27 h 91"/>
                <a:gd name="T20" fmla="*/ 0 w 151"/>
                <a:gd name="T21" fmla="*/ 27 h 91"/>
                <a:gd name="T22" fmla="*/ 26 w 151"/>
                <a:gd name="T23" fmla="*/ 0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51" h="91">
                  <a:moveTo>
                    <a:pt x="26" y="0"/>
                  </a:moveTo>
                  <a:lnTo>
                    <a:pt x="91" y="0"/>
                  </a:lnTo>
                  <a:lnTo>
                    <a:pt x="151" y="5"/>
                  </a:lnTo>
                  <a:lnTo>
                    <a:pt x="77" y="17"/>
                  </a:lnTo>
                  <a:lnTo>
                    <a:pt x="121" y="39"/>
                  </a:lnTo>
                  <a:lnTo>
                    <a:pt x="94" y="61"/>
                  </a:lnTo>
                  <a:lnTo>
                    <a:pt x="44" y="91"/>
                  </a:lnTo>
                  <a:lnTo>
                    <a:pt x="64" y="61"/>
                  </a:lnTo>
                  <a:lnTo>
                    <a:pt x="0" y="69"/>
                  </a:lnTo>
                  <a:lnTo>
                    <a:pt x="56" y="27"/>
                  </a:lnTo>
                  <a:lnTo>
                    <a:pt x="0" y="27"/>
                  </a:lnTo>
                  <a:lnTo>
                    <a:pt x="26" y="0"/>
                  </a:lnTo>
                  <a:close/>
                </a:path>
              </a:pathLst>
            </a:custGeom>
            <a:solidFill>
              <a:srgbClr val="423F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8" name="Freeform 55"/>
            <p:cNvSpPr>
              <a:spLocks/>
            </p:cNvSpPr>
            <p:nvPr/>
          </p:nvSpPr>
          <p:spPr bwMode="auto">
            <a:xfrm>
              <a:off x="3002" y="2142"/>
              <a:ext cx="84" cy="38"/>
            </a:xfrm>
            <a:custGeom>
              <a:avLst/>
              <a:gdLst>
                <a:gd name="T0" fmla="*/ 39 w 168"/>
                <a:gd name="T1" fmla="*/ 6 h 75"/>
                <a:gd name="T2" fmla="*/ 82 w 168"/>
                <a:gd name="T3" fmla="*/ 0 h 75"/>
                <a:gd name="T4" fmla="*/ 168 w 168"/>
                <a:gd name="T5" fmla="*/ 10 h 75"/>
                <a:gd name="T6" fmla="*/ 104 w 168"/>
                <a:gd name="T7" fmla="*/ 27 h 75"/>
                <a:gd name="T8" fmla="*/ 160 w 168"/>
                <a:gd name="T9" fmla="*/ 41 h 75"/>
                <a:gd name="T10" fmla="*/ 109 w 168"/>
                <a:gd name="T11" fmla="*/ 44 h 75"/>
                <a:gd name="T12" fmla="*/ 164 w 168"/>
                <a:gd name="T13" fmla="*/ 61 h 75"/>
                <a:gd name="T14" fmla="*/ 104 w 168"/>
                <a:gd name="T15" fmla="*/ 75 h 75"/>
                <a:gd name="T16" fmla="*/ 18 w 168"/>
                <a:gd name="T17" fmla="*/ 75 h 75"/>
                <a:gd name="T18" fmla="*/ 74 w 168"/>
                <a:gd name="T19" fmla="*/ 49 h 75"/>
                <a:gd name="T20" fmla="*/ 22 w 168"/>
                <a:gd name="T21" fmla="*/ 41 h 75"/>
                <a:gd name="T22" fmla="*/ 82 w 168"/>
                <a:gd name="T23" fmla="*/ 27 h 75"/>
                <a:gd name="T24" fmla="*/ 0 w 168"/>
                <a:gd name="T25" fmla="*/ 27 h 75"/>
                <a:gd name="T26" fmla="*/ 39 w 168"/>
                <a:gd name="T27" fmla="*/ 6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68" h="75">
                  <a:moveTo>
                    <a:pt x="39" y="6"/>
                  </a:moveTo>
                  <a:lnTo>
                    <a:pt x="82" y="0"/>
                  </a:lnTo>
                  <a:lnTo>
                    <a:pt x="168" y="10"/>
                  </a:lnTo>
                  <a:lnTo>
                    <a:pt x="104" y="27"/>
                  </a:lnTo>
                  <a:lnTo>
                    <a:pt x="160" y="41"/>
                  </a:lnTo>
                  <a:lnTo>
                    <a:pt x="109" y="44"/>
                  </a:lnTo>
                  <a:lnTo>
                    <a:pt x="164" y="61"/>
                  </a:lnTo>
                  <a:lnTo>
                    <a:pt x="104" y="75"/>
                  </a:lnTo>
                  <a:lnTo>
                    <a:pt x="18" y="75"/>
                  </a:lnTo>
                  <a:lnTo>
                    <a:pt x="74" y="49"/>
                  </a:lnTo>
                  <a:lnTo>
                    <a:pt x="22" y="41"/>
                  </a:lnTo>
                  <a:lnTo>
                    <a:pt x="82" y="27"/>
                  </a:lnTo>
                  <a:lnTo>
                    <a:pt x="0" y="27"/>
                  </a:lnTo>
                  <a:lnTo>
                    <a:pt x="39" y="6"/>
                  </a:lnTo>
                  <a:close/>
                </a:path>
              </a:pathLst>
            </a:custGeom>
            <a:solidFill>
              <a:srgbClr val="423F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9" name="Freeform 56"/>
            <p:cNvSpPr>
              <a:spLocks/>
            </p:cNvSpPr>
            <p:nvPr/>
          </p:nvSpPr>
          <p:spPr bwMode="auto">
            <a:xfrm>
              <a:off x="2871" y="2205"/>
              <a:ext cx="60" cy="52"/>
            </a:xfrm>
            <a:custGeom>
              <a:avLst/>
              <a:gdLst>
                <a:gd name="T0" fmla="*/ 103 w 121"/>
                <a:gd name="T1" fmla="*/ 0 h 104"/>
                <a:gd name="T2" fmla="*/ 61 w 121"/>
                <a:gd name="T3" fmla="*/ 30 h 104"/>
                <a:gd name="T4" fmla="*/ 121 w 121"/>
                <a:gd name="T5" fmla="*/ 35 h 104"/>
                <a:gd name="T6" fmla="*/ 91 w 121"/>
                <a:gd name="T7" fmla="*/ 74 h 104"/>
                <a:gd name="T8" fmla="*/ 30 w 121"/>
                <a:gd name="T9" fmla="*/ 104 h 104"/>
                <a:gd name="T10" fmla="*/ 69 w 121"/>
                <a:gd name="T11" fmla="*/ 60 h 104"/>
                <a:gd name="T12" fmla="*/ 0 w 121"/>
                <a:gd name="T13" fmla="*/ 77 h 104"/>
                <a:gd name="T14" fmla="*/ 21 w 121"/>
                <a:gd name="T15" fmla="*/ 25 h 104"/>
                <a:gd name="T16" fmla="*/ 103 w 121"/>
                <a:gd name="T17" fmla="*/ 0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21" h="104">
                  <a:moveTo>
                    <a:pt x="103" y="0"/>
                  </a:moveTo>
                  <a:lnTo>
                    <a:pt x="61" y="30"/>
                  </a:lnTo>
                  <a:lnTo>
                    <a:pt x="121" y="35"/>
                  </a:lnTo>
                  <a:lnTo>
                    <a:pt x="91" y="74"/>
                  </a:lnTo>
                  <a:lnTo>
                    <a:pt x="30" y="104"/>
                  </a:lnTo>
                  <a:lnTo>
                    <a:pt x="69" y="60"/>
                  </a:lnTo>
                  <a:lnTo>
                    <a:pt x="0" y="77"/>
                  </a:lnTo>
                  <a:lnTo>
                    <a:pt x="21" y="25"/>
                  </a:lnTo>
                  <a:lnTo>
                    <a:pt x="103" y="0"/>
                  </a:lnTo>
                  <a:close/>
                </a:path>
              </a:pathLst>
            </a:custGeom>
            <a:solidFill>
              <a:srgbClr val="423F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0" name="Freeform 57"/>
            <p:cNvSpPr>
              <a:spLocks/>
            </p:cNvSpPr>
            <p:nvPr/>
          </p:nvSpPr>
          <p:spPr bwMode="auto">
            <a:xfrm>
              <a:off x="2765" y="2266"/>
              <a:ext cx="95" cy="67"/>
            </a:xfrm>
            <a:custGeom>
              <a:avLst/>
              <a:gdLst>
                <a:gd name="T0" fmla="*/ 52 w 190"/>
                <a:gd name="T1" fmla="*/ 39 h 135"/>
                <a:gd name="T2" fmla="*/ 0 w 190"/>
                <a:gd name="T3" fmla="*/ 82 h 135"/>
                <a:gd name="T4" fmla="*/ 69 w 190"/>
                <a:gd name="T5" fmla="*/ 69 h 135"/>
                <a:gd name="T6" fmla="*/ 52 w 190"/>
                <a:gd name="T7" fmla="*/ 95 h 135"/>
                <a:gd name="T8" fmla="*/ 91 w 190"/>
                <a:gd name="T9" fmla="*/ 82 h 135"/>
                <a:gd name="T10" fmla="*/ 77 w 190"/>
                <a:gd name="T11" fmla="*/ 108 h 135"/>
                <a:gd name="T12" fmla="*/ 69 w 190"/>
                <a:gd name="T13" fmla="*/ 135 h 135"/>
                <a:gd name="T14" fmla="*/ 111 w 190"/>
                <a:gd name="T15" fmla="*/ 117 h 135"/>
                <a:gd name="T16" fmla="*/ 190 w 190"/>
                <a:gd name="T17" fmla="*/ 100 h 135"/>
                <a:gd name="T18" fmla="*/ 121 w 190"/>
                <a:gd name="T19" fmla="*/ 100 h 135"/>
                <a:gd name="T20" fmla="*/ 173 w 190"/>
                <a:gd name="T21" fmla="*/ 61 h 135"/>
                <a:gd name="T22" fmla="*/ 103 w 190"/>
                <a:gd name="T23" fmla="*/ 64 h 135"/>
                <a:gd name="T24" fmla="*/ 151 w 190"/>
                <a:gd name="T25" fmla="*/ 9 h 135"/>
                <a:gd name="T26" fmla="*/ 73 w 190"/>
                <a:gd name="T27" fmla="*/ 52 h 135"/>
                <a:gd name="T28" fmla="*/ 124 w 190"/>
                <a:gd name="T29" fmla="*/ 0 h 135"/>
                <a:gd name="T30" fmla="*/ 52 w 190"/>
                <a:gd name="T31" fmla="*/ 39 h 1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90" h="135">
                  <a:moveTo>
                    <a:pt x="52" y="39"/>
                  </a:moveTo>
                  <a:lnTo>
                    <a:pt x="0" y="82"/>
                  </a:lnTo>
                  <a:lnTo>
                    <a:pt x="69" y="69"/>
                  </a:lnTo>
                  <a:lnTo>
                    <a:pt x="52" y="95"/>
                  </a:lnTo>
                  <a:lnTo>
                    <a:pt x="91" y="82"/>
                  </a:lnTo>
                  <a:lnTo>
                    <a:pt x="77" y="108"/>
                  </a:lnTo>
                  <a:lnTo>
                    <a:pt x="69" y="135"/>
                  </a:lnTo>
                  <a:lnTo>
                    <a:pt x="111" y="117"/>
                  </a:lnTo>
                  <a:lnTo>
                    <a:pt x="190" y="100"/>
                  </a:lnTo>
                  <a:lnTo>
                    <a:pt x="121" y="100"/>
                  </a:lnTo>
                  <a:lnTo>
                    <a:pt x="173" y="61"/>
                  </a:lnTo>
                  <a:lnTo>
                    <a:pt x="103" y="64"/>
                  </a:lnTo>
                  <a:lnTo>
                    <a:pt x="151" y="9"/>
                  </a:lnTo>
                  <a:lnTo>
                    <a:pt x="73" y="52"/>
                  </a:lnTo>
                  <a:lnTo>
                    <a:pt x="124" y="0"/>
                  </a:lnTo>
                  <a:lnTo>
                    <a:pt x="52" y="39"/>
                  </a:lnTo>
                  <a:close/>
                </a:path>
              </a:pathLst>
            </a:custGeom>
            <a:solidFill>
              <a:srgbClr val="423F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1" name="Freeform 58"/>
            <p:cNvSpPr>
              <a:spLocks/>
            </p:cNvSpPr>
            <p:nvPr/>
          </p:nvSpPr>
          <p:spPr bwMode="auto">
            <a:xfrm>
              <a:off x="2419" y="2030"/>
              <a:ext cx="293" cy="158"/>
            </a:xfrm>
            <a:custGeom>
              <a:avLst/>
              <a:gdLst>
                <a:gd name="T0" fmla="*/ 539 w 588"/>
                <a:gd name="T1" fmla="*/ 0 h 316"/>
                <a:gd name="T2" fmla="*/ 494 w 588"/>
                <a:gd name="T3" fmla="*/ 5 h 316"/>
                <a:gd name="T4" fmla="*/ 454 w 588"/>
                <a:gd name="T5" fmla="*/ 11 h 316"/>
                <a:gd name="T6" fmla="*/ 415 w 588"/>
                <a:gd name="T7" fmla="*/ 17 h 316"/>
                <a:gd name="T8" fmla="*/ 379 w 588"/>
                <a:gd name="T9" fmla="*/ 24 h 316"/>
                <a:gd name="T10" fmla="*/ 346 w 588"/>
                <a:gd name="T11" fmla="*/ 30 h 316"/>
                <a:gd name="T12" fmla="*/ 314 w 588"/>
                <a:gd name="T13" fmla="*/ 37 h 316"/>
                <a:gd name="T14" fmla="*/ 284 w 588"/>
                <a:gd name="T15" fmla="*/ 45 h 316"/>
                <a:gd name="T16" fmla="*/ 254 w 588"/>
                <a:gd name="T17" fmla="*/ 54 h 316"/>
                <a:gd name="T18" fmla="*/ 224 w 588"/>
                <a:gd name="T19" fmla="*/ 64 h 316"/>
                <a:gd name="T20" fmla="*/ 195 w 588"/>
                <a:gd name="T21" fmla="*/ 76 h 316"/>
                <a:gd name="T22" fmla="*/ 165 w 588"/>
                <a:gd name="T23" fmla="*/ 90 h 316"/>
                <a:gd name="T24" fmla="*/ 135 w 588"/>
                <a:gd name="T25" fmla="*/ 105 h 316"/>
                <a:gd name="T26" fmla="*/ 104 w 588"/>
                <a:gd name="T27" fmla="*/ 122 h 316"/>
                <a:gd name="T28" fmla="*/ 72 w 588"/>
                <a:gd name="T29" fmla="*/ 141 h 316"/>
                <a:gd name="T30" fmla="*/ 37 w 588"/>
                <a:gd name="T31" fmla="*/ 164 h 316"/>
                <a:gd name="T32" fmla="*/ 0 w 588"/>
                <a:gd name="T33" fmla="*/ 190 h 316"/>
                <a:gd name="T34" fmla="*/ 23 w 588"/>
                <a:gd name="T35" fmla="*/ 237 h 316"/>
                <a:gd name="T36" fmla="*/ 52 w 588"/>
                <a:gd name="T37" fmla="*/ 273 h 316"/>
                <a:gd name="T38" fmla="*/ 62 w 588"/>
                <a:gd name="T39" fmla="*/ 316 h 316"/>
                <a:gd name="T40" fmla="*/ 150 w 588"/>
                <a:gd name="T41" fmla="*/ 308 h 316"/>
                <a:gd name="T42" fmla="*/ 197 w 588"/>
                <a:gd name="T43" fmla="*/ 280 h 316"/>
                <a:gd name="T44" fmla="*/ 236 w 588"/>
                <a:gd name="T45" fmla="*/ 260 h 316"/>
                <a:gd name="T46" fmla="*/ 284 w 588"/>
                <a:gd name="T47" fmla="*/ 277 h 316"/>
                <a:gd name="T48" fmla="*/ 386 w 588"/>
                <a:gd name="T49" fmla="*/ 206 h 316"/>
                <a:gd name="T50" fmla="*/ 408 w 588"/>
                <a:gd name="T51" fmla="*/ 198 h 316"/>
                <a:gd name="T52" fmla="*/ 431 w 588"/>
                <a:gd name="T53" fmla="*/ 190 h 316"/>
                <a:gd name="T54" fmla="*/ 455 w 588"/>
                <a:gd name="T55" fmla="*/ 181 h 316"/>
                <a:gd name="T56" fmla="*/ 477 w 588"/>
                <a:gd name="T57" fmla="*/ 171 h 316"/>
                <a:gd name="T58" fmla="*/ 500 w 588"/>
                <a:gd name="T59" fmla="*/ 161 h 316"/>
                <a:gd name="T60" fmla="*/ 521 w 588"/>
                <a:gd name="T61" fmla="*/ 149 h 316"/>
                <a:gd name="T62" fmla="*/ 539 w 588"/>
                <a:gd name="T63" fmla="*/ 138 h 316"/>
                <a:gd name="T64" fmla="*/ 556 w 588"/>
                <a:gd name="T65" fmla="*/ 125 h 316"/>
                <a:gd name="T66" fmla="*/ 569 w 588"/>
                <a:gd name="T67" fmla="*/ 111 h 316"/>
                <a:gd name="T68" fmla="*/ 580 w 588"/>
                <a:gd name="T69" fmla="*/ 98 h 316"/>
                <a:gd name="T70" fmla="*/ 585 w 588"/>
                <a:gd name="T71" fmla="*/ 83 h 316"/>
                <a:gd name="T72" fmla="*/ 588 w 588"/>
                <a:gd name="T73" fmla="*/ 68 h 316"/>
                <a:gd name="T74" fmla="*/ 584 w 588"/>
                <a:gd name="T75" fmla="*/ 52 h 316"/>
                <a:gd name="T76" fmla="*/ 575 w 588"/>
                <a:gd name="T77" fmla="*/ 34 h 316"/>
                <a:gd name="T78" fmla="*/ 560 w 588"/>
                <a:gd name="T79" fmla="*/ 17 h 316"/>
                <a:gd name="T80" fmla="*/ 539 w 588"/>
                <a:gd name="T81" fmla="*/ 0 h 3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588" h="316">
                  <a:moveTo>
                    <a:pt x="539" y="0"/>
                  </a:moveTo>
                  <a:lnTo>
                    <a:pt x="494" y="5"/>
                  </a:lnTo>
                  <a:lnTo>
                    <a:pt x="454" y="11"/>
                  </a:lnTo>
                  <a:lnTo>
                    <a:pt x="415" y="17"/>
                  </a:lnTo>
                  <a:lnTo>
                    <a:pt x="379" y="24"/>
                  </a:lnTo>
                  <a:lnTo>
                    <a:pt x="346" y="30"/>
                  </a:lnTo>
                  <a:lnTo>
                    <a:pt x="314" y="37"/>
                  </a:lnTo>
                  <a:lnTo>
                    <a:pt x="284" y="45"/>
                  </a:lnTo>
                  <a:lnTo>
                    <a:pt x="254" y="54"/>
                  </a:lnTo>
                  <a:lnTo>
                    <a:pt x="224" y="64"/>
                  </a:lnTo>
                  <a:lnTo>
                    <a:pt x="195" y="76"/>
                  </a:lnTo>
                  <a:lnTo>
                    <a:pt x="165" y="90"/>
                  </a:lnTo>
                  <a:lnTo>
                    <a:pt x="135" y="105"/>
                  </a:lnTo>
                  <a:lnTo>
                    <a:pt x="104" y="122"/>
                  </a:lnTo>
                  <a:lnTo>
                    <a:pt x="72" y="141"/>
                  </a:lnTo>
                  <a:lnTo>
                    <a:pt x="37" y="164"/>
                  </a:lnTo>
                  <a:lnTo>
                    <a:pt x="0" y="190"/>
                  </a:lnTo>
                  <a:lnTo>
                    <a:pt x="23" y="237"/>
                  </a:lnTo>
                  <a:lnTo>
                    <a:pt x="52" y="273"/>
                  </a:lnTo>
                  <a:lnTo>
                    <a:pt x="62" y="316"/>
                  </a:lnTo>
                  <a:lnTo>
                    <a:pt x="150" y="308"/>
                  </a:lnTo>
                  <a:lnTo>
                    <a:pt x="197" y="280"/>
                  </a:lnTo>
                  <a:lnTo>
                    <a:pt x="236" y="260"/>
                  </a:lnTo>
                  <a:lnTo>
                    <a:pt x="284" y="277"/>
                  </a:lnTo>
                  <a:lnTo>
                    <a:pt x="386" y="206"/>
                  </a:lnTo>
                  <a:lnTo>
                    <a:pt x="408" y="198"/>
                  </a:lnTo>
                  <a:lnTo>
                    <a:pt x="431" y="190"/>
                  </a:lnTo>
                  <a:lnTo>
                    <a:pt x="455" y="181"/>
                  </a:lnTo>
                  <a:lnTo>
                    <a:pt x="477" y="171"/>
                  </a:lnTo>
                  <a:lnTo>
                    <a:pt x="500" y="161"/>
                  </a:lnTo>
                  <a:lnTo>
                    <a:pt x="521" y="149"/>
                  </a:lnTo>
                  <a:lnTo>
                    <a:pt x="539" y="138"/>
                  </a:lnTo>
                  <a:lnTo>
                    <a:pt x="556" y="125"/>
                  </a:lnTo>
                  <a:lnTo>
                    <a:pt x="569" y="111"/>
                  </a:lnTo>
                  <a:lnTo>
                    <a:pt x="580" y="98"/>
                  </a:lnTo>
                  <a:lnTo>
                    <a:pt x="585" y="83"/>
                  </a:lnTo>
                  <a:lnTo>
                    <a:pt x="588" y="68"/>
                  </a:lnTo>
                  <a:lnTo>
                    <a:pt x="584" y="52"/>
                  </a:lnTo>
                  <a:lnTo>
                    <a:pt x="575" y="34"/>
                  </a:lnTo>
                  <a:lnTo>
                    <a:pt x="560" y="17"/>
                  </a:lnTo>
                  <a:lnTo>
                    <a:pt x="539" y="0"/>
                  </a:lnTo>
                  <a:close/>
                </a:path>
              </a:pathLst>
            </a:custGeom>
            <a:solidFill>
              <a:srgbClr val="87603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2" name="Freeform 59"/>
            <p:cNvSpPr>
              <a:spLocks/>
            </p:cNvSpPr>
            <p:nvPr/>
          </p:nvSpPr>
          <p:spPr bwMode="auto">
            <a:xfrm>
              <a:off x="2434" y="2180"/>
              <a:ext cx="51" cy="222"/>
            </a:xfrm>
            <a:custGeom>
              <a:avLst/>
              <a:gdLst>
                <a:gd name="T0" fmla="*/ 31 w 103"/>
                <a:gd name="T1" fmla="*/ 16 h 445"/>
                <a:gd name="T2" fmla="*/ 31 w 103"/>
                <a:gd name="T3" fmla="*/ 135 h 445"/>
                <a:gd name="T4" fmla="*/ 0 w 103"/>
                <a:gd name="T5" fmla="*/ 445 h 445"/>
                <a:gd name="T6" fmla="*/ 71 w 103"/>
                <a:gd name="T7" fmla="*/ 388 h 445"/>
                <a:gd name="T8" fmla="*/ 79 w 103"/>
                <a:gd name="T9" fmla="*/ 318 h 445"/>
                <a:gd name="T10" fmla="*/ 103 w 103"/>
                <a:gd name="T11" fmla="*/ 159 h 445"/>
                <a:gd name="T12" fmla="*/ 103 w 103"/>
                <a:gd name="T13" fmla="*/ 0 h 445"/>
                <a:gd name="T14" fmla="*/ 99 w 103"/>
                <a:gd name="T15" fmla="*/ 1 h 445"/>
                <a:gd name="T16" fmla="*/ 91 w 103"/>
                <a:gd name="T17" fmla="*/ 4 h 445"/>
                <a:gd name="T18" fmla="*/ 80 w 103"/>
                <a:gd name="T19" fmla="*/ 7 h 445"/>
                <a:gd name="T20" fmla="*/ 67 w 103"/>
                <a:gd name="T21" fmla="*/ 12 h 445"/>
                <a:gd name="T22" fmla="*/ 54 w 103"/>
                <a:gd name="T23" fmla="*/ 15 h 445"/>
                <a:gd name="T24" fmla="*/ 43 w 103"/>
                <a:gd name="T25" fmla="*/ 18 h 445"/>
                <a:gd name="T26" fmla="*/ 35 w 103"/>
                <a:gd name="T27" fmla="*/ 18 h 445"/>
                <a:gd name="T28" fmla="*/ 31 w 103"/>
                <a:gd name="T29" fmla="*/ 16 h 4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03" h="445">
                  <a:moveTo>
                    <a:pt x="31" y="16"/>
                  </a:moveTo>
                  <a:lnTo>
                    <a:pt x="31" y="135"/>
                  </a:lnTo>
                  <a:lnTo>
                    <a:pt x="0" y="445"/>
                  </a:lnTo>
                  <a:lnTo>
                    <a:pt x="71" y="388"/>
                  </a:lnTo>
                  <a:lnTo>
                    <a:pt x="79" y="318"/>
                  </a:lnTo>
                  <a:lnTo>
                    <a:pt x="103" y="159"/>
                  </a:lnTo>
                  <a:lnTo>
                    <a:pt x="103" y="0"/>
                  </a:lnTo>
                  <a:lnTo>
                    <a:pt x="99" y="1"/>
                  </a:lnTo>
                  <a:lnTo>
                    <a:pt x="91" y="4"/>
                  </a:lnTo>
                  <a:lnTo>
                    <a:pt x="80" y="7"/>
                  </a:lnTo>
                  <a:lnTo>
                    <a:pt x="67" y="12"/>
                  </a:lnTo>
                  <a:lnTo>
                    <a:pt x="54" y="15"/>
                  </a:lnTo>
                  <a:lnTo>
                    <a:pt x="43" y="18"/>
                  </a:lnTo>
                  <a:lnTo>
                    <a:pt x="35" y="18"/>
                  </a:lnTo>
                  <a:lnTo>
                    <a:pt x="31" y="16"/>
                  </a:lnTo>
                  <a:close/>
                </a:path>
              </a:pathLst>
            </a:custGeom>
            <a:solidFill>
              <a:srgbClr val="75421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3" name="Freeform 60"/>
            <p:cNvSpPr>
              <a:spLocks/>
            </p:cNvSpPr>
            <p:nvPr/>
          </p:nvSpPr>
          <p:spPr bwMode="auto">
            <a:xfrm>
              <a:off x="2442" y="2044"/>
              <a:ext cx="265" cy="123"/>
            </a:xfrm>
            <a:custGeom>
              <a:avLst/>
              <a:gdLst>
                <a:gd name="T0" fmla="*/ 445 w 529"/>
                <a:gd name="T1" fmla="*/ 0 h 248"/>
                <a:gd name="T2" fmla="*/ 404 w 529"/>
                <a:gd name="T3" fmla="*/ 8 h 248"/>
                <a:gd name="T4" fmla="*/ 363 w 529"/>
                <a:gd name="T5" fmla="*/ 16 h 248"/>
                <a:gd name="T6" fmla="*/ 323 w 529"/>
                <a:gd name="T7" fmla="*/ 23 h 248"/>
                <a:gd name="T8" fmla="*/ 285 w 529"/>
                <a:gd name="T9" fmla="*/ 30 h 248"/>
                <a:gd name="T10" fmla="*/ 248 w 529"/>
                <a:gd name="T11" fmla="*/ 37 h 248"/>
                <a:gd name="T12" fmla="*/ 214 w 529"/>
                <a:gd name="T13" fmla="*/ 45 h 248"/>
                <a:gd name="T14" fmla="*/ 180 w 529"/>
                <a:gd name="T15" fmla="*/ 52 h 248"/>
                <a:gd name="T16" fmla="*/ 149 w 529"/>
                <a:gd name="T17" fmla="*/ 61 h 248"/>
                <a:gd name="T18" fmla="*/ 120 w 529"/>
                <a:gd name="T19" fmla="*/ 71 h 248"/>
                <a:gd name="T20" fmla="*/ 94 w 529"/>
                <a:gd name="T21" fmla="*/ 81 h 248"/>
                <a:gd name="T22" fmla="*/ 71 w 529"/>
                <a:gd name="T23" fmla="*/ 92 h 248"/>
                <a:gd name="T24" fmla="*/ 50 w 529"/>
                <a:gd name="T25" fmla="*/ 106 h 248"/>
                <a:gd name="T26" fmla="*/ 33 w 529"/>
                <a:gd name="T27" fmla="*/ 121 h 248"/>
                <a:gd name="T28" fmla="*/ 18 w 529"/>
                <a:gd name="T29" fmla="*/ 139 h 248"/>
                <a:gd name="T30" fmla="*/ 7 w 529"/>
                <a:gd name="T31" fmla="*/ 157 h 248"/>
                <a:gd name="T32" fmla="*/ 0 w 529"/>
                <a:gd name="T33" fmla="*/ 179 h 248"/>
                <a:gd name="T34" fmla="*/ 3 w 529"/>
                <a:gd name="T35" fmla="*/ 193 h 248"/>
                <a:gd name="T36" fmla="*/ 5 w 529"/>
                <a:gd name="T37" fmla="*/ 204 h 248"/>
                <a:gd name="T38" fmla="*/ 7 w 529"/>
                <a:gd name="T39" fmla="*/ 215 h 248"/>
                <a:gd name="T40" fmla="*/ 12 w 529"/>
                <a:gd name="T41" fmla="*/ 224 h 248"/>
                <a:gd name="T42" fmla="*/ 18 w 529"/>
                <a:gd name="T43" fmla="*/ 231 h 248"/>
                <a:gd name="T44" fmla="*/ 25 w 529"/>
                <a:gd name="T45" fmla="*/ 236 h 248"/>
                <a:gd name="T46" fmla="*/ 33 w 529"/>
                <a:gd name="T47" fmla="*/ 241 h 248"/>
                <a:gd name="T48" fmla="*/ 42 w 529"/>
                <a:gd name="T49" fmla="*/ 245 h 248"/>
                <a:gd name="T50" fmla="*/ 53 w 529"/>
                <a:gd name="T51" fmla="*/ 247 h 248"/>
                <a:gd name="T52" fmla="*/ 67 w 529"/>
                <a:gd name="T53" fmla="*/ 248 h 248"/>
                <a:gd name="T54" fmla="*/ 82 w 529"/>
                <a:gd name="T55" fmla="*/ 248 h 248"/>
                <a:gd name="T56" fmla="*/ 101 w 529"/>
                <a:gd name="T57" fmla="*/ 247 h 248"/>
                <a:gd name="T58" fmla="*/ 120 w 529"/>
                <a:gd name="T59" fmla="*/ 246 h 248"/>
                <a:gd name="T60" fmla="*/ 143 w 529"/>
                <a:gd name="T61" fmla="*/ 242 h 248"/>
                <a:gd name="T62" fmla="*/ 169 w 529"/>
                <a:gd name="T63" fmla="*/ 239 h 248"/>
                <a:gd name="T64" fmla="*/ 197 w 529"/>
                <a:gd name="T65" fmla="*/ 234 h 248"/>
                <a:gd name="T66" fmla="*/ 381 w 529"/>
                <a:gd name="T67" fmla="*/ 150 h 248"/>
                <a:gd name="T68" fmla="*/ 400 w 529"/>
                <a:gd name="T69" fmla="*/ 139 h 248"/>
                <a:gd name="T70" fmla="*/ 420 w 529"/>
                <a:gd name="T71" fmla="*/ 126 h 248"/>
                <a:gd name="T72" fmla="*/ 439 w 529"/>
                <a:gd name="T73" fmla="*/ 114 h 248"/>
                <a:gd name="T74" fmla="*/ 458 w 529"/>
                <a:gd name="T75" fmla="*/ 103 h 248"/>
                <a:gd name="T76" fmla="*/ 476 w 529"/>
                <a:gd name="T77" fmla="*/ 91 h 248"/>
                <a:gd name="T78" fmla="*/ 492 w 529"/>
                <a:gd name="T79" fmla="*/ 81 h 248"/>
                <a:gd name="T80" fmla="*/ 506 w 529"/>
                <a:gd name="T81" fmla="*/ 71 h 248"/>
                <a:gd name="T82" fmla="*/ 517 w 529"/>
                <a:gd name="T83" fmla="*/ 60 h 248"/>
                <a:gd name="T84" fmla="*/ 525 w 529"/>
                <a:gd name="T85" fmla="*/ 51 h 248"/>
                <a:gd name="T86" fmla="*/ 529 w 529"/>
                <a:gd name="T87" fmla="*/ 42 h 248"/>
                <a:gd name="T88" fmla="*/ 529 w 529"/>
                <a:gd name="T89" fmla="*/ 34 h 248"/>
                <a:gd name="T90" fmla="*/ 523 w 529"/>
                <a:gd name="T91" fmla="*/ 26 h 248"/>
                <a:gd name="T92" fmla="*/ 513 w 529"/>
                <a:gd name="T93" fmla="*/ 18 h 248"/>
                <a:gd name="T94" fmla="*/ 497 w 529"/>
                <a:gd name="T95" fmla="*/ 12 h 248"/>
                <a:gd name="T96" fmla="*/ 475 w 529"/>
                <a:gd name="T97" fmla="*/ 5 h 248"/>
                <a:gd name="T98" fmla="*/ 445 w 529"/>
                <a:gd name="T99" fmla="*/ 0 h 2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529" h="248">
                  <a:moveTo>
                    <a:pt x="445" y="0"/>
                  </a:moveTo>
                  <a:lnTo>
                    <a:pt x="404" y="8"/>
                  </a:lnTo>
                  <a:lnTo>
                    <a:pt x="363" y="16"/>
                  </a:lnTo>
                  <a:lnTo>
                    <a:pt x="323" y="23"/>
                  </a:lnTo>
                  <a:lnTo>
                    <a:pt x="285" y="30"/>
                  </a:lnTo>
                  <a:lnTo>
                    <a:pt x="248" y="37"/>
                  </a:lnTo>
                  <a:lnTo>
                    <a:pt x="214" y="45"/>
                  </a:lnTo>
                  <a:lnTo>
                    <a:pt x="180" y="52"/>
                  </a:lnTo>
                  <a:lnTo>
                    <a:pt x="149" y="61"/>
                  </a:lnTo>
                  <a:lnTo>
                    <a:pt x="120" y="71"/>
                  </a:lnTo>
                  <a:lnTo>
                    <a:pt x="94" y="81"/>
                  </a:lnTo>
                  <a:lnTo>
                    <a:pt x="71" y="92"/>
                  </a:lnTo>
                  <a:lnTo>
                    <a:pt x="50" y="106"/>
                  </a:lnTo>
                  <a:lnTo>
                    <a:pt x="33" y="121"/>
                  </a:lnTo>
                  <a:lnTo>
                    <a:pt x="18" y="139"/>
                  </a:lnTo>
                  <a:lnTo>
                    <a:pt x="7" y="157"/>
                  </a:lnTo>
                  <a:lnTo>
                    <a:pt x="0" y="179"/>
                  </a:lnTo>
                  <a:lnTo>
                    <a:pt x="3" y="193"/>
                  </a:lnTo>
                  <a:lnTo>
                    <a:pt x="5" y="204"/>
                  </a:lnTo>
                  <a:lnTo>
                    <a:pt x="7" y="215"/>
                  </a:lnTo>
                  <a:lnTo>
                    <a:pt x="12" y="224"/>
                  </a:lnTo>
                  <a:lnTo>
                    <a:pt x="18" y="231"/>
                  </a:lnTo>
                  <a:lnTo>
                    <a:pt x="25" y="236"/>
                  </a:lnTo>
                  <a:lnTo>
                    <a:pt x="33" y="241"/>
                  </a:lnTo>
                  <a:lnTo>
                    <a:pt x="42" y="245"/>
                  </a:lnTo>
                  <a:lnTo>
                    <a:pt x="53" y="247"/>
                  </a:lnTo>
                  <a:lnTo>
                    <a:pt x="67" y="248"/>
                  </a:lnTo>
                  <a:lnTo>
                    <a:pt x="82" y="248"/>
                  </a:lnTo>
                  <a:lnTo>
                    <a:pt x="101" y="247"/>
                  </a:lnTo>
                  <a:lnTo>
                    <a:pt x="120" y="246"/>
                  </a:lnTo>
                  <a:lnTo>
                    <a:pt x="143" y="242"/>
                  </a:lnTo>
                  <a:lnTo>
                    <a:pt x="169" y="239"/>
                  </a:lnTo>
                  <a:lnTo>
                    <a:pt x="197" y="234"/>
                  </a:lnTo>
                  <a:lnTo>
                    <a:pt x="381" y="150"/>
                  </a:lnTo>
                  <a:lnTo>
                    <a:pt x="400" y="139"/>
                  </a:lnTo>
                  <a:lnTo>
                    <a:pt x="420" y="126"/>
                  </a:lnTo>
                  <a:lnTo>
                    <a:pt x="439" y="114"/>
                  </a:lnTo>
                  <a:lnTo>
                    <a:pt x="458" y="103"/>
                  </a:lnTo>
                  <a:lnTo>
                    <a:pt x="476" y="91"/>
                  </a:lnTo>
                  <a:lnTo>
                    <a:pt x="492" y="81"/>
                  </a:lnTo>
                  <a:lnTo>
                    <a:pt x="506" y="71"/>
                  </a:lnTo>
                  <a:lnTo>
                    <a:pt x="517" y="60"/>
                  </a:lnTo>
                  <a:lnTo>
                    <a:pt x="525" y="51"/>
                  </a:lnTo>
                  <a:lnTo>
                    <a:pt x="529" y="42"/>
                  </a:lnTo>
                  <a:lnTo>
                    <a:pt x="529" y="34"/>
                  </a:lnTo>
                  <a:lnTo>
                    <a:pt x="523" y="26"/>
                  </a:lnTo>
                  <a:lnTo>
                    <a:pt x="513" y="18"/>
                  </a:lnTo>
                  <a:lnTo>
                    <a:pt x="497" y="12"/>
                  </a:lnTo>
                  <a:lnTo>
                    <a:pt x="475" y="5"/>
                  </a:lnTo>
                  <a:lnTo>
                    <a:pt x="445" y="0"/>
                  </a:lnTo>
                  <a:close/>
                </a:path>
              </a:pathLst>
            </a:custGeom>
            <a:solidFill>
              <a:srgbClr val="B77A5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4" name="Freeform 61"/>
            <p:cNvSpPr>
              <a:spLocks/>
            </p:cNvSpPr>
            <p:nvPr/>
          </p:nvSpPr>
          <p:spPr bwMode="auto">
            <a:xfrm>
              <a:off x="2451" y="2056"/>
              <a:ext cx="225" cy="97"/>
            </a:xfrm>
            <a:custGeom>
              <a:avLst/>
              <a:gdLst>
                <a:gd name="T0" fmla="*/ 419 w 450"/>
                <a:gd name="T1" fmla="*/ 0 h 193"/>
                <a:gd name="T2" fmla="*/ 179 w 450"/>
                <a:gd name="T3" fmla="*/ 42 h 193"/>
                <a:gd name="T4" fmla="*/ 154 w 450"/>
                <a:gd name="T5" fmla="*/ 55 h 193"/>
                <a:gd name="T6" fmla="*/ 129 w 450"/>
                <a:gd name="T7" fmla="*/ 67 h 193"/>
                <a:gd name="T8" fmla="*/ 105 w 450"/>
                <a:gd name="T9" fmla="*/ 79 h 193"/>
                <a:gd name="T10" fmla="*/ 82 w 450"/>
                <a:gd name="T11" fmla="*/ 89 h 193"/>
                <a:gd name="T12" fmla="*/ 61 w 450"/>
                <a:gd name="T13" fmla="*/ 100 h 193"/>
                <a:gd name="T14" fmla="*/ 42 w 450"/>
                <a:gd name="T15" fmla="*/ 109 h 193"/>
                <a:gd name="T16" fmla="*/ 26 w 450"/>
                <a:gd name="T17" fmla="*/ 118 h 193"/>
                <a:gd name="T18" fmla="*/ 14 w 450"/>
                <a:gd name="T19" fmla="*/ 126 h 193"/>
                <a:gd name="T20" fmla="*/ 4 w 450"/>
                <a:gd name="T21" fmla="*/ 135 h 193"/>
                <a:gd name="T22" fmla="*/ 0 w 450"/>
                <a:gd name="T23" fmla="*/ 144 h 193"/>
                <a:gd name="T24" fmla="*/ 1 w 450"/>
                <a:gd name="T25" fmla="*/ 152 h 193"/>
                <a:gd name="T26" fmla="*/ 6 w 450"/>
                <a:gd name="T27" fmla="*/ 160 h 193"/>
                <a:gd name="T28" fmla="*/ 17 w 450"/>
                <a:gd name="T29" fmla="*/ 168 h 193"/>
                <a:gd name="T30" fmla="*/ 35 w 450"/>
                <a:gd name="T31" fmla="*/ 176 h 193"/>
                <a:gd name="T32" fmla="*/ 60 w 450"/>
                <a:gd name="T33" fmla="*/ 184 h 193"/>
                <a:gd name="T34" fmla="*/ 92 w 450"/>
                <a:gd name="T35" fmla="*/ 193 h 193"/>
                <a:gd name="T36" fmla="*/ 110 w 450"/>
                <a:gd name="T37" fmla="*/ 193 h 193"/>
                <a:gd name="T38" fmla="*/ 129 w 450"/>
                <a:gd name="T39" fmla="*/ 191 h 193"/>
                <a:gd name="T40" fmla="*/ 148 w 450"/>
                <a:gd name="T41" fmla="*/ 188 h 193"/>
                <a:gd name="T42" fmla="*/ 168 w 450"/>
                <a:gd name="T43" fmla="*/ 184 h 193"/>
                <a:gd name="T44" fmla="*/ 189 w 450"/>
                <a:gd name="T45" fmla="*/ 179 h 193"/>
                <a:gd name="T46" fmla="*/ 209 w 450"/>
                <a:gd name="T47" fmla="*/ 172 h 193"/>
                <a:gd name="T48" fmla="*/ 231 w 450"/>
                <a:gd name="T49" fmla="*/ 165 h 193"/>
                <a:gd name="T50" fmla="*/ 253 w 450"/>
                <a:gd name="T51" fmla="*/ 156 h 193"/>
                <a:gd name="T52" fmla="*/ 276 w 450"/>
                <a:gd name="T53" fmla="*/ 146 h 193"/>
                <a:gd name="T54" fmla="*/ 299 w 450"/>
                <a:gd name="T55" fmla="*/ 134 h 193"/>
                <a:gd name="T56" fmla="*/ 323 w 450"/>
                <a:gd name="T57" fmla="*/ 122 h 193"/>
                <a:gd name="T58" fmla="*/ 348 w 450"/>
                <a:gd name="T59" fmla="*/ 108 h 193"/>
                <a:gd name="T60" fmla="*/ 373 w 450"/>
                <a:gd name="T61" fmla="*/ 92 h 193"/>
                <a:gd name="T62" fmla="*/ 398 w 450"/>
                <a:gd name="T63" fmla="*/ 74 h 193"/>
                <a:gd name="T64" fmla="*/ 424 w 450"/>
                <a:gd name="T65" fmla="*/ 56 h 193"/>
                <a:gd name="T66" fmla="*/ 450 w 450"/>
                <a:gd name="T67" fmla="*/ 35 h 193"/>
                <a:gd name="T68" fmla="*/ 449 w 450"/>
                <a:gd name="T69" fmla="*/ 34 h 193"/>
                <a:gd name="T70" fmla="*/ 444 w 450"/>
                <a:gd name="T71" fmla="*/ 29 h 193"/>
                <a:gd name="T72" fmla="*/ 439 w 450"/>
                <a:gd name="T73" fmla="*/ 24 h 193"/>
                <a:gd name="T74" fmla="*/ 432 w 450"/>
                <a:gd name="T75" fmla="*/ 17 h 193"/>
                <a:gd name="T76" fmla="*/ 425 w 450"/>
                <a:gd name="T77" fmla="*/ 11 h 193"/>
                <a:gd name="T78" fmla="*/ 420 w 450"/>
                <a:gd name="T79" fmla="*/ 5 h 193"/>
                <a:gd name="T80" fmla="*/ 418 w 450"/>
                <a:gd name="T81" fmla="*/ 1 h 193"/>
                <a:gd name="T82" fmla="*/ 419 w 450"/>
                <a:gd name="T83" fmla="*/ 0 h 1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450" h="193">
                  <a:moveTo>
                    <a:pt x="419" y="0"/>
                  </a:moveTo>
                  <a:lnTo>
                    <a:pt x="179" y="42"/>
                  </a:lnTo>
                  <a:lnTo>
                    <a:pt x="154" y="55"/>
                  </a:lnTo>
                  <a:lnTo>
                    <a:pt x="129" y="67"/>
                  </a:lnTo>
                  <a:lnTo>
                    <a:pt x="105" y="79"/>
                  </a:lnTo>
                  <a:lnTo>
                    <a:pt x="82" y="89"/>
                  </a:lnTo>
                  <a:lnTo>
                    <a:pt x="61" y="100"/>
                  </a:lnTo>
                  <a:lnTo>
                    <a:pt x="42" y="109"/>
                  </a:lnTo>
                  <a:lnTo>
                    <a:pt x="26" y="118"/>
                  </a:lnTo>
                  <a:lnTo>
                    <a:pt x="14" y="126"/>
                  </a:lnTo>
                  <a:lnTo>
                    <a:pt x="4" y="135"/>
                  </a:lnTo>
                  <a:lnTo>
                    <a:pt x="0" y="144"/>
                  </a:lnTo>
                  <a:lnTo>
                    <a:pt x="1" y="152"/>
                  </a:lnTo>
                  <a:lnTo>
                    <a:pt x="6" y="160"/>
                  </a:lnTo>
                  <a:lnTo>
                    <a:pt x="17" y="168"/>
                  </a:lnTo>
                  <a:lnTo>
                    <a:pt x="35" y="176"/>
                  </a:lnTo>
                  <a:lnTo>
                    <a:pt x="60" y="184"/>
                  </a:lnTo>
                  <a:lnTo>
                    <a:pt x="92" y="193"/>
                  </a:lnTo>
                  <a:lnTo>
                    <a:pt x="110" y="193"/>
                  </a:lnTo>
                  <a:lnTo>
                    <a:pt x="129" y="191"/>
                  </a:lnTo>
                  <a:lnTo>
                    <a:pt x="148" y="188"/>
                  </a:lnTo>
                  <a:lnTo>
                    <a:pt x="168" y="184"/>
                  </a:lnTo>
                  <a:lnTo>
                    <a:pt x="189" y="179"/>
                  </a:lnTo>
                  <a:lnTo>
                    <a:pt x="209" y="172"/>
                  </a:lnTo>
                  <a:lnTo>
                    <a:pt x="231" y="165"/>
                  </a:lnTo>
                  <a:lnTo>
                    <a:pt x="253" y="156"/>
                  </a:lnTo>
                  <a:lnTo>
                    <a:pt x="276" y="146"/>
                  </a:lnTo>
                  <a:lnTo>
                    <a:pt x="299" y="134"/>
                  </a:lnTo>
                  <a:lnTo>
                    <a:pt x="323" y="122"/>
                  </a:lnTo>
                  <a:lnTo>
                    <a:pt x="348" y="108"/>
                  </a:lnTo>
                  <a:lnTo>
                    <a:pt x="373" y="92"/>
                  </a:lnTo>
                  <a:lnTo>
                    <a:pt x="398" y="74"/>
                  </a:lnTo>
                  <a:lnTo>
                    <a:pt x="424" y="56"/>
                  </a:lnTo>
                  <a:lnTo>
                    <a:pt x="450" y="35"/>
                  </a:lnTo>
                  <a:lnTo>
                    <a:pt x="449" y="34"/>
                  </a:lnTo>
                  <a:lnTo>
                    <a:pt x="444" y="29"/>
                  </a:lnTo>
                  <a:lnTo>
                    <a:pt x="439" y="24"/>
                  </a:lnTo>
                  <a:lnTo>
                    <a:pt x="432" y="17"/>
                  </a:lnTo>
                  <a:lnTo>
                    <a:pt x="425" y="11"/>
                  </a:lnTo>
                  <a:lnTo>
                    <a:pt x="420" y="5"/>
                  </a:lnTo>
                  <a:lnTo>
                    <a:pt x="418" y="1"/>
                  </a:lnTo>
                  <a:lnTo>
                    <a:pt x="419" y="0"/>
                  </a:lnTo>
                  <a:close/>
                </a:path>
              </a:pathLst>
            </a:custGeom>
            <a:solidFill>
              <a:srgbClr val="87603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5" name="Freeform 62"/>
            <p:cNvSpPr>
              <a:spLocks/>
            </p:cNvSpPr>
            <p:nvPr/>
          </p:nvSpPr>
          <p:spPr bwMode="auto">
            <a:xfrm>
              <a:off x="2465" y="2063"/>
              <a:ext cx="191" cy="83"/>
            </a:xfrm>
            <a:custGeom>
              <a:avLst/>
              <a:gdLst>
                <a:gd name="T0" fmla="*/ 356 w 383"/>
                <a:gd name="T1" fmla="*/ 0 h 164"/>
                <a:gd name="T2" fmla="*/ 152 w 383"/>
                <a:gd name="T3" fmla="*/ 36 h 164"/>
                <a:gd name="T4" fmla="*/ 131 w 383"/>
                <a:gd name="T5" fmla="*/ 48 h 164"/>
                <a:gd name="T6" fmla="*/ 110 w 383"/>
                <a:gd name="T7" fmla="*/ 58 h 164"/>
                <a:gd name="T8" fmla="*/ 89 w 383"/>
                <a:gd name="T9" fmla="*/ 67 h 164"/>
                <a:gd name="T10" fmla="*/ 70 w 383"/>
                <a:gd name="T11" fmla="*/ 77 h 164"/>
                <a:gd name="T12" fmla="*/ 52 w 383"/>
                <a:gd name="T13" fmla="*/ 85 h 164"/>
                <a:gd name="T14" fmla="*/ 36 w 383"/>
                <a:gd name="T15" fmla="*/ 93 h 164"/>
                <a:gd name="T16" fmla="*/ 22 w 383"/>
                <a:gd name="T17" fmla="*/ 101 h 164"/>
                <a:gd name="T18" fmla="*/ 12 w 383"/>
                <a:gd name="T19" fmla="*/ 108 h 164"/>
                <a:gd name="T20" fmla="*/ 4 w 383"/>
                <a:gd name="T21" fmla="*/ 115 h 164"/>
                <a:gd name="T22" fmla="*/ 0 w 383"/>
                <a:gd name="T23" fmla="*/ 122 h 164"/>
                <a:gd name="T24" fmla="*/ 0 w 383"/>
                <a:gd name="T25" fmla="*/ 129 h 164"/>
                <a:gd name="T26" fmla="*/ 6 w 383"/>
                <a:gd name="T27" fmla="*/ 135 h 164"/>
                <a:gd name="T28" fmla="*/ 15 w 383"/>
                <a:gd name="T29" fmla="*/ 142 h 164"/>
                <a:gd name="T30" fmla="*/ 30 w 383"/>
                <a:gd name="T31" fmla="*/ 149 h 164"/>
                <a:gd name="T32" fmla="*/ 51 w 383"/>
                <a:gd name="T33" fmla="*/ 156 h 164"/>
                <a:gd name="T34" fmla="*/ 79 w 383"/>
                <a:gd name="T35" fmla="*/ 164 h 164"/>
                <a:gd name="T36" fmla="*/ 94 w 383"/>
                <a:gd name="T37" fmla="*/ 164 h 164"/>
                <a:gd name="T38" fmla="*/ 110 w 383"/>
                <a:gd name="T39" fmla="*/ 162 h 164"/>
                <a:gd name="T40" fmla="*/ 126 w 383"/>
                <a:gd name="T41" fmla="*/ 160 h 164"/>
                <a:gd name="T42" fmla="*/ 143 w 383"/>
                <a:gd name="T43" fmla="*/ 156 h 164"/>
                <a:gd name="T44" fmla="*/ 161 w 383"/>
                <a:gd name="T45" fmla="*/ 153 h 164"/>
                <a:gd name="T46" fmla="*/ 179 w 383"/>
                <a:gd name="T47" fmla="*/ 147 h 164"/>
                <a:gd name="T48" fmla="*/ 197 w 383"/>
                <a:gd name="T49" fmla="*/ 140 h 164"/>
                <a:gd name="T50" fmla="*/ 216 w 383"/>
                <a:gd name="T51" fmla="*/ 133 h 164"/>
                <a:gd name="T52" fmla="*/ 235 w 383"/>
                <a:gd name="T53" fmla="*/ 124 h 164"/>
                <a:gd name="T54" fmla="*/ 255 w 383"/>
                <a:gd name="T55" fmla="*/ 114 h 164"/>
                <a:gd name="T56" fmla="*/ 275 w 383"/>
                <a:gd name="T57" fmla="*/ 103 h 164"/>
                <a:gd name="T58" fmla="*/ 295 w 383"/>
                <a:gd name="T59" fmla="*/ 91 h 164"/>
                <a:gd name="T60" fmla="*/ 317 w 383"/>
                <a:gd name="T61" fmla="*/ 78 h 164"/>
                <a:gd name="T62" fmla="*/ 338 w 383"/>
                <a:gd name="T63" fmla="*/ 63 h 164"/>
                <a:gd name="T64" fmla="*/ 361 w 383"/>
                <a:gd name="T65" fmla="*/ 47 h 164"/>
                <a:gd name="T66" fmla="*/ 383 w 383"/>
                <a:gd name="T67" fmla="*/ 29 h 164"/>
                <a:gd name="T68" fmla="*/ 378 w 383"/>
                <a:gd name="T69" fmla="*/ 25 h 164"/>
                <a:gd name="T70" fmla="*/ 368 w 383"/>
                <a:gd name="T71" fmla="*/ 14 h 164"/>
                <a:gd name="T72" fmla="*/ 358 w 383"/>
                <a:gd name="T73" fmla="*/ 4 h 164"/>
                <a:gd name="T74" fmla="*/ 356 w 383"/>
                <a:gd name="T75" fmla="*/ 0 h 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383" h="164">
                  <a:moveTo>
                    <a:pt x="356" y="0"/>
                  </a:moveTo>
                  <a:lnTo>
                    <a:pt x="152" y="36"/>
                  </a:lnTo>
                  <a:lnTo>
                    <a:pt x="131" y="48"/>
                  </a:lnTo>
                  <a:lnTo>
                    <a:pt x="110" y="58"/>
                  </a:lnTo>
                  <a:lnTo>
                    <a:pt x="89" y="67"/>
                  </a:lnTo>
                  <a:lnTo>
                    <a:pt x="70" y="77"/>
                  </a:lnTo>
                  <a:lnTo>
                    <a:pt x="52" y="85"/>
                  </a:lnTo>
                  <a:lnTo>
                    <a:pt x="36" y="93"/>
                  </a:lnTo>
                  <a:lnTo>
                    <a:pt x="22" y="101"/>
                  </a:lnTo>
                  <a:lnTo>
                    <a:pt x="12" y="108"/>
                  </a:lnTo>
                  <a:lnTo>
                    <a:pt x="4" y="115"/>
                  </a:lnTo>
                  <a:lnTo>
                    <a:pt x="0" y="122"/>
                  </a:lnTo>
                  <a:lnTo>
                    <a:pt x="0" y="129"/>
                  </a:lnTo>
                  <a:lnTo>
                    <a:pt x="6" y="135"/>
                  </a:lnTo>
                  <a:lnTo>
                    <a:pt x="15" y="142"/>
                  </a:lnTo>
                  <a:lnTo>
                    <a:pt x="30" y="149"/>
                  </a:lnTo>
                  <a:lnTo>
                    <a:pt x="51" y="156"/>
                  </a:lnTo>
                  <a:lnTo>
                    <a:pt x="79" y="164"/>
                  </a:lnTo>
                  <a:lnTo>
                    <a:pt x="94" y="164"/>
                  </a:lnTo>
                  <a:lnTo>
                    <a:pt x="110" y="162"/>
                  </a:lnTo>
                  <a:lnTo>
                    <a:pt x="126" y="160"/>
                  </a:lnTo>
                  <a:lnTo>
                    <a:pt x="143" y="156"/>
                  </a:lnTo>
                  <a:lnTo>
                    <a:pt x="161" y="153"/>
                  </a:lnTo>
                  <a:lnTo>
                    <a:pt x="179" y="147"/>
                  </a:lnTo>
                  <a:lnTo>
                    <a:pt x="197" y="140"/>
                  </a:lnTo>
                  <a:lnTo>
                    <a:pt x="216" y="133"/>
                  </a:lnTo>
                  <a:lnTo>
                    <a:pt x="235" y="124"/>
                  </a:lnTo>
                  <a:lnTo>
                    <a:pt x="255" y="114"/>
                  </a:lnTo>
                  <a:lnTo>
                    <a:pt x="275" y="103"/>
                  </a:lnTo>
                  <a:lnTo>
                    <a:pt x="295" y="91"/>
                  </a:lnTo>
                  <a:lnTo>
                    <a:pt x="317" y="78"/>
                  </a:lnTo>
                  <a:lnTo>
                    <a:pt x="338" y="63"/>
                  </a:lnTo>
                  <a:lnTo>
                    <a:pt x="361" y="47"/>
                  </a:lnTo>
                  <a:lnTo>
                    <a:pt x="383" y="29"/>
                  </a:lnTo>
                  <a:lnTo>
                    <a:pt x="378" y="25"/>
                  </a:lnTo>
                  <a:lnTo>
                    <a:pt x="368" y="14"/>
                  </a:lnTo>
                  <a:lnTo>
                    <a:pt x="358" y="4"/>
                  </a:lnTo>
                  <a:lnTo>
                    <a:pt x="356" y="0"/>
                  </a:lnTo>
                  <a:close/>
                </a:path>
              </a:pathLst>
            </a:custGeom>
            <a:solidFill>
              <a:srgbClr val="B77A5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1" name="Freeform 65"/>
            <p:cNvSpPr>
              <a:spLocks/>
            </p:cNvSpPr>
            <p:nvPr/>
          </p:nvSpPr>
          <p:spPr bwMode="auto">
            <a:xfrm>
              <a:off x="2571" y="2090"/>
              <a:ext cx="42" cy="89"/>
            </a:xfrm>
            <a:custGeom>
              <a:avLst/>
              <a:gdLst>
                <a:gd name="T0" fmla="*/ 6 w 84"/>
                <a:gd name="T1" fmla="*/ 139 h 179"/>
                <a:gd name="T2" fmla="*/ 18 w 84"/>
                <a:gd name="T3" fmla="*/ 113 h 179"/>
                <a:gd name="T4" fmla="*/ 4 w 84"/>
                <a:gd name="T5" fmla="*/ 37 h 179"/>
                <a:gd name="T6" fmla="*/ 37 w 84"/>
                <a:gd name="T7" fmla="*/ 21 h 179"/>
                <a:gd name="T8" fmla="*/ 84 w 84"/>
                <a:gd name="T9" fmla="*/ 0 h 179"/>
                <a:gd name="T10" fmla="*/ 20 w 84"/>
                <a:gd name="T11" fmla="*/ 49 h 179"/>
                <a:gd name="T12" fmla="*/ 37 w 84"/>
                <a:gd name="T13" fmla="*/ 88 h 179"/>
                <a:gd name="T14" fmla="*/ 60 w 84"/>
                <a:gd name="T15" fmla="*/ 111 h 179"/>
                <a:gd name="T16" fmla="*/ 40 w 84"/>
                <a:gd name="T17" fmla="*/ 156 h 179"/>
                <a:gd name="T18" fmla="*/ 0 w 84"/>
                <a:gd name="T19" fmla="*/ 179 h 179"/>
                <a:gd name="T20" fmla="*/ 15 w 84"/>
                <a:gd name="T21" fmla="*/ 125 h 179"/>
                <a:gd name="T22" fmla="*/ 6 w 84"/>
                <a:gd name="T23" fmla="*/ 139 h 1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4" h="179">
                  <a:moveTo>
                    <a:pt x="6" y="139"/>
                  </a:moveTo>
                  <a:lnTo>
                    <a:pt x="18" y="113"/>
                  </a:lnTo>
                  <a:lnTo>
                    <a:pt x="4" y="37"/>
                  </a:lnTo>
                  <a:lnTo>
                    <a:pt x="37" y="21"/>
                  </a:lnTo>
                  <a:lnTo>
                    <a:pt x="84" y="0"/>
                  </a:lnTo>
                  <a:lnTo>
                    <a:pt x="20" y="49"/>
                  </a:lnTo>
                  <a:lnTo>
                    <a:pt x="37" y="88"/>
                  </a:lnTo>
                  <a:lnTo>
                    <a:pt x="60" y="111"/>
                  </a:lnTo>
                  <a:lnTo>
                    <a:pt x="40" y="156"/>
                  </a:lnTo>
                  <a:lnTo>
                    <a:pt x="0" y="179"/>
                  </a:lnTo>
                  <a:lnTo>
                    <a:pt x="15" y="125"/>
                  </a:lnTo>
                  <a:lnTo>
                    <a:pt x="6" y="139"/>
                  </a:lnTo>
                  <a:close/>
                </a:path>
              </a:pathLst>
            </a:custGeom>
            <a:solidFill>
              <a:srgbClr val="3F3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2" name="Freeform 66"/>
            <p:cNvSpPr>
              <a:spLocks/>
            </p:cNvSpPr>
            <p:nvPr/>
          </p:nvSpPr>
          <p:spPr bwMode="auto">
            <a:xfrm>
              <a:off x="2487" y="2160"/>
              <a:ext cx="72" cy="241"/>
            </a:xfrm>
            <a:custGeom>
              <a:avLst/>
              <a:gdLst>
                <a:gd name="T0" fmla="*/ 29 w 144"/>
                <a:gd name="T1" fmla="*/ 59 h 483"/>
                <a:gd name="T2" fmla="*/ 29 w 144"/>
                <a:gd name="T3" fmla="*/ 123 h 483"/>
                <a:gd name="T4" fmla="*/ 13 w 144"/>
                <a:gd name="T5" fmla="*/ 298 h 483"/>
                <a:gd name="T6" fmla="*/ 0 w 144"/>
                <a:gd name="T7" fmla="*/ 470 h 483"/>
                <a:gd name="T8" fmla="*/ 51 w 144"/>
                <a:gd name="T9" fmla="*/ 483 h 483"/>
                <a:gd name="T10" fmla="*/ 52 w 144"/>
                <a:gd name="T11" fmla="*/ 476 h 483"/>
                <a:gd name="T12" fmla="*/ 53 w 144"/>
                <a:gd name="T13" fmla="*/ 461 h 483"/>
                <a:gd name="T14" fmla="*/ 57 w 144"/>
                <a:gd name="T15" fmla="*/ 441 h 483"/>
                <a:gd name="T16" fmla="*/ 59 w 144"/>
                <a:gd name="T17" fmla="*/ 423 h 483"/>
                <a:gd name="T18" fmla="*/ 61 w 144"/>
                <a:gd name="T19" fmla="*/ 387 h 483"/>
                <a:gd name="T20" fmla="*/ 64 w 144"/>
                <a:gd name="T21" fmla="*/ 328 h 483"/>
                <a:gd name="T22" fmla="*/ 64 w 144"/>
                <a:gd name="T23" fmla="*/ 275 h 483"/>
                <a:gd name="T24" fmla="*/ 64 w 144"/>
                <a:gd name="T25" fmla="*/ 251 h 483"/>
                <a:gd name="T26" fmla="*/ 84 w 144"/>
                <a:gd name="T27" fmla="*/ 333 h 483"/>
                <a:gd name="T28" fmla="*/ 132 w 144"/>
                <a:gd name="T29" fmla="*/ 328 h 483"/>
                <a:gd name="T30" fmla="*/ 140 w 144"/>
                <a:gd name="T31" fmla="*/ 175 h 483"/>
                <a:gd name="T32" fmla="*/ 140 w 144"/>
                <a:gd name="T33" fmla="*/ 89 h 483"/>
                <a:gd name="T34" fmla="*/ 144 w 144"/>
                <a:gd name="T35" fmla="*/ 13 h 483"/>
                <a:gd name="T36" fmla="*/ 106 w 144"/>
                <a:gd name="T37" fmla="*/ 0 h 483"/>
                <a:gd name="T38" fmla="*/ 68 w 144"/>
                <a:gd name="T39" fmla="*/ 25 h 483"/>
                <a:gd name="T40" fmla="*/ 67 w 144"/>
                <a:gd name="T41" fmla="*/ 26 h 483"/>
                <a:gd name="T42" fmla="*/ 64 w 144"/>
                <a:gd name="T43" fmla="*/ 31 h 483"/>
                <a:gd name="T44" fmla="*/ 58 w 144"/>
                <a:gd name="T45" fmla="*/ 36 h 483"/>
                <a:gd name="T46" fmla="*/ 52 w 144"/>
                <a:gd name="T47" fmla="*/ 41 h 483"/>
                <a:gd name="T48" fmla="*/ 45 w 144"/>
                <a:gd name="T49" fmla="*/ 48 h 483"/>
                <a:gd name="T50" fmla="*/ 39 w 144"/>
                <a:gd name="T51" fmla="*/ 53 h 483"/>
                <a:gd name="T52" fmla="*/ 34 w 144"/>
                <a:gd name="T53" fmla="*/ 58 h 483"/>
                <a:gd name="T54" fmla="*/ 29 w 144"/>
                <a:gd name="T55" fmla="*/ 59 h 4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144" h="483">
                  <a:moveTo>
                    <a:pt x="29" y="59"/>
                  </a:moveTo>
                  <a:lnTo>
                    <a:pt x="29" y="123"/>
                  </a:lnTo>
                  <a:lnTo>
                    <a:pt x="13" y="298"/>
                  </a:lnTo>
                  <a:lnTo>
                    <a:pt x="0" y="470"/>
                  </a:lnTo>
                  <a:lnTo>
                    <a:pt x="51" y="483"/>
                  </a:lnTo>
                  <a:lnTo>
                    <a:pt x="52" y="476"/>
                  </a:lnTo>
                  <a:lnTo>
                    <a:pt x="53" y="461"/>
                  </a:lnTo>
                  <a:lnTo>
                    <a:pt x="57" y="441"/>
                  </a:lnTo>
                  <a:lnTo>
                    <a:pt x="59" y="423"/>
                  </a:lnTo>
                  <a:lnTo>
                    <a:pt x="61" y="387"/>
                  </a:lnTo>
                  <a:lnTo>
                    <a:pt x="64" y="328"/>
                  </a:lnTo>
                  <a:lnTo>
                    <a:pt x="64" y="275"/>
                  </a:lnTo>
                  <a:lnTo>
                    <a:pt x="64" y="251"/>
                  </a:lnTo>
                  <a:lnTo>
                    <a:pt x="84" y="333"/>
                  </a:lnTo>
                  <a:lnTo>
                    <a:pt x="132" y="328"/>
                  </a:lnTo>
                  <a:lnTo>
                    <a:pt x="140" y="175"/>
                  </a:lnTo>
                  <a:lnTo>
                    <a:pt x="140" y="89"/>
                  </a:lnTo>
                  <a:lnTo>
                    <a:pt x="144" y="13"/>
                  </a:lnTo>
                  <a:lnTo>
                    <a:pt x="106" y="0"/>
                  </a:lnTo>
                  <a:lnTo>
                    <a:pt x="68" y="25"/>
                  </a:lnTo>
                  <a:lnTo>
                    <a:pt x="67" y="26"/>
                  </a:lnTo>
                  <a:lnTo>
                    <a:pt x="64" y="31"/>
                  </a:lnTo>
                  <a:lnTo>
                    <a:pt x="58" y="36"/>
                  </a:lnTo>
                  <a:lnTo>
                    <a:pt x="52" y="41"/>
                  </a:lnTo>
                  <a:lnTo>
                    <a:pt x="45" y="48"/>
                  </a:lnTo>
                  <a:lnTo>
                    <a:pt x="39" y="53"/>
                  </a:lnTo>
                  <a:lnTo>
                    <a:pt x="34" y="58"/>
                  </a:lnTo>
                  <a:lnTo>
                    <a:pt x="29" y="59"/>
                  </a:lnTo>
                  <a:close/>
                </a:path>
              </a:pathLst>
            </a:custGeom>
            <a:solidFill>
              <a:srgbClr val="75421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3" name="Freeform 67"/>
            <p:cNvSpPr>
              <a:spLocks/>
            </p:cNvSpPr>
            <p:nvPr/>
          </p:nvSpPr>
          <p:spPr bwMode="auto">
            <a:xfrm>
              <a:off x="2586" y="2142"/>
              <a:ext cx="15" cy="193"/>
            </a:xfrm>
            <a:custGeom>
              <a:avLst/>
              <a:gdLst>
                <a:gd name="T0" fmla="*/ 30 w 30"/>
                <a:gd name="T1" fmla="*/ 0 h 386"/>
                <a:gd name="T2" fmla="*/ 30 w 30"/>
                <a:gd name="T3" fmla="*/ 129 h 386"/>
                <a:gd name="T4" fmla="*/ 26 w 30"/>
                <a:gd name="T5" fmla="*/ 314 h 386"/>
                <a:gd name="T6" fmla="*/ 0 w 30"/>
                <a:gd name="T7" fmla="*/ 386 h 386"/>
                <a:gd name="T8" fmla="*/ 5 w 30"/>
                <a:gd name="T9" fmla="*/ 271 h 386"/>
                <a:gd name="T10" fmla="*/ 9 w 30"/>
                <a:gd name="T11" fmla="*/ 117 h 386"/>
                <a:gd name="T12" fmla="*/ 30 w 30"/>
                <a:gd name="T13" fmla="*/ 0 h 3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0" h="386">
                  <a:moveTo>
                    <a:pt x="30" y="0"/>
                  </a:moveTo>
                  <a:lnTo>
                    <a:pt x="30" y="129"/>
                  </a:lnTo>
                  <a:lnTo>
                    <a:pt x="26" y="314"/>
                  </a:lnTo>
                  <a:lnTo>
                    <a:pt x="0" y="386"/>
                  </a:lnTo>
                  <a:lnTo>
                    <a:pt x="5" y="271"/>
                  </a:lnTo>
                  <a:lnTo>
                    <a:pt x="9" y="117"/>
                  </a:lnTo>
                  <a:lnTo>
                    <a:pt x="30" y="0"/>
                  </a:lnTo>
                  <a:close/>
                </a:path>
              </a:pathLst>
            </a:cu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4" name="Freeform 68"/>
            <p:cNvSpPr>
              <a:spLocks/>
            </p:cNvSpPr>
            <p:nvPr/>
          </p:nvSpPr>
          <p:spPr bwMode="auto">
            <a:xfrm>
              <a:off x="2410" y="2128"/>
              <a:ext cx="29" cy="237"/>
            </a:xfrm>
            <a:custGeom>
              <a:avLst/>
              <a:gdLst>
                <a:gd name="T0" fmla="*/ 59 w 59"/>
                <a:gd name="T1" fmla="*/ 80 h 474"/>
                <a:gd name="T2" fmla="*/ 59 w 59"/>
                <a:gd name="T3" fmla="*/ 149 h 474"/>
                <a:gd name="T4" fmla="*/ 51 w 59"/>
                <a:gd name="T5" fmla="*/ 329 h 474"/>
                <a:gd name="T6" fmla="*/ 33 w 59"/>
                <a:gd name="T7" fmla="*/ 474 h 474"/>
                <a:gd name="T8" fmla="*/ 17 w 59"/>
                <a:gd name="T9" fmla="*/ 342 h 474"/>
                <a:gd name="T10" fmla="*/ 15 w 59"/>
                <a:gd name="T11" fmla="*/ 332 h 474"/>
                <a:gd name="T12" fmla="*/ 9 w 59"/>
                <a:gd name="T13" fmla="*/ 308 h 474"/>
                <a:gd name="T14" fmla="*/ 2 w 59"/>
                <a:gd name="T15" fmla="*/ 279 h 474"/>
                <a:gd name="T16" fmla="*/ 0 w 59"/>
                <a:gd name="T17" fmla="*/ 255 h 474"/>
                <a:gd name="T18" fmla="*/ 2 w 59"/>
                <a:gd name="T19" fmla="*/ 217 h 474"/>
                <a:gd name="T20" fmla="*/ 7 w 59"/>
                <a:gd name="T21" fmla="*/ 158 h 474"/>
                <a:gd name="T22" fmla="*/ 10 w 59"/>
                <a:gd name="T23" fmla="*/ 104 h 474"/>
                <a:gd name="T24" fmla="*/ 13 w 59"/>
                <a:gd name="T25" fmla="*/ 80 h 474"/>
                <a:gd name="T26" fmla="*/ 13 w 59"/>
                <a:gd name="T27" fmla="*/ 0 h 474"/>
                <a:gd name="T28" fmla="*/ 43 w 59"/>
                <a:gd name="T29" fmla="*/ 28 h 474"/>
                <a:gd name="T30" fmla="*/ 59 w 59"/>
                <a:gd name="T31" fmla="*/ 102 h 474"/>
                <a:gd name="T32" fmla="*/ 59 w 59"/>
                <a:gd name="T33" fmla="*/ 80 h 4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9" h="474">
                  <a:moveTo>
                    <a:pt x="59" y="80"/>
                  </a:moveTo>
                  <a:lnTo>
                    <a:pt x="59" y="149"/>
                  </a:lnTo>
                  <a:lnTo>
                    <a:pt x="51" y="329"/>
                  </a:lnTo>
                  <a:lnTo>
                    <a:pt x="33" y="474"/>
                  </a:lnTo>
                  <a:lnTo>
                    <a:pt x="17" y="342"/>
                  </a:lnTo>
                  <a:lnTo>
                    <a:pt x="15" y="332"/>
                  </a:lnTo>
                  <a:lnTo>
                    <a:pt x="9" y="308"/>
                  </a:lnTo>
                  <a:lnTo>
                    <a:pt x="2" y="279"/>
                  </a:lnTo>
                  <a:lnTo>
                    <a:pt x="0" y="255"/>
                  </a:lnTo>
                  <a:lnTo>
                    <a:pt x="2" y="217"/>
                  </a:lnTo>
                  <a:lnTo>
                    <a:pt x="7" y="158"/>
                  </a:lnTo>
                  <a:lnTo>
                    <a:pt x="10" y="104"/>
                  </a:lnTo>
                  <a:lnTo>
                    <a:pt x="13" y="80"/>
                  </a:lnTo>
                  <a:lnTo>
                    <a:pt x="13" y="0"/>
                  </a:lnTo>
                  <a:lnTo>
                    <a:pt x="43" y="28"/>
                  </a:lnTo>
                  <a:lnTo>
                    <a:pt x="59" y="102"/>
                  </a:lnTo>
                  <a:lnTo>
                    <a:pt x="59" y="80"/>
                  </a:lnTo>
                  <a:close/>
                </a:path>
              </a:pathLst>
            </a:custGeom>
            <a:solidFill>
              <a:srgbClr val="75421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5" name="Freeform 69"/>
            <p:cNvSpPr>
              <a:spLocks/>
            </p:cNvSpPr>
            <p:nvPr/>
          </p:nvSpPr>
          <p:spPr bwMode="auto">
            <a:xfrm>
              <a:off x="2535" y="2173"/>
              <a:ext cx="45" cy="217"/>
            </a:xfrm>
            <a:custGeom>
              <a:avLst/>
              <a:gdLst>
                <a:gd name="T0" fmla="*/ 82 w 90"/>
                <a:gd name="T1" fmla="*/ 0 h 436"/>
                <a:gd name="T2" fmla="*/ 82 w 90"/>
                <a:gd name="T3" fmla="*/ 4 h 436"/>
                <a:gd name="T4" fmla="*/ 82 w 90"/>
                <a:gd name="T5" fmla="*/ 14 h 436"/>
                <a:gd name="T6" fmla="*/ 82 w 90"/>
                <a:gd name="T7" fmla="*/ 29 h 436"/>
                <a:gd name="T8" fmla="*/ 82 w 90"/>
                <a:gd name="T9" fmla="*/ 48 h 436"/>
                <a:gd name="T10" fmla="*/ 82 w 90"/>
                <a:gd name="T11" fmla="*/ 81 h 436"/>
                <a:gd name="T12" fmla="*/ 82 w 90"/>
                <a:gd name="T13" fmla="*/ 132 h 436"/>
                <a:gd name="T14" fmla="*/ 82 w 90"/>
                <a:gd name="T15" fmla="*/ 177 h 436"/>
                <a:gd name="T16" fmla="*/ 82 w 90"/>
                <a:gd name="T17" fmla="*/ 196 h 436"/>
                <a:gd name="T18" fmla="*/ 82 w 90"/>
                <a:gd name="T19" fmla="*/ 329 h 436"/>
                <a:gd name="T20" fmla="*/ 90 w 90"/>
                <a:gd name="T21" fmla="*/ 385 h 436"/>
                <a:gd name="T22" fmla="*/ 77 w 90"/>
                <a:gd name="T23" fmla="*/ 436 h 436"/>
                <a:gd name="T24" fmla="*/ 26 w 90"/>
                <a:gd name="T25" fmla="*/ 436 h 436"/>
                <a:gd name="T26" fmla="*/ 0 w 90"/>
                <a:gd name="T27" fmla="*/ 346 h 436"/>
                <a:gd name="T28" fmla="*/ 55 w 90"/>
                <a:gd name="T29" fmla="*/ 346 h 436"/>
                <a:gd name="T30" fmla="*/ 69 w 90"/>
                <a:gd name="T31" fmla="*/ 210 h 436"/>
                <a:gd name="T32" fmla="*/ 60 w 90"/>
                <a:gd name="T33" fmla="*/ 18 h 436"/>
                <a:gd name="T34" fmla="*/ 82 w 90"/>
                <a:gd name="T35" fmla="*/ 0 h 4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90" h="436">
                  <a:moveTo>
                    <a:pt x="82" y="0"/>
                  </a:moveTo>
                  <a:lnTo>
                    <a:pt x="82" y="4"/>
                  </a:lnTo>
                  <a:lnTo>
                    <a:pt x="82" y="14"/>
                  </a:lnTo>
                  <a:lnTo>
                    <a:pt x="82" y="29"/>
                  </a:lnTo>
                  <a:lnTo>
                    <a:pt x="82" y="48"/>
                  </a:lnTo>
                  <a:lnTo>
                    <a:pt x="82" y="81"/>
                  </a:lnTo>
                  <a:lnTo>
                    <a:pt x="82" y="132"/>
                  </a:lnTo>
                  <a:lnTo>
                    <a:pt x="82" y="177"/>
                  </a:lnTo>
                  <a:lnTo>
                    <a:pt x="82" y="196"/>
                  </a:lnTo>
                  <a:lnTo>
                    <a:pt x="82" y="329"/>
                  </a:lnTo>
                  <a:lnTo>
                    <a:pt x="90" y="385"/>
                  </a:lnTo>
                  <a:lnTo>
                    <a:pt x="77" y="436"/>
                  </a:lnTo>
                  <a:lnTo>
                    <a:pt x="26" y="436"/>
                  </a:lnTo>
                  <a:lnTo>
                    <a:pt x="0" y="346"/>
                  </a:lnTo>
                  <a:lnTo>
                    <a:pt x="55" y="346"/>
                  </a:lnTo>
                  <a:lnTo>
                    <a:pt x="69" y="210"/>
                  </a:lnTo>
                  <a:lnTo>
                    <a:pt x="60" y="18"/>
                  </a:lnTo>
                  <a:lnTo>
                    <a:pt x="82" y="0"/>
                  </a:lnTo>
                  <a:close/>
                </a:path>
              </a:pathLst>
            </a:custGeom>
            <a:solidFill>
              <a:srgbClr val="75421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6" name="Freeform 70"/>
            <p:cNvSpPr>
              <a:spLocks/>
            </p:cNvSpPr>
            <p:nvPr/>
          </p:nvSpPr>
          <p:spPr bwMode="auto">
            <a:xfrm>
              <a:off x="2597" y="2115"/>
              <a:ext cx="64" cy="260"/>
            </a:xfrm>
            <a:custGeom>
              <a:avLst/>
              <a:gdLst>
                <a:gd name="T0" fmla="*/ 39 w 128"/>
                <a:gd name="T1" fmla="*/ 51 h 521"/>
                <a:gd name="T2" fmla="*/ 17 w 128"/>
                <a:gd name="T3" fmla="*/ 93 h 521"/>
                <a:gd name="T4" fmla="*/ 17 w 128"/>
                <a:gd name="T5" fmla="*/ 218 h 521"/>
                <a:gd name="T6" fmla="*/ 14 w 128"/>
                <a:gd name="T7" fmla="*/ 401 h 521"/>
                <a:gd name="T8" fmla="*/ 0 w 128"/>
                <a:gd name="T9" fmla="*/ 465 h 521"/>
                <a:gd name="T10" fmla="*/ 9 w 128"/>
                <a:gd name="T11" fmla="*/ 521 h 521"/>
                <a:gd name="T12" fmla="*/ 12 w 128"/>
                <a:gd name="T13" fmla="*/ 520 h 521"/>
                <a:gd name="T14" fmla="*/ 19 w 128"/>
                <a:gd name="T15" fmla="*/ 515 h 521"/>
                <a:gd name="T16" fmla="*/ 27 w 128"/>
                <a:gd name="T17" fmla="*/ 509 h 521"/>
                <a:gd name="T18" fmla="*/ 37 w 128"/>
                <a:gd name="T19" fmla="*/ 500 h 521"/>
                <a:gd name="T20" fmla="*/ 49 w 128"/>
                <a:gd name="T21" fmla="*/ 490 h 521"/>
                <a:gd name="T22" fmla="*/ 58 w 128"/>
                <a:gd name="T23" fmla="*/ 477 h 521"/>
                <a:gd name="T24" fmla="*/ 65 w 128"/>
                <a:gd name="T25" fmla="*/ 463 h 521"/>
                <a:gd name="T26" fmla="*/ 68 w 128"/>
                <a:gd name="T27" fmla="*/ 448 h 521"/>
                <a:gd name="T28" fmla="*/ 69 w 128"/>
                <a:gd name="T29" fmla="*/ 401 h 521"/>
                <a:gd name="T30" fmla="*/ 68 w 128"/>
                <a:gd name="T31" fmla="*/ 339 h 521"/>
                <a:gd name="T32" fmla="*/ 66 w 128"/>
                <a:gd name="T33" fmla="*/ 283 h 521"/>
                <a:gd name="T34" fmla="*/ 65 w 128"/>
                <a:gd name="T35" fmla="*/ 260 h 521"/>
                <a:gd name="T36" fmla="*/ 90 w 128"/>
                <a:gd name="T37" fmla="*/ 338 h 521"/>
                <a:gd name="T38" fmla="*/ 128 w 128"/>
                <a:gd name="T39" fmla="*/ 192 h 521"/>
                <a:gd name="T40" fmla="*/ 120 w 128"/>
                <a:gd name="T41" fmla="*/ 90 h 521"/>
                <a:gd name="T42" fmla="*/ 120 w 128"/>
                <a:gd name="T43" fmla="*/ 0 h 521"/>
                <a:gd name="T44" fmla="*/ 68 w 128"/>
                <a:gd name="T45" fmla="*/ 13 h 521"/>
                <a:gd name="T46" fmla="*/ 65 w 128"/>
                <a:gd name="T47" fmla="*/ 20 h 521"/>
                <a:gd name="T48" fmla="*/ 57 w 128"/>
                <a:gd name="T49" fmla="*/ 34 h 521"/>
                <a:gd name="T50" fmla="*/ 47 w 128"/>
                <a:gd name="T51" fmla="*/ 46 h 521"/>
                <a:gd name="T52" fmla="*/ 39 w 128"/>
                <a:gd name="T53" fmla="*/ 51 h 5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128" h="521">
                  <a:moveTo>
                    <a:pt x="39" y="51"/>
                  </a:moveTo>
                  <a:lnTo>
                    <a:pt x="17" y="93"/>
                  </a:lnTo>
                  <a:lnTo>
                    <a:pt x="17" y="218"/>
                  </a:lnTo>
                  <a:lnTo>
                    <a:pt x="14" y="401"/>
                  </a:lnTo>
                  <a:lnTo>
                    <a:pt x="0" y="465"/>
                  </a:lnTo>
                  <a:lnTo>
                    <a:pt x="9" y="521"/>
                  </a:lnTo>
                  <a:lnTo>
                    <a:pt x="12" y="520"/>
                  </a:lnTo>
                  <a:lnTo>
                    <a:pt x="19" y="515"/>
                  </a:lnTo>
                  <a:lnTo>
                    <a:pt x="27" y="509"/>
                  </a:lnTo>
                  <a:lnTo>
                    <a:pt x="37" y="500"/>
                  </a:lnTo>
                  <a:lnTo>
                    <a:pt x="49" y="490"/>
                  </a:lnTo>
                  <a:lnTo>
                    <a:pt x="58" y="477"/>
                  </a:lnTo>
                  <a:lnTo>
                    <a:pt x="65" y="463"/>
                  </a:lnTo>
                  <a:lnTo>
                    <a:pt x="68" y="448"/>
                  </a:lnTo>
                  <a:lnTo>
                    <a:pt x="69" y="401"/>
                  </a:lnTo>
                  <a:lnTo>
                    <a:pt x="68" y="339"/>
                  </a:lnTo>
                  <a:lnTo>
                    <a:pt x="66" y="283"/>
                  </a:lnTo>
                  <a:lnTo>
                    <a:pt x="65" y="260"/>
                  </a:lnTo>
                  <a:lnTo>
                    <a:pt x="90" y="338"/>
                  </a:lnTo>
                  <a:lnTo>
                    <a:pt x="128" y="192"/>
                  </a:lnTo>
                  <a:lnTo>
                    <a:pt x="120" y="90"/>
                  </a:lnTo>
                  <a:lnTo>
                    <a:pt x="120" y="0"/>
                  </a:lnTo>
                  <a:lnTo>
                    <a:pt x="68" y="13"/>
                  </a:lnTo>
                  <a:lnTo>
                    <a:pt x="65" y="20"/>
                  </a:lnTo>
                  <a:lnTo>
                    <a:pt x="57" y="34"/>
                  </a:lnTo>
                  <a:lnTo>
                    <a:pt x="47" y="46"/>
                  </a:lnTo>
                  <a:lnTo>
                    <a:pt x="39" y="51"/>
                  </a:lnTo>
                  <a:close/>
                </a:path>
              </a:pathLst>
            </a:custGeom>
            <a:solidFill>
              <a:srgbClr val="75421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7" name="Freeform 71"/>
            <p:cNvSpPr>
              <a:spLocks/>
            </p:cNvSpPr>
            <p:nvPr/>
          </p:nvSpPr>
          <p:spPr bwMode="auto">
            <a:xfrm>
              <a:off x="2304" y="2382"/>
              <a:ext cx="331" cy="80"/>
            </a:xfrm>
            <a:custGeom>
              <a:avLst/>
              <a:gdLst>
                <a:gd name="T0" fmla="*/ 111 w 662"/>
                <a:gd name="T1" fmla="*/ 79 h 158"/>
                <a:gd name="T2" fmla="*/ 189 w 662"/>
                <a:gd name="T3" fmla="*/ 0 h 158"/>
                <a:gd name="T4" fmla="*/ 244 w 662"/>
                <a:gd name="T5" fmla="*/ 47 h 158"/>
                <a:gd name="T6" fmla="*/ 300 w 662"/>
                <a:gd name="T7" fmla="*/ 55 h 158"/>
                <a:gd name="T8" fmla="*/ 355 w 662"/>
                <a:gd name="T9" fmla="*/ 24 h 158"/>
                <a:gd name="T10" fmla="*/ 465 w 662"/>
                <a:gd name="T11" fmla="*/ 32 h 158"/>
                <a:gd name="T12" fmla="*/ 568 w 662"/>
                <a:gd name="T13" fmla="*/ 40 h 158"/>
                <a:gd name="T14" fmla="*/ 662 w 662"/>
                <a:gd name="T15" fmla="*/ 8 h 158"/>
                <a:gd name="T16" fmla="*/ 583 w 662"/>
                <a:gd name="T17" fmla="*/ 55 h 158"/>
                <a:gd name="T18" fmla="*/ 433 w 662"/>
                <a:gd name="T19" fmla="*/ 63 h 158"/>
                <a:gd name="T20" fmla="*/ 372 w 662"/>
                <a:gd name="T21" fmla="*/ 95 h 158"/>
                <a:gd name="T22" fmla="*/ 418 w 662"/>
                <a:gd name="T23" fmla="*/ 126 h 158"/>
                <a:gd name="T24" fmla="*/ 324 w 662"/>
                <a:gd name="T25" fmla="*/ 150 h 158"/>
                <a:gd name="T26" fmla="*/ 189 w 662"/>
                <a:gd name="T27" fmla="*/ 150 h 158"/>
                <a:gd name="T28" fmla="*/ 0 w 662"/>
                <a:gd name="T29" fmla="*/ 158 h 158"/>
                <a:gd name="T30" fmla="*/ 3 w 662"/>
                <a:gd name="T31" fmla="*/ 71 h 158"/>
                <a:gd name="T32" fmla="*/ 106 w 662"/>
                <a:gd name="T33" fmla="*/ 56 h 158"/>
                <a:gd name="T34" fmla="*/ 111 w 662"/>
                <a:gd name="T35" fmla="*/ 79 h 1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662" h="158">
                  <a:moveTo>
                    <a:pt x="111" y="79"/>
                  </a:moveTo>
                  <a:lnTo>
                    <a:pt x="189" y="0"/>
                  </a:lnTo>
                  <a:lnTo>
                    <a:pt x="244" y="47"/>
                  </a:lnTo>
                  <a:lnTo>
                    <a:pt x="300" y="55"/>
                  </a:lnTo>
                  <a:lnTo>
                    <a:pt x="355" y="24"/>
                  </a:lnTo>
                  <a:lnTo>
                    <a:pt x="465" y="32"/>
                  </a:lnTo>
                  <a:lnTo>
                    <a:pt x="568" y="40"/>
                  </a:lnTo>
                  <a:lnTo>
                    <a:pt x="662" y="8"/>
                  </a:lnTo>
                  <a:lnTo>
                    <a:pt x="583" y="55"/>
                  </a:lnTo>
                  <a:lnTo>
                    <a:pt x="433" y="63"/>
                  </a:lnTo>
                  <a:lnTo>
                    <a:pt x="372" y="95"/>
                  </a:lnTo>
                  <a:lnTo>
                    <a:pt x="418" y="126"/>
                  </a:lnTo>
                  <a:lnTo>
                    <a:pt x="324" y="150"/>
                  </a:lnTo>
                  <a:lnTo>
                    <a:pt x="189" y="150"/>
                  </a:lnTo>
                  <a:lnTo>
                    <a:pt x="0" y="158"/>
                  </a:lnTo>
                  <a:lnTo>
                    <a:pt x="3" y="71"/>
                  </a:lnTo>
                  <a:lnTo>
                    <a:pt x="106" y="56"/>
                  </a:lnTo>
                  <a:lnTo>
                    <a:pt x="111" y="79"/>
                  </a:lnTo>
                  <a:close/>
                </a:path>
              </a:pathLst>
            </a:custGeom>
            <a:solidFill>
              <a:srgbClr val="0033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9" name="Freeform 73"/>
            <p:cNvSpPr>
              <a:spLocks/>
            </p:cNvSpPr>
            <p:nvPr/>
          </p:nvSpPr>
          <p:spPr bwMode="auto">
            <a:xfrm>
              <a:off x="3171" y="2355"/>
              <a:ext cx="280" cy="138"/>
            </a:xfrm>
            <a:custGeom>
              <a:avLst/>
              <a:gdLst>
                <a:gd name="T0" fmla="*/ 378 w 559"/>
                <a:gd name="T1" fmla="*/ 33 h 278"/>
                <a:gd name="T2" fmla="*/ 275 w 559"/>
                <a:gd name="T3" fmla="*/ 103 h 278"/>
                <a:gd name="T4" fmla="*/ 0 w 559"/>
                <a:gd name="T5" fmla="*/ 167 h 278"/>
                <a:gd name="T6" fmla="*/ 354 w 559"/>
                <a:gd name="T7" fmla="*/ 190 h 278"/>
                <a:gd name="T8" fmla="*/ 456 w 559"/>
                <a:gd name="T9" fmla="*/ 174 h 278"/>
                <a:gd name="T10" fmla="*/ 409 w 559"/>
                <a:gd name="T11" fmla="*/ 278 h 278"/>
                <a:gd name="T12" fmla="*/ 519 w 559"/>
                <a:gd name="T13" fmla="*/ 246 h 278"/>
                <a:gd name="T14" fmla="*/ 559 w 559"/>
                <a:gd name="T15" fmla="*/ 143 h 278"/>
                <a:gd name="T16" fmla="*/ 559 w 559"/>
                <a:gd name="T17" fmla="*/ 0 h 278"/>
                <a:gd name="T18" fmla="*/ 456 w 559"/>
                <a:gd name="T19" fmla="*/ 8 h 278"/>
                <a:gd name="T20" fmla="*/ 378 w 559"/>
                <a:gd name="T21" fmla="*/ 33 h 2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59" h="278">
                  <a:moveTo>
                    <a:pt x="378" y="33"/>
                  </a:moveTo>
                  <a:lnTo>
                    <a:pt x="275" y="103"/>
                  </a:lnTo>
                  <a:lnTo>
                    <a:pt x="0" y="167"/>
                  </a:lnTo>
                  <a:lnTo>
                    <a:pt x="354" y="190"/>
                  </a:lnTo>
                  <a:lnTo>
                    <a:pt x="456" y="174"/>
                  </a:lnTo>
                  <a:lnTo>
                    <a:pt x="409" y="278"/>
                  </a:lnTo>
                  <a:lnTo>
                    <a:pt x="519" y="246"/>
                  </a:lnTo>
                  <a:lnTo>
                    <a:pt x="559" y="143"/>
                  </a:lnTo>
                  <a:lnTo>
                    <a:pt x="559" y="0"/>
                  </a:lnTo>
                  <a:lnTo>
                    <a:pt x="456" y="8"/>
                  </a:lnTo>
                  <a:lnTo>
                    <a:pt x="378" y="33"/>
                  </a:lnTo>
                  <a:close/>
                </a:path>
              </a:pathLst>
            </a:custGeom>
            <a:solidFill>
              <a:srgbClr val="B263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0" name="Freeform 74"/>
            <p:cNvSpPr>
              <a:spLocks/>
            </p:cNvSpPr>
            <p:nvPr/>
          </p:nvSpPr>
          <p:spPr bwMode="auto">
            <a:xfrm>
              <a:off x="2966" y="1883"/>
              <a:ext cx="363" cy="440"/>
            </a:xfrm>
            <a:custGeom>
              <a:avLst/>
              <a:gdLst>
                <a:gd name="T0" fmla="*/ 646 w 724"/>
                <a:gd name="T1" fmla="*/ 817 h 880"/>
                <a:gd name="T2" fmla="*/ 677 w 724"/>
                <a:gd name="T3" fmla="*/ 745 h 880"/>
                <a:gd name="T4" fmla="*/ 677 w 724"/>
                <a:gd name="T5" fmla="*/ 627 h 880"/>
                <a:gd name="T6" fmla="*/ 599 w 724"/>
                <a:gd name="T7" fmla="*/ 419 h 880"/>
                <a:gd name="T8" fmla="*/ 464 w 724"/>
                <a:gd name="T9" fmla="*/ 286 h 880"/>
                <a:gd name="T10" fmla="*/ 417 w 724"/>
                <a:gd name="T11" fmla="*/ 294 h 880"/>
                <a:gd name="T12" fmla="*/ 275 w 724"/>
                <a:gd name="T13" fmla="*/ 261 h 880"/>
                <a:gd name="T14" fmla="*/ 165 w 724"/>
                <a:gd name="T15" fmla="*/ 151 h 880"/>
                <a:gd name="T16" fmla="*/ 125 w 724"/>
                <a:gd name="T17" fmla="*/ 206 h 880"/>
                <a:gd name="T18" fmla="*/ 0 w 724"/>
                <a:gd name="T19" fmla="*/ 206 h 880"/>
                <a:gd name="T20" fmla="*/ 102 w 724"/>
                <a:gd name="T21" fmla="*/ 190 h 880"/>
                <a:gd name="T22" fmla="*/ 158 w 724"/>
                <a:gd name="T23" fmla="*/ 127 h 880"/>
                <a:gd name="T24" fmla="*/ 78 w 724"/>
                <a:gd name="T25" fmla="*/ 0 h 880"/>
                <a:gd name="T26" fmla="*/ 133 w 724"/>
                <a:gd name="T27" fmla="*/ 48 h 880"/>
                <a:gd name="T28" fmla="*/ 173 w 724"/>
                <a:gd name="T29" fmla="*/ 112 h 880"/>
                <a:gd name="T30" fmla="*/ 291 w 724"/>
                <a:gd name="T31" fmla="*/ 238 h 880"/>
                <a:gd name="T32" fmla="*/ 394 w 724"/>
                <a:gd name="T33" fmla="*/ 278 h 880"/>
                <a:gd name="T34" fmla="*/ 449 w 724"/>
                <a:gd name="T35" fmla="*/ 270 h 880"/>
                <a:gd name="T36" fmla="*/ 448 w 724"/>
                <a:gd name="T37" fmla="*/ 266 h 880"/>
                <a:gd name="T38" fmla="*/ 443 w 724"/>
                <a:gd name="T39" fmla="*/ 257 h 880"/>
                <a:gd name="T40" fmla="*/ 435 w 724"/>
                <a:gd name="T41" fmla="*/ 240 h 880"/>
                <a:gd name="T42" fmla="*/ 425 w 724"/>
                <a:gd name="T43" fmla="*/ 214 h 880"/>
                <a:gd name="T44" fmla="*/ 419 w 724"/>
                <a:gd name="T45" fmla="*/ 197 h 880"/>
                <a:gd name="T46" fmla="*/ 411 w 724"/>
                <a:gd name="T47" fmla="*/ 175 h 880"/>
                <a:gd name="T48" fmla="*/ 403 w 724"/>
                <a:gd name="T49" fmla="*/ 152 h 880"/>
                <a:gd name="T50" fmla="*/ 396 w 724"/>
                <a:gd name="T51" fmla="*/ 128 h 880"/>
                <a:gd name="T52" fmla="*/ 389 w 724"/>
                <a:gd name="T53" fmla="*/ 106 h 880"/>
                <a:gd name="T54" fmla="*/ 383 w 724"/>
                <a:gd name="T55" fmla="*/ 89 h 880"/>
                <a:gd name="T56" fmla="*/ 379 w 724"/>
                <a:gd name="T57" fmla="*/ 76 h 880"/>
                <a:gd name="T58" fmla="*/ 378 w 724"/>
                <a:gd name="T59" fmla="*/ 71 h 880"/>
                <a:gd name="T60" fmla="*/ 433 w 724"/>
                <a:gd name="T61" fmla="*/ 151 h 880"/>
                <a:gd name="T62" fmla="*/ 488 w 724"/>
                <a:gd name="T63" fmla="*/ 270 h 880"/>
                <a:gd name="T64" fmla="*/ 591 w 724"/>
                <a:gd name="T65" fmla="*/ 357 h 880"/>
                <a:gd name="T66" fmla="*/ 662 w 724"/>
                <a:gd name="T67" fmla="*/ 476 h 880"/>
                <a:gd name="T68" fmla="*/ 677 w 724"/>
                <a:gd name="T69" fmla="*/ 412 h 880"/>
                <a:gd name="T70" fmla="*/ 678 w 724"/>
                <a:gd name="T71" fmla="*/ 404 h 880"/>
                <a:gd name="T72" fmla="*/ 681 w 724"/>
                <a:gd name="T73" fmla="*/ 384 h 880"/>
                <a:gd name="T74" fmla="*/ 681 w 724"/>
                <a:gd name="T75" fmla="*/ 356 h 880"/>
                <a:gd name="T76" fmla="*/ 677 w 724"/>
                <a:gd name="T77" fmla="*/ 325 h 880"/>
                <a:gd name="T78" fmla="*/ 673 w 724"/>
                <a:gd name="T79" fmla="*/ 308 h 880"/>
                <a:gd name="T80" fmla="*/ 667 w 724"/>
                <a:gd name="T81" fmla="*/ 287 h 880"/>
                <a:gd name="T82" fmla="*/ 659 w 724"/>
                <a:gd name="T83" fmla="*/ 265 h 880"/>
                <a:gd name="T84" fmla="*/ 651 w 724"/>
                <a:gd name="T85" fmla="*/ 243 h 880"/>
                <a:gd name="T86" fmla="*/ 643 w 724"/>
                <a:gd name="T87" fmla="*/ 222 h 880"/>
                <a:gd name="T88" fmla="*/ 636 w 724"/>
                <a:gd name="T89" fmla="*/ 205 h 880"/>
                <a:gd name="T90" fmla="*/ 631 w 724"/>
                <a:gd name="T91" fmla="*/ 195 h 880"/>
                <a:gd name="T92" fmla="*/ 630 w 724"/>
                <a:gd name="T93" fmla="*/ 190 h 880"/>
                <a:gd name="T94" fmla="*/ 614 w 724"/>
                <a:gd name="T95" fmla="*/ 96 h 880"/>
                <a:gd name="T96" fmla="*/ 662 w 724"/>
                <a:gd name="T97" fmla="*/ 183 h 880"/>
                <a:gd name="T98" fmla="*/ 709 w 724"/>
                <a:gd name="T99" fmla="*/ 349 h 880"/>
                <a:gd name="T100" fmla="*/ 693 w 724"/>
                <a:gd name="T101" fmla="*/ 500 h 880"/>
                <a:gd name="T102" fmla="*/ 716 w 724"/>
                <a:gd name="T103" fmla="*/ 618 h 880"/>
                <a:gd name="T104" fmla="*/ 724 w 724"/>
                <a:gd name="T105" fmla="*/ 753 h 880"/>
                <a:gd name="T106" fmla="*/ 701 w 724"/>
                <a:gd name="T107" fmla="*/ 880 h 880"/>
                <a:gd name="T108" fmla="*/ 699 w 724"/>
                <a:gd name="T109" fmla="*/ 878 h 880"/>
                <a:gd name="T110" fmla="*/ 693 w 724"/>
                <a:gd name="T111" fmla="*/ 870 h 880"/>
                <a:gd name="T112" fmla="*/ 686 w 724"/>
                <a:gd name="T113" fmla="*/ 860 h 880"/>
                <a:gd name="T114" fmla="*/ 677 w 724"/>
                <a:gd name="T115" fmla="*/ 848 h 880"/>
                <a:gd name="T116" fmla="*/ 667 w 724"/>
                <a:gd name="T117" fmla="*/ 836 h 880"/>
                <a:gd name="T118" fmla="*/ 658 w 724"/>
                <a:gd name="T119" fmla="*/ 827 h 880"/>
                <a:gd name="T120" fmla="*/ 651 w 724"/>
                <a:gd name="T121" fmla="*/ 819 h 880"/>
                <a:gd name="T122" fmla="*/ 646 w 724"/>
                <a:gd name="T123" fmla="*/ 817 h 8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24" h="880">
                  <a:moveTo>
                    <a:pt x="646" y="817"/>
                  </a:moveTo>
                  <a:lnTo>
                    <a:pt x="677" y="745"/>
                  </a:lnTo>
                  <a:lnTo>
                    <a:pt x="677" y="627"/>
                  </a:lnTo>
                  <a:lnTo>
                    <a:pt x="599" y="419"/>
                  </a:lnTo>
                  <a:lnTo>
                    <a:pt x="464" y="286"/>
                  </a:lnTo>
                  <a:lnTo>
                    <a:pt x="417" y="294"/>
                  </a:lnTo>
                  <a:lnTo>
                    <a:pt x="275" y="261"/>
                  </a:lnTo>
                  <a:lnTo>
                    <a:pt x="165" y="151"/>
                  </a:lnTo>
                  <a:lnTo>
                    <a:pt x="125" y="206"/>
                  </a:lnTo>
                  <a:lnTo>
                    <a:pt x="0" y="206"/>
                  </a:lnTo>
                  <a:lnTo>
                    <a:pt x="102" y="190"/>
                  </a:lnTo>
                  <a:lnTo>
                    <a:pt x="158" y="127"/>
                  </a:lnTo>
                  <a:lnTo>
                    <a:pt x="78" y="0"/>
                  </a:lnTo>
                  <a:lnTo>
                    <a:pt x="133" y="48"/>
                  </a:lnTo>
                  <a:lnTo>
                    <a:pt x="173" y="112"/>
                  </a:lnTo>
                  <a:lnTo>
                    <a:pt x="291" y="238"/>
                  </a:lnTo>
                  <a:lnTo>
                    <a:pt x="394" y="278"/>
                  </a:lnTo>
                  <a:lnTo>
                    <a:pt x="449" y="270"/>
                  </a:lnTo>
                  <a:lnTo>
                    <a:pt x="448" y="266"/>
                  </a:lnTo>
                  <a:lnTo>
                    <a:pt x="443" y="257"/>
                  </a:lnTo>
                  <a:lnTo>
                    <a:pt x="435" y="240"/>
                  </a:lnTo>
                  <a:lnTo>
                    <a:pt x="425" y="214"/>
                  </a:lnTo>
                  <a:lnTo>
                    <a:pt x="419" y="197"/>
                  </a:lnTo>
                  <a:lnTo>
                    <a:pt x="411" y="175"/>
                  </a:lnTo>
                  <a:lnTo>
                    <a:pt x="403" y="152"/>
                  </a:lnTo>
                  <a:lnTo>
                    <a:pt x="396" y="128"/>
                  </a:lnTo>
                  <a:lnTo>
                    <a:pt x="389" y="106"/>
                  </a:lnTo>
                  <a:lnTo>
                    <a:pt x="383" y="89"/>
                  </a:lnTo>
                  <a:lnTo>
                    <a:pt x="379" y="76"/>
                  </a:lnTo>
                  <a:lnTo>
                    <a:pt x="378" y="71"/>
                  </a:lnTo>
                  <a:lnTo>
                    <a:pt x="433" y="151"/>
                  </a:lnTo>
                  <a:lnTo>
                    <a:pt x="488" y="270"/>
                  </a:lnTo>
                  <a:lnTo>
                    <a:pt x="591" y="357"/>
                  </a:lnTo>
                  <a:lnTo>
                    <a:pt x="662" y="476"/>
                  </a:lnTo>
                  <a:lnTo>
                    <a:pt x="677" y="412"/>
                  </a:lnTo>
                  <a:lnTo>
                    <a:pt x="678" y="404"/>
                  </a:lnTo>
                  <a:lnTo>
                    <a:pt x="681" y="384"/>
                  </a:lnTo>
                  <a:lnTo>
                    <a:pt x="681" y="356"/>
                  </a:lnTo>
                  <a:lnTo>
                    <a:pt x="677" y="325"/>
                  </a:lnTo>
                  <a:lnTo>
                    <a:pt x="673" y="308"/>
                  </a:lnTo>
                  <a:lnTo>
                    <a:pt x="667" y="287"/>
                  </a:lnTo>
                  <a:lnTo>
                    <a:pt x="659" y="265"/>
                  </a:lnTo>
                  <a:lnTo>
                    <a:pt x="651" y="243"/>
                  </a:lnTo>
                  <a:lnTo>
                    <a:pt x="643" y="222"/>
                  </a:lnTo>
                  <a:lnTo>
                    <a:pt x="636" y="205"/>
                  </a:lnTo>
                  <a:lnTo>
                    <a:pt x="631" y="195"/>
                  </a:lnTo>
                  <a:lnTo>
                    <a:pt x="630" y="190"/>
                  </a:lnTo>
                  <a:lnTo>
                    <a:pt x="614" y="96"/>
                  </a:lnTo>
                  <a:lnTo>
                    <a:pt x="662" y="183"/>
                  </a:lnTo>
                  <a:lnTo>
                    <a:pt x="709" y="349"/>
                  </a:lnTo>
                  <a:lnTo>
                    <a:pt x="693" y="500"/>
                  </a:lnTo>
                  <a:lnTo>
                    <a:pt x="716" y="618"/>
                  </a:lnTo>
                  <a:lnTo>
                    <a:pt x="724" y="753"/>
                  </a:lnTo>
                  <a:lnTo>
                    <a:pt x="701" y="880"/>
                  </a:lnTo>
                  <a:lnTo>
                    <a:pt x="699" y="878"/>
                  </a:lnTo>
                  <a:lnTo>
                    <a:pt x="693" y="870"/>
                  </a:lnTo>
                  <a:lnTo>
                    <a:pt x="686" y="860"/>
                  </a:lnTo>
                  <a:lnTo>
                    <a:pt x="677" y="848"/>
                  </a:lnTo>
                  <a:lnTo>
                    <a:pt x="667" y="836"/>
                  </a:lnTo>
                  <a:lnTo>
                    <a:pt x="658" y="827"/>
                  </a:lnTo>
                  <a:lnTo>
                    <a:pt x="651" y="819"/>
                  </a:lnTo>
                  <a:lnTo>
                    <a:pt x="646" y="817"/>
                  </a:lnTo>
                  <a:close/>
                </a:path>
              </a:pathLst>
            </a:custGeom>
            <a:solidFill>
              <a:srgbClr val="3F3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2" name="Freeform 76"/>
            <p:cNvSpPr>
              <a:spLocks/>
            </p:cNvSpPr>
            <p:nvPr/>
          </p:nvSpPr>
          <p:spPr bwMode="auto">
            <a:xfrm>
              <a:off x="2306" y="2489"/>
              <a:ext cx="371" cy="117"/>
            </a:xfrm>
            <a:custGeom>
              <a:avLst/>
              <a:gdLst>
                <a:gd name="T0" fmla="*/ 28 w 740"/>
                <a:gd name="T1" fmla="*/ 0 h 233"/>
                <a:gd name="T2" fmla="*/ 156 w 740"/>
                <a:gd name="T3" fmla="*/ 0 h 233"/>
                <a:gd name="T4" fmla="*/ 232 w 740"/>
                <a:gd name="T5" fmla="*/ 34 h 233"/>
                <a:gd name="T6" fmla="*/ 192 w 740"/>
                <a:gd name="T7" fmla="*/ 53 h 233"/>
                <a:gd name="T8" fmla="*/ 238 w 740"/>
                <a:gd name="T9" fmla="*/ 93 h 233"/>
                <a:gd name="T10" fmla="*/ 501 w 740"/>
                <a:gd name="T11" fmla="*/ 93 h 233"/>
                <a:gd name="T12" fmla="*/ 554 w 740"/>
                <a:gd name="T13" fmla="*/ 140 h 233"/>
                <a:gd name="T14" fmla="*/ 506 w 740"/>
                <a:gd name="T15" fmla="*/ 152 h 233"/>
                <a:gd name="T16" fmla="*/ 442 w 740"/>
                <a:gd name="T17" fmla="*/ 169 h 233"/>
                <a:gd name="T18" fmla="*/ 518 w 740"/>
                <a:gd name="T19" fmla="*/ 182 h 233"/>
                <a:gd name="T20" fmla="*/ 682 w 740"/>
                <a:gd name="T21" fmla="*/ 182 h 233"/>
                <a:gd name="T22" fmla="*/ 740 w 740"/>
                <a:gd name="T23" fmla="*/ 182 h 233"/>
                <a:gd name="T24" fmla="*/ 687 w 740"/>
                <a:gd name="T25" fmla="*/ 222 h 233"/>
                <a:gd name="T26" fmla="*/ 0 w 740"/>
                <a:gd name="T27" fmla="*/ 233 h 233"/>
                <a:gd name="T28" fmla="*/ 0 w 740"/>
                <a:gd name="T29" fmla="*/ 175 h 233"/>
                <a:gd name="T30" fmla="*/ 116 w 740"/>
                <a:gd name="T31" fmla="*/ 175 h 233"/>
                <a:gd name="T32" fmla="*/ 221 w 740"/>
                <a:gd name="T33" fmla="*/ 146 h 233"/>
                <a:gd name="T34" fmla="*/ 199 w 740"/>
                <a:gd name="T35" fmla="*/ 110 h 233"/>
                <a:gd name="T36" fmla="*/ 145 w 740"/>
                <a:gd name="T37" fmla="*/ 53 h 233"/>
                <a:gd name="T38" fmla="*/ 0 w 740"/>
                <a:gd name="T39" fmla="*/ 53 h 233"/>
                <a:gd name="T40" fmla="*/ 0 w 740"/>
                <a:gd name="T41" fmla="*/ 23 h 233"/>
                <a:gd name="T42" fmla="*/ 28 w 740"/>
                <a:gd name="T43" fmla="*/ 0 h 2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740" h="233">
                  <a:moveTo>
                    <a:pt x="28" y="0"/>
                  </a:moveTo>
                  <a:lnTo>
                    <a:pt x="156" y="0"/>
                  </a:lnTo>
                  <a:lnTo>
                    <a:pt x="232" y="34"/>
                  </a:lnTo>
                  <a:lnTo>
                    <a:pt x="192" y="53"/>
                  </a:lnTo>
                  <a:lnTo>
                    <a:pt x="238" y="93"/>
                  </a:lnTo>
                  <a:lnTo>
                    <a:pt x="501" y="93"/>
                  </a:lnTo>
                  <a:lnTo>
                    <a:pt x="554" y="140"/>
                  </a:lnTo>
                  <a:lnTo>
                    <a:pt x="506" y="152"/>
                  </a:lnTo>
                  <a:lnTo>
                    <a:pt x="442" y="169"/>
                  </a:lnTo>
                  <a:lnTo>
                    <a:pt x="518" y="182"/>
                  </a:lnTo>
                  <a:lnTo>
                    <a:pt x="682" y="182"/>
                  </a:lnTo>
                  <a:lnTo>
                    <a:pt x="740" y="182"/>
                  </a:lnTo>
                  <a:lnTo>
                    <a:pt x="687" y="222"/>
                  </a:lnTo>
                  <a:lnTo>
                    <a:pt x="0" y="233"/>
                  </a:lnTo>
                  <a:lnTo>
                    <a:pt x="0" y="175"/>
                  </a:lnTo>
                  <a:lnTo>
                    <a:pt x="116" y="175"/>
                  </a:lnTo>
                  <a:lnTo>
                    <a:pt x="221" y="146"/>
                  </a:lnTo>
                  <a:lnTo>
                    <a:pt x="199" y="110"/>
                  </a:lnTo>
                  <a:lnTo>
                    <a:pt x="145" y="53"/>
                  </a:lnTo>
                  <a:lnTo>
                    <a:pt x="0" y="53"/>
                  </a:lnTo>
                  <a:lnTo>
                    <a:pt x="0" y="23"/>
                  </a:lnTo>
                  <a:lnTo>
                    <a:pt x="28" y="0"/>
                  </a:lnTo>
                  <a:close/>
                </a:path>
              </a:pathLst>
            </a:custGeom>
            <a:solidFill>
              <a:srgbClr val="C9876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3" name="Freeform 77"/>
            <p:cNvSpPr>
              <a:spLocks/>
            </p:cNvSpPr>
            <p:nvPr/>
          </p:nvSpPr>
          <p:spPr bwMode="auto">
            <a:xfrm>
              <a:off x="2787" y="2550"/>
              <a:ext cx="280" cy="50"/>
            </a:xfrm>
            <a:custGeom>
              <a:avLst/>
              <a:gdLst>
                <a:gd name="T0" fmla="*/ 140 w 559"/>
                <a:gd name="T1" fmla="*/ 34 h 99"/>
                <a:gd name="T2" fmla="*/ 303 w 559"/>
                <a:gd name="T3" fmla="*/ 0 h 99"/>
                <a:gd name="T4" fmla="*/ 502 w 559"/>
                <a:gd name="T5" fmla="*/ 0 h 99"/>
                <a:gd name="T6" fmla="*/ 559 w 559"/>
                <a:gd name="T7" fmla="*/ 11 h 99"/>
                <a:gd name="T8" fmla="*/ 489 w 559"/>
                <a:gd name="T9" fmla="*/ 59 h 99"/>
                <a:gd name="T10" fmla="*/ 559 w 559"/>
                <a:gd name="T11" fmla="*/ 64 h 99"/>
                <a:gd name="T12" fmla="*/ 519 w 559"/>
                <a:gd name="T13" fmla="*/ 99 h 99"/>
                <a:gd name="T14" fmla="*/ 420 w 559"/>
                <a:gd name="T15" fmla="*/ 99 h 99"/>
                <a:gd name="T16" fmla="*/ 215 w 559"/>
                <a:gd name="T17" fmla="*/ 99 h 99"/>
                <a:gd name="T18" fmla="*/ 262 w 559"/>
                <a:gd name="T19" fmla="*/ 70 h 99"/>
                <a:gd name="T20" fmla="*/ 157 w 559"/>
                <a:gd name="T21" fmla="*/ 70 h 99"/>
                <a:gd name="T22" fmla="*/ 0 w 559"/>
                <a:gd name="T23" fmla="*/ 82 h 99"/>
                <a:gd name="T24" fmla="*/ 140 w 559"/>
                <a:gd name="T25" fmla="*/ 34 h 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59" h="99">
                  <a:moveTo>
                    <a:pt x="140" y="34"/>
                  </a:moveTo>
                  <a:lnTo>
                    <a:pt x="303" y="0"/>
                  </a:lnTo>
                  <a:lnTo>
                    <a:pt x="502" y="0"/>
                  </a:lnTo>
                  <a:lnTo>
                    <a:pt x="559" y="11"/>
                  </a:lnTo>
                  <a:lnTo>
                    <a:pt x="489" y="59"/>
                  </a:lnTo>
                  <a:lnTo>
                    <a:pt x="559" y="64"/>
                  </a:lnTo>
                  <a:lnTo>
                    <a:pt x="519" y="99"/>
                  </a:lnTo>
                  <a:lnTo>
                    <a:pt x="420" y="99"/>
                  </a:lnTo>
                  <a:lnTo>
                    <a:pt x="215" y="99"/>
                  </a:lnTo>
                  <a:lnTo>
                    <a:pt x="262" y="70"/>
                  </a:lnTo>
                  <a:lnTo>
                    <a:pt x="157" y="70"/>
                  </a:lnTo>
                  <a:lnTo>
                    <a:pt x="0" y="82"/>
                  </a:lnTo>
                  <a:lnTo>
                    <a:pt x="140" y="34"/>
                  </a:lnTo>
                  <a:close/>
                </a:path>
              </a:pathLst>
            </a:custGeom>
            <a:solidFill>
              <a:srgbClr val="C9876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pic>
        <p:nvPicPr>
          <p:cNvPr id="3150" name="Picture 78" descr="C:\Users\radoslav.pekny\AppData\Local\Microsoft\Windows\INetCache\IE\8BKEGBCG\MC900304955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3247" y="1579872"/>
            <a:ext cx="2451536" cy="1379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51" name="Picture 79" descr="C:\Users\radoslav.pekny\AppData\Local\Microsoft\Windows\INetCache\IE\8BKEGBCG\MC900354219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2507" y="1219200"/>
            <a:ext cx="2057485" cy="1685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044" name="Group 83"/>
          <p:cNvGrpSpPr>
            <a:grpSpLocks noChangeAspect="1"/>
          </p:cNvGrpSpPr>
          <p:nvPr/>
        </p:nvGrpSpPr>
        <p:grpSpPr bwMode="auto">
          <a:xfrm>
            <a:off x="5411032" y="4975968"/>
            <a:ext cx="4229100" cy="3130550"/>
            <a:chOff x="2680" y="2626"/>
            <a:chExt cx="2664" cy="1972"/>
          </a:xfrm>
        </p:grpSpPr>
        <p:sp>
          <p:nvSpPr>
            <p:cNvPr id="1045" name="AutoShape 82"/>
            <p:cNvSpPr>
              <a:spLocks noChangeAspect="1" noChangeArrowheads="1" noTextEdit="1"/>
            </p:cNvSpPr>
            <p:nvPr/>
          </p:nvSpPr>
          <p:spPr bwMode="auto">
            <a:xfrm>
              <a:off x="2680" y="2838"/>
              <a:ext cx="2664" cy="176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1" name="Freeform 89"/>
            <p:cNvSpPr>
              <a:spLocks/>
            </p:cNvSpPr>
            <p:nvPr/>
          </p:nvSpPr>
          <p:spPr bwMode="auto">
            <a:xfrm>
              <a:off x="3128" y="2644"/>
              <a:ext cx="1821" cy="830"/>
            </a:xfrm>
            <a:custGeom>
              <a:avLst/>
              <a:gdLst>
                <a:gd name="T0" fmla="*/ 570 w 1821"/>
                <a:gd name="T1" fmla="*/ 111 h 830"/>
                <a:gd name="T2" fmla="*/ 511 w 1821"/>
                <a:gd name="T3" fmla="*/ 94 h 830"/>
                <a:gd name="T4" fmla="*/ 458 w 1821"/>
                <a:gd name="T5" fmla="*/ 89 h 830"/>
                <a:gd name="T6" fmla="*/ 405 w 1821"/>
                <a:gd name="T7" fmla="*/ 93 h 830"/>
                <a:gd name="T8" fmla="*/ 345 w 1821"/>
                <a:gd name="T9" fmla="*/ 107 h 830"/>
                <a:gd name="T10" fmla="*/ 248 w 1821"/>
                <a:gd name="T11" fmla="*/ 161 h 830"/>
                <a:gd name="T12" fmla="*/ 46 w 1821"/>
                <a:gd name="T13" fmla="*/ 330 h 830"/>
                <a:gd name="T14" fmla="*/ 11 w 1821"/>
                <a:gd name="T15" fmla="*/ 355 h 830"/>
                <a:gd name="T16" fmla="*/ 2 w 1821"/>
                <a:gd name="T17" fmla="*/ 376 h 830"/>
                <a:gd name="T18" fmla="*/ 44 w 1821"/>
                <a:gd name="T19" fmla="*/ 403 h 830"/>
                <a:gd name="T20" fmla="*/ 177 w 1821"/>
                <a:gd name="T21" fmla="*/ 431 h 830"/>
                <a:gd name="T22" fmla="*/ 237 w 1821"/>
                <a:gd name="T23" fmla="*/ 437 h 830"/>
                <a:gd name="T24" fmla="*/ 302 w 1821"/>
                <a:gd name="T25" fmla="*/ 439 h 830"/>
                <a:gd name="T26" fmla="*/ 405 w 1821"/>
                <a:gd name="T27" fmla="*/ 476 h 830"/>
                <a:gd name="T28" fmla="*/ 552 w 1821"/>
                <a:gd name="T29" fmla="*/ 564 h 830"/>
                <a:gd name="T30" fmla="*/ 546 w 1821"/>
                <a:gd name="T31" fmla="*/ 628 h 830"/>
                <a:gd name="T32" fmla="*/ 560 w 1821"/>
                <a:gd name="T33" fmla="*/ 648 h 830"/>
                <a:gd name="T34" fmla="*/ 591 w 1821"/>
                <a:gd name="T35" fmla="*/ 672 h 830"/>
                <a:gd name="T36" fmla="*/ 618 w 1821"/>
                <a:gd name="T37" fmla="*/ 747 h 830"/>
                <a:gd name="T38" fmla="*/ 518 w 1821"/>
                <a:gd name="T39" fmla="*/ 795 h 830"/>
                <a:gd name="T40" fmla="*/ 570 w 1821"/>
                <a:gd name="T41" fmla="*/ 817 h 830"/>
                <a:gd name="T42" fmla="*/ 769 w 1821"/>
                <a:gd name="T43" fmla="*/ 777 h 830"/>
                <a:gd name="T44" fmla="*/ 846 w 1821"/>
                <a:gd name="T45" fmla="*/ 608 h 830"/>
                <a:gd name="T46" fmla="*/ 894 w 1821"/>
                <a:gd name="T47" fmla="*/ 636 h 830"/>
                <a:gd name="T48" fmla="*/ 962 w 1821"/>
                <a:gd name="T49" fmla="*/ 645 h 830"/>
                <a:gd name="T50" fmla="*/ 1028 w 1821"/>
                <a:gd name="T51" fmla="*/ 645 h 830"/>
                <a:gd name="T52" fmla="*/ 1095 w 1821"/>
                <a:gd name="T53" fmla="*/ 641 h 830"/>
                <a:gd name="T54" fmla="*/ 1164 w 1821"/>
                <a:gd name="T55" fmla="*/ 633 h 830"/>
                <a:gd name="T56" fmla="*/ 1248 w 1821"/>
                <a:gd name="T57" fmla="*/ 664 h 830"/>
                <a:gd name="T58" fmla="*/ 1131 w 1821"/>
                <a:gd name="T59" fmla="*/ 699 h 830"/>
                <a:gd name="T60" fmla="*/ 1223 w 1821"/>
                <a:gd name="T61" fmla="*/ 758 h 830"/>
                <a:gd name="T62" fmla="*/ 1429 w 1821"/>
                <a:gd name="T63" fmla="*/ 683 h 830"/>
                <a:gd name="T64" fmla="*/ 1499 w 1821"/>
                <a:gd name="T65" fmla="*/ 625 h 830"/>
                <a:gd name="T66" fmla="*/ 1526 w 1821"/>
                <a:gd name="T67" fmla="*/ 649 h 830"/>
                <a:gd name="T68" fmla="*/ 1554 w 1821"/>
                <a:gd name="T69" fmla="*/ 669 h 830"/>
                <a:gd name="T70" fmla="*/ 1529 w 1821"/>
                <a:gd name="T71" fmla="*/ 721 h 830"/>
                <a:gd name="T72" fmla="*/ 1409 w 1821"/>
                <a:gd name="T73" fmla="*/ 799 h 830"/>
                <a:gd name="T74" fmla="*/ 1470 w 1821"/>
                <a:gd name="T75" fmla="*/ 807 h 830"/>
                <a:gd name="T76" fmla="*/ 1591 w 1821"/>
                <a:gd name="T77" fmla="*/ 807 h 830"/>
                <a:gd name="T78" fmla="*/ 1716 w 1821"/>
                <a:gd name="T79" fmla="*/ 739 h 830"/>
                <a:gd name="T80" fmla="*/ 1717 w 1821"/>
                <a:gd name="T81" fmla="*/ 609 h 830"/>
                <a:gd name="T82" fmla="*/ 1670 w 1821"/>
                <a:gd name="T83" fmla="*/ 352 h 830"/>
                <a:gd name="T84" fmla="*/ 1787 w 1821"/>
                <a:gd name="T85" fmla="*/ 540 h 830"/>
                <a:gd name="T86" fmla="*/ 1821 w 1821"/>
                <a:gd name="T87" fmla="*/ 528 h 830"/>
                <a:gd name="T88" fmla="*/ 1647 w 1821"/>
                <a:gd name="T89" fmla="*/ 174 h 830"/>
                <a:gd name="T90" fmla="*/ 1334 w 1821"/>
                <a:gd name="T91" fmla="*/ 0 h 830"/>
                <a:gd name="T92" fmla="*/ 848 w 1821"/>
                <a:gd name="T93" fmla="*/ 99 h 830"/>
                <a:gd name="T94" fmla="*/ 652 w 1821"/>
                <a:gd name="T95" fmla="*/ 126 h 8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1821" h="830">
                  <a:moveTo>
                    <a:pt x="614" y="131"/>
                  </a:moveTo>
                  <a:lnTo>
                    <a:pt x="591" y="121"/>
                  </a:lnTo>
                  <a:lnTo>
                    <a:pt x="570" y="111"/>
                  </a:lnTo>
                  <a:lnTo>
                    <a:pt x="550" y="105"/>
                  </a:lnTo>
                  <a:lnTo>
                    <a:pt x="530" y="98"/>
                  </a:lnTo>
                  <a:lnTo>
                    <a:pt x="511" y="94"/>
                  </a:lnTo>
                  <a:lnTo>
                    <a:pt x="494" y="91"/>
                  </a:lnTo>
                  <a:lnTo>
                    <a:pt x="475" y="89"/>
                  </a:lnTo>
                  <a:lnTo>
                    <a:pt x="458" y="89"/>
                  </a:lnTo>
                  <a:lnTo>
                    <a:pt x="441" y="89"/>
                  </a:lnTo>
                  <a:lnTo>
                    <a:pt x="423" y="90"/>
                  </a:lnTo>
                  <a:lnTo>
                    <a:pt x="405" y="93"/>
                  </a:lnTo>
                  <a:lnTo>
                    <a:pt x="386" y="97"/>
                  </a:lnTo>
                  <a:lnTo>
                    <a:pt x="366" y="102"/>
                  </a:lnTo>
                  <a:lnTo>
                    <a:pt x="345" y="107"/>
                  </a:lnTo>
                  <a:lnTo>
                    <a:pt x="324" y="114"/>
                  </a:lnTo>
                  <a:lnTo>
                    <a:pt x="300" y="122"/>
                  </a:lnTo>
                  <a:lnTo>
                    <a:pt x="248" y="161"/>
                  </a:lnTo>
                  <a:lnTo>
                    <a:pt x="200" y="218"/>
                  </a:lnTo>
                  <a:lnTo>
                    <a:pt x="97" y="303"/>
                  </a:lnTo>
                  <a:lnTo>
                    <a:pt x="46" y="330"/>
                  </a:lnTo>
                  <a:lnTo>
                    <a:pt x="32" y="340"/>
                  </a:lnTo>
                  <a:lnTo>
                    <a:pt x="20" y="348"/>
                  </a:lnTo>
                  <a:lnTo>
                    <a:pt x="11" y="355"/>
                  </a:lnTo>
                  <a:lnTo>
                    <a:pt x="4" y="362"/>
                  </a:lnTo>
                  <a:lnTo>
                    <a:pt x="0" y="368"/>
                  </a:lnTo>
                  <a:lnTo>
                    <a:pt x="2" y="376"/>
                  </a:lnTo>
                  <a:lnTo>
                    <a:pt x="7" y="387"/>
                  </a:lnTo>
                  <a:lnTo>
                    <a:pt x="19" y="399"/>
                  </a:lnTo>
                  <a:lnTo>
                    <a:pt x="44" y="403"/>
                  </a:lnTo>
                  <a:lnTo>
                    <a:pt x="99" y="420"/>
                  </a:lnTo>
                  <a:lnTo>
                    <a:pt x="135" y="420"/>
                  </a:lnTo>
                  <a:lnTo>
                    <a:pt x="177" y="431"/>
                  </a:lnTo>
                  <a:lnTo>
                    <a:pt x="196" y="435"/>
                  </a:lnTo>
                  <a:lnTo>
                    <a:pt x="216" y="436"/>
                  </a:lnTo>
                  <a:lnTo>
                    <a:pt x="237" y="437"/>
                  </a:lnTo>
                  <a:lnTo>
                    <a:pt x="258" y="437"/>
                  </a:lnTo>
                  <a:lnTo>
                    <a:pt x="280" y="437"/>
                  </a:lnTo>
                  <a:lnTo>
                    <a:pt x="302" y="439"/>
                  </a:lnTo>
                  <a:lnTo>
                    <a:pt x="324" y="440"/>
                  </a:lnTo>
                  <a:lnTo>
                    <a:pt x="344" y="445"/>
                  </a:lnTo>
                  <a:lnTo>
                    <a:pt x="405" y="476"/>
                  </a:lnTo>
                  <a:lnTo>
                    <a:pt x="483" y="497"/>
                  </a:lnTo>
                  <a:lnTo>
                    <a:pt x="543" y="533"/>
                  </a:lnTo>
                  <a:lnTo>
                    <a:pt x="552" y="564"/>
                  </a:lnTo>
                  <a:lnTo>
                    <a:pt x="538" y="598"/>
                  </a:lnTo>
                  <a:lnTo>
                    <a:pt x="542" y="616"/>
                  </a:lnTo>
                  <a:lnTo>
                    <a:pt x="546" y="628"/>
                  </a:lnTo>
                  <a:lnTo>
                    <a:pt x="550" y="636"/>
                  </a:lnTo>
                  <a:lnTo>
                    <a:pt x="555" y="642"/>
                  </a:lnTo>
                  <a:lnTo>
                    <a:pt x="560" y="648"/>
                  </a:lnTo>
                  <a:lnTo>
                    <a:pt x="568" y="653"/>
                  </a:lnTo>
                  <a:lnTo>
                    <a:pt x="579" y="661"/>
                  </a:lnTo>
                  <a:lnTo>
                    <a:pt x="591" y="672"/>
                  </a:lnTo>
                  <a:lnTo>
                    <a:pt x="629" y="686"/>
                  </a:lnTo>
                  <a:lnTo>
                    <a:pt x="647" y="717"/>
                  </a:lnTo>
                  <a:lnTo>
                    <a:pt x="618" y="747"/>
                  </a:lnTo>
                  <a:lnTo>
                    <a:pt x="560" y="755"/>
                  </a:lnTo>
                  <a:lnTo>
                    <a:pt x="526" y="774"/>
                  </a:lnTo>
                  <a:lnTo>
                    <a:pt x="518" y="795"/>
                  </a:lnTo>
                  <a:lnTo>
                    <a:pt x="543" y="795"/>
                  </a:lnTo>
                  <a:lnTo>
                    <a:pt x="535" y="817"/>
                  </a:lnTo>
                  <a:lnTo>
                    <a:pt x="570" y="817"/>
                  </a:lnTo>
                  <a:lnTo>
                    <a:pt x="635" y="830"/>
                  </a:lnTo>
                  <a:lnTo>
                    <a:pt x="749" y="822"/>
                  </a:lnTo>
                  <a:lnTo>
                    <a:pt x="769" y="777"/>
                  </a:lnTo>
                  <a:lnTo>
                    <a:pt x="822" y="653"/>
                  </a:lnTo>
                  <a:lnTo>
                    <a:pt x="822" y="616"/>
                  </a:lnTo>
                  <a:lnTo>
                    <a:pt x="846" y="608"/>
                  </a:lnTo>
                  <a:lnTo>
                    <a:pt x="848" y="622"/>
                  </a:lnTo>
                  <a:lnTo>
                    <a:pt x="872" y="629"/>
                  </a:lnTo>
                  <a:lnTo>
                    <a:pt x="894" y="636"/>
                  </a:lnTo>
                  <a:lnTo>
                    <a:pt x="917" y="640"/>
                  </a:lnTo>
                  <a:lnTo>
                    <a:pt x="939" y="642"/>
                  </a:lnTo>
                  <a:lnTo>
                    <a:pt x="962" y="645"/>
                  </a:lnTo>
                  <a:lnTo>
                    <a:pt x="985" y="646"/>
                  </a:lnTo>
                  <a:lnTo>
                    <a:pt x="1006" y="646"/>
                  </a:lnTo>
                  <a:lnTo>
                    <a:pt x="1028" y="645"/>
                  </a:lnTo>
                  <a:lnTo>
                    <a:pt x="1050" y="645"/>
                  </a:lnTo>
                  <a:lnTo>
                    <a:pt x="1072" y="642"/>
                  </a:lnTo>
                  <a:lnTo>
                    <a:pt x="1095" y="641"/>
                  </a:lnTo>
                  <a:lnTo>
                    <a:pt x="1118" y="638"/>
                  </a:lnTo>
                  <a:lnTo>
                    <a:pt x="1140" y="636"/>
                  </a:lnTo>
                  <a:lnTo>
                    <a:pt x="1164" y="633"/>
                  </a:lnTo>
                  <a:lnTo>
                    <a:pt x="1188" y="632"/>
                  </a:lnTo>
                  <a:lnTo>
                    <a:pt x="1213" y="629"/>
                  </a:lnTo>
                  <a:lnTo>
                    <a:pt x="1248" y="664"/>
                  </a:lnTo>
                  <a:lnTo>
                    <a:pt x="1231" y="689"/>
                  </a:lnTo>
                  <a:lnTo>
                    <a:pt x="1177" y="682"/>
                  </a:lnTo>
                  <a:lnTo>
                    <a:pt x="1131" y="699"/>
                  </a:lnTo>
                  <a:lnTo>
                    <a:pt x="1130" y="725"/>
                  </a:lnTo>
                  <a:lnTo>
                    <a:pt x="1138" y="751"/>
                  </a:lnTo>
                  <a:lnTo>
                    <a:pt x="1223" y="758"/>
                  </a:lnTo>
                  <a:lnTo>
                    <a:pt x="1342" y="735"/>
                  </a:lnTo>
                  <a:lnTo>
                    <a:pt x="1434" y="717"/>
                  </a:lnTo>
                  <a:lnTo>
                    <a:pt x="1429" y="683"/>
                  </a:lnTo>
                  <a:lnTo>
                    <a:pt x="1439" y="683"/>
                  </a:lnTo>
                  <a:lnTo>
                    <a:pt x="1434" y="656"/>
                  </a:lnTo>
                  <a:lnTo>
                    <a:pt x="1499" y="625"/>
                  </a:lnTo>
                  <a:lnTo>
                    <a:pt x="1507" y="633"/>
                  </a:lnTo>
                  <a:lnTo>
                    <a:pt x="1517" y="641"/>
                  </a:lnTo>
                  <a:lnTo>
                    <a:pt x="1526" y="649"/>
                  </a:lnTo>
                  <a:lnTo>
                    <a:pt x="1535" y="656"/>
                  </a:lnTo>
                  <a:lnTo>
                    <a:pt x="1545" y="662"/>
                  </a:lnTo>
                  <a:lnTo>
                    <a:pt x="1554" y="669"/>
                  </a:lnTo>
                  <a:lnTo>
                    <a:pt x="1564" y="674"/>
                  </a:lnTo>
                  <a:lnTo>
                    <a:pt x="1574" y="679"/>
                  </a:lnTo>
                  <a:lnTo>
                    <a:pt x="1529" y="721"/>
                  </a:lnTo>
                  <a:lnTo>
                    <a:pt x="1402" y="753"/>
                  </a:lnTo>
                  <a:lnTo>
                    <a:pt x="1430" y="763"/>
                  </a:lnTo>
                  <a:lnTo>
                    <a:pt x="1409" y="799"/>
                  </a:lnTo>
                  <a:lnTo>
                    <a:pt x="1447" y="790"/>
                  </a:lnTo>
                  <a:lnTo>
                    <a:pt x="1439" y="811"/>
                  </a:lnTo>
                  <a:lnTo>
                    <a:pt x="1470" y="807"/>
                  </a:lnTo>
                  <a:lnTo>
                    <a:pt x="1502" y="823"/>
                  </a:lnTo>
                  <a:lnTo>
                    <a:pt x="1543" y="807"/>
                  </a:lnTo>
                  <a:lnTo>
                    <a:pt x="1591" y="807"/>
                  </a:lnTo>
                  <a:lnTo>
                    <a:pt x="1664" y="790"/>
                  </a:lnTo>
                  <a:lnTo>
                    <a:pt x="1700" y="775"/>
                  </a:lnTo>
                  <a:lnTo>
                    <a:pt x="1716" y="739"/>
                  </a:lnTo>
                  <a:lnTo>
                    <a:pt x="1756" y="701"/>
                  </a:lnTo>
                  <a:lnTo>
                    <a:pt x="1772" y="649"/>
                  </a:lnTo>
                  <a:lnTo>
                    <a:pt x="1717" y="609"/>
                  </a:lnTo>
                  <a:lnTo>
                    <a:pt x="1717" y="545"/>
                  </a:lnTo>
                  <a:lnTo>
                    <a:pt x="1695" y="436"/>
                  </a:lnTo>
                  <a:lnTo>
                    <a:pt x="1670" y="352"/>
                  </a:lnTo>
                  <a:lnTo>
                    <a:pt x="1717" y="449"/>
                  </a:lnTo>
                  <a:lnTo>
                    <a:pt x="1745" y="484"/>
                  </a:lnTo>
                  <a:lnTo>
                    <a:pt x="1787" y="540"/>
                  </a:lnTo>
                  <a:lnTo>
                    <a:pt x="1787" y="524"/>
                  </a:lnTo>
                  <a:lnTo>
                    <a:pt x="1797" y="541"/>
                  </a:lnTo>
                  <a:lnTo>
                    <a:pt x="1821" y="528"/>
                  </a:lnTo>
                  <a:lnTo>
                    <a:pt x="1800" y="445"/>
                  </a:lnTo>
                  <a:lnTo>
                    <a:pt x="1717" y="248"/>
                  </a:lnTo>
                  <a:lnTo>
                    <a:pt x="1647" y="174"/>
                  </a:lnTo>
                  <a:lnTo>
                    <a:pt x="1568" y="88"/>
                  </a:lnTo>
                  <a:lnTo>
                    <a:pt x="1451" y="30"/>
                  </a:lnTo>
                  <a:lnTo>
                    <a:pt x="1334" y="0"/>
                  </a:lnTo>
                  <a:lnTo>
                    <a:pt x="1160" y="13"/>
                  </a:lnTo>
                  <a:lnTo>
                    <a:pt x="1022" y="57"/>
                  </a:lnTo>
                  <a:lnTo>
                    <a:pt x="848" y="99"/>
                  </a:lnTo>
                  <a:lnTo>
                    <a:pt x="782" y="118"/>
                  </a:lnTo>
                  <a:lnTo>
                    <a:pt x="709" y="118"/>
                  </a:lnTo>
                  <a:lnTo>
                    <a:pt x="652" y="126"/>
                  </a:lnTo>
                  <a:lnTo>
                    <a:pt x="614" y="131"/>
                  </a:lnTo>
                  <a:close/>
                </a:path>
              </a:pathLst>
            </a:custGeom>
            <a:solidFill>
              <a:srgbClr val="00001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2" name="Freeform 90"/>
            <p:cNvSpPr>
              <a:spLocks/>
            </p:cNvSpPr>
            <p:nvPr/>
          </p:nvSpPr>
          <p:spPr bwMode="auto">
            <a:xfrm>
              <a:off x="3167" y="2732"/>
              <a:ext cx="813" cy="255"/>
            </a:xfrm>
            <a:custGeom>
              <a:avLst/>
              <a:gdLst>
                <a:gd name="T0" fmla="*/ 451 w 813"/>
                <a:gd name="T1" fmla="*/ 0 h 255"/>
                <a:gd name="T2" fmla="*/ 351 w 813"/>
                <a:gd name="T3" fmla="*/ 13 h 255"/>
                <a:gd name="T4" fmla="*/ 225 w 813"/>
                <a:gd name="T5" fmla="*/ 61 h 255"/>
                <a:gd name="T6" fmla="*/ 181 w 813"/>
                <a:gd name="T7" fmla="*/ 122 h 255"/>
                <a:gd name="T8" fmla="*/ 122 w 813"/>
                <a:gd name="T9" fmla="*/ 182 h 255"/>
                <a:gd name="T10" fmla="*/ 0 w 813"/>
                <a:gd name="T11" fmla="*/ 255 h 255"/>
                <a:gd name="T12" fmla="*/ 27 w 813"/>
                <a:gd name="T13" fmla="*/ 250 h 255"/>
                <a:gd name="T14" fmla="*/ 137 w 813"/>
                <a:gd name="T15" fmla="*/ 206 h 255"/>
                <a:gd name="T16" fmla="*/ 225 w 813"/>
                <a:gd name="T17" fmla="*/ 145 h 255"/>
                <a:gd name="T18" fmla="*/ 286 w 813"/>
                <a:gd name="T19" fmla="*/ 97 h 255"/>
                <a:gd name="T20" fmla="*/ 355 w 813"/>
                <a:gd name="T21" fmla="*/ 87 h 255"/>
                <a:gd name="T22" fmla="*/ 412 w 813"/>
                <a:gd name="T23" fmla="*/ 49 h 255"/>
                <a:gd name="T24" fmla="*/ 535 w 813"/>
                <a:gd name="T25" fmla="*/ 42 h 255"/>
                <a:gd name="T26" fmla="*/ 613 w 813"/>
                <a:gd name="T27" fmla="*/ 65 h 255"/>
                <a:gd name="T28" fmla="*/ 670 w 813"/>
                <a:gd name="T29" fmla="*/ 69 h 255"/>
                <a:gd name="T30" fmla="*/ 713 w 813"/>
                <a:gd name="T31" fmla="*/ 51 h 255"/>
                <a:gd name="T32" fmla="*/ 761 w 813"/>
                <a:gd name="T33" fmla="*/ 55 h 255"/>
                <a:gd name="T34" fmla="*/ 813 w 813"/>
                <a:gd name="T35" fmla="*/ 30 h 255"/>
                <a:gd name="T36" fmla="*/ 705 w 813"/>
                <a:gd name="T37" fmla="*/ 21 h 255"/>
                <a:gd name="T38" fmla="*/ 665 w 813"/>
                <a:gd name="T39" fmla="*/ 34 h 255"/>
                <a:gd name="T40" fmla="*/ 613 w 813"/>
                <a:gd name="T41" fmla="*/ 38 h 255"/>
                <a:gd name="T42" fmla="*/ 548 w 813"/>
                <a:gd name="T43" fmla="*/ 21 h 255"/>
                <a:gd name="T44" fmla="*/ 479 w 813"/>
                <a:gd name="T45" fmla="*/ 3 h 255"/>
                <a:gd name="T46" fmla="*/ 451 w 813"/>
                <a:gd name="T47" fmla="*/ 0 h 2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813" h="255">
                  <a:moveTo>
                    <a:pt x="451" y="0"/>
                  </a:moveTo>
                  <a:lnTo>
                    <a:pt x="351" y="13"/>
                  </a:lnTo>
                  <a:lnTo>
                    <a:pt x="225" y="61"/>
                  </a:lnTo>
                  <a:lnTo>
                    <a:pt x="181" y="122"/>
                  </a:lnTo>
                  <a:lnTo>
                    <a:pt x="122" y="182"/>
                  </a:lnTo>
                  <a:lnTo>
                    <a:pt x="0" y="255"/>
                  </a:lnTo>
                  <a:lnTo>
                    <a:pt x="27" y="250"/>
                  </a:lnTo>
                  <a:lnTo>
                    <a:pt x="137" y="206"/>
                  </a:lnTo>
                  <a:lnTo>
                    <a:pt x="225" y="145"/>
                  </a:lnTo>
                  <a:lnTo>
                    <a:pt x="286" y="97"/>
                  </a:lnTo>
                  <a:lnTo>
                    <a:pt x="355" y="87"/>
                  </a:lnTo>
                  <a:lnTo>
                    <a:pt x="412" y="49"/>
                  </a:lnTo>
                  <a:lnTo>
                    <a:pt x="535" y="42"/>
                  </a:lnTo>
                  <a:lnTo>
                    <a:pt x="613" y="65"/>
                  </a:lnTo>
                  <a:lnTo>
                    <a:pt x="670" y="69"/>
                  </a:lnTo>
                  <a:lnTo>
                    <a:pt x="713" y="51"/>
                  </a:lnTo>
                  <a:lnTo>
                    <a:pt x="761" y="55"/>
                  </a:lnTo>
                  <a:lnTo>
                    <a:pt x="813" y="30"/>
                  </a:lnTo>
                  <a:lnTo>
                    <a:pt x="705" y="21"/>
                  </a:lnTo>
                  <a:lnTo>
                    <a:pt x="665" y="34"/>
                  </a:lnTo>
                  <a:lnTo>
                    <a:pt x="613" y="38"/>
                  </a:lnTo>
                  <a:lnTo>
                    <a:pt x="548" y="21"/>
                  </a:lnTo>
                  <a:lnTo>
                    <a:pt x="479" y="3"/>
                  </a:lnTo>
                  <a:lnTo>
                    <a:pt x="451" y="0"/>
                  </a:lnTo>
                  <a:close/>
                </a:path>
              </a:pathLst>
            </a:custGeom>
            <a:solidFill>
              <a:srgbClr val="9B84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3" name="Freeform 91"/>
            <p:cNvSpPr>
              <a:spLocks/>
            </p:cNvSpPr>
            <p:nvPr/>
          </p:nvSpPr>
          <p:spPr bwMode="auto">
            <a:xfrm>
              <a:off x="3172" y="2979"/>
              <a:ext cx="131" cy="74"/>
            </a:xfrm>
            <a:custGeom>
              <a:avLst/>
              <a:gdLst>
                <a:gd name="T0" fmla="*/ 32 w 131"/>
                <a:gd name="T1" fmla="*/ 8 h 74"/>
                <a:gd name="T2" fmla="*/ 79 w 131"/>
                <a:gd name="T3" fmla="*/ 0 h 74"/>
                <a:gd name="T4" fmla="*/ 96 w 131"/>
                <a:gd name="T5" fmla="*/ 35 h 74"/>
                <a:gd name="T6" fmla="*/ 131 w 131"/>
                <a:gd name="T7" fmla="*/ 74 h 74"/>
                <a:gd name="T8" fmla="*/ 109 w 131"/>
                <a:gd name="T9" fmla="*/ 72 h 74"/>
                <a:gd name="T10" fmla="*/ 92 w 131"/>
                <a:gd name="T11" fmla="*/ 70 h 74"/>
                <a:gd name="T12" fmla="*/ 77 w 131"/>
                <a:gd name="T13" fmla="*/ 72 h 74"/>
                <a:gd name="T14" fmla="*/ 64 w 131"/>
                <a:gd name="T15" fmla="*/ 72 h 74"/>
                <a:gd name="T16" fmla="*/ 50 w 131"/>
                <a:gd name="T17" fmla="*/ 73 h 74"/>
                <a:gd name="T18" fmla="*/ 36 w 131"/>
                <a:gd name="T19" fmla="*/ 72 h 74"/>
                <a:gd name="T20" fmla="*/ 19 w 131"/>
                <a:gd name="T21" fmla="*/ 66 h 74"/>
                <a:gd name="T22" fmla="*/ 0 w 131"/>
                <a:gd name="T23" fmla="*/ 58 h 74"/>
                <a:gd name="T24" fmla="*/ 31 w 131"/>
                <a:gd name="T25" fmla="*/ 44 h 74"/>
                <a:gd name="T26" fmla="*/ 31 w 131"/>
                <a:gd name="T27" fmla="*/ 36 h 74"/>
                <a:gd name="T28" fmla="*/ 32 w 131"/>
                <a:gd name="T29" fmla="*/ 21 h 74"/>
                <a:gd name="T30" fmla="*/ 32 w 131"/>
                <a:gd name="T31" fmla="*/ 8 h 74"/>
                <a:gd name="T32" fmla="*/ 32 w 131"/>
                <a:gd name="T33" fmla="*/ 8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31" h="74">
                  <a:moveTo>
                    <a:pt x="32" y="8"/>
                  </a:moveTo>
                  <a:lnTo>
                    <a:pt x="79" y="0"/>
                  </a:lnTo>
                  <a:lnTo>
                    <a:pt x="96" y="35"/>
                  </a:lnTo>
                  <a:lnTo>
                    <a:pt x="131" y="74"/>
                  </a:lnTo>
                  <a:lnTo>
                    <a:pt x="109" y="72"/>
                  </a:lnTo>
                  <a:lnTo>
                    <a:pt x="92" y="70"/>
                  </a:lnTo>
                  <a:lnTo>
                    <a:pt x="77" y="72"/>
                  </a:lnTo>
                  <a:lnTo>
                    <a:pt x="64" y="72"/>
                  </a:lnTo>
                  <a:lnTo>
                    <a:pt x="50" y="73"/>
                  </a:lnTo>
                  <a:lnTo>
                    <a:pt x="36" y="72"/>
                  </a:lnTo>
                  <a:lnTo>
                    <a:pt x="19" y="66"/>
                  </a:lnTo>
                  <a:lnTo>
                    <a:pt x="0" y="58"/>
                  </a:lnTo>
                  <a:lnTo>
                    <a:pt x="31" y="44"/>
                  </a:lnTo>
                  <a:lnTo>
                    <a:pt x="31" y="36"/>
                  </a:lnTo>
                  <a:lnTo>
                    <a:pt x="32" y="21"/>
                  </a:lnTo>
                  <a:lnTo>
                    <a:pt x="32" y="8"/>
                  </a:lnTo>
                  <a:lnTo>
                    <a:pt x="32" y="8"/>
                  </a:lnTo>
                  <a:close/>
                </a:path>
              </a:pathLst>
            </a:custGeom>
            <a:solidFill>
              <a:srgbClr val="A0A5A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4" name="Freeform 92"/>
            <p:cNvSpPr>
              <a:spLocks/>
            </p:cNvSpPr>
            <p:nvPr/>
          </p:nvSpPr>
          <p:spPr bwMode="auto">
            <a:xfrm>
              <a:off x="3285" y="2906"/>
              <a:ext cx="683" cy="245"/>
            </a:xfrm>
            <a:custGeom>
              <a:avLst/>
              <a:gdLst>
                <a:gd name="T0" fmla="*/ 19 w 683"/>
                <a:gd name="T1" fmla="*/ 78 h 245"/>
                <a:gd name="T2" fmla="*/ 135 w 683"/>
                <a:gd name="T3" fmla="*/ 61 h 245"/>
                <a:gd name="T4" fmla="*/ 187 w 683"/>
                <a:gd name="T5" fmla="*/ 52 h 245"/>
                <a:gd name="T6" fmla="*/ 256 w 683"/>
                <a:gd name="T7" fmla="*/ 4 h 245"/>
                <a:gd name="T8" fmla="*/ 334 w 683"/>
                <a:gd name="T9" fmla="*/ 0 h 245"/>
                <a:gd name="T10" fmla="*/ 386 w 683"/>
                <a:gd name="T11" fmla="*/ 30 h 245"/>
                <a:gd name="T12" fmla="*/ 434 w 683"/>
                <a:gd name="T13" fmla="*/ 34 h 245"/>
                <a:gd name="T14" fmla="*/ 478 w 683"/>
                <a:gd name="T15" fmla="*/ 48 h 245"/>
                <a:gd name="T16" fmla="*/ 530 w 683"/>
                <a:gd name="T17" fmla="*/ 78 h 245"/>
                <a:gd name="T18" fmla="*/ 587 w 683"/>
                <a:gd name="T19" fmla="*/ 92 h 245"/>
                <a:gd name="T20" fmla="*/ 629 w 683"/>
                <a:gd name="T21" fmla="*/ 74 h 245"/>
                <a:gd name="T22" fmla="*/ 660 w 683"/>
                <a:gd name="T23" fmla="*/ 109 h 245"/>
                <a:gd name="T24" fmla="*/ 683 w 683"/>
                <a:gd name="T25" fmla="*/ 193 h 245"/>
                <a:gd name="T26" fmla="*/ 664 w 683"/>
                <a:gd name="T27" fmla="*/ 245 h 245"/>
                <a:gd name="T28" fmla="*/ 604 w 683"/>
                <a:gd name="T29" fmla="*/ 223 h 245"/>
                <a:gd name="T30" fmla="*/ 522 w 683"/>
                <a:gd name="T31" fmla="*/ 214 h 245"/>
                <a:gd name="T32" fmla="*/ 422 w 683"/>
                <a:gd name="T33" fmla="*/ 197 h 245"/>
                <a:gd name="T34" fmla="*/ 361 w 683"/>
                <a:gd name="T35" fmla="*/ 179 h 245"/>
                <a:gd name="T36" fmla="*/ 296 w 683"/>
                <a:gd name="T37" fmla="*/ 166 h 245"/>
                <a:gd name="T38" fmla="*/ 252 w 683"/>
                <a:gd name="T39" fmla="*/ 122 h 245"/>
                <a:gd name="T40" fmla="*/ 212 w 683"/>
                <a:gd name="T41" fmla="*/ 138 h 245"/>
                <a:gd name="T42" fmla="*/ 143 w 683"/>
                <a:gd name="T43" fmla="*/ 122 h 245"/>
                <a:gd name="T44" fmla="*/ 0 w 683"/>
                <a:gd name="T45" fmla="*/ 120 h 245"/>
                <a:gd name="T46" fmla="*/ 19 w 683"/>
                <a:gd name="T47" fmla="*/ 78 h 2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683" h="245">
                  <a:moveTo>
                    <a:pt x="19" y="78"/>
                  </a:moveTo>
                  <a:lnTo>
                    <a:pt x="135" y="61"/>
                  </a:lnTo>
                  <a:lnTo>
                    <a:pt x="187" y="52"/>
                  </a:lnTo>
                  <a:lnTo>
                    <a:pt x="256" y="4"/>
                  </a:lnTo>
                  <a:lnTo>
                    <a:pt x="334" y="0"/>
                  </a:lnTo>
                  <a:lnTo>
                    <a:pt x="386" y="30"/>
                  </a:lnTo>
                  <a:lnTo>
                    <a:pt x="434" y="34"/>
                  </a:lnTo>
                  <a:lnTo>
                    <a:pt x="478" y="48"/>
                  </a:lnTo>
                  <a:lnTo>
                    <a:pt x="530" y="78"/>
                  </a:lnTo>
                  <a:lnTo>
                    <a:pt x="587" y="92"/>
                  </a:lnTo>
                  <a:lnTo>
                    <a:pt x="629" y="74"/>
                  </a:lnTo>
                  <a:lnTo>
                    <a:pt x="660" y="109"/>
                  </a:lnTo>
                  <a:lnTo>
                    <a:pt x="683" y="193"/>
                  </a:lnTo>
                  <a:lnTo>
                    <a:pt x="664" y="245"/>
                  </a:lnTo>
                  <a:lnTo>
                    <a:pt x="604" y="223"/>
                  </a:lnTo>
                  <a:lnTo>
                    <a:pt x="522" y="214"/>
                  </a:lnTo>
                  <a:lnTo>
                    <a:pt x="422" y="197"/>
                  </a:lnTo>
                  <a:lnTo>
                    <a:pt x="361" y="179"/>
                  </a:lnTo>
                  <a:lnTo>
                    <a:pt x="296" y="166"/>
                  </a:lnTo>
                  <a:lnTo>
                    <a:pt x="252" y="122"/>
                  </a:lnTo>
                  <a:lnTo>
                    <a:pt x="212" y="138"/>
                  </a:lnTo>
                  <a:lnTo>
                    <a:pt x="143" y="122"/>
                  </a:lnTo>
                  <a:lnTo>
                    <a:pt x="0" y="120"/>
                  </a:lnTo>
                  <a:lnTo>
                    <a:pt x="19" y="78"/>
                  </a:lnTo>
                  <a:close/>
                </a:path>
              </a:pathLst>
            </a:custGeom>
            <a:solidFill>
              <a:srgbClr val="9B84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5" name="Freeform 93"/>
            <p:cNvSpPr>
              <a:spLocks/>
            </p:cNvSpPr>
            <p:nvPr/>
          </p:nvSpPr>
          <p:spPr bwMode="auto">
            <a:xfrm>
              <a:off x="3732" y="2626"/>
              <a:ext cx="1165" cy="603"/>
            </a:xfrm>
            <a:custGeom>
              <a:avLst/>
              <a:gdLst>
                <a:gd name="T0" fmla="*/ 226 w 1165"/>
                <a:gd name="T1" fmla="*/ 109 h 603"/>
                <a:gd name="T2" fmla="*/ 330 w 1165"/>
                <a:gd name="T3" fmla="*/ 96 h 603"/>
                <a:gd name="T4" fmla="*/ 417 w 1165"/>
                <a:gd name="T5" fmla="*/ 64 h 603"/>
                <a:gd name="T6" fmla="*/ 448 w 1165"/>
                <a:gd name="T7" fmla="*/ 46 h 603"/>
                <a:gd name="T8" fmla="*/ 479 w 1165"/>
                <a:gd name="T9" fmla="*/ 31 h 603"/>
                <a:gd name="T10" fmla="*/ 508 w 1165"/>
                <a:gd name="T11" fmla="*/ 20 h 603"/>
                <a:gd name="T12" fmla="*/ 539 w 1165"/>
                <a:gd name="T13" fmla="*/ 12 h 603"/>
                <a:gd name="T14" fmla="*/ 571 w 1165"/>
                <a:gd name="T15" fmla="*/ 7 h 603"/>
                <a:gd name="T16" fmla="*/ 604 w 1165"/>
                <a:gd name="T17" fmla="*/ 4 h 603"/>
                <a:gd name="T18" fmla="*/ 640 w 1165"/>
                <a:gd name="T19" fmla="*/ 2 h 603"/>
                <a:gd name="T20" fmla="*/ 744 w 1165"/>
                <a:gd name="T21" fmla="*/ 8 h 603"/>
                <a:gd name="T22" fmla="*/ 800 w 1165"/>
                <a:gd name="T23" fmla="*/ 20 h 603"/>
                <a:gd name="T24" fmla="*/ 851 w 1165"/>
                <a:gd name="T25" fmla="*/ 35 h 603"/>
                <a:gd name="T26" fmla="*/ 898 w 1165"/>
                <a:gd name="T27" fmla="*/ 55 h 603"/>
                <a:gd name="T28" fmla="*/ 942 w 1165"/>
                <a:gd name="T29" fmla="*/ 82 h 603"/>
                <a:gd name="T30" fmla="*/ 982 w 1165"/>
                <a:gd name="T31" fmla="*/ 113 h 603"/>
                <a:gd name="T32" fmla="*/ 1020 w 1165"/>
                <a:gd name="T33" fmla="*/ 152 h 603"/>
                <a:gd name="T34" fmla="*/ 1058 w 1165"/>
                <a:gd name="T35" fmla="*/ 199 h 603"/>
                <a:gd name="T36" fmla="*/ 1095 w 1165"/>
                <a:gd name="T37" fmla="*/ 254 h 603"/>
                <a:gd name="T38" fmla="*/ 1165 w 1165"/>
                <a:gd name="T39" fmla="*/ 423 h 603"/>
                <a:gd name="T40" fmla="*/ 1078 w 1165"/>
                <a:gd name="T41" fmla="*/ 314 h 603"/>
                <a:gd name="T42" fmla="*/ 1026 w 1165"/>
                <a:gd name="T43" fmla="*/ 324 h 603"/>
                <a:gd name="T44" fmla="*/ 1048 w 1165"/>
                <a:gd name="T45" fmla="*/ 411 h 603"/>
                <a:gd name="T46" fmla="*/ 1078 w 1165"/>
                <a:gd name="T47" fmla="*/ 538 h 603"/>
                <a:gd name="T48" fmla="*/ 974 w 1165"/>
                <a:gd name="T49" fmla="*/ 572 h 603"/>
                <a:gd name="T50" fmla="*/ 853 w 1165"/>
                <a:gd name="T51" fmla="*/ 511 h 603"/>
                <a:gd name="T52" fmla="*/ 765 w 1165"/>
                <a:gd name="T53" fmla="*/ 411 h 603"/>
                <a:gd name="T54" fmla="*/ 843 w 1165"/>
                <a:gd name="T55" fmla="*/ 568 h 603"/>
                <a:gd name="T56" fmla="*/ 717 w 1165"/>
                <a:gd name="T57" fmla="*/ 599 h 603"/>
                <a:gd name="T58" fmla="*/ 518 w 1165"/>
                <a:gd name="T59" fmla="*/ 568 h 603"/>
                <a:gd name="T60" fmla="*/ 448 w 1165"/>
                <a:gd name="T61" fmla="*/ 603 h 603"/>
                <a:gd name="T62" fmla="*/ 309 w 1165"/>
                <a:gd name="T63" fmla="*/ 582 h 603"/>
                <a:gd name="T64" fmla="*/ 257 w 1165"/>
                <a:gd name="T65" fmla="*/ 590 h 603"/>
                <a:gd name="T66" fmla="*/ 196 w 1165"/>
                <a:gd name="T67" fmla="*/ 477 h 603"/>
                <a:gd name="T68" fmla="*/ 209 w 1165"/>
                <a:gd name="T69" fmla="*/ 590 h 603"/>
                <a:gd name="T70" fmla="*/ 75 w 1165"/>
                <a:gd name="T71" fmla="*/ 555 h 603"/>
                <a:gd name="T72" fmla="*/ 0 w 1165"/>
                <a:gd name="T73" fmla="*/ 446 h 603"/>
                <a:gd name="T74" fmla="*/ 144 w 1165"/>
                <a:gd name="T75" fmla="*/ 393 h 603"/>
                <a:gd name="T76" fmla="*/ 79 w 1165"/>
                <a:gd name="T77" fmla="*/ 328 h 603"/>
                <a:gd name="T78" fmla="*/ 182 w 1165"/>
                <a:gd name="T79" fmla="*/ 301 h 603"/>
                <a:gd name="T80" fmla="*/ 113 w 1165"/>
                <a:gd name="T81" fmla="*/ 245 h 603"/>
                <a:gd name="T82" fmla="*/ 135 w 1165"/>
                <a:gd name="T83" fmla="*/ 188 h 603"/>
                <a:gd name="T84" fmla="*/ 157 w 1165"/>
                <a:gd name="T85" fmla="*/ 148 h 6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165" h="603">
                  <a:moveTo>
                    <a:pt x="157" y="148"/>
                  </a:moveTo>
                  <a:lnTo>
                    <a:pt x="226" y="109"/>
                  </a:lnTo>
                  <a:lnTo>
                    <a:pt x="282" y="106"/>
                  </a:lnTo>
                  <a:lnTo>
                    <a:pt x="330" y="96"/>
                  </a:lnTo>
                  <a:lnTo>
                    <a:pt x="401" y="75"/>
                  </a:lnTo>
                  <a:lnTo>
                    <a:pt x="417" y="64"/>
                  </a:lnTo>
                  <a:lnTo>
                    <a:pt x="432" y="54"/>
                  </a:lnTo>
                  <a:lnTo>
                    <a:pt x="448" y="46"/>
                  </a:lnTo>
                  <a:lnTo>
                    <a:pt x="463" y="38"/>
                  </a:lnTo>
                  <a:lnTo>
                    <a:pt x="479" y="31"/>
                  </a:lnTo>
                  <a:lnTo>
                    <a:pt x="494" y="26"/>
                  </a:lnTo>
                  <a:lnTo>
                    <a:pt x="508" y="20"/>
                  </a:lnTo>
                  <a:lnTo>
                    <a:pt x="524" y="16"/>
                  </a:lnTo>
                  <a:lnTo>
                    <a:pt x="539" y="12"/>
                  </a:lnTo>
                  <a:lnTo>
                    <a:pt x="555" y="10"/>
                  </a:lnTo>
                  <a:lnTo>
                    <a:pt x="571" y="7"/>
                  </a:lnTo>
                  <a:lnTo>
                    <a:pt x="587" y="6"/>
                  </a:lnTo>
                  <a:lnTo>
                    <a:pt x="604" y="4"/>
                  </a:lnTo>
                  <a:lnTo>
                    <a:pt x="621" y="3"/>
                  </a:lnTo>
                  <a:lnTo>
                    <a:pt x="640" y="2"/>
                  </a:lnTo>
                  <a:lnTo>
                    <a:pt x="660" y="0"/>
                  </a:lnTo>
                  <a:lnTo>
                    <a:pt x="744" y="8"/>
                  </a:lnTo>
                  <a:lnTo>
                    <a:pt x="773" y="14"/>
                  </a:lnTo>
                  <a:lnTo>
                    <a:pt x="800" y="20"/>
                  </a:lnTo>
                  <a:lnTo>
                    <a:pt x="826" y="27"/>
                  </a:lnTo>
                  <a:lnTo>
                    <a:pt x="851" y="35"/>
                  </a:lnTo>
                  <a:lnTo>
                    <a:pt x="875" y="44"/>
                  </a:lnTo>
                  <a:lnTo>
                    <a:pt x="898" y="55"/>
                  </a:lnTo>
                  <a:lnTo>
                    <a:pt x="919" y="67"/>
                  </a:lnTo>
                  <a:lnTo>
                    <a:pt x="942" y="82"/>
                  </a:lnTo>
                  <a:lnTo>
                    <a:pt x="962" y="96"/>
                  </a:lnTo>
                  <a:lnTo>
                    <a:pt x="982" y="113"/>
                  </a:lnTo>
                  <a:lnTo>
                    <a:pt x="1002" y="132"/>
                  </a:lnTo>
                  <a:lnTo>
                    <a:pt x="1020" y="152"/>
                  </a:lnTo>
                  <a:lnTo>
                    <a:pt x="1039" y="175"/>
                  </a:lnTo>
                  <a:lnTo>
                    <a:pt x="1058" y="199"/>
                  </a:lnTo>
                  <a:lnTo>
                    <a:pt x="1076" y="225"/>
                  </a:lnTo>
                  <a:lnTo>
                    <a:pt x="1095" y="254"/>
                  </a:lnTo>
                  <a:lnTo>
                    <a:pt x="1131" y="320"/>
                  </a:lnTo>
                  <a:lnTo>
                    <a:pt x="1165" y="423"/>
                  </a:lnTo>
                  <a:lnTo>
                    <a:pt x="1131" y="389"/>
                  </a:lnTo>
                  <a:lnTo>
                    <a:pt x="1078" y="314"/>
                  </a:lnTo>
                  <a:lnTo>
                    <a:pt x="1026" y="280"/>
                  </a:lnTo>
                  <a:lnTo>
                    <a:pt x="1026" y="324"/>
                  </a:lnTo>
                  <a:lnTo>
                    <a:pt x="1026" y="381"/>
                  </a:lnTo>
                  <a:lnTo>
                    <a:pt x="1048" y="411"/>
                  </a:lnTo>
                  <a:lnTo>
                    <a:pt x="1078" y="485"/>
                  </a:lnTo>
                  <a:lnTo>
                    <a:pt x="1078" y="538"/>
                  </a:lnTo>
                  <a:lnTo>
                    <a:pt x="1039" y="568"/>
                  </a:lnTo>
                  <a:lnTo>
                    <a:pt x="974" y="572"/>
                  </a:lnTo>
                  <a:lnTo>
                    <a:pt x="918" y="542"/>
                  </a:lnTo>
                  <a:lnTo>
                    <a:pt x="853" y="511"/>
                  </a:lnTo>
                  <a:lnTo>
                    <a:pt x="809" y="477"/>
                  </a:lnTo>
                  <a:lnTo>
                    <a:pt x="765" y="411"/>
                  </a:lnTo>
                  <a:lnTo>
                    <a:pt x="778" y="481"/>
                  </a:lnTo>
                  <a:lnTo>
                    <a:pt x="843" y="568"/>
                  </a:lnTo>
                  <a:lnTo>
                    <a:pt x="813" y="599"/>
                  </a:lnTo>
                  <a:lnTo>
                    <a:pt x="717" y="599"/>
                  </a:lnTo>
                  <a:lnTo>
                    <a:pt x="596" y="599"/>
                  </a:lnTo>
                  <a:lnTo>
                    <a:pt x="518" y="568"/>
                  </a:lnTo>
                  <a:lnTo>
                    <a:pt x="500" y="599"/>
                  </a:lnTo>
                  <a:lnTo>
                    <a:pt x="448" y="603"/>
                  </a:lnTo>
                  <a:lnTo>
                    <a:pt x="374" y="603"/>
                  </a:lnTo>
                  <a:lnTo>
                    <a:pt x="309" y="582"/>
                  </a:lnTo>
                  <a:lnTo>
                    <a:pt x="282" y="538"/>
                  </a:lnTo>
                  <a:lnTo>
                    <a:pt x="257" y="590"/>
                  </a:lnTo>
                  <a:lnTo>
                    <a:pt x="236" y="546"/>
                  </a:lnTo>
                  <a:lnTo>
                    <a:pt x="196" y="477"/>
                  </a:lnTo>
                  <a:lnTo>
                    <a:pt x="209" y="555"/>
                  </a:lnTo>
                  <a:lnTo>
                    <a:pt x="209" y="590"/>
                  </a:lnTo>
                  <a:lnTo>
                    <a:pt x="140" y="572"/>
                  </a:lnTo>
                  <a:lnTo>
                    <a:pt x="75" y="555"/>
                  </a:lnTo>
                  <a:lnTo>
                    <a:pt x="31" y="507"/>
                  </a:lnTo>
                  <a:lnTo>
                    <a:pt x="0" y="446"/>
                  </a:lnTo>
                  <a:lnTo>
                    <a:pt x="96" y="442"/>
                  </a:lnTo>
                  <a:lnTo>
                    <a:pt x="144" y="393"/>
                  </a:lnTo>
                  <a:lnTo>
                    <a:pt x="113" y="358"/>
                  </a:lnTo>
                  <a:lnTo>
                    <a:pt x="79" y="328"/>
                  </a:lnTo>
                  <a:lnTo>
                    <a:pt x="140" y="328"/>
                  </a:lnTo>
                  <a:lnTo>
                    <a:pt x="182" y="301"/>
                  </a:lnTo>
                  <a:lnTo>
                    <a:pt x="135" y="280"/>
                  </a:lnTo>
                  <a:lnTo>
                    <a:pt x="113" y="245"/>
                  </a:lnTo>
                  <a:lnTo>
                    <a:pt x="165" y="232"/>
                  </a:lnTo>
                  <a:lnTo>
                    <a:pt x="135" y="188"/>
                  </a:lnTo>
                  <a:lnTo>
                    <a:pt x="69" y="148"/>
                  </a:lnTo>
                  <a:lnTo>
                    <a:pt x="157" y="148"/>
                  </a:lnTo>
                  <a:close/>
                </a:path>
              </a:pathLst>
            </a:custGeom>
            <a:solidFill>
              <a:srgbClr val="44422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6" name="Freeform 94"/>
            <p:cNvSpPr>
              <a:spLocks/>
            </p:cNvSpPr>
            <p:nvPr/>
          </p:nvSpPr>
          <p:spPr bwMode="auto">
            <a:xfrm>
              <a:off x="3320" y="2783"/>
              <a:ext cx="340" cy="139"/>
            </a:xfrm>
            <a:custGeom>
              <a:avLst/>
              <a:gdLst>
                <a:gd name="T0" fmla="*/ 105 w 340"/>
                <a:gd name="T1" fmla="*/ 60 h 139"/>
                <a:gd name="T2" fmla="*/ 81 w 340"/>
                <a:gd name="T3" fmla="*/ 72 h 139"/>
                <a:gd name="T4" fmla="*/ 45 w 340"/>
                <a:gd name="T5" fmla="*/ 95 h 139"/>
                <a:gd name="T6" fmla="*/ 15 w 340"/>
                <a:gd name="T7" fmla="*/ 120 h 139"/>
                <a:gd name="T8" fmla="*/ 0 w 340"/>
                <a:gd name="T9" fmla="*/ 139 h 139"/>
                <a:gd name="T10" fmla="*/ 21 w 340"/>
                <a:gd name="T11" fmla="*/ 133 h 139"/>
                <a:gd name="T12" fmla="*/ 57 w 340"/>
                <a:gd name="T13" fmla="*/ 119 h 139"/>
                <a:gd name="T14" fmla="*/ 76 w 340"/>
                <a:gd name="T15" fmla="*/ 107 h 139"/>
                <a:gd name="T16" fmla="*/ 85 w 340"/>
                <a:gd name="T17" fmla="*/ 95 h 139"/>
                <a:gd name="T18" fmla="*/ 118 w 340"/>
                <a:gd name="T19" fmla="*/ 95 h 139"/>
                <a:gd name="T20" fmla="*/ 141 w 340"/>
                <a:gd name="T21" fmla="*/ 104 h 139"/>
                <a:gd name="T22" fmla="*/ 170 w 340"/>
                <a:gd name="T23" fmla="*/ 104 h 139"/>
                <a:gd name="T24" fmla="*/ 169 w 340"/>
                <a:gd name="T25" fmla="*/ 103 h 139"/>
                <a:gd name="T26" fmla="*/ 165 w 340"/>
                <a:gd name="T27" fmla="*/ 100 h 139"/>
                <a:gd name="T28" fmla="*/ 160 w 340"/>
                <a:gd name="T29" fmla="*/ 97 h 139"/>
                <a:gd name="T30" fmla="*/ 153 w 340"/>
                <a:gd name="T31" fmla="*/ 94 h 139"/>
                <a:gd name="T32" fmla="*/ 146 w 340"/>
                <a:gd name="T33" fmla="*/ 90 h 139"/>
                <a:gd name="T34" fmla="*/ 141 w 340"/>
                <a:gd name="T35" fmla="*/ 86 h 139"/>
                <a:gd name="T36" fmla="*/ 136 w 340"/>
                <a:gd name="T37" fmla="*/ 82 h 139"/>
                <a:gd name="T38" fmla="*/ 134 w 340"/>
                <a:gd name="T39" fmla="*/ 80 h 139"/>
                <a:gd name="T40" fmla="*/ 154 w 340"/>
                <a:gd name="T41" fmla="*/ 72 h 139"/>
                <a:gd name="T42" fmla="*/ 203 w 340"/>
                <a:gd name="T43" fmla="*/ 63 h 139"/>
                <a:gd name="T44" fmla="*/ 226 w 340"/>
                <a:gd name="T45" fmla="*/ 75 h 139"/>
                <a:gd name="T46" fmla="*/ 259 w 340"/>
                <a:gd name="T47" fmla="*/ 88 h 139"/>
                <a:gd name="T48" fmla="*/ 301 w 340"/>
                <a:gd name="T49" fmla="*/ 90 h 139"/>
                <a:gd name="T50" fmla="*/ 315 w 340"/>
                <a:gd name="T51" fmla="*/ 86 h 139"/>
                <a:gd name="T52" fmla="*/ 295 w 340"/>
                <a:gd name="T53" fmla="*/ 68 h 139"/>
                <a:gd name="T54" fmla="*/ 269 w 340"/>
                <a:gd name="T55" fmla="*/ 40 h 139"/>
                <a:gd name="T56" fmla="*/ 302 w 340"/>
                <a:gd name="T57" fmla="*/ 52 h 139"/>
                <a:gd name="T58" fmla="*/ 339 w 340"/>
                <a:gd name="T59" fmla="*/ 71 h 139"/>
                <a:gd name="T60" fmla="*/ 340 w 340"/>
                <a:gd name="T61" fmla="*/ 42 h 139"/>
                <a:gd name="T62" fmla="*/ 335 w 340"/>
                <a:gd name="T63" fmla="*/ 3 h 139"/>
                <a:gd name="T64" fmla="*/ 273 w 340"/>
                <a:gd name="T65" fmla="*/ 0 h 139"/>
                <a:gd name="T66" fmla="*/ 233 w 340"/>
                <a:gd name="T67" fmla="*/ 6 h 139"/>
                <a:gd name="T68" fmla="*/ 182 w 340"/>
                <a:gd name="T69" fmla="*/ 23 h 139"/>
                <a:gd name="T70" fmla="*/ 137 w 340"/>
                <a:gd name="T71" fmla="*/ 39 h 139"/>
                <a:gd name="T72" fmla="*/ 112 w 340"/>
                <a:gd name="T73" fmla="*/ 52 h 139"/>
                <a:gd name="T74" fmla="*/ 86 w 340"/>
                <a:gd name="T75" fmla="*/ 62 h 139"/>
                <a:gd name="T76" fmla="*/ 89 w 340"/>
                <a:gd name="T77" fmla="*/ 60 h 139"/>
                <a:gd name="T78" fmla="*/ 94 w 340"/>
                <a:gd name="T79" fmla="*/ 59 h 139"/>
                <a:gd name="T80" fmla="*/ 100 w 340"/>
                <a:gd name="T81" fmla="*/ 59 h 139"/>
                <a:gd name="T82" fmla="*/ 105 w 340"/>
                <a:gd name="T83" fmla="*/ 60 h 1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340" h="139">
                  <a:moveTo>
                    <a:pt x="105" y="60"/>
                  </a:moveTo>
                  <a:lnTo>
                    <a:pt x="81" y="72"/>
                  </a:lnTo>
                  <a:lnTo>
                    <a:pt x="45" y="95"/>
                  </a:lnTo>
                  <a:lnTo>
                    <a:pt x="15" y="120"/>
                  </a:lnTo>
                  <a:lnTo>
                    <a:pt x="0" y="139"/>
                  </a:lnTo>
                  <a:lnTo>
                    <a:pt x="21" y="133"/>
                  </a:lnTo>
                  <a:lnTo>
                    <a:pt x="57" y="119"/>
                  </a:lnTo>
                  <a:lnTo>
                    <a:pt x="76" y="107"/>
                  </a:lnTo>
                  <a:lnTo>
                    <a:pt x="85" y="95"/>
                  </a:lnTo>
                  <a:lnTo>
                    <a:pt x="118" y="95"/>
                  </a:lnTo>
                  <a:lnTo>
                    <a:pt x="141" y="104"/>
                  </a:lnTo>
                  <a:lnTo>
                    <a:pt x="170" y="104"/>
                  </a:lnTo>
                  <a:lnTo>
                    <a:pt x="169" y="103"/>
                  </a:lnTo>
                  <a:lnTo>
                    <a:pt x="165" y="100"/>
                  </a:lnTo>
                  <a:lnTo>
                    <a:pt x="160" y="97"/>
                  </a:lnTo>
                  <a:lnTo>
                    <a:pt x="153" y="94"/>
                  </a:lnTo>
                  <a:lnTo>
                    <a:pt x="146" y="90"/>
                  </a:lnTo>
                  <a:lnTo>
                    <a:pt x="141" y="86"/>
                  </a:lnTo>
                  <a:lnTo>
                    <a:pt x="136" y="82"/>
                  </a:lnTo>
                  <a:lnTo>
                    <a:pt x="134" y="80"/>
                  </a:lnTo>
                  <a:lnTo>
                    <a:pt x="154" y="72"/>
                  </a:lnTo>
                  <a:lnTo>
                    <a:pt x="203" y="63"/>
                  </a:lnTo>
                  <a:lnTo>
                    <a:pt x="226" y="75"/>
                  </a:lnTo>
                  <a:lnTo>
                    <a:pt x="259" y="88"/>
                  </a:lnTo>
                  <a:lnTo>
                    <a:pt x="301" y="90"/>
                  </a:lnTo>
                  <a:lnTo>
                    <a:pt x="315" y="86"/>
                  </a:lnTo>
                  <a:lnTo>
                    <a:pt x="295" y="68"/>
                  </a:lnTo>
                  <a:lnTo>
                    <a:pt x="269" y="40"/>
                  </a:lnTo>
                  <a:lnTo>
                    <a:pt x="302" y="52"/>
                  </a:lnTo>
                  <a:lnTo>
                    <a:pt x="339" y="71"/>
                  </a:lnTo>
                  <a:lnTo>
                    <a:pt x="340" y="42"/>
                  </a:lnTo>
                  <a:lnTo>
                    <a:pt x="335" y="3"/>
                  </a:lnTo>
                  <a:lnTo>
                    <a:pt x="273" y="0"/>
                  </a:lnTo>
                  <a:lnTo>
                    <a:pt x="233" y="6"/>
                  </a:lnTo>
                  <a:lnTo>
                    <a:pt x="182" y="23"/>
                  </a:lnTo>
                  <a:lnTo>
                    <a:pt x="137" y="39"/>
                  </a:lnTo>
                  <a:lnTo>
                    <a:pt x="112" y="52"/>
                  </a:lnTo>
                  <a:lnTo>
                    <a:pt x="86" y="62"/>
                  </a:lnTo>
                  <a:lnTo>
                    <a:pt x="89" y="60"/>
                  </a:lnTo>
                  <a:lnTo>
                    <a:pt x="94" y="59"/>
                  </a:lnTo>
                  <a:lnTo>
                    <a:pt x="100" y="59"/>
                  </a:lnTo>
                  <a:lnTo>
                    <a:pt x="105" y="60"/>
                  </a:lnTo>
                  <a:close/>
                </a:path>
              </a:pathLst>
            </a:custGeom>
            <a:solidFill>
              <a:srgbClr val="302B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7" name="Freeform 95"/>
            <p:cNvSpPr>
              <a:spLocks/>
            </p:cNvSpPr>
            <p:nvPr/>
          </p:nvSpPr>
          <p:spPr bwMode="auto">
            <a:xfrm>
              <a:off x="3388" y="2887"/>
              <a:ext cx="65" cy="53"/>
            </a:xfrm>
            <a:custGeom>
              <a:avLst/>
              <a:gdLst>
                <a:gd name="T0" fmla="*/ 61 w 65"/>
                <a:gd name="T1" fmla="*/ 12 h 53"/>
                <a:gd name="T2" fmla="*/ 41 w 65"/>
                <a:gd name="T3" fmla="*/ 0 h 53"/>
                <a:gd name="T4" fmla="*/ 21 w 65"/>
                <a:gd name="T5" fmla="*/ 1 h 53"/>
                <a:gd name="T6" fmla="*/ 2 w 65"/>
                <a:gd name="T7" fmla="*/ 16 h 53"/>
                <a:gd name="T8" fmla="*/ 2 w 65"/>
                <a:gd name="T9" fmla="*/ 31 h 53"/>
                <a:gd name="T10" fmla="*/ 0 w 65"/>
                <a:gd name="T11" fmla="*/ 41 h 53"/>
                <a:gd name="T12" fmla="*/ 9 w 65"/>
                <a:gd name="T13" fmla="*/ 44 h 53"/>
                <a:gd name="T14" fmla="*/ 25 w 65"/>
                <a:gd name="T15" fmla="*/ 52 h 53"/>
                <a:gd name="T16" fmla="*/ 48 w 65"/>
                <a:gd name="T17" fmla="*/ 53 h 53"/>
                <a:gd name="T18" fmla="*/ 65 w 65"/>
                <a:gd name="T19" fmla="*/ 45 h 53"/>
                <a:gd name="T20" fmla="*/ 65 w 65"/>
                <a:gd name="T21" fmla="*/ 35 h 53"/>
                <a:gd name="T22" fmla="*/ 56 w 65"/>
                <a:gd name="T23" fmla="*/ 35 h 53"/>
                <a:gd name="T24" fmla="*/ 52 w 65"/>
                <a:gd name="T25" fmla="*/ 43 h 53"/>
                <a:gd name="T26" fmla="*/ 33 w 65"/>
                <a:gd name="T27" fmla="*/ 45 h 53"/>
                <a:gd name="T28" fmla="*/ 20 w 65"/>
                <a:gd name="T29" fmla="*/ 45 h 53"/>
                <a:gd name="T30" fmla="*/ 10 w 65"/>
                <a:gd name="T31" fmla="*/ 37 h 53"/>
                <a:gd name="T32" fmla="*/ 10 w 65"/>
                <a:gd name="T33" fmla="*/ 20 h 53"/>
                <a:gd name="T34" fmla="*/ 24 w 65"/>
                <a:gd name="T35" fmla="*/ 11 h 53"/>
                <a:gd name="T36" fmla="*/ 45 w 65"/>
                <a:gd name="T37" fmla="*/ 11 h 53"/>
                <a:gd name="T38" fmla="*/ 56 w 65"/>
                <a:gd name="T39" fmla="*/ 24 h 53"/>
                <a:gd name="T40" fmla="*/ 61 w 65"/>
                <a:gd name="T41" fmla="*/ 12 h 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65" h="53">
                  <a:moveTo>
                    <a:pt x="61" y="12"/>
                  </a:moveTo>
                  <a:lnTo>
                    <a:pt x="41" y="0"/>
                  </a:lnTo>
                  <a:lnTo>
                    <a:pt x="21" y="1"/>
                  </a:lnTo>
                  <a:lnTo>
                    <a:pt x="2" y="16"/>
                  </a:lnTo>
                  <a:lnTo>
                    <a:pt x="2" y="31"/>
                  </a:lnTo>
                  <a:lnTo>
                    <a:pt x="0" y="41"/>
                  </a:lnTo>
                  <a:lnTo>
                    <a:pt x="9" y="44"/>
                  </a:lnTo>
                  <a:lnTo>
                    <a:pt x="25" y="52"/>
                  </a:lnTo>
                  <a:lnTo>
                    <a:pt x="48" y="53"/>
                  </a:lnTo>
                  <a:lnTo>
                    <a:pt x="65" y="45"/>
                  </a:lnTo>
                  <a:lnTo>
                    <a:pt x="65" y="35"/>
                  </a:lnTo>
                  <a:lnTo>
                    <a:pt x="56" y="35"/>
                  </a:lnTo>
                  <a:lnTo>
                    <a:pt x="52" y="43"/>
                  </a:lnTo>
                  <a:lnTo>
                    <a:pt x="33" y="45"/>
                  </a:lnTo>
                  <a:lnTo>
                    <a:pt x="20" y="45"/>
                  </a:lnTo>
                  <a:lnTo>
                    <a:pt x="10" y="37"/>
                  </a:lnTo>
                  <a:lnTo>
                    <a:pt x="10" y="20"/>
                  </a:lnTo>
                  <a:lnTo>
                    <a:pt x="24" y="11"/>
                  </a:lnTo>
                  <a:lnTo>
                    <a:pt x="45" y="11"/>
                  </a:lnTo>
                  <a:lnTo>
                    <a:pt x="56" y="24"/>
                  </a:lnTo>
                  <a:lnTo>
                    <a:pt x="61" y="12"/>
                  </a:lnTo>
                  <a:close/>
                </a:path>
              </a:pathLst>
            </a:custGeom>
            <a:solidFill>
              <a:srgbClr val="4C47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8" name="Freeform 96"/>
            <p:cNvSpPr>
              <a:spLocks/>
            </p:cNvSpPr>
            <p:nvPr/>
          </p:nvSpPr>
          <p:spPr bwMode="auto">
            <a:xfrm>
              <a:off x="3257" y="2886"/>
              <a:ext cx="272" cy="151"/>
            </a:xfrm>
            <a:custGeom>
              <a:avLst/>
              <a:gdLst>
                <a:gd name="T0" fmla="*/ 115 w 272"/>
                <a:gd name="T1" fmla="*/ 42 h 151"/>
                <a:gd name="T2" fmla="*/ 95 w 272"/>
                <a:gd name="T3" fmla="*/ 42 h 151"/>
                <a:gd name="T4" fmla="*/ 76 w 272"/>
                <a:gd name="T5" fmla="*/ 52 h 151"/>
                <a:gd name="T6" fmla="*/ 83 w 272"/>
                <a:gd name="T7" fmla="*/ 65 h 151"/>
                <a:gd name="T8" fmla="*/ 95 w 272"/>
                <a:gd name="T9" fmla="*/ 76 h 151"/>
                <a:gd name="T10" fmla="*/ 18 w 272"/>
                <a:gd name="T11" fmla="*/ 94 h 151"/>
                <a:gd name="T12" fmla="*/ 0 w 272"/>
                <a:gd name="T13" fmla="*/ 138 h 151"/>
                <a:gd name="T14" fmla="*/ 47 w 272"/>
                <a:gd name="T15" fmla="*/ 151 h 151"/>
                <a:gd name="T16" fmla="*/ 113 w 272"/>
                <a:gd name="T17" fmla="*/ 149 h 151"/>
                <a:gd name="T18" fmla="*/ 144 w 272"/>
                <a:gd name="T19" fmla="*/ 147 h 151"/>
                <a:gd name="T20" fmla="*/ 95 w 272"/>
                <a:gd name="T21" fmla="*/ 129 h 151"/>
                <a:gd name="T22" fmla="*/ 72 w 272"/>
                <a:gd name="T23" fmla="*/ 105 h 151"/>
                <a:gd name="T24" fmla="*/ 108 w 272"/>
                <a:gd name="T25" fmla="*/ 88 h 151"/>
                <a:gd name="T26" fmla="*/ 144 w 272"/>
                <a:gd name="T27" fmla="*/ 73 h 151"/>
                <a:gd name="T28" fmla="*/ 176 w 272"/>
                <a:gd name="T29" fmla="*/ 80 h 151"/>
                <a:gd name="T30" fmla="*/ 200 w 272"/>
                <a:gd name="T31" fmla="*/ 77 h 151"/>
                <a:gd name="T32" fmla="*/ 236 w 272"/>
                <a:gd name="T33" fmla="*/ 61 h 151"/>
                <a:gd name="T34" fmla="*/ 237 w 272"/>
                <a:gd name="T35" fmla="*/ 58 h 151"/>
                <a:gd name="T36" fmla="*/ 240 w 272"/>
                <a:gd name="T37" fmla="*/ 52 h 151"/>
                <a:gd name="T38" fmla="*/ 244 w 272"/>
                <a:gd name="T39" fmla="*/ 45 h 151"/>
                <a:gd name="T40" fmla="*/ 248 w 272"/>
                <a:gd name="T41" fmla="*/ 38 h 151"/>
                <a:gd name="T42" fmla="*/ 253 w 272"/>
                <a:gd name="T43" fmla="*/ 32 h 151"/>
                <a:gd name="T44" fmla="*/ 261 w 272"/>
                <a:gd name="T45" fmla="*/ 24 h 151"/>
                <a:gd name="T46" fmla="*/ 269 w 272"/>
                <a:gd name="T47" fmla="*/ 17 h 151"/>
                <a:gd name="T48" fmla="*/ 272 w 272"/>
                <a:gd name="T49" fmla="*/ 14 h 151"/>
                <a:gd name="T50" fmla="*/ 257 w 272"/>
                <a:gd name="T51" fmla="*/ 0 h 151"/>
                <a:gd name="T52" fmla="*/ 232 w 272"/>
                <a:gd name="T53" fmla="*/ 16 h 151"/>
                <a:gd name="T54" fmla="*/ 217 w 272"/>
                <a:gd name="T55" fmla="*/ 30 h 151"/>
                <a:gd name="T56" fmla="*/ 207 w 272"/>
                <a:gd name="T57" fmla="*/ 45 h 151"/>
                <a:gd name="T58" fmla="*/ 188 w 272"/>
                <a:gd name="T59" fmla="*/ 58 h 151"/>
                <a:gd name="T60" fmla="*/ 157 w 272"/>
                <a:gd name="T61" fmla="*/ 61 h 151"/>
                <a:gd name="T62" fmla="*/ 137 w 272"/>
                <a:gd name="T63" fmla="*/ 53 h 151"/>
                <a:gd name="T64" fmla="*/ 104 w 272"/>
                <a:gd name="T65" fmla="*/ 61 h 151"/>
                <a:gd name="T66" fmla="*/ 125 w 272"/>
                <a:gd name="T67" fmla="*/ 50 h 151"/>
                <a:gd name="T68" fmla="*/ 115 w 272"/>
                <a:gd name="T69" fmla="*/ 42 h 1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272" h="151">
                  <a:moveTo>
                    <a:pt x="115" y="42"/>
                  </a:moveTo>
                  <a:lnTo>
                    <a:pt x="95" y="42"/>
                  </a:lnTo>
                  <a:lnTo>
                    <a:pt x="76" y="52"/>
                  </a:lnTo>
                  <a:lnTo>
                    <a:pt x="83" y="65"/>
                  </a:lnTo>
                  <a:lnTo>
                    <a:pt x="95" y="76"/>
                  </a:lnTo>
                  <a:lnTo>
                    <a:pt x="18" y="94"/>
                  </a:lnTo>
                  <a:lnTo>
                    <a:pt x="0" y="138"/>
                  </a:lnTo>
                  <a:lnTo>
                    <a:pt x="47" y="151"/>
                  </a:lnTo>
                  <a:lnTo>
                    <a:pt x="113" y="149"/>
                  </a:lnTo>
                  <a:lnTo>
                    <a:pt x="144" y="147"/>
                  </a:lnTo>
                  <a:lnTo>
                    <a:pt x="95" y="129"/>
                  </a:lnTo>
                  <a:lnTo>
                    <a:pt x="72" y="105"/>
                  </a:lnTo>
                  <a:lnTo>
                    <a:pt x="108" y="88"/>
                  </a:lnTo>
                  <a:lnTo>
                    <a:pt x="144" y="73"/>
                  </a:lnTo>
                  <a:lnTo>
                    <a:pt x="176" y="80"/>
                  </a:lnTo>
                  <a:lnTo>
                    <a:pt x="200" y="77"/>
                  </a:lnTo>
                  <a:lnTo>
                    <a:pt x="236" y="61"/>
                  </a:lnTo>
                  <a:lnTo>
                    <a:pt x="237" y="58"/>
                  </a:lnTo>
                  <a:lnTo>
                    <a:pt x="240" y="52"/>
                  </a:lnTo>
                  <a:lnTo>
                    <a:pt x="244" y="45"/>
                  </a:lnTo>
                  <a:lnTo>
                    <a:pt x="248" y="38"/>
                  </a:lnTo>
                  <a:lnTo>
                    <a:pt x="253" y="32"/>
                  </a:lnTo>
                  <a:lnTo>
                    <a:pt x="261" y="24"/>
                  </a:lnTo>
                  <a:lnTo>
                    <a:pt x="269" y="17"/>
                  </a:lnTo>
                  <a:lnTo>
                    <a:pt x="272" y="14"/>
                  </a:lnTo>
                  <a:lnTo>
                    <a:pt x="257" y="0"/>
                  </a:lnTo>
                  <a:lnTo>
                    <a:pt x="232" y="16"/>
                  </a:lnTo>
                  <a:lnTo>
                    <a:pt x="217" y="30"/>
                  </a:lnTo>
                  <a:lnTo>
                    <a:pt x="207" y="45"/>
                  </a:lnTo>
                  <a:lnTo>
                    <a:pt x="188" y="58"/>
                  </a:lnTo>
                  <a:lnTo>
                    <a:pt x="157" y="61"/>
                  </a:lnTo>
                  <a:lnTo>
                    <a:pt x="137" y="53"/>
                  </a:lnTo>
                  <a:lnTo>
                    <a:pt x="104" y="61"/>
                  </a:lnTo>
                  <a:lnTo>
                    <a:pt x="125" y="50"/>
                  </a:lnTo>
                  <a:lnTo>
                    <a:pt x="115" y="42"/>
                  </a:lnTo>
                  <a:close/>
                </a:path>
              </a:pathLst>
            </a:custGeom>
            <a:solidFill>
              <a:srgbClr val="1E30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9" name="Freeform 97"/>
            <p:cNvSpPr>
              <a:spLocks/>
            </p:cNvSpPr>
            <p:nvPr/>
          </p:nvSpPr>
          <p:spPr bwMode="auto">
            <a:xfrm>
              <a:off x="3663" y="2781"/>
              <a:ext cx="55" cy="113"/>
            </a:xfrm>
            <a:custGeom>
              <a:avLst/>
              <a:gdLst>
                <a:gd name="T0" fmla="*/ 0 w 55"/>
                <a:gd name="T1" fmla="*/ 4 h 113"/>
                <a:gd name="T2" fmla="*/ 4 w 55"/>
                <a:gd name="T3" fmla="*/ 20 h 113"/>
                <a:gd name="T4" fmla="*/ 24 w 55"/>
                <a:gd name="T5" fmla="*/ 46 h 113"/>
                <a:gd name="T6" fmla="*/ 23 w 55"/>
                <a:gd name="T7" fmla="*/ 76 h 113"/>
                <a:gd name="T8" fmla="*/ 5 w 55"/>
                <a:gd name="T9" fmla="*/ 103 h 113"/>
                <a:gd name="T10" fmla="*/ 21 w 55"/>
                <a:gd name="T11" fmla="*/ 113 h 113"/>
                <a:gd name="T12" fmla="*/ 43 w 55"/>
                <a:gd name="T13" fmla="*/ 93 h 113"/>
                <a:gd name="T14" fmla="*/ 55 w 55"/>
                <a:gd name="T15" fmla="*/ 48 h 113"/>
                <a:gd name="T16" fmla="*/ 39 w 55"/>
                <a:gd name="T17" fmla="*/ 13 h 113"/>
                <a:gd name="T18" fmla="*/ 17 w 55"/>
                <a:gd name="T19" fmla="*/ 0 h 113"/>
                <a:gd name="T20" fmla="*/ 0 w 55"/>
                <a:gd name="T21" fmla="*/ 4 h 1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5" h="113">
                  <a:moveTo>
                    <a:pt x="0" y="4"/>
                  </a:moveTo>
                  <a:lnTo>
                    <a:pt x="4" y="20"/>
                  </a:lnTo>
                  <a:lnTo>
                    <a:pt x="24" y="46"/>
                  </a:lnTo>
                  <a:lnTo>
                    <a:pt x="23" y="76"/>
                  </a:lnTo>
                  <a:lnTo>
                    <a:pt x="5" y="103"/>
                  </a:lnTo>
                  <a:lnTo>
                    <a:pt x="21" y="113"/>
                  </a:lnTo>
                  <a:lnTo>
                    <a:pt x="43" y="93"/>
                  </a:lnTo>
                  <a:lnTo>
                    <a:pt x="55" y="48"/>
                  </a:lnTo>
                  <a:lnTo>
                    <a:pt x="39" y="13"/>
                  </a:lnTo>
                  <a:lnTo>
                    <a:pt x="17" y="0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877F6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0" name="Freeform 98"/>
            <p:cNvSpPr>
              <a:spLocks/>
            </p:cNvSpPr>
            <p:nvPr/>
          </p:nvSpPr>
          <p:spPr bwMode="auto">
            <a:xfrm>
              <a:off x="3406" y="2903"/>
              <a:ext cx="31" cy="24"/>
            </a:xfrm>
            <a:custGeom>
              <a:avLst/>
              <a:gdLst>
                <a:gd name="T0" fmla="*/ 11 w 31"/>
                <a:gd name="T1" fmla="*/ 0 h 24"/>
                <a:gd name="T2" fmla="*/ 0 w 31"/>
                <a:gd name="T3" fmla="*/ 5 h 24"/>
                <a:gd name="T4" fmla="*/ 0 w 31"/>
                <a:gd name="T5" fmla="*/ 16 h 24"/>
                <a:gd name="T6" fmla="*/ 12 w 31"/>
                <a:gd name="T7" fmla="*/ 24 h 24"/>
                <a:gd name="T8" fmla="*/ 27 w 31"/>
                <a:gd name="T9" fmla="*/ 24 h 24"/>
                <a:gd name="T10" fmla="*/ 31 w 31"/>
                <a:gd name="T11" fmla="*/ 11 h 24"/>
                <a:gd name="T12" fmla="*/ 24 w 31"/>
                <a:gd name="T13" fmla="*/ 8 h 24"/>
                <a:gd name="T14" fmla="*/ 22 w 31"/>
                <a:gd name="T15" fmla="*/ 16 h 24"/>
                <a:gd name="T16" fmla="*/ 14 w 31"/>
                <a:gd name="T17" fmla="*/ 15 h 24"/>
                <a:gd name="T18" fmla="*/ 11 w 31"/>
                <a:gd name="T19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31" h="24">
                  <a:moveTo>
                    <a:pt x="11" y="0"/>
                  </a:moveTo>
                  <a:lnTo>
                    <a:pt x="0" y="5"/>
                  </a:lnTo>
                  <a:lnTo>
                    <a:pt x="0" y="16"/>
                  </a:lnTo>
                  <a:lnTo>
                    <a:pt x="12" y="24"/>
                  </a:lnTo>
                  <a:lnTo>
                    <a:pt x="27" y="24"/>
                  </a:lnTo>
                  <a:lnTo>
                    <a:pt x="31" y="11"/>
                  </a:lnTo>
                  <a:lnTo>
                    <a:pt x="24" y="8"/>
                  </a:lnTo>
                  <a:lnTo>
                    <a:pt x="22" y="16"/>
                  </a:lnTo>
                  <a:lnTo>
                    <a:pt x="14" y="15"/>
                  </a:lnTo>
                  <a:lnTo>
                    <a:pt x="11" y="0"/>
                  </a:lnTo>
                  <a:close/>
                </a:path>
              </a:pathLst>
            </a:custGeom>
            <a:solidFill>
              <a:srgbClr val="7A3F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1" name="Freeform 99"/>
            <p:cNvSpPr>
              <a:spLocks/>
            </p:cNvSpPr>
            <p:nvPr/>
          </p:nvSpPr>
          <p:spPr bwMode="auto">
            <a:xfrm>
              <a:off x="3228" y="2730"/>
              <a:ext cx="706" cy="228"/>
            </a:xfrm>
            <a:custGeom>
              <a:avLst/>
              <a:gdLst>
                <a:gd name="T0" fmla="*/ 49 w 706"/>
                <a:gd name="T1" fmla="*/ 188 h 228"/>
                <a:gd name="T2" fmla="*/ 0 w 706"/>
                <a:gd name="T3" fmla="*/ 228 h 228"/>
                <a:gd name="T4" fmla="*/ 77 w 706"/>
                <a:gd name="T5" fmla="*/ 193 h 228"/>
                <a:gd name="T6" fmla="*/ 107 w 706"/>
                <a:gd name="T7" fmla="*/ 166 h 228"/>
                <a:gd name="T8" fmla="*/ 133 w 706"/>
                <a:gd name="T9" fmla="*/ 143 h 228"/>
                <a:gd name="T10" fmla="*/ 157 w 706"/>
                <a:gd name="T11" fmla="*/ 121 h 228"/>
                <a:gd name="T12" fmla="*/ 180 w 706"/>
                <a:gd name="T13" fmla="*/ 104 h 228"/>
                <a:gd name="T14" fmla="*/ 202 w 706"/>
                <a:gd name="T15" fmla="*/ 88 h 228"/>
                <a:gd name="T16" fmla="*/ 226 w 706"/>
                <a:gd name="T17" fmla="*/ 76 h 228"/>
                <a:gd name="T18" fmla="*/ 253 w 706"/>
                <a:gd name="T19" fmla="*/ 65 h 228"/>
                <a:gd name="T20" fmla="*/ 282 w 706"/>
                <a:gd name="T21" fmla="*/ 59 h 228"/>
                <a:gd name="T22" fmla="*/ 346 w 706"/>
                <a:gd name="T23" fmla="*/ 32 h 228"/>
                <a:gd name="T24" fmla="*/ 455 w 706"/>
                <a:gd name="T25" fmla="*/ 32 h 228"/>
                <a:gd name="T26" fmla="*/ 569 w 706"/>
                <a:gd name="T27" fmla="*/ 64 h 228"/>
                <a:gd name="T28" fmla="*/ 643 w 706"/>
                <a:gd name="T29" fmla="*/ 68 h 228"/>
                <a:gd name="T30" fmla="*/ 706 w 706"/>
                <a:gd name="T31" fmla="*/ 73 h 228"/>
                <a:gd name="T32" fmla="*/ 639 w 706"/>
                <a:gd name="T33" fmla="*/ 64 h 228"/>
                <a:gd name="T34" fmla="*/ 583 w 706"/>
                <a:gd name="T35" fmla="*/ 51 h 228"/>
                <a:gd name="T36" fmla="*/ 506 w 706"/>
                <a:gd name="T37" fmla="*/ 32 h 228"/>
                <a:gd name="T38" fmla="*/ 387 w 706"/>
                <a:gd name="T39" fmla="*/ 0 h 228"/>
                <a:gd name="T40" fmla="*/ 355 w 706"/>
                <a:gd name="T41" fmla="*/ 3 h 228"/>
                <a:gd name="T42" fmla="*/ 327 w 706"/>
                <a:gd name="T43" fmla="*/ 7 h 228"/>
                <a:gd name="T44" fmla="*/ 302 w 706"/>
                <a:gd name="T45" fmla="*/ 11 h 228"/>
                <a:gd name="T46" fmla="*/ 278 w 706"/>
                <a:gd name="T47" fmla="*/ 15 h 228"/>
                <a:gd name="T48" fmla="*/ 257 w 706"/>
                <a:gd name="T49" fmla="*/ 20 h 228"/>
                <a:gd name="T50" fmla="*/ 237 w 706"/>
                <a:gd name="T51" fmla="*/ 27 h 228"/>
                <a:gd name="T52" fmla="*/ 218 w 706"/>
                <a:gd name="T53" fmla="*/ 35 h 228"/>
                <a:gd name="T54" fmla="*/ 201 w 706"/>
                <a:gd name="T55" fmla="*/ 44 h 228"/>
                <a:gd name="T56" fmla="*/ 184 w 706"/>
                <a:gd name="T57" fmla="*/ 55 h 228"/>
                <a:gd name="T58" fmla="*/ 166 w 706"/>
                <a:gd name="T59" fmla="*/ 68 h 228"/>
                <a:gd name="T60" fmla="*/ 150 w 706"/>
                <a:gd name="T61" fmla="*/ 81 h 228"/>
                <a:gd name="T62" fmla="*/ 132 w 706"/>
                <a:gd name="T63" fmla="*/ 99 h 228"/>
                <a:gd name="T64" fmla="*/ 113 w 706"/>
                <a:gd name="T65" fmla="*/ 117 h 228"/>
                <a:gd name="T66" fmla="*/ 95 w 706"/>
                <a:gd name="T67" fmla="*/ 139 h 228"/>
                <a:gd name="T68" fmla="*/ 73 w 706"/>
                <a:gd name="T69" fmla="*/ 161 h 228"/>
                <a:gd name="T70" fmla="*/ 49 w 706"/>
                <a:gd name="T71" fmla="*/ 188 h 2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706" h="228">
                  <a:moveTo>
                    <a:pt x="49" y="188"/>
                  </a:moveTo>
                  <a:lnTo>
                    <a:pt x="0" y="228"/>
                  </a:lnTo>
                  <a:lnTo>
                    <a:pt x="77" y="193"/>
                  </a:lnTo>
                  <a:lnTo>
                    <a:pt x="107" y="166"/>
                  </a:lnTo>
                  <a:lnTo>
                    <a:pt x="133" y="143"/>
                  </a:lnTo>
                  <a:lnTo>
                    <a:pt x="157" y="121"/>
                  </a:lnTo>
                  <a:lnTo>
                    <a:pt x="180" y="104"/>
                  </a:lnTo>
                  <a:lnTo>
                    <a:pt x="202" y="88"/>
                  </a:lnTo>
                  <a:lnTo>
                    <a:pt x="226" y="76"/>
                  </a:lnTo>
                  <a:lnTo>
                    <a:pt x="253" y="65"/>
                  </a:lnTo>
                  <a:lnTo>
                    <a:pt x="282" y="59"/>
                  </a:lnTo>
                  <a:lnTo>
                    <a:pt x="346" y="32"/>
                  </a:lnTo>
                  <a:lnTo>
                    <a:pt x="455" y="32"/>
                  </a:lnTo>
                  <a:lnTo>
                    <a:pt x="569" y="64"/>
                  </a:lnTo>
                  <a:lnTo>
                    <a:pt x="643" y="68"/>
                  </a:lnTo>
                  <a:lnTo>
                    <a:pt x="706" y="73"/>
                  </a:lnTo>
                  <a:lnTo>
                    <a:pt x="639" y="64"/>
                  </a:lnTo>
                  <a:lnTo>
                    <a:pt x="583" y="51"/>
                  </a:lnTo>
                  <a:lnTo>
                    <a:pt x="506" y="32"/>
                  </a:lnTo>
                  <a:lnTo>
                    <a:pt x="387" y="0"/>
                  </a:lnTo>
                  <a:lnTo>
                    <a:pt x="355" y="3"/>
                  </a:lnTo>
                  <a:lnTo>
                    <a:pt x="327" y="7"/>
                  </a:lnTo>
                  <a:lnTo>
                    <a:pt x="302" y="11"/>
                  </a:lnTo>
                  <a:lnTo>
                    <a:pt x="278" y="15"/>
                  </a:lnTo>
                  <a:lnTo>
                    <a:pt x="257" y="20"/>
                  </a:lnTo>
                  <a:lnTo>
                    <a:pt x="237" y="27"/>
                  </a:lnTo>
                  <a:lnTo>
                    <a:pt x="218" y="35"/>
                  </a:lnTo>
                  <a:lnTo>
                    <a:pt x="201" y="44"/>
                  </a:lnTo>
                  <a:lnTo>
                    <a:pt x="184" y="55"/>
                  </a:lnTo>
                  <a:lnTo>
                    <a:pt x="166" y="68"/>
                  </a:lnTo>
                  <a:lnTo>
                    <a:pt x="150" y="81"/>
                  </a:lnTo>
                  <a:lnTo>
                    <a:pt x="132" y="99"/>
                  </a:lnTo>
                  <a:lnTo>
                    <a:pt x="113" y="117"/>
                  </a:lnTo>
                  <a:lnTo>
                    <a:pt x="95" y="139"/>
                  </a:lnTo>
                  <a:lnTo>
                    <a:pt x="73" y="161"/>
                  </a:lnTo>
                  <a:lnTo>
                    <a:pt x="49" y="188"/>
                  </a:lnTo>
                  <a:close/>
                </a:path>
              </a:pathLst>
            </a:custGeom>
            <a:solidFill>
              <a:srgbClr val="BFBFB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2" name="Freeform 100"/>
            <p:cNvSpPr>
              <a:spLocks/>
            </p:cNvSpPr>
            <p:nvPr/>
          </p:nvSpPr>
          <p:spPr bwMode="auto">
            <a:xfrm>
              <a:off x="3364" y="2908"/>
              <a:ext cx="479" cy="152"/>
            </a:xfrm>
            <a:custGeom>
              <a:avLst/>
              <a:gdLst>
                <a:gd name="T0" fmla="*/ 0 w 479"/>
                <a:gd name="T1" fmla="*/ 60 h 152"/>
                <a:gd name="T2" fmla="*/ 88 w 479"/>
                <a:gd name="T3" fmla="*/ 51 h 152"/>
                <a:gd name="T4" fmla="*/ 124 w 479"/>
                <a:gd name="T5" fmla="*/ 28 h 152"/>
                <a:gd name="T6" fmla="*/ 169 w 479"/>
                <a:gd name="T7" fmla="*/ 0 h 152"/>
                <a:gd name="T8" fmla="*/ 219 w 479"/>
                <a:gd name="T9" fmla="*/ 6 h 152"/>
                <a:gd name="T10" fmla="*/ 251 w 479"/>
                <a:gd name="T11" fmla="*/ 19 h 152"/>
                <a:gd name="T12" fmla="*/ 287 w 479"/>
                <a:gd name="T13" fmla="*/ 38 h 152"/>
                <a:gd name="T14" fmla="*/ 360 w 479"/>
                <a:gd name="T15" fmla="*/ 51 h 152"/>
                <a:gd name="T16" fmla="*/ 424 w 479"/>
                <a:gd name="T17" fmla="*/ 83 h 152"/>
                <a:gd name="T18" fmla="*/ 479 w 479"/>
                <a:gd name="T19" fmla="*/ 106 h 152"/>
                <a:gd name="T20" fmla="*/ 439 w 479"/>
                <a:gd name="T21" fmla="*/ 111 h 152"/>
                <a:gd name="T22" fmla="*/ 379 w 479"/>
                <a:gd name="T23" fmla="*/ 88 h 152"/>
                <a:gd name="T24" fmla="*/ 429 w 479"/>
                <a:gd name="T25" fmla="*/ 124 h 152"/>
                <a:gd name="T26" fmla="*/ 392 w 479"/>
                <a:gd name="T27" fmla="*/ 129 h 152"/>
                <a:gd name="T28" fmla="*/ 338 w 479"/>
                <a:gd name="T29" fmla="*/ 111 h 152"/>
                <a:gd name="T30" fmla="*/ 296 w 479"/>
                <a:gd name="T31" fmla="*/ 111 h 152"/>
                <a:gd name="T32" fmla="*/ 343 w 479"/>
                <a:gd name="T33" fmla="*/ 147 h 152"/>
                <a:gd name="T34" fmla="*/ 283 w 479"/>
                <a:gd name="T35" fmla="*/ 152 h 152"/>
                <a:gd name="T36" fmla="*/ 215 w 479"/>
                <a:gd name="T37" fmla="*/ 137 h 152"/>
                <a:gd name="T38" fmla="*/ 187 w 479"/>
                <a:gd name="T39" fmla="*/ 96 h 152"/>
                <a:gd name="T40" fmla="*/ 146 w 479"/>
                <a:gd name="T41" fmla="*/ 96 h 152"/>
                <a:gd name="T42" fmla="*/ 82 w 479"/>
                <a:gd name="T43" fmla="*/ 106 h 152"/>
                <a:gd name="T44" fmla="*/ 60 w 479"/>
                <a:gd name="T45" fmla="*/ 96 h 152"/>
                <a:gd name="T46" fmla="*/ 96 w 479"/>
                <a:gd name="T47" fmla="*/ 83 h 152"/>
                <a:gd name="T48" fmla="*/ 41 w 479"/>
                <a:gd name="T49" fmla="*/ 79 h 152"/>
                <a:gd name="T50" fmla="*/ 0 w 479"/>
                <a:gd name="T51" fmla="*/ 60 h 1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479" h="152">
                  <a:moveTo>
                    <a:pt x="0" y="60"/>
                  </a:moveTo>
                  <a:lnTo>
                    <a:pt x="88" y="51"/>
                  </a:lnTo>
                  <a:lnTo>
                    <a:pt x="124" y="28"/>
                  </a:lnTo>
                  <a:lnTo>
                    <a:pt x="169" y="0"/>
                  </a:lnTo>
                  <a:lnTo>
                    <a:pt x="219" y="6"/>
                  </a:lnTo>
                  <a:lnTo>
                    <a:pt x="251" y="19"/>
                  </a:lnTo>
                  <a:lnTo>
                    <a:pt x="287" y="38"/>
                  </a:lnTo>
                  <a:lnTo>
                    <a:pt x="360" y="51"/>
                  </a:lnTo>
                  <a:lnTo>
                    <a:pt x="424" y="83"/>
                  </a:lnTo>
                  <a:lnTo>
                    <a:pt x="479" y="106"/>
                  </a:lnTo>
                  <a:lnTo>
                    <a:pt x="439" y="111"/>
                  </a:lnTo>
                  <a:lnTo>
                    <a:pt x="379" y="88"/>
                  </a:lnTo>
                  <a:lnTo>
                    <a:pt x="429" y="124"/>
                  </a:lnTo>
                  <a:lnTo>
                    <a:pt x="392" y="129"/>
                  </a:lnTo>
                  <a:lnTo>
                    <a:pt x="338" y="111"/>
                  </a:lnTo>
                  <a:lnTo>
                    <a:pt x="296" y="111"/>
                  </a:lnTo>
                  <a:lnTo>
                    <a:pt x="343" y="147"/>
                  </a:lnTo>
                  <a:lnTo>
                    <a:pt x="283" y="152"/>
                  </a:lnTo>
                  <a:lnTo>
                    <a:pt x="215" y="137"/>
                  </a:lnTo>
                  <a:lnTo>
                    <a:pt x="187" y="96"/>
                  </a:lnTo>
                  <a:lnTo>
                    <a:pt x="146" y="96"/>
                  </a:lnTo>
                  <a:lnTo>
                    <a:pt x="82" y="106"/>
                  </a:lnTo>
                  <a:lnTo>
                    <a:pt x="60" y="96"/>
                  </a:lnTo>
                  <a:lnTo>
                    <a:pt x="96" y="83"/>
                  </a:lnTo>
                  <a:lnTo>
                    <a:pt x="41" y="79"/>
                  </a:lnTo>
                  <a:lnTo>
                    <a:pt x="0" y="60"/>
                  </a:lnTo>
                  <a:close/>
                </a:path>
              </a:pathLst>
            </a:custGeom>
            <a:solidFill>
              <a:srgbClr val="BFBFB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3" name="Freeform 101"/>
            <p:cNvSpPr>
              <a:spLocks/>
            </p:cNvSpPr>
            <p:nvPr/>
          </p:nvSpPr>
          <p:spPr bwMode="auto">
            <a:xfrm>
              <a:off x="3277" y="2747"/>
              <a:ext cx="334" cy="179"/>
            </a:xfrm>
            <a:custGeom>
              <a:avLst/>
              <a:gdLst>
                <a:gd name="T0" fmla="*/ 156 w 334"/>
                <a:gd name="T1" fmla="*/ 24 h 179"/>
                <a:gd name="T2" fmla="*/ 135 w 334"/>
                <a:gd name="T3" fmla="*/ 39 h 179"/>
                <a:gd name="T4" fmla="*/ 117 w 334"/>
                <a:gd name="T5" fmla="*/ 51 h 179"/>
                <a:gd name="T6" fmla="*/ 101 w 334"/>
                <a:gd name="T7" fmla="*/ 63 h 179"/>
                <a:gd name="T8" fmla="*/ 85 w 334"/>
                <a:gd name="T9" fmla="*/ 76 h 179"/>
                <a:gd name="T10" fmla="*/ 71 w 334"/>
                <a:gd name="T11" fmla="*/ 91 h 179"/>
                <a:gd name="T12" fmla="*/ 56 w 334"/>
                <a:gd name="T13" fmla="*/ 107 h 179"/>
                <a:gd name="T14" fmla="*/ 39 w 334"/>
                <a:gd name="T15" fmla="*/ 127 h 179"/>
                <a:gd name="T16" fmla="*/ 19 w 334"/>
                <a:gd name="T17" fmla="*/ 152 h 179"/>
                <a:gd name="T18" fmla="*/ 0 w 334"/>
                <a:gd name="T19" fmla="*/ 179 h 179"/>
                <a:gd name="T20" fmla="*/ 43 w 334"/>
                <a:gd name="T21" fmla="*/ 151 h 179"/>
                <a:gd name="T22" fmla="*/ 71 w 334"/>
                <a:gd name="T23" fmla="*/ 127 h 179"/>
                <a:gd name="T24" fmla="*/ 93 w 334"/>
                <a:gd name="T25" fmla="*/ 108 h 179"/>
                <a:gd name="T26" fmla="*/ 112 w 334"/>
                <a:gd name="T27" fmla="*/ 92 h 179"/>
                <a:gd name="T28" fmla="*/ 127 w 334"/>
                <a:gd name="T29" fmla="*/ 79 h 179"/>
                <a:gd name="T30" fmla="*/ 141 w 334"/>
                <a:gd name="T31" fmla="*/ 68 h 179"/>
                <a:gd name="T32" fmla="*/ 159 w 334"/>
                <a:gd name="T33" fmla="*/ 58 h 179"/>
                <a:gd name="T34" fmla="*/ 177 w 334"/>
                <a:gd name="T35" fmla="*/ 50 h 179"/>
                <a:gd name="T36" fmla="*/ 201 w 334"/>
                <a:gd name="T37" fmla="*/ 42 h 179"/>
                <a:gd name="T38" fmla="*/ 238 w 334"/>
                <a:gd name="T39" fmla="*/ 28 h 179"/>
                <a:gd name="T40" fmla="*/ 334 w 334"/>
                <a:gd name="T41" fmla="*/ 6 h 179"/>
                <a:gd name="T42" fmla="*/ 261 w 334"/>
                <a:gd name="T43" fmla="*/ 0 h 179"/>
                <a:gd name="T44" fmla="*/ 201 w 334"/>
                <a:gd name="T45" fmla="*/ 6 h 179"/>
                <a:gd name="T46" fmla="*/ 156 w 334"/>
                <a:gd name="T47" fmla="*/ 24 h 1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334" h="179">
                  <a:moveTo>
                    <a:pt x="156" y="24"/>
                  </a:moveTo>
                  <a:lnTo>
                    <a:pt x="135" y="39"/>
                  </a:lnTo>
                  <a:lnTo>
                    <a:pt x="117" y="51"/>
                  </a:lnTo>
                  <a:lnTo>
                    <a:pt x="101" y="63"/>
                  </a:lnTo>
                  <a:lnTo>
                    <a:pt x="85" y="76"/>
                  </a:lnTo>
                  <a:lnTo>
                    <a:pt x="71" y="91"/>
                  </a:lnTo>
                  <a:lnTo>
                    <a:pt x="56" y="107"/>
                  </a:lnTo>
                  <a:lnTo>
                    <a:pt x="39" y="127"/>
                  </a:lnTo>
                  <a:lnTo>
                    <a:pt x="19" y="152"/>
                  </a:lnTo>
                  <a:lnTo>
                    <a:pt x="0" y="179"/>
                  </a:lnTo>
                  <a:lnTo>
                    <a:pt x="43" y="151"/>
                  </a:lnTo>
                  <a:lnTo>
                    <a:pt x="71" y="127"/>
                  </a:lnTo>
                  <a:lnTo>
                    <a:pt x="93" y="108"/>
                  </a:lnTo>
                  <a:lnTo>
                    <a:pt x="112" y="92"/>
                  </a:lnTo>
                  <a:lnTo>
                    <a:pt x="127" y="79"/>
                  </a:lnTo>
                  <a:lnTo>
                    <a:pt x="141" y="68"/>
                  </a:lnTo>
                  <a:lnTo>
                    <a:pt x="159" y="58"/>
                  </a:lnTo>
                  <a:lnTo>
                    <a:pt x="177" y="50"/>
                  </a:lnTo>
                  <a:lnTo>
                    <a:pt x="201" y="42"/>
                  </a:lnTo>
                  <a:lnTo>
                    <a:pt x="238" y="28"/>
                  </a:lnTo>
                  <a:lnTo>
                    <a:pt x="334" y="6"/>
                  </a:lnTo>
                  <a:lnTo>
                    <a:pt x="261" y="0"/>
                  </a:lnTo>
                  <a:lnTo>
                    <a:pt x="201" y="6"/>
                  </a:lnTo>
                  <a:lnTo>
                    <a:pt x="156" y="24"/>
                  </a:lnTo>
                  <a:close/>
                </a:path>
              </a:pathLst>
            </a:custGeom>
            <a:solidFill>
              <a:srgbClr val="FFF2E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4" name="Freeform 102"/>
            <p:cNvSpPr>
              <a:spLocks/>
            </p:cNvSpPr>
            <p:nvPr/>
          </p:nvSpPr>
          <p:spPr bwMode="auto">
            <a:xfrm>
              <a:off x="3433" y="2918"/>
              <a:ext cx="237" cy="92"/>
            </a:xfrm>
            <a:custGeom>
              <a:avLst/>
              <a:gdLst>
                <a:gd name="T0" fmla="*/ 0 w 237"/>
                <a:gd name="T1" fmla="*/ 50 h 92"/>
                <a:gd name="T2" fmla="*/ 27 w 237"/>
                <a:gd name="T3" fmla="*/ 37 h 92"/>
                <a:gd name="T4" fmla="*/ 96 w 237"/>
                <a:gd name="T5" fmla="*/ 0 h 92"/>
                <a:gd name="T6" fmla="*/ 137 w 237"/>
                <a:gd name="T7" fmla="*/ 13 h 92"/>
                <a:gd name="T8" fmla="*/ 173 w 237"/>
                <a:gd name="T9" fmla="*/ 37 h 92"/>
                <a:gd name="T10" fmla="*/ 237 w 237"/>
                <a:gd name="T11" fmla="*/ 64 h 92"/>
                <a:gd name="T12" fmla="*/ 182 w 237"/>
                <a:gd name="T13" fmla="*/ 69 h 92"/>
                <a:gd name="T14" fmla="*/ 128 w 237"/>
                <a:gd name="T15" fmla="*/ 60 h 92"/>
                <a:gd name="T16" fmla="*/ 178 w 237"/>
                <a:gd name="T17" fmla="*/ 82 h 92"/>
                <a:gd name="T18" fmla="*/ 150 w 237"/>
                <a:gd name="T19" fmla="*/ 92 h 92"/>
                <a:gd name="T20" fmla="*/ 96 w 237"/>
                <a:gd name="T21" fmla="*/ 73 h 92"/>
                <a:gd name="T22" fmla="*/ 68 w 237"/>
                <a:gd name="T23" fmla="*/ 64 h 92"/>
                <a:gd name="T24" fmla="*/ 0 w 237"/>
                <a:gd name="T25" fmla="*/ 50 h 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37" h="92">
                  <a:moveTo>
                    <a:pt x="0" y="50"/>
                  </a:moveTo>
                  <a:lnTo>
                    <a:pt x="27" y="37"/>
                  </a:lnTo>
                  <a:lnTo>
                    <a:pt x="96" y="0"/>
                  </a:lnTo>
                  <a:lnTo>
                    <a:pt x="137" y="13"/>
                  </a:lnTo>
                  <a:lnTo>
                    <a:pt x="173" y="37"/>
                  </a:lnTo>
                  <a:lnTo>
                    <a:pt x="237" y="64"/>
                  </a:lnTo>
                  <a:lnTo>
                    <a:pt x="182" y="69"/>
                  </a:lnTo>
                  <a:lnTo>
                    <a:pt x="128" y="60"/>
                  </a:lnTo>
                  <a:lnTo>
                    <a:pt x="178" y="82"/>
                  </a:lnTo>
                  <a:lnTo>
                    <a:pt x="150" y="92"/>
                  </a:lnTo>
                  <a:lnTo>
                    <a:pt x="96" y="73"/>
                  </a:lnTo>
                  <a:lnTo>
                    <a:pt x="68" y="64"/>
                  </a:lnTo>
                  <a:lnTo>
                    <a:pt x="0" y="50"/>
                  </a:lnTo>
                  <a:close/>
                </a:path>
              </a:pathLst>
            </a:custGeom>
            <a:solidFill>
              <a:srgbClr val="FFF2E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5" name="Freeform 103"/>
            <p:cNvSpPr>
              <a:spLocks/>
            </p:cNvSpPr>
            <p:nvPr/>
          </p:nvSpPr>
          <p:spPr bwMode="auto">
            <a:xfrm>
              <a:off x="3734" y="2794"/>
              <a:ext cx="236" cy="229"/>
            </a:xfrm>
            <a:custGeom>
              <a:avLst/>
              <a:gdLst>
                <a:gd name="T0" fmla="*/ 86 w 236"/>
                <a:gd name="T1" fmla="*/ 0 h 229"/>
                <a:gd name="T2" fmla="*/ 146 w 236"/>
                <a:gd name="T3" fmla="*/ 0 h 229"/>
                <a:gd name="T4" fmla="*/ 210 w 236"/>
                <a:gd name="T5" fmla="*/ 0 h 229"/>
                <a:gd name="T6" fmla="*/ 182 w 236"/>
                <a:gd name="T7" fmla="*/ 32 h 229"/>
                <a:gd name="T8" fmla="*/ 232 w 236"/>
                <a:gd name="T9" fmla="*/ 73 h 229"/>
                <a:gd name="T10" fmla="*/ 204 w 236"/>
                <a:gd name="T11" fmla="*/ 92 h 229"/>
                <a:gd name="T12" fmla="*/ 182 w 236"/>
                <a:gd name="T13" fmla="*/ 105 h 229"/>
                <a:gd name="T14" fmla="*/ 204 w 236"/>
                <a:gd name="T15" fmla="*/ 133 h 229"/>
                <a:gd name="T16" fmla="*/ 236 w 236"/>
                <a:gd name="T17" fmla="*/ 169 h 229"/>
                <a:gd name="T18" fmla="*/ 178 w 236"/>
                <a:gd name="T19" fmla="*/ 178 h 229"/>
                <a:gd name="T20" fmla="*/ 123 w 236"/>
                <a:gd name="T21" fmla="*/ 178 h 229"/>
                <a:gd name="T22" fmla="*/ 146 w 236"/>
                <a:gd name="T23" fmla="*/ 229 h 229"/>
                <a:gd name="T24" fmla="*/ 101 w 236"/>
                <a:gd name="T25" fmla="*/ 220 h 229"/>
                <a:gd name="T26" fmla="*/ 59 w 236"/>
                <a:gd name="T27" fmla="*/ 188 h 229"/>
                <a:gd name="T28" fmla="*/ 0 w 236"/>
                <a:gd name="T29" fmla="*/ 152 h 229"/>
                <a:gd name="T30" fmla="*/ 41 w 236"/>
                <a:gd name="T31" fmla="*/ 152 h 229"/>
                <a:gd name="T32" fmla="*/ 105 w 236"/>
                <a:gd name="T33" fmla="*/ 146 h 229"/>
                <a:gd name="T34" fmla="*/ 127 w 236"/>
                <a:gd name="T35" fmla="*/ 120 h 229"/>
                <a:gd name="T36" fmla="*/ 101 w 236"/>
                <a:gd name="T37" fmla="*/ 110 h 229"/>
                <a:gd name="T38" fmla="*/ 63 w 236"/>
                <a:gd name="T39" fmla="*/ 73 h 229"/>
                <a:gd name="T40" fmla="*/ 114 w 236"/>
                <a:gd name="T41" fmla="*/ 55 h 229"/>
                <a:gd name="T42" fmla="*/ 105 w 236"/>
                <a:gd name="T43" fmla="*/ 19 h 229"/>
                <a:gd name="T44" fmla="*/ 86 w 236"/>
                <a:gd name="T45" fmla="*/ 0 h 2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236" h="229">
                  <a:moveTo>
                    <a:pt x="86" y="0"/>
                  </a:moveTo>
                  <a:lnTo>
                    <a:pt x="146" y="0"/>
                  </a:lnTo>
                  <a:lnTo>
                    <a:pt x="210" y="0"/>
                  </a:lnTo>
                  <a:lnTo>
                    <a:pt x="182" y="32"/>
                  </a:lnTo>
                  <a:lnTo>
                    <a:pt x="232" y="73"/>
                  </a:lnTo>
                  <a:lnTo>
                    <a:pt x="204" y="92"/>
                  </a:lnTo>
                  <a:lnTo>
                    <a:pt x="182" y="105"/>
                  </a:lnTo>
                  <a:lnTo>
                    <a:pt x="204" y="133"/>
                  </a:lnTo>
                  <a:lnTo>
                    <a:pt x="236" y="169"/>
                  </a:lnTo>
                  <a:lnTo>
                    <a:pt x="178" y="178"/>
                  </a:lnTo>
                  <a:lnTo>
                    <a:pt x="123" y="178"/>
                  </a:lnTo>
                  <a:lnTo>
                    <a:pt x="146" y="229"/>
                  </a:lnTo>
                  <a:lnTo>
                    <a:pt x="101" y="220"/>
                  </a:lnTo>
                  <a:lnTo>
                    <a:pt x="59" y="188"/>
                  </a:lnTo>
                  <a:lnTo>
                    <a:pt x="0" y="152"/>
                  </a:lnTo>
                  <a:lnTo>
                    <a:pt x="41" y="152"/>
                  </a:lnTo>
                  <a:lnTo>
                    <a:pt x="105" y="146"/>
                  </a:lnTo>
                  <a:lnTo>
                    <a:pt x="127" y="120"/>
                  </a:lnTo>
                  <a:lnTo>
                    <a:pt x="101" y="110"/>
                  </a:lnTo>
                  <a:lnTo>
                    <a:pt x="63" y="73"/>
                  </a:lnTo>
                  <a:lnTo>
                    <a:pt x="114" y="55"/>
                  </a:lnTo>
                  <a:lnTo>
                    <a:pt x="105" y="19"/>
                  </a:lnTo>
                  <a:lnTo>
                    <a:pt x="86" y="0"/>
                  </a:lnTo>
                  <a:close/>
                </a:path>
              </a:pathLst>
            </a:custGeom>
            <a:solidFill>
              <a:srgbClr val="3D3A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6" name="Freeform 104"/>
            <p:cNvSpPr>
              <a:spLocks/>
            </p:cNvSpPr>
            <p:nvPr/>
          </p:nvSpPr>
          <p:spPr bwMode="auto">
            <a:xfrm>
              <a:off x="3780" y="2737"/>
              <a:ext cx="232" cy="70"/>
            </a:xfrm>
            <a:custGeom>
              <a:avLst/>
              <a:gdLst>
                <a:gd name="T0" fmla="*/ 0 w 232"/>
                <a:gd name="T1" fmla="*/ 32 h 70"/>
                <a:gd name="T2" fmla="*/ 68 w 232"/>
                <a:gd name="T3" fmla="*/ 18 h 70"/>
                <a:gd name="T4" fmla="*/ 118 w 232"/>
                <a:gd name="T5" fmla="*/ 14 h 70"/>
                <a:gd name="T6" fmla="*/ 176 w 232"/>
                <a:gd name="T7" fmla="*/ 0 h 70"/>
                <a:gd name="T8" fmla="*/ 232 w 232"/>
                <a:gd name="T9" fmla="*/ 2 h 70"/>
                <a:gd name="T10" fmla="*/ 218 w 232"/>
                <a:gd name="T11" fmla="*/ 29 h 70"/>
                <a:gd name="T12" fmla="*/ 177 w 232"/>
                <a:gd name="T13" fmla="*/ 52 h 70"/>
                <a:gd name="T14" fmla="*/ 104 w 232"/>
                <a:gd name="T15" fmla="*/ 70 h 70"/>
                <a:gd name="T16" fmla="*/ 11 w 232"/>
                <a:gd name="T17" fmla="*/ 65 h 70"/>
                <a:gd name="T18" fmla="*/ 0 w 232"/>
                <a:gd name="T19" fmla="*/ 32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32" h="70">
                  <a:moveTo>
                    <a:pt x="0" y="32"/>
                  </a:moveTo>
                  <a:lnTo>
                    <a:pt x="68" y="18"/>
                  </a:lnTo>
                  <a:lnTo>
                    <a:pt x="118" y="14"/>
                  </a:lnTo>
                  <a:lnTo>
                    <a:pt x="176" y="0"/>
                  </a:lnTo>
                  <a:lnTo>
                    <a:pt x="232" y="2"/>
                  </a:lnTo>
                  <a:lnTo>
                    <a:pt x="218" y="29"/>
                  </a:lnTo>
                  <a:lnTo>
                    <a:pt x="177" y="52"/>
                  </a:lnTo>
                  <a:lnTo>
                    <a:pt x="104" y="70"/>
                  </a:lnTo>
                  <a:lnTo>
                    <a:pt x="11" y="65"/>
                  </a:lnTo>
                  <a:lnTo>
                    <a:pt x="0" y="32"/>
                  </a:lnTo>
                  <a:close/>
                </a:path>
              </a:pathLst>
            </a:custGeom>
            <a:solidFill>
              <a:srgbClr val="BFA58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7" name="Freeform 105"/>
            <p:cNvSpPr>
              <a:spLocks/>
            </p:cNvSpPr>
            <p:nvPr/>
          </p:nvSpPr>
          <p:spPr bwMode="auto">
            <a:xfrm>
              <a:off x="3656" y="2739"/>
              <a:ext cx="447" cy="422"/>
            </a:xfrm>
            <a:custGeom>
              <a:avLst/>
              <a:gdLst>
                <a:gd name="T0" fmla="*/ 324 w 447"/>
                <a:gd name="T1" fmla="*/ 4 h 422"/>
                <a:gd name="T2" fmla="*/ 370 w 447"/>
                <a:gd name="T3" fmla="*/ 4 h 422"/>
                <a:gd name="T4" fmla="*/ 419 w 447"/>
                <a:gd name="T5" fmla="*/ 0 h 422"/>
                <a:gd name="T6" fmla="*/ 447 w 447"/>
                <a:gd name="T7" fmla="*/ 27 h 422"/>
                <a:gd name="T8" fmla="*/ 447 w 447"/>
                <a:gd name="T9" fmla="*/ 83 h 422"/>
                <a:gd name="T10" fmla="*/ 406 w 447"/>
                <a:gd name="T11" fmla="*/ 128 h 422"/>
                <a:gd name="T12" fmla="*/ 410 w 447"/>
                <a:gd name="T13" fmla="*/ 179 h 422"/>
                <a:gd name="T14" fmla="*/ 447 w 447"/>
                <a:gd name="T15" fmla="*/ 252 h 422"/>
                <a:gd name="T16" fmla="*/ 447 w 447"/>
                <a:gd name="T17" fmla="*/ 302 h 422"/>
                <a:gd name="T18" fmla="*/ 410 w 447"/>
                <a:gd name="T19" fmla="*/ 334 h 422"/>
                <a:gd name="T20" fmla="*/ 342 w 447"/>
                <a:gd name="T21" fmla="*/ 298 h 422"/>
                <a:gd name="T22" fmla="*/ 292 w 447"/>
                <a:gd name="T23" fmla="*/ 353 h 422"/>
                <a:gd name="T24" fmla="*/ 250 w 447"/>
                <a:gd name="T25" fmla="*/ 381 h 422"/>
                <a:gd name="T26" fmla="*/ 246 w 447"/>
                <a:gd name="T27" fmla="*/ 422 h 422"/>
                <a:gd name="T28" fmla="*/ 187 w 447"/>
                <a:gd name="T29" fmla="*/ 413 h 422"/>
                <a:gd name="T30" fmla="*/ 151 w 447"/>
                <a:gd name="T31" fmla="*/ 385 h 422"/>
                <a:gd name="T32" fmla="*/ 105 w 447"/>
                <a:gd name="T33" fmla="*/ 372 h 422"/>
                <a:gd name="T34" fmla="*/ 55 w 447"/>
                <a:gd name="T35" fmla="*/ 362 h 422"/>
                <a:gd name="T36" fmla="*/ 0 w 447"/>
                <a:gd name="T37" fmla="*/ 298 h 422"/>
                <a:gd name="T38" fmla="*/ 4 w 447"/>
                <a:gd name="T39" fmla="*/ 271 h 422"/>
                <a:gd name="T40" fmla="*/ 87 w 447"/>
                <a:gd name="T41" fmla="*/ 293 h 422"/>
                <a:gd name="T42" fmla="*/ 68 w 447"/>
                <a:gd name="T43" fmla="*/ 233 h 422"/>
                <a:gd name="T44" fmla="*/ 115 w 447"/>
                <a:gd name="T45" fmla="*/ 252 h 422"/>
                <a:gd name="T46" fmla="*/ 183 w 447"/>
                <a:gd name="T47" fmla="*/ 284 h 422"/>
                <a:gd name="T48" fmla="*/ 242 w 447"/>
                <a:gd name="T49" fmla="*/ 321 h 422"/>
                <a:gd name="T50" fmla="*/ 282 w 447"/>
                <a:gd name="T51" fmla="*/ 298 h 422"/>
                <a:gd name="T52" fmla="*/ 265 w 447"/>
                <a:gd name="T53" fmla="*/ 265 h 422"/>
                <a:gd name="T54" fmla="*/ 314 w 447"/>
                <a:gd name="T55" fmla="*/ 261 h 422"/>
                <a:gd name="T56" fmla="*/ 361 w 447"/>
                <a:gd name="T57" fmla="*/ 233 h 422"/>
                <a:gd name="T58" fmla="*/ 338 w 447"/>
                <a:gd name="T59" fmla="*/ 183 h 422"/>
                <a:gd name="T60" fmla="*/ 324 w 447"/>
                <a:gd name="T61" fmla="*/ 124 h 422"/>
                <a:gd name="T62" fmla="*/ 338 w 447"/>
                <a:gd name="T63" fmla="*/ 78 h 422"/>
                <a:gd name="T64" fmla="*/ 310 w 447"/>
                <a:gd name="T65" fmla="*/ 36 h 422"/>
                <a:gd name="T66" fmla="*/ 324 w 447"/>
                <a:gd name="T67" fmla="*/ 4 h 4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447" h="422">
                  <a:moveTo>
                    <a:pt x="324" y="4"/>
                  </a:moveTo>
                  <a:lnTo>
                    <a:pt x="370" y="4"/>
                  </a:lnTo>
                  <a:lnTo>
                    <a:pt x="419" y="0"/>
                  </a:lnTo>
                  <a:lnTo>
                    <a:pt x="447" y="27"/>
                  </a:lnTo>
                  <a:lnTo>
                    <a:pt x="447" y="83"/>
                  </a:lnTo>
                  <a:lnTo>
                    <a:pt x="406" y="128"/>
                  </a:lnTo>
                  <a:lnTo>
                    <a:pt x="410" y="179"/>
                  </a:lnTo>
                  <a:lnTo>
                    <a:pt x="447" y="252"/>
                  </a:lnTo>
                  <a:lnTo>
                    <a:pt x="447" y="302"/>
                  </a:lnTo>
                  <a:lnTo>
                    <a:pt x="410" y="334"/>
                  </a:lnTo>
                  <a:lnTo>
                    <a:pt x="342" y="298"/>
                  </a:lnTo>
                  <a:lnTo>
                    <a:pt x="292" y="353"/>
                  </a:lnTo>
                  <a:lnTo>
                    <a:pt x="250" y="381"/>
                  </a:lnTo>
                  <a:lnTo>
                    <a:pt x="246" y="422"/>
                  </a:lnTo>
                  <a:lnTo>
                    <a:pt x="187" y="413"/>
                  </a:lnTo>
                  <a:lnTo>
                    <a:pt x="151" y="385"/>
                  </a:lnTo>
                  <a:lnTo>
                    <a:pt x="105" y="372"/>
                  </a:lnTo>
                  <a:lnTo>
                    <a:pt x="55" y="362"/>
                  </a:lnTo>
                  <a:lnTo>
                    <a:pt x="0" y="298"/>
                  </a:lnTo>
                  <a:lnTo>
                    <a:pt x="4" y="271"/>
                  </a:lnTo>
                  <a:lnTo>
                    <a:pt x="87" y="293"/>
                  </a:lnTo>
                  <a:lnTo>
                    <a:pt x="68" y="233"/>
                  </a:lnTo>
                  <a:lnTo>
                    <a:pt x="115" y="252"/>
                  </a:lnTo>
                  <a:lnTo>
                    <a:pt x="183" y="284"/>
                  </a:lnTo>
                  <a:lnTo>
                    <a:pt x="242" y="321"/>
                  </a:lnTo>
                  <a:lnTo>
                    <a:pt x="282" y="298"/>
                  </a:lnTo>
                  <a:lnTo>
                    <a:pt x="265" y="265"/>
                  </a:lnTo>
                  <a:lnTo>
                    <a:pt x="314" y="261"/>
                  </a:lnTo>
                  <a:lnTo>
                    <a:pt x="361" y="233"/>
                  </a:lnTo>
                  <a:lnTo>
                    <a:pt x="338" y="183"/>
                  </a:lnTo>
                  <a:lnTo>
                    <a:pt x="324" y="124"/>
                  </a:lnTo>
                  <a:lnTo>
                    <a:pt x="338" y="78"/>
                  </a:lnTo>
                  <a:lnTo>
                    <a:pt x="310" y="36"/>
                  </a:lnTo>
                  <a:lnTo>
                    <a:pt x="324" y="4"/>
                  </a:lnTo>
                  <a:close/>
                </a:path>
              </a:pathLst>
            </a:custGeom>
            <a:solidFill>
              <a:srgbClr val="755E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8" name="Freeform 106"/>
            <p:cNvSpPr>
              <a:spLocks/>
            </p:cNvSpPr>
            <p:nvPr/>
          </p:nvSpPr>
          <p:spPr bwMode="auto">
            <a:xfrm>
              <a:off x="4199" y="2634"/>
              <a:ext cx="666" cy="521"/>
            </a:xfrm>
            <a:custGeom>
              <a:avLst/>
              <a:gdLst>
                <a:gd name="T0" fmla="*/ 253 w 666"/>
                <a:gd name="T1" fmla="*/ 0 h 521"/>
                <a:gd name="T2" fmla="*/ 92 w 666"/>
                <a:gd name="T3" fmla="*/ 0 h 521"/>
                <a:gd name="T4" fmla="*/ 31 w 666"/>
                <a:gd name="T5" fmla="*/ 19 h 521"/>
                <a:gd name="T6" fmla="*/ 0 w 666"/>
                <a:gd name="T7" fmla="*/ 56 h 521"/>
                <a:gd name="T8" fmla="*/ 68 w 666"/>
                <a:gd name="T9" fmla="*/ 68 h 521"/>
                <a:gd name="T10" fmla="*/ 117 w 666"/>
                <a:gd name="T11" fmla="*/ 80 h 521"/>
                <a:gd name="T12" fmla="*/ 166 w 666"/>
                <a:gd name="T13" fmla="*/ 131 h 521"/>
                <a:gd name="T14" fmla="*/ 92 w 666"/>
                <a:gd name="T15" fmla="*/ 168 h 521"/>
                <a:gd name="T16" fmla="*/ 98 w 666"/>
                <a:gd name="T17" fmla="*/ 217 h 521"/>
                <a:gd name="T18" fmla="*/ 148 w 666"/>
                <a:gd name="T19" fmla="*/ 236 h 521"/>
                <a:gd name="T20" fmla="*/ 204 w 666"/>
                <a:gd name="T21" fmla="*/ 236 h 521"/>
                <a:gd name="T22" fmla="*/ 265 w 666"/>
                <a:gd name="T23" fmla="*/ 316 h 521"/>
                <a:gd name="T24" fmla="*/ 314 w 666"/>
                <a:gd name="T25" fmla="*/ 366 h 521"/>
                <a:gd name="T26" fmla="*/ 346 w 666"/>
                <a:gd name="T27" fmla="*/ 459 h 521"/>
                <a:gd name="T28" fmla="*/ 395 w 666"/>
                <a:gd name="T29" fmla="*/ 502 h 521"/>
                <a:gd name="T30" fmla="*/ 463 w 666"/>
                <a:gd name="T31" fmla="*/ 521 h 521"/>
                <a:gd name="T32" fmla="*/ 531 w 666"/>
                <a:gd name="T33" fmla="*/ 509 h 521"/>
                <a:gd name="T34" fmla="*/ 475 w 666"/>
                <a:gd name="T35" fmla="*/ 441 h 521"/>
                <a:gd name="T36" fmla="*/ 475 w 666"/>
                <a:gd name="T37" fmla="*/ 372 h 521"/>
                <a:gd name="T38" fmla="*/ 493 w 666"/>
                <a:gd name="T39" fmla="*/ 316 h 521"/>
                <a:gd name="T40" fmla="*/ 493 w 666"/>
                <a:gd name="T41" fmla="*/ 260 h 521"/>
                <a:gd name="T42" fmla="*/ 450 w 666"/>
                <a:gd name="T43" fmla="*/ 173 h 521"/>
                <a:gd name="T44" fmla="*/ 517 w 666"/>
                <a:gd name="T45" fmla="*/ 211 h 521"/>
                <a:gd name="T46" fmla="*/ 539 w 666"/>
                <a:gd name="T47" fmla="*/ 223 h 521"/>
                <a:gd name="T48" fmla="*/ 559 w 666"/>
                <a:gd name="T49" fmla="*/ 235 h 521"/>
                <a:gd name="T50" fmla="*/ 577 w 666"/>
                <a:gd name="T51" fmla="*/ 246 h 521"/>
                <a:gd name="T52" fmla="*/ 596 w 666"/>
                <a:gd name="T53" fmla="*/ 258 h 521"/>
                <a:gd name="T54" fmla="*/ 613 w 666"/>
                <a:gd name="T55" fmla="*/ 270 h 521"/>
                <a:gd name="T56" fmla="*/ 630 w 666"/>
                <a:gd name="T57" fmla="*/ 284 h 521"/>
                <a:gd name="T58" fmla="*/ 648 w 666"/>
                <a:gd name="T59" fmla="*/ 300 h 521"/>
                <a:gd name="T60" fmla="*/ 666 w 666"/>
                <a:gd name="T61" fmla="*/ 316 h 521"/>
                <a:gd name="T62" fmla="*/ 649 w 666"/>
                <a:gd name="T63" fmla="*/ 292 h 521"/>
                <a:gd name="T64" fmla="*/ 633 w 666"/>
                <a:gd name="T65" fmla="*/ 269 h 521"/>
                <a:gd name="T66" fmla="*/ 616 w 666"/>
                <a:gd name="T67" fmla="*/ 248 h 521"/>
                <a:gd name="T68" fmla="*/ 600 w 666"/>
                <a:gd name="T69" fmla="*/ 228 h 521"/>
                <a:gd name="T70" fmla="*/ 584 w 666"/>
                <a:gd name="T71" fmla="*/ 209 h 521"/>
                <a:gd name="T72" fmla="*/ 565 w 666"/>
                <a:gd name="T73" fmla="*/ 189 h 521"/>
                <a:gd name="T74" fmla="*/ 545 w 666"/>
                <a:gd name="T75" fmla="*/ 169 h 521"/>
                <a:gd name="T76" fmla="*/ 524 w 666"/>
                <a:gd name="T77" fmla="*/ 149 h 521"/>
                <a:gd name="T78" fmla="*/ 426 w 666"/>
                <a:gd name="T79" fmla="*/ 62 h 521"/>
                <a:gd name="T80" fmla="*/ 358 w 666"/>
                <a:gd name="T81" fmla="*/ 38 h 521"/>
                <a:gd name="T82" fmla="*/ 353 w 666"/>
                <a:gd name="T83" fmla="*/ 36 h 521"/>
                <a:gd name="T84" fmla="*/ 341 w 666"/>
                <a:gd name="T85" fmla="*/ 31 h 521"/>
                <a:gd name="T86" fmla="*/ 323 w 666"/>
                <a:gd name="T87" fmla="*/ 24 h 521"/>
                <a:gd name="T88" fmla="*/ 303 w 666"/>
                <a:gd name="T89" fmla="*/ 16 h 521"/>
                <a:gd name="T90" fmla="*/ 283 w 666"/>
                <a:gd name="T91" fmla="*/ 10 h 521"/>
                <a:gd name="T92" fmla="*/ 266 w 666"/>
                <a:gd name="T93" fmla="*/ 3 h 521"/>
                <a:gd name="T94" fmla="*/ 255 w 666"/>
                <a:gd name="T95" fmla="*/ 0 h 521"/>
                <a:gd name="T96" fmla="*/ 253 w 666"/>
                <a:gd name="T97" fmla="*/ 0 h 5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666" h="521">
                  <a:moveTo>
                    <a:pt x="253" y="0"/>
                  </a:moveTo>
                  <a:lnTo>
                    <a:pt x="92" y="0"/>
                  </a:lnTo>
                  <a:lnTo>
                    <a:pt x="31" y="19"/>
                  </a:lnTo>
                  <a:lnTo>
                    <a:pt x="0" y="56"/>
                  </a:lnTo>
                  <a:lnTo>
                    <a:pt x="68" y="68"/>
                  </a:lnTo>
                  <a:lnTo>
                    <a:pt x="117" y="80"/>
                  </a:lnTo>
                  <a:lnTo>
                    <a:pt x="166" y="131"/>
                  </a:lnTo>
                  <a:lnTo>
                    <a:pt x="92" y="168"/>
                  </a:lnTo>
                  <a:lnTo>
                    <a:pt x="98" y="217"/>
                  </a:lnTo>
                  <a:lnTo>
                    <a:pt x="148" y="236"/>
                  </a:lnTo>
                  <a:lnTo>
                    <a:pt x="204" y="236"/>
                  </a:lnTo>
                  <a:lnTo>
                    <a:pt x="265" y="316"/>
                  </a:lnTo>
                  <a:lnTo>
                    <a:pt x="314" y="366"/>
                  </a:lnTo>
                  <a:lnTo>
                    <a:pt x="346" y="459"/>
                  </a:lnTo>
                  <a:lnTo>
                    <a:pt x="395" y="502"/>
                  </a:lnTo>
                  <a:lnTo>
                    <a:pt x="463" y="521"/>
                  </a:lnTo>
                  <a:lnTo>
                    <a:pt x="531" y="509"/>
                  </a:lnTo>
                  <a:lnTo>
                    <a:pt x="475" y="441"/>
                  </a:lnTo>
                  <a:lnTo>
                    <a:pt x="475" y="372"/>
                  </a:lnTo>
                  <a:lnTo>
                    <a:pt x="493" y="316"/>
                  </a:lnTo>
                  <a:lnTo>
                    <a:pt x="493" y="260"/>
                  </a:lnTo>
                  <a:lnTo>
                    <a:pt x="450" y="173"/>
                  </a:lnTo>
                  <a:lnTo>
                    <a:pt x="517" y="211"/>
                  </a:lnTo>
                  <a:lnTo>
                    <a:pt x="539" y="223"/>
                  </a:lnTo>
                  <a:lnTo>
                    <a:pt x="559" y="235"/>
                  </a:lnTo>
                  <a:lnTo>
                    <a:pt x="577" y="246"/>
                  </a:lnTo>
                  <a:lnTo>
                    <a:pt x="596" y="258"/>
                  </a:lnTo>
                  <a:lnTo>
                    <a:pt x="613" y="270"/>
                  </a:lnTo>
                  <a:lnTo>
                    <a:pt x="630" y="284"/>
                  </a:lnTo>
                  <a:lnTo>
                    <a:pt x="648" y="300"/>
                  </a:lnTo>
                  <a:lnTo>
                    <a:pt x="666" y="316"/>
                  </a:lnTo>
                  <a:lnTo>
                    <a:pt x="649" y="292"/>
                  </a:lnTo>
                  <a:lnTo>
                    <a:pt x="633" y="269"/>
                  </a:lnTo>
                  <a:lnTo>
                    <a:pt x="616" y="248"/>
                  </a:lnTo>
                  <a:lnTo>
                    <a:pt x="600" y="228"/>
                  </a:lnTo>
                  <a:lnTo>
                    <a:pt x="584" y="209"/>
                  </a:lnTo>
                  <a:lnTo>
                    <a:pt x="565" y="189"/>
                  </a:lnTo>
                  <a:lnTo>
                    <a:pt x="545" y="169"/>
                  </a:lnTo>
                  <a:lnTo>
                    <a:pt x="524" y="149"/>
                  </a:lnTo>
                  <a:lnTo>
                    <a:pt x="426" y="62"/>
                  </a:lnTo>
                  <a:lnTo>
                    <a:pt x="358" y="38"/>
                  </a:lnTo>
                  <a:lnTo>
                    <a:pt x="353" y="36"/>
                  </a:lnTo>
                  <a:lnTo>
                    <a:pt x="341" y="31"/>
                  </a:lnTo>
                  <a:lnTo>
                    <a:pt x="323" y="24"/>
                  </a:lnTo>
                  <a:lnTo>
                    <a:pt x="303" y="16"/>
                  </a:lnTo>
                  <a:lnTo>
                    <a:pt x="283" y="10"/>
                  </a:lnTo>
                  <a:lnTo>
                    <a:pt x="266" y="3"/>
                  </a:lnTo>
                  <a:lnTo>
                    <a:pt x="255" y="0"/>
                  </a:lnTo>
                  <a:lnTo>
                    <a:pt x="253" y="0"/>
                  </a:lnTo>
                  <a:close/>
                </a:path>
              </a:pathLst>
            </a:custGeom>
            <a:solidFill>
              <a:srgbClr val="755E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9" name="Freeform 107"/>
            <p:cNvSpPr>
              <a:spLocks/>
            </p:cNvSpPr>
            <p:nvPr/>
          </p:nvSpPr>
          <p:spPr bwMode="auto">
            <a:xfrm>
              <a:off x="4075" y="2684"/>
              <a:ext cx="433" cy="508"/>
            </a:xfrm>
            <a:custGeom>
              <a:avLst/>
              <a:gdLst>
                <a:gd name="T0" fmla="*/ 0 w 433"/>
                <a:gd name="T1" fmla="*/ 37 h 508"/>
                <a:gd name="T2" fmla="*/ 50 w 433"/>
                <a:gd name="T3" fmla="*/ 25 h 508"/>
                <a:gd name="T4" fmla="*/ 99 w 433"/>
                <a:gd name="T5" fmla="*/ 0 h 508"/>
                <a:gd name="T6" fmla="*/ 131 w 433"/>
                <a:gd name="T7" fmla="*/ 0 h 508"/>
                <a:gd name="T8" fmla="*/ 155 w 433"/>
                <a:gd name="T9" fmla="*/ 30 h 508"/>
                <a:gd name="T10" fmla="*/ 167 w 433"/>
                <a:gd name="T11" fmla="*/ 99 h 508"/>
                <a:gd name="T12" fmla="*/ 222 w 433"/>
                <a:gd name="T13" fmla="*/ 198 h 508"/>
                <a:gd name="T14" fmla="*/ 272 w 433"/>
                <a:gd name="T15" fmla="*/ 167 h 508"/>
                <a:gd name="T16" fmla="*/ 316 w 433"/>
                <a:gd name="T17" fmla="*/ 247 h 508"/>
                <a:gd name="T18" fmla="*/ 389 w 433"/>
                <a:gd name="T19" fmla="*/ 353 h 508"/>
                <a:gd name="T20" fmla="*/ 402 w 433"/>
                <a:gd name="T21" fmla="*/ 447 h 508"/>
                <a:gd name="T22" fmla="*/ 433 w 433"/>
                <a:gd name="T23" fmla="*/ 508 h 508"/>
                <a:gd name="T24" fmla="*/ 346 w 433"/>
                <a:gd name="T25" fmla="*/ 483 h 508"/>
                <a:gd name="T26" fmla="*/ 278 w 433"/>
                <a:gd name="T27" fmla="*/ 452 h 508"/>
                <a:gd name="T28" fmla="*/ 222 w 433"/>
                <a:gd name="T29" fmla="*/ 396 h 508"/>
                <a:gd name="T30" fmla="*/ 222 w 433"/>
                <a:gd name="T31" fmla="*/ 464 h 508"/>
                <a:gd name="T32" fmla="*/ 161 w 433"/>
                <a:gd name="T33" fmla="*/ 471 h 508"/>
                <a:gd name="T34" fmla="*/ 112 w 433"/>
                <a:gd name="T35" fmla="*/ 477 h 508"/>
                <a:gd name="T36" fmla="*/ 19 w 433"/>
                <a:gd name="T37" fmla="*/ 459 h 508"/>
                <a:gd name="T38" fmla="*/ 63 w 433"/>
                <a:gd name="T39" fmla="*/ 403 h 508"/>
                <a:gd name="T40" fmla="*/ 63 w 433"/>
                <a:gd name="T41" fmla="*/ 328 h 508"/>
                <a:gd name="T42" fmla="*/ 44 w 433"/>
                <a:gd name="T43" fmla="*/ 235 h 508"/>
                <a:gd name="T44" fmla="*/ 63 w 433"/>
                <a:gd name="T45" fmla="*/ 173 h 508"/>
                <a:gd name="T46" fmla="*/ 63 w 433"/>
                <a:gd name="T47" fmla="*/ 93 h 508"/>
                <a:gd name="T48" fmla="*/ 0 w 433"/>
                <a:gd name="T49" fmla="*/ 37 h 5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433" h="508">
                  <a:moveTo>
                    <a:pt x="0" y="37"/>
                  </a:moveTo>
                  <a:lnTo>
                    <a:pt x="50" y="25"/>
                  </a:lnTo>
                  <a:lnTo>
                    <a:pt x="99" y="0"/>
                  </a:lnTo>
                  <a:lnTo>
                    <a:pt x="131" y="0"/>
                  </a:lnTo>
                  <a:lnTo>
                    <a:pt x="155" y="30"/>
                  </a:lnTo>
                  <a:lnTo>
                    <a:pt x="167" y="99"/>
                  </a:lnTo>
                  <a:lnTo>
                    <a:pt x="222" y="198"/>
                  </a:lnTo>
                  <a:lnTo>
                    <a:pt x="272" y="167"/>
                  </a:lnTo>
                  <a:lnTo>
                    <a:pt x="316" y="247"/>
                  </a:lnTo>
                  <a:lnTo>
                    <a:pt x="389" y="353"/>
                  </a:lnTo>
                  <a:lnTo>
                    <a:pt x="402" y="447"/>
                  </a:lnTo>
                  <a:lnTo>
                    <a:pt x="433" y="508"/>
                  </a:lnTo>
                  <a:lnTo>
                    <a:pt x="346" y="483"/>
                  </a:lnTo>
                  <a:lnTo>
                    <a:pt x="278" y="452"/>
                  </a:lnTo>
                  <a:lnTo>
                    <a:pt x="222" y="396"/>
                  </a:lnTo>
                  <a:lnTo>
                    <a:pt x="222" y="464"/>
                  </a:lnTo>
                  <a:lnTo>
                    <a:pt x="161" y="471"/>
                  </a:lnTo>
                  <a:lnTo>
                    <a:pt x="112" y="477"/>
                  </a:lnTo>
                  <a:lnTo>
                    <a:pt x="19" y="459"/>
                  </a:lnTo>
                  <a:lnTo>
                    <a:pt x="63" y="403"/>
                  </a:lnTo>
                  <a:lnTo>
                    <a:pt x="63" y="328"/>
                  </a:lnTo>
                  <a:lnTo>
                    <a:pt x="44" y="235"/>
                  </a:lnTo>
                  <a:lnTo>
                    <a:pt x="63" y="173"/>
                  </a:lnTo>
                  <a:lnTo>
                    <a:pt x="63" y="93"/>
                  </a:lnTo>
                  <a:lnTo>
                    <a:pt x="0" y="37"/>
                  </a:lnTo>
                  <a:close/>
                </a:path>
              </a:pathLst>
            </a:custGeom>
            <a:solidFill>
              <a:srgbClr val="755E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0" name="Freeform 108"/>
            <p:cNvSpPr>
              <a:spLocks/>
            </p:cNvSpPr>
            <p:nvPr/>
          </p:nvSpPr>
          <p:spPr bwMode="auto">
            <a:xfrm>
              <a:off x="3392" y="3012"/>
              <a:ext cx="1183" cy="359"/>
            </a:xfrm>
            <a:custGeom>
              <a:avLst/>
              <a:gdLst>
                <a:gd name="T0" fmla="*/ 1116 w 1183"/>
                <a:gd name="T1" fmla="*/ 131 h 359"/>
                <a:gd name="T2" fmla="*/ 1134 w 1183"/>
                <a:gd name="T3" fmla="*/ 180 h 359"/>
                <a:gd name="T4" fmla="*/ 1066 w 1183"/>
                <a:gd name="T5" fmla="*/ 192 h 359"/>
                <a:gd name="T6" fmla="*/ 992 w 1183"/>
                <a:gd name="T7" fmla="*/ 192 h 359"/>
                <a:gd name="T8" fmla="*/ 850 w 1183"/>
                <a:gd name="T9" fmla="*/ 161 h 359"/>
                <a:gd name="T10" fmla="*/ 776 w 1183"/>
                <a:gd name="T11" fmla="*/ 205 h 359"/>
                <a:gd name="T12" fmla="*/ 697 w 1183"/>
                <a:gd name="T13" fmla="*/ 192 h 359"/>
                <a:gd name="T14" fmla="*/ 659 w 1183"/>
                <a:gd name="T15" fmla="*/ 168 h 359"/>
                <a:gd name="T16" fmla="*/ 629 w 1183"/>
                <a:gd name="T17" fmla="*/ 143 h 359"/>
                <a:gd name="T18" fmla="*/ 622 w 1183"/>
                <a:gd name="T19" fmla="*/ 81 h 359"/>
                <a:gd name="T20" fmla="*/ 561 w 1183"/>
                <a:gd name="T21" fmla="*/ 112 h 359"/>
                <a:gd name="T22" fmla="*/ 548 w 1183"/>
                <a:gd name="T23" fmla="*/ 180 h 359"/>
                <a:gd name="T24" fmla="*/ 505 w 1183"/>
                <a:gd name="T25" fmla="*/ 180 h 359"/>
                <a:gd name="T26" fmla="*/ 456 w 1183"/>
                <a:gd name="T27" fmla="*/ 161 h 359"/>
                <a:gd name="T28" fmla="*/ 375 w 1183"/>
                <a:gd name="T29" fmla="*/ 112 h 359"/>
                <a:gd name="T30" fmla="*/ 326 w 1183"/>
                <a:gd name="T31" fmla="*/ 87 h 359"/>
                <a:gd name="T32" fmla="*/ 234 w 1183"/>
                <a:gd name="T33" fmla="*/ 68 h 359"/>
                <a:gd name="T34" fmla="*/ 190 w 1183"/>
                <a:gd name="T35" fmla="*/ 44 h 359"/>
                <a:gd name="T36" fmla="*/ 141 w 1183"/>
                <a:gd name="T37" fmla="*/ 7 h 359"/>
                <a:gd name="T38" fmla="*/ 92 w 1183"/>
                <a:gd name="T39" fmla="*/ 0 h 359"/>
                <a:gd name="T40" fmla="*/ 0 w 1183"/>
                <a:gd name="T41" fmla="*/ 19 h 359"/>
                <a:gd name="T42" fmla="*/ 92 w 1183"/>
                <a:gd name="T43" fmla="*/ 31 h 359"/>
                <a:gd name="T44" fmla="*/ 178 w 1183"/>
                <a:gd name="T45" fmla="*/ 63 h 359"/>
                <a:gd name="T46" fmla="*/ 239 w 1183"/>
                <a:gd name="T47" fmla="*/ 100 h 359"/>
                <a:gd name="T48" fmla="*/ 320 w 1183"/>
                <a:gd name="T49" fmla="*/ 119 h 359"/>
                <a:gd name="T50" fmla="*/ 358 w 1183"/>
                <a:gd name="T51" fmla="*/ 161 h 359"/>
                <a:gd name="T52" fmla="*/ 388 w 1183"/>
                <a:gd name="T53" fmla="*/ 192 h 359"/>
                <a:gd name="T54" fmla="*/ 412 w 1183"/>
                <a:gd name="T55" fmla="*/ 242 h 359"/>
                <a:gd name="T56" fmla="*/ 407 w 1183"/>
                <a:gd name="T57" fmla="*/ 280 h 359"/>
                <a:gd name="T58" fmla="*/ 411 w 1183"/>
                <a:gd name="T59" fmla="*/ 284 h 359"/>
                <a:gd name="T60" fmla="*/ 413 w 1183"/>
                <a:gd name="T61" fmla="*/ 292 h 359"/>
                <a:gd name="T62" fmla="*/ 413 w 1183"/>
                <a:gd name="T63" fmla="*/ 359 h 359"/>
                <a:gd name="T64" fmla="*/ 463 w 1183"/>
                <a:gd name="T65" fmla="*/ 359 h 359"/>
                <a:gd name="T66" fmla="*/ 505 w 1183"/>
                <a:gd name="T67" fmla="*/ 315 h 359"/>
                <a:gd name="T68" fmla="*/ 541 w 1183"/>
                <a:gd name="T69" fmla="*/ 281 h 359"/>
                <a:gd name="T70" fmla="*/ 536 w 1183"/>
                <a:gd name="T71" fmla="*/ 273 h 359"/>
                <a:gd name="T72" fmla="*/ 554 w 1183"/>
                <a:gd name="T73" fmla="*/ 210 h 359"/>
                <a:gd name="T74" fmla="*/ 561 w 1183"/>
                <a:gd name="T75" fmla="*/ 180 h 359"/>
                <a:gd name="T76" fmla="*/ 592 w 1183"/>
                <a:gd name="T77" fmla="*/ 210 h 359"/>
                <a:gd name="T78" fmla="*/ 653 w 1183"/>
                <a:gd name="T79" fmla="*/ 224 h 359"/>
                <a:gd name="T80" fmla="*/ 758 w 1183"/>
                <a:gd name="T81" fmla="*/ 236 h 359"/>
                <a:gd name="T82" fmla="*/ 856 w 1183"/>
                <a:gd name="T83" fmla="*/ 242 h 359"/>
                <a:gd name="T84" fmla="*/ 905 w 1183"/>
                <a:gd name="T85" fmla="*/ 229 h 359"/>
                <a:gd name="T86" fmla="*/ 1034 w 1183"/>
                <a:gd name="T87" fmla="*/ 229 h 359"/>
                <a:gd name="T88" fmla="*/ 1102 w 1183"/>
                <a:gd name="T89" fmla="*/ 229 h 359"/>
                <a:gd name="T90" fmla="*/ 1183 w 1183"/>
                <a:gd name="T91" fmla="*/ 236 h 359"/>
                <a:gd name="T92" fmla="*/ 1175 w 1183"/>
                <a:gd name="T93" fmla="*/ 210 h 359"/>
                <a:gd name="T94" fmla="*/ 1165 w 1183"/>
                <a:gd name="T95" fmla="*/ 188 h 359"/>
                <a:gd name="T96" fmla="*/ 1154 w 1183"/>
                <a:gd name="T97" fmla="*/ 168 h 359"/>
                <a:gd name="T98" fmla="*/ 1146 w 1183"/>
                <a:gd name="T99" fmla="*/ 149 h 359"/>
                <a:gd name="T100" fmla="*/ 1102 w 1183"/>
                <a:gd name="T101" fmla="*/ 37 h 359"/>
                <a:gd name="T102" fmla="*/ 1102 w 1183"/>
                <a:gd name="T103" fmla="*/ 93 h 359"/>
                <a:gd name="T104" fmla="*/ 1116 w 1183"/>
                <a:gd name="T105" fmla="*/ 131 h 3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183" h="359">
                  <a:moveTo>
                    <a:pt x="1116" y="131"/>
                  </a:moveTo>
                  <a:lnTo>
                    <a:pt x="1134" y="180"/>
                  </a:lnTo>
                  <a:lnTo>
                    <a:pt x="1066" y="192"/>
                  </a:lnTo>
                  <a:lnTo>
                    <a:pt x="992" y="192"/>
                  </a:lnTo>
                  <a:lnTo>
                    <a:pt x="850" y="161"/>
                  </a:lnTo>
                  <a:lnTo>
                    <a:pt x="776" y="205"/>
                  </a:lnTo>
                  <a:lnTo>
                    <a:pt x="697" y="192"/>
                  </a:lnTo>
                  <a:lnTo>
                    <a:pt x="659" y="168"/>
                  </a:lnTo>
                  <a:lnTo>
                    <a:pt x="629" y="143"/>
                  </a:lnTo>
                  <a:lnTo>
                    <a:pt x="622" y="81"/>
                  </a:lnTo>
                  <a:lnTo>
                    <a:pt x="561" y="112"/>
                  </a:lnTo>
                  <a:lnTo>
                    <a:pt x="548" y="180"/>
                  </a:lnTo>
                  <a:lnTo>
                    <a:pt x="505" y="180"/>
                  </a:lnTo>
                  <a:lnTo>
                    <a:pt x="456" y="161"/>
                  </a:lnTo>
                  <a:lnTo>
                    <a:pt x="375" y="112"/>
                  </a:lnTo>
                  <a:lnTo>
                    <a:pt x="326" y="87"/>
                  </a:lnTo>
                  <a:lnTo>
                    <a:pt x="234" y="68"/>
                  </a:lnTo>
                  <a:lnTo>
                    <a:pt x="190" y="44"/>
                  </a:lnTo>
                  <a:lnTo>
                    <a:pt x="141" y="7"/>
                  </a:lnTo>
                  <a:lnTo>
                    <a:pt x="92" y="0"/>
                  </a:lnTo>
                  <a:lnTo>
                    <a:pt x="0" y="19"/>
                  </a:lnTo>
                  <a:lnTo>
                    <a:pt x="92" y="31"/>
                  </a:lnTo>
                  <a:lnTo>
                    <a:pt x="178" y="63"/>
                  </a:lnTo>
                  <a:lnTo>
                    <a:pt x="239" y="100"/>
                  </a:lnTo>
                  <a:lnTo>
                    <a:pt x="320" y="119"/>
                  </a:lnTo>
                  <a:lnTo>
                    <a:pt x="358" y="161"/>
                  </a:lnTo>
                  <a:lnTo>
                    <a:pt x="388" y="192"/>
                  </a:lnTo>
                  <a:lnTo>
                    <a:pt x="412" y="242"/>
                  </a:lnTo>
                  <a:lnTo>
                    <a:pt x="407" y="280"/>
                  </a:lnTo>
                  <a:lnTo>
                    <a:pt x="411" y="284"/>
                  </a:lnTo>
                  <a:lnTo>
                    <a:pt x="413" y="292"/>
                  </a:lnTo>
                  <a:lnTo>
                    <a:pt x="413" y="359"/>
                  </a:lnTo>
                  <a:lnTo>
                    <a:pt x="463" y="359"/>
                  </a:lnTo>
                  <a:lnTo>
                    <a:pt x="505" y="315"/>
                  </a:lnTo>
                  <a:lnTo>
                    <a:pt x="541" y="281"/>
                  </a:lnTo>
                  <a:lnTo>
                    <a:pt x="536" y="273"/>
                  </a:lnTo>
                  <a:lnTo>
                    <a:pt x="554" y="210"/>
                  </a:lnTo>
                  <a:lnTo>
                    <a:pt x="561" y="180"/>
                  </a:lnTo>
                  <a:lnTo>
                    <a:pt x="592" y="210"/>
                  </a:lnTo>
                  <a:lnTo>
                    <a:pt x="653" y="224"/>
                  </a:lnTo>
                  <a:lnTo>
                    <a:pt x="758" y="236"/>
                  </a:lnTo>
                  <a:lnTo>
                    <a:pt x="856" y="242"/>
                  </a:lnTo>
                  <a:lnTo>
                    <a:pt x="905" y="229"/>
                  </a:lnTo>
                  <a:lnTo>
                    <a:pt x="1034" y="229"/>
                  </a:lnTo>
                  <a:lnTo>
                    <a:pt x="1102" y="229"/>
                  </a:lnTo>
                  <a:lnTo>
                    <a:pt x="1183" y="236"/>
                  </a:lnTo>
                  <a:lnTo>
                    <a:pt x="1175" y="210"/>
                  </a:lnTo>
                  <a:lnTo>
                    <a:pt x="1165" y="188"/>
                  </a:lnTo>
                  <a:lnTo>
                    <a:pt x="1154" y="168"/>
                  </a:lnTo>
                  <a:lnTo>
                    <a:pt x="1146" y="149"/>
                  </a:lnTo>
                  <a:lnTo>
                    <a:pt x="1102" y="37"/>
                  </a:lnTo>
                  <a:lnTo>
                    <a:pt x="1102" y="93"/>
                  </a:lnTo>
                  <a:lnTo>
                    <a:pt x="1116" y="131"/>
                  </a:lnTo>
                  <a:close/>
                </a:path>
              </a:pathLst>
            </a:custGeom>
            <a:solidFill>
              <a:srgbClr val="3D3A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1" name="Freeform 109"/>
            <p:cNvSpPr>
              <a:spLocks/>
            </p:cNvSpPr>
            <p:nvPr/>
          </p:nvSpPr>
          <p:spPr bwMode="auto">
            <a:xfrm>
              <a:off x="4489" y="2894"/>
              <a:ext cx="363" cy="390"/>
            </a:xfrm>
            <a:custGeom>
              <a:avLst/>
              <a:gdLst>
                <a:gd name="T0" fmla="*/ 0 w 363"/>
                <a:gd name="T1" fmla="*/ 162 h 390"/>
                <a:gd name="T2" fmla="*/ 73 w 363"/>
                <a:gd name="T3" fmla="*/ 199 h 390"/>
                <a:gd name="T4" fmla="*/ 166 w 363"/>
                <a:gd name="T5" fmla="*/ 273 h 390"/>
                <a:gd name="T6" fmla="*/ 246 w 363"/>
                <a:gd name="T7" fmla="*/ 291 h 390"/>
                <a:gd name="T8" fmla="*/ 277 w 363"/>
                <a:gd name="T9" fmla="*/ 254 h 390"/>
                <a:gd name="T10" fmla="*/ 277 w 363"/>
                <a:gd name="T11" fmla="*/ 211 h 390"/>
                <a:gd name="T12" fmla="*/ 241 w 363"/>
                <a:gd name="T13" fmla="*/ 143 h 390"/>
                <a:gd name="T14" fmla="*/ 246 w 363"/>
                <a:gd name="T15" fmla="*/ 56 h 390"/>
                <a:gd name="T16" fmla="*/ 246 w 363"/>
                <a:gd name="T17" fmla="*/ 0 h 390"/>
                <a:gd name="T18" fmla="*/ 277 w 363"/>
                <a:gd name="T19" fmla="*/ 56 h 390"/>
                <a:gd name="T20" fmla="*/ 295 w 363"/>
                <a:gd name="T21" fmla="*/ 118 h 390"/>
                <a:gd name="T22" fmla="*/ 332 w 363"/>
                <a:gd name="T23" fmla="*/ 242 h 390"/>
                <a:gd name="T24" fmla="*/ 317 w 363"/>
                <a:gd name="T25" fmla="*/ 280 h 390"/>
                <a:gd name="T26" fmla="*/ 325 w 363"/>
                <a:gd name="T27" fmla="*/ 346 h 390"/>
                <a:gd name="T28" fmla="*/ 363 w 363"/>
                <a:gd name="T29" fmla="*/ 390 h 390"/>
                <a:gd name="T30" fmla="*/ 233 w 363"/>
                <a:gd name="T31" fmla="*/ 384 h 390"/>
                <a:gd name="T32" fmla="*/ 233 w 363"/>
                <a:gd name="T33" fmla="*/ 383 h 390"/>
                <a:gd name="T34" fmla="*/ 225 w 363"/>
                <a:gd name="T35" fmla="*/ 378 h 390"/>
                <a:gd name="T36" fmla="*/ 213 w 363"/>
                <a:gd name="T37" fmla="*/ 370 h 390"/>
                <a:gd name="T38" fmla="*/ 196 w 363"/>
                <a:gd name="T39" fmla="*/ 359 h 390"/>
                <a:gd name="T40" fmla="*/ 177 w 363"/>
                <a:gd name="T41" fmla="*/ 348 h 390"/>
                <a:gd name="T42" fmla="*/ 156 w 363"/>
                <a:gd name="T43" fmla="*/ 338 h 390"/>
                <a:gd name="T44" fmla="*/ 136 w 363"/>
                <a:gd name="T45" fmla="*/ 328 h 390"/>
                <a:gd name="T46" fmla="*/ 117 w 363"/>
                <a:gd name="T47" fmla="*/ 320 h 390"/>
                <a:gd name="T48" fmla="*/ 51 w 363"/>
                <a:gd name="T49" fmla="*/ 221 h 390"/>
                <a:gd name="T50" fmla="*/ 0 w 363"/>
                <a:gd name="T51" fmla="*/ 162 h 3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363" h="390">
                  <a:moveTo>
                    <a:pt x="0" y="162"/>
                  </a:moveTo>
                  <a:lnTo>
                    <a:pt x="73" y="199"/>
                  </a:lnTo>
                  <a:lnTo>
                    <a:pt x="166" y="273"/>
                  </a:lnTo>
                  <a:lnTo>
                    <a:pt x="246" y="291"/>
                  </a:lnTo>
                  <a:lnTo>
                    <a:pt x="277" y="254"/>
                  </a:lnTo>
                  <a:lnTo>
                    <a:pt x="277" y="211"/>
                  </a:lnTo>
                  <a:lnTo>
                    <a:pt x="241" y="143"/>
                  </a:lnTo>
                  <a:lnTo>
                    <a:pt x="246" y="56"/>
                  </a:lnTo>
                  <a:lnTo>
                    <a:pt x="246" y="0"/>
                  </a:lnTo>
                  <a:lnTo>
                    <a:pt x="277" y="56"/>
                  </a:lnTo>
                  <a:lnTo>
                    <a:pt x="295" y="118"/>
                  </a:lnTo>
                  <a:lnTo>
                    <a:pt x="332" y="242"/>
                  </a:lnTo>
                  <a:lnTo>
                    <a:pt x="317" y="280"/>
                  </a:lnTo>
                  <a:lnTo>
                    <a:pt x="325" y="346"/>
                  </a:lnTo>
                  <a:lnTo>
                    <a:pt x="363" y="390"/>
                  </a:lnTo>
                  <a:lnTo>
                    <a:pt x="233" y="384"/>
                  </a:lnTo>
                  <a:lnTo>
                    <a:pt x="233" y="383"/>
                  </a:lnTo>
                  <a:lnTo>
                    <a:pt x="225" y="378"/>
                  </a:lnTo>
                  <a:lnTo>
                    <a:pt x="213" y="370"/>
                  </a:lnTo>
                  <a:lnTo>
                    <a:pt x="196" y="359"/>
                  </a:lnTo>
                  <a:lnTo>
                    <a:pt x="177" y="348"/>
                  </a:lnTo>
                  <a:lnTo>
                    <a:pt x="156" y="338"/>
                  </a:lnTo>
                  <a:lnTo>
                    <a:pt x="136" y="328"/>
                  </a:lnTo>
                  <a:lnTo>
                    <a:pt x="117" y="320"/>
                  </a:lnTo>
                  <a:lnTo>
                    <a:pt x="51" y="221"/>
                  </a:lnTo>
                  <a:lnTo>
                    <a:pt x="0" y="162"/>
                  </a:lnTo>
                  <a:close/>
                </a:path>
              </a:pathLst>
            </a:custGeom>
            <a:solidFill>
              <a:srgbClr val="3D3A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2" name="Freeform 110"/>
            <p:cNvSpPr>
              <a:spLocks/>
            </p:cNvSpPr>
            <p:nvPr/>
          </p:nvSpPr>
          <p:spPr bwMode="auto">
            <a:xfrm>
              <a:off x="4540" y="3077"/>
              <a:ext cx="141" cy="148"/>
            </a:xfrm>
            <a:custGeom>
              <a:avLst/>
              <a:gdLst>
                <a:gd name="T0" fmla="*/ 37 w 141"/>
                <a:gd name="T1" fmla="*/ 56 h 148"/>
                <a:gd name="T2" fmla="*/ 73 w 141"/>
                <a:gd name="T3" fmla="*/ 117 h 148"/>
                <a:gd name="T4" fmla="*/ 129 w 141"/>
                <a:gd name="T5" fmla="*/ 131 h 148"/>
                <a:gd name="T6" fmla="*/ 141 w 141"/>
                <a:gd name="T7" fmla="*/ 148 h 148"/>
                <a:gd name="T8" fmla="*/ 141 w 141"/>
                <a:gd name="T9" fmla="*/ 125 h 148"/>
                <a:gd name="T10" fmla="*/ 123 w 141"/>
                <a:gd name="T11" fmla="*/ 94 h 148"/>
                <a:gd name="T12" fmla="*/ 110 w 141"/>
                <a:gd name="T13" fmla="*/ 43 h 148"/>
                <a:gd name="T14" fmla="*/ 0 w 141"/>
                <a:gd name="T15" fmla="*/ 0 h 148"/>
                <a:gd name="T16" fmla="*/ 37 w 141"/>
                <a:gd name="T17" fmla="*/ 56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41" h="148">
                  <a:moveTo>
                    <a:pt x="37" y="56"/>
                  </a:moveTo>
                  <a:lnTo>
                    <a:pt x="73" y="117"/>
                  </a:lnTo>
                  <a:lnTo>
                    <a:pt x="129" y="131"/>
                  </a:lnTo>
                  <a:lnTo>
                    <a:pt x="141" y="148"/>
                  </a:lnTo>
                  <a:lnTo>
                    <a:pt x="141" y="125"/>
                  </a:lnTo>
                  <a:lnTo>
                    <a:pt x="123" y="94"/>
                  </a:lnTo>
                  <a:lnTo>
                    <a:pt x="110" y="43"/>
                  </a:lnTo>
                  <a:lnTo>
                    <a:pt x="0" y="0"/>
                  </a:lnTo>
                  <a:lnTo>
                    <a:pt x="37" y="56"/>
                  </a:lnTo>
                  <a:close/>
                </a:path>
              </a:pathLst>
            </a:custGeom>
            <a:solidFill>
              <a:srgbClr val="6060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3" name="Freeform 111"/>
            <p:cNvSpPr>
              <a:spLocks/>
            </p:cNvSpPr>
            <p:nvPr/>
          </p:nvSpPr>
          <p:spPr bwMode="auto">
            <a:xfrm>
              <a:off x="3837" y="3228"/>
              <a:ext cx="80" cy="117"/>
            </a:xfrm>
            <a:custGeom>
              <a:avLst/>
              <a:gdLst>
                <a:gd name="T0" fmla="*/ 38 w 80"/>
                <a:gd name="T1" fmla="*/ 0 h 117"/>
                <a:gd name="T2" fmla="*/ 19 w 80"/>
                <a:gd name="T3" fmla="*/ 0 h 117"/>
                <a:gd name="T4" fmla="*/ 0 w 80"/>
                <a:gd name="T5" fmla="*/ 62 h 117"/>
                <a:gd name="T6" fmla="*/ 0 w 80"/>
                <a:gd name="T7" fmla="*/ 117 h 117"/>
                <a:gd name="T8" fmla="*/ 38 w 80"/>
                <a:gd name="T9" fmla="*/ 80 h 117"/>
                <a:gd name="T10" fmla="*/ 80 w 80"/>
                <a:gd name="T11" fmla="*/ 37 h 117"/>
                <a:gd name="T12" fmla="*/ 77 w 80"/>
                <a:gd name="T13" fmla="*/ 36 h 117"/>
                <a:gd name="T14" fmla="*/ 72 w 80"/>
                <a:gd name="T15" fmla="*/ 32 h 117"/>
                <a:gd name="T16" fmla="*/ 65 w 80"/>
                <a:gd name="T17" fmla="*/ 26 h 117"/>
                <a:gd name="T18" fmla="*/ 57 w 80"/>
                <a:gd name="T19" fmla="*/ 21 h 117"/>
                <a:gd name="T20" fmla="*/ 48 w 80"/>
                <a:gd name="T21" fmla="*/ 14 h 117"/>
                <a:gd name="T22" fmla="*/ 42 w 80"/>
                <a:gd name="T23" fmla="*/ 8 h 117"/>
                <a:gd name="T24" fmla="*/ 38 w 80"/>
                <a:gd name="T25" fmla="*/ 4 h 117"/>
                <a:gd name="T26" fmla="*/ 38 w 80"/>
                <a:gd name="T27" fmla="*/ 0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80" h="117">
                  <a:moveTo>
                    <a:pt x="38" y="0"/>
                  </a:moveTo>
                  <a:lnTo>
                    <a:pt x="19" y="0"/>
                  </a:lnTo>
                  <a:lnTo>
                    <a:pt x="0" y="62"/>
                  </a:lnTo>
                  <a:lnTo>
                    <a:pt x="0" y="117"/>
                  </a:lnTo>
                  <a:lnTo>
                    <a:pt x="38" y="80"/>
                  </a:lnTo>
                  <a:lnTo>
                    <a:pt x="80" y="37"/>
                  </a:lnTo>
                  <a:lnTo>
                    <a:pt x="77" y="36"/>
                  </a:lnTo>
                  <a:lnTo>
                    <a:pt x="72" y="32"/>
                  </a:lnTo>
                  <a:lnTo>
                    <a:pt x="65" y="26"/>
                  </a:lnTo>
                  <a:lnTo>
                    <a:pt x="57" y="21"/>
                  </a:lnTo>
                  <a:lnTo>
                    <a:pt x="48" y="14"/>
                  </a:lnTo>
                  <a:lnTo>
                    <a:pt x="42" y="8"/>
                  </a:lnTo>
                  <a:lnTo>
                    <a:pt x="38" y="4"/>
                  </a:lnTo>
                  <a:lnTo>
                    <a:pt x="38" y="0"/>
                  </a:lnTo>
                  <a:close/>
                </a:path>
              </a:pathLst>
            </a:custGeom>
            <a:solidFill>
              <a:srgbClr val="6060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4" name="Freeform 112"/>
            <p:cNvSpPr>
              <a:spLocks/>
            </p:cNvSpPr>
            <p:nvPr/>
          </p:nvSpPr>
          <p:spPr bwMode="auto">
            <a:xfrm>
              <a:off x="3885" y="2628"/>
              <a:ext cx="733" cy="440"/>
            </a:xfrm>
            <a:custGeom>
              <a:avLst/>
              <a:gdLst>
                <a:gd name="T0" fmla="*/ 370 w 733"/>
                <a:gd name="T1" fmla="*/ 18 h 440"/>
                <a:gd name="T2" fmla="*/ 468 w 733"/>
                <a:gd name="T3" fmla="*/ 6 h 440"/>
                <a:gd name="T4" fmla="*/ 560 w 733"/>
                <a:gd name="T5" fmla="*/ 0 h 440"/>
                <a:gd name="T6" fmla="*/ 672 w 733"/>
                <a:gd name="T7" fmla="*/ 37 h 440"/>
                <a:gd name="T8" fmla="*/ 721 w 733"/>
                <a:gd name="T9" fmla="*/ 86 h 440"/>
                <a:gd name="T10" fmla="*/ 684 w 733"/>
                <a:gd name="T11" fmla="*/ 100 h 440"/>
                <a:gd name="T12" fmla="*/ 684 w 733"/>
                <a:gd name="T13" fmla="*/ 155 h 440"/>
                <a:gd name="T14" fmla="*/ 733 w 733"/>
                <a:gd name="T15" fmla="*/ 205 h 440"/>
                <a:gd name="T16" fmla="*/ 733 w 733"/>
                <a:gd name="T17" fmla="*/ 272 h 440"/>
                <a:gd name="T18" fmla="*/ 690 w 733"/>
                <a:gd name="T19" fmla="*/ 322 h 440"/>
                <a:gd name="T20" fmla="*/ 604 w 733"/>
                <a:gd name="T21" fmla="*/ 284 h 440"/>
                <a:gd name="T22" fmla="*/ 560 w 733"/>
                <a:gd name="T23" fmla="*/ 291 h 440"/>
                <a:gd name="T24" fmla="*/ 511 w 733"/>
                <a:gd name="T25" fmla="*/ 229 h 440"/>
                <a:gd name="T26" fmla="*/ 487 w 733"/>
                <a:gd name="T27" fmla="*/ 174 h 440"/>
                <a:gd name="T28" fmla="*/ 536 w 733"/>
                <a:gd name="T29" fmla="*/ 74 h 440"/>
                <a:gd name="T30" fmla="*/ 492 w 733"/>
                <a:gd name="T31" fmla="*/ 56 h 440"/>
                <a:gd name="T32" fmla="*/ 443 w 733"/>
                <a:gd name="T33" fmla="*/ 62 h 440"/>
                <a:gd name="T34" fmla="*/ 389 w 733"/>
                <a:gd name="T35" fmla="*/ 81 h 440"/>
                <a:gd name="T36" fmla="*/ 363 w 733"/>
                <a:gd name="T37" fmla="*/ 123 h 440"/>
                <a:gd name="T38" fmla="*/ 394 w 733"/>
                <a:gd name="T39" fmla="*/ 205 h 440"/>
                <a:gd name="T40" fmla="*/ 462 w 733"/>
                <a:gd name="T41" fmla="*/ 266 h 440"/>
                <a:gd name="T42" fmla="*/ 506 w 733"/>
                <a:gd name="T43" fmla="*/ 354 h 440"/>
                <a:gd name="T44" fmla="*/ 511 w 733"/>
                <a:gd name="T45" fmla="*/ 409 h 440"/>
                <a:gd name="T46" fmla="*/ 424 w 733"/>
                <a:gd name="T47" fmla="*/ 354 h 440"/>
                <a:gd name="T48" fmla="*/ 370 w 733"/>
                <a:gd name="T49" fmla="*/ 310 h 440"/>
                <a:gd name="T50" fmla="*/ 370 w 733"/>
                <a:gd name="T51" fmla="*/ 384 h 440"/>
                <a:gd name="T52" fmla="*/ 345 w 733"/>
                <a:gd name="T53" fmla="*/ 440 h 440"/>
                <a:gd name="T54" fmla="*/ 289 w 733"/>
                <a:gd name="T55" fmla="*/ 396 h 440"/>
                <a:gd name="T56" fmla="*/ 289 w 733"/>
                <a:gd name="T57" fmla="*/ 310 h 440"/>
                <a:gd name="T58" fmla="*/ 289 w 733"/>
                <a:gd name="T59" fmla="*/ 235 h 440"/>
                <a:gd name="T60" fmla="*/ 234 w 733"/>
                <a:gd name="T61" fmla="*/ 149 h 440"/>
                <a:gd name="T62" fmla="*/ 204 w 733"/>
                <a:gd name="T63" fmla="*/ 130 h 440"/>
                <a:gd name="T64" fmla="*/ 166 w 733"/>
                <a:gd name="T65" fmla="*/ 155 h 440"/>
                <a:gd name="T66" fmla="*/ 190 w 733"/>
                <a:gd name="T67" fmla="*/ 198 h 440"/>
                <a:gd name="T68" fmla="*/ 172 w 733"/>
                <a:gd name="T69" fmla="*/ 272 h 440"/>
                <a:gd name="T70" fmla="*/ 172 w 733"/>
                <a:gd name="T71" fmla="*/ 354 h 440"/>
                <a:gd name="T72" fmla="*/ 129 w 733"/>
                <a:gd name="T73" fmla="*/ 291 h 440"/>
                <a:gd name="T74" fmla="*/ 129 w 733"/>
                <a:gd name="T75" fmla="*/ 205 h 440"/>
                <a:gd name="T76" fmla="*/ 117 w 733"/>
                <a:gd name="T77" fmla="*/ 142 h 440"/>
                <a:gd name="T78" fmla="*/ 0 w 733"/>
                <a:gd name="T79" fmla="*/ 142 h 440"/>
                <a:gd name="T80" fmla="*/ 19 w 733"/>
                <a:gd name="T81" fmla="*/ 134 h 440"/>
                <a:gd name="T82" fmla="*/ 39 w 733"/>
                <a:gd name="T83" fmla="*/ 126 h 440"/>
                <a:gd name="T84" fmla="*/ 57 w 733"/>
                <a:gd name="T85" fmla="*/ 118 h 440"/>
                <a:gd name="T86" fmla="*/ 76 w 733"/>
                <a:gd name="T87" fmla="*/ 111 h 440"/>
                <a:gd name="T88" fmla="*/ 95 w 733"/>
                <a:gd name="T89" fmla="*/ 105 h 440"/>
                <a:gd name="T90" fmla="*/ 113 w 733"/>
                <a:gd name="T91" fmla="*/ 98 h 440"/>
                <a:gd name="T92" fmla="*/ 133 w 733"/>
                <a:gd name="T93" fmla="*/ 93 h 440"/>
                <a:gd name="T94" fmla="*/ 153 w 733"/>
                <a:gd name="T95" fmla="*/ 86 h 440"/>
                <a:gd name="T96" fmla="*/ 221 w 733"/>
                <a:gd name="T97" fmla="*/ 74 h 440"/>
                <a:gd name="T98" fmla="*/ 283 w 733"/>
                <a:gd name="T99" fmla="*/ 49 h 440"/>
                <a:gd name="T100" fmla="*/ 286 w 733"/>
                <a:gd name="T101" fmla="*/ 48 h 440"/>
                <a:gd name="T102" fmla="*/ 295 w 733"/>
                <a:gd name="T103" fmla="*/ 44 h 440"/>
                <a:gd name="T104" fmla="*/ 307 w 733"/>
                <a:gd name="T105" fmla="*/ 37 h 440"/>
                <a:gd name="T106" fmla="*/ 322 w 733"/>
                <a:gd name="T107" fmla="*/ 32 h 440"/>
                <a:gd name="T108" fmla="*/ 337 w 733"/>
                <a:gd name="T109" fmla="*/ 25 h 440"/>
                <a:gd name="T110" fmla="*/ 351 w 733"/>
                <a:gd name="T111" fmla="*/ 20 h 440"/>
                <a:gd name="T112" fmla="*/ 362 w 733"/>
                <a:gd name="T113" fmla="*/ 18 h 440"/>
                <a:gd name="T114" fmla="*/ 370 w 733"/>
                <a:gd name="T115" fmla="*/ 18 h 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733" h="440">
                  <a:moveTo>
                    <a:pt x="370" y="18"/>
                  </a:moveTo>
                  <a:lnTo>
                    <a:pt x="468" y="6"/>
                  </a:lnTo>
                  <a:lnTo>
                    <a:pt x="560" y="0"/>
                  </a:lnTo>
                  <a:lnTo>
                    <a:pt x="672" y="37"/>
                  </a:lnTo>
                  <a:lnTo>
                    <a:pt x="721" y="86"/>
                  </a:lnTo>
                  <a:lnTo>
                    <a:pt x="684" y="100"/>
                  </a:lnTo>
                  <a:lnTo>
                    <a:pt x="684" y="155"/>
                  </a:lnTo>
                  <a:lnTo>
                    <a:pt x="733" y="205"/>
                  </a:lnTo>
                  <a:lnTo>
                    <a:pt x="733" y="272"/>
                  </a:lnTo>
                  <a:lnTo>
                    <a:pt x="690" y="322"/>
                  </a:lnTo>
                  <a:lnTo>
                    <a:pt x="604" y="284"/>
                  </a:lnTo>
                  <a:lnTo>
                    <a:pt x="560" y="291"/>
                  </a:lnTo>
                  <a:lnTo>
                    <a:pt x="511" y="229"/>
                  </a:lnTo>
                  <a:lnTo>
                    <a:pt x="487" y="174"/>
                  </a:lnTo>
                  <a:lnTo>
                    <a:pt x="536" y="74"/>
                  </a:lnTo>
                  <a:lnTo>
                    <a:pt x="492" y="56"/>
                  </a:lnTo>
                  <a:lnTo>
                    <a:pt x="443" y="62"/>
                  </a:lnTo>
                  <a:lnTo>
                    <a:pt x="389" y="81"/>
                  </a:lnTo>
                  <a:lnTo>
                    <a:pt x="363" y="123"/>
                  </a:lnTo>
                  <a:lnTo>
                    <a:pt x="394" y="205"/>
                  </a:lnTo>
                  <a:lnTo>
                    <a:pt x="462" y="266"/>
                  </a:lnTo>
                  <a:lnTo>
                    <a:pt x="506" y="354"/>
                  </a:lnTo>
                  <a:lnTo>
                    <a:pt x="511" y="409"/>
                  </a:lnTo>
                  <a:lnTo>
                    <a:pt x="424" y="354"/>
                  </a:lnTo>
                  <a:lnTo>
                    <a:pt x="370" y="310"/>
                  </a:lnTo>
                  <a:lnTo>
                    <a:pt x="370" y="384"/>
                  </a:lnTo>
                  <a:lnTo>
                    <a:pt x="345" y="440"/>
                  </a:lnTo>
                  <a:lnTo>
                    <a:pt x="289" y="396"/>
                  </a:lnTo>
                  <a:lnTo>
                    <a:pt x="289" y="310"/>
                  </a:lnTo>
                  <a:lnTo>
                    <a:pt x="289" y="235"/>
                  </a:lnTo>
                  <a:lnTo>
                    <a:pt x="234" y="149"/>
                  </a:lnTo>
                  <a:lnTo>
                    <a:pt x="204" y="130"/>
                  </a:lnTo>
                  <a:lnTo>
                    <a:pt x="166" y="155"/>
                  </a:lnTo>
                  <a:lnTo>
                    <a:pt x="190" y="198"/>
                  </a:lnTo>
                  <a:lnTo>
                    <a:pt x="172" y="272"/>
                  </a:lnTo>
                  <a:lnTo>
                    <a:pt x="172" y="354"/>
                  </a:lnTo>
                  <a:lnTo>
                    <a:pt x="129" y="291"/>
                  </a:lnTo>
                  <a:lnTo>
                    <a:pt x="129" y="205"/>
                  </a:lnTo>
                  <a:lnTo>
                    <a:pt x="117" y="142"/>
                  </a:lnTo>
                  <a:lnTo>
                    <a:pt x="0" y="142"/>
                  </a:lnTo>
                  <a:lnTo>
                    <a:pt x="19" y="134"/>
                  </a:lnTo>
                  <a:lnTo>
                    <a:pt x="39" y="126"/>
                  </a:lnTo>
                  <a:lnTo>
                    <a:pt x="57" y="118"/>
                  </a:lnTo>
                  <a:lnTo>
                    <a:pt x="76" y="111"/>
                  </a:lnTo>
                  <a:lnTo>
                    <a:pt x="95" y="105"/>
                  </a:lnTo>
                  <a:lnTo>
                    <a:pt x="113" y="98"/>
                  </a:lnTo>
                  <a:lnTo>
                    <a:pt x="133" y="93"/>
                  </a:lnTo>
                  <a:lnTo>
                    <a:pt x="153" y="86"/>
                  </a:lnTo>
                  <a:lnTo>
                    <a:pt x="221" y="74"/>
                  </a:lnTo>
                  <a:lnTo>
                    <a:pt x="283" y="49"/>
                  </a:lnTo>
                  <a:lnTo>
                    <a:pt x="286" y="48"/>
                  </a:lnTo>
                  <a:lnTo>
                    <a:pt x="295" y="44"/>
                  </a:lnTo>
                  <a:lnTo>
                    <a:pt x="307" y="37"/>
                  </a:lnTo>
                  <a:lnTo>
                    <a:pt x="322" y="32"/>
                  </a:lnTo>
                  <a:lnTo>
                    <a:pt x="337" y="25"/>
                  </a:lnTo>
                  <a:lnTo>
                    <a:pt x="351" y="20"/>
                  </a:lnTo>
                  <a:lnTo>
                    <a:pt x="362" y="18"/>
                  </a:lnTo>
                  <a:lnTo>
                    <a:pt x="370" y="18"/>
                  </a:lnTo>
                  <a:close/>
                </a:path>
              </a:pathLst>
            </a:custGeom>
            <a:solidFill>
              <a:srgbClr val="75727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5" name="Freeform 113"/>
            <p:cNvSpPr>
              <a:spLocks/>
            </p:cNvSpPr>
            <p:nvPr/>
          </p:nvSpPr>
          <p:spPr bwMode="auto">
            <a:xfrm>
              <a:off x="3674" y="2782"/>
              <a:ext cx="32" cy="89"/>
            </a:xfrm>
            <a:custGeom>
              <a:avLst/>
              <a:gdLst>
                <a:gd name="T0" fmla="*/ 32 w 32"/>
                <a:gd name="T1" fmla="*/ 43 h 89"/>
                <a:gd name="T2" fmla="*/ 17 w 32"/>
                <a:gd name="T3" fmla="*/ 5 h 89"/>
                <a:gd name="T4" fmla="*/ 0 w 32"/>
                <a:gd name="T5" fmla="*/ 0 h 89"/>
                <a:gd name="T6" fmla="*/ 0 w 32"/>
                <a:gd name="T7" fmla="*/ 21 h 89"/>
                <a:gd name="T8" fmla="*/ 14 w 32"/>
                <a:gd name="T9" fmla="*/ 40 h 89"/>
                <a:gd name="T10" fmla="*/ 17 w 32"/>
                <a:gd name="T11" fmla="*/ 57 h 89"/>
                <a:gd name="T12" fmla="*/ 14 w 32"/>
                <a:gd name="T13" fmla="*/ 89 h 89"/>
                <a:gd name="T14" fmla="*/ 29 w 32"/>
                <a:gd name="T15" fmla="*/ 75 h 89"/>
                <a:gd name="T16" fmla="*/ 32 w 32"/>
                <a:gd name="T17" fmla="*/ 43 h 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2" h="89">
                  <a:moveTo>
                    <a:pt x="32" y="43"/>
                  </a:moveTo>
                  <a:lnTo>
                    <a:pt x="17" y="5"/>
                  </a:lnTo>
                  <a:lnTo>
                    <a:pt x="0" y="0"/>
                  </a:lnTo>
                  <a:lnTo>
                    <a:pt x="0" y="21"/>
                  </a:lnTo>
                  <a:lnTo>
                    <a:pt x="14" y="40"/>
                  </a:lnTo>
                  <a:lnTo>
                    <a:pt x="17" y="57"/>
                  </a:lnTo>
                  <a:lnTo>
                    <a:pt x="14" y="89"/>
                  </a:lnTo>
                  <a:lnTo>
                    <a:pt x="29" y="75"/>
                  </a:lnTo>
                  <a:lnTo>
                    <a:pt x="32" y="43"/>
                  </a:lnTo>
                  <a:close/>
                </a:path>
              </a:pathLst>
            </a:custGeom>
            <a:solidFill>
              <a:srgbClr val="D1C1B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6" name="Freeform 114"/>
            <p:cNvSpPr>
              <a:spLocks/>
            </p:cNvSpPr>
            <p:nvPr/>
          </p:nvSpPr>
          <p:spPr bwMode="auto">
            <a:xfrm>
              <a:off x="3196" y="2986"/>
              <a:ext cx="67" cy="61"/>
            </a:xfrm>
            <a:custGeom>
              <a:avLst/>
              <a:gdLst>
                <a:gd name="T0" fmla="*/ 20 w 67"/>
                <a:gd name="T1" fmla="*/ 1 h 61"/>
                <a:gd name="T2" fmla="*/ 26 w 67"/>
                <a:gd name="T3" fmla="*/ 26 h 61"/>
                <a:gd name="T4" fmla="*/ 0 w 67"/>
                <a:gd name="T5" fmla="*/ 47 h 61"/>
                <a:gd name="T6" fmla="*/ 41 w 67"/>
                <a:gd name="T7" fmla="*/ 42 h 61"/>
                <a:gd name="T8" fmla="*/ 48 w 67"/>
                <a:gd name="T9" fmla="*/ 61 h 61"/>
                <a:gd name="T10" fmla="*/ 67 w 67"/>
                <a:gd name="T11" fmla="*/ 54 h 61"/>
                <a:gd name="T12" fmla="*/ 55 w 67"/>
                <a:gd name="T13" fmla="*/ 49 h 61"/>
                <a:gd name="T14" fmla="*/ 43 w 67"/>
                <a:gd name="T15" fmla="*/ 2 h 61"/>
                <a:gd name="T16" fmla="*/ 39 w 67"/>
                <a:gd name="T17" fmla="*/ 2 h 61"/>
                <a:gd name="T18" fmla="*/ 32 w 67"/>
                <a:gd name="T19" fmla="*/ 1 h 61"/>
                <a:gd name="T20" fmla="*/ 24 w 67"/>
                <a:gd name="T21" fmla="*/ 0 h 61"/>
                <a:gd name="T22" fmla="*/ 20 w 67"/>
                <a:gd name="T23" fmla="*/ 1 h 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67" h="61">
                  <a:moveTo>
                    <a:pt x="20" y="1"/>
                  </a:moveTo>
                  <a:lnTo>
                    <a:pt x="26" y="26"/>
                  </a:lnTo>
                  <a:lnTo>
                    <a:pt x="0" y="47"/>
                  </a:lnTo>
                  <a:lnTo>
                    <a:pt x="41" y="42"/>
                  </a:lnTo>
                  <a:lnTo>
                    <a:pt x="48" y="61"/>
                  </a:lnTo>
                  <a:lnTo>
                    <a:pt x="67" y="54"/>
                  </a:lnTo>
                  <a:lnTo>
                    <a:pt x="55" y="49"/>
                  </a:lnTo>
                  <a:lnTo>
                    <a:pt x="43" y="2"/>
                  </a:lnTo>
                  <a:lnTo>
                    <a:pt x="39" y="2"/>
                  </a:lnTo>
                  <a:lnTo>
                    <a:pt x="32" y="1"/>
                  </a:lnTo>
                  <a:lnTo>
                    <a:pt x="24" y="0"/>
                  </a:lnTo>
                  <a:lnTo>
                    <a:pt x="20" y="1"/>
                  </a:lnTo>
                  <a:close/>
                </a:path>
              </a:pathLst>
            </a:custGeom>
            <a:solidFill>
              <a:srgbClr val="D1C1B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130" name="Ovál 129"/>
          <p:cNvSpPr/>
          <p:nvPr/>
        </p:nvSpPr>
        <p:spPr>
          <a:xfrm>
            <a:off x="3873907" y="4270515"/>
            <a:ext cx="457200" cy="457200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1" name="Ovál 130"/>
          <p:cNvSpPr/>
          <p:nvPr/>
        </p:nvSpPr>
        <p:spPr>
          <a:xfrm>
            <a:off x="5796426" y="3399316"/>
            <a:ext cx="457200" cy="457200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132" name="Ovál 131"/>
          <p:cNvSpPr/>
          <p:nvPr/>
        </p:nvSpPr>
        <p:spPr>
          <a:xfrm>
            <a:off x="7144519" y="3834470"/>
            <a:ext cx="457200" cy="457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78" name="TextovéPole 1077"/>
          <p:cNvSpPr txBox="1"/>
          <p:nvPr/>
        </p:nvSpPr>
        <p:spPr>
          <a:xfrm>
            <a:off x="190386" y="2465090"/>
            <a:ext cx="1722610" cy="369332"/>
          </a:xfrm>
          <a:prstGeom prst="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         </a:t>
            </a:r>
            <a:r>
              <a:rPr lang="cs-CZ" b="1" dirty="0" smtClean="0">
                <a:solidFill>
                  <a:srgbClr val="0070C0"/>
                </a:solidFill>
              </a:rPr>
              <a:t>MOTÝL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135" name="TextovéPole 134"/>
          <p:cNvSpPr txBox="1"/>
          <p:nvPr/>
        </p:nvSpPr>
        <p:spPr>
          <a:xfrm>
            <a:off x="268726" y="4598999"/>
            <a:ext cx="764603" cy="369332"/>
          </a:xfrm>
          <a:prstGeom prst="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0070C0"/>
                </a:solidFill>
              </a:rPr>
              <a:t>ČÁP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136" name="TextovéPole 135"/>
          <p:cNvSpPr txBox="1"/>
          <p:nvPr/>
        </p:nvSpPr>
        <p:spPr>
          <a:xfrm>
            <a:off x="2978055" y="1322522"/>
            <a:ext cx="1649058" cy="369332"/>
          </a:xfrm>
          <a:prstGeom prst="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     NETOPÝR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137" name="TextovéPole 136"/>
          <p:cNvSpPr txBox="1"/>
          <p:nvPr/>
        </p:nvSpPr>
        <p:spPr>
          <a:xfrm>
            <a:off x="5044783" y="4366997"/>
            <a:ext cx="1020776" cy="369332"/>
          </a:xfrm>
          <a:prstGeom prst="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  </a:t>
            </a:r>
            <a:r>
              <a:rPr lang="cs-CZ" b="1" dirty="0" smtClean="0">
                <a:solidFill>
                  <a:srgbClr val="0070C0"/>
                </a:solidFill>
              </a:rPr>
              <a:t>ŽÁBA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138" name="TextovéPole 137"/>
          <p:cNvSpPr txBox="1"/>
          <p:nvPr/>
        </p:nvSpPr>
        <p:spPr>
          <a:xfrm>
            <a:off x="6542920" y="1982849"/>
            <a:ext cx="1277179" cy="369332"/>
          </a:xfrm>
          <a:prstGeom prst="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   </a:t>
            </a:r>
            <a:r>
              <a:rPr lang="cs-CZ" b="1" dirty="0" smtClean="0">
                <a:solidFill>
                  <a:srgbClr val="0070C0"/>
                </a:solidFill>
              </a:rPr>
              <a:t>PAVOUK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139" name="TextovéPole 138"/>
          <p:cNvSpPr txBox="1"/>
          <p:nvPr/>
        </p:nvSpPr>
        <p:spPr>
          <a:xfrm>
            <a:off x="239063" y="5430176"/>
            <a:ext cx="1325224" cy="369332"/>
          </a:xfrm>
          <a:prstGeom prst="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0070C0"/>
                </a:solidFill>
              </a:rPr>
              <a:t>JEŽEK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140" name="TextovéPole 139"/>
          <p:cNvSpPr txBox="1"/>
          <p:nvPr/>
        </p:nvSpPr>
        <p:spPr>
          <a:xfrm>
            <a:off x="3352882" y="4810129"/>
            <a:ext cx="1356603" cy="369332"/>
          </a:xfrm>
          <a:prstGeom prst="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0070C0"/>
                </a:solidFill>
              </a:rPr>
              <a:t>    HAD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141" name="TextovéPole 140"/>
          <p:cNvSpPr txBox="1"/>
          <p:nvPr/>
        </p:nvSpPr>
        <p:spPr>
          <a:xfrm>
            <a:off x="6959477" y="6384119"/>
            <a:ext cx="1972259" cy="369332"/>
          </a:xfrm>
          <a:prstGeom prst="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         JEZEVEC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142" name="TextovéPole 141"/>
          <p:cNvSpPr txBox="1"/>
          <p:nvPr/>
        </p:nvSpPr>
        <p:spPr>
          <a:xfrm>
            <a:off x="7108113" y="4366997"/>
            <a:ext cx="1823623" cy="369332"/>
          </a:xfrm>
          <a:prstGeom prst="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    MRAVENEC</a:t>
            </a:r>
            <a:endParaRPr lang="cs-CZ" b="1" dirty="0">
              <a:solidFill>
                <a:srgbClr val="0070C0"/>
              </a:solidFill>
            </a:endParaRPr>
          </a:p>
        </p:txBody>
      </p:sp>
      <p:pic>
        <p:nvPicPr>
          <p:cNvPr id="4098" name="Picture 2" descr="C:\Users\radoslav.pekny\AppData\Local\Microsoft\Windows\INetCache\IE\950ILHOI\MC900440450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45606" y="253368"/>
            <a:ext cx="1168037" cy="882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7844" y="2589686"/>
            <a:ext cx="2706687" cy="180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5" name="Picture 357" descr="C:\Users\radoslav.pekny\AppData\Local\Microsoft\Windows\Temporary Internet Files\Content.IE5\07SYGYF7\MP900406702[1].jpg"/>
          <p:cNvPicPr>
            <a:picLocks noChangeAspect="1" noChangeArrowheads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6817" t="17773" r="17042" b="21392"/>
          <a:stretch/>
        </p:blipFill>
        <p:spPr bwMode="auto">
          <a:xfrm>
            <a:off x="2166910" y="3198636"/>
            <a:ext cx="2064383" cy="1898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radoslav.pekny\AppData\Local\Microsoft\Windows\INetCache\IE\JEMPEYE1\MC900437791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1183" y="5420468"/>
            <a:ext cx="1831975" cy="150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20956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radoslav.pekny\AppData\Local\Microsoft\Windows\Temporary Internet Files\Content.IE5\85RFA2JX\MP90040125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4756" y="1863204"/>
            <a:ext cx="3914488" cy="3131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radoslav.pekny\AppData\Local\Microsoft\Windows\Temporary Internet Files\Content.IE5\85RFA2JX\MP90040125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4756" y="1863204"/>
            <a:ext cx="3914488" cy="3131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radoslav.pekny\AppData\Local\Microsoft\Windows\Temporary Internet Files\Content.IE5\85RFA2JX\MP900401259[1].jpg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CrisscrossEtching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78" y="47218"/>
            <a:ext cx="9144000" cy="68565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0378" y="404664"/>
            <a:ext cx="871296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b="1" dirty="0"/>
              <a:t>Http://cs.wikipedia.org/wiki/Krmelec#mediaviewer/File:Krmelec.jpg: krmelec. Http://cs.wikipedia.org/wiki/Krmelec#mediaviewer/File:Krmelec.jpg: krmelec [online]. 2009 [cit. 2014-12-01]. Dostupné z: http://cs.wikipedia.org/wiki/Krmelec#mediaviewer/File:Krmelec.jpg</a:t>
            </a:r>
          </a:p>
        </p:txBody>
      </p:sp>
      <p:sp>
        <p:nvSpPr>
          <p:cNvPr id="3" name="Obdélník 2"/>
          <p:cNvSpPr/>
          <p:nvPr/>
        </p:nvSpPr>
        <p:spPr>
          <a:xfrm>
            <a:off x="30378" y="1268759"/>
            <a:ext cx="893411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b="1" dirty="0" smtClean="0"/>
              <a:t>Zdroj všech dalších </a:t>
            </a:r>
            <a:r>
              <a:rPr lang="cs-CZ" sz="1200" b="1" dirty="0"/>
              <a:t>obrázků je galerie Microsoft  Office 2010, vlastník licence ZŠ Jablonec nad Nisou – Mšeno, Mozartova 24, příspěvková organizace</a:t>
            </a:r>
            <a:r>
              <a:rPr lang="cs-CZ" sz="1200" dirty="0"/>
              <a:t>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9106" y="47218"/>
            <a:ext cx="11854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Použité  zdroje</a:t>
            </a:r>
            <a:r>
              <a:rPr lang="cs-CZ" dirty="0" smtClean="0"/>
              <a:t>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68980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323</TotalTime>
  <Words>319</Words>
  <Application>Microsoft Office PowerPoint</Application>
  <PresentationFormat>Předvádění na obrazovce (4:3)</PresentationFormat>
  <Paragraphs>73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1_Motiv systému Office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Radoslav Pěkný</dc:creator>
  <cp:lastModifiedBy>Radoslav Pěkný</cp:lastModifiedBy>
  <cp:revision>24</cp:revision>
  <dcterms:created xsi:type="dcterms:W3CDTF">2014-11-17T17:52:01Z</dcterms:created>
  <dcterms:modified xsi:type="dcterms:W3CDTF">2014-12-07T16:17:05Z</dcterms:modified>
</cp:coreProperties>
</file>