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2" r:id="rId4"/>
    <p:sldId id="261" r:id="rId5"/>
    <p:sldId id="269" r:id="rId6"/>
    <p:sldId id="265" r:id="rId7"/>
    <p:sldId id="270" r:id="rId8"/>
    <p:sldId id="263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15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901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429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44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367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96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992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165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806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05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32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1DFFE-EC9D-4CCC-A96C-DADE85C19A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7. 12. 2014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02BB1-F5E5-4CB6-92A3-5E63012266C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171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4" Type="http://schemas.openxmlformats.org/officeDocument/2006/relationships/image" Target="../media/image4.png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7402191"/>
              </p:ext>
            </p:extLst>
          </p:nvPr>
        </p:nvGraphicFramePr>
        <p:xfrm>
          <a:off x="1543050" y="261938"/>
          <a:ext cx="5938838" cy="6745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986194" imgH="6782750" progId="Word.Document.12">
                  <p:embed/>
                </p:oleObj>
              </mc:Choice>
              <mc:Fallback>
                <p:oleObj name="Dokument" r:id="rId4" imgW="5986194" imgH="67827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43050" y="261938"/>
                        <a:ext cx="5938838" cy="6745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5228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7150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2144713"/>
            <a:ext cx="8718550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Group 5"/>
          <p:cNvGrpSpPr>
            <a:grpSpLocks noChangeAspect="1"/>
          </p:cNvGrpSpPr>
          <p:nvPr/>
        </p:nvGrpSpPr>
        <p:grpSpPr bwMode="auto">
          <a:xfrm>
            <a:off x="-65038" y="3649181"/>
            <a:ext cx="2583988" cy="3153341"/>
            <a:chOff x="3" y="3077"/>
            <a:chExt cx="944" cy="1152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3" y="3077"/>
              <a:ext cx="944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51" y="3907"/>
              <a:ext cx="283" cy="295"/>
            </a:xfrm>
            <a:custGeom>
              <a:avLst/>
              <a:gdLst>
                <a:gd name="T0" fmla="*/ 566 w 566"/>
                <a:gd name="T1" fmla="*/ 591 h 591"/>
                <a:gd name="T2" fmla="*/ 520 w 566"/>
                <a:gd name="T3" fmla="*/ 571 h 591"/>
                <a:gd name="T4" fmla="*/ 475 w 566"/>
                <a:gd name="T5" fmla="*/ 549 h 591"/>
                <a:gd name="T6" fmla="*/ 431 w 566"/>
                <a:gd name="T7" fmla="*/ 525 h 591"/>
                <a:gd name="T8" fmla="*/ 389 w 566"/>
                <a:gd name="T9" fmla="*/ 498 h 591"/>
                <a:gd name="T10" fmla="*/ 348 w 566"/>
                <a:gd name="T11" fmla="*/ 469 h 591"/>
                <a:gd name="T12" fmla="*/ 308 w 566"/>
                <a:gd name="T13" fmla="*/ 437 h 591"/>
                <a:gd name="T14" fmla="*/ 270 w 566"/>
                <a:gd name="T15" fmla="*/ 402 h 591"/>
                <a:gd name="T16" fmla="*/ 233 w 566"/>
                <a:gd name="T17" fmla="*/ 365 h 591"/>
                <a:gd name="T18" fmla="*/ 197 w 566"/>
                <a:gd name="T19" fmla="*/ 326 h 591"/>
                <a:gd name="T20" fmla="*/ 163 w 566"/>
                <a:gd name="T21" fmla="*/ 284 h 591"/>
                <a:gd name="T22" fmla="*/ 131 w 566"/>
                <a:gd name="T23" fmla="*/ 242 h 591"/>
                <a:gd name="T24" fmla="*/ 101 w 566"/>
                <a:gd name="T25" fmla="*/ 197 h 591"/>
                <a:gd name="T26" fmla="*/ 74 w 566"/>
                <a:gd name="T27" fmla="*/ 151 h 591"/>
                <a:gd name="T28" fmla="*/ 47 w 566"/>
                <a:gd name="T29" fmla="*/ 101 h 591"/>
                <a:gd name="T30" fmla="*/ 22 w 566"/>
                <a:gd name="T31" fmla="*/ 52 h 591"/>
                <a:gd name="T32" fmla="*/ 0 w 566"/>
                <a:gd name="T33" fmla="*/ 0 h 591"/>
                <a:gd name="T34" fmla="*/ 566 w 566"/>
                <a:gd name="T35" fmla="*/ 0 h 591"/>
                <a:gd name="T36" fmla="*/ 566 w 566"/>
                <a:gd name="T37" fmla="*/ 591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66" h="591">
                  <a:moveTo>
                    <a:pt x="566" y="591"/>
                  </a:moveTo>
                  <a:lnTo>
                    <a:pt x="520" y="571"/>
                  </a:lnTo>
                  <a:lnTo>
                    <a:pt x="475" y="549"/>
                  </a:lnTo>
                  <a:lnTo>
                    <a:pt x="431" y="525"/>
                  </a:lnTo>
                  <a:lnTo>
                    <a:pt x="389" y="498"/>
                  </a:lnTo>
                  <a:lnTo>
                    <a:pt x="348" y="469"/>
                  </a:lnTo>
                  <a:lnTo>
                    <a:pt x="308" y="437"/>
                  </a:lnTo>
                  <a:lnTo>
                    <a:pt x="270" y="402"/>
                  </a:lnTo>
                  <a:lnTo>
                    <a:pt x="233" y="365"/>
                  </a:lnTo>
                  <a:lnTo>
                    <a:pt x="197" y="326"/>
                  </a:lnTo>
                  <a:lnTo>
                    <a:pt x="163" y="284"/>
                  </a:lnTo>
                  <a:lnTo>
                    <a:pt x="131" y="242"/>
                  </a:lnTo>
                  <a:lnTo>
                    <a:pt x="101" y="197"/>
                  </a:lnTo>
                  <a:lnTo>
                    <a:pt x="74" y="151"/>
                  </a:lnTo>
                  <a:lnTo>
                    <a:pt x="47" y="101"/>
                  </a:lnTo>
                  <a:lnTo>
                    <a:pt x="22" y="52"/>
                  </a:lnTo>
                  <a:lnTo>
                    <a:pt x="0" y="0"/>
                  </a:lnTo>
                  <a:lnTo>
                    <a:pt x="566" y="0"/>
                  </a:lnTo>
                  <a:lnTo>
                    <a:pt x="566" y="591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auto">
            <a:xfrm>
              <a:off x="206" y="3296"/>
              <a:ext cx="577" cy="755"/>
            </a:xfrm>
            <a:custGeom>
              <a:avLst/>
              <a:gdLst>
                <a:gd name="T0" fmla="*/ 690 w 1154"/>
                <a:gd name="T1" fmla="*/ 1504 h 1510"/>
                <a:gd name="T2" fmla="*/ 621 w 1154"/>
                <a:gd name="T3" fmla="*/ 1482 h 1510"/>
                <a:gd name="T4" fmla="*/ 556 w 1154"/>
                <a:gd name="T5" fmla="*/ 1460 h 1510"/>
                <a:gd name="T6" fmla="*/ 484 w 1154"/>
                <a:gd name="T7" fmla="*/ 1459 h 1510"/>
                <a:gd name="T8" fmla="*/ 412 w 1154"/>
                <a:gd name="T9" fmla="*/ 1475 h 1510"/>
                <a:gd name="T10" fmla="*/ 350 w 1154"/>
                <a:gd name="T11" fmla="*/ 1472 h 1510"/>
                <a:gd name="T12" fmla="*/ 289 w 1154"/>
                <a:gd name="T13" fmla="*/ 1499 h 1510"/>
                <a:gd name="T14" fmla="*/ 193 w 1154"/>
                <a:gd name="T15" fmla="*/ 1510 h 1510"/>
                <a:gd name="T16" fmla="*/ 112 w 1154"/>
                <a:gd name="T17" fmla="*/ 1480 h 1510"/>
                <a:gd name="T18" fmla="*/ 98 w 1154"/>
                <a:gd name="T19" fmla="*/ 1402 h 1510"/>
                <a:gd name="T20" fmla="*/ 136 w 1154"/>
                <a:gd name="T21" fmla="*/ 1357 h 1510"/>
                <a:gd name="T22" fmla="*/ 95 w 1154"/>
                <a:gd name="T23" fmla="*/ 1314 h 1510"/>
                <a:gd name="T24" fmla="*/ 30 w 1154"/>
                <a:gd name="T25" fmla="*/ 1192 h 1510"/>
                <a:gd name="T26" fmla="*/ 3 w 1154"/>
                <a:gd name="T27" fmla="*/ 1020 h 1510"/>
                <a:gd name="T28" fmla="*/ 22 w 1154"/>
                <a:gd name="T29" fmla="*/ 815 h 1510"/>
                <a:gd name="T30" fmla="*/ 71 w 1154"/>
                <a:gd name="T31" fmla="*/ 579 h 1510"/>
                <a:gd name="T32" fmla="*/ 150 w 1154"/>
                <a:gd name="T33" fmla="*/ 501 h 1510"/>
                <a:gd name="T34" fmla="*/ 181 w 1154"/>
                <a:gd name="T35" fmla="*/ 430 h 1510"/>
                <a:gd name="T36" fmla="*/ 212 w 1154"/>
                <a:gd name="T37" fmla="*/ 371 h 1510"/>
                <a:gd name="T38" fmla="*/ 211 w 1154"/>
                <a:gd name="T39" fmla="*/ 245 h 1510"/>
                <a:gd name="T40" fmla="*/ 181 w 1154"/>
                <a:gd name="T41" fmla="*/ 217 h 1510"/>
                <a:gd name="T42" fmla="*/ 176 w 1154"/>
                <a:gd name="T43" fmla="*/ 131 h 1510"/>
                <a:gd name="T44" fmla="*/ 258 w 1154"/>
                <a:gd name="T45" fmla="*/ 104 h 1510"/>
                <a:gd name="T46" fmla="*/ 364 w 1154"/>
                <a:gd name="T47" fmla="*/ 66 h 1510"/>
                <a:gd name="T48" fmla="*/ 480 w 1154"/>
                <a:gd name="T49" fmla="*/ 67 h 1510"/>
                <a:gd name="T50" fmla="*/ 600 w 1154"/>
                <a:gd name="T51" fmla="*/ 101 h 1510"/>
                <a:gd name="T52" fmla="*/ 683 w 1154"/>
                <a:gd name="T53" fmla="*/ 194 h 1510"/>
                <a:gd name="T54" fmla="*/ 722 w 1154"/>
                <a:gd name="T55" fmla="*/ 264 h 1510"/>
                <a:gd name="T56" fmla="*/ 727 w 1154"/>
                <a:gd name="T57" fmla="*/ 399 h 1510"/>
                <a:gd name="T58" fmla="*/ 758 w 1154"/>
                <a:gd name="T59" fmla="*/ 453 h 1510"/>
                <a:gd name="T60" fmla="*/ 784 w 1154"/>
                <a:gd name="T61" fmla="*/ 474 h 1510"/>
                <a:gd name="T62" fmla="*/ 795 w 1154"/>
                <a:gd name="T63" fmla="*/ 501 h 1510"/>
                <a:gd name="T64" fmla="*/ 777 w 1154"/>
                <a:gd name="T65" fmla="*/ 262 h 1510"/>
                <a:gd name="T66" fmla="*/ 921 w 1154"/>
                <a:gd name="T67" fmla="*/ 5 h 1510"/>
                <a:gd name="T68" fmla="*/ 938 w 1154"/>
                <a:gd name="T69" fmla="*/ 29 h 1510"/>
                <a:gd name="T70" fmla="*/ 963 w 1154"/>
                <a:gd name="T71" fmla="*/ 12 h 1510"/>
                <a:gd name="T72" fmla="*/ 969 w 1154"/>
                <a:gd name="T73" fmla="*/ 51 h 1510"/>
                <a:gd name="T74" fmla="*/ 998 w 1154"/>
                <a:gd name="T75" fmla="*/ 36 h 1510"/>
                <a:gd name="T76" fmla="*/ 1003 w 1154"/>
                <a:gd name="T77" fmla="*/ 63 h 1510"/>
                <a:gd name="T78" fmla="*/ 1028 w 1154"/>
                <a:gd name="T79" fmla="*/ 51 h 1510"/>
                <a:gd name="T80" fmla="*/ 1032 w 1154"/>
                <a:gd name="T81" fmla="*/ 78 h 1510"/>
                <a:gd name="T82" fmla="*/ 1051 w 1154"/>
                <a:gd name="T83" fmla="*/ 97 h 1510"/>
                <a:gd name="T84" fmla="*/ 1071 w 1154"/>
                <a:gd name="T85" fmla="*/ 93 h 1510"/>
                <a:gd name="T86" fmla="*/ 1088 w 1154"/>
                <a:gd name="T87" fmla="*/ 114 h 1510"/>
                <a:gd name="T88" fmla="*/ 1112 w 1154"/>
                <a:gd name="T89" fmla="*/ 107 h 1510"/>
                <a:gd name="T90" fmla="*/ 1127 w 1154"/>
                <a:gd name="T91" fmla="*/ 123 h 1510"/>
                <a:gd name="T92" fmla="*/ 1151 w 1154"/>
                <a:gd name="T93" fmla="*/ 120 h 1510"/>
                <a:gd name="T94" fmla="*/ 1143 w 1154"/>
                <a:gd name="T95" fmla="*/ 179 h 1510"/>
                <a:gd name="T96" fmla="*/ 1099 w 1154"/>
                <a:gd name="T97" fmla="*/ 284 h 1510"/>
                <a:gd name="T98" fmla="*/ 1038 w 1154"/>
                <a:gd name="T99" fmla="*/ 390 h 1510"/>
                <a:gd name="T100" fmla="*/ 967 w 1154"/>
                <a:gd name="T101" fmla="*/ 486 h 1510"/>
                <a:gd name="T102" fmla="*/ 900 w 1154"/>
                <a:gd name="T103" fmla="*/ 539 h 1510"/>
                <a:gd name="T104" fmla="*/ 909 w 1154"/>
                <a:gd name="T105" fmla="*/ 581 h 1510"/>
                <a:gd name="T106" fmla="*/ 928 w 1154"/>
                <a:gd name="T107" fmla="*/ 796 h 1510"/>
                <a:gd name="T108" fmla="*/ 935 w 1154"/>
                <a:gd name="T109" fmla="*/ 997 h 1510"/>
                <a:gd name="T110" fmla="*/ 841 w 1154"/>
                <a:gd name="T111" fmla="*/ 1270 h 1510"/>
                <a:gd name="T112" fmla="*/ 789 w 1154"/>
                <a:gd name="T113" fmla="*/ 1362 h 1510"/>
                <a:gd name="T114" fmla="*/ 838 w 1154"/>
                <a:gd name="T115" fmla="*/ 1473 h 1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54" h="1510">
                  <a:moveTo>
                    <a:pt x="737" y="1506"/>
                  </a:moveTo>
                  <a:lnTo>
                    <a:pt x="726" y="1505"/>
                  </a:lnTo>
                  <a:lnTo>
                    <a:pt x="717" y="1505"/>
                  </a:lnTo>
                  <a:lnTo>
                    <a:pt x="707" y="1504"/>
                  </a:lnTo>
                  <a:lnTo>
                    <a:pt x="698" y="1504"/>
                  </a:lnTo>
                  <a:lnTo>
                    <a:pt x="690" y="1504"/>
                  </a:lnTo>
                  <a:lnTo>
                    <a:pt x="681" y="1503"/>
                  </a:lnTo>
                  <a:lnTo>
                    <a:pt x="669" y="1502"/>
                  </a:lnTo>
                  <a:lnTo>
                    <a:pt x="658" y="1499"/>
                  </a:lnTo>
                  <a:lnTo>
                    <a:pt x="645" y="1494"/>
                  </a:lnTo>
                  <a:lnTo>
                    <a:pt x="633" y="1488"/>
                  </a:lnTo>
                  <a:lnTo>
                    <a:pt x="621" y="1482"/>
                  </a:lnTo>
                  <a:lnTo>
                    <a:pt x="609" y="1478"/>
                  </a:lnTo>
                  <a:lnTo>
                    <a:pt x="598" y="1473"/>
                  </a:lnTo>
                  <a:lnTo>
                    <a:pt x="588" y="1470"/>
                  </a:lnTo>
                  <a:lnTo>
                    <a:pt x="577" y="1465"/>
                  </a:lnTo>
                  <a:lnTo>
                    <a:pt x="567" y="1463"/>
                  </a:lnTo>
                  <a:lnTo>
                    <a:pt x="556" y="1460"/>
                  </a:lnTo>
                  <a:lnTo>
                    <a:pt x="545" y="1458"/>
                  </a:lnTo>
                  <a:lnTo>
                    <a:pt x="533" y="1457"/>
                  </a:lnTo>
                  <a:lnTo>
                    <a:pt x="522" y="1456"/>
                  </a:lnTo>
                  <a:lnTo>
                    <a:pt x="510" y="1456"/>
                  </a:lnTo>
                  <a:lnTo>
                    <a:pt x="498" y="1457"/>
                  </a:lnTo>
                  <a:lnTo>
                    <a:pt x="484" y="1459"/>
                  </a:lnTo>
                  <a:lnTo>
                    <a:pt x="470" y="1461"/>
                  </a:lnTo>
                  <a:lnTo>
                    <a:pt x="456" y="1467"/>
                  </a:lnTo>
                  <a:lnTo>
                    <a:pt x="445" y="1472"/>
                  </a:lnTo>
                  <a:lnTo>
                    <a:pt x="433" y="1475"/>
                  </a:lnTo>
                  <a:lnTo>
                    <a:pt x="423" y="1475"/>
                  </a:lnTo>
                  <a:lnTo>
                    <a:pt x="412" y="1475"/>
                  </a:lnTo>
                  <a:lnTo>
                    <a:pt x="402" y="1473"/>
                  </a:lnTo>
                  <a:lnTo>
                    <a:pt x="390" y="1468"/>
                  </a:lnTo>
                  <a:lnTo>
                    <a:pt x="378" y="1463"/>
                  </a:lnTo>
                  <a:lnTo>
                    <a:pt x="370" y="1464"/>
                  </a:lnTo>
                  <a:lnTo>
                    <a:pt x="360" y="1467"/>
                  </a:lnTo>
                  <a:lnTo>
                    <a:pt x="350" y="1472"/>
                  </a:lnTo>
                  <a:lnTo>
                    <a:pt x="340" y="1478"/>
                  </a:lnTo>
                  <a:lnTo>
                    <a:pt x="329" y="1484"/>
                  </a:lnTo>
                  <a:lnTo>
                    <a:pt x="320" y="1490"/>
                  </a:lnTo>
                  <a:lnTo>
                    <a:pt x="311" y="1495"/>
                  </a:lnTo>
                  <a:lnTo>
                    <a:pt x="304" y="1497"/>
                  </a:lnTo>
                  <a:lnTo>
                    <a:pt x="289" y="1499"/>
                  </a:lnTo>
                  <a:lnTo>
                    <a:pt x="274" y="1503"/>
                  </a:lnTo>
                  <a:lnTo>
                    <a:pt x="258" y="1505"/>
                  </a:lnTo>
                  <a:lnTo>
                    <a:pt x="242" y="1508"/>
                  </a:lnTo>
                  <a:lnTo>
                    <a:pt x="226" y="1510"/>
                  </a:lnTo>
                  <a:lnTo>
                    <a:pt x="210" y="1510"/>
                  </a:lnTo>
                  <a:lnTo>
                    <a:pt x="193" y="1510"/>
                  </a:lnTo>
                  <a:lnTo>
                    <a:pt x="177" y="1509"/>
                  </a:lnTo>
                  <a:lnTo>
                    <a:pt x="162" y="1506"/>
                  </a:lnTo>
                  <a:lnTo>
                    <a:pt x="148" y="1503"/>
                  </a:lnTo>
                  <a:lnTo>
                    <a:pt x="135" y="1497"/>
                  </a:lnTo>
                  <a:lnTo>
                    <a:pt x="122" y="1489"/>
                  </a:lnTo>
                  <a:lnTo>
                    <a:pt x="112" y="1480"/>
                  </a:lnTo>
                  <a:lnTo>
                    <a:pt x="101" y="1467"/>
                  </a:lnTo>
                  <a:lnTo>
                    <a:pt x="93" y="1453"/>
                  </a:lnTo>
                  <a:lnTo>
                    <a:pt x="87" y="1436"/>
                  </a:lnTo>
                  <a:lnTo>
                    <a:pt x="88" y="1423"/>
                  </a:lnTo>
                  <a:lnTo>
                    <a:pt x="92" y="1412"/>
                  </a:lnTo>
                  <a:lnTo>
                    <a:pt x="98" y="1402"/>
                  </a:lnTo>
                  <a:lnTo>
                    <a:pt x="105" y="1392"/>
                  </a:lnTo>
                  <a:lnTo>
                    <a:pt x="112" y="1384"/>
                  </a:lnTo>
                  <a:lnTo>
                    <a:pt x="121" y="1376"/>
                  </a:lnTo>
                  <a:lnTo>
                    <a:pt x="129" y="1368"/>
                  </a:lnTo>
                  <a:lnTo>
                    <a:pt x="138" y="1359"/>
                  </a:lnTo>
                  <a:lnTo>
                    <a:pt x="136" y="1357"/>
                  </a:lnTo>
                  <a:lnTo>
                    <a:pt x="132" y="1353"/>
                  </a:lnTo>
                  <a:lnTo>
                    <a:pt x="128" y="1348"/>
                  </a:lnTo>
                  <a:lnTo>
                    <a:pt x="121" y="1342"/>
                  </a:lnTo>
                  <a:lnTo>
                    <a:pt x="114" y="1335"/>
                  </a:lnTo>
                  <a:lnTo>
                    <a:pt x="105" y="1325"/>
                  </a:lnTo>
                  <a:lnTo>
                    <a:pt x="95" y="1314"/>
                  </a:lnTo>
                  <a:lnTo>
                    <a:pt x="85" y="1301"/>
                  </a:lnTo>
                  <a:lnTo>
                    <a:pt x="72" y="1278"/>
                  </a:lnTo>
                  <a:lnTo>
                    <a:pt x="61" y="1256"/>
                  </a:lnTo>
                  <a:lnTo>
                    <a:pt x="49" y="1234"/>
                  </a:lnTo>
                  <a:lnTo>
                    <a:pt x="39" y="1214"/>
                  </a:lnTo>
                  <a:lnTo>
                    <a:pt x="30" y="1192"/>
                  </a:lnTo>
                  <a:lnTo>
                    <a:pt x="20" y="1170"/>
                  </a:lnTo>
                  <a:lnTo>
                    <a:pt x="12" y="1147"/>
                  </a:lnTo>
                  <a:lnTo>
                    <a:pt x="4" y="1123"/>
                  </a:lnTo>
                  <a:lnTo>
                    <a:pt x="0" y="1088"/>
                  </a:lnTo>
                  <a:lnTo>
                    <a:pt x="0" y="1053"/>
                  </a:lnTo>
                  <a:lnTo>
                    <a:pt x="3" y="1020"/>
                  </a:lnTo>
                  <a:lnTo>
                    <a:pt x="9" y="987"/>
                  </a:lnTo>
                  <a:lnTo>
                    <a:pt x="17" y="953"/>
                  </a:lnTo>
                  <a:lnTo>
                    <a:pt x="26" y="921"/>
                  </a:lnTo>
                  <a:lnTo>
                    <a:pt x="37" y="887"/>
                  </a:lnTo>
                  <a:lnTo>
                    <a:pt x="47" y="855"/>
                  </a:lnTo>
                  <a:lnTo>
                    <a:pt x="22" y="815"/>
                  </a:lnTo>
                  <a:lnTo>
                    <a:pt x="9" y="773"/>
                  </a:lnTo>
                  <a:lnTo>
                    <a:pt x="7" y="733"/>
                  </a:lnTo>
                  <a:lnTo>
                    <a:pt x="14" y="694"/>
                  </a:lnTo>
                  <a:lnTo>
                    <a:pt x="27" y="655"/>
                  </a:lnTo>
                  <a:lnTo>
                    <a:pt x="47" y="615"/>
                  </a:lnTo>
                  <a:lnTo>
                    <a:pt x="71" y="579"/>
                  </a:lnTo>
                  <a:lnTo>
                    <a:pt x="97" y="543"/>
                  </a:lnTo>
                  <a:lnTo>
                    <a:pt x="107" y="532"/>
                  </a:lnTo>
                  <a:lnTo>
                    <a:pt x="117" y="523"/>
                  </a:lnTo>
                  <a:lnTo>
                    <a:pt x="129" y="516"/>
                  </a:lnTo>
                  <a:lnTo>
                    <a:pt x="139" y="509"/>
                  </a:lnTo>
                  <a:lnTo>
                    <a:pt x="150" y="501"/>
                  </a:lnTo>
                  <a:lnTo>
                    <a:pt x="160" y="492"/>
                  </a:lnTo>
                  <a:lnTo>
                    <a:pt x="168" y="481"/>
                  </a:lnTo>
                  <a:lnTo>
                    <a:pt x="175" y="466"/>
                  </a:lnTo>
                  <a:lnTo>
                    <a:pt x="171" y="453"/>
                  </a:lnTo>
                  <a:lnTo>
                    <a:pt x="174" y="441"/>
                  </a:lnTo>
                  <a:lnTo>
                    <a:pt x="181" y="430"/>
                  </a:lnTo>
                  <a:lnTo>
                    <a:pt x="190" y="420"/>
                  </a:lnTo>
                  <a:lnTo>
                    <a:pt x="201" y="410"/>
                  </a:lnTo>
                  <a:lnTo>
                    <a:pt x="214" y="400"/>
                  </a:lnTo>
                  <a:lnTo>
                    <a:pt x="227" y="391"/>
                  </a:lnTo>
                  <a:lnTo>
                    <a:pt x="238" y="380"/>
                  </a:lnTo>
                  <a:lnTo>
                    <a:pt x="212" y="371"/>
                  </a:lnTo>
                  <a:lnTo>
                    <a:pt x="195" y="355"/>
                  </a:lnTo>
                  <a:lnTo>
                    <a:pt x="185" y="334"/>
                  </a:lnTo>
                  <a:lnTo>
                    <a:pt x="184" y="312"/>
                  </a:lnTo>
                  <a:lnTo>
                    <a:pt x="189" y="288"/>
                  </a:lnTo>
                  <a:lnTo>
                    <a:pt x="198" y="266"/>
                  </a:lnTo>
                  <a:lnTo>
                    <a:pt x="211" y="245"/>
                  </a:lnTo>
                  <a:lnTo>
                    <a:pt x="227" y="230"/>
                  </a:lnTo>
                  <a:lnTo>
                    <a:pt x="213" y="230"/>
                  </a:lnTo>
                  <a:lnTo>
                    <a:pt x="201" y="229"/>
                  </a:lnTo>
                  <a:lnTo>
                    <a:pt x="193" y="227"/>
                  </a:lnTo>
                  <a:lnTo>
                    <a:pt x="186" y="222"/>
                  </a:lnTo>
                  <a:lnTo>
                    <a:pt x="181" y="217"/>
                  </a:lnTo>
                  <a:lnTo>
                    <a:pt x="176" y="209"/>
                  </a:lnTo>
                  <a:lnTo>
                    <a:pt x="171" y="199"/>
                  </a:lnTo>
                  <a:lnTo>
                    <a:pt x="166" y="187"/>
                  </a:lnTo>
                  <a:lnTo>
                    <a:pt x="167" y="164"/>
                  </a:lnTo>
                  <a:lnTo>
                    <a:pt x="170" y="145"/>
                  </a:lnTo>
                  <a:lnTo>
                    <a:pt x="176" y="131"/>
                  </a:lnTo>
                  <a:lnTo>
                    <a:pt x="184" y="121"/>
                  </a:lnTo>
                  <a:lnTo>
                    <a:pt x="195" y="114"/>
                  </a:lnTo>
                  <a:lnTo>
                    <a:pt x="208" y="112"/>
                  </a:lnTo>
                  <a:lnTo>
                    <a:pt x="224" y="113"/>
                  </a:lnTo>
                  <a:lnTo>
                    <a:pt x="243" y="116"/>
                  </a:lnTo>
                  <a:lnTo>
                    <a:pt x="258" y="104"/>
                  </a:lnTo>
                  <a:lnTo>
                    <a:pt x="275" y="93"/>
                  </a:lnTo>
                  <a:lnTo>
                    <a:pt x="291" y="84"/>
                  </a:lnTo>
                  <a:lnTo>
                    <a:pt x="309" y="77"/>
                  </a:lnTo>
                  <a:lnTo>
                    <a:pt x="327" y="71"/>
                  </a:lnTo>
                  <a:lnTo>
                    <a:pt x="346" y="68"/>
                  </a:lnTo>
                  <a:lnTo>
                    <a:pt x="364" y="66"/>
                  </a:lnTo>
                  <a:lnTo>
                    <a:pt x="384" y="63"/>
                  </a:lnTo>
                  <a:lnTo>
                    <a:pt x="402" y="63"/>
                  </a:lnTo>
                  <a:lnTo>
                    <a:pt x="422" y="63"/>
                  </a:lnTo>
                  <a:lnTo>
                    <a:pt x="441" y="63"/>
                  </a:lnTo>
                  <a:lnTo>
                    <a:pt x="461" y="66"/>
                  </a:lnTo>
                  <a:lnTo>
                    <a:pt x="480" y="67"/>
                  </a:lnTo>
                  <a:lnTo>
                    <a:pt x="499" y="69"/>
                  </a:lnTo>
                  <a:lnTo>
                    <a:pt x="518" y="71"/>
                  </a:lnTo>
                  <a:lnTo>
                    <a:pt x="537" y="74"/>
                  </a:lnTo>
                  <a:lnTo>
                    <a:pt x="560" y="82"/>
                  </a:lnTo>
                  <a:lnTo>
                    <a:pt x="581" y="91"/>
                  </a:lnTo>
                  <a:lnTo>
                    <a:pt x="600" y="101"/>
                  </a:lnTo>
                  <a:lnTo>
                    <a:pt x="618" y="114"/>
                  </a:lnTo>
                  <a:lnTo>
                    <a:pt x="633" y="128"/>
                  </a:lnTo>
                  <a:lnTo>
                    <a:pt x="647" y="145"/>
                  </a:lnTo>
                  <a:lnTo>
                    <a:pt x="660" y="165"/>
                  </a:lnTo>
                  <a:lnTo>
                    <a:pt x="673" y="187"/>
                  </a:lnTo>
                  <a:lnTo>
                    <a:pt x="683" y="194"/>
                  </a:lnTo>
                  <a:lnTo>
                    <a:pt x="695" y="202"/>
                  </a:lnTo>
                  <a:lnTo>
                    <a:pt x="705" y="211"/>
                  </a:lnTo>
                  <a:lnTo>
                    <a:pt x="714" y="221"/>
                  </a:lnTo>
                  <a:lnTo>
                    <a:pt x="720" y="233"/>
                  </a:lnTo>
                  <a:lnTo>
                    <a:pt x="724" y="248"/>
                  </a:lnTo>
                  <a:lnTo>
                    <a:pt x="722" y="264"/>
                  </a:lnTo>
                  <a:lnTo>
                    <a:pt x="717" y="284"/>
                  </a:lnTo>
                  <a:lnTo>
                    <a:pt x="717" y="310"/>
                  </a:lnTo>
                  <a:lnTo>
                    <a:pt x="718" y="337"/>
                  </a:lnTo>
                  <a:lnTo>
                    <a:pt x="718" y="364"/>
                  </a:lnTo>
                  <a:lnTo>
                    <a:pt x="717" y="392"/>
                  </a:lnTo>
                  <a:lnTo>
                    <a:pt x="727" y="399"/>
                  </a:lnTo>
                  <a:lnTo>
                    <a:pt x="737" y="406"/>
                  </a:lnTo>
                  <a:lnTo>
                    <a:pt x="745" y="414"/>
                  </a:lnTo>
                  <a:lnTo>
                    <a:pt x="752" y="422"/>
                  </a:lnTo>
                  <a:lnTo>
                    <a:pt x="757" y="431"/>
                  </a:lnTo>
                  <a:lnTo>
                    <a:pt x="758" y="441"/>
                  </a:lnTo>
                  <a:lnTo>
                    <a:pt x="758" y="453"/>
                  </a:lnTo>
                  <a:lnTo>
                    <a:pt x="754" y="464"/>
                  </a:lnTo>
                  <a:lnTo>
                    <a:pt x="762" y="462"/>
                  </a:lnTo>
                  <a:lnTo>
                    <a:pt x="769" y="462"/>
                  </a:lnTo>
                  <a:lnTo>
                    <a:pt x="774" y="463"/>
                  </a:lnTo>
                  <a:lnTo>
                    <a:pt x="779" y="468"/>
                  </a:lnTo>
                  <a:lnTo>
                    <a:pt x="784" y="474"/>
                  </a:lnTo>
                  <a:lnTo>
                    <a:pt x="786" y="481"/>
                  </a:lnTo>
                  <a:lnTo>
                    <a:pt x="788" y="491"/>
                  </a:lnTo>
                  <a:lnTo>
                    <a:pt x="789" y="503"/>
                  </a:lnTo>
                  <a:lnTo>
                    <a:pt x="792" y="503"/>
                  </a:lnTo>
                  <a:lnTo>
                    <a:pt x="793" y="501"/>
                  </a:lnTo>
                  <a:lnTo>
                    <a:pt x="795" y="501"/>
                  </a:lnTo>
                  <a:lnTo>
                    <a:pt x="796" y="501"/>
                  </a:lnTo>
                  <a:lnTo>
                    <a:pt x="778" y="467"/>
                  </a:lnTo>
                  <a:lnTo>
                    <a:pt x="765" y="425"/>
                  </a:lnTo>
                  <a:lnTo>
                    <a:pt x="759" y="378"/>
                  </a:lnTo>
                  <a:lnTo>
                    <a:pt x="763" y="323"/>
                  </a:lnTo>
                  <a:lnTo>
                    <a:pt x="777" y="262"/>
                  </a:lnTo>
                  <a:lnTo>
                    <a:pt x="802" y="192"/>
                  </a:lnTo>
                  <a:lnTo>
                    <a:pt x="842" y="118"/>
                  </a:lnTo>
                  <a:lnTo>
                    <a:pt x="896" y="35"/>
                  </a:lnTo>
                  <a:lnTo>
                    <a:pt x="903" y="25"/>
                  </a:lnTo>
                  <a:lnTo>
                    <a:pt x="911" y="14"/>
                  </a:lnTo>
                  <a:lnTo>
                    <a:pt x="921" y="5"/>
                  </a:lnTo>
                  <a:lnTo>
                    <a:pt x="930" y="0"/>
                  </a:lnTo>
                  <a:lnTo>
                    <a:pt x="930" y="8"/>
                  </a:lnTo>
                  <a:lnTo>
                    <a:pt x="931" y="16"/>
                  </a:lnTo>
                  <a:lnTo>
                    <a:pt x="931" y="25"/>
                  </a:lnTo>
                  <a:lnTo>
                    <a:pt x="932" y="33"/>
                  </a:lnTo>
                  <a:lnTo>
                    <a:pt x="938" y="29"/>
                  </a:lnTo>
                  <a:lnTo>
                    <a:pt x="944" y="25"/>
                  </a:lnTo>
                  <a:lnTo>
                    <a:pt x="949" y="20"/>
                  </a:lnTo>
                  <a:lnTo>
                    <a:pt x="959" y="10"/>
                  </a:lnTo>
                  <a:lnTo>
                    <a:pt x="960" y="12"/>
                  </a:lnTo>
                  <a:lnTo>
                    <a:pt x="961" y="12"/>
                  </a:lnTo>
                  <a:lnTo>
                    <a:pt x="963" y="12"/>
                  </a:lnTo>
                  <a:lnTo>
                    <a:pt x="964" y="12"/>
                  </a:lnTo>
                  <a:lnTo>
                    <a:pt x="964" y="22"/>
                  </a:lnTo>
                  <a:lnTo>
                    <a:pt x="964" y="32"/>
                  </a:lnTo>
                  <a:lnTo>
                    <a:pt x="964" y="43"/>
                  </a:lnTo>
                  <a:lnTo>
                    <a:pt x="964" y="52"/>
                  </a:lnTo>
                  <a:lnTo>
                    <a:pt x="969" y="51"/>
                  </a:lnTo>
                  <a:lnTo>
                    <a:pt x="974" y="50"/>
                  </a:lnTo>
                  <a:lnTo>
                    <a:pt x="978" y="47"/>
                  </a:lnTo>
                  <a:lnTo>
                    <a:pt x="983" y="44"/>
                  </a:lnTo>
                  <a:lnTo>
                    <a:pt x="988" y="41"/>
                  </a:lnTo>
                  <a:lnTo>
                    <a:pt x="993" y="38"/>
                  </a:lnTo>
                  <a:lnTo>
                    <a:pt x="998" y="36"/>
                  </a:lnTo>
                  <a:lnTo>
                    <a:pt x="1004" y="35"/>
                  </a:lnTo>
                  <a:lnTo>
                    <a:pt x="1003" y="43"/>
                  </a:lnTo>
                  <a:lnTo>
                    <a:pt x="1001" y="50"/>
                  </a:lnTo>
                  <a:lnTo>
                    <a:pt x="999" y="56"/>
                  </a:lnTo>
                  <a:lnTo>
                    <a:pt x="998" y="65"/>
                  </a:lnTo>
                  <a:lnTo>
                    <a:pt x="1003" y="63"/>
                  </a:lnTo>
                  <a:lnTo>
                    <a:pt x="1007" y="61"/>
                  </a:lnTo>
                  <a:lnTo>
                    <a:pt x="1011" y="59"/>
                  </a:lnTo>
                  <a:lnTo>
                    <a:pt x="1015" y="55"/>
                  </a:lnTo>
                  <a:lnTo>
                    <a:pt x="1020" y="53"/>
                  </a:lnTo>
                  <a:lnTo>
                    <a:pt x="1023" y="51"/>
                  </a:lnTo>
                  <a:lnTo>
                    <a:pt x="1028" y="51"/>
                  </a:lnTo>
                  <a:lnTo>
                    <a:pt x="1032" y="51"/>
                  </a:lnTo>
                  <a:lnTo>
                    <a:pt x="1031" y="58"/>
                  </a:lnTo>
                  <a:lnTo>
                    <a:pt x="1029" y="66"/>
                  </a:lnTo>
                  <a:lnTo>
                    <a:pt x="1027" y="73"/>
                  </a:lnTo>
                  <a:lnTo>
                    <a:pt x="1024" y="81"/>
                  </a:lnTo>
                  <a:lnTo>
                    <a:pt x="1032" y="78"/>
                  </a:lnTo>
                  <a:lnTo>
                    <a:pt x="1041" y="75"/>
                  </a:lnTo>
                  <a:lnTo>
                    <a:pt x="1049" y="73"/>
                  </a:lnTo>
                  <a:lnTo>
                    <a:pt x="1057" y="70"/>
                  </a:lnTo>
                  <a:lnTo>
                    <a:pt x="1056" y="80"/>
                  </a:lnTo>
                  <a:lnTo>
                    <a:pt x="1054" y="88"/>
                  </a:lnTo>
                  <a:lnTo>
                    <a:pt x="1051" y="97"/>
                  </a:lnTo>
                  <a:lnTo>
                    <a:pt x="1047" y="106"/>
                  </a:lnTo>
                  <a:lnTo>
                    <a:pt x="1052" y="104"/>
                  </a:lnTo>
                  <a:lnTo>
                    <a:pt x="1057" y="100"/>
                  </a:lnTo>
                  <a:lnTo>
                    <a:pt x="1061" y="98"/>
                  </a:lnTo>
                  <a:lnTo>
                    <a:pt x="1066" y="96"/>
                  </a:lnTo>
                  <a:lnTo>
                    <a:pt x="1071" y="93"/>
                  </a:lnTo>
                  <a:lnTo>
                    <a:pt x="1075" y="91"/>
                  </a:lnTo>
                  <a:lnTo>
                    <a:pt x="1081" y="90"/>
                  </a:lnTo>
                  <a:lnTo>
                    <a:pt x="1087" y="89"/>
                  </a:lnTo>
                  <a:lnTo>
                    <a:pt x="1088" y="96"/>
                  </a:lnTo>
                  <a:lnTo>
                    <a:pt x="1089" y="104"/>
                  </a:lnTo>
                  <a:lnTo>
                    <a:pt x="1088" y="114"/>
                  </a:lnTo>
                  <a:lnTo>
                    <a:pt x="1087" y="122"/>
                  </a:lnTo>
                  <a:lnTo>
                    <a:pt x="1092" y="121"/>
                  </a:lnTo>
                  <a:lnTo>
                    <a:pt x="1097" y="118"/>
                  </a:lnTo>
                  <a:lnTo>
                    <a:pt x="1102" y="114"/>
                  </a:lnTo>
                  <a:lnTo>
                    <a:pt x="1107" y="111"/>
                  </a:lnTo>
                  <a:lnTo>
                    <a:pt x="1112" y="107"/>
                  </a:lnTo>
                  <a:lnTo>
                    <a:pt x="1117" y="104"/>
                  </a:lnTo>
                  <a:lnTo>
                    <a:pt x="1121" y="100"/>
                  </a:lnTo>
                  <a:lnTo>
                    <a:pt x="1127" y="99"/>
                  </a:lnTo>
                  <a:lnTo>
                    <a:pt x="1127" y="107"/>
                  </a:lnTo>
                  <a:lnTo>
                    <a:pt x="1127" y="115"/>
                  </a:lnTo>
                  <a:lnTo>
                    <a:pt x="1127" y="123"/>
                  </a:lnTo>
                  <a:lnTo>
                    <a:pt x="1128" y="131"/>
                  </a:lnTo>
                  <a:lnTo>
                    <a:pt x="1133" y="129"/>
                  </a:lnTo>
                  <a:lnTo>
                    <a:pt x="1140" y="126"/>
                  </a:lnTo>
                  <a:lnTo>
                    <a:pt x="1147" y="122"/>
                  </a:lnTo>
                  <a:lnTo>
                    <a:pt x="1151" y="120"/>
                  </a:lnTo>
                  <a:lnTo>
                    <a:pt x="1151" y="120"/>
                  </a:lnTo>
                  <a:lnTo>
                    <a:pt x="1152" y="121"/>
                  </a:lnTo>
                  <a:lnTo>
                    <a:pt x="1152" y="121"/>
                  </a:lnTo>
                  <a:lnTo>
                    <a:pt x="1154" y="122"/>
                  </a:lnTo>
                  <a:lnTo>
                    <a:pt x="1151" y="142"/>
                  </a:lnTo>
                  <a:lnTo>
                    <a:pt x="1148" y="160"/>
                  </a:lnTo>
                  <a:lnTo>
                    <a:pt x="1143" y="179"/>
                  </a:lnTo>
                  <a:lnTo>
                    <a:pt x="1139" y="196"/>
                  </a:lnTo>
                  <a:lnTo>
                    <a:pt x="1133" y="212"/>
                  </a:lnTo>
                  <a:lnTo>
                    <a:pt x="1126" y="229"/>
                  </a:lnTo>
                  <a:lnTo>
                    <a:pt x="1118" y="248"/>
                  </a:lnTo>
                  <a:lnTo>
                    <a:pt x="1110" y="266"/>
                  </a:lnTo>
                  <a:lnTo>
                    <a:pt x="1099" y="284"/>
                  </a:lnTo>
                  <a:lnTo>
                    <a:pt x="1090" y="301"/>
                  </a:lnTo>
                  <a:lnTo>
                    <a:pt x="1080" y="319"/>
                  </a:lnTo>
                  <a:lnTo>
                    <a:pt x="1069" y="337"/>
                  </a:lnTo>
                  <a:lnTo>
                    <a:pt x="1060" y="354"/>
                  </a:lnTo>
                  <a:lnTo>
                    <a:pt x="1050" y="372"/>
                  </a:lnTo>
                  <a:lnTo>
                    <a:pt x="1038" y="390"/>
                  </a:lnTo>
                  <a:lnTo>
                    <a:pt x="1028" y="407"/>
                  </a:lnTo>
                  <a:lnTo>
                    <a:pt x="1016" y="423"/>
                  </a:lnTo>
                  <a:lnTo>
                    <a:pt x="1005" y="440"/>
                  </a:lnTo>
                  <a:lnTo>
                    <a:pt x="993" y="456"/>
                  </a:lnTo>
                  <a:lnTo>
                    <a:pt x="981" y="471"/>
                  </a:lnTo>
                  <a:lnTo>
                    <a:pt x="967" y="486"/>
                  </a:lnTo>
                  <a:lnTo>
                    <a:pt x="953" y="501"/>
                  </a:lnTo>
                  <a:lnTo>
                    <a:pt x="938" y="515"/>
                  </a:lnTo>
                  <a:lnTo>
                    <a:pt x="923" y="528"/>
                  </a:lnTo>
                  <a:lnTo>
                    <a:pt x="915" y="532"/>
                  </a:lnTo>
                  <a:lnTo>
                    <a:pt x="908" y="536"/>
                  </a:lnTo>
                  <a:lnTo>
                    <a:pt x="900" y="539"/>
                  </a:lnTo>
                  <a:lnTo>
                    <a:pt x="892" y="542"/>
                  </a:lnTo>
                  <a:lnTo>
                    <a:pt x="892" y="543"/>
                  </a:lnTo>
                  <a:lnTo>
                    <a:pt x="892" y="545"/>
                  </a:lnTo>
                  <a:lnTo>
                    <a:pt x="892" y="546"/>
                  </a:lnTo>
                  <a:lnTo>
                    <a:pt x="892" y="549"/>
                  </a:lnTo>
                  <a:lnTo>
                    <a:pt x="909" y="581"/>
                  </a:lnTo>
                  <a:lnTo>
                    <a:pt x="925" y="617"/>
                  </a:lnTo>
                  <a:lnTo>
                    <a:pt x="937" y="652"/>
                  </a:lnTo>
                  <a:lnTo>
                    <a:pt x="944" y="689"/>
                  </a:lnTo>
                  <a:lnTo>
                    <a:pt x="945" y="726"/>
                  </a:lnTo>
                  <a:lnTo>
                    <a:pt x="940" y="762"/>
                  </a:lnTo>
                  <a:lnTo>
                    <a:pt x="928" y="796"/>
                  </a:lnTo>
                  <a:lnTo>
                    <a:pt x="906" y="829"/>
                  </a:lnTo>
                  <a:lnTo>
                    <a:pt x="910" y="849"/>
                  </a:lnTo>
                  <a:lnTo>
                    <a:pt x="920" y="875"/>
                  </a:lnTo>
                  <a:lnTo>
                    <a:pt x="930" y="901"/>
                  </a:lnTo>
                  <a:lnTo>
                    <a:pt x="937" y="924"/>
                  </a:lnTo>
                  <a:lnTo>
                    <a:pt x="935" y="997"/>
                  </a:lnTo>
                  <a:lnTo>
                    <a:pt x="926" y="1060"/>
                  </a:lnTo>
                  <a:lnTo>
                    <a:pt x="915" y="1116"/>
                  </a:lnTo>
                  <a:lnTo>
                    <a:pt x="900" y="1164"/>
                  </a:lnTo>
                  <a:lnTo>
                    <a:pt x="881" y="1206"/>
                  </a:lnTo>
                  <a:lnTo>
                    <a:pt x="862" y="1241"/>
                  </a:lnTo>
                  <a:lnTo>
                    <a:pt x="841" y="1270"/>
                  </a:lnTo>
                  <a:lnTo>
                    <a:pt x="819" y="1293"/>
                  </a:lnTo>
                  <a:lnTo>
                    <a:pt x="803" y="1317"/>
                  </a:lnTo>
                  <a:lnTo>
                    <a:pt x="793" y="1334"/>
                  </a:lnTo>
                  <a:lnTo>
                    <a:pt x="787" y="1345"/>
                  </a:lnTo>
                  <a:lnTo>
                    <a:pt x="786" y="1354"/>
                  </a:lnTo>
                  <a:lnTo>
                    <a:pt x="789" y="1362"/>
                  </a:lnTo>
                  <a:lnTo>
                    <a:pt x="796" y="1374"/>
                  </a:lnTo>
                  <a:lnTo>
                    <a:pt x="807" y="1389"/>
                  </a:lnTo>
                  <a:lnTo>
                    <a:pt x="820" y="1411"/>
                  </a:lnTo>
                  <a:lnTo>
                    <a:pt x="833" y="1436"/>
                  </a:lnTo>
                  <a:lnTo>
                    <a:pt x="839" y="1457"/>
                  </a:lnTo>
                  <a:lnTo>
                    <a:pt x="838" y="1473"/>
                  </a:lnTo>
                  <a:lnTo>
                    <a:pt x="831" y="1484"/>
                  </a:lnTo>
                  <a:lnTo>
                    <a:pt x="816" y="1494"/>
                  </a:lnTo>
                  <a:lnTo>
                    <a:pt x="795" y="1499"/>
                  </a:lnTo>
                  <a:lnTo>
                    <a:pt x="770" y="1504"/>
                  </a:lnTo>
                  <a:lnTo>
                    <a:pt x="737" y="150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/>
          </p:nvSpPr>
          <p:spPr bwMode="auto">
            <a:xfrm>
              <a:off x="334" y="3982"/>
              <a:ext cx="57" cy="49"/>
            </a:xfrm>
            <a:custGeom>
              <a:avLst/>
              <a:gdLst>
                <a:gd name="T0" fmla="*/ 0 w 113"/>
                <a:gd name="T1" fmla="*/ 0 h 98"/>
                <a:gd name="T2" fmla="*/ 0 w 113"/>
                <a:gd name="T3" fmla="*/ 0 h 98"/>
                <a:gd name="T4" fmla="*/ 1 w 113"/>
                <a:gd name="T5" fmla="*/ 0 h 98"/>
                <a:gd name="T6" fmla="*/ 1 w 113"/>
                <a:gd name="T7" fmla="*/ 0 h 98"/>
                <a:gd name="T8" fmla="*/ 2 w 113"/>
                <a:gd name="T9" fmla="*/ 0 h 98"/>
                <a:gd name="T10" fmla="*/ 17 w 113"/>
                <a:gd name="T11" fmla="*/ 4 h 98"/>
                <a:gd name="T12" fmla="*/ 32 w 113"/>
                <a:gd name="T13" fmla="*/ 10 h 98"/>
                <a:gd name="T14" fmla="*/ 47 w 113"/>
                <a:gd name="T15" fmla="*/ 16 h 98"/>
                <a:gd name="T16" fmla="*/ 61 w 113"/>
                <a:gd name="T17" fmla="*/ 23 h 98"/>
                <a:gd name="T18" fmla="*/ 75 w 113"/>
                <a:gd name="T19" fmla="*/ 30 h 98"/>
                <a:gd name="T20" fmla="*/ 89 w 113"/>
                <a:gd name="T21" fmla="*/ 35 h 98"/>
                <a:gd name="T22" fmla="*/ 101 w 113"/>
                <a:gd name="T23" fmla="*/ 43 h 98"/>
                <a:gd name="T24" fmla="*/ 113 w 113"/>
                <a:gd name="T25" fmla="*/ 50 h 98"/>
                <a:gd name="T26" fmla="*/ 109 w 113"/>
                <a:gd name="T27" fmla="*/ 60 h 98"/>
                <a:gd name="T28" fmla="*/ 101 w 113"/>
                <a:gd name="T29" fmla="*/ 68 h 98"/>
                <a:gd name="T30" fmla="*/ 90 w 113"/>
                <a:gd name="T31" fmla="*/ 75 h 98"/>
                <a:gd name="T32" fmla="*/ 75 w 113"/>
                <a:gd name="T33" fmla="*/ 80 h 98"/>
                <a:gd name="T34" fmla="*/ 59 w 113"/>
                <a:gd name="T35" fmla="*/ 86 h 98"/>
                <a:gd name="T36" fmla="*/ 40 w 113"/>
                <a:gd name="T37" fmla="*/ 90 h 98"/>
                <a:gd name="T38" fmla="*/ 22 w 113"/>
                <a:gd name="T39" fmla="*/ 93 h 98"/>
                <a:gd name="T40" fmla="*/ 2 w 113"/>
                <a:gd name="T41" fmla="*/ 97 h 98"/>
                <a:gd name="T42" fmla="*/ 1 w 113"/>
                <a:gd name="T43" fmla="*/ 97 h 98"/>
                <a:gd name="T44" fmla="*/ 1 w 113"/>
                <a:gd name="T45" fmla="*/ 97 h 98"/>
                <a:gd name="T46" fmla="*/ 0 w 113"/>
                <a:gd name="T47" fmla="*/ 98 h 98"/>
                <a:gd name="T48" fmla="*/ 0 w 113"/>
                <a:gd name="T49" fmla="*/ 98 h 98"/>
                <a:gd name="T50" fmla="*/ 0 w 113"/>
                <a:gd name="T5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3" h="98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17" y="4"/>
                  </a:lnTo>
                  <a:lnTo>
                    <a:pt x="32" y="10"/>
                  </a:lnTo>
                  <a:lnTo>
                    <a:pt x="47" y="16"/>
                  </a:lnTo>
                  <a:lnTo>
                    <a:pt x="61" y="23"/>
                  </a:lnTo>
                  <a:lnTo>
                    <a:pt x="75" y="30"/>
                  </a:lnTo>
                  <a:lnTo>
                    <a:pt x="89" y="35"/>
                  </a:lnTo>
                  <a:lnTo>
                    <a:pt x="101" y="43"/>
                  </a:lnTo>
                  <a:lnTo>
                    <a:pt x="113" y="50"/>
                  </a:lnTo>
                  <a:lnTo>
                    <a:pt x="109" y="60"/>
                  </a:lnTo>
                  <a:lnTo>
                    <a:pt x="101" y="68"/>
                  </a:lnTo>
                  <a:lnTo>
                    <a:pt x="90" y="75"/>
                  </a:lnTo>
                  <a:lnTo>
                    <a:pt x="75" y="80"/>
                  </a:lnTo>
                  <a:lnTo>
                    <a:pt x="59" y="86"/>
                  </a:lnTo>
                  <a:lnTo>
                    <a:pt x="40" y="90"/>
                  </a:lnTo>
                  <a:lnTo>
                    <a:pt x="22" y="93"/>
                  </a:lnTo>
                  <a:lnTo>
                    <a:pt x="2" y="97"/>
                  </a:lnTo>
                  <a:lnTo>
                    <a:pt x="1" y="97"/>
                  </a:lnTo>
                  <a:lnTo>
                    <a:pt x="1" y="97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2"/>
            <p:cNvSpPr>
              <a:spLocks/>
            </p:cNvSpPr>
            <p:nvPr/>
          </p:nvSpPr>
          <p:spPr bwMode="auto">
            <a:xfrm>
              <a:off x="272" y="3977"/>
              <a:ext cx="62" cy="57"/>
            </a:xfrm>
            <a:custGeom>
              <a:avLst/>
              <a:gdLst>
                <a:gd name="T0" fmla="*/ 36 w 126"/>
                <a:gd name="T1" fmla="*/ 115 h 115"/>
                <a:gd name="T2" fmla="*/ 17 w 126"/>
                <a:gd name="T3" fmla="*/ 104 h 115"/>
                <a:gd name="T4" fmla="*/ 6 w 126"/>
                <a:gd name="T5" fmla="*/ 88 h 115"/>
                <a:gd name="T6" fmla="*/ 0 w 126"/>
                <a:gd name="T7" fmla="*/ 70 h 115"/>
                <a:gd name="T8" fmla="*/ 1 w 126"/>
                <a:gd name="T9" fmla="*/ 52 h 115"/>
                <a:gd name="T10" fmla="*/ 7 w 126"/>
                <a:gd name="T11" fmla="*/ 35 h 115"/>
                <a:gd name="T12" fmla="*/ 19 w 126"/>
                <a:gd name="T13" fmla="*/ 20 h 115"/>
                <a:gd name="T14" fmla="*/ 34 w 126"/>
                <a:gd name="T15" fmla="*/ 7 h 115"/>
                <a:gd name="T16" fmla="*/ 53 w 126"/>
                <a:gd name="T17" fmla="*/ 0 h 115"/>
                <a:gd name="T18" fmla="*/ 61 w 126"/>
                <a:gd name="T19" fmla="*/ 0 h 115"/>
                <a:gd name="T20" fmla="*/ 70 w 126"/>
                <a:gd name="T21" fmla="*/ 1 h 115"/>
                <a:gd name="T22" fmla="*/ 79 w 126"/>
                <a:gd name="T23" fmla="*/ 2 h 115"/>
                <a:gd name="T24" fmla="*/ 88 w 126"/>
                <a:gd name="T25" fmla="*/ 4 h 115"/>
                <a:gd name="T26" fmla="*/ 97 w 126"/>
                <a:gd name="T27" fmla="*/ 5 h 115"/>
                <a:gd name="T28" fmla="*/ 107 w 126"/>
                <a:gd name="T29" fmla="*/ 7 h 115"/>
                <a:gd name="T30" fmla="*/ 117 w 126"/>
                <a:gd name="T31" fmla="*/ 9 h 115"/>
                <a:gd name="T32" fmla="*/ 126 w 126"/>
                <a:gd name="T33" fmla="*/ 12 h 115"/>
                <a:gd name="T34" fmla="*/ 126 w 126"/>
                <a:gd name="T35" fmla="*/ 110 h 115"/>
                <a:gd name="T36" fmla="*/ 112 w 126"/>
                <a:gd name="T37" fmla="*/ 111 h 115"/>
                <a:gd name="T38" fmla="*/ 98 w 126"/>
                <a:gd name="T39" fmla="*/ 112 h 115"/>
                <a:gd name="T40" fmla="*/ 85 w 126"/>
                <a:gd name="T41" fmla="*/ 113 h 115"/>
                <a:gd name="T42" fmla="*/ 73 w 126"/>
                <a:gd name="T43" fmla="*/ 114 h 115"/>
                <a:gd name="T44" fmla="*/ 61 w 126"/>
                <a:gd name="T45" fmla="*/ 114 h 115"/>
                <a:gd name="T46" fmla="*/ 51 w 126"/>
                <a:gd name="T47" fmla="*/ 115 h 115"/>
                <a:gd name="T48" fmla="*/ 43 w 126"/>
                <a:gd name="T49" fmla="*/ 115 h 115"/>
                <a:gd name="T50" fmla="*/ 36 w 126"/>
                <a:gd name="T51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6" h="115">
                  <a:moveTo>
                    <a:pt x="36" y="115"/>
                  </a:moveTo>
                  <a:lnTo>
                    <a:pt x="17" y="104"/>
                  </a:lnTo>
                  <a:lnTo>
                    <a:pt x="6" y="88"/>
                  </a:lnTo>
                  <a:lnTo>
                    <a:pt x="0" y="70"/>
                  </a:lnTo>
                  <a:lnTo>
                    <a:pt x="1" y="52"/>
                  </a:lnTo>
                  <a:lnTo>
                    <a:pt x="7" y="35"/>
                  </a:lnTo>
                  <a:lnTo>
                    <a:pt x="19" y="20"/>
                  </a:lnTo>
                  <a:lnTo>
                    <a:pt x="34" y="7"/>
                  </a:lnTo>
                  <a:lnTo>
                    <a:pt x="53" y="0"/>
                  </a:lnTo>
                  <a:lnTo>
                    <a:pt x="61" y="0"/>
                  </a:lnTo>
                  <a:lnTo>
                    <a:pt x="70" y="1"/>
                  </a:lnTo>
                  <a:lnTo>
                    <a:pt x="79" y="2"/>
                  </a:lnTo>
                  <a:lnTo>
                    <a:pt x="88" y="4"/>
                  </a:lnTo>
                  <a:lnTo>
                    <a:pt x="97" y="5"/>
                  </a:lnTo>
                  <a:lnTo>
                    <a:pt x="107" y="7"/>
                  </a:lnTo>
                  <a:lnTo>
                    <a:pt x="117" y="9"/>
                  </a:lnTo>
                  <a:lnTo>
                    <a:pt x="126" y="12"/>
                  </a:lnTo>
                  <a:lnTo>
                    <a:pt x="126" y="110"/>
                  </a:lnTo>
                  <a:lnTo>
                    <a:pt x="112" y="111"/>
                  </a:lnTo>
                  <a:lnTo>
                    <a:pt x="98" y="112"/>
                  </a:lnTo>
                  <a:lnTo>
                    <a:pt x="85" y="113"/>
                  </a:lnTo>
                  <a:lnTo>
                    <a:pt x="73" y="114"/>
                  </a:lnTo>
                  <a:lnTo>
                    <a:pt x="61" y="114"/>
                  </a:lnTo>
                  <a:lnTo>
                    <a:pt x="51" y="115"/>
                  </a:lnTo>
                  <a:lnTo>
                    <a:pt x="43" y="115"/>
                  </a:lnTo>
                  <a:lnTo>
                    <a:pt x="36" y="115"/>
                  </a:lnTo>
                  <a:close/>
                </a:path>
              </a:pathLst>
            </a:custGeom>
            <a:solidFill>
              <a:srgbClr val="D1D3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3"/>
            <p:cNvSpPr>
              <a:spLocks/>
            </p:cNvSpPr>
            <p:nvPr/>
          </p:nvSpPr>
          <p:spPr bwMode="auto">
            <a:xfrm>
              <a:off x="452" y="3744"/>
              <a:ext cx="90" cy="163"/>
            </a:xfrm>
            <a:custGeom>
              <a:avLst/>
              <a:gdLst>
                <a:gd name="T0" fmla="*/ 0 w 181"/>
                <a:gd name="T1" fmla="*/ 326 h 326"/>
                <a:gd name="T2" fmla="*/ 1 w 181"/>
                <a:gd name="T3" fmla="*/ 325 h 326"/>
                <a:gd name="T4" fmla="*/ 1 w 181"/>
                <a:gd name="T5" fmla="*/ 323 h 326"/>
                <a:gd name="T6" fmla="*/ 1 w 181"/>
                <a:gd name="T7" fmla="*/ 323 h 326"/>
                <a:gd name="T8" fmla="*/ 1 w 181"/>
                <a:gd name="T9" fmla="*/ 322 h 326"/>
                <a:gd name="T10" fmla="*/ 21 w 181"/>
                <a:gd name="T11" fmla="*/ 283 h 326"/>
                <a:gd name="T12" fmla="*/ 40 w 181"/>
                <a:gd name="T13" fmla="*/ 243 h 326"/>
                <a:gd name="T14" fmla="*/ 59 w 181"/>
                <a:gd name="T15" fmla="*/ 204 h 326"/>
                <a:gd name="T16" fmla="*/ 77 w 181"/>
                <a:gd name="T17" fmla="*/ 163 h 326"/>
                <a:gd name="T18" fmla="*/ 94 w 181"/>
                <a:gd name="T19" fmla="*/ 123 h 326"/>
                <a:gd name="T20" fmla="*/ 111 w 181"/>
                <a:gd name="T21" fmla="*/ 81 h 326"/>
                <a:gd name="T22" fmla="*/ 127 w 181"/>
                <a:gd name="T23" fmla="*/ 41 h 326"/>
                <a:gd name="T24" fmla="*/ 142 w 181"/>
                <a:gd name="T25" fmla="*/ 0 h 326"/>
                <a:gd name="T26" fmla="*/ 145 w 181"/>
                <a:gd name="T27" fmla="*/ 1 h 326"/>
                <a:gd name="T28" fmla="*/ 150 w 181"/>
                <a:gd name="T29" fmla="*/ 3 h 326"/>
                <a:gd name="T30" fmla="*/ 154 w 181"/>
                <a:gd name="T31" fmla="*/ 6 h 326"/>
                <a:gd name="T32" fmla="*/ 160 w 181"/>
                <a:gd name="T33" fmla="*/ 10 h 326"/>
                <a:gd name="T34" fmla="*/ 166 w 181"/>
                <a:gd name="T35" fmla="*/ 13 h 326"/>
                <a:gd name="T36" fmla="*/ 172 w 181"/>
                <a:gd name="T37" fmla="*/ 17 h 326"/>
                <a:gd name="T38" fmla="*/ 176 w 181"/>
                <a:gd name="T39" fmla="*/ 20 h 326"/>
                <a:gd name="T40" fmla="*/ 181 w 181"/>
                <a:gd name="T41" fmla="*/ 23 h 326"/>
                <a:gd name="T42" fmla="*/ 172 w 181"/>
                <a:gd name="T43" fmla="*/ 44 h 326"/>
                <a:gd name="T44" fmla="*/ 164 w 181"/>
                <a:gd name="T45" fmla="*/ 63 h 326"/>
                <a:gd name="T46" fmla="*/ 154 w 181"/>
                <a:gd name="T47" fmla="*/ 83 h 326"/>
                <a:gd name="T48" fmla="*/ 143 w 181"/>
                <a:gd name="T49" fmla="*/ 108 h 326"/>
                <a:gd name="T50" fmla="*/ 128 w 181"/>
                <a:gd name="T51" fmla="*/ 140 h 326"/>
                <a:gd name="T52" fmla="*/ 107 w 181"/>
                <a:gd name="T53" fmla="*/ 185 h 326"/>
                <a:gd name="T54" fmla="*/ 79 w 181"/>
                <a:gd name="T55" fmla="*/ 244 h 326"/>
                <a:gd name="T56" fmla="*/ 43 w 181"/>
                <a:gd name="T57" fmla="*/ 322 h 326"/>
                <a:gd name="T58" fmla="*/ 43 w 181"/>
                <a:gd name="T59" fmla="*/ 322 h 326"/>
                <a:gd name="T60" fmla="*/ 43 w 181"/>
                <a:gd name="T61" fmla="*/ 322 h 326"/>
                <a:gd name="T62" fmla="*/ 43 w 181"/>
                <a:gd name="T63" fmla="*/ 322 h 326"/>
                <a:gd name="T64" fmla="*/ 41 w 181"/>
                <a:gd name="T65" fmla="*/ 323 h 326"/>
                <a:gd name="T66" fmla="*/ 41 w 181"/>
                <a:gd name="T67" fmla="*/ 323 h 326"/>
                <a:gd name="T68" fmla="*/ 41 w 181"/>
                <a:gd name="T69" fmla="*/ 325 h 326"/>
                <a:gd name="T70" fmla="*/ 41 w 181"/>
                <a:gd name="T71" fmla="*/ 325 h 326"/>
                <a:gd name="T72" fmla="*/ 40 w 181"/>
                <a:gd name="T73" fmla="*/ 326 h 326"/>
                <a:gd name="T74" fmla="*/ 0 w 181"/>
                <a:gd name="T75" fmla="*/ 326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81" h="326">
                  <a:moveTo>
                    <a:pt x="0" y="326"/>
                  </a:moveTo>
                  <a:lnTo>
                    <a:pt x="1" y="325"/>
                  </a:lnTo>
                  <a:lnTo>
                    <a:pt x="1" y="323"/>
                  </a:lnTo>
                  <a:lnTo>
                    <a:pt x="1" y="323"/>
                  </a:lnTo>
                  <a:lnTo>
                    <a:pt x="1" y="322"/>
                  </a:lnTo>
                  <a:lnTo>
                    <a:pt x="21" y="283"/>
                  </a:lnTo>
                  <a:lnTo>
                    <a:pt x="40" y="243"/>
                  </a:lnTo>
                  <a:lnTo>
                    <a:pt x="59" y="204"/>
                  </a:lnTo>
                  <a:lnTo>
                    <a:pt x="77" y="163"/>
                  </a:lnTo>
                  <a:lnTo>
                    <a:pt x="94" y="123"/>
                  </a:lnTo>
                  <a:lnTo>
                    <a:pt x="111" y="81"/>
                  </a:lnTo>
                  <a:lnTo>
                    <a:pt x="127" y="41"/>
                  </a:lnTo>
                  <a:lnTo>
                    <a:pt x="142" y="0"/>
                  </a:lnTo>
                  <a:lnTo>
                    <a:pt x="145" y="1"/>
                  </a:lnTo>
                  <a:lnTo>
                    <a:pt x="150" y="3"/>
                  </a:lnTo>
                  <a:lnTo>
                    <a:pt x="154" y="6"/>
                  </a:lnTo>
                  <a:lnTo>
                    <a:pt x="160" y="10"/>
                  </a:lnTo>
                  <a:lnTo>
                    <a:pt x="166" y="13"/>
                  </a:lnTo>
                  <a:lnTo>
                    <a:pt x="172" y="17"/>
                  </a:lnTo>
                  <a:lnTo>
                    <a:pt x="176" y="20"/>
                  </a:lnTo>
                  <a:lnTo>
                    <a:pt x="181" y="23"/>
                  </a:lnTo>
                  <a:lnTo>
                    <a:pt x="172" y="44"/>
                  </a:lnTo>
                  <a:lnTo>
                    <a:pt x="164" y="63"/>
                  </a:lnTo>
                  <a:lnTo>
                    <a:pt x="154" y="83"/>
                  </a:lnTo>
                  <a:lnTo>
                    <a:pt x="143" y="108"/>
                  </a:lnTo>
                  <a:lnTo>
                    <a:pt x="128" y="140"/>
                  </a:lnTo>
                  <a:lnTo>
                    <a:pt x="107" y="185"/>
                  </a:lnTo>
                  <a:lnTo>
                    <a:pt x="79" y="244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1" y="323"/>
                  </a:lnTo>
                  <a:lnTo>
                    <a:pt x="41" y="323"/>
                  </a:lnTo>
                  <a:lnTo>
                    <a:pt x="41" y="325"/>
                  </a:lnTo>
                  <a:lnTo>
                    <a:pt x="41" y="325"/>
                  </a:lnTo>
                  <a:lnTo>
                    <a:pt x="40" y="326"/>
                  </a:lnTo>
                  <a:lnTo>
                    <a:pt x="0" y="32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4"/>
            <p:cNvSpPr>
              <a:spLocks/>
            </p:cNvSpPr>
            <p:nvPr/>
          </p:nvSpPr>
          <p:spPr bwMode="auto">
            <a:xfrm>
              <a:off x="404" y="3907"/>
              <a:ext cx="68" cy="112"/>
            </a:xfrm>
            <a:custGeom>
              <a:avLst/>
              <a:gdLst>
                <a:gd name="T0" fmla="*/ 1 w 137"/>
                <a:gd name="T1" fmla="*/ 196 h 224"/>
                <a:gd name="T2" fmla="*/ 13 w 137"/>
                <a:gd name="T3" fmla="*/ 171 h 224"/>
                <a:gd name="T4" fmla="*/ 24 w 137"/>
                <a:gd name="T5" fmla="*/ 146 h 224"/>
                <a:gd name="T6" fmla="*/ 36 w 137"/>
                <a:gd name="T7" fmla="*/ 122 h 224"/>
                <a:gd name="T8" fmla="*/ 48 w 137"/>
                <a:gd name="T9" fmla="*/ 98 h 224"/>
                <a:gd name="T10" fmla="*/ 60 w 137"/>
                <a:gd name="T11" fmla="*/ 73 h 224"/>
                <a:gd name="T12" fmla="*/ 73 w 137"/>
                <a:gd name="T13" fmla="*/ 49 h 224"/>
                <a:gd name="T14" fmla="*/ 84 w 137"/>
                <a:gd name="T15" fmla="*/ 24 h 224"/>
                <a:gd name="T16" fmla="*/ 97 w 137"/>
                <a:gd name="T17" fmla="*/ 0 h 224"/>
                <a:gd name="T18" fmla="*/ 137 w 137"/>
                <a:gd name="T19" fmla="*/ 0 h 224"/>
                <a:gd name="T20" fmla="*/ 125 w 137"/>
                <a:gd name="T21" fmla="*/ 27 h 224"/>
                <a:gd name="T22" fmla="*/ 112 w 137"/>
                <a:gd name="T23" fmla="*/ 55 h 224"/>
                <a:gd name="T24" fmla="*/ 98 w 137"/>
                <a:gd name="T25" fmla="*/ 84 h 224"/>
                <a:gd name="T26" fmla="*/ 85 w 137"/>
                <a:gd name="T27" fmla="*/ 114 h 224"/>
                <a:gd name="T28" fmla="*/ 72 w 137"/>
                <a:gd name="T29" fmla="*/ 143 h 224"/>
                <a:gd name="T30" fmla="*/ 57 w 137"/>
                <a:gd name="T31" fmla="*/ 171 h 224"/>
                <a:gd name="T32" fmla="*/ 43 w 137"/>
                <a:gd name="T33" fmla="*/ 198 h 224"/>
                <a:gd name="T34" fmla="*/ 27 w 137"/>
                <a:gd name="T35" fmla="*/ 224 h 224"/>
                <a:gd name="T36" fmla="*/ 12 w 137"/>
                <a:gd name="T37" fmla="*/ 224 h 224"/>
                <a:gd name="T38" fmla="*/ 4 w 137"/>
                <a:gd name="T39" fmla="*/ 221 h 224"/>
                <a:gd name="T40" fmla="*/ 0 w 137"/>
                <a:gd name="T41" fmla="*/ 212 h 224"/>
                <a:gd name="T42" fmla="*/ 1 w 137"/>
                <a:gd name="T43" fmla="*/ 196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7" h="224">
                  <a:moveTo>
                    <a:pt x="1" y="196"/>
                  </a:moveTo>
                  <a:lnTo>
                    <a:pt x="13" y="171"/>
                  </a:lnTo>
                  <a:lnTo>
                    <a:pt x="24" y="146"/>
                  </a:lnTo>
                  <a:lnTo>
                    <a:pt x="36" y="122"/>
                  </a:lnTo>
                  <a:lnTo>
                    <a:pt x="48" y="98"/>
                  </a:lnTo>
                  <a:lnTo>
                    <a:pt x="60" y="73"/>
                  </a:lnTo>
                  <a:lnTo>
                    <a:pt x="73" y="49"/>
                  </a:lnTo>
                  <a:lnTo>
                    <a:pt x="84" y="24"/>
                  </a:lnTo>
                  <a:lnTo>
                    <a:pt x="97" y="0"/>
                  </a:lnTo>
                  <a:lnTo>
                    <a:pt x="137" y="0"/>
                  </a:lnTo>
                  <a:lnTo>
                    <a:pt x="125" y="27"/>
                  </a:lnTo>
                  <a:lnTo>
                    <a:pt x="112" y="55"/>
                  </a:lnTo>
                  <a:lnTo>
                    <a:pt x="98" y="84"/>
                  </a:lnTo>
                  <a:lnTo>
                    <a:pt x="85" y="114"/>
                  </a:lnTo>
                  <a:lnTo>
                    <a:pt x="72" y="143"/>
                  </a:lnTo>
                  <a:lnTo>
                    <a:pt x="57" y="171"/>
                  </a:lnTo>
                  <a:lnTo>
                    <a:pt x="43" y="198"/>
                  </a:lnTo>
                  <a:lnTo>
                    <a:pt x="27" y="224"/>
                  </a:lnTo>
                  <a:lnTo>
                    <a:pt x="12" y="224"/>
                  </a:lnTo>
                  <a:lnTo>
                    <a:pt x="4" y="221"/>
                  </a:lnTo>
                  <a:lnTo>
                    <a:pt x="0" y="212"/>
                  </a:lnTo>
                  <a:lnTo>
                    <a:pt x="1" y="196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5"/>
            <p:cNvSpPr>
              <a:spLocks/>
            </p:cNvSpPr>
            <p:nvPr/>
          </p:nvSpPr>
          <p:spPr bwMode="auto">
            <a:xfrm>
              <a:off x="491" y="3724"/>
              <a:ext cx="169" cy="183"/>
            </a:xfrm>
            <a:custGeom>
              <a:avLst/>
              <a:gdLst>
                <a:gd name="T0" fmla="*/ 0 w 339"/>
                <a:gd name="T1" fmla="*/ 366 h 366"/>
                <a:gd name="T2" fmla="*/ 1 w 339"/>
                <a:gd name="T3" fmla="*/ 365 h 366"/>
                <a:gd name="T4" fmla="*/ 1 w 339"/>
                <a:gd name="T5" fmla="*/ 365 h 366"/>
                <a:gd name="T6" fmla="*/ 1 w 339"/>
                <a:gd name="T7" fmla="*/ 363 h 366"/>
                <a:gd name="T8" fmla="*/ 1 w 339"/>
                <a:gd name="T9" fmla="*/ 363 h 366"/>
                <a:gd name="T10" fmla="*/ 19 w 339"/>
                <a:gd name="T11" fmla="*/ 327 h 366"/>
                <a:gd name="T12" fmla="*/ 35 w 339"/>
                <a:gd name="T13" fmla="*/ 290 h 366"/>
                <a:gd name="T14" fmla="*/ 51 w 339"/>
                <a:gd name="T15" fmla="*/ 253 h 366"/>
                <a:gd name="T16" fmla="*/ 67 w 339"/>
                <a:gd name="T17" fmla="*/ 216 h 366"/>
                <a:gd name="T18" fmla="*/ 84 w 339"/>
                <a:gd name="T19" fmla="*/ 179 h 366"/>
                <a:gd name="T20" fmla="*/ 100 w 339"/>
                <a:gd name="T21" fmla="*/ 142 h 366"/>
                <a:gd name="T22" fmla="*/ 117 w 339"/>
                <a:gd name="T23" fmla="*/ 106 h 366"/>
                <a:gd name="T24" fmla="*/ 133 w 339"/>
                <a:gd name="T25" fmla="*/ 71 h 366"/>
                <a:gd name="T26" fmla="*/ 157 w 339"/>
                <a:gd name="T27" fmla="*/ 67 h 366"/>
                <a:gd name="T28" fmla="*/ 181 w 339"/>
                <a:gd name="T29" fmla="*/ 63 h 366"/>
                <a:gd name="T30" fmla="*/ 204 w 339"/>
                <a:gd name="T31" fmla="*/ 56 h 366"/>
                <a:gd name="T32" fmla="*/ 227 w 339"/>
                <a:gd name="T33" fmla="*/ 48 h 366"/>
                <a:gd name="T34" fmla="*/ 250 w 339"/>
                <a:gd name="T35" fmla="*/ 37 h 366"/>
                <a:gd name="T36" fmla="*/ 272 w 339"/>
                <a:gd name="T37" fmla="*/ 27 h 366"/>
                <a:gd name="T38" fmla="*/ 293 w 339"/>
                <a:gd name="T39" fmla="*/ 14 h 366"/>
                <a:gd name="T40" fmla="*/ 314 w 339"/>
                <a:gd name="T41" fmla="*/ 0 h 366"/>
                <a:gd name="T42" fmla="*/ 316 w 339"/>
                <a:gd name="T43" fmla="*/ 0 h 366"/>
                <a:gd name="T44" fmla="*/ 318 w 339"/>
                <a:gd name="T45" fmla="*/ 0 h 366"/>
                <a:gd name="T46" fmla="*/ 319 w 339"/>
                <a:gd name="T47" fmla="*/ 0 h 366"/>
                <a:gd name="T48" fmla="*/ 322 w 339"/>
                <a:gd name="T49" fmla="*/ 1 h 366"/>
                <a:gd name="T50" fmla="*/ 333 w 339"/>
                <a:gd name="T51" fmla="*/ 45 h 366"/>
                <a:gd name="T52" fmla="*/ 339 w 339"/>
                <a:gd name="T53" fmla="*/ 91 h 366"/>
                <a:gd name="T54" fmla="*/ 339 w 339"/>
                <a:gd name="T55" fmla="*/ 137 h 366"/>
                <a:gd name="T56" fmla="*/ 333 w 339"/>
                <a:gd name="T57" fmla="*/ 185 h 366"/>
                <a:gd name="T58" fmla="*/ 324 w 339"/>
                <a:gd name="T59" fmla="*/ 231 h 366"/>
                <a:gd name="T60" fmla="*/ 310 w 339"/>
                <a:gd name="T61" fmla="*/ 277 h 366"/>
                <a:gd name="T62" fmla="*/ 293 w 339"/>
                <a:gd name="T63" fmla="*/ 321 h 366"/>
                <a:gd name="T64" fmla="*/ 274 w 339"/>
                <a:gd name="T65" fmla="*/ 363 h 366"/>
                <a:gd name="T66" fmla="*/ 274 w 339"/>
                <a:gd name="T67" fmla="*/ 363 h 366"/>
                <a:gd name="T68" fmla="*/ 274 w 339"/>
                <a:gd name="T69" fmla="*/ 365 h 366"/>
                <a:gd name="T70" fmla="*/ 274 w 339"/>
                <a:gd name="T71" fmla="*/ 365 h 366"/>
                <a:gd name="T72" fmla="*/ 273 w 339"/>
                <a:gd name="T73" fmla="*/ 366 h 366"/>
                <a:gd name="T74" fmla="*/ 0 w 339"/>
                <a:gd name="T75" fmla="*/ 366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9" h="366">
                  <a:moveTo>
                    <a:pt x="0" y="366"/>
                  </a:moveTo>
                  <a:lnTo>
                    <a:pt x="1" y="365"/>
                  </a:lnTo>
                  <a:lnTo>
                    <a:pt x="1" y="365"/>
                  </a:lnTo>
                  <a:lnTo>
                    <a:pt x="1" y="363"/>
                  </a:lnTo>
                  <a:lnTo>
                    <a:pt x="1" y="363"/>
                  </a:lnTo>
                  <a:lnTo>
                    <a:pt x="19" y="327"/>
                  </a:lnTo>
                  <a:lnTo>
                    <a:pt x="35" y="290"/>
                  </a:lnTo>
                  <a:lnTo>
                    <a:pt x="51" y="253"/>
                  </a:lnTo>
                  <a:lnTo>
                    <a:pt x="67" y="216"/>
                  </a:lnTo>
                  <a:lnTo>
                    <a:pt x="84" y="179"/>
                  </a:lnTo>
                  <a:lnTo>
                    <a:pt x="100" y="142"/>
                  </a:lnTo>
                  <a:lnTo>
                    <a:pt x="117" y="106"/>
                  </a:lnTo>
                  <a:lnTo>
                    <a:pt x="133" y="71"/>
                  </a:lnTo>
                  <a:lnTo>
                    <a:pt x="157" y="67"/>
                  </a:lnTo>
                  <a:lnTo>
                    <a:pt x="181" y="63"/>
                  </a:lnTo>
                  <a:lnTo>
                    <a:pt x="204" y="56"/>
                  </a:lnTo>
                  <a:lnTo>
                    <a:pt x="227" y="48"/>
                  </a:lnTo>
                  <a:lnTo>
                    <a:pt x="250" y="37"/>
                  </a:lnTo>
                  <a:lnTo>
                    <a:pt x="272" y="27"/>
                  </a:lnTo>
                  <a:lnTo>
                    <a:pt x="293" y="14"/>
                  </a:lnTo>
                  <a:lnTo>
                    <a:pt x="314" y="0"/>
                  </a:lnTo>
                  <a:lnTo>
                    <a:pt x="316" y="0"/>
                  </a:lnTo>
                  <a:lnTo>
                    <a:pt x="318" y="0"/>
                  </a:lnTo>
                  <a:lnTo>
                    <a:pt x="319" y="0"/>
                  </a:lnTo>
                  <a:lnTo>
                    <a:pt x="322" y="1"/>
                  </a:lnTo>
                  <a:lnTo>
                    <a:pt x="333" y="45"/>
                  </a:lnTo>
                  <a:lnTo>
                    <a:pt x="339" y="91"/>
                  </a:lnTo>
                  <a:lnTo>
                    <a:pt x="339" y="137"/>
                  </a:lnTo>
                  <a:lnTo>
                    <a:pt x="333" y="185"/>
                  </a:lnTo>
                  <a:lnTo>
                    <a:pt x="324" y="231"/>
                  </a:lnTo>
                  <a:lnTo>
                    <a:pt x="310" y="277"/>
                  </a:lnTo>
                  <a:lnTo>
                    <a:pt x="293" y="321"/>
                  </a:lnTo>
                  <a:lnTo>
                    <a:pt x="274" y="363"/>
                  </a:lnTo>
                  <a:lnTo>
                    <a:pt x="274" y="363"/>
                  </a:lnTo>
                  <a:lnTo>
                    <a:pt x="274" y="365"/>
                  </a:lnTo>
                  <a:lnTo>
                    <a:pt x="274" y="365"/>
                  </a:lnTo>
                  <a:lnTo>
                    <a:pt x="273" y="366"/>
                  </a:lnTo>
                  <a:lnTo>
                    <a:pt x="0" y="36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6"/>
            <p:cNvSpPr>
              <a:spLocks/>
            </p:cNvSpPr>
            <p:nvPr/>
          </p:nvSpPr>
          <p:spPr bwMode="auto">
            <a:xfrm>
              <a:off x="440" y="3907"/>
              <a:ext cx="187" cy="105"/>
            </a:xfrm>
            <a:custGeom>
              <a:avLst/>
              <a:gdLst>
                <a:gd name="T0" fmla="*/ 26 w 374"/>
                <a:gd name="T1" fmla="*/ 209 h 209"/>
                <a:gd name="T2" fmla="*/ 14 w 374"/>
                <a:gd name="T3" fmla="*/ 207 h 209"/>
                <a:gd name="T4" fmla="*/ 7 w 374"/>
                <a:gd name="T5" fmla="*/ 206 h 209"/>
                <a:gd name="T6" fmla="*/ 3 w 374"/>
                <a:gd name="T7" fmla="*/ 205 h 209"/>
                <a:gd name="T8" fmla="*/ 0 w 374"/>
                <a:gd name="T9" fmla="*/ 204 h 209"/>
                <a:gd name="T10" fmla="*/ 0 w 374"/>
                <a:gd name="T11" fmla="*/ 201 h 209"/>
                <a:gd name="T12" fmla="*/ 1 w 374"/>
                <a:gd name="T13" fmla="*/ 199 h 209"/>
                <a:gd name="T14" fmla="*/ 1 w 374"/>
                <a:gd name="T15" fmla="*/ 197 h 209"/>
                <a:gd name="T16" fmla="*/ 1 w 374"/>
                <a:gd name="T17" fmla="*/ 194 h 209"/>
                <a:gd name="T18" fmla="*/ 15 w 374"/>
                <a:gd name="T19" fmla="*/ 171 h 209"/>
                <a:gd name="T20" fmla="*/ 27 w 374"/>
                <a:gd name="T21" fmla="*/ 147 h 209"/>
                <a:gd name="T22" fmla="*/ 40 w 374"/>
                <a:gd name="T23" fmla="*/ 123 h 209"/>
                <a:gd name="T24" fmla="*/ 53 w 374"/>
                <a:gd name="T25" fmla="*/ 99 h 209"/>
                <a:gd name="T26" fmla="*/ 65 w 374"/>
                <a:gd name="T27" fmla="*/ 75 h 209"/>
                <a:gd name="T28" fmla="*/ 77 w 374"/>
                <a:gd name="T29" fmla="*/ 49 h 209"/>
                <a:gd name="T30" fmla="*/ 90 w 374"/>
                <a:gd name="T31" fmla="*/ 25 h 209"/>
                <a:gd name="T32" fmla="*/ 101 w 374"/>
                <a:gd name="T33" fmla="*/ 0 h 209"/>
                <a:gd name="T34" fmla="*/ 374 w 374"/>
                <a:gd name="T35" fmla="*/ 0 h 209"/>
                <a:gd name="T36" fmla="*/ 372 w 374"/>
                <a:gd name="T37" fmla="*/ 5 h 209"/>
                <a:gd name="T38" fmla="*/ 369 w 374"/>
                <a:gd name="T39" fmla="*/ 11 h 209"/>
                <a:gd name="T40" fmla="*/ 366 w 374"/>
                <a:gd name="T41" fmla="*/ 17 h 209"/>
                <a:gd name="T42" fmla="*/ 363 w 374"/>
                <a:gd name="T43" fmla="*/ 23 h 209"/>
                <a:gd name="T44" fmla="*/ 349 w 374"/>
                <a:gd name="T45" fmla="*/ 41 h 209"/>
                <a:gd name="T46" fmla="*/ 336 w 374"/>
                <a:gd name="T47" fmla="*/ 56 h 209"/>
                <a:gd name="T48" fmla="*/ 325 w 374"/>
                <a:gd name="T49" fmla="*/ 69 h 209"/>
                <a:gd name="T50" fmla="*/ 316 w 374"/>
                <a:gd name="T51" fmla="*/ 80 h 209"/>
                <a:gd name="T52" fmla="*/ 306 w 374"/>
                <a:gd name="T53" fmla="*/ 91 h 209"/>
                <a:gd name="T54" fmla="*/ 298 w 374"/>
                <a:gd name="T55" fmla="*/ 100 h 209"/>
                <a:gd name="T56" fmla="*/ 289 w 374"/>
                <a:gd name="T57" fmla="*/ 110 h 209"/>
                <a:gd name="T58" fmla="*/ 280 w 374"/>
                <a:gd name="T59" fmla="*/ 122 h 209"/>
                <a:gd name="T60" fmla="*/ 256 w 374"/>
                <a:gd name="T61" fmla="*/ 118 h 209"/>
                <a:gd name="T62" fmla="*/ 231 w 374"/>
                <a:gd name="T63" fmla="*/ 118 h 209"/>
                <a:gd name="T64" fmla="*/ 211 w 374"/>
                <a:gd name="T65" fmla="*/ 121 h 209"/>
                <a:gd name="T66" fmla="*/ 190 w 374"/>
                <a:gd name="T67" fmla="*/ 126 h 209"/>
                <a:gd name="T68" fmla="*/ 173 w 374"/>
                <a:gd name="T69" fmla="*/ 137 h 209"/>
                <a:gd name="T70" fmla="*/ 156 w 374"/>
                <a:gd name="T71" fmla="*/ 150 h 209"/>
                <a:gd name="T72" fmla="*/ 141 w 374"/>
                <a:gd name="T73" fmla="*/ 167 h 209"/>
                <a:gd name="T74" fmla="*/ 130 w 374"/>
                <a:gd name="T75" fmla="*/ 189 h 209"/>
                <a:gd name="T76" fmla="*/ 120 w 374"/>
                <a:gd name="T77" fmla="*/ 197 h 209"/>
                <a:gd name="T78" fmla="*/ 108 w 374"/>
                <a:gd name="T79" fmla="*/ 203 h 209"/>
                <a:gd name="T80" fmla="*/ 95 w 374"/>
                <a:gd name="T81" fmla="*/ 206 h 209"/>
                <a:gd name="T82" fmla="*/ 82 w 374"/>
                <a:gd name="T83" fmla="*/ 208 h 209"/>
                <a:gd name="T84" fmla="*/ 67 w 374"/>
                <a:gd name="T85" fmla="*/ 209 h 209"/>
                <a:gd name="T86" fmla="*/ 53 w 374"/>
                <a:gd name="T87" fmla="*/ 209 h 209"/>
                <a:gd name="T88" fmla="*/ 39 w 374"/>
                <a:gd name="T89" fmla="*/ 209 h 209"/>
                <a:gd name="T90" fmla="*/ 26 w 374"/>
                <a:gd name="T91" fmla="*/ 209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74" h="209">
                  <a:moveTo>
                    <a:pt x="26" y="209"/>
                  </a:moveTo>
                  <a:lnTo>
                    <a:pt x="14" y="207"/>
                  </a:lnTo>
                  <a:lnTo>
                    <a:pt x="7" y="206"/>
                  </a:lnTo>
                  <a:lnTo>
                    <a:pt x="3" y="205"/>
                  </a:lnTo>
                  <a:lnTo>
                    <a:pt x="0" y="204"/>
                  </a:lnTo>
                  <a:lnTo>
                    <a:pt x="0" y="201"/>
                  </a:lnTo>
                  <a:lnTo>
                    <a:pt x="1" y="199"/>
                  </a:lnTo>
                  <a:lnTo>
                    <a:pt x="1" y="197"/>
                  </a:lnTo>
                  <a:lnTo>
                    <a:pt x="1" y="194"/>
                  </a:lnTo>
                  <a:lnTo>
                    <a:pt x="15" y="171"/>
                  </a:lnTo>
                  <a:lnTo>
                    <a:pt x="27" y="147"/>
                  </a:lnTo>
                  <a:lnTo>
                    <a:pt x="40" y="123"/>
                  </a:lnTo>
                  <a:lnTo>
                    <a:pt x="53" y="99"/>
                  </a:lnTo>
                  <a:lnTo>
                    <a:pt x="65" y="75"/>
                  </a:lnTo>
                  <a:lnTo>
                    <a:pt x="77" y="49"/>
                  </a:lnTo>
                  <a:lnTo>
                    <a:pt x="90" y="25"/>
                  </a:lnTo>
                  <a:lnTo>
                    <a:pt x="101" y="0"/>
                  </a:lnTo>
                  <a:lnTo>
                    <a:pt x="374" y="0"/>
                  </a:lnTo>
                  <a:lnTo>
                    <a:pt x="372" y="5"/>
                  </a:lnTo>
                  <a:lnTo>
                    <a:pt x="369" y="11"/>
                  </a:lnTo>
                  <a:lnTo>
                    <a:pt x="366" y="17"/>
                  </a:lnTo>
                  <a:lnTo>
                    <a:pt x="363" y="23"/>
                  </a:lnTo>
                  <a:lnTo>
                    <a:pt x="349" y="41"/>
                  </a:lnTo>
                  <a:lnTo>
                    <a:pt x="336" y="56"/>
                  </a:lnTo>
                  <a:lnTo>
                    <a:pt x="325" y="69"/>
                  </a:lnTo>
                  <a:lnTo>
                    <a:pt x="316" y="80"/>
                  </a:lnTo>
                  <a:lnTo>
                    <a:pt x="306" y="91"/>
                  </a:lnTo>
                  <a:lnTo>
                    <a:pt x="298" y="100"/>
                  </a:lnTo>
                  <a:lnTo>
                    <a:pt x="289" y="110"/>
                  </a:lnTo>
                  <a:lnTo>
                    <a:pt x="280" y="122"/>
                  </a:lnTo>
                  <a:lnTo>
                    <a:pt x="256" y="118"/>
                  </a:lnTo>
                  <a:lnTo>
                    <a:pt x="231" y="118"/>
                  </a:lnTo>
                  <a:lnTo>
                    <a:pt x="211" y="121"/>
                  </a:lnTo>
                  <a:lnTo>
                    <a:pt x="190" y="126"/>
                  </a:lnTo>
                  <a:lnTo>
                    <a:pt x="173" y="137"/>
                  </a:lnTo>
                  <a:lnTo>
                    <a:pt x="156" y="150"/>
                  </a:lnTo>
                  <a:lnTo>
                    <a:pt x="141" y="167"/>
                  </a:lnTo>
                  <a:lnTo>
                    <a:pt x="130" y="189"/>
                  </a:lnTo>
                  <a:lnTo>
                    <a:pt x="120" y="197"/>
                  </a:lnTo>
                  <a:lnTo>
                    <a:pt x="108" y="203"/>
                  </a:lnTo>
                  <a:lnTo>
                    <a:pt x="95" y="206"/>
                  </a:lnTo>
                  <a:lnTo>
                    <a:pt x="82" y="208"/>
                  </a:lnTo>
                  <a:lnTo>
                    <a:pt x="67" y="209"/>
                  </a:lnTo>
                  <a:lnTo>
                    <a:pt x="53" y="209"/>
                  </a:lnTo>
                  <a:lnTo>
                    <a:pt x="39" y="209"/>
                  </a:lnTo>
                  <a:lnTo>
                    <a:pt x="26" y="209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7"/>
            <p:cNvSpPr>
              <a:spLocks/>
            </p:cNvSpPr>
            <p:nvPr/>
          </p:nvSpPr>
          <p:spPr bwMode="auto">
            <a:xfrm>
              <a:off x="222" y="3734"/>
              <a:ext cx="216" cy="173"/>
            </a:xfrm>
            <a:custGeom>
              <a:avLst/>
              <a:gdLst>
                <a:gd name="T0" fmla="*/ 43 w 432"/>
                <a:gd name="T1" fmla="*/ 346 h 346"/>
                <a:gd name="T2" fmla="*/ 43 w 432"/>
                <a:gd name="T3" fmla="*/ 345 h 346"/>
                <a:gd name="T4" fmla="*/ 43 w 432"/>
                <a:gd name="T5" fmla="*/ 343 h 346"/>
                <a:gd name="T6" fmla="*/ 41 w 432"/>
                <a:gd name="T7" fmla="*/ 343 h 346"/>
                <a:gd name="T8" fmla="*/ 41 w 432"/>
                <a:gd name="T9" fmla="*/ 342 h 346"/>
                <a:gd name="T10" fmla="*/ 35 w 432"/>
                <a:gd name="T11" fmla="*/ 327 h 346"/>
                <a:gd name="T12" fmla="*/ 29 w 432"/>
                <a:gd name="T13" fmla="*/ 312 h 346"/>
                <a:gd name="T14" fmla="*/ 23 w 432"/>
                <a:gd name="T15" fmla="*/ 297 h 346"/>
                <a:gd name="T16" fmla="*/ 17 w 432"/>
                <a:gd name="T17" fmla="*/ 282 h 346"/>
                <a:gd name="T18" fmla="*/ 13 w 432"/>
                <a:gd name="T19" fmla="*/ 267 h 346"/>
                <a:gd name="T20" fmla="*/ 9 w 432"/>
                <a:gd name="T21" fmla="*/ 255 h 346"/>
                <a:gd name="T22" fmla="*/ 6 w 432"/>
                <a:gd name="T23" fmla="*/ 242 h 346"/>
                <a:gd name="T24" fmla="*/ 2 w 432"/>
                <a:gd name="T25" fmla="*/ 230 h 346"/>
                <a:gd name="T26" fmla="*/ 0 w 432"/>
                <a:gd name="T27" fmla="*/ 200 h 346"/>
                <a:gd name="T28" fmla="*/ 1 w 432"/>
                <a:gd name="T29" fmla="*/ 171 h 346"/>
                <a:gd name="T30" fmla="*/ 2 w 432"/>
                <a:gd name="T31" fmla="*/ 142 h 346"/>
                <a:gd name="T32" fmla="*/ 7 w 432"/>
                <a:gd name="T33" fmla="*/ 114 h 346"/>
                <a:gd name="T34" fmla="*/ 12 w 432"/>
                <a:gd name="T35" fmla="*/ 85 h 346"/>
                <a:gd name="T36" fmla="*/ 17 w 432"/>
                <a:gd name="T37" fmla="*/ 58 h 346"/>
                <a:gd name="T38" fmla="*/ 24 w 432"/>
                <a:gd name="T39" fmla="*/ 30 h 346"/>
                <a:gd name="T40" fmla="*/ 32 w 432"/>
                <a:gd name="T41" fmla="*/ 1 h 346"/>
                <a:gd name="T42" fmla="*/ 33 w 432"/>
                <a:gd name="T43" fmla="*/ 0 h 346"/>
                <a:gd name="T44" fmla="*/ 36 w 432"/>
                <a:gd name="T45" fmla="*/ 0 h 346"/>
                <a:gd name="T46" fmla="*/ 37 w 432"/>
                <a:gd name="T47" fmla="*/ 0 h 346"/>
                <a:gd name="T48" fmla="*/ 38 w 432"/>
                <a:gd name="T49" fmla="*/ 0 h 346"/>
                <a:gd name="T50" fmla="*/ 50 w 432"/>
                <a:gd name="T51" fmla="*/ 7 h 346"/>
                <a:gd name="T52" fmla="*/ 61 w 432"/>
                <a:gd name="T53" fmla="*/ 13 h 346"/>
                <a:gd name="T54" fmla="*/ 73 w 432"/>
                <a:gd name="T55" fmla="*/ 20 h 346"/>
                <a:gd name="T56" fmla="*/ 84 w 432"/>
                <a:gd name="T57" fmla="*/ 25 h 346"/>
                <a:gd name="T58" fmla="*/ 96 w 432"/>
                <a:gd name="T59" fmla="*/ 31 h 346"/>
                <a:gd name="T60" fmla="*/ 106 w 432"/>
                <a:gd name="T61" fmla="*/ 36 h 346"/>
                <a:gd name="T62" fmla="*/ 118 w 432"/>
                <a:gd name="T63" fmla="*/ 40 h 346"/>
                <a:gd name="T64" fmla="*/ 129 w 432"/>
                <a:gd name="T65" fmla="*/ 45 h 346"/>
                <a:gd name="T66" fmla="*/ 141 w 432"/>
                <a:gd name="T67" fmla="*/ 48 h 346"/>
                <a:gd name="T68" fmla="*/ 151 w 432"/>
                <a:gd name="T69" fmla="*/ 52 h 346"/>
                <a:gd name="T70" fmla="*/ 163 w 432"/>
                <a:gd name="T71" fmla="*/ 55 h 346"/>
                <a:gd name="T72" fmla="*/ 175 w 432"/>
                <a:gd name="T73" fmla="*/ 56 h 346"/>
                <a:gd name="T74" fmla="*/ 187 w 432"/>
                <a:gd name="T75" fmla="*/ 59 h 346"/>
                <a:gd name="T76" fmla="*/ 199 w 432"/>
                <a:gd name="T77" fmla="*/ 60 h 346"/>
                <a:gd name="T78" fmla="*/ 212 w 432"/>
                <a:gd name="T79" fmla="*/ 60 h 346"/>
                <a:gd name="T80" fmla="*/ 225 w 432"/>
                <a:gd name="T81" fmla="*/ 59 h 346"/>
                <a:gd name="T82" fmla="*/ 225 w 432"/>
                <a:gd name="T83" fmla="*/ 342 h 346"/>
                <a:gd name="T84" fmla="*/ 225 w 432"/>
                <a:gd name="T85" fmla="*/ 346 h 346"/>
                <a:gd name="T86" fmla="*/ 432 w 432"/>
                <a:gd name="T87" fmla="*/ 346 h 346"/>
                <a:gd name="T88" fmla="*/ 225 w 432"/>
                <a:gd name="T89" fmla="*/ 346 h 346"/>
                <a:gd name="T90" fmla="*/ 43 w 432"/>
                <a:gd name="T91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32" h="346">
                  <a:moveTo>
                    <a:pt x="43" y="346"/>
                  </a:moveTo>
                  <a:lnTo>
                    <a:pt x="43" y="345"/>
                  </a:lnTo>
                  <a:lnTo>
                    <a:pt x="43" y="343"/>
                  </a:lnTo>
                  <a:lnTo>
                    <a:pt x="41" y="343"/>
                  </a:lnTo>
                  <a:lnTo>
                    <a:pt x="41" y="342"/>
                  </a:lnTo>
                  <a:lnTo>
                    <a:pt x="35" y="327"/>
                  </a:lnTo>
                  <a:lnTo>
                    <a:pt x="29" y="312"/>
                  </a:lnTo>
                  <a:lnTo>
                    <a:pt x="23" y="297"/>
                  </a:lnTo>
                  <a:lnTo>
                    <a:pt x="17" y="282"/>
                  </a:lnTo>
                  <a:lnTo>
                    <a:pt x="13" y="267"/>
                  </a:lnTo>
                  <a:lnTo>
                    <a:pt x="9" y="255"/>
                  </a:lnTo>
                  <a:lnTo>
                    <a:pt x="6" y="242"/>
                  </a:lnTo>
                  <a:lnTo>
                    <a:pt x="2" y="230"/>
                  </a:lnTo>
                  <a:lnTo>
                    <a:pt x="0" y="200"/>
                  </a:lnTo>
                  <a:lnTo>
                    <a:pt x="1" y="171"/>
                  </a:lnTo>
                  <a:lnTo>
                    <a:pt x="2" y="142"/>
                  </a:lnTo>
                  <a:lnTo>
                    <a:pt x="7" y="114"/>
                  </a:lnTo>
                  <a:lnTo>
                    <a:pt x="12" y="85"/>
                  </a:lnTo>
                  <a:lnTo>
                    <a:pt x="17" y="58"/>
                  </a:lnTo>
                  <a:lnTo>
                    <a:pt x="24" y="30"/>
                  </a:lnTo>
                  <a:lnTo>
                    <a:pt x="32" y="1"/>
                  </a:lnTo>
                  <a:lnTo>
                    <a:pt x="33" y="0"/>
                  </a:lnTo>
                  <a:lnTo>
                    <a:pt x="36" y="0"/>
                  </a:lnTo>
                  <a:lnTo>
                    <a:pt x="37" y="0"/>
                  </a:lnTo>
                  <a:lnTo>
                    <a:pt x="38" y="0"/>
                  </a:lnTo>
                  <a:lnTo>
                    <a:pt x="50" y="7"/>
                  </a:lnTo>
                  <a:lnTo>
                    <a:pt x="61" y="13"/>
                  </a:lnTo>
                  <a:lnTo>
                    <a:pt x="73" y="20"/>
                  </a:lnTo>
                  <a:lnTo>
                    <a:pt x="84" y="25"/>
                  </a:lnTo>
                  <a:lnTo>
                    <a:pt x="96" y="31"/>
                  </a:lnTo>
                  <a:lnTo>
                    <a:pt x="106" y="36"/>
                  </a:lnTo>
                  <a:lnTo>
                    <a:pt x="118" y="40"/>
                  </a:lnTo>
                  <a:lnTo>
                    <a:pt x="129" y="45"/>
                  </a:lnTo>
                  <a:lnTo>
                    <a:pt x="141" y="48"/>
                  </a:lnTo>
                  <a:lnTo>
                    <a:pt x="151" y="52"/>
                  </a:lnTo>
                  <a:lnTo>
                    <a:pt x="163" y="55"/>
                  </a:lnTo>
                  <a:lnTo>
                    <a:pt x="175" y="56"/>
                  </a:lnTo>
                  <a:lnTo>
                    <a:pt x="187" y="59"/>
                  </a:lnTo>
                  <a:lnTo>
                    <a:pt x="199" y="60"/>
                  </a:lnTo>
                  <a:lnTo>
                    <a:pt x="212" y="60"/>
                  </a:lnTo>
                  <a:lnTo>
                    <a:pt x="225" y="59"/>
                  </a:lnTo>
                  <a:lnTo>
                    <a:pt x="225" y="342"/>
                  </a:lnTo>
                  <a:lnTo>
                    <a:pt x="225" y="346"/>
                  </a:lnTo>
                  <a:lnTo>
                    <a:pt x="432" y="346"/>
                  </a:lnTo>
                  <a:lnTo>
                    <a:pt x="225" y="346"/>
                  </a:lnTo>
                  <a:lnTo>
                    <a:pt x="43" y="346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8"/>
            <p:cNvSpPr>
              <a:spLocks/>
            </p:cNvSpPr>
            <p:nvPr/>
          </p:nvSpPr>
          <p:spPr bwMode="auto">
            <a:xfrm>
              <a:off x="243" y="3907"/>
              <a:ext cx="91" cy="66"/>
            </a:xfrm>
            <a:custGeom>
              <a:avLst/>
              <a:gdLst>
                <a:gd name="T0" fmla="*/ 182 w 182"/>
                <a:gd name="T1" fmla="*/ 132 h 132"/>
                <a:gd name="T2" fmla="*/ 170 w 182"/>
                <a:gd name="T3" fmla="*/ 129 h 132"/>
                <a:gd name="T4" fmla="*/ 160 w 182"/>
                <a:gd name="T5" fmla="*/ 126 h 132"/>
                <a:gd name="T6" fmla="*/ 148 w 182"/>
                <a:gd name="T7" fmla="*/ 124 h 132"/>
                <a:gd name="T8" fmla="*/ 138 w 182"/>
                <a:gd name="T9" fmla="*/ 122 h 132"/>
                <a:gd name="T10" fmla="*/ 126 w 182"/>
                <a:gd name="T11" fmla="*/ 121 h 132"/>
                <a:gd name="T12" fmla="*/ 116 w 182"/>
                <a:gd name="T13" fmla="*/ 120 h 132"/>
                <a:gd name="T14" fmla="*/ 106 w 182"/>
                <a:gd name="T15" fmla="*/ 118 h 132"/>
                <a:gd name="T16" fmla="*/ 95 w 182"/>
                <a:gd name="T17" fmla="*/ 118 h 132"/>
                <a:gd name="T18" fmla="*/ 87 w 182"/>
                <a:gd name="T19" fmla="*/ 113 h 132"/>
                <a:gd name="T20" fmla="*/ 80 w 182"/>
                <a:gd name="T21" fmla="*/ 106 h 132"/>
                <a:gd name="T22" fmla="*/ 75 w 182"/>
                <a:gd name="T23" fmla="*/ 100 h 132"/>
                <a:gd name="T24" fmla="*/ 69 w 182"/>
                <a:gd name="T25" fmla="*/ 97 h 132"/>
                <a:gd name="T26" fmla="*/ 69 w 182"/>
                <a:gd name="T27" fmla="*/ 95 h 132"/>
                <a:gd name="T28" fmla="*/ 69 w 182"/>
                <a:gd name="T29" fmla="*/ 94 h 132"/>
                <a:gd name="T30" fmla="*/ 69 w 182"/>
                <a:gd name="T31" fmla="*/ 94 h 132"/>
                <a:gd name="T32" fmla="*/ 69 w 182"/>
                <a:gd name="T33" fmla="*/ 93 h 132"/>
                <a:gd name="T34" fmla="*/ 58 w 182"/>
                <a:gd name="T35" fmla="*/ 86 h 132"/>
                <a:gd name="T36" fmla="*/ 49 w 182"/>
                <a:gd name="T37" fmla="*/ 77 h 132"/>
                <a:gd name="T38" fmla="*/ 40 w 182"/>
                <a:gd name="T39" fmla="*/ 67 h 132"/>
                <a:gd name="T40" fmla="*/ 31 w 182"/>
                <a:gd name="T41" fmla="*/ 55 h 132"/>
                <a:gd name="T42" fmla="*/ 23 w 182"/>
                <a:gd name="T43" fmla="*/ 42 h 132"/>
                <a:gd name="T44" fmla="*/ 15 w 182"/>
                <a:gd name="T45" fmla="*/ 29 h 132"/>
                <a:gd name="T46" fmla="*/ 7 w 182"/>
                <a:gd name="T47" fmla="*/ 15 h 132"/>
                <a:gd name="T48" fmla="*/ 0 w 182"/>
                <a:gd name="T49" fmla="*/ 0 h 132"/>
                <a:gd name="T50" fmla="*/ 182 w 182"/>
                <a:gd name="T51" fmla="*/ 0 h 132"/>
                <a:gd name="T52" fmla="*/ 182 w 182"/>
                <a:gd name="T53" fmla="*/ 13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82" h="132">
                  <a:moveTo>
                    <a:pt x="182" y="132"/>
                  </a:moveTo>
                  <a:lnTo>
                    <a:pt x="170" y="129"/>
                  </a:lnTo>
                  <a:lnTo>
                    <a:pt x="160" y="126"/>
                  </a:lnTo>
                  <a:lnTo>
                    <a:pt x="148" y="124"/>
                  </a:lnTo>
                  <a:lnTo>
                    <a:pt x="138" y="122"/>
                  </a:lnTo>
                  <a:lnTo>
                    <a:pt x="126" y="121"/>
                  </a:lnTo>
                  <a:lnTo>
                    <a:pt x="116" y="120"/>
                  </a:lnTo>
                  <a:lnTo>
                    <a:pt x="106" y="118"/>
                  </a:lnTo>
                  <a:lnTo>
                    <a:pt x="95" y="118"/>
                  </a:lnTo>
                  <a:lnTo>
                    <a:pt x="87" y="113"/>
                  </a:lnTo>
                  <a:lnTo>
                    <a:pt x="80" y="106"/>
                  </a:lnTo>
                  <a:lnTo>
                    <a:pt x="75" y="100"/>
                  </a:lnTo>
                  <a:lnTo>
                    <a:pt x="69" y="97"/>
                  </a:lnTo>
                  <a:lnTo>
                    <a:pt x="69" y="95"/>
                  </a:lnTo>
                  <a:lnTo>
                    <a:pt x="69" y="94"/>
                  </a:lnTo>
                  <a:lnTo>
                    <a:pt x="69" y="94"/>
                  </a:lnTo>
                  <a:lnTo>
                    <a:pt x="69" y="93"/>
                  </a:lnTo>
                  <a:lnTo>
                    <a:pt x="58" y="86"/>
                  </a:lnTo>
                  <a:lnTo>
                    <a:pt x="49" y="77"/>
                  </a:lnTo>
                  <a:lnTo>
                    <a:pt x="40" y="67"/>
                  </a:lnTo>
                  <a:lnTo>
                    <a:pt x="31" y="55"/>
                  </a:lnTo>
                  <a:lnTo>
                    <a:pt x="23" y="42"/>
                  </a:lnTo>
                  <a:lnTo>
                    <a:pt x="15" y="29"/>
                  </a:lnTo>
                  <a:lnTo>
                    <a:pt x="7" y="15"/>
                  </a:lnTo>
                  <a:lnTo>
                    <a:pt x="0" y="0"/>
                  </a:lnTo>
                  <a:lnTo>
                    <a:pt x="182" y="0"/>
                  </a:lnTo>
                  <a:lnTo>
                    <a:pt x="182" y="132"/>
                  </a:lnTo>
                  <a:close/>
                </a:path>
              </a:pathLst>
            </a:custGeom>
            <a:solidFill>
              <a:srgbClr val="D1D3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9"/>
            <p:cNvSpPr>
              <a:spLocks/>
            </p:cNvSpPr>
            <p:nvPr/>
          </p:nvSpPr>
          <p:spPr bwMode="auto">
            <a:xfrm>
              <a:off x="334" y="3600"/>
              <a:ext cx="246" cy="307"/>
            </a:xfrm>
            <a:custGeom>
              <a:avLst/>
              <a:gdLst>
                <a:gd name="T0" fmla="*/ 0 w 491"/>
                <a:gd name="T1" fmla="*/ 326 h 613"/>
                <a:gd name="T2" fmla="*/ 1 w 491"/>
                <a:gd name="T3" fmla="*/ 326 h 613"/>
                <a:gd name="T4" fmla="*/ 16 w 491"/>
                <a:gd name="T5" fmla="*/ 323 h 613"/>
                <a:gd name="T6" fmla="*/ 42 w 491"/>
                <a:gd name="T7" fmla="*/ 316 h 613"/>
                <a:gd name="T8" fmla="*/ 62 w 491"/>
                <a:gd name="T9" fmla="*/ 304 h 613"/>
                <a:gd name="T10" fmla="*/ 71 w 491"/>
                <a:gd name="T11" fmla="*/ 296 h 613"/>
                <a:gd name="T12" fmla="*/ 65 w 491"/>
                <a:gd name="T13" fmla="*/ 318 h 613"/>
                <a:gd name="T14" fmla="*/ 47 w 491"/>
                <a:gd name="T15" fmla="*/ 346 h 613"/>
                <a:gd name="T16" fmla="*/ 30 w 491"/>
                <a:gd name="T17" fmla="*/ 378 h 613"/>
                <a:gd name="T18" fmla="*/ 46 w 491"/>
                <a:gd name="T19" fmla="*/ 374 h 613"/>
                <a:gd name="T20" fmla="*/ 62 w 491"/>
                <a:gd name="T21" fmla="*/ 388 h 613"/>
                <a:gd name="T22" fmla="*/ 86 w 491"/>
                <a:gd name="T23" fmla="*/ 388 h 613"/>
                <a:gd name="T24" fmla="*/ 91 w 491"/>
                <a:gd name="T25" fmla="*/ 403 h 613"/>
                <a:gd name="T26" fmla="*/ 97 w 491"/>
                <a:gd name="T27" fmla="*/ 403 h 613"/>
                <a:gd name="T28" fmla="*/ 109 w 491"/>
                <a:gd name="T29" fmla="*/ 393 h 613"/>
                <a:gd name="T30" fmla="*/ 122 w 491"/>
                <a:gd name="T31" fmla="*/ 398 h 613"/>
                <a:gd name="T32" fmla="*/ 125 w 491"/>
                <a:gd name="T33" fmla="*/ 414 h 613"/>
                <a:gd name="T34" fmla="*/ 147 w 491"/>
                <a:gd name="T35" fmla="*/ 401 h 613"/>
                <a:gd name="T36" fmla="*/ 157 w 491"/>
                <a:gd name="T37" fmla="*/ 409 h 613"/>
                <a:gd name="T38" fmla="*/ 159 w 491"/>
                <a:gd name="T39" fmla="*/ 420 h 613"/>
                <a:gd name="T40" fmla="*/ 162 w 491"/>
                <a:gd name="T41" fmla="*/ 421 h 613"/>
                <a:gd name="T42" fmla="*/ 176 w 491"/>
                <a:gd name="T43" fmla="*/ 410 h 613"/>
                <a:gd name="T44" fmla="*/ 182 w 491"/>
                <a:gd name="T45" fmla="*/ 417 h 613"/>
                <a:gd name="T46" fmla="*/ 188 w 491"/>
                <a:gd name="T47" fmla="*/ 427 h 613"/>
                <a:gd name="T48" fmla="*/ 196 w 491"/>
                <a:gd name="T49" fmla="*/ 428 h 613"/>
                <a:gd name="T50" fmla="*/ 257 w 491"/>
                <a:gd name="T51" fmla="*/ 333 h 613"/>
                <a:gd name="T52" fmla="*/ 256 w 491"/>
                <a:gd name="T53" fmla="*/ 219 h 613"/>
                <a:gd name="T54" fmla="*/ 248 w 491"/>
                <a:gd name="T55" fmla="*/ 117 h 613"/>
                <a:gd name="T56" fmla="*/ 259 w 491"/>
                <a:gd name="T57" fmla="*/ 63 h 613"/>
                <a:gd name="T58" fmla="*/ 311 w 491"/>
                <a:gd name="T59" fmla="*/ 59 h 613"/>
                <a:gd name="T60" fmla="*/ 361 w 491"/>
                <a:gd name="T61" fmla="*/ 50 h 613"/>
                <a:gd name="T62" fmla="*/ 418 w 491"/>
                <a:gd name="T63" fmla="*/ 32 h 613"/>
                <a:gd name="T64" fmla="*/ 464 w 491"/>
                <a:gd name="T65" fmla="*/ 11 h 613"/>
                <a:gd name="T66" fmla="*/ 486 w 491"/>
                <a:gd name="T67" fmla="*/ 1 h 613"/>
                <a:gd name="T68" fmla="*/ 478 w 491"/>
                <a:gd name="T69" fmla="*/ 25 h 613"/>
                <a:gd name="T70" fmla="*/ 455 w 491"/>
                <a:gd name="T71" fmla="*/ 66 h 613"/>
                <a:gd name="T72" fmla="*/ 435 w 491"/>
                <a:gd name="T73" fmla="*/ 106 h 613"/>
                <a:gd name="T74" fmla="*/ 377 w 491"/>
                <a:gd name="T75" fmla="*/ 160 h 613"/>
                <a:gd name="T76" fmla="*/ 348 w 491"/>
                <a:gd name="T77" fmla="*/ 219 h 613"/>
                <a:gd name="T78" fmla="*/ 344 w 491"/>
                <a:gd name="T79" fmla="*/ 312 h 613"/>
                <a:gd name="T80" fmla="*/ 286 w 491"/>
                <a:gd name="T81" fmla="*/ 440 h 613"/>
                <a:gd name="T82" fmla="*/ 228 w 491"/>
                <a:gd name="T83" fmla="*/ 568 h 613"/>
                <a:gd name="T84" fmla="*/ 208 w 491"/>
                <a:gd name="T85" fmla="*/ 610 h 613"/>
                <a:gd name="T86" fmla="*/ 0 w 491"/>
                <a:gd name="T87" fmla="*/ 613 h 6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91" h="613">
                  <a:moveTo>
                    <a:pt x="0" y="613"/>
                  </a:moveTo>
                  <a:lnTo>
                    <a:pt x="0" y="609"/>
                  </a:lnTo>
                  <a:lnTo>
                    <a:pt x="0" y="326"/>
                  </a:lnTo>
                  <a:lnTo>
                    <a:pt x="1" y="326"/>
                  </a:lnTo>
                  <a:lnTo>
                    <a:pt x="1" y="326"/>
                  </a:lnTo>
                  <a:lnTo>
                    <a:pt x="1" y="326"/>
                  </a:lnTo>
                  <a:lnTo>
                    <a:pt x="2" y="326"/>
                  </a:lnTo>
                  <a:lnTo>
                    <a:pt x="9" y="325"/>
                  </a:lnTo>
                  <a:lnTo>
                    <a:pt x="16" y="323"/>
                  </a:lnTo>
                  <a:lnTo>
                    <a:pt x="23" y="322"/>
                  </a:lnTo>
                  <a:lnTo>
                    <a:pt x="31" y="321"/>
                  </a:lnTo>
                  <a:lnTo>
                    <a:pt x="42" y="316"/>
                  </a:lnTo>
                  <a:lnTo>
                    <a:pt x="50" y="312"/>
                  </a:lnTo>
                  <a:lnTo>
                    <a:pt x="57" y="307"/>
                  </a:lnTo>
                  <a:lnTo>
                    <a:pt x="62" y="304"/>
                  </a:lnTo>
                  <a:lnTo>
                    <a:pt x="65" y="300"/>
                  </a:lnTo>
                  <a:lnTo>
                    <a:pt x="69" y="298"/>
                  </a:lnTo>
                  <a:lnTo>
                    <a:pt x="71" y="296"/>
                  </a:lnTo>
                  <a:lnTo>
                    <a:pt x="75" y="295"/>
                  </a:lnTo>
                  <a:lnTo>
                    <a:pt x="70" y="306"/>
                  </a:lnTo>
                  <a:lnTo>
                    <a:pt x="65" y="318"/>
                  </a:lnTo>
                  <a:lnTo>
                    <a:pt x="60" y="328"/>
                  </a:lnTo>
                  <a:lnTo>
                    <a:pt x="53" y="337"/>
                  </a:lnTo>
                  <a:lnTo>
                    <a:pt x="47" y="346"/>
                  </a:lnTo>
                  <a:lnTo>
                    <a:pt x="40" y="357"/>
                  </a:lnTo>
                  <a:lnTo>
                    <a:pt x="34" y="367"/>
                  </a:lnTo>
                  <a:lnTo>
                    <a:pt x="30" y="378"/>
                  </a:lnTo>
                  <a:lnTo>
                    <a:pt x="35" y="376"/>
                  </a:lnTo>
                  <a:lnTo>
                    <a:pt x="41" y="375"/>
                  </a:lnTo>
                  <a:lnTo>
                    <a:pt x="46" y="374"/>
                  </a:lnTo>
                  <a:lnTo>
                    <a:pt x="52" y="373"/>
                  </a:lnTo>
                  <a:lnTo>
                    <a:pt x="55" y="387"/>
                  </a:lnTo>
                  <a:lnTo>
                    <a:pt x="62" y="388"/>
                  </a:lnTo>
                  <a:lnTo>
                    <a:pt x="72" y="382"/>
                  </a:lnTo>
                  <a:lnTo>
                    <a:pt x="85" y="378"/>
                  </a:lnTo>
                  <a:lnTo>
                    <a:pt x="86" y="388"/>
                  </a:lnTo>
                  <a:lnTo>
                    <a:pt x="87" y="395"/>
                  </a:lnTo>
                  <a:lnTo>
                    <a:pt x="89" y="398"/>
                  </a:lnTo>
                  <a:lnTo>
                    <a:pt x="91" y="403"/>
                  </a:lnTo>
                  <a:lnTo>
                    <a:pt x="93" y="403"/>
                  </a:lnTo>
                  <a:lnTo>
                    <a:pt x="95" y="403"/>
                  </a:lnTo>
                  <a:lnTo>
                    <a:pt x="97" y="403"/>
                  </a:lnTo>
                  <a:lnTo>
                    <a:pt x="99" y="403"/>
                  </a:lnTo>
                  <a:lnTo>
                    <a:pt x="103" y="398"/>
                  </a:lnTo>
                  <a:lnTo>
                    <a:pt x="109" y="393"/>
                  </a:lnTo>
                  <a:lnTo>
                    <a:pt x="115" y="389"/>
                  </a:lnTo>
                  <a:lnTo>
                    <a:pt x="121" y="387"/>
                  </a:lnTo>
                  <a:lnTo>
                    <a:pt x="122" y="398"/>
                  </a:lnTo>
                  <a:lnTo>
                    <a:pt x="123" y="405"/>
                  </a:lnTo>
                  <a:lnTo>
                    <a:pt x="124" y="410"/>
                  </a:lnTo>
                  <a:lnTo>
                    <a:pt x="125" y="414"/>
                  </a:lnTo>
                  <a:lnTo>
                    <a:pt x="135" y="411"/>
                  </a:lnTo>
                  <a:lnTo>
                    <a:pt x="142" y="405"/>
                  </a:lnTo>
                  <a:lnTo>
                    <a:pt x="147" y="401"/>
                  </a:lnTo>
                  <a:lnTo>
                    <a:pt x="155" y="397"/>
                  </a:lnTo>
                  <a:lnTo>
                    <a:pt x="157" y="403"/>
                  </a:lnTo>
                  <a:lnTo>
                    <a:pt x="157" y="409"/>
                  </a:lnTo>
                  <a:lnTo>
                    <a:pt x="157" y="414"/>
                  </a:lnTo>
                  <a:lnTo>
                    <a:pt x="158" y="420"/>
                  </a:lnTo>
                  <a:lnTo>
                    <a:pt x="159" y="420"/>
                  </a:lnTo>
                  <a:lnTo>
                    <a:pt x="160" y="420"/>
                  </a:lnTo>
                  <a:lnTo>
                    <a:pt x="161" y="420"/>
                  </a:lnTo>
                  <a:lnTo>
                    <a:pt x="162" y="421"/>
                  </a:lnTo>
                  <a:lnTo>
                    <a:pt x="167" y="417"/>
                  </a:lnTo>
                  <a:lnTo>
                    <a:pt x="172" y="412"/>
                  </a:lnTo>
                  <a:lnTo>
                    <a:pt x="176" y="410"/>
                  </a:lnTo>
                  <a:lnTo>
                    <a:pt x="182" y="408"/>
                  </a:lnTo>
                  <a:lnTo>
                    <a:pt x="182" y="412"/>
                  </a:lnTo>
                  <a:lnTo>
                    <a:pt x="182" y="417"/>
                  </a:lnTo>
                  <a:lnTo>
                    <a:pt x="183" y="423"/>
                  </a:lnTo>
                  <a:lnTo>
                    <a:pt x="185" y="427"/>
                  </a:lnTo>
                  <a:lnTo>
                    <a:pt x="188" y="427"/>
                  </a:lnTo>
                  <a:lnTo>
                    <a:pt x="191" y="427"/>
                  </a:lnTo>
                  <a:lnTo>
                    <a:pt x="193" y="427"/>
                  </a:lnTo>
                  <a:lnTo>
                    <a:pt x="196" y="428"/>
                  </a:lnTo>
                  <a:lnTo>
                    <a:pt x="226" y="399"/>
                  </a:lnTo>
                  <a:lnTo>
                    <a:pt x="245" y="367"/>
                  </a:lnTo>
                  <a:lnTo>
                    <a:pt x="257" y="333"/>
                  </a:lnTo>
                  <a:lnTo>
                    <a:pt x="260" y="297"/>
                  </a:lnTo>
                  <a:lnTo>
                    <a:pt x="259" y="259"/>
                  </a:lnTo>
                  <a:lnTo>
                    <a:pt x="256" y="219"/>
                  </a:lnTo>
                  <a:lnTo>
                    <a:pt x="250" y="178"/>
                  </a:lnTo>
                  <a:lnTo>
                    <a:pt x="245" y="138"/>
                  </a:lnTo>
                  <a:lnTo>
                    <a:pt x="248" y="117"/>
                  </a:lnTo>
                  <a:lnTo>
                    <a:pt x="251" y="100"/>
                  </a:lnTo>
                  <a:lnTo>
                    <a:pt x="254" y="83"/>
                  </a:lnTo>
                  <a:lnTo>
                    <a:pt x="259" y="63"/>
                  </a:lnTo>
                  <a:lnTo>
                    <a:pt x="278" y="63"/>
                  </a:lnTo>
                  <a:lnTo>
                    <a:pt x="295" y="62"/>
                  </a:lnTo>
                  <a:lnTo>
                    <a:pt x="311" y="59"/>
                  </a:lnTo>
                  <a:lnTo>
                    <a:pt x="327" y="57"/>
                  </a:lnTo>
                  <a:lnTo>
                    <a:pt x="343" y="55"/>
                  </a:lnTo>
                  <a:lnTo>
                    <a:pt x="361" y="50"/>
                  </a:lnTo>
                  <a:lnTo>
                    <a:pt x="378" y="47"/>
                  </a:lnTo>
                  <a:lnTo>
                    <a:pt x="396" y="41"/>
                  </a:lnTo>
                  <a:lnTo>
                    <a:pt x="418" y="32"/>
                  </a:lnTo>
                  <a:lnTo>
                    <a:pt x="437" y="24"/>
                  </a:lnTo>
                  <a:lnTo>
                    <a:pt x="452" y="17"/>
                  </a:lnTo>
                  <a:lnTo>
                    <a:pt x="464" y="11"/>
                  </a:lnTo>
                  <a:lnTo>
                    <a:pt x="473" y="6"/>
                  </a:lnTo>
                  <a:lnTo>
                    <a:pt x="482" y="4"/>
                  </a:lnTo>
                  <a:lnTo>
                    <a:pt x="486" y="1"/>
                  </a:lnTo>
                  <a:lnTo>
                    <a:pt x="491" y="0"/>
                  </a:lnTo>
                  <a:lnTo>
                    <a:pt x="485" y="12"/>
                  </a:lnTo>
                  <a:lnTo>
                    <a:pt x="478" y="25"/>
                  </a:lnTo>
                  <a:lnTo>
                    <a:pt x="471" y="39"/>
                  </a:lnTo>
                  <a:lnTo>
                    <a:pt x="463" y="53"/>
                  </a:lnTo>
                  <a:lnTo>
                    <a:pt x="455" y="66"/>
                  </a:lnTo>
                  <a:lnTo>
                    <a:pt x="448" y="80"/>
                  </a:lnTo>
                  <a:lnTo>
                    <a:pt x="441" y="93"/>
                  </a:lnTo>
                  <a:lnTo>
                    <a:pt x="435" y="106"/>
                  </a:lnTo>
                  <a:lnTo>
                    <a:pt x="415" y="124"/>
                  </a:lnTo>
                  <a:lnTo>
                    <a:pt x="394" y="141"/>
                  </a:lnTo>
                  <a:lnTo>
                    <a:pt x="377" y="160"/>
                  </a:lnTo>
                  <a:lnTo>
                    <a:pt x="362" y="178"/>
                  </a:lnTo>
                  <a:lnTo>
                    <a:pt x="351" y="198"/>
                  </a:lnTo>
                  <a:lnTo>
                    <a:pt x="348" y="219"/>
                  </a:lnTo>
                  <a:lnTo>
                    <a:pt x="352" y="243"/>
                  </a:lnTo>
                  <a:lnTo>
                    <a:pt x="365" y="269"/>
                  </a:lnTo>
                  <a:lnTo>
                    <a:pt x="344" y="312"/>
                  </a:lnTo>
                  <a:lnTo>
                    <a:pt x="325" y="355"/>
                  </a:lnTo>
                  <a:lnTo>
                    <a:pt x="305" y="397"/>
                  </a:lnTo>
                  <a:lnTo>
                    <a:pt x="286" y="440"/>
                  </a:lnTo>
                  <a:lnTo>
                    <a:pt x="266" y="482"/>
                  </a:lnTo>
                  <a:lnTo>
                    <a:pt x="246" y="525"/>
                  </a:lnTo>
                  <a:lnTo>
                    <a:pt x="228" y="568"/>
                  </a:lnTo>
                  <a:lnTo>
                    <a:pt x="208" y="609"/>
                  </a:lnTo>
                  <a:lnTo>
                    <a:pt x="208" y="610"/>
                  </a:lnTo>
                  <a:lnTo>
                    <a:pt x="208" y="610"/>
                  </a:lnTo>
                  <a:lnTo>
                    <a:pt x="207" y="612"/>
                  </a:lnTo>
                  <a:lnTo>
                    <a:pt x="207" y="613"/>
                  </a:lnTo>
                  <a:lnTo>
                    <a:pt x="0" y="613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/>
          </p:nvSpPr>
          <p:spPr bwMode="auto">
            <a:xfrm>
              <a:off x="334" y="3907"/>
              <a:ext cx="104" cy="94"/>
            </a:xfrm>
            <a:custGeom>
              <a:avLst/>
              <a:gdLst>
                <a:gd name="T0" fmla="*/ 121 w 207"/>
                <a:gd name="T1" fmla="*/ 189 h 189"/>
                <a:gd name="T2" fmla="*/ 107 w 207"/>
                <a:gd name="T3" fmla="*/ 181 h 189"/>
                <a:gd name="T4" fmla="*/ 93 w 207"/>
                <a:gd name="T5" fmla="*/ 173 h 189"/>
                <a:gd name="T6" fmla="*/ 78 w 207"/>
                <a:gd name="T7" fmla="*/ 165 h 189"/>
                <a:gd name="T8" fmla="*/ 63 w 207"/>
                <a:gd name="T9" fmla="*/ 158 h 189"/>
                <a:gd name="T10" fmla="*/ 48 w 207"/>
                <a:gd name="T11" fmla="*/ 151 h 189"/>
                <a:gd name="T12" fmla="*/ 33 w 207"/>
                <a:gd name="T13" fmla="*/ 144 h 189"/>
                <a:gd name="T14" fmla="*/ 17 w 207"/>
                <a:gd name="T15" fmla="*/ 138 h 189"/>
                <a:gd name="T16" fmla="*/ 2 w 207"/>
                <a:gd name="T17" fmla="*/ 133 h 189"/>
                <a:gd name="T18" fmla="*/ 1 w 207"/>
                <a:gd name="T19" fmla="*/ 133 h 189"/>
                <a:gd name="T20" fmla="*/ 1 w 207"/>
                <a:gd name="T21" fmla="*/ 132 h 189"/>
                <a:gd name="T22" fmla="*/ 0 w 207"/>
                <a:gd name="T23" fmla="*/ 132 h 189"/>
                <a:gd name="T24" fmla="*/ 0 w 207"/>
                <a:gd name="T25" fmla="*/ 132 h 189"/>
                <a:gd name="T26" fmla="*/ 0 w 207"/>
                <a:gd name="T27" fmla="*/ 0 h 189"/>
                <a:gd name="T28" fmla="*/ 207 w 207"/>
                <a:gd name="T29" fmla="*/ 0 h 189"/>
                <a:gd name="T30" fmla="*/ 199 w 207"/>
                <a:gd name="T31" fmla="*/ 17 h 189"/>
                <a:gd name="T32" fmla="*/ 191 w 207"/>
                <a:gd name="T33" fmla="*/ 34 h 189"/>
                <a:gd name="T34" fmla="*/ 183 w 207"/>
                <a:gd name="T35" fmla="*/ 52 h 189"/>
                <a:gd name="T36" fmla="*/ 176 w 207"/>
                <a:gd name="T37" fmla="*/ 69 h 189"/>
                <a:gd name="T38" fmla="*/ 168 w 207"/>
                <a:gd name="T39" fmla="*/ 87 h 189"/>
                <a:gd name="T40" fmla="*/ 160 w 207"/>
                <a:gd name="T41" fmla="*/ 105 h 189"/>
                <a:gd name="T42" fmla="*/ 152 w 207"/>
                <a:gd name="T43" fmla="*/ 122 h 189"/>
                <a:gd name="T44" fmla="*/ 144 w 207"/>
                <a:gd name="T45" fmla="*/ 139 h 189"/>
                <a:gd name="T46" fmla="*/ 137 w 207"/>
                <a:gd name="T47" fmla="*/ 151 h 189"/>
                <a:gd name="T48" fmla="*/ 132 w 207"/>
                <a:gd name="T49" fmla="*/ 163 h 189"/>
                <a:gd name="T50" fmla="*/ 129 w 207"/>
                <a:gd name="T51" fmla="*/ 176 h 189"/>
                <a:gd name="T52" fmla="*/ 127 w 207"/>
                <a:gd name="T53" fmla="*/ 188 h 189"/>
                <a:gd name="T54" fmla="*/ 125 w 207"/>
                <a:gd name="T55" fmla="*/ 188 h 189"/>
                <a:gd name="T56" fmla="*/ 123 w 207"/>
                <a:gd name="T57" fmla="*/ 188 h 189"/>
                <a:gd name="T58" fmla="*/ 122 w 207"/>
                <a:gd name="T59" fmla="*/ 188 h 189"/>
                <a:gd name="T60" fmla="*/ 121 w 207"/>
                <a:gd name="T61" fmla="*/ 18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7" h="189">
                  <a:moveTo>
                    <a:pt x="121" y="189"/>
                  </a:moveTo>
                  <a:lnTo>
                    <a:pt x="107" y="181"/>
                  </a:lnTo>
                  <a:lnTo>
                    <a:pt x="93" y="173"/>
                  </a:lnTo>
                  <a:lnTo>
                    <a:pt x="78" y="165"/>
                  </a:lnTo>
                  <a:lnTo>
                    <a:pt x="63" y="158"/>
                  </a:lnTo>
                  <a:lnTo>
                    <a:pt x="48" y="151"/>
                  </a:lnTo>
                  <a:lnTo>
                    <a:pt x="33" y="144"/>
                  </a:lnTo>
                  <a:lnTo>
                    <a:pt x="17" y="138"/>
                  </a:lnTo>
                  <a:lnTo>
                    <a:pt x="2" y="133"/>
                  </a:lnTo>
                  <a:lnTo>
                    <a:pt x="1" y="133"/>
                  </a:lnTo>
                  <a:lnTo>
                    <a:pt x="1" y="132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0" y="0"/>
                  </a:lnTo>
                  <a:lnTo>
                    <a:pt x="207" y="0"/>
                  </a:lnTo>
                  <a:lnTo>
                    <a:pt x="199" y="17"/>
                  </a:lnTo>
                  <a:lnTo>
                    <a:pt x="191" y="34"/>
                  </a:lnTo>
                  <a:lnTo>
                    <a:pt x="183" y="52"/>
                  </a:lnTo>
                  <a:lnTo>
                    <a:pt x="176" y="69"/>
                  </a:lnTo>
                  <a:lnTo>
                    <a:pt x="168" y="87"/>
                  </a:lnTo>
                  <a:lnTo>
                    <a:pt x="160" y="105"/>
                  </a:lnTo>
                  <a:lnTo>
                    <a:pt x="152" y="122"/>
                  </a:lnTo>
                  <a:lnTo>
                    <a:pt x="144" y="139"/>
                  </a:lnTo>
                  <a:lnTo>
                    <a:pt x="137" y="151"/>
                  </a:lnTo>
                  <a:lnTo>
                    <a:pt x="132" y="163"/>
                  </a:lnTo>
                  <a:lnTo>
                    <a:pt x="129" y="176"/>
                  </a:lnTo>
                  <a:lnTo>
                    <a:pt x="127" y="188"/>
                  </a:lnTo>
                  <a:lnTo>
                    <a:pt x="125" y="188"/>
                  </a:lnTo>
                  <a:lnTo>
                    <a:pt x="123" y="188"/>
                  </a:lnTo>
                  <a:lnTo>
                    <a:pt x="122" y="188"/>
                  </a:lnTo>
                  <a:lnTo>
                    <a:pt x="121" y="189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/>
          </p:nvSpPr>
          <p:spPr bwMode="auto">
            <a:xfrm>
              <a:off x="366" y="3568"/>
              <a:ext cx="115" cy="232"/>
            </a:xfrm>
            <a:custGeom>
              <a:avLst/>
              <a:gdLst>
                <a:gd name="T0" fmla="*/ 139 w 231"/>
                <a:gd name="T1" fmla="*/ 455 h 464"/>
                <a:gd name="T2" fmla="*/ 138 w 231"/>
                <a:gd name="T3" fmla="*/ 444 h 464"/>
                <a:gd name="T4" fmla="*/ 126 w 231"/>
                <a:gd name="T5" fmla="*/ 441 h 464"/>
                <a:gd name="T6" fmla="*/ 114 w 231"/>
                <a:gd name="T7" fmla="*/ 458 h 464"/>
                <a:gd name="T8" fmla="*/ 106 w 231"/>
                <a:gd name="T9" fmla="*/ 454 h 464"/>
                <a:gd name="T10" fmla="*/ 105 w 231"/>
                <a:gd name="T11" fmla="*/ 441 h 464"/>
                <a:gd name="T12" fmla="*/ 93 w 231"/>
                <a:gd name="T13" fmla="*/ 435 h 464"/>
                <a:gd name="T14" fmla="*/ 78 w 231"/>
                <a:gd name="T15" fmla="*/ 452 h 464"/>
                <a:gd name="T16" fmla="*/ 70 w 231"/>
                <a:gd name="T17" fmla="*/ 452 h 464"/>
                <a:gd name="T18" fmla="*/ 67 w 231"/>
                <a:gd name="T19" fmla="*/ 432 h 464"/>
                <a:gd name="T20" fmla="*/ 63 w 231"/>
                <a:gd name="T21" fmla="*/ 423 h 464"/>
                <a:gd name="T22" fmla="*/ 59 w 231"/>
                <a:gd name="T23" fmla="*/ 423 h 464"/>
                <a:gd name="T24" fmla="*/ 52 w 231"/>
                <a:gd name="T25" fmla="*/ 432 h 464"/>
                <a:gd name="T26" fmla="*/ 43 w 231"/>
                <a:gd name="T27" fmla="*/ 445 h 464"/>
                <a:gd name="T28" fmla="*/ 36 w 231"/>
                <a:gd name="T29" fmla="*/ 447 h 464"/>
                <a:gd name="T30" fmla="*/ 35 w 231"/>
                <a:gd name="T31" fmla="*/ 432 h 464"/>
                <a:gd name="T32" fmla="*/ 24 w 231"/>
                <a:gd name="T33" fmla="*/ 420 h 464"/>
                <a:gd name="T34" fmla="*/ 9 w 231"/>
                <a:gd name="T35" fmla="*/ 432 h 464"/>
                <a:gd name="T36" fmla="*/ 2 w 231"/>
                <a:gd name="T37" fmla="*/ 425 h 464"/>
                <a:gd name="T38" fmla="*/ 12 w 231"/>
                <a:gd name="T39" fmla="*/ 398 h 464"/>
                <a:gd name="T40" fmla="*/ 23 w 231"/>
                <a:gd name="T41" fmla="*/ 370 h 464"/>
                <a:gd name="T42" fmla="*/ 33 w 231"/>
                <a:gd name="T43" fmla="*/ 342 h 464"/>
                <a:gd name="T44" fmla="*/ 40 w 231"/>
                <a:gd name="T45" fmla="*/ 317 h 464"/>
                <a:gd name="T46" fmla="*/ 44 w 231"/>
                <a:gd name="T47" fmla="*/ 293 h 464"/>
                <a:gd name="T48" fmla="*/ 44 w 231"/>
                <a:gd name="T49" fmla="*/ 245 h 464"/>
                <a:gd name="T50" fmla="*/ 38 w 231"/>
                <a:gd name="T51" fmla="*/ 163 h 464"/>
                <a:gd name="T52" fmla="*/ 46 w 231"/>
                <a:gd name="T53" fmla="*/ 80 h 464"/>
                <a:gd name="T54" fmla="*/ 86 w 231"/>
                <a:gd name="T55" fmla="*/ 21 h 464"/>
                <a:gd name="T56" fmla="*/ 119 w 231"/>
                <a:gd name="T57" fmla="*/ 16 h 464"/>
                <a:gd name="T58" fmla="*/ 100 w 231"/>
                <a:gd name="T59" fmla="*/ 48 h 464"/>
                <a:gd name="T60" fmla="*/ 80 w 231"/>
                <a:gd name="T61" fmla="*/ 84 h 464"/>
                <a:gd name="T62" fmla="*/ 70 w 231"/>
                <a:gd name="T63" fmla="*/ 116 h 464"/>
                <a:gd name="T64" fmla="*/ 74 w 231"/>
                <a:gd name="T65" fmla="*/ 128 h 464"/>
                <a:gd name="T66" fmla="*/ 75 w 231"/>
                <a:gd name="T67" fmla="*/ 128 h 464"/>
                <a:gd name="T68" fmla="*/ 91 w 231"/>
                <a:gd name="T69" fmla="*/ 98 h 464"/>
                <a:gd name="T70" fmla="*/ 118 w 231"/>
                <a:gd name="T71" fmla="*/ 46 h 464"/>
                <a:gd name="T72" fmla="*/ 149 w 231"/>
                <a:gd name="T73" fmla="*/ 12 h 464"/>
                <a:gd name="T74" fmla="*/ 196 w 231"/>
                <a:gd name="T75" fmla="*/ 0 h 464"/>
                <a:gd name="T76" fmla="*/ 229 w 231"/>
                <a:gd name="T77" fmla="*/ 7 h 464"/>
                <a:gd name="T78" fmla="*/ 228 w 231"/>
                <a:gd name="T79" fmla="*/ 13 h 464"/>
                <a:gd name="T80" fmla="*/ 202 w 231"/>
                <a:gd name="T81" fmla="*/ 66 h 464"/>
                <a:gd name="T82" fmla="*/ 176 w 231"/>
                <a:gd name="T83" fmla="*/ 154 h 464"/>
                <a:gd name="T84" fmla="*/ 173 w 231"/>
                <a:gd name="T85" fmla="*/ 237 h 464"/>
                <a:gd name="T86" fmla="*/ 179 w 231"/>
                <a:gd name="T87" fmla="*/ 328 h 464"/>
                <a:gd name="T88" fmla="*/ 179 w 231"/>
                <a:gd name="T89" fmla="*/ 391 h 464"/>
                <a:gd name="T90" fmla="*/ 171 w 231"/>
                <a:gd name="T91" fmla="*/ 415 h 464"/>
                <a:gd name="T92" fmla="*/ 160 w 231"/>
                <a:gd name="T93" fmla="*/ 441 h 464"/>
                <a:gd name="T94" fmla="*/ 146 w 231"/>
                <a:gd name="T95" fmla="*/ 46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31" h="464">
                  <a:moveTo>
                    <a:pt x="138" y="464"/>
                  </a:moveTo>
                  <a:lnTo>
                    <a:pt x="139" y="455"/>
                  </a:lnTo>
                  <a:lnTo>
                    <a:pt x="141" y="448"/>
                  </a:lnTo>
                  <a:lnTo>
                    <a:pt x="138" y="444"/>
                  </a:lnTo>
                  <a:lnTo>
                    <a:pt x="135" y="437"/>
                  </a:lnTo>
                  <a:lnTo>
                    <a:pt x="126" y="441"/>
                  </a:lnTo>
                  <a:lnTo>
                    <a:pt x="120" y="449"/>
                  </a:lnTo>
                  <a:lnTo>
                    <a:pt x="114" y="458"/>
                  </a:lnTo>
                  <a:lnTo>
                    <a:pt x="106" y="462"/>
                  </a:lnTo>
                  <a:lnTo>
                    <a:pt x="106" y="454"/>
                  </a:lnTo>
                  <a:lnTo>
                    <a:pt x="106" y="448"/>
                  </a:lnTo>
                  <a:lnTo>
                    <a:pt x="105" y="441"/>
                  </a:lnTo>
                  <a:lnTo>
                    <a:pt x="104" y="431"/>
                  </a:lnTo>
                  <a:lnTo>
                    <a:pt x="93" y="435"/>
                  </a:lnTo>
                  <a:lnTo>
                    <a:pt x="85" y="443"/>
                  </a:lnTo>
                  <a:lnTo>
                    <a:pt x="78" y="452"/>
                  </a:lnTo>
                  <a:lnTo>
                    <a:pt x="71" y="462"/>
                  </a:lnTo>
                  <a:lnTo>
                    <a:pt x="70" y="452"/>
                  </a:lnTo>
                  <a:lnTo>
                    <a:pt x="68" y="443"/>
                  </a:lnTo>
                  <a:lnTo>
                    <a:pt x="67" y="432"/>
                  </a:lnTo>
                  <a:lnTo>
                    <a:pt x="66" y="423"/>
                  </a:lnTo>
                  <a:lnTo>
                    <a:pt x="63" y="423"/>
                  </a:lnTo>
                  <a:lnTo>
                    <a:pt x="61" y="423"/>
                  </a:lnTo>
                  <a:lnTo>
                    <a:pt x="59" y="423"/>
                  </a:lnTo>
                  <a:lnTo>
                    <a:pt x="56" y="424"/>
                  </a:lnTo>
                  <a:lnTo>
                    <a:pt x="52" y="432"/>
                  </a:lnTo>
                  <a:lnTo>
                    <a:pt x="48" y="439"/>
                  </a:lnTo>
                  <a:lnTo>
                    <a:pt x="43" y="445"/>
                  </a:lnTo>
                  <a:lnTo>
                    <a:pt x="37" y="452"/>
                  </a:lnTo>
                  <a:lnTo>
                    <a:pt x="36" y="447"/>
                  </a:lnTo>
                  <a:lnTo>
                    <a:pt x="35" y="441"/>
                  </a:lnTo>
                  <a:lnTo>
                    <a:pt x="35" y="432"/>
                  </a:lnTo>
                  <a:lnTo>
                    <a:pt x="33" y="415"/>
                  </a:lnTo>
                  <a:lnTo>
                    <a:pt x="24" y="420"/>
                  </a:lnTo>
                  <a:lnTo>
                    <a:pt x="16" y="426"/>
                  </a:lnTo>
                  <a:lnTo>
                    <a:pt x="9" y="432"/>
                  </a:lnTo>
                  <a:lnTo>
                    <a:pt x="0" y="438"/>
                  </a:lnTo>
                  <a:lnTo>
                    <a:pt x="2" y="425"/>
                  </a:lnTo>
                  <a:lnTo>
                    <a:pt x="7" y="411"/>
                  </a:lnTo>
                  <a:lnTo>
                    <a:pt x="12" y="398"/>
                  </a:lnTo>
                  <a:lnTo>
                    <a:pt x="17" y="384"/>
                  </a:lnTo>
                  <a:lnTo>
                    <a:pt x="23" y="370"/>
                  </a:lnTo>
                  <a:lnTo>
                    <a:pt x="29" y="356"/>
                  </a:lnTo>
                  <a:lnTo>
                    <a:pt x="33" y="342"/>
                  </a:lnTo>
                  <a:lnTo>
                    <a:pt x="38" y="330"/>
                  </a:lnTo>
                  <a:lnTo>
                    <a:pt x="40" y="317"/>
                  </a:lnTo>
                  <a:lnTo>
                    <a:pt x="41" y="305"/>
                  </a:lnTo>
                  <a:lnTo>
                    <a:pt x="44" y="293"/>
                  </a:lnTo>
                  <a:lnTo>
                    <a:pt x="45" y="281"/>
                  </a:lnTo>
                  <a:lnTo>
                    <a:pt x="44" y="245"/>
                  </a:lnTo>
                  <a:lnTo>
                    <a:pt x="40" y="205"/>
                  </a:lnTo>
                  <a:lnTo>
                    <a:pt x="38" y="163"/>
                  </a:lnTo>
                  <a:lnTo>
                    <a:pt x="39" y="120"/>
                  </a:lnTo>
                  <a:lnTo>
                    <a:pt x="46" y="80"/>
                  </a:lnTo>
                  <a:lnTo>
                    <a:pt x="61" y="46"/>
                  </a:lnTo>
                  <a:lnTo>
                    <a:pt x="86" y="21"/>
                  </a:lnTo>
                  <a:lnTo>
                    <a:pt x="124" y="6"/>
                  </a:lnTo>
                  <a:lnTo>
                    <a:pt x="119" y="16"/>
                  </a:lnTo>
                  <a:lnTo>
                    <a:pt x="111" y="31"/>
                  </a:lnTo>
                  <a:lnTo>
                    <a:pt x="100" y="48"/>
                  </a:lnTo>
                  <a:lnTo>
                    <a:pt x="90" y="66"/>
                  </a:lnTo>
                  <a:lnTo>
                    <a:pt x="80" y="84"/>
                  </a:lnTo>
                  <a:lnTo>
                    <a:pt x="73" y="101"/>
                  </a:lnTo>
                  <a:lnTo>
                    <a:pt x="70" y="116"/>
                  </a:lnTo>
                  <a:lnTo>
                    <a:pt x="73" y="128"/>
                  </a:lnTo>
                  <a:lnTo>
                    <a:pt x="74" y="128"/>
                  </a:lnTo>
                  <a:lnTo>
                    <a:pt x="75" y="128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91" y="98"/>
                  </a:lnTo>
                  <a:lnTo>
                    <a:pt x="104" y="70"/>
                  </a:lnTo>
                  <a:lnTo>
                    <a:pt x="118" y="46"/>
                  </a:lnTo>
                  <a:lnTo>
                    <a:pt x="131" y="27"/>
                  </a:lnTo>
                  <a:lnTo>
                    <a:pt x="149" y="12"/>
                  </a:lnTo>
                  <a:lnTo>
                    <a:pt x="169" y="2"/>
                  </a:lnTo>
                  <a:lnTo>
                    <a:pt x="196" y="0"/>
                  </a:lnTo>
                  <a:lnTo>
                    <a:pt x="231" y="5"/>
                  </a:lnTo>
                  <a:lnTo>
                    <a:pt x="229" y="7"/>
                  </a:lnTo>
                  <a:lnTo>
                    <a:pt x="229" y="9"/>
                  </a:lnTo>
                  <a:lnTo>
                    <a:pt x="228" y="13"/>
                  </a:lnTo>
                  <a:lnTo>
                    <a:pt x="227" y="15"/>
                  </a:lnTo>
                  <a:lnTo>
                    <a:pt x="202" y="66"/>
                  </a:lnTo>
                  <a:lnTo>
                    <a:pt x="186" y="112"/>
                  </a:lnTo>
                  <a:lnTo>
                    <a:pt x="176" y="154"/>
                  </a:lnTo>
                  <a:lnTo>
                    <a:pt x="173" y="195"/>
                  </a:lnTo>
                  <a:lnTo>
                    <a:pt x="173" y="237"/>
                  </a:lnTo>
                  <a:lnTo>
                    <a:pt x="175" y="280"/>
                  </a:lnTo>
                  <a:lnTo>
                    <a:pt x="179" y="328"/>
                  </a:lnTo>
                  <a:lnTo>
                    <a:pt x="180" y="381"/>
                  </a:lnTo>
                  <a:lnTo>
                    <a:pt x="179" y="391"/>
                  </a:lnTo>
                  <a:lnTo>
                    <a:pt x="175" y="402"/>
                  </a:lnTo>
                  <a:lnTo>
                    <a:pt x="171" y="415"/>
                  </a:lnTo>
                  <a:lnTo>
                    <a:pt x="166" y="428"/>
                  </a:lnTo>
                  <a:lnTo>
                    <a:pt x="160" y="441"/>
                  </a:lnTo>
                  <a:lnTo>
                    <a:pt x="153" y="452"/>
                  </a:lnTo>
                  <a:lnTo>
                    <a:pt x="146" y="460"/>
                  </a:lnTo>
                  <a:lnTo>
                    <a:pt x="138" y="464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auto">
            <a:xfrm>
              <a:off x="334" y="3649"/>
              <a:ext cx="46" cy="101"/>
            </a:xfrm>
            <a:custGeom>
              <a:avLst/>
              <a:gdLst>
                <a:gd name="T0" fmla="*/ 0 w 91"/>
                <a:gd name="T1" fmla="*/ 0 h 200"/>
                <a:gd name="T2" fmla="*/ 1 w 91"/>
                <a:gd name="T3" fmla="*/ 1 h 200"/>
                <a:gd name="T4" fmla="*/ 1 w 91"/>
                <a:gd name="T5" fmla="*/ 1 h 200"/>
                <a:gd name="T6" fmla="*/ 1 w 91"/>
                <a:gd name="T7" fmla="*/ 1 h 200"/>
                <a:gd name="T8" fmla="*/ 2 w 91"/>
                <a:gd name="T9" fmla="*/ 1 h 200"/>
                <a:gd name="T10" fmla="*/ 12 w 91"/>
                <a:gd name="T11" fmla="*/ 6 h 200"/>
                <a:gd name="T12" fmla="*/ 23 w 91"/>
                <a:gd name="T13" fmla="*/ 11 h 200"/>
                <a:gd name="T14" fmla="*/ 33 w 91"/>
                <a:gd name="T15" fmla="*/ 17 h 200"/>
                <a:gd name="T16" fmla="*/ 44 w 91"/>
                <a:gd name="T17" fmla="*/ 23 h 200"/>
                <a:gd name="T18" fmla="*/ 54 w 91"/>
                <a:gd name="T19" fmla="*/ 28 h 200"/>
                <a:gd name="T20" fmla="*/ 64 w 91"/>
                <a:gd name="T21" fmla="*/ 34 h 200"/>
                <a:gd name="T22" fmla="*/ 75 w 91"/>
                <a:gd name="T23" fmla="*/ 40 h 200"/>
                <a:gd name="T24" fmla="*/ 85 w 91"/>
                <a:gd name="T25" fmla="*/ 47 h 200"/>
                <a:gd name="T26" fmla="*/ 89 w 91"/>
                <a:gd name="T27" fmla="*/ 77 h 200"/>
                <a:gd name="T28" fmla="*/ 91 w 91"/>
                <a:gd name="T29" fmla="*/ 107 h 200"/>
                <a:gd name="T30" fmla="*/ 90 w 91"/>
                <a:gd name="T31" fmla="*/ 138 h 200"/>
                <a:gd name="T32" fmla="*/ 84 w 91"/>
                <a:gd name="T33" fmla="*/ 168 h 200"/>
                <a:gd name="T34" fmla="*/ 72 w 91"/>
                <a:gd name="T35" fmla="*/ 174 h 200"/>
                <a:gd name="T36" fmla="*/ 62 w 91"/>
                <a:gd name="T37" fmla="*/ 179 h 200"/>
                <a:gd name="T38" fmla="*/ 52 w 91"/>
                <a:gd name="T39" fmla="*/ 184 h 200"/>
                <a:gd name="T40" fmla="*/ 42 w 91"/>
                <a:gd name="T41" fmla="*/ 189 h 200"/>
                <a:gd name="T42" fmla="*/ 32 w 91"/>
                <a:gd name="T43" fmla="*/ 192 h 200"/>
                <a:gd name="T44" fmla="*/ 23 w 91"/>
                <a:gd name="T45" fmla="*/ 194 h 200"/>
                <a:gd name="T46" fmla="*/ 12 w 91"/>
                <a:gd name="T47" fmla="*/ 197 h 200"/>
                <a:gd name="T48" fmla="*/ 2 w 91"/>
                <a:gd name="T49" fmla="*/ 199 h 200"/>
                <a:gd name="T50" fmla="*/ 1 w 91"/>
                <a:gd name="T51" fmla="*/ 200 h 200"/>
                <a:gd name="T52" fmla="*/ 1 w 91"/>
                <a:gd name="T53" fmla="*/ 200 h 200"/>
                <a:gd name="T54" fmla="*/ 1 w 91"/>
                <a:gd name="T55" fmla="*/ 200 h 200"/>
                <a:gd name="T56" fmla="*/ 0 w 91"/>
                <a:gd name="T57" fmla="*/ 200 h 200"/>
                <a:gd name="T58" fmla="*/ 0 w 91"/>
                <a:gd name="T59" fmla="*/ 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" h="200">
                  <a:moveTo>
                    <a:pt x="0" y="0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2" y="1"/>
                  </a:lnTo>
                  <a:lnTo>
                    <a:pt x="12" y="6"/>
                  </a:lnTo>
                  <a:lnTo>
                    <a:pt x="23" y="11"/>
                  </a:lnTo>
                  <a:lnTo>
                    <a:pt x="33" y="17"/>
                  </a:lnTo>
                  <a:lnTo>
                    <a:pt x="44" y="23"/>
                  </a:lnTo>
                  <a:lnTo>
                    <a:pt x="54" y="28"/>
                  </a:lnTo>
                  <a:lnTo>
                    <a:pt x="64" y="34"/>
                  </a:lnTo>
                  <a:lnTo>
                    <a:pt x="75" y="40"/>
                  </a:lnTo>
                  <a:lnTo>
                    <a:pt x="85" y="47"/>
                  </a:lnTo>
                  <a:lnTo>
                    <a:pt x="89" y="77"/>
                  </a:lnTo>
                  <a:lnTo>
                    <a:pt x="91" y="107"/>
                  </a:lnTo>
                  <a:lnTo>
                    <a:pt x="90" y="138"/>
                  </a:lnTo>
                  <a:lnTo>
                    <a:pt x="84" y="168"/>
                  </a:lnTo>
                  <a:lnTo>
                    <a:pt x="72" y="174"/>
                  </a:lnTo>
                  <a:lnTo>
                    <a:pt x="62" y="179"/>
                  </a:lnTo>
                  <a:lnTo>
                    <a:pt x="52" y="184"/>
                  </a:lnTo>
                  <a:lnTo>
                    <a:pt x="42" y="189"/>
                  </a:lnTo>
                  <a:lnTo>
                    <a:pt x="32" y="192"/>
                  </a:lnTo>
                  <a:lnTo>
                    <a:pt x="23" y="194"/>
                  </a:lnTo>
                  <a:lnTo>
                    <a:pt x="12" y="197"/>
                  </a:lnTo>
                  <a:lnTo>
                    <a:pt x="2" y="199"/>
                  </a:lnTo>
                  <a:lnTo>
                    <a:pt x="1" y="200"/>
                  </a:lnTo>
                  <a:lnTo>
                    <a:pt x="1" y="200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25" y="3554"/>
              <a:ext cx="109" cy="197"/>
            </a:xfrm>
            <a:custGeom>
              <a:avLst/>
              <a:gdLst>
                <a:gd name="T0" fmla="*/ 176 w 219"/>
                <a:gd name="T1" fmla="*/ 396 h 396"/>
                <a:gd name="T2" fmla="*/ 153 w 219"/>
                <a:gd name="T3" fmla="*/ 390 h 396"/>
                <a:gd name="T4" fmla="*/ 130 w 219"/>
                <a:gd name="T5" fmla="*/ 383 h 396"/>
                <a:gd name="T6" fmla="*/ 106 w 219"/>
                <a:gd name="T7" fmla="*/ 374 h 396"/>
                <a:gd name="T8" fmla="*/ 84 w 219"/>
                <a:gd name="T9" fmla="*/ 362 h 396"/>
                <a:gd name="T10" fmla="*/ 62 w 219"/>
                <a:gd name="T11" fmla="*/ 349 h 396"/>
                <a:gd name="T12" fmla="*/ 42 w 219"/>
                <a:gd name="T13" fmla="*/ 334 h 396"/>
                <a:gd name="T14" fmla="*/ 25 w 219"/>
                <a:gd name="T15" fmla="*/ 318 h 396"/>
                <a:gd name="T16" fmla="*/ 10 w 219"/>
                <a:gd name="T17" fmla="*/ 300 h 396"/>
                <a:gd name="T18" fmla="*/ 1 w 219"/>
                <a:gd name="T19" fmla="*/ 261 h 396"/>
                <a:gd name="T20" fmla="*/ 0 w 219"/>
                <a:gd name="T21" fmla="*/ 223 h 396"/>
                <a:gd name="T22" fmla="*/ 7 w 219"/>
                <a:gd name="T23" fmla="*/ 186 h 396"/>
                <a:gd name="T24" fmla="*/ 19 w 219"/>
                <a:gd name="T25" fmla="*/ 150 h 396"/>
                <a:gd name="T26" fmla="*/ 37 w 219"/>
                <a:gd name="T27" fmla="*/ 115 h 396"/>
                <a:gd name="T28" fmla="*/ 57 w 219"/>
                <a:gd name="T29" fmla="*/ 83 h 396"/>
                <a:gd name="T30" fmla="*/ 80 w 219"/>
                <a:gd name="T31" fmla="*/ 51 h 396"/>
                <a:gd name="T32" fmla="*/ 105 w 219"/>
                <a:gd name="T33" fmla="*/ 21 h 396"/>
                <a:gd name="T34" fmla="*/ 112 w 219"/>
                <a:gd name="T35" fmla="*/ 15 h 396"/>
                <a:gd name="T36" fmla="*/ 120 w 219"/>
                <a:gd name="T37" fmla="*/ 8 h 396"/>
                <a:gd name="T38" fmla="*/ 128 w 219"/>
                <a:gd name="T39" fmla="*/ 2 h 396"/>
                <a:gd name="T40" fmla="*/ 136 w 219"/>
                <a:gd name="T41" fmla="*/ 0 h 396"/>
                <a:gd name="T42" fmla="*/ 140 w 219"/>
                <a:gd name="T43" fmla="*/ 9 h 396"/>
                <a:gd name="T44" fmla="*/ 145 w 219"/>
                <a:gd name="T45" fmla="*/ 19 h 396"/>
                <a:gd name="T46" fmla="*/ 151 w 219"/>
                <a:gd name="T47" fmla="*/ 28 h 396"/>
                <a:gd name="T48" fmla="*/ 157 w 219"/>
                <a:gd name="T49" fmla="*/ 37 h 396"/>
                <a:gd name="T50" fmla="*/ 163 w 219"/>
                <a:gd name="T51" fmla="*/ 46 h 396"/>
                <a:gd name="T52" fmla="*/ 170 w 219"/>
                <a:gd name="T53" fmla="*/ 53 h 396"/>
                <a:gd name="T54" fmla="*/ 178 w 219"/>
                <a:gd name="T55" fmla="*/ 60 h 396"/>
                <a:gd name="T56" fmla="*/ 186 w 219"/>
                <a:gd name="T57" fmla="*/ 66 h 396"/>
                <a:gd name="T58" fmla="*/ 184 w 219"/>
                <a:gd name="T59" fmla="*/ 83 h 396"/>
                <a:gd name="T60" fmla="*/ 177 w 219"/>
                <a:gd name="T61" fmla="*/ 103 h 396"/>
                <a:gd name="T62" fmla="*/ 168 w 219"/>
                <a:gd name="T63" fmla="*/ 124 h 396"/>
                <a:gd name="T64" fmla="*/ 160 w 219"/>
                <a:gd name="T65" fmla="*/ 141 h 396"/>
                <a:gd name="T66" fmla="*/ 153 w 219"/>
                <a:gd name="T67" fmla="*/ 141 h 396"/>
                <a:gd name="T68" fmla="*/ 147 w 219"/>
                <a:gd name="T69" fmla="*/ 141 h 396"/>
                <a:gd name="T70" fmla="*/ 140 w 219"/>
                <a:gd name="T71" fmla="*/ 141 h 396"/>
                <a:gd name="T72" fmla="*/ 135 w 219"/>
                <a:gd name="T73" fmla="*/ 141 h 396"/>
                <a:gd name="T74" fmla="*/ 129 w 219"/>
                <a:gd name="T75" fmla="*/ 141 h 396"/>
                <a:gd name="T76" fmla="*/ 123 w 219"/>
                <a:gd name="T77" fmla="*/ 141 h 396"/>
                <a:gd name="T78" fmla="*/ 116 w 219"/>
                <a:gd name="T79" fmla="*/ 142 h 396"/>
                <a:gd name="T80" fmla="*/ 110 w 219"/>
                <a:gd name="T81" fmla="*/ 142 h 396"/>
                <a:gd name="T82" fmla="*/ 112 w 219"/>
                <a:gd name="T83" fmla="*/ 143 h 396"/>
                <a:gd name="T84" fmla="*/ 112 w 219"/>
                <a:gd name="T85" fmla="*/ 144 h 396"/>
                <a:gd name="T86" fmla="*/ 112 w 219"/>
                <a:gd name="T87" fmla="*/ 147 h 396"/>
                <a:gd name="T88" fmla="*/ 113 w 219"/>
                <a:gd name="T89" fmla="*/ 148 h 396"/>
                <a:gd name="T90" fmla="*/ 127 w 219"/>
                <a:gd name="T91" fmla="*/ 152 h 396"/>
                <a:gd name="T92" fmla="*/ 139 w 219"/>
                <a:gd name="T93" fmla="*/ 158 h 396"/>
                <a:gd name="T94" fmla="*/ 153 w 219"/>
                <a:gd name="T95" fmla="*/ 163 h 396"/>
                <a:gd name="T96" fmla="*/ 166 w 219"/>
                <a:gd name="T97" fmla="*/ 168 h 396"/>
                <a:gd name="T98" fmla="*/ 180 w 219"/>
                <a:gd name="T99" fmla="*/ 174 h 396"/>
                <a:gd name="T100" fmla="*/ 192 w 219"/>
                <a:gd name="T101" fmla="*/ 180 h 396"/>
                <a:gd name="T102" fmla="*/ 206 w 219"/>
                <a:gd name="T103" fmla="*/ 186 h 396"/>
                <a:gd name="T104" fmla="*/ 219 w 219"/>
                <a:gd name="T105" fmla="*/ 192 h 396"/>
                <a:gd name="T106" fmla="*/ 219 w 219"/>
                <a:gd name="T107" fmla="*/ 392 h 396"/>
                <a:gd name="T108" fmla="*/ 213 w 219"/>
                <a:gd name="T109" fmla="*/ 393 h 396"/>
                <a:gd name="T110" fmla="*/ 208 w 219"/>
                <a:gd name="T111" fmla="*/ 393 h 396"/>
                <a:gd name="T112" fmla="*/ 203 w 219"/>
                <a:gd name="T113" fmla="*/ 394 h 396"/>
                <a:gd name="T114" fmla="*/ 198 w 219"/>
                <a:gd name="T115" fmla="*/ 394 h 396"/>
                <a:gd name="T116" fmla="*/ 192 w 219"/>
                <a:gd name="T117" fmla="*/ 396 h 396"/>
                <a:gd name="T118" fmla="*/ 188 w 219"/>
                <a:gd name="T119" fmla="*/ 396 h 396"/>
                <a:gd name="T120" fmla="*/ 182 w 219"/>
                <a:gd name="T121" fmla="*/ 396 h 396"/>
                <a:gd name="T122" fmla="*/ 176 w 219"/>
                <a:gd name="T123" fmla="*/ 396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396">
                  <a:moveTo>
                    <a:pt x="176" y="396"/>
                  </a:moveTo>
                  <a:lnTo>
                    <a:pt x="153" y="390"/>
                  </a:lnTo>
                  <a:lnTo>
                    <a:pt x="130" y="383"/>
                  </a:lnTo>
                  <a:lnTo>
                    <a:pt x="106" y="374"/>
                  </a:lnTo>
                  <a:lnTo>
                    <a:pt x="84" y="362"/>
                  </a:lnTo>
                  <a:lnTo>
                    <a:pt x="62" y="349"/>
                  </a:lnTo>
                  <a:lnTo>
                    <a:pt x="42" y="334"/>
                  </a:lnTo>
                  <a:lnTo>
                    <a:pt x="25" y="318"/>
                  </a:lnTo>
                  <a:lnTo>
                    <a:pt x="10" y="300"/>
                  </a:lnTo>
                  <a:lnTo>
                    <a:pt x="1" y="261"/>
                  </a:lnTo>
                  <a:lnTo>
                    <a:pt x="0" y="223"/>
                  </a:lnTo>
                  <a:lnTo>
                    <a:pt x="7" y="186"/>
                  </a:lnTo>
                  <a:lnTo>
                    <a:pt x="19" y="150"/>
                  </a:lnTo>
                  <a:lnTo>
                    <a:pt x="37" y="115"/>
                  </a:lnTo>
                  <a:lnTo>
                    <a:pt x="57" y="83"/>
                  </a:lnTo>
                  <a:lnTo>
                    <a:pt x="80" y="51"/>
                  </a:lnTo>
                  <a:lnTo>
                    <a:pt x="105" y="21"/>
                  </a:lnTo>
                  <a:lnTo>
                    <a:pt x="112" y="15"/>
                  </a:lnTo>
                  <a:lnTo>
                    <a:pt x="120" y="8"/>
                  </a:lnTo>
                  <a:lnTo>
                    <a:pt x="128" y="2"/>
                  </a:lnTo>
                  <a:lnTo>
                    <a:pt x="136" y="0"/>
                  </a:lnTo>
                  <a:lnTo>
                    <a:pt x="140" y="9"/>
                  </a:lnTo>
                  <a:lnTo>
                    <a:pt x="145" y="19"/>
                  </a:lnTo>
                  <a:lnTo>
                    <a:pt x="151" y="28"/>
                  </a:lnTo>
                  <a:lnTo>
                    <a:pt x="157" y="37"/>
                  </a:lnTo>
                  <a:lnTo>
                    <a:pt x="163" y="46"/>
                  </a:lnTo>
                  <a:lnTo>
                    <a:pt x="170" y="53"/>
                  </a:lnTo>
                  <a:lnTo>
                    <a:pt x="178" y="60"/>
                  </a:lnTo>
                  <a:lnTo>
                    <a:pt x="186" y="66"/>
                  </a:lnTo>
                  <a:lnTo>
                    <a:pt x="184" y="83"/>
                  </a:lnTo>
                  <a:lnTo>
                    <a:pt x="177" y="103"/>
                  </a:lnTo>
                  <a:lnTo>
                    <a:pt x="168" y="124"/>
                  </a:lnTo>
                  <a:lnTo>
                    <a:pt x="160" y="141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0" y="141"/>
                  </a:lnTo>
                  <a:lnTo>
                    <a:pt x="135" y="141"/>
                  </a:lnTo>
                  <a:lnTo>
                    <a:pt x="129" y="141"/>
                  </a:lnTo>
                  <a:lnTo>
                    <a:pt x="123" y="141"/>
                  </a:lnTo>
                  <a:lnTo>
                    <a:pt x="116" y="142"/>
                  </a:lnTo>
                  <a:lnTo>
                    <a:pt x="110" y="142"/>
                  </a:lnTo>
                  <a:lnTo>
                    <a:pt x="112" y="143"/>
                  </a:lnTo>
                  <a:lnTo>
                    <a:pt x="112" y="144"/>
                  </a:lnTo>
                  <a:lnTo>
                    <a:pt x="112" y="147"/>
                  </a:lnTo>
                  <a:lnTo>
                    <a:pt x="113" y="148"/>
                  </a:lnTo>
                  <a:lnTo>
                    <a:pt x="127" y="152"/>
                  </a:lnTo>
                  <a:lnTo>
                    <a:pt x="139" y="158"/>
                  </a:lnTo>
                  <a:lnTo>
                    <a:pt x="153" y="163"/>
                  </a:lnTo>
                  <a:lnTo>
                    <a:pt x="166" y="168"/>
                  </a:lnTo>
                  <a:lnTo>
                    <a:pt x="180" y="174"/>
                  </a:lnTo>
                  <a:lnTo>
                    <a:pt x="192" y="180"/>
                  </a:lnTo>
                  <a:lnTo>
                    <a:pt x="206" y="186"/>
                  </a:lnTo>
                  <a:lnTo>
                    <a:pt x="219" y="192"/>
                  </a:lnTo>
                  <a:lnTo>
                    <a:pt x="219" y="392"/>
                  </a:lnTo>
                  <a:lnTo>
                    <a:pt x="213" y="393"/>
                  </a:lnTo>
                  <a:lnTo>
                    <a:pt x="208" y="393"/>
                  </a:lnTo>
                  <a:lnTo>
                    <a:pt x="203" y="394"/>
                  </a:lnTo>
                  <a:lnTo>
                    <a:pt x="198" y="394"/>
                  </a:lnTo>
                  <a:lnTo>
                    <a:pt x="192" y="396"/>
                  </a:lnTo>
                  <a:lnTo>
                    <a:pt x="188" y="396"/>
                  </a:lnTo>
                  <a:lnTo>
                    <a:pt x="182" y="396"/>
                  </a:lnTo>
                  <a:lnTo>
                    <a:pt x="176" y="396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4"/>
            <p:cNvSpPr>
              <a:spLocks/>
            </p:cNvSpPr>
            <p:nvPr/>
          </p:nvSpPr>
          <p:spPr bwMode="auto">
            <a:xfrm>
              <a:off x="521" y="3569"/>
              <a:ext cx="144" cy="177"/>
            </a:xfrm>
            <a:custGeom>
              <a:avLst/>
              <a:gdLst>
                <a:gd name="T0" fmla="*/ 51 w 287"/>
                <a:gd name="T1" fmla="*/ 354 h 354"/>
                <a:gd name="T2" fmla="*/ 21 w 287"/>
                <a:gd name="T3" fmla="*/ 338 h 354"/>
                <a:gd name="T4" fmla="*/ 5 w 287"/>
                <a:gd name="T5" fmla="*/ 318 h 354"/>
                <a:gd name="T6" fmla="*/ 0 w 287"/>
                <a:gd name="T7" fmla="*/ 297 h 354"/>
                <a:gd name="T8" fmla="*/ 5 w 287"/>
                <a:gd name="T9" fmla="*/ 273 h 354"/>
                <a:gd name="T10" fmla="*/ 16 w 287"/>
                <a:gd name="T11" fmla="*/ 249 h 354"/>
                <a:gd name="T12" fmla="*/ 32 w 287"/>
                <a:gd name="T13" fmla="*/ 226 h 354"/>
                <a:gd name="T14" fmla="*/ 51 w 287"/>
                <a:gd name="T15" fmla="*/ 205 h 354"/>
                <a:gd name="T16" fmla="*/ 71 w 287"/>
                <a:gd name="T17" fmla="*/ 187 h 354"/>
                <a:gd name="T18" fmla="*/ 82 w 287"/>
                <a:gd name="T19" fmla="*/ 181 h 354"/>
                <a:gd name="T20" fmla="*/ 98 w 287"/>
                <a:gd name="T21" fmla="*/ 173 h 354"/>
                <a:gd name="T22" fmla="*/ 118 w 287"/>
                <a:gd name="T23" fmla="*/ 163 h 354"/>
                <a:gd name="T24" fmla="*/ 139 w 287"/>
                <a:gd name="T25" fmla="*/ 152 h 354"/>
                <a:gd name="T26" fmla="*/ 157 w 287"/>
                <a:gd name="T27" fmla="*/ 142 h 354"/>
                <a:gd name="T28" fmla="*/ 174 w 287"/>
                <a:gd name="T29" fmla="*/ 133 h 354"/>
                <a:gd name="T30" fmla="*/ 186 w 287"/>
                <a:gd name="T31" fmla="*/ 126 h 354"/>
                <a:gd name="T32" fmla="*/ 190 w 287"/>
                <a:gd name="T33" fmla="*/ 120 h 354"/>
                <a:gd name="T34" fmla="*/ 188 w 287"/>
                <a:gd name="T35" fmla="*/ 119 h 354"/>
                <a:gd name="T36" fmla="*/ 187 w 287"/>
                <a:gd name="T37" fmla="*/ 117 h 354"/>
                <a:gd name="T38" fmla="*/ 185 w 287"/>
                <a:gd name="T39" fmla="*/ 116 h 354"/>
                <a:gd name="T40" fmla="*/ 182 w 287"/>
                <a:gd name="T41" fmla="*/ 114 h 354"/>
                <a:gd name="T42" fmla="*/ 189 w 287"/>
                <a:gd name="T43" fmla="*/ 101 h 354"/>
                <a:gd name="T44" fmla="*/ 195 w 287"/>
                <a:gd name="T45" fmla="*/ 86 h 354"/>
                <a:gd name="T46" fmla="*/ 202 w 287"/>
                <a:gd name="T47" fmla="*/ 72 h 354"/>
                <a:gd name="T48" fmla="*/ 209 w 287"/>
                <a:gd name="T49" fmla="*/ 57 h 354"/>
                <a:gd name="T50" fmla="*/ 216 w 287"/>
                <a:gd name="T51" fmla="*/ 43 h 354"/>
                <a:gd name="T52" fmla="*/ 223 w 287"/>
                <a:gd name="T53" fmla="*/ 29 h 354"/>
                <a:gd name="T54" fmla="*/ 228 w 287"/>
                <a:gd name="T55" fmla="*/ 14 h 354"/>
                <a:gd name="T56" fmla="*/ 235 w 287"/>
                <a:gd name="T57" fmla="*/ 0 h 354"/>
                <a:gd name="T58" fmla="*/ 238 w 287"/>
                <a:gd name="T59" fmla="*/ 1 h 354"/>
                <a:gd name="T60" fmla="*/ 239 w 287"/>
                <a:gd name="T61" fmla="*/ 1 h 354"/>
                <a:gd name="T62" fmla="*/ 241 w 287"/>
                <a:gd name="T63" fmla="*/ 1 h 354"/>
                <a:gd name="T64" fmla="*/ 243 w 287"/>
                <a:gd name="T65" fmla="*/ 3 h 354"/>
                <a:gd name="T66" fmla="*/ 255 w 287"/>
                <a:gd name="T67" fmla="*/ 30 h 354"/>
                <a:gd name="T68" fmla="*/ 266 w 287"/>
                <a:gd name="T69" fmla="*/ 57 h 354"/>
                <a:gd name="T70" fmla="*/ 275 w 287"/>
                <a:gd name="T71" fmla="*/ 83 h 354"/>
                <a:gd name="T72" fmla="*/ 281 w 287"/>
                <a:gd name="T73" fmla="*/ 110 h 354"/>
                <a:gd name="T74" fmla="*/ 286 w 287"/>
                <a:gd name="T75" fmla="*/ 137 h 354"/>
                <a:gd name="T76" fmla="*/ 287 w 287"/>
                <a:gd name="T77" fmla="*/ 165 h 354"/>
                <a:gd name="T78" fmla="*/ 286 w 287"/>
                <a:gd name="T79" fmla="*/ 195 h 354"/>
                <a:gd name="T80" fmla="*/ 280 w 287"/>
                <a:gd name="T81" fmla="*/ 226 h 354"/>
                <a:gd name="T82" fmla="*/ 272 w 287"/>
                <a:gd name="T83" fmla="*/ 241 h 354"/>
                <a:gd name="T84" fmla="*/ 263 w 287"/>
                <a:gd name="T85" fmla="*/ 255 h 354"/>
                <a:gd name="T86" fmla="*/ 253 w 287"/>
                <a:gd name="T87" fmla="*/ 268 h 354"/>
                <a:gd name="T88" fmla="*/ 241 w 287"/>
                <a:gd name="T89" fmla="*/ 280 h 354"/>
                <a:gd name="T90" fmla="*/ 227 w 287"/>
                <a:gd name="T91" fmla="*/ 292 h 354"/>
                <a:gd name="T92" fmla="*/ 213 w 287"/>
                <a:gd name="T93" fmla="*/ 302 h 354"/>
                <a:gd name="T94" fmla="*/ 198 w 287"/>
                <a:gd name="T95" fmla="*/ 311 h 354"/>
                <a:gd name="T96" fmla="*/ 183 w 287"/>
                <a:gd name="T97" fmla="*/ 321 h 354"/>
                <a:gd name="T98" fmla="*/ 167 w 287"/>
                <a:gd name="T99" fmla="*/ 328 h 354"/>
                <a:gd name="T100" fmla="*/ 151 w 287"/>
                <a:gd name="T101" fmla="*/ 335 h 354"/>
                <a:gd name="T102" fmla="*/ 134 w 287"/>
                <a:gd name="T103" fmla="*/ 340 h 354"/>
                <a:gd name="T104" fmla="*/ 117 w 287"/>
                <a:gd name="T105" fmla="*/ 345 h 354"/>
                <a:gd name="T106" fmla="*/ 100 w 287"/>
                <a:gd name="T107" fmla="*/ 350 h 354"/>
                <a:gd name="T108" fmla="*/ 83 w 287"/>
                <a:gd name="T109" fmla="*/ 352 h 354"/>
                <a:gd name="T110" fmla="*/ 67 w 287"/>
                <a:gd name="T111" fmla="*/ 354 h 354"/>
                <a:gd name="T112" fmla="*/ 51 w 287"/>
                <a:gd name="T113" fmla="*/ 354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87" h="354">
                  <a:moveTo>
                    <a:pt x="51" y="354"/>
                  </a:moveTo>
                  <a:lnTo>
                    <a:pt x="21" y="338"/>
                  </a:lnTo>
                  <a:lnTo>
                    <a:pt x="5" y="318"/>
                  </a:lnTo>
                  <a:lnTo>
                    <a:pt x="0" y="297"/>
                  </a:lnTo>
                  <a:lnTo>
                    <a:pt x="5" y="273"/>
                  </a:lnTo>
                  <a:lnTo>
                    <a:pt x="16" y="249"/>
                  </a:lnTo>
                  <a:lnTo>
                    <a:pt x="32" y="226"/>
                  </a:lnTo>
                  <a:lnTo>
                    <a:pt x="51" y="205"/>
                  </a:lnTo>
                  <a:lnTo>
                    <a:pt x="71" y="187"/>
                  </a:lnTo>
                  <a:lnTo>
                    <a:pt x="82" y="181"/>
                  </a:lnTo>
                  <a:lnTo>
                    <a:pt x="98" y="173"/>
                  </a:lnTo>
                  <a:lnTo>
                    <a:pt x="118" y="163"/>
                  </a:lnTo>
                  <a:lnTo>
                    <a:pt x="139" y="152"/>
                  </a:lnTo>
                  <a:lnTo>
                    <a:pt x="157" y="142"/>
                  </a:lnTo>
                  <a:lnTo>
                    <a:pt x="174" y="133"/>
                  </a:lnTo>
                  <a:lnTo>
                    <a:pt x="186" y="126"/>
                  </a:lnTo>
                  <a:lnTo>
                    <a:pt x="190" y="120"/>
                  </a:lnTo>
                  <a:lnTo>
                    <a:pt x="188" y="119"/>
                  </a:lnTo>
                  <a:lnTo>
                    <a:pt x="187" y="117"/>
                  </a:lnTo>
                  <a:lnTo>
                    <a:pt x="185" y="116"/>
                  </a:lnTo>
                  <a:lnTo>
                    <a:pt x="182" y="114"/>
                  </a:lnTo>
                  <a:lnTo>
                    <a:pt x="189" y="101"/>
                  </a:lnTo>
                  <a:lnTo>
                    <a:pt x="195" y="86"/>
                  </a:lnTo>
                  <a:lnTo>
                    <a:pt x="202" y="72"/>
                  </a:lnTo>
                  <a:lnTo>
                    <a:pt x="209" y="57"/>
                  </a:lnTo>
                  <a:lnTo>
                    <a:pt x="216" y="43"/>
                  </a:lnTo>
                  <a:lnTo>
                    <a:pt x="223" y="29"/>
                  </a:lnTo>
                  <a:lnTo>
                    <a:pt x="228" y="14"/>
                  </a:lnTo>
                  <a:lnTo>
                    <a:pt x="235" y="0"/>
                  </a:lnTo>
                  <a:lnTo>
                    <a:pt x="238" y="1"/>
                  </a:lnTo>
                  <a:lnTo>
                    <a:pt x="239" y="1"/>
                  </a:lnTo>
                  <a:lnTo>
                    <a:pt x="241" y="1"/>
                  </a:lnTo>
                  <a:lnTo>
                    <a:pt x="243" y="3"/>
                  </a:lnTo>
                  <a:lnTo>
                    <a:pt x="255" y="30"/>
                  </a:lnTo>
                  <a:lnTo>
                    <a:pt x="266" y="57"/>
                  </a:lnTo>
                  <a:lnTo>
                    <a:pt x="275" y="83"/>
                  </a:lnTo>
                  <a:lnTo>
                    <a:pt x="281" y="110"/>
                  </a:lnTo>
                  <a:lnTo>
                    <a:pt x="286" y="137"/>
                  </a:lnTo>
                  <a:lnTo>
                    <a:pt x="287" y="165"/>
                  </a:lnTo>
                  <a:lnTo>
                    <a:pt x="286" y="195"/>
                  </a:lnTo>
                  <a:lnTo>
                    <a:pt x="280" y="226"/>
                  </a:lnTo>
                  <a:lnTo>
                    <a:pt x="272" y="241"/>
                  </a:lnTo>
                  <a:lnTo>
                    <a:pt x="263" y="255"/>
                  </a:lnTo>
                  <a:lnTo>
                    <a:pt x="253" y="268"/>
                  </a:lnTo>
                  <a:lnTo>
                    <a:pt x="241" y="280"/>
                  </a:lnTo>
                  <a:lnTo>
                    <a:pt x="227" y="292"/>
                  </a:lnTo>
                  <a:lnTo>
                    <a:pt x="213" y="302"/>
                  </a:lnTo>
                  <a:lnTo>
                    <a:pt x="198" y="311"/>
                  </a:lnTo>
                  <a:lnTo>
                    <a:pt x="183" y="321"/>
                  </a:lnTo>
                  <a:lnTo>
                    <a:pt x="167" y="328"/>
                  </a:lnTo>
                  <a:lnTo>
                    <a:pt x="151" y="335"/>
                  </a:lnTo>
                  <a:lnTo>
                    <a:pt x="134" y="340"/>
                  </a:lnTo>
                  <a:lnTo>
                    <a:pt x="117" y="345"/>
                  </a:lnTo>
                  <a:lnTo>
                    <a:pt x="100" y="350"/>
                  </a:lnTo>
                  <a:lnTo>
                    <a:pt x="83" y="352"/>
                  </a:lnTo>
                  <a:lnTo>
                    <a:pt x="67" y="354"/>
                  </a:lnTo>
                  <a:lnTo>
                    <a:pt x="51" y="354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5"/>
            <p:cNvSpPr>
              <a:spLocks/>
            </p:cNvSpPr>
            <p:nvPr/>
          </p:nvSpPr>
          <p:spPr bwMode="auto">
            <a:xfrm>
              <a:off x="317" y="3600"/>
              <a:ext cx="17" cy="35"/>
            </a:xfrm>
            <a:custGeom>
              <a:avLst/>
              <a:gdLst>
                <a:gd name="T0" fmla="*/ 35 w 35"/>
                <a:gd name="T1" fmla="*/ 71 h 71"/>
                <a:gd name="T2" fmla="*/ 30 w 35"/>
                <a:gd name="T3" fmla="*/ 70 h 71"/>
                <a:gd name="T4" fmla="*/ 26 w 35"/>
                <a:gd name="T5" fmla="*/ 67 h 71"/>
                <a:gd name="T6" fmla="*/ 21 w 35"/>
                <a:gd name="T7" fmla="*/ 66 h 71"/>
                <a:gd name="T8" fmla="*/ 17 w 35"/>
                <a:gd name="T9" fmla="*/ 65 h 71"/>
                <a:gd name="T10" fmla="*/ 13 w 35"/>
                <a:gd name="T11" fmla="*/ 64 h 71"/>
                <a:gd name="T12" fmla="*/ 8 w 35"/>
                <a:gd name="T13" fmla="*/ 63 h 71"/>
                <a:gd name="T14" fmla="*/ 4 w 35"/>
                <a:gd name="T15" fmla="*/ 61 h 71"/>
                <a:gd name="T16" fmla="*/ 0 w 35"/>
                <a:gd name="T17" fmla="*/ 60 h 71"/>
                <a:gd name="T18" fmla="*/ 2 w 35"/>
                <a:gd name="T19" fmla="*/ 48 h 71"/>
                <a:gd name="T20" fmla="*/ 8 w 35"/>
                <a:gd name="T21" fmla="*/ 32 h 71"/>
                <a:gd name="T22" fmla="*/ 15 w 35"/>
                <a:gd name="T23" fmla="*/ 15 h 71"/>
                <a:gd name="T24" fmla="*/ 20 w 35"/>
                <a:gd name="T25" fmla="*/ 0 h 71"/>
                <a:gd name="T26" fmla="*/ 23 w 35"/>
                <a:gd name="T27" fmla="*/ 2 h 71"/>
                <a:gd name="T28" fmla="*/ 27 w 35"/>
                <a:gd name="T29" fmla="*/ 3 h 71"/>
                <a:gd name="T30" fmla="*/ 30 w 35"/>
                <a:gd name="T31" fmla="*/ 4 h 71"/>
                <a:gd name="T32" fmla="*/ 35 w 35"/>
                <a:gd name="T33" fmla="*/ 5 h 71"/>
                <a:gd name="T34" fmla="*/ 35 w 35"/>
                <a:gd name="T35" fmla="*/ 7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5" h="71">
                  <a:moveTo>
                    <a:pt x="35" y="71"/>
                  </a:moveTo>
                  <a:lnTo>
                    <a:pt x="30" y="70"/>
                  </a:lnTo>
                  <a:lnTo>
                    <a:pt x="26" y="67"/>
                  </a:lnTo>
                  <a:lnTo>
                    <a:pt x="21" y="66"/>
                  </a:lnTo>
                  <a:lnTo>
                    <a:pt x="17" y="65"/>
                  </a:lnTo>
                  <a:lnTo>
                    <a:pt x="13" y="64"/>
                  </a:lnTo>
                  <a:lnTo>
                    <a:pt x="8" y="63"/>
                  </a:lnTo>
                  <a:lnTo>
                    <a:pt x="4" y="61"/>
                  </a:lnTo>
                  <a:lnTo>
                    <a:pt x="0" y="60"/>
                  </a:lnTo>
                  <a:lnTo>
                    <a:pt x="2" y="48"/>
                  </a:lnTo>
                  <a:lnTo>
                    <a:pt x="8" y="32"/>
                  </a:lnTo>
                  <a:lnTo>
                    <a:pt x="15" y="15"/>
                  </a:lnTo>
                  <a:lnTo>
                    <a:pt x="20" y="0"/>
                  </a:lnTo>
                  <a:lnTo>
                    <a:pt x="23" y="2"/>
                  </a:lnTo>
                  <a:lnTo>
                    <a:pt x="27" y="3"/>
                  </a:lnTo>
                  <a:lnTo>
                    <a:pt x="30" y="4"/>
                  </a:lnTo>
                  <a:lnTo>
                    <a:pt x="35" y="5"/>
                  </a:lnTo>
                  <a:lnTo>
                    <a:pt x="35" y="71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6"/>
            <p:cNvSpPr>
              <a:spLocks/>
            </p:cNvSpPr>
            <p:nvPr/>
          </p:nvSpPr>
          <p:spPr bwMode="auto">
            <a:xfrm>
              <a:off x="334" y="3602"/>
              <a:ext cx="40" cy="54"/>
            </a:xfrm>
            <a:custGeom>
              <a:avLst/>
              <a:gdLst>
                <a:gd name="T0" fmla="*/ 75 w 79"/>
                <a:gd name="T1" fmla="*/ 107 h 107"/>
                <a:gd name="T2" fmla="*/ 67 w 79"/>
                <a:gd name="T3" fmla="*/ 101 h 107"/>
                <a:gd name="T4" fmla="*/ 57 w 79"/>
                <a:gd name="T5" fmla="*/ 96 h 107"/>
                <a:gd name="T6" fmla="*/ 49 w 79"/>
                <a:gd name="T7" fmla="*/ 90 h 107"/>
                <a:gd name="T8" fmla="*/ 40 w 79"/>
                <a:gd name="T9" fmla="*/ 85 h 107"/>
                <a:gd name="T10" fmla="*/ 31 w 79"/>
                <a:gd name="T11" fmla="*/ 80 h 107"/>
                <a:gd name="T12" fmla="*/ 21 w 79"/>
                <a:gd name="T13" fmla="*/ 75 h 107"/>
                <a:gd name="T14" fmla="*/ 11 w 79"/>
                <a:gd name="T15" fmla="*/ 71 h 107"/>
                <a:gd name="T16" fmla="*/ 2 w 79"/>
                <a:gd name="T17" fmla="*/ 67 h 107"/>
                <a:gd name="T18" fmla="*/ 1 w 79"/>
                <a:gd name="T19" fmla="*/ 67 h 107"/>
                <a:gd name="T20" fmla="*/ 1 w 79"/>
                <a:gd name="T21" fmla="*/ 66 h 107"/>
                <a:gd name="T22" fmla="*/ 1 w 79"/>
                <a:gd name="T23" fmla="*/ 66 h 107"/>
                <a:gd name="T24" fmla="*/ 0 w 79"/>
                <a:gd name="T25" fmla="*/ 66 h 107"/>
                <a:gd name="T26" fmla="*/ 0 w 79"/>
                <a:gd name="T27" fmla="*/ 0 h 107"/>
                <a:gd name="T28" fmla="*/ 1 w 79"/>
                <a:gd name="T29" fmla="*/ 0 h 107"/>
                <a:gd name="T30" fmla="*/ 1 w 79"/>
                <a:gd name="T31" fmla="*/ 0 h 107"/>
                <a:gd name="T32" fmla="*/ 1 w 79"/>
                <a:gd name="T33" fmla="*/ 1 h 107"/>
                <a:gd name="T34" fmla="*/ 2 w 79"/>
                <a:gd name="T35" fmla="*/ 1 h 107"/>
                <a:gd name="T36" fmla="*/ 11 w 79"/>
                <a:gd name="T37" fmla="*/ 5 h 107"/>
                <a:gd name="T38" fmla="*/ 21 w 79"/>
                <a:gd name="T39" fmla="*/ 9 h 107"/>
                <a:gd name="T40" fmla="*/ 31 w 79"/>
                <a:gd name="T41" fmla="*/ 14 h 107"/>
                <a:gd name="T42" fmla="*/ 40 w 79"/>
                <a:gd name="T43" fmla="*/ 20 h 107"/>
                <a:gd name="T44" fmla="*/ 49 w 79"/>
                <a:gd name="T45" fmla="*/ 24 h 107"/>
                <a:gd name="T46" fmla="*/ 60 w 79"/>
                <a:gd name="T47" fmla="*/ 29 h 107"/>
                <a:gd name="T48" fmla="*/ 69 w 79"/>
                <a:gd name="T49" fmla="*/ 33 h 107"/>
                <a:gd name="T50" fmla="*/ 78 w 79"/>
                <a:gd name="T51" fmla="*/ 38 h 107"/>
                <a:gd name="T52" fmla="*/ 78 w 79"/>
                <a:gd name="T53" fmla="*/ 55 h 107"/>
                <a:gd name="T54" fmla="*/ 78 w 79"/>
                <a:gd name="T55" fmla="*/ 71 h 107"/>
                <a:gd name="T56" fmla="*/ 79 w 79"/>
                <a:gd name="T57" fmla="*/ 88 h 107"/>
                <a:gd name="T58" fmla="*/ 79 w 79"/>
                <a:gd name="T59" fmla="*/ 105 h 107"/>
                <a:gd name="T60" fmla="*/ 78 w 79"/>
                <a:gd name="T61" fmla="*/ 105 h 107"/>
                <a:gd name="T62" fmla="*/ 77 w 79"/>
                <a:gd name="T63" fmla="*/ 106 h 107"/>
                <a:gd name="T64" fmla="*/ 76 w 79"/>
                <a:gd name="T65" fmla="*/ 106 h 107"/>
                <a:gd name="T66" fmla="*/ 75 w 79"/>
                <a:gd name="T67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9" h="107">
                  <a:moveTo>
                    <a:pt x="75" y="107"/>
                  </a:moveTo>
                  <a:lnTo>
                    <a:pt x="67" y="101"/>
                  </a:lnTo>
                  <a:lnTo>
                    <a:pt x="57" y="96"/>
                  </a:lnTo>
                  <a:lnTo>
                    <a:pt x="49" y="90"/>
                  </a:lnTo>
                  <a:lnTo>
                    <a:pt x="40" y="85"/>
                  </a:lnTo>
                  <a:lnTo>
                    <a:pt x="31" y="80"/>
                  </a:lnTo>
                  <a:lnTo>
                    <a:pt x="21" y="75"/>
                  </a:lnTo>
                  <a:lnTo>
                    <a:pt x="11" y="71"/>
                  </a:lnTo>
                  <a:lnTo>
                    <a:pt x="2" y="67"/>
                  </a:lnTo>
                  <a:lnTo>
                    <a:pt x="1" y="67"/>
                  </a:lnTo>
                  <a:lnTo>
                    <a:pt x="1" y="66"/>
                  </a:lnTo>
                  <a:lnTo>
                    <a:pt x="1" y="66"/>
                  </a:lnTo>
                  <a:lnTo>
                    <a:pt x="0" y="66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2" y="1"/>
                  </a:lnTo>
                  <a:lnTo>
                    <a:pt x="11" y="5"/>
                  </a:lnTo>
                  <a:lnTo>
                    <a:pt x="21" y="9"/>
                  </a:lnTo>
                  <a:lnTo>
                    <a:pt x="31" y="14"/>
                  </a:lnTo>
                  <a:lnTo>
                    <a:pt x="40" y="20"/>
                  </a:lnTo>
                  <a:lnTo>
                    <a:pt x="49" y="24"/>
                  </a:lnTo>
                  <a:lnTo>
                    <a:pt x="60" y="29"/>
                  </a:lnTo>
                  <a:lnTo>
                    <a:pt x="69" y="33"/>
                  </a:lnTo>
                  <a:lnTo>
                    <a:pt x="78" y="38"/>
                  </a:lnTo>
                  <a:lnTo>
                    <a:pt x="78" y="55"/>
                  </a:lnTo>
                  <a:lnTo>
                    <a:pt x="78" y="71"/>
                  </a:lnTo>
                  <a:lnTo>
                    <a:pt x="79" y="88"/>
                  </a:lnTo>
                  <a:lnTo>
                    <a:pt x="79" y="105"/>
                  </a:lnTo>
                  <a:lnTo>
                    <a:pt x="78" y="105"/>
                  </a:lnTo>
                  <a:lnTo>
                    <a:pt x="77" y="106"/>
                  </a:lnTo>
                  <a:lnTo>
                    <a:pt x="76" y="106"/>
                  </a:lnTo>
                  <a:lnTo>
                    <a:pt x="75" y="107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567" y="3552"/>
              <a:ext cx="62" cy="98"/>
            </a:xfrm>
            <a:custGeom>
              <a:avLst/>
              <a:gdLst>
                <a:gd name="T0" fmla="*/ 0 w 126"/>
                <a:gd name="T1" fmla="*/ 195 h 195"/>
                <a:gd name="T2" fmla="*/ 6 w 126"/>
                <a:gd name="T3" fmla="*/ 174 h 195"/>
                <a:gd name="T4" fmla="*/ 15 w 126"/>
                <a:gd name="T5" fmla="*/ 150 h 195"/>
                <a:gd name="T6" fmla="*/ 27 w 126"/>
                <a:gd name="T7" fmla="*/ 122 h 195"/>
                <a:gd name="T8" fmla="*/ 39 w 126"/>
                <a:gd name="T9" fmla="*/ 94 h 195"/>
                <a:gd name="T10" fmla="*/ 52 w 126"/>
                <a:gd name="T11" fmla="*/ 67 h 195"/>
                <a:gd name="T12" fmla="*/ 65 w 126"/>
                <a:gd name="T13" fmla="*/ 41 h 195"/>
                <a:gd name="T14" fmla="*/ 75 w 126"/>
                <a:gd name="T15" fmla="*/ 18 h 195"/>
                <a:gd name="T16" fmla="*/ 84 w 126"/>
                <a:gd name="T17" fmla="*/ 0 h 195"/>
                <a:gd name="T18" fmla="*/ 89 w 126"/>
                <a:gd name="T19" fmla="*/ 1 h 195"/>
                <a:gd name="T20" fmla="*/ 94 w 126"/>
                <a:gd name="T21" fmla="*/ 3 h 195"/>
                <a:gd name="T22" fmla="*/ 99 w 126"/>
                <a:gd name="T23" fmla="*/ 7 h 195"/>
                <a:gd name="T24" fmla="*/ 105 w 126"/>
                <a:gd name="T25" fmla="*/ 10 h 195"/>
                <a:gd name="T26" fmla="*/ 111 w 126"/>
                <a:gd name="T27" fmla="*/ 15 h 195"/>
                <a:gd name="T28" fmla="*/ 117 w 126"/>
                <a:gd name="T29" fmla="*/ 18 h 195"/>
                <a:gd name="T30" fmla="*/ 121 w 126"/>
                <a:gd name="T31" fmla="*/ 22 h 195"/>
                <a:gd name="T32" fmla="*/ 126 w 126"/>
                <a:gd name="T33" fmla="*/ 25 h 195"/>
                <a:gd name="T34" fmla="*/ 124 w 126"/>
                <a:gd name="T35" fmla="*/ 36 h 195"/>
                <a:gd name="T36" fmla="*/ 118 w 126"/>
                <a:gd name="T37" fmla="*/ 51 h 195"/>
                <a:gd name="T38" fmla="*/ 110 w 126"/>
                <a:gd name="T39" fmla="*/ 69 h 195"/>
                <a:gd name="T40" fmla="*/ 99 w 126"/>
                <a:gd name="T41" fmla="*/ 89 h 195"/>
                <a:gd name="T42" fmla="*/ 88 w 126"/>
                <a:gd name="T43" fmla="*/ 109 h 195"/>
                <a:gd name="T44" fmla="*/ 79 w 126"/>
                <a:gd name="T45" fmla="*/ 128 h 195"/>
                <a:gd name="T46" fmla="*/ 69 w 126"/>
                <a:gd name="T47" fmla="*/ 144 h 195"/>
                <a:gd name="T48" fmla="*/ 64 w 126"/>
                <a:gd name="T49" fmla="*/ 155 h 195"/>
                <a:gd name="T50" fmla="*/ 56 w 126"/>
                <a:gd name="T51" fmla="*/ 160 h 195"/>
                <a:gd name="T52" fmla="*/ 48 w 126"/>
                <a:gd name="T53" fmla="*/ 165 h 195"/>
                <a:gd name="T54" fmla="*/ 39 w 126"/>
                <a:gd name="T55" fmla="*/ 169 h 195"/>
                <a:gd name="T56" fmla="*/ 33 w 126"/>
                <a:gd name="T57" fmla="*/ 175 h 195"/>
                <a:gd name="T58" fmla="*/ 24 w 126"/>
                <a:gd name="T59" fmla="*/ 180 h 195"/>
                <a:gd name="T60" fmla="*/ 16 w 126"/>
                <a:gd name="T61" fmla="*/ 184 h 195"/>
                <a:gd name="T62" fmla="*/ 8 w 126"/>
                <a:gd name="T63" fmla="*/ 190 h 195"/>
                <a:gd name="T64" fmla="*/ 0 w 126"/>
                <a:gd name="T65" fmla="*/ 195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6" h="195">
                  <a:moveTo>
                    <a:pt x="0" y="195"/>
                  </a:moveTo>
                  <a:lnTo>
                    <a:pt x="6" y="174"/>
                  </a:lnTo>
                  <a:lnTo>
                    <a:pt x="15" y="150"/>
                  </a:lnTo>
                  <a:lnTo>
                    <a:pt x="27" y="122"/>
                  </a:lnTo>
                  <a:lnTo>
                    <a:pt x="39" y="94"/>
                  </a:lnTo>
                  <a:lnTo>
                    <a:pt x="52" y="67"/>
                  </a:lnTo>
                  <a:lnTo>
                    <a:pt x="65" y="41"/>
                  </a:lnTo>
                  <a:lnTo>
                    <a:pt x="75" y="18"/>
                  </a:lnTo>
                  <a:lnTo>
                    <a:pt x="84" y="0"/>
                  </a:lnTo>
                  <a:lnTo>
                    <a:pt x="89" y="1"/>
                  </a:lnTo>
                  <a:lnTo>
                    <a:pt x="94" y="3"/>
                  </a:lnTo>
                  <a:lnTo>
                    <a:pt x="99" y="7"/>
                  </a:lnTo>
                  <a:lnTo>
                    <a:pt x="105" y="10"/>
                  </a:lnTo>
                  <a:lnTo>
                    <a:pt x="111" y="15"/>
                  </a:lnTo>
                  <a:lnTo>
                    <a:pt x="117" y="18"/>
                  </a:lnTo>
                  <a:lnTo>
                    <a:pt x="121" y="22"/>
                  </a:lnTo>
                  <a:lnTo>
                    <a:pt x="126" y="25"/>
                  </a:lnTo>
                  <a:lnTo>
                    <a:pt x="124" y="36"/>
                  </a:lnTo>
                  <a:lnTo>
                    <a:pt x="118" y="51"/>
                  </a:lnTo>
                  <a:lnTo>
                    <a:pt x="110" y="69"/>
                  </a:lnTo>
                  <a:lnTo>
                    <a:pt x="99" y="89"/>
                  </a:lnTo>
                  <a:lnTo>
                    <a:pt x="88" y="109"/>
                  </a:lnTo>
                  <a:lnTo>
                    <a:pt x="79" y="128"/>
                  </a:lnTo>
                  <a:lnTo>
                    <a:pt x="69" y="144"/>
                  </a:lnTo>
                  <a:lnTo>
                    <a:pt x="64" y="155"/>
                  </a:lnTo>
                  <a:lnTo>
                    <a:pt x="56" y="160"/>
                  </a:lnTo>
                  <a:lnTo>
                    <a:pt x="48" y="165"/>
                  </a:lnTo>
                  <a:lnTo>
                    <a:pt x="39" y="169"/>
                  </a:lnTo>
                  <a:lnTo>
                    <a:pt x="33" y="175"/>
                  </a:lnTo>
                  <a:lnTo>
                    <a:pt x="24" y="180"/>
                  </a:lnTo>
                  <a:lnTo>
                    <a:pt x="16" y="184"/>
                  </a:lnTo>
                  <a:lnTo>
                    <a:pt x="8" y="190"/>
                  </a:lnTo>
                  <a:lnTo>
                    <a:pt x="0" y="19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469" y="3507"/>
              <a:ext cx="125" cy="112"/>
            </a:xfrm>
            <a:custGeom>
              <a:avLst/>
              <a:gdLst>
                <a:gd name="T0" fmla="*/ 13 w 252"/>
                <a:gd name="T1" fmla="*/ 225 h 225"/>
                <a:gd name="T2" fmla="*/ 5 w 252"/>
                <a:gd name="T3" fmla="*/ 223 h 225"/>
                <a:gd name="T4" fmla="*/ 3 w 252"/>
                <a:gd name="T5" fmla="*/ 211 h 225"/>
                <a:gd name="T6" fmla="*/ 12 w 252"/>
                <a:gd name="T7" fmla="*/ 190 h 225"/>
                <a:gd name="T8" fmla="*/ 23 w 252"/>
                <a:gd name="T9" fmla="*/ 169 h 225"/>
                <a:gd name="T10" fmla="*/ 36 w 252"/>
                <a:gd name="T11" fmla="*/ 149 h 225"/>
                <a:gd name="T12" fmla="*/ 71 w 252"/>
                <a:gd name="T13" fmla="*/ 132 h 225"/>
                <a:gd name="T14" fmla="*/ 120 w 252"/>
                <a:gd name="T15" fmla="*/ 110 h 225"/>
                <a:gd name="T16" fmla="*/ 157 w 252"/>
                <a:gd name="T17" fmla="*/ 74 h 225"/>
                <a:gd name="T18" fmla="*/ 180 w 252"/>
                <a:gd name="T19" fmla="*/ 26 h 225"/>
                <a:gd name="T20" fmla="*/ 197 w 252"/>
                <a:gd name="T21" fmla="*/ 10 h 225"/>
                <a:gd name="T22" fmla="*/ 203 w 252"/>
                <a:gd name="T23" fmla="*/ 51 h 225"/>
                <a:gd name="T24" fmla="*/ 196 w 252"/>
                <a:gd name="T25" fmla="*/ 77 h 225"/>
                <a:gd name="T26" fmla="*/ 184 w 252"/>
                <a:gd name="T27" fmla="*/ 95 h 225"/>
                <a:gd name="T28" fmla="*/ 167 w 252"/>
                <a:gd name="T29" fmla="*/ 113 h 225"/>
                <a:gd name="T30" fmla="*/ 150 w 252"/>
                <a:gd name="T31" fmla="*/ 127 h 225"/>
                <a:gd name="T32" fmla="*/ 142 w 252"/>
                <a:gd name="T33" fmla="*/ 132 h 225"/>
                <a:gd name="T34" fmla="*/ 142 w 252"/>
                <a:gd name="T35" fmla="*/ 134 h 225"/>
                <a:gd name="T36" fmla="*/ 158 w 252"/>
                <a:gd name="T37" fmla="*/ 130 h 225"/>
                <a:gd name="T38" fmla="*/ 186 w 252"/>
                <a:gd name="T39" fmla="*/ 120 h 225"/>
                <a:gd name="T40" fmla="*/ 208 w 252"/>
                <a:gd name="T41" fmla="*/ 105 h 225"/>
                <a:gd name="T42" fmla="*/ 223 w 252"/>
                <a:gd name="T43" fmla="*/ 81 h 225"/>
                <a:gd name="T44" fmla="*/ 230 w 252"/>
                <a:gd name="T45" fmla="*/ 63 h 225"/>
                <a:gd name="T46" fmla="*/ 232 w 252"/>
                <a:gd name="T47" fmla="*/ 63 h 225"/>
                <a:gd name="T48" fmla="*/ 244 w 252"/>
                <a:gd name="T49" fmla="*/ 81 h 225"/>
                <a:gd name="T50" fmla="*/ 252 w 252"/>
                <a:gd name="T51" fmla="*/ 108 h 225"/>
                <a:gd name="T52" fmla="*/ 244 w 252"/>
                <a:gd name="T53" fmla="*/ 130 h 225"/>
                <a:gd name="T54" fmla="*/ 222 w 252"/>
                <a:gd name="T55" fmla="*/ 151 h 225"/>
                <a:gd name="T56" fmla="*/ 195 w 252"/>
                <a:gd name="T57" fmla="*/ 167 h 225"/>
                <a:gd name="T58" fmla="*/ 173 w 252"/>
                <a:gd name="T59" fmla="*/ 177 h 225"/>
                <a:gd name="T60" fmla="*/ 149 w 252"/>
                <a:gd name="T61" fmla="*/ 188 h 225"/>
                <a:gd name="T62" fmla="*/ 126 w 252"/>
                <a:gd name="T63" fmla="*/ 198 h 225"/>
                <a:gd name="T64" fmla="*/ 101 w 252"/>
                <a:gd name="T65" fmla="*/ 207 h 225"/>
                <a:gd name="T66" fmla="*/ 76 w 252"/>
                <a:gd name="T67" fmla="*/ 215 h 225"/>
                <a:gd name="T68" fmla="*/ 52 w 252"/>
                <a:gd name="T69" fmla="*/ 221 h 225"/>
                <a:gd name="T70" fmla="*/ 29 w 252"/>
                <a:gd name="T71" fmla="*/ 225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2" h="225">
                  <a:moveTo>
                    <a:pt x="18" y="225"/>
                  </a:moveTo>
                  <a:lnTo>
                    <a:pt x="13" y="225"/>
                  </a:lnTo>
                  <a:lnTo>
                    <a:pt x="10" y="223"/>
                  </a:lnTo>
                  <a:lnTo>
                    <a:pt x="5" y="223"/>
                  </a:lnTo>
                  <a:lnTo>
                    <a:pt x="0" y="222"/>
                  </a:lnTo>
                  <a:lnTo>
                    <a:pt x="3" y="211"/>
                  </a:lnTo>
                  <a:lnTo>
                    <a:pt x="7" y="200"/>
                  </a:lnTo>
                  <a:lnTo>
                    <a:pt x="12" y="190"/>
                  </a:lnTo>
                  <a:lnTo>
                    <a:pt x="18" y="180"/>
                  </a:lnTo>
                  <a:lnTo>
                    <a:pt x="23" y="169"/>
                  </a:lnTo>
                  <a:lnTo>
                    <a:pt x="30" y="159"/>
                  </a:lnTo>
                  <a:lnTo>
                    <a:pt x="36" y="149"/>
                  </a:lnTo>
                  <a:lnTo>
                    <a:pt x="42" y="138"/>
                  </a:lnTo>
                  <a:lnTo>
                    <a:pt x="71" y="132"/>
                  </a:lnTo>
                  <a:lnTo>
                    <a:pt x="97" y="123"/>
                  </a:lnTo>
                  <a:lnTo>
                    <a:pt x="120" y="110"/>
                  </a:lnTo>
                  <a:lnTo>
                    <a:pt x="140" y="93"/>
                  </a:lnTo>
                  <a:lnTo>
                    <a:pt x="157" y="74"/>
                  </a:lnTo>
                  <a:lnTo>
                    <a:pt x="171" y="52"/>
                  </a:lnTo>
                  <a:lnTo>
                    <a:pt x="180" y="26"/>
                  </a:lnTo>
                  <a:lnTo>
                    <a:pt x="186" y="0"/>
                  </a:lnTo>
                  <a:lnTo>
                    <a:pt x="197" y="10"/>
                  </a:lnTo>
                  <a:lnTo>
                    <a:pt x="202" y="29"/>
                  </a:lnTo>
                  <a:lnTo>
                    <a:pt x="203" y="51"/>
                  </a:lnTo>
                  <a:lnTo>
                    <a:pt x="201" y="69"/>
                  </a:lnTo>
                  <a:lnTo>
                    <a:pt x="196" y="77"/>
                  </a:lnTo>
                  <a:lnTo>
                    <a:pt x="191" y="86"/>
                  </a:lnTo>
                  <a:lnTo>
                    <a:pt x="184" y="95"/>
                  </a:lnTo>
                  <a:lnTo>
                    <a:pt x="177" y="105"/>
                  </a:lnTo>
                  <a:lnTo>
                    <a:pt x="167" y="113"/>
                  </a:lnTo>
                  <a:lnTo>
                    <a:pt x="159" y="121"/>
                  </a:lnTo>
                  <a:lnTo>
                    <a:pt x="150" y="127"/>
                  </a:lnTo>
                  <a:lnTo>
                    <a:pt x="142" y="131"/>
                  </a:lnTo>
                  <a:lnTo>
                    <a:pt x="142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42" y="135"/>
                  </a:lnTo>
                  <a:lnTo>
                    <a:pt x="158" y="130"/>
                  </a:lnTo>
                  <a:lnTo>
                    <a:pt x="172" y="125"/>
                  </a:lnTo>
                  <a:lnTo>
                    <a:pt x="186" y="120"/>
                  </a:lnTo>
                  <a:lnTo>
                    <a:pt x="197" y="113"/>
                  </a:lnTo>
                  <a:lnTo>
                    <a:pt x="208" y="105"/>
                  </a:lnTo>
                  <a:lnTo>
                    <a:pt x="216" y="93"/>
                  </a:lnTo>
                  <a:lnTo>
                    <a:pt x="223" y="81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1" y="63"/>
                  </a:lnTo>
                  <a:lnTo>
                    <a:pt x="232" y="63"/>
                  </a:lnTo>
                  <a:lnTo>
                    <a:pt x="233" y="63"/>
                  </a:lnTo>
                  <a:lnTo>
                    <a:pt x="244" y="81"/>
                  </a:lnTo>
                  <a:lnTo>
                    <a:pt x="249" y="95"/>
                  </a:lnTo>
                  <a:lnTo>
                    <a:pt x="252" y="108"/>
                  </a:lnTo>
                  <a:lnTo>
                    <a:pt x="249" y="120"/>
                  </a:lnTo>
                  <a:lnTo>
                    <a:pt x="244" y="130"/>
                  </a:lnTo>
                  <a:lnTo>
                    <a:pt x="234" y="140"/>
                  </a:lnTo>
                  <a:lnTo>
                    <a:pt x="222" y="151"/>
                  </a:lnTo>
                  <a:lnTo>
                    <a:pt x="205" y="162"/>
                  </a:lnTo>
                  <a:lnTo>
                    <a:pt x="195" y="167"/>
                  </a:lnTo>
                  <a:lnTo>
                    <a:pt x="184" y="173"/>
                  </a:lnTo>
                  <a:lnTo>
                    <a:pt x="173" y="177"/>
                  </a:lnTo>
                  <a:lnTo>
                    <a:pt x="162" y="183"/>
                  </a:lnTo>
                  <a:lnTo>
                    <a:pt x="149" y="188"/>
                  </a:lnTo>
                  <a:lnTo>
                    <a:pt x="137" y="193"/>
                  </a:lnTo>
                  <a:lnTo>
                    <a:pt x="126" y="198"/>
                  </a:lnTo>
                  <a:lnTo>
                    <a:pt x="113" y="203"/>
                  </a:lnTo>
                  <a:lnTo>
                    <a:pt x="101" y="207"/>
                  </a:lnTo>
                  <a:lnTo>
                    <a:pt x="89" y="212"/>
                  </a:lnTo>
                  <a:lnTo>
                    <a:pt x="76" y="215"/>
                  </a:lnTo>
                  <a:lnTo>
                    <a:pt x="65" y="219"/>
                  </a:lnTo>
                  <a:lnTo>
                    <a:pt x="52" y="221"/>
                  </a:lnTo>
                  <a:lnTo>
                    <a:pt x="41" y="223"/>
                  </a:lnTo>
                  <a:lnTo>
                    <a:pt x="29" y="225"/>
                  </a:lnTo>
                  <a:lnTo>
                    <a:pt x="18" y="22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322" y="3503"/>
              <a:ext cx="12" cy="45"/>
            </a:xfrm>
            <a:custGeom>
              <a:avLst/>
              <a:gdLst>
                <a:gd name="T0" fmla="*/ 24 w 24"/>
                <a:gd name="T1" fmla="*/ 90 h 90"/>
                <a:gd name="T2" fmla="*/ 10 w 24"/>
                <a:gd name="T3" fmla="*/ 69 h 90"/>
                <a:gd name="T4" fmla="*/ 2 w 24"/>
                <a:gd name="T5" fmla="*/ 48 h 90"/>
                <a:gd name="T6" fmla="*/ 0 w 24"/>
                <a:gd name="T7" fmla="*/ 26 h 90"/>
                <a:gd name="T8" fmla="*/ 6 w 24"/>
                <a:gd name="T9" fmla="*/ 2 h 90"/>
                <a:gd name="T10" fmla="*/ 9 w 24"/>
                <a:gd name="T11" fmla="*/ 1 h 90"/>
                <a:gd name="T12" fmla="*/ 10 w 24"/>
                <a:gd name="T13" fmla="*/ 1 h 90"/>
                <a:gd name="T14" fmla="*/ 12 w 24"/>
                <a:gd name="T15" fmla="*/ 0 h 90"/>
                <a:gd name="T16" fmla="*/ 13 w 24"/>
                <a:gd name="T17" fmla="*/ 0 h 90"/>
                <a:gd name="T18" fmla="*/ 15 w 24"/>
                <a:gd name="T19" fmla="*/ 9 h 90"/>
                <a:gd name="T20" fmla="*/ 17 w 24"/>
                <a:gd name="T21" fmla="*/ 17 h 90"/>
                <a:gd name="T22" fmla="*/ 20 w 24"/>
                <a:gd name="T23" fmla="*/ 26 h 90"/>
                <a:gd name="T24" fmla="*/ 24 w 24"/>
                <a:gd name="T25" fmla="*/ 36 h 90"/>
                <a:gd name="T26" fmla="*/ 24 w 24"/>
                <a:gd name="T27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" h="90">
                  <a:moveTo>
                    <a:pt x="24" y="90"/>
                  </a:moveTo>
                  <a:lnTo>
                    <a:pt x="10" y="69"/>
                  </a:lnTo>
                  <a:lnTo>
                    <a:pt x="2" y="48"/>
                  </a:lnTo>
                  <a:lnTo>
                    <a:pt x="0" y="26"/>
                  </a:lnTo>
                  <a:lnTo>
                    <a:pt x="6" y="2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0"/>
                  </a:lnTo>
                  <a:lnTo>
                    <a:pt x="13" y="0"/>
                  </a:lnTo>
                  <a:lnTo>
                    <a:pt x="15" y="9"/>
                  </a:lnTo>
                  <a:lnTo>
                    <a:pt x="17" y="17"/>
                  </a:lnTo>
                  <a:lnTo>
                    <a:pt x="20" y="26"/>
                  </a:lnTo>
                  <a:lnTo>
                    <a:pt x="24" y="36"/>
                  </a:lnTo>
                  <a:lnTo>
                    <a:pt x="24" y="90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300" y="3525"/>
              <a:ext cx="34" cy="60"/>
            </a:xfrm>
            <a:custGeom>
              <a:avLst/>
              <a:gdLst>
                <a:gd name="T0" fmla="*/ 68 w 68"/>
                <a:gd name="T1" fmla="*/ 119 h 119"/>
                <a:gd name="T2" fmla="*/ 57 w 68"/>
                <a:gd name="T3" fmla="*/ 110 h 119"/>
                <a:gd name="T4" fmla="*/ 42 w 68"/>
                <a:gd name="T5" fmla="*/ 95 h 119"/>
                <a:gd name="T6" fmla="*/ 27 w 68"/>
                <a:gd name="T7" fmla="*/ 78 h 119"/>
                <a:gd name="T8" fmla="*/ 14 w 68"/>
                <a:gd name="T9" fmla="*/ 59 h 119"/>
                <a:gd name="T10" fmla="*/ 3 w 68"/>
                <a:gd name="T11" fmla="*/ 40 h 119"/>
                <a:gd name="T12" fmla="*/ 0 w 68"/>
                <a:gd name="T13" fmla="*/ 23 h 119"/>
                <a:gd name="T14" fmla="*/ 6 w 68"/>
                <a:gd name="T15" fmla="*/ 9 h 119"/>
                <a:gd name="T16" fmla="*/ 24 w 68"/>
                <a:gd name="T17" fmla="*/ 0 h 119"/>
                <a:gd name="T18" fmla="*/ 27 w 68"/>
                <a:gd name="T19" fmla="*/ 11 h 119"/>
                <a:gd name="T20" fmla="*/ 31 w 68"/>
                <a:gd name="T21" fmla="*/ 21 h 119"/>
                <a:gd name="T22" fmla="*/ 35 w 68"/>
                <a:gd name="T23" fmla="*/ 31 h 119"/>
                <a:gd name="T24" fmla="*/ 40 w 68"/>
                <a:gd name="T25" fmla="*/ 39 h 119"/>
                <a:gd name="T26" fmla="*/ 46 w 68"/>
                <a:gd name="T27" fmla="*/ 46 h 119"/>
                <a:gd name="T28" fmla="*/ 52 w 68"/>
                <a:gd name="T29" fmla="*/ 53 h 119"/>
                <a:gd name="T30" fmla="*/ 60 w 68"/>
                <a:gd name="T31" fmla="*/ 58 h 119"/>
                <a:gd name="T32" fmla="*/ 68 w 68"/>
                <a:gd name="T33" fmla="*/ 64 h 119"/>
                <a:gd name="T34" fmla="*/ 68 w 68"/>
                <a:gd name="T3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119">
                  <a:moveTo>
                    <a:pt x="68" y="119"/>
                  </a:moveTo>
                  <a:lnTo>
                    <a:pt x="57" y="110"/>
                  </a:lnTo>
                  <a:lnTo>
                    <a:pt x="42" y="95"/>
                  </a:lnTo>
                  <a:lnTo>
                    <a:pt x="27" y="78"/>
                  </a:lnTo>
                  <a:lnTo>
                    <a:pt x="14" y="59"/>
                  </a:lnTo>
                  <a:lnTo>
                    <a:pt x="3" y="40"/>
                  </a:lnTo>
                  <a:lnTo>
                    <a:pt x="0" y="23"/>
                  </a:lnTo>
                  <a:lnTo>
                    <a:pt x="6" y="9"/>
                  </a:lnTo>
                  <a:lnTo>
                    <a:pt x="24" y="0"/>
                  </a:lnTo>
                  <a:lnTo>
                    <a:pt x="27" y="11"/>
                  </a:lnTo>
                  <a:lnTo>
                    <a:pt x="31" y="21"/>
                  </a:lnTo>
                  <a:lnTo>
                    <a:pt x="35" y="31"/>
                  </a:lnTo>
                  <a:lnTo>
                    <a:pt x="40" y="39"/>
                  </a:lnTo>
                  <a:lnTo>
                    <a:pt x="46" y="46"/>
                  </a:lnTo>
                  <a:lnTo>
                    <a:pt x="52" y="53"/>
                  </a:lnTo>
                  <a:lnTo>
                    <a:pt x="60" y="58"/>
                  </a:lnTo>
                  <a:lnTo>
                    <a:pt x="68" y="64"/>
                  </a:lnTo>
                  <a:lnTo>
                    <a:pt x="68" y="119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1"/>
            <p:cNvSpPr>
              <a:spLocks/>
            </p:cNvSpPr>
            <p:nvPr/>
          </p:nvSpPr>
          <p:spPr bwMode="auto">
            <a:xfrm>
              <a:off x="334" y="3521"/>
              <a:ext cx="65" cy="86"/>
            </a:xfrm>
            <a:custGeom>
              <a:avLst/>
              <a:gdLst>
                <a:gd name="T0" fmla="*/ 80 w 129"/>
                <a:gd name="T1" fmla="*/ 170 h 170"/>
                <a:gd name="T2" fmla="*/ 70 w 129"/>
                <a:gd name="T3" fmla="*/ 166 h 170"/>
                <a:gd name="T4" fmla="*/ 60 w 129"/>
                <a:gd name="T5" fmla="*/ 160 h 170"/>
                <a:gd name="T6" fmla="*/ 49 w 129"/>
                <a:gd name="T7" fmla="*/ 155 h 170"/>
                <a:gd name="T8" fmla="*/ 40 w 129"/>
                <a:gd name="T9" fmla="*/ 149 h 170"/>
                <a:gd name="T10" fmla="*/ 31 w 129"/>
                <a:gd name="T11" fmla="*/ 145 h 170"/>
                <a:gd name="T12" fmla="*/ 21 w 129"/>
                <a:gd name="T13" fmla="*/ 139 h 170"/>
                <a:gd name="T14" fmla="*/ 11 w 129"/>
                <a:gd name="T15" fmla="*/ 134 h 170"/>
                <a:gd name="T16" fmla="*/ 2 w 129"/>
                <a:gd name="T17" fmla="*/ 129 h 170"/>
                <a:gd name="T18" fmla="*/ 2 w 129"/>
                <a:gd name="T19" fmla="*/ 129 h 170"/>
                <a:gd name="T20" fmla="*/ 2 w 129"/>
                <a:gd name="T21" fmla="*/ 128 h 170"/>
                <a:gd name="T22" fmla="*/ 2 w 129"/>
                <a:gd name="T23" fmla="*/ 128 h 170"/>
                <a:gd name="T24" fmla="*/ 1 w 129"/>
                <a:gd name="T25" fmla="*/ 128 h 170"/>
                <a:gd name="T26" fmla="*/ 0 w 129"/>
                <a:gd name="T27" fmla="*/ 126 h 170"/>
                <a:gd name="T28" fmla="*/ 0 w 129"/>
                <a:gd name="T29" fmla="*/ 71 h 170"/>
                <a:gd name="T30" fmla="*/ 1 w 129"/>
                <a:gd name="T31" fmla="*/ 71 h 170"/>
                <a:gd name="T32" fmla="*/ 1 w 129"/>
                <a:gd name="T33" fmla="*/ 72 h 170"/>
                <a:gd name="T34" fmla="*/ 1 w 129"/>
                <a:gd name="T35" fmla="*/ 72 h 170"/>
                <a:gd name="T36" fmla="*/ 2 w 129"/>
                <a:gd name="T37" fmla="*/ 73 h 170"/>
                <a:gd name="T38" fmla="*/ 7 w 129"/>
                <a:gd name="T39" fmla="*/ 76 h 170"/>
                <a:gd name="T40" fmla="*/ 11 w 129"/>
                <a:gd name="T41" fmla="*/ 79 h 170"/>
                <a:gd name="T42" fmla="*/ 17 w 129"/>
                <a:gd name="T43" fmla="*/ 81 h 170"/>
                <a:gd name="T44" fmla="*/ 22 w 129"/>
                <a:gd name="T45" fmla="*/ 85 h 170"/>
                <a:gd name="T46" fmla="*/ 22 w 129"/>
                <a:gd name="T47" fmla="*/ 84 h 170"/>
                <a:gd name="T48" fmla="*/ 22 w 129"/>
                <a:gd name="T49" fmla="*/ 83 h 170"/>
                <a:gd name="T50" fmla="*/ 22 w 129"/>
                <a:gd name="T51" fmla="*/ 81 h 170"/>
                <a:gd name="T52" fmla="*/ 22 w 129"/>
                <a:gd name="T53" fmla="*/ 80 h 170"/>
                <a:gd name="T54" fmla="*/ 17 w 129"/>
                <a:gd name="T55" fmla="*/ 75 h 170"/>
                <a:gd name="T56" fmla="*/ 11 w 129"/>
                <a:gd name="T57" fmla="*/ 69 h 170"/>
                <a:gd name="T58" fmla="*/ 7 w 129"/>
                <a:gd name="T59" fmla="*/ 64 h 170"/>
                <a:gd name="T60" fmla="*/ 2 w 129"/>
                <a:gd name="T61" fmla="*/ 58 h 170"/>
                <a:gd name="T62" fmla="*/ 1 w 129"/>
                <a:gd name="T63" fmla="*/ 57 h 170"/>
                <a:gd name="T64" fmla="*/ 1 w 129"/>
                <a:gd name="T65" fmla="*/ 56 h 170"/>
                <a:gd name="T66" fmla="*/ 1 w 129"/>
                <a:gd name="T67" fmla="*/ 55 h 170"/>
                <a:gd name="T68" fmla="*/ 0 w 129"/>
                <a:gd name="T69" fmla="*/ 54 h 170"/>
                <a:gd name="T70" fmla="*/ 0 w 129"/>
                <a:gd name="T71" fmla="*/ 0 h 170"/>
                <a:gd name="T72" fmla="*/ 1 w 129"/>
                <a:gd name="T73" fmla="*/ 1 h 170"/>
                <a:gd name="T74" fmla="*/ 1 w 129"/>
                <a:gd name="T75" fmla="*/ 3 h 170"/>
                <a:gd name="T76" fmla="*/ 1 w 129"/>
                <a:gd name="T77" fmla="*/ 4 h 170"/>
                <a:gd name="T78" fmla="*/ 2 w 129"/>
                <a:gd name="T79" fmla="*/ 5 h 170"/>
                <a:gd name="T80" fmla="*/ 12 w 129"/>
                <a:gd name="T81" fmla="*/ 23 h 170"/>
                <a:gd name="T82" fmla="*/ 24 w 129"/>
                <a:gd name="T83" fmla="*/ 40 h 170"/>
                <a:gd name="T84" fmla="*/ 38 w 129"/>
                <a:gd name="T85" fmla="*/ 55 h 170"/>
                <a:gd name="T86" fmla="*/ 54 w 129"/>
                <a:gd name="T87" fmla="*/ 69 h 170"/>
                <a:gd name="T88" fmla="*/ 71 w 129"/>
                <a:gd name="T89" fmla="*/ 81 h 170"/>
                <a:gd name="T90" fmla="*/ 90 w 129"/>
                <a:gd name="T91" fmla="*/ 92 h 170"/>
                <a:gd name="T92" fmla="*/ 108 w 129"/>
                <a:gd name="T93" fmla="*/ 99 h 170"/>
                <a:gd name="T94" fmla="*/ 129 w 129"/>
                <a:gd name="T95" fmla="*/ 105 h 170"/>
                <a:gd name="T96" fmla="*/ 123 w 129"/>
                <a:gd name="T97" fmla="*/ 113 h 170"/>
                <a:gd name="T98" fmla="*/ 117 w 129"/>
                <a:gd name="T99" fmla="*/ 121 h 170"/>
                <a:gd name="T100" fmla="*/ 113 w 129"/>
                <a:gd name="T101" fmla="*/ 129 h 170"/>
                <a:gd name="T102" fmla="*/ 107 w 129"/>
                <a:gd name="T103" fmla="*/ 136 h 170"/>
                <a:gd name="T104" fmla="*/ 102 w 129"/>
                <a:gd name="T105" fmla="*/ 144 h 170"/>
                <a:gd name="T106" fmla="*/ 98 w 129"/>
                <a:gd name="T107" fmla="*/ 152 h 170"/>
                <a:gd name="T108" fmla="*/ 93 w 129"/>
                <a:gd name="T109" fmla="*/ 161 h 170"/>
                <a:gd name="T110" fmla="*/ 89 w 129"/>
                <a:gd name="T111" fmla="*/ 170 h 170"/>
                <a:gd name="T112" fmla="*/ 86 w 129"/>
                <a:gd name="T113" fmla="*/ 170 h 170"/>
                <a:gd name="T114" fmla="*/ 85 w 129"/>
                <a:gd name="T115" fmla="*/ 170 h 170"/>
                <a:gd name="T116" fmla="*/ 83 w 129"/>
                <a:gd name="T117" fmla="*/ 170 h 170"/>
                <a:gd name="T118" fmla="*/ 80 w 129"/>
                <a:gd name="T119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29" h="170">
                  <a:moveTo>
                    <a:pt x="80" y="170"/>
                  </a:moveTo>
                  <a:lnTo>
                    <a:pt x="70" y="166"/>
                  </a:lnTo>
                  <a:lnTo>
                    <a:pt x="60" y="160"/>
                  </a:lnTo>
                  <a:lnTo>
                    <a:pt x="49" y="155"/>
                  </a:lnTo>
                  <a:lnTo>
                    <a:pt x="40" y="149"/>
                  </a:lnTo>
                  <a:lnTo>
                    <a:pt x="31" y="145"/>
                  </a:lnTo>
                  <a:lnTo>
                    <a:pt x="21" y="139"/>
                  </a:lnTo>
                  <a:lnTo>
                    <a:pt x="11" y="134"/>
                  </a:lnTo>
                  <a:lnTo>
                    <a:pt x="2" y="129"/>
                  </a:lnTo>
                  <a:lnTo>
                    <a:pt x="2" y="129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" y="128"/>
                  </a:lnTo>
                  <a:lnTo>
                    <a:pt x="0" y="126"/>
                  </a:lnTo>
                  <a:lnTo>
                    <a:pt x="0" y="71"/>
                  </a:lnTo>
                  <a:lnTo>
                    <a:pt x="1" y="71"/>
                  </a:lnTo>
                  <a:lnTo>
                    <a:pt x="1" y="72"/>
                  </a:lnTo>
                  <a:lnTo>
                    <a:pt x="1" y="72"/>
                  </a:lnTo>
                  <a:lnTo>
                    <a:pt x="2" y="73"/>
                  </a:lnTo>
                  <a:lnTo>
                    <a:pt x="7" y="76"/>
                  </a:lnTo>
                  <a:lnTo>
                    <a:pt x="11" y="79"/>
                  </a:lnTo>
                  <a:lnTo>
                    <a:pt x="17" y="81"/>
                  </a:lnTo>
                  <a:lnTo>
                    <a:pt x="22" y="85"/>
                  </a:lnTo>
                  <a:lnTo>
                    <a:pt x="22" y="84"/>
                  </a:lnTo>
                  <a:lnTo>
                    <a:pt x="22" y="83"/>
                  </a:lnTo>
                  <a:lnTo>
                    <a:pt x="22" y="81"/>
                  </a:lnTo>
                  <a:lnTo>
                    <a:pt x="22" y="80"/>
                  </a:lnTo>
                  <a:lnTo>
                    <a:pt x="17" y="75"/>
                  </a:lnTo>
                  <a:lnTo>
                    <a:pt x="11" y="69"/>
                  </a:lnTo>
                  <a:lnTo>
                    <a:pt x="7" y="64"/>
                  </a:lnTo>
                  <a:lnTo>
                    <a:pt x="2" y="58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0" y="54"/>
                  </a:lnTo>
                  <a:lnTo>
                    <a:pt x="0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2" y="5"/>
                  </a:lnTo>
                  <a:lnTo>
                    <a:pt x="12" y="23"/>
                  </a:lnTo>
                  <a:lnTo>
                    <a:pt x="24" y="40"/>
                  </a:lnTo>
                  <a:lnTo>
                    <a:pt x="38" y="55"/>
                  </a:lnTo>
                  <a:lnTo>
                    <a:pt x="54" y="69"/>
                  </a:lnTo>
                  <a:lnTo>
                    <a:pt x="71" y="81"/>
                  </a:lnTo>
                  <a:lnTo>
                    <a:pt x="90" y="92"/>
                  </a:lnTo>
                  <a:lnTo>
                    <a:pt x="108" y="99"/>
                  </a:lnTo>
                  <a:lnTo>
                    <a:pt x="129" y="105"/>
                  </a:lnTo>
                  <a:lnTo>
                    <a:pt x="123" y="113"/>
                  </a:lnTo>
                  <a:lnTo>
                    <a:pt x="117" y="121"/>
                  </a:lnTo>
                  <a:lnTo>
                    <a:pt x="113" y="129"/>
                  </a:lnTo>
                  <a:lnTo>
                    <a:pt x="107" y="136"/>
                  </a:lnTo>
                  <a:lnTo>
                    <a:pt x="102" y="144"/>
                  </a:lnTo>
                  <a:lnTo>
                    <a:pt x="98" y="152"/>
                  </a:lnTo>
                  <a:lnTo>
                    <a:pt x="93" y="161"/>
                  </a:lnTo>
                  <a:lnTo>
                    <a:pt x="89" y="170"/>
                  </a:lnTo>
                  <a:lnTo>
                    <a:pt x="86" y="170"/>
                  </a:lnTo>
                  <a:lnTo>
                    <a:pt x="85" y="170"/>
                  </a:lnTo>
                  <a:lnTo>
                    <a:pt x="83" y="170"/>
                  </a:lnTo>
                  <a:lnTo>
                    <a:pt x="80" y="17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2"/>
            <p:cNvSpPr>
              <a:spLocks/>
            </p:cNvSpPr>
            <p:nvPr/>
          </p:nvSpPr>
          <p:spPr bwMode="auto">
            <a:xfrm>
              <a:off x="334" y="3485"/>
              <a:ext cx="0" cy="1"/>
            </a:xfrm>
            <a:custGeom>
              <a:avLst/>
              <a:gdLst>
                <a:gd name="T0" fmla="*/ 2 h 2"/>
                <a:gd name="T1" fmla="*/ 1 h 2"/>
                <a:gd name="T2" fmla="*/ 1 h 2"/>
                <a:gd name="T3" fmla="*/ 1 h 2"/>
                <a:gd name="T4" fmla="*/ 0 h 2"/>
                <a:gd name="T5" fmla="*/ 0 h 2"/>
                <a:gd name="T6" fmla="*/ 2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  <a:cxn ang="0">
                  <a:pos x="0" y="T6"/>
                </a:cxn>
              </a:cxnLst>
              <a:rect l="0" t="0" r="r" b="b"/>
              <a:pathLst>
                <a:path h="2">
                  <a:moveTo>
                    <a:pt x="0" y="2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3"/>
            <p:cNvSpPr>
              <a:spLocks/>
            </p:cNvSpPr>
            <p:nvPr/>
          </p:nvSpPr>
          <p:spPr bwMode="auto">
            <a:xfrm>
              <a:off x="334" y="3415"/>
              <a:ext cx="223" cy="153"/>
            </a:xfrm>
            <a:custGeom>
              <a:avLst/>
              <a:gdLst>
                <a:gd name="T0" fmla="*/ 121 w 446"/>
                <a:gd name="T1" fmla="*/ 292 h 305"/>
                <a:gd name="T2" fmla="*/ 77 w 446"/>
                <a:gd name="T3" fmla="*/ 264 h 305"/>
                <a:gd name="T4" fmla="*/ 38 w 446"/>
                <a:gd name="T5" fmla="*/ 230 h 305"/>
                <a:gd name="T6" fmla="*/ 10 w 446"/>
                <a:gd name="T7" fmla="*/ 189 h 305"/>
                <a:gd name="T8" fmla="*/ 1 w 446"/>
                <a:gd name="T9" fmla="*/ 159 h 305"/>
                <a:gd name="T10" fmla="*/ 0 w 446"/>
                <a:gd name="T11" fmla="*/ 147 h 305"/>
                <a:gd name="T12" fmla="*/ 0 w 446"/>
                <a:gd name="T13" fmla="*/ 139 h 305"/>
                <a:gd name="T14" fmla="*/ 1 w 446"/>
                <a:gd name="T15" fmla="*/ 139 h 305"/>
                <a:gd name="T16" fmla="*/ 2 w 446"/>
                <a:gd name="T17" fmla="*/ 138 h 305"/>
                <a:gd name="T18" fmla="*/ 33 w 446"/>
                <a:gd name="T19" fmla="*/ 126 h 305"/>
                <a:gd name="T20" fmla="*/ 61 w 446"/>
                <a:gd name="T21" fmla="*/ 109 h 305"/>
                <a:gd name="T22" fmla="*/ 86 w 446"/>
                <a:gd name="T23" fmla="*/ 91 h 305"/>
                <a:gd name="T24" fmla="*/ 110 w 446"/>
                <a:gd name="T25" fmla="*/ 70 h 305"/>
                <a:gd name="T26" fmla="*/ 135 w 446"/>
                <a:gd name="T27" fmla="*/ 49 h 305"/>
                <a:gd name="T28" fmla="*/ 160 w 446"/>
                <a:gd name="T29" fmla="*/ 30 h 305"/>
                <a:gd name="T30" fmla="*/ 188 w 446"/>
                <a:gd name="T31" fmla="*/ 12 h 305"/>
                <a:gd name="T32" fmla="*/ 219 w 446"/>
                <a:gd name="T33" fmla="*/ 0 h 305"/>
                <a:gd name="T34" fmla="*/ 253 w 446"/>
                <a:gd name="T35" fmla="*/ 0 h 305"/>
                <a:gd name="T36" fmla="*/ 288 w 446"/>
                <a:gd name="T37" fmla="*/ 2 h 305"/>
                <a:gd name="T38" fmla="*/ 322 w 446"/>
                <a:gd name="T39" fmla="*/ 6 h 305"/>
                <a:gd name="T40" fmla="*/ 357 w 446"/>
                <a:gd name="T41" fmla="*/ 13 h 305"/>
                <a:gd name="T42" fmla="*/ 408 w 446"/>
                <a:gd name="T43" fmla="*/ 40 h 305"/>
                <a:gd name="T44" fmla="*/ 433 w 446"/>
                <a:gd name="T45" fmla="*/ 63 h 305"/>
                <a:gd name="T46" fmla="*/ 444 w 446"/>
                <a:gd name="T47" fmla="*/ 98 h 305"/>
                <a:gd name="T48" fmla="*/ 446 w 446"/>
                <a:gd name="T49" fmla="*/ 155 h 305"/>
                <a:gd name="T50" fmla="*/ 427 w 446"/>
                <a:gd name="T51" fmla="*/ 208 h 305"/>
                <a:gd name="T52" fmla="*/ 397 w 446"/>
                <a:gd name="T53" fmla="*/ 254 h 305"/>
                <a:gd name="T54" fmla="*/ 355 w 446"/>
                <a:gd name="T55" fmla="*/ 285 h 305"/>
                <a:gd name="T56" fmla="*/ 299 w 446"/>
                <a:gd name="T57" fmla="*/ 298 h 305"/>
                <a:gd name="T58" fmla="*/ 261 w 446"/>
                <a:gd name="T59" fmla="*/ 289 h 305"/>
                <a:gd name="T60" fmla="*/ 221 w 446"/>
                <a:gd name="T61" fmla="*/ 292 h 305"/>
                <a:gd name="T62" fmla="*/ 181 w 446"/>
                <a:gd name="T63" fmla="*/ 300 h 305"/>
                <a:gd name="T64" fmla="*/ 143 w 446"/>
                <a:gd name="T65" fmla="*/ 305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6" h="305">
                  <a:moveTo>
                    <a:pt x="143" y="305"/>
                  </a:moveTo>
                  <a:lnTo>
                    <a:pt x="121" y="292"/>
                  </a:lnTo>
                  <a:lnTo>
                    <a:pt x="98" y="278"/>
                  </a:lnTo>
                  <a:lnTo>
                    <a:pt x="77" y="264"/>
                  </a:lnTo>
                  <a:lnTo>
                    <a:pt x="56" y="247"/>
                  </a:lnTo>
                  <a:lnTo>
                    <a:pt x="38" y="230"/>
                  </a:lnTo>
                  <a:lnTo>
                    <a:pt x="23" y="210"/>
                  </a:lnTo>
                  <a:lnTo>
                    <a:pt x="10" y="189"/>
                  </a:lnTo>
                  <a:lnTo>
                    <a:pt x="2" y="164"/>
                  </a:lnTo>
                  <a:lnTo>
                    <a:pt x="1" y="159"/>
                  </a:lnTo>
                  <a:lnTo>
                    <a:pt x="1" y="153"/>
                  </a:lnTo>
                  <a:lnTo>
                    <a:pt x="0" y="147"/>
                  </a:lnTo>
                  <a:lnTo>
                    <a:pt x="0" y="141"/>
                  </a:lnTo>
                  <a:lnTo>
                    <a:pt x="0" y="139"/>
                  </a:lnTo>
                  <a:lnTo>
                    <a:pt x="1" y="139"/>
                  </a:lnTo>
                  <a:lnTo>
                    <a:pt x="1" y="139"/>
                  </a:lnTo>
                  <a:lnTo>
                    <a:pt x="2" y="139"/>
                  </a:lnTo>
                  <a:lnTo>
                    <a:pt x="2" y="138"/>
                  </a:lnTo>
                  <a:lnTo>
                    <a:pt x="18" y="132"/>
                  </a:lnTo>
                  <a:lnTo>
                    <a:pt x="33" y="126"/>
                  </a:lnTo>
                  <a:lnTo>
                    <a:pt x="47" y="118"/>
                  </a:lnTo>
                  <a:lnTo>
                    <a:pt x="61" y="109"/>
                  </a:lnTo>
                  <a:lnTo>
                    <a:pt x="74" y="100"/>
                  </a:lnTo>
                  <a:lnTo>
                    <a:pt x="86" y="91"/>
                  </a:lnTo>
                  <a:lnTo>
                    <a:pt x="98" y="80"/>
                  </a:lnTo>
                  <a:lnTo>
                    <a:pt x="110" y="70"/>
                  </a:lnTo>
                  <a:lnTo>
                    <a:pt x="122" y="59"/>
                  </a:lnTo>
                  <a:lnTo>
                    <a:pt x="135" y="49"/>
                  </a:lnTo>
                  <a:lnTo>
                    <a:pt x="147" y="39"/>
                  </a:lnTo>
                  <a:lnTo>
                    <a:pt x="160" y="30"/>
                  </a:lnTo>
                  <a:lnTo>
                    <a:pt x="174" y="20"/>
                  </a:lnTo>
                  <a:lnTo>
                    <a:pt x="188" y="12"/>
                  </a:lnTo>
                  <a:lnTo>
                    <a:pt x="203" y="5"/>
                  </a:lnTo>
                  <a:lnTo>
                    <a:pt x="219" y="0"/>
                  </a:lnTo>
                  <a:lnTo>
                    <a:pt x="236" y="0"/>
                  </a:lnTo>
                  <a:lnTo>
                    <a:pt x="253" y="0"/>
                  </a:lnTo>
                  <a:lnTo>
                    <a:pt x="271" y="1"/>
                  </a:lnTo>
                  <a:lnTo>
                    <a:pt x="288" y="2"/>
                  </a:lnTo>
                  <a:lnTo>
                    <a:pt x="305" y="4"/>
                  </a:lnTo>
                  <a:lnTo>
                    <a:pt x="322" y="6"/>
                  </a:lnTo>
                  <a:lnTo>
                    <a:pt x="340" y="10"/>
                  </a:lnTo>
                  <a:lnTo>
                    <a:pt x="357" y="13"/>
                  </a:lnTo>
                  <a:lnTo>
                    <a:pt x="386" y="28"/>
                  </a:lnTo>
                  <a:lnTo>
                    <a:pt x="408" y="40"/>
                  </a:lnTo>
                  <a:lnTo>
                    <a:pt x="423" y="51"/>
                  </a:lnTo>
                  <a:lnTo>
                    <a:pt x="433" y="63"/>
                  </a:lnTo>
                  <a:lnTo>
                    <a:pt x="440" y="78"/>
                  </a:lnTo>
                  <a:lnTo>
                    <a:pt x="444" y="98"/>
                  </a:lnTo>
                  <a:lnTo>
                    <a:pt x="445" y="123"/>
                  </a:lnTo>
                  <a:lnTo>
                    <a:pt x="446" y="155"/>
                  </a:lnTo>
                  <a:lnTo>
                    <a:pt x="438" y="182"/>
                  </a:lnTo>
                  <a:lnTo>
                    <a:pt x="427" y="208"/>
                  </a:lnTo>
                  <a:lnTo>
                    <a:pt x="414" y="232"/>
                  </a:lnTo>
                  <a:lnTo>
                    <a:pt x="397" y="254"/>
                  </a:lnTo>
                  <a:lnTo>
                    <a:pt x="378" y="272"/>
                  </a:lnTo>
                  <a:lnTo>
                    <a:pt x="355" y="285"/>
                  </a:lnTo>
                  <a:lnTo>
                    <a:pt x="328" y="295"/>
                  </a:lnTo>
                  <a:lnTo>
                    <a:pt x="299" y="298"/>
                  </a:lnTo>
                  <a:lnTo>
                    <a:pt x="281" y="291"/>
                  </a:lnTo>
                  <a:lnTo>
                    <a:pt x="261" y="289"/>
                  </a:lnTo>
                  <a:lnTo>
                    <a:pt x="241" y="290"/>
                  </a:lnTo>
                  <a:lnTo>
                    <a:pt x="221" y="292"/>
                  </a:lnTo>
                  <a:lnTo>
                    <a:pt x="201" y="297"/>
                  </a:lnTo>
                  <a:lnTo>
                    <a:pt x="181" y="300"/>
                  </a:lnTo>
                  <a:lnTo>
                    <a:pt x="161" y="304"/>
                  </a:lnTo>
                  <a:lnTo>
                    <a:pt x="143" y="30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4"/>
            <p:cNvSpPr>
              <a:spLocks/>
            </p:cNvSpPr>
            <p:nvPr/>
          </p:nvSpPr>
          <p:spPr bwMode="auto">
            <a:xfrm>
              <a:off x="597" y="3478"/>
              <a:ext cx="80" cy="77"/>
            </a:xfrm>
            <a:custGeom>
              <a:avLst/>
              <a:gdLst>
                <a:gd name="T0" fmla="*/ 0 w 161"/>
                <a:gd name="T1" fmla="*/ 0 h 154"/>
                <a:gd name="T2" fmla="*/ 5 w 161"/>
                <a:gd name="T3" fmla="*/ 2 h 154"/>
                <a:gd name="T4" fmla="*/ 12 w 161"/>
                <a:gd name="T5" fmla="*/ 7 h 154"/>
                <a:gd name="T6" fmla="*/ 23 w 161"/>
                <a:gd name="T7" fmla="*/ 15 h 154"/>
                <a:gd name="T8" fmla="*/ 40 w 161"/>
                <a:gd name="T9" fmla="*/ 25 h 154"/>
                <a:gd name="T10" fmla="*/ 60 w 161"/>
                <a:gd name="T11" fmla="*/ 40 h 154"/>
                <a:gd name="T12" fmla="*/ 87 w 161"/>
                <a:gd name="T13" fmla="*/ 60 h 154"/>
                <a:gd name="T14" fmla="*/ 120 w 161"/>
                <a:gd name="T15" fmla="*/ 83 h 154"/>
                <a:gd name="T16" fmla="*/ 161 w 161"/>
                <a:gd name="T17" fmla="*/ 111 h 154"/>
                <a:gd name="T18" fmla="*/ 161 w 161"/>
                <a:gd name="T19" fmla="*/ 112 h 154"/>
                <a:gd name="T20" fmla="*/ 161 w 161"/>
                <a:gd name="T21" fmla="*/ 114 h 154"/>
                <a:gd name="T22" fmla="*/ 161 w 161"/>
                <a:gd name="T23" fmla="*/ 115 h 154"/>
                <a:gd name="T24" fmla="*/ 161 w 161"/>
                <a:gd name="T25" fmla="*/ 116 h 154"/>
                <a:gd name="T26" fmla="*/ 123 w 161"/>
                <a:gd name="T27" fmla="*/ 143 h 154"/>
                <a:gd name="T28" fmla="*/ 90 w 161"/>
                <a:gd name="T29" fmla="*/ 154 h 154"/>
                <a:gd name="T30" fmla="*/ 64 w 161"/>
                <a:gd name="T31" fmla="*/ 151 h 154"/>
                <a:gd name="T32" fmla="*/ 42 w 161"/>
                <a:gd name="T33" fmla="*/ 135 h 154"/>
                <a:gd name="T34" fmla="*/ 25 w 161"/>
                <a:gd name="T35" fmla="*/ 111 h 154"/>
                <a:gd name="T36" fmla="*/ 12 w 161"/>
                <a:gd name="T37" fmla="*/ 78 h 154"/>
                <a:gd name="T38" fmla="*/ 4 w 161"/>
                <a:gd name="T39" fmla="*/ 40 h 154"/>
                <a:gd name="T40" fmla="*/ 0 w 161"/>
                <a:gd name="T41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1" h="154">
                  <a:moveTo>
                    <a:pt x="0" y="0"/>
                  </a:moveTo>
                  <a:lnTo>
                    <a:pt x="5" y="2"/>
                  </a:lnTo>
                  <a:lnTo>
                    <a:pt x="12" y="7"/>
                  </a:lnTo>
                  <a:lnTo>
                    <a:pt x="23" y="15"/>
                  </a:lnTo>
                  <a:lnTo>
                    <a:pt x="40" y="25"/>
                  </a:lnTo>
                  <a:lnTo>
                    <a:pt x="60" y="40"/>
                  </a:lnTo>
                  <a:lnTo>
                    <a:pt x="87" y="60"/>
                  </a:lnTo>
                  <a:lnTo>
                    <a:pt x="120" y="83"/>
                  </a:lnTo>
                  <a:lnTo>
                    <a:pt x="161" y="111"/>
                  </a:lnTo>
                  <a:lnTo>
                    <a:pt x="161" y="112"/>
                  </a:lnTo>
                  <a:lnTo>
                    <a:pt x="161" y="114"/>
                  </a:lnTo>
                  <a:lnTo>
                    <a:pt x="161" y="115"/>
                  </a:lnTo>
                  <a:lnTo>
                    <a:pt x="161" y="116"/>
                  </a:lnTo>
                  <a:lnTo>
                    <a:pt x="123" y="143"/>
                  </a:lnTo>
                  <a:lnTo>
                    <a:pt x="90" y="154"/>
                  </a:lnTo>
                  <a:lnTo>
                    <a:pt x="64" y="151"/>
                  </a:lnTo>
                  <a:lnTo>
                    <a:pt x="42" y="135"/>
                  </a:lnTo>
                  <a:lnTo>
                    <a:pt x="25" y="111"/>
                  </a:lnTo>
                  <a:lnTo>
                    <a:pt x="12" y="78"/>
                  </a:lnTo>
                  <a:lnTo>
                    <a:pt x="4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5"/>
            <p:cNvSpPr>
              <a:spLocks/>
            </p:cNvSpPr>
            <p:nvPr/>
          </p:nvSpPr>
          <p:spPr bwMode="auto">
            <a:xfrm>
              <a:off x="599" y="3449"/>
              <a:ext cx="94" cy="79"/>
            </a:xfrm>
            <a:custGeom>
              <a:avLst/>
              <a:gdLst>
                <a:gd name="T0" fmla="*/ 165 w 189"/>
                <a:gd name="T1" fmla="*/ 156 h 156"/>
                <a:gd name="T2" fmla="*/ 146 w 189"/>
                <a:gd name="T3" fmla="*/ 140 h 156"/>
                <a:gd name="T4" fmla="*/ 125 w 189"/>
                <a:gd name="T5" fmla="*/ 124 h 156"/>
                <a:gd name="T6" fmla="*/ 106 w 189"/>
                <a:gd name="T7" fmla="*/ 109 h 156"/>
                <a:gd name="T8" fmla="*/ 85 w 189"/>
                <a:gd name="T9" fmla="*/ 93 h 156"/>
                <a:gd name="T10" fmla="*/ 63 w 189"/>
                <a:gd name="T11" fmla="*/ 78 h 156"/>
                <a:gd name="T12" fmla="*/ 42 w 189"/>
                <a:gd name="T13" fmla="*/ 63 h 156"/>
                <a:gd name="T14" fmla="*/ 21 w 189"/>
                <a:gd name="T15" fmla="*/ 48 h 156"/>
                <a:gd name="T16" fmla="*/ 0 w 189"/>
                <a:gd name="T17" fmla="*/ 33 h 156"/>
                <a:gd name="T18" fmla="*/ 0 w 189"/>
                <a:gd name="T19" fmla="*/ 28 h 156"/>
                <a:gd name="T20" fmla="*/ 0 w 189"/>
                <a:gd name="T21" fmla="*/ 24 h 156"/>
                <a:gd name="T22" fmla="*/ 1 w 189"/>
                <a:gd name="T23" fmla="*/ 15 h 156"/>
                <a:gd name="T24" fmla="*/ 3 w 189"/>
                <a:gd name="T25" fmla="*/ 0 h 156"/>
                <a:gd name="T26" fmla="*/ 18 w 189"/>
                <a:gd name="T27" fmla="*/ 8 h 156"/>
                <a:gd name="T28" fmla="*/ 33 w 189"/>
                <a:gd name="T29" fmla="*/ 17 h 156"/>
                <a:gd name="T30" fmla="*/ 48 w 189"/>
                <a:gd name="T31" fmla="*/ 28 h 156"/>
                <a:gd name="T32" fmla="*/ 63 w 189"/>
                <a:gd name="T33" fmla="*/ 40 h 156"/>
                <a:gd name="T34" fmla="*/ 79 w 189"/>
                <a:gd name="T35" fmla="*/ 53 h 156"/>
                <a:gd name="T36" fmla="*/ 94 w 189"/>
                <a:gd name="T37" fmla="*/ 65 h 156"/>
                <a:gd name="T38" fmla="*/ 109 w 189"/>
                <a:gd name="T39" fmla="*/ 78 h 156"/>
                <a:gd name="T40" fmla="*/ 123 w 189"/>
                <a:gd name="T41" fmla="*/ 89 h 156"/>
                <a:gd name="T42" fmla="*/ 131 w 189"/>
                <a:gd name="T43" fmla="*/ 94 h 156"/>
                <a:gd name="T44" fmla="*/ 139 w 189"/>
                <a:gd name="T45" fmla="*/ 100 h 156"/>
                <a:gd name="T46" fmla="*/ 147 w 189"/>
                <a:gd name="T47" fmla="*/ 104 h 156"/>
                <a:gd name="T48" fmla="*/ 155 w 189"/>
                <a:gd name="T49" fmla="*/ 110 h 156"/>
                <a:gd name="T50" fmla="*/ 163 w 189"/>
                <a:gd name="T51" fmla="*/ 115 h 156"/>
                <a:gd name="T52" fmla="*/ 172 w 189"/>
                <a:gd name="T53" fmla="*/ 121 h 156"/>
                <a:gd name="T54" fmla="*/ 180 w 189"/>
                <a:gd name="T55" fmla="*/ 125 h 156"/>
                <a:gd name="T56" fmla="*/ 188 w 189"/>
                <a:gd name="T57" fmla="*/ 131 h 156"/>
                <a:gd name="T58" fmla="*/ 188 w 189"/>
                <a:gd name="T59" fmla="*/ 132 h 156"/>
                <a:gd name="T60" fmla="*/ 189 w 189"/>
                <a:gd name="T61" fmla="*/ 134 h 156"/>
                <a:gd name="T62" fmla="*/ 189 w 189"/>
                <a:gd name="T63" fmla="*/ 136 h 156"/>
                <a:gd name="T64" fmla="*/ 189 w 189"/>
                <a:gd name="T65" fmla="*/ 138 h 156"/>
                <a:gd name="T66" fmla="*/ 185 w 189"/>
                <a:gd name="T67" fmla="*/ 142 h 156"/>
                <a:gd name="T68" fmla="*/ 182 w 189"/>
                <a:gd name="T69" fmla="*/ 146 h 156"/>
                <a:gd name="T70" fmla="*/ 178 w 189"/>
                <a:gd name="T71" fmla="*/ 151 h 156"/>
                <a:gd name="T72" fmla="*/ 175 w 189"/>
                <a:gd name="T73" fmla="*/ 155 h 156"/>
                <a:gd name="T74" fmla="*/ 173 w 189"/>
                <a:gd name="T75" fmla="*/ 155 h 156"/>
                <a:gd name="T76" fmla="*/ 170 w 189"/>
                <a:gd name="T77" fmla="*/ 155 h 156"/>
                <a:gd name="T78" fmla="*/ 167 w 189"/>
                <a:gd name="T79" fmla="*/ 156 h 156"/>
                <a:gd name="T80" fmla="*/ 165 w 189"/>
                <a:gd name="T81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89" h="156">
                  <a:moveTo>
                    <a:pt x="165" y="156"/>
                  </a:moveTo>
                  <a:lnTo>
                    <a:pt x="146" y="140"/>
                  </a:lnTo>
                  <a:lnTo>
                    <a:pt x="125" y="124"/>
                  </a:lnTo>
                  <a:lnTo>
                    <a:pt x="106" y="109"/>
                  </a:lnTo>
                  <a:lnTo>
                    <a:pt x="85" y="93"/>
                  </a:lnTo>
                  <a:lnTo>
                    <a:pt x="63" y="78"/>
                  </a:lnTo>
                  <a:lnTo>
                    <a:pt x="42" y="63"/>
                  </a:lnTo>
                  <a:lnTo>
                    <a:pt x="21" y="48"/>
                  </a:lnTo>
                  <a:lnTo>
                    <a:pt x="0" y="33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1" y="15"/>
                  </a:lnTo>
                  <a:lnTo>
                    <a:pt x="3" y="0"/>
                  </a:lnTo>
                  <a:lnTo>
                    <a:pt x="18" y="8"/>
                  </a:lnTo>
                  <a:lnTo>
                    <a:pt x="33" y="17"/>
                  </a:lnTo>
                  <a:lnTo>
                    <a:pt x="48" y="28"/>
                  </a:lnTo>
                  <a:lnTo>
                    <a:pt x="63" y="40"/>
                  </a:lnTo>
                  <a:lnTo>
                    <a:pt x="79" y="53"/>
                  </a:lnTo>
                  <a:lnTo>
                    <a:pt x="94" y="65"/>
                  </a:lnTo>
                  <a:lnTo>
                    <a:pt x="109" y="78"/>
                  </a:lnTo>
                  <a:lnTo>
                    <a:pt x="123" y="89"/>
                  </a:lnTo>
                  <a:lnTo>
                    <a:pt x="131" y="94"/>
                  </a:lnTo>
                  <a:lnTo>
                    <a:pt x="139" y="100"/>
                  </a:lnTo>
                  <a:lnTo>
                    <a:pt x="147" y="104"/>
                  </a:lnTo>
                  <a:lnTo>
                    <a:pt x="155" y="110"/>
                  </a:lnTo>
                  <a:lnTo>
                    <a:pt x="163" y="115"/>
                  </a:lnTo>
                  <a:lnTo>
                    <a:pt x="172" y="121"/>
                  </a:lnTo>
                  <a:lnTo>
                    <a:pt x="180" y="125"/>
                  </a:lnTo>
                  <a:lnTo>
                    <a:pt x="188" y="131"/>
                  </a:lnTo>
                  <a:lnTo>
                    <a:pt x="188" y="132"/>
                  </a:lnTo>
                  <a:lnTo>
                    <a:pt x="189" y="134"/>
                  </a:lnTo>
                  <a:lnTo>
                    <a:pt x="189" y="136"/>
                  </a:lnTo>
                  <a:lnTo>
                    <a:pt x="189" y="138"/>
                  </a:lnTo>
                  <a:lnTo>
                    <a:pt x="185" y="142"/>
                  </a:lnTo>
                  <a:lnTo>
                    <a:pt x="182" y="146"/>
                  </a:lnTo>
                  <a:lnTo>
                    <a:pt x="178" y="151"/>
                  </a:lnTo>
                  <a:lnTo>
                    <a:pt x="175" y="155"/>
                  </a:lnTo>
                  <a:lnTo>
                    <a:pt x="173" y="155"/>
                  </a:lnTo>
                  <a:lnTo>
                    <a:pt x="170" y="155"/>
                  </a:lnTo>
                  <a:lnTo>
                    <a:pt x="167" y="156"/>
                  </a:lnTo>
                  <a:lnTo>
                    <a:pt x="165" y="15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6"/>
            <p:cNvSpPr>
              <a:spLocks/>
            </p:cNvSpPr>
            <p:nvPr/>
          </p:nvSpPr>
          <p:spPr bwMode="auto">
            <a:xfrm>
              <a:off x="604" y="3313"/>
              <a:ext cx="171" cy="197"/>
            </a:xfrm>
            <a:custGeom>
              <a:avLst/>
              <a:gdLst>
                <a:gd name="T0" fmla="*/ 176 w 344"/>
                <a:gd name="T1" fmla="*/ 385 h 393"/>
                <a:gd name="T2" fmla="*/ 154 w 344"/>
                <a:gd name="T3" fmla="*/ 366 h 393"/>
                <a:gd name="T4" fmla="*/ 130 w 344"/>
                <a:gd name="T5" fmla="*/ 348 h 393"/>
                <a:gd name="T6" fmla="*/ 106 w 344"/>
                <a:gd name="T7" fmla="*/ 328 h 393"/>
                <a:gd name="T8" fmla="*/ 82 w 344"/>
                <a:gd name="T9" fmla="*/ 308 h 393"/>
                <a:gd name="T10" fmla="*/ 58 w 344"/>
                <a:gd name="T11" fmla="*/ 290 h 393"/>
                <a:gd name="T12" fmla="*/ 35 w 344"/>
                <a:gd name="T13" fmla="*/ 274 h 393"/>
                <a:gd name="T14" fmla="*/ 12 w 344"/>
                <a:gd name="T15" fmla="*/ 260 h 393"/>
                <a:gd name="T16" fmla="*/ 8 w 344"/>
                <a:gd name="T17" fmla="*/ 220 h 393"/>
                <a:gd name="T18" fmla="*/ 32 w 344"/>
                <a:gd name="T19" fmla="*/ 156 h 393"/>
                <a:gd name="T20" fmla="*/ 62 w 344"/>
                <a:gd name="T21" fmla="*/ 96 h 393"/>
                <a:gd name="T22" fmla="*/ 95 w 344"/>
                <a:gd name="T23" fmla="*/ 36 h 393"/>
                <a:gd name="T24" fmla="*/ 114 w 344"/>
                <a:gd name="T25" fmla="*/ 4 h 393"/>
                <a:gd name="T26" fmla="*/ 118 w 344"/>
                <a:gd name="T27" fmla="*/ 1 h 393"/>
                <a:gd name="T28" fmla="*/ 116 w 344"/>
                <a:gd name="T29" fmla="*/ 8 h 393"/>
                <a:gd name="T30" fmla="*/ 113 w 344"/>
                <a:gd name="T31" fmla="*/ 23 h 393"/>
                <a:gd name="T32" fmla="*/ 114 w 344"/>
                <a:gd name="T33" fmla="*/ 30 h 393"/>
                <a:gd name="T34" fmla="*/ 122 w 344"/>
                <a:gd name="T35" fmla="*/ 23 h 393"/>
                <a:gd name="T36" fmla="*/ 130 w 344"/>
                <a:gd name="T37" fmla="*/ 15 h 393"/>
                <a:gd name="T38" fmla="*/ 141 w 344"/>
                <a:gd name="T39" fmla="*/ 8 h 393"/>
                <a:gd name="T40" fmla="*/ 145 w 344"/>
                <a:gd name="T41" fmla="*/ 20 h 393"/>
                <a:gd name="T42" fmla="*/ 145 w 344"/>
                <a:gd name="T43" fmla="*/ 42 h 393"/>
                <a:gd name="T44" fmla="*/ 152 w 344"/>
                <a:gd name="T45" fmla="*/ 50 h 393"/>
                <a:gd name="T46" fmla="*/ 163 w 344"/>
                <a:gd name="T47" fmla="*/ 45 h 393"/>
                <a:gd name="T48" fmla="*/ 173 w 344"/>
                <a:gd name="T49" fmla="*/ 36 h 393"/>
                <a:gd name="T50" fmla="*/ 183 w 344"/>
                <a:gd name="T51" fmla="*/ 30 h 393"/>
                <a:gd name="T52" fmla="*/ 186 w 344"/>
                <a:gd name="T53" fmla="*/ 49 h 393"/>
                <a:gd name="T54" fmla="*/ 184 w 344"/>
                <a:gd name="T55" fmla="*/ 78 h 393"/>
                <a:gd name="T56" fmla="*/ 204 w 344"/>
                <a:gd name="T57" fmla="*/ 73 h 393"/>
                <a:gd name="T58" fmla="*/ 214 w 344"/>
                <a:gd name="T59" fmla="*/ 70 h 393"/>
                <a:gd name="T60" fmla="*/ 225 w 344"/>
                <a:gd name="T61" fmla="*/ 65 h 393"/>
                <a:gd name="T62" fmla="*/ 235 w 344"/>
                <a:gd name="T63" fmla="*/ 62 h 393"/>
                <a:gd name="T64" fmla="*/ 237 w 344"/>
                <a:gd name="T65" fmla="*/ 73 h 393"/>
                <a:gd name="T66" fmla="*/ 233 w 344"/>
                <a:gd name="T67" fmla="*/ 94 h 393"/>
                <a:gd name="T68" fmla="*/ 235 w 344"/>
                <a:gd name="T69" fmla="*/ 107 h 393"/>
                <a:gd name="T70" fmla="*/ 252 w 344"/>
                <a:gd name="T71" fmla="*/ 103 h 393"/>
                <a:gd name="T72" fmla="*/ 269 w 344"/>
                <a:gd name="T73" fmla="*/ 99 h 393"/>
                <a:gd name="T74" fmla="*/ 265 w 344"/>
                <a:gd name="T75" fmla="*/ 111 h 393"/>
                <a:gd name="T76" fmla="*/ 267 w 344"/>
                <a:gd name="T77" fmla="*/ 119 h 393"/>
                <a:gd name="T78" fmla="*/ 278 w 344"/>
                <a:gd name="T79" fmla="*/ 116 h 393"/>
                <a:gd name="T80" fmla="*/ 289 w 344"/>
                <a:gd name="T81" fmla="*/ 113 h 393"/>
                <a:gd name="T82" fmla="*/ 301 w 344"/>
                <a:gd name="T83" fmla="*/ 109 h 393"/>
                <a:gd name="T84" fmla="*/ 302 w 344"/>
                <a:gd name="T85" fmla="*/ 127 h 393"/>
                <a:gd name="T86" fmla="*/ 305 w 344"/>
                <a:gd name="T87" fmla="*/ 144 h 393"/>
                <a:gd name="T88" fmla="*/ 319 w 344"/>
                <a:gd name="T89" fmla="*/ 138 h 393"/>
                <a:gd name="T90" fmla="*/ 337 w 344"/>
                <a:gd name="T91" fmla="*/ 124 h 393"/>
                <a:gd name="T92" fmla="*/ 331 w 344"/>
                <a:gd name="T93" fmla="*/ 156 h 393"/>
                <a:gd name="T94" fmla="*/ 299 w 344"/>
                <a:gd name="T95" fmla="*/ 227 h 393"/>
                <a:gd name="T96" fmla="*/ 259 w 344"/>
                <a:gd name="T97" fmla="*/ 296 h 393"/>
                <a:gd name="T98" fmla="*/ 214 w 344"/>
                <a:gd name="T99" fmla="*/ 361 h 393"/>
                <a:gd name="T100" fmla="*/ 190 w 344"/>
                <a:gd name="T101" fmla="*/ 393 h 393"/>
                <a:gd name="T102" fmla="*/ 189 w 344"/>
                <a:gd name="T103" fmla="*/ 39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44" h="393">
                  <a:moveTo>
                    <a:pt x="188" y="393"/>
                  </a:moveTo>
                  <a:lnTo>
                    <a:pt x="176" y="385"/>
                  </a:lnTo>
                  <a:lnTo>
                    <a:pt x="166" y="375"/>
                  </a:lnTo>
                  <a:lnTo>
                    <a:pt x="154" y="366"/>
                  </a:lnTo>
                  <a:lnTo>
                    <a:pt x="143" y="357"/>
                  </a:lnTo>
                  <a:lnTo>
                    <a:pt x="130" y="348"/>
                  </a:lnTo>
                  <a:lnTo>
                    <a:pt x="119" y="337"/>
                  </a:lnTo>
                  <a:lnTo>
                    <a:pt x="106" y="328"/>
                  </a:lnTo>
                  <a:lnTo>
                    <a:pt x="95" y="318"/>
                  </a:lnTo>
                  <a:lnTo>
                    <a:pt x="82" y="308"/>
                  </a:lnTo>
                  <a:lnTo>
                    <a:pt x="70" y="299"/>
                  </a:lnTo>
                  <a:lnTo>
                    <a:pt x="58" y="290"/>
                  </a:lnTo>
                  <a:lnTo>
                    <a:pt x="46" y="282"/>
                  </a:lnTo>
                  <a:lnTo>
                    <a:pt x="35" y="274"/>
                  </a:lnTo>
                  <a:lnTo>
                    <a:pt x="23" y="267"/>
                  </a:lnTo>
                  <a:lnTo>
                    <a:pt x="12" y="260"/>
                  </a:lnTo>
                  <a:lnTo>
                    <a:pt x="0" y="254"/>
                  </a:lnTo>
                  <a:lnTo>
                    <a:pt x="8" y="220"/>
                  </a:lnTo>
                  <a:lnTo>
                    <a:pt x="20" y="187"/>
                  </a:lnTo>
                  <a:lnTo>
                    <a:pt x="32" y="156"/>
                  </a:lnTo>
                  <a:lnTo>
                    <a:pt x="46" y="126"/>
                  </a:lnTo>
                  <a:lnTo>
                    <a:pt x="62" y="96"/>
                  </a:lnTo>
                  <a:lnTo>
                    <a:pt x="78" y="66"/>
                  </a:lnTo>
                  <a:lnTo>
                    <a:pt x="95" y="36"/>
                  </a:lnTo>
                  <a:lnTo>
                    <a:pt x="112" y="5"/>
                  </a:lnTo>
                  <a:lnTo>
                    <a:pt x="114" y="4"/>
                  </a:lnTo>
                  <a:lnTo>
                    <a:pt x="115" y="2"/>
                  </a:lnTo>
                  <a:lnTo>
                    <a:pt x="118" y="1"/>
                  </a:lnTo>
                  <a:lnTo>
                    <a:pt x="119" y="0"/>
                  </a:lnTo>
                  <a:lnTo>
                    <a:pt x="116" y="8"/>
                  </a:lnTo>
                  <a:lnTo>
                    <a:pt x="115" y="15"/>
                  </a:lnTo>
                  <a:lnTo>
                    <a:pt x="113" y="23"/>
                  </a:lnTo>
                  <a:lnTo>
                    <a:pt x="111" y="31"/>
                  </a:lnTo>
                  <a:lnTo>
                    <a:pt x="114" y="30"/>
                  </a:lnTo>
                  <a:lnTo>
                    <a:pt x="118" y="26"/>
                  </a:lnTo>
                  <a:lnTo>
                    <a:pt x="122" y="23"/>
                  </a:lnTo>
                  <a:lnTo>
                    <a:pt x="127" y="18"/>
                  </a:lnTo>
                  <a:lnTo>
                    <a:pt x="130" y="15"/>
                  </a:lnTo>
                  <a:lnTo>
                    <a:pt x="135" y="10"/>
                  </a:lnTo>
                  <a:lnTo>
                    <a:pt x="141" y="8"/>
                  </a:lnTo>
                  <a:lnTo>
                    <a:pt x="145" y="6"/>
                  </a:lnTo>
                  <a:lnTo>
                    <a:pt x="145" y="20"/>
                  </a:lnTo>
                  <a:lnTo>
                    <a:pt x="145" y="32"/>
                  </a:lnTo>
                  <a:lnTo>
                    <a:pt x="145" y="42"/>
                  </a:lnTo>
                  <a:lnTo>
                    <a:pt x="146" y="51"/>
                  </a:lnTo>
                  <a:lnTo>
                    <a:pt x="152" y="50"/>
                  </a:lnTo>
                  <a:lnTo>
                    <a:pt x="158" y="48"/>
                  </a:lnTo>
                  <a:lnTo>
                    <a:pt x="163" y="45"/>
                  </a:lnTo>
                  <a:lnTo>
                    <a:pt x="168" y="41"/>
                  </a:lnTo>
                  <a:lnTo>
                    <a:pt x="173" y="36"/>
                  </a:lnTo>
                  <a:lnTo>
                    <a:pt x="178" y="33"/>
                  </a:lnTo>
                  <a:lnTo>
                    <a:pt x="183" y="30"/>
                  </a:lnTo>
                  <a:lnTo>
                    <a:pt x="189" y="27"/>
                  </a:lnTo>
                  <a:lnTo>
                    <a:pt x="186" y="49"/>
                  </a:lnTo>
                  <a:lnTo>
                    <a:pt x="182" y="68"/>
                  </a:lnTo>
                  <a:lnTo>
                    <a:pt x="184" y="78"/>
                  </a:lnTo>
                  <a:lnTo>
                    <a:pt x="198" y="76"/>
                  </a:lnTo>
                  <a:lnTo>
                    <a:pt x="204" y="73"/>
                  </a:lnTo>
                  <a:lnTo>
                    <a:pt x="209" y="71"/>
                  </a:lnTo>
                  <a:lnTo>
                    <a:pt x="214" y="70"/>
                  </a:lnTo>
                  <a:lnTo>
                    <a:pt x="219" y="68"/>
                  </a:lnTo>
                  <a:lnTo>
                    <a:pt x="225" y="65"/>
                  </a:lnTo>
                  <a:lnTo>
                    <a:pt x="229" y="64"/>
                  </a:lnTo>
                  <a:lnTo>
                    <a:pt x="235" y="62"/>
                  </a:lnTo>
                  <a:lnTo>
                    <a:pt x="240" y="59"/>
                  </a:lnTo>
                  <a:lnTo>
                    <a:pt x="237" y="73"/>
                  </a:lnTo>
                  <a:lnTo>
                    <a:pt x="235" y="85"/>
                  </a:lnTo>
                  <a:lnTo>
                    <a:pt x="233" y="94"/>
                  </a:lnTo>
                  <a:lnTo>
                    <a:pt x="233" y="102"/>
                  </a:lnTo>
                  <a:lnTo>
                    <a:pt x="235" y="107"/>
                  </a:lnTo>
                  <a:lnTo>
                    <a:pt x="241" y="107"/>
                  </a:lnTo>
                  <a:lnTo>
                    <a:pt x="252" y="103"/>
                  </a:lnTo>
                  <a:lnTo>
                    <a:pt x="269" y="95"/>
                  </a:lnTo>
                  <a:lnTo>
                    <a:pt x="269" y="99"/>
                  </a:lnTo>
                  <a:lnTo>
                    <a:pt x="266" y="104"/>
                  </a:lnTo>
                  <a:lnTo>
                    <a:pt x="265" y="111"/>
                  </a:lnTo>
                  <a:lnTo>
                    <a:pt x="263" y="121"/>
                  </a:lnTo>
                  <a:lnTo>
                    <a:pt x="267" y="119"/>
                  </a:lnTo>
                  <a:lnTo>
                    <a:pt x="273" y="118"/>
                  </a:lnTo>
                  <a:lnTo>
                    <a:pt x="278" y="116"/>
                  </a:lnTo>
                  <a:lnTo>
                    <a:pt x="284" y="115"/>
                  </a:lnTo>
                  <a:lnTo>
                    <a:pt x="289" y="113"/>
                  </a:lnTo>
                  <a:lnTo>
                    <a:pt x="295" y="110"/>
                  </a:lnTo>
                  <a:lnTo>
                    <a:pt x="301" y="109"/>
                  </a:lnTo>
                  <a:lnTo>
                    <a:pt x="307" y="107"/>
                  </a:lnTo>
                  <a:lnTo>
                    <a:pt x="302" y="127"/>
                  </a:lnTo>
                  <a:lnTo>
                    <a:pt x="302" y="139"/>
                  </a:lnTo>
                  <a:lnTo>
                    <a:pt x="305" y="144"/>
                  </a:lnTo>
                  <a:lnTo>
                    <a:pt x="311" y="142"/>
                  </a:lnTo>
                  <a:lnTo>
                    <a:pt x="319" y="138"/>
                  </a:lnTo>
                  <a:lnTo>
                    <a:pt x="327" y="131"/>
                  </a:lnTo>
                  <a:lnTo>
                    <a:pt x="337" y="124"/>
                  </a:lnTo>
                  <a:lnTo>
                    <a:pt x="344" y="119"/>
                  </a:lnTo>
                  <a:lnTo>
                    <a:pt x="331" y="156"/>
                  </a:lnTo>
                  <a:lnTo>
                    <a:pt x="316" y="192"/>
                  </a:lnTo>
                  <a:lnTo>
                    <a:pt x="299" y="227"/>
                  </a:lnTo>
                  <a:lnTo>
                    <a:pt x="280" y="261"/>
                  </a:lnTo>
                  <a:lnTo>
                    <a:pt x="259" y="296"/>
                  </a:lnTo>
                  <a:lnTo>
                    <a:pt x="237" y="329"/>
                  </a:lnTo>
                  <a:lnTo>
                    <a:pt x="214" y="361"/>
                  </a:lnTo>
                  <a:lnTo>
                    <a:pt x="191" y="393"/>
                  </a:lnTo>
                  <a:lnTo>
                    <a:pt x="190" y="393"/>
                  </a:lnTo>
                  <a:lnTo>
                    <a:pt x="190" y="393"/>
                  </a:lnTo>
                  <a:lnTo>
                    <a:pt x="189" y="393"/>
                  </a:lnTo>
                  <a:lnTo>
                    <a:pt x="188" y="393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7"/>
            <p:cNvSpPr>
              <a:spLocks/>
            </p:cNvSpPr>
            <p:nvPr/>
          </p:nvSpPr>
          <p:spPr bwMode="auto">
            <a:xfrm>
              <a:off x="334" y="3341"/>
              <a:ext cx="222" cy="130"/>
            </a:xfrm>
            <a:custGeom>
              <a:avLst/>
              <a:gdLst>
                <a:gd name="T0" fmla="*/ 2 w 442"/>
                <a:gd name="T1" fmla="*/ 157 h 260"/>
                <a:gd name="T2" fmla="*/ 19 w 442"/>
                <a:gd name="T3" fmla="*/ 146 h 260"/>
                <a:gd name="T4" fmla="*/ 68 w 442"/>
                <a:gd name="T5" fmla="*/ 119 h 260"/>
                <a:gd name="T6" fmla="*/ 116 w 442"/>
                <a:gd name="T7" fmla="*/ 90 h 260"/>
                <a:gd name="T8" fmla="*/ 144 w 442"/>
                <a:gd name="T9" fmla="*/ 71 h 260"/>
                <a:gd name="T10" fmla="*/ 157 w 442"/>
                <a:gd name="T11" fmla="*/ 64 h 260"/>
                <a:gd name="T12" fmla="*/ 157 w 442"/>
                <a:gd name="T13" fmla="*/ 62 h 260"/>
                <a:gd name="T14" fmla="*/ 98 w 442"/>
                <a:gd name="T15" fmla="*/ 78 h 260"/>
                <a:gd name="T16" fmla="*/ 40 w 442"/>
                <a:gd name="T17" fmla="*/ 105 h 260"/>
                <a:gd name="T18" fmla="*/ 1 w 442"/>
                <a:gd name="T19" fmla="*/ 111 h 260"/>
                <a:gd name="T20" fmla="*/ 11 w 442"/>
                <a:gd name="T21" fmla="*/ 44 h 260"/>
                <a:gd name="T22" fmla="*/ 34 w 442"/>
                <a:gd name="T23" fmla="*/ 19 h 260"/>
                <a:gd name="T24" fmla="*/ 69 w 442"/>
                <a:gd name="T25" fmla="*/ 4 h 260"/>
                <a:gd name="T26" fmla="*/ 110 w 442"/>
                <a:gd name="T27" fmla="*/ 0 h 260"/>
                <a:gd name="T28" fmla="*/ 170 w 442"/>
                <a:gd name="T29" fmla="*/ 1 h 260"/>
                <a:gd name="T30" fmla="*/ 231 w 442"/>
                <a:gd name="T31" fmla="*/ 6 h 260"/>
                <a:gd name="T32" fmla="*/ 290 w 442"/>
                <a:gd name="T33" fmla="*/ 18 h 260"/>
                <a:gd name="T34" fmla="*/ 344 w 442"/>
                <a:gd name="T35" fmla="*/ 43 h 260"/>
                <a:gd name="T36" fmla="*/ 388 w 442"/>
                <a:gd name="T37" fmla="*/ 82 h 260"/>
                <a:gd name="T38" fmla="*/ 387 w 442"/>
                <a:gd name="T39" fmla="*/ 83 h 260"/>
                <a:gd name="T40" fmla="*/ 349 w 442"/>
                <a:gd name="T41" fmla="*/ 68 h 260"/>
                <a:gd name="T42" fmla="*/ 296 w 442"/>
                <a:gd name="T43" fmla="*/ 58 h 260"/>
                <a:gd name="T44" fmla="*/ 236 w 442"/>
                <a:gd name="T45" fmla="*/ 62 h 260"/>
                <a:gd name="T46" fmla="*/ 237 w 442"/>
                <a:gd name="T47" fmla="*/ 66 h 260"/>
                <a:gd name="T48" fmla="*/ 261 w 442"/>
                <a:gd name="T49" fmla="*/ 69 h 260"/>
                <a:gd name="T50" fmla="*/ 310 w 442"/>
                <a:gd name="T51" fmla="*/ 79 h 260"/>
                <a:gd name="T52" fmla="*/ 361 w 442"/>
                <a:gd name="T53" fmla="*/ 96 h 260"/>
                <a:gd name="T54" fmla="*/ 405 w 442"/>
                <a:gd name="T55" fmla="*/ 120 h 260"/>
                <a:gd name="T56" fmla="*/ 435 w 442"/>
                <a:gd name="T57" fmla="*/ 151 h 260"/>
                <a:gd name="T58" fmla="*/ 441 w 442"/>
                <a:gd name="T59" fmla="*/ 180 h 260"/>
                <a:gd name="T60" fmla="*/ 431 w 442"/>
                <a:gd name="T61" fmla="*/ 181 h 260"/>
                <a:gd name="T62" fmla="*/ 393 w 442"/>
                <a:gd name="T63" fmla="*/ 157 h 260"/>
                <a:gd name="T64" fmla="*/ 349 w 442"/>
                <a:gd name="T65" fmla="*/ 140 h 260"/>
                <a:gd name="T66" fmla="*/ 301 w 442"/>
                <a:gd name="T67" fmla="*/ 131 h 260"/>
                <a:gd name="T68" fmla="*/ 253 w 442"/>
                <a:gd name="T69" fmla="*/ 129 h 260"/>
                <a:gd name="T70" fmla="*/ 208 w 442"/>
                <a:gd name="T71" fmla="*/ 134 h 260"/>
                <a:gd name="T72" fmla="*/ 172 w 442"/>
                <a:gd name="T73" fmla="*/ 150 h 260"/>
                <a:gd name="T74" fmla="*/ 136 w 442"/>
                <a:gd name="T75" fmla="*/ 175 h 260"/>
                <a:gd name="T76" fmla="*/ 100 w 442"/>
                <a:gd name="T77" fmla="*/ 203 h 260"/>
                <a:gd name="T78" fmla="*/ 64 w 442"/>
                <a:gd name="T79" fmla="*/ 230 h 260"/>
                <a:gd name="T80" fmla="*/ 27 w 442"/>
                <a:gd name="T81" fmla="*/ 251 h 260"/>
                <a:gd name="T82" fmla="*/ 2 w 442"/>
                <a:gd name="T83" fmla="*/ 260 h 260"/>
                <a:gd name="T84" fmla="*/ 0 w 442"/>
                <a:gd name="T85" fmla="*/ 26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42" h="260">
                  <a:moveTo>
                    <a:pt x="0" y="158"/>
                  </a:moveTo>
                  <a:lnTo>
                    <a:pt x="1" y="158"/>
                  </a:lnTo>
                  <a:lnTo>
                    <a:pt x="2" y="157"/>
                  </a:lnTo>
                  <a:lnTo>
                    <a:pt x="2" y="157"/>
                  </a:lnTo>
                  <a:lnTo>
                    <a:pt x="3" y="155"/>
                  </a:lnTo>
                  <a:lnTo>
                    <a:pt x="19" y="146"/>
                  </a:lnTo>
                  <a:lnTo>
                    <a:pt x="35" y="137"/>
                  </a:lnTo>
                  <a:lnTo>
                    <a:pt x="52" y="128"/>
                  </a:lnTo>
                  <a:lnTo>
                    <a:pt x="68" y="119"/>
                  </a:lnTo>
                  <a:lnTo>
                    <a:pt x="84" y="109"/>
                  </a:lnTo>
                  <a:lnTo>
                    <a:pt x="100" y="100"/>
                  </a:lnTo>
                  <a:lnTo>
                    <a:pt x="116" y="90"/>
                  </a:lnTo>
                  <a:lnTo>
                    <a:pt x="131" y="78"/>
                  </a:lnTo>
                  <a:lnTo>
                    <a:pt x="137" y="75"/>
                  </a:lnTo>
                  <a:lnTo>
                    <a:pt x="144" y="71"/>
                  </a:lnTo>
                  <a:lnTo>
                    <a:pt x="151" y="69"/>
                  </a:lnTo>
                  <a:lnTo>
                    <a:pt x="157" y="66"/>
                  </a:lnTo>
                  <a:lnTo>
                    <a:pt x="157" y="64"/>
                  </a:lnTo>
                  <a:lnTo>
                    <a:pt x="157" y="63"/>
                  </a:lnTo>
                  <a:lnTo>
                    <a:pt x="157" y="63"/>
                  </a:lnTo>
                  <a:lnTo>
                    <a:pt x="157" y="62"/>
                  </a:lnTo>
                  <a:lnTo>
                    <a:pt x="137" y="67"/>
                  </a:lnTo>
                  <a:lnTo>
                    <a:pt x="117" y="72"/>
                  </a:lnTo>
                  <a:lnTo>
                    <a:pt x="98" y="78"/>
                  </a:lnTo>
                  <a:lnTo>
                    <a:pt x="78" y="85"/>
                  </a:lnTo>
                  <a:lnTo>
                    <a:pt x="60" y="94"/>
                  </a:lnTo>
                  <a:lnTo>
                    <a:pt x="40" y="105"/>
                  </a:lnTo>
                  <a:lnTo>
                    <a:pt x="22" y="117"/>
                  </a:lnTo>
                  <a:lnTo>
                    <a:pt x="3" y="132"/>
                  </a:lnTo>
                  <a:lnTo>
                    <a:pt x="1" y="111"/>
                  </a:lnTo>
                  <a:lnTo>
                    <a:pt x="2" y="89"/>
                  </a:lnTo>
                  <a:lnTo>
                    <a:pt x="6" y="67"/>
                  </a:lnTo>
                  <a:lnTo>
                    <a:pt x="11" y="44"/>
                  </a:lnTo>
                  <a:lnTo>
                    <a:pt x="17" y="34"/>
                  </a:lnTo>
                  <a:lnTo>
                    <a:pt x="25" y="26"/>
                  </a:lnTo>
                  <a:lnTo>
                    <a:pt x="34" y="19"/>
                  </a:lnTo>
                  <a:lnTo>
                    <a:pt x="46" y="14"/>
                  </a:lnTo>
                  <a:lnTo>
                    <a:pt x="57" y="9"/>
                  </a:lnTo>
                  <a:lnTo>
                    <a:pt x="69" y="4"/>
                  </a:lnTo>
                  <a:lnTo>
                    <a:pt x="80" y="2"/>
                  </a:lnTo>
                  <a:lnTo>
                    <a:pt x="91" y="0"/>
                  </a:lnTo>
                  <a:lnTo>
                    <a:pt x="110" y="0"/>
                  </a:lnTo>
                  <a:lnTo>
                    <a:pt x="130" y="0"/>
                  </a:lnTo>
                  <a:lnTo>
                    <a:pt x="150" y="0"/>
                  </a:lnTo>
                  <a:lnTo>
                    <a:pt x="170" y="1"/>
                  </a:lnTo>
                  <a:lnTo>
                    <a:pt x="191" y="2"/>
                  </a:lnTo>
                  <a:lnTo>
                    <a:pt x="211" y="3"/>
                  </a:lnTo>
                  <a:lnTo>
                    <a:pt x="231" y="6"/>
                  </a:lnTo>
                  <a:lnTo>
                    <a:pt x="252" y="9"/>
                  </a:lnTo>
                  <a:lnTo>
                    <a:pt x="272" y="13"/>
                  </a:lnTo>
                  <a:lnTo>
                    <a:pt x="290" y="18"/>
                  </a:lnTo>
                  <a:lnTo>
                    <a:pt x="310" y="25"/>
                  </a:lnTo>
                  <a:lnTo>
                    <a:pt x="327" y="33"/>
                  </a:lnTo>
                  <a:lnTo>
                    <a:pt x="344" y="43"/>
                  </a:lnTo>
                  <a:lnTo>
                    <a:pt x="361" y="54"/>
                  </a:lnTo>
                  <a:lnTo>
                    <a:pt x="374" y="67"/>
                  </a:lnTo>
                  <a:lnTo>
                    <a:pt x="388" y="82"/>
                  </a:lnTo>
                  <a:lnTo>
                    <a:pt x="387" y="83"/>
                  </a:lnTo>
                  <a:lnTo>
                    <a:pt x="387" y="83"/>
                  </a:lnTo>
                  <a:lnTo>
                    <a:pt x="387" y="83"/>
                  </a:lnTo>
                  <a:lnTo>
                    <a:pt x="386" y="84"/>
                  </a:lnTo>
                  <a:lnTo>
                    <a:pt x="367" y="75"/>
                  </a:lnTo>
                  <a:lnTo>
                    <a:pt x="349" y="68"/>
                  </a:lnTo>
                  <a:lnTo>
                    <a:pt x="332" y="62"/>
                  </a:lnTo>
                  <a:lnTo>
                    <a:pt x="313" y="59"/>
                  </a:lnTo>
                  <a:lnTo>
                    <a:pt x="296" y="58"/>
                  </a:lnTo>
                  <a:lnTo>
                    <a:pt x="278" y="58"/>
                  </a:lnTo>
                  <a:lnTo>
                    <a:pt x="257" y="59"/>
                  </a:lnTo>
                  <a:lnTo>
                    <a:pt x="236" y="62"/>
                  </a:lnTo>
                  <a:lnTo>
                    <a:pt x="236" y="63"/>
                  </a:lnTo>
                  <a:lnTo>
                    <a:pt x="237" y="64"/>
                  </a:lnTo>
                  <a:lnTo>
                    <a:pt x="237" y="66"/>
                  </a:lnTo>
                  <a:lnTo>
                    <a:pt x="237" y="67"/>
                  </a:lnTo>
                  <a:lnTo>
                    <a:pt x="249" y="68"/>
                  </a:lnTo>
                  <a:lnTo>
                    <a:pt x="261" y="69"/>
                  </a:lnTo>
                  <a:lnTo>
                    <a:pt x="276" y="71"/>
                  </a:lnTo>
                  <a:lnTo>
                    <a:pt x="293" y="75"/>
                  </a:lnTo>
                  <a:lnTo>
                    <a:pt x="310" y="79"/>
                  </a:lnTo>
                  <a:lnTo>
                    <a:pt x="326" y="84"/>
                  </a:lnTo>
                  <a:lnTo>
                    <a:pt x="343" y="89"/>
                  </a:lnTo>
                  <a:lnTo>
                    <a:pt x="361" y="96"/>
                  </a:lnTo>
                  <a:lnTo>
                    <a:pt x="377" y="102"/>
                  </a:lnTo>
                  <a:lnTo>
                    <a:pt x="392" y="111"/>
                  </a:lnTo>
                  <a:lnTo>
                    <a:pt x="405" y="120"/>
                  </a:lnTo>
                  <a:lnTo>
                    <a:pt x="418" y="129"/>
                  </a:lnTo>
                  <a:lnTo>
                    <a:pt x="429" y="139"/>
                  </a:lnTo>
                  <a:lnTo>
                    <a:pt x="435" y="151"/>
                  </a:lnTo>
                  <a:lnTo>
                    <a:pt x="441" y="164"/>
                  </a:lnTo>
                  <a:lnTo>
                    <a:pt x="442" y="177"/>
                  </a:lnTo>
                  <a:lnTo>
                    <a:pt x="441" y="180"/>
                  </a:lnTo>
                  <a:lnTo>
                    <a:pt x="439" y="181"/>
                  </a:lnTo>
                  <a:lnTo>
                    <a:pt x="437" y="181"/>
                  </a:lnTo>
                  <a:lnTo>
                    <a:pt x="431" y="181"/>
                  </a:lnTo>
                  <a:lnTo>
                    <a:pt x="419" y="172"/>
                  </a:lnTo>
                  <a:lnTo>
                    <a:pt x="407" y="164"/>
                  </a:lnTo>
                  <a:lnTo>
                    <a:pt x="393" y="157"/>
                  </a:lnTo>
                  <a:lnTo>
                    <a:pt x="379" y="151"/>
                  </a:lnTo>
                  <a:lnTo>
                    <a:pt x="364" y="145"/>
                  </a:lnTo>
                  <a:lnTo>
                    <a:pt x="349" y="140"/>
                  </a:lnTo>
                  <a:lnTo>
                    <a:pt x="333" y="136"/>
                  </a:lnTo>
                  <a:lnTo>
                    <a:pt x="317" y="132"/>
                  </a:lnTo>
                  <a:lnTo>
                    <a:pt x="301" y="131"/>
                  </a:lnTo>
                  <a:lnTo>
                    <a:pt x="284" y="129"/>
                  </a:lnTo>
                  <a:lnTo>
                    <a:pt x="269" y="129"/>
                  </a:lnTo>
                  <a:lnTo>
                    <a:pt x="253" y="129"/>
                  </a:lnTo>
                  <a:lnTo>
                    <a:pt x="237" y="130"/>
                  </a:lnTo>
                  <a:lnTo>
                    <a:pt x="222" y="131"/>
                  </a:lnTo>
                  <a:lnTo>
                    <a:pt x="208" y="134"/>
                  </a:lnTo>
                  <a:lnTo>
                    <a:pt x="195" y="137"/>
                  </a:lnTo>
                  <a:lnTo>
                    <a:pt x="183" y="143"/>
                  </a:lnTo>
                  <a:lnTo>
                    <a:pt x="172" y="150"/>
                  </a:lnTo>
                  <a:lnTo>
                    <a:pt x="160" y="158"/>
                  </a:lnTo>
                  <a:lnTo>
                    <a:pt x="147" y="166"/>
                  </a:lnTo>
                  <a:lnTo>
                    <a:pt x="136" y="175"/>
                  </a:lnTo>
                  <a:lnTo>
                    <a:pt x="124" y="184"/>
                  </a:lnTo>
                  <a:lnTo>
                    <a:pt x="112" y="194"/>
                  </a:lnTo>
                  <a:lnTo>
                    <a:pt x="100" y="203"/>
                  </a:lnTo>
                  <a:lnTo>
                    <a:pt x="89" y="212"/>
                  </a:lnTo>
                  <a:lnTo>
                    <a:pt x="76" y="221"/>
                  </a:lnTo>
                  <a:lnTo>
                    <a:pt x="64" y="230"/>
                  </a:lnTo>
                  <a:lnTo>
                    <a:pt x="52" y="237"/>
                  </a:lnTo>
                  <a:lnTo>
                    <a:pt x="39" y="245"/>
                  </a:lnTo>
                  <a:lnTo>
                    <a:pt x="27" y="251"/>
                  </a:lnTo>
                  <a:lnTo>
                    <a:pt x="15" y="257"/>
                  </a:lnTo>
                  <a:lnTo>
                    <a:pt x="2" y="260"/>
                  </a:lnTo>
                  <a:lnTo>
                    <a:pt x="2" y="260"/>
                  </a:lnTo>
                  <a:lnTo>
                    <a:pt x="1" y="260"/>
                  </a:lnTo>
                  <a:lnTo>
                    <a:pt x="1" y="260"/>
                  </a:lnTo>
                  <a:lnTo>
                    <a:pt x="0" y="260"/>
                  </a:lnTo>
                  <a:lnTo>
                    <a:pt x="0" y="158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8"/>
            <p:cNvSpPr>
              <a:spLocks/>
            </p:cNvSpPr>
            <p:nvPr/>
          </p:nvSpPr>
          <p:spPr bwMode="auto">
            <a:xfrm>
              <a:off x="311" y="3420"/>
              <a:ext cx="23" cy="52"/>
            </a:xfrm>
            <a:custGeom>
              <a:avLst/>
              <a:gdLst>
                <a:gd name="T0" fmla="*/ 25 w 47"/>
                <a:gd name="T1" fmla="*/ 105 h 105"/>
                <a:gd name="T2" fmla="*/ 10 w 47"/>
                <a:gd name="T3" fmla="*/ 94 h 105"/>
                <a:gd name="T4" fmla="*/ 2 w 47"/>
                <a:gd name="T5" fmla="*/ 82 h 105"/>
                <a:gd name="T6" fmla="*/ 0 w 47"/>
                <a:gd name="T7" fmla="*/ 69 h 105"/>
                <a:gd name="T8" fmla="*/ 3 w 47"/>
                <a:gd name="T9" fmla="*/ 54 h 105"/>
                <a:gd name="T10" fmla="*/ 9 w 47"/>
                <a:gd name="T11" fmla="*/ 40 h 105"/>
                <a:gd name="T12" fmla="*/ 18 w 47"/>
                <a:gd name="T13" fmla="*/ 27 h 105"/>
                <a:gd name="T14" fmla="*/ 28 w 47"/>
                <a:gd name="T15" fmla="*/ 15 h 105"/>
                <a:gd name="T16" fmla="*/ 39 w 47"/>
                <a:gd name="T17" fmla="*/ 4 h 105"/>
                <a:gd name="T18" fmla="*/ 41 w 47"/>
                <a:gd name="T19" fmla="*/ 3 h 105"/>
                <a:gd name="T20" fmla="*/ 43 w 47"/>
                <a:gd name="T21" fmla="*/ 2 h 105"/>
                <a:gd name="T22" fmla="*/ 44 w 47"/>
                <a:gd name="T23" fmla="*/ 1 h 105"/>
                <a:gd name="T24" fmla="*/ 47 w 47"/>
                <a:gd name="T25" fmla="*/ 0 h 105"/>
                <a:gd name="T26" fmla="*/ 47 w 47"/>
                <a:gd name="T27" fmla="*/ 102 h 105"/>
                <a:gd name="T28" fmla="*/ 41 w 47"/>
                <a:gd name="T29" fmla="*/ 104 h 105"/>
                <a:gd name="T30" fmla="*/ 36 w 47"/>
                <a:gd name="T31" fmla="*/ 104 h 105"/>
                <a:gd name="T32" fmla="*/ 31 w 47"/>
                <a:gd name="T33" fmla="*/ 105 h 105"/>
                <a:gd name="T34" fmla="*/ 25 w 47"/>
                <a:gd name="T3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7" h="105">
                  <a:moveTo>
                    <a:pt x="25" y="105"/>
                  </a:moveTo>
                  <a:lnTo>
                    <a:pt x="10" y="94"/>
                  </a:lnTo>
                  <a:lnTo>
                    <a:pt x="2" y="82"/>
                  </a:lnTo>
                  <a:lnTo>
                    <a:pt x="0" y="69"/>
                  </a:lnTo>
                  <a:lnTo>
                    <a:pt x="3" y="54"/>
                  </a:lnTo>
                  <a:lnTo>
                    <a:pt x="9" y="40"/>
                  </a:lnTo>
                  <a:lnTo>
                    <a:pt x="18" y="27"/>
                  </a:lnTo>
                  <a:lnTo>
                    <a:pt x="28" y="15"/>
                  </a:lnTo>
                  <a:lnTo>
                    <a:pt x="39" y="4"/>
                  </a:lnTo>
                  <a:lnTo>
                    <a:pt x="41" y="3"/>
                  </a:lnTo>
                  <a:lnTo>
                    <a:pt x="43" y="2"/>
                  </a:lnTo>
                  <a:lnTo>
                    <a:pt x="44" y="1"/>
                  </a:lnTo>
                  <a:lnTo>
                    <a:pt x="47" y="0"/>
                  </a:lnTo>
                  <a:lnTo>
                    <a:pt x="47" y="102"/>
                  </a:lnTo>
                  <a:lnTo>
                    <a:pt x="41" y="104"/>
                  </a:lnTo>
                  <a:lnTo>
                    <a:pt x="36" y="104"/>
                  </a:lnTo>
                  <a:lnTo>
                    <a:pt x="31" y="105"/>
                  </a:lnTo>
                  <a:lnTo>
                    <a:pt x="25" y="105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9"/>
            <p:cNvSpPr>
              <a:spLocks/>
            </p:cNvSpPr>
            <p:nvPr/>
          </p:nvSpPr>
          <p:spPr bwMode="auto">
            <a:xfrm>
              <a:off x="298" y="3361"/>
              <a:ext cx="31" cy="37"/>
            </a:xfrm>
            <a:custGeom>
              <a:avLst/>
              <a:gdLst>
                <a:gd name="T0" fmla="*/ 29 w 62"/>
                <a:gd name="T1" fmla="*/ 75 h 75"/>
                <a:gd name="T2" fmla="*/ 13 w 62"/>
                <a:gd name="T3" fmla="*/ 62 h 75"/>
                <a:gd name="T4" fmla="*/ 4 w 62"/>
                <a:gd name="T5" fmla="*/ 50 h 75"/>
                <a:gd name="T6" fmla="*/ 0 w 62"/>
                <a:gd name="T7" fmla="*/ 36 h 75"/>
                <a:gd name="T8" fmla="*/ 2 w 62"/>
                <a:gd name="T9" fmla="*/ 24 h 75"/>
                <a:gd name="T10" fmla="*/ 9 w 62"/>
                <a:gd name="T11" fmla="*/ 14 h 75"/>
                <a:gd name="T12" fmla="*/ 21 w 62"/>
                <a:gd name="T13" fmla="*/ 6 h 75"/>
                <a:gd name="T14" fmla="*/ 36 w 62"/>
                <a:gd name="T15" fmla="*/ 1 h 75"/>
                <a:gd name="T16" fmla="*/ 54 w 62"/>
                <a:gd name="T17" fmla="*/ 0 h 75"/>
                <a:gd name="T18" fmla="*/ 60 w 62"/>
                <a:gd name="T19" fmla="*/ 17 h 75"/>
                <a:gd name="T20" fmla="*/ 62 w 62"/>
                <a:gd name="T21" fmla="*/ 35 h 75"/>
                <a:gd name="T22" fmla="*/ 60 w 62"/>
                <a:gd name="T23" fmla="*/ 52 h 75"/>
                <a:gd name="T24" fmla="*/ 53 w 62"/>
                <a:gd name="T25" fmla="*/ 69 h 75"/>
                <a:gd name="T26" fmla="*/ 46 w 62"/>
                <a:gd name="T27" fmla="*/ 72 h 75"/>
                <a:gd name="T28" fmla="*/ 40 w 62"/>
                <a:gd name="T29" fmla="*/ 74 h 75"/>
                <a:gd name="T30" fmla="*/ 35 w 62"/>
                <a:gd name="T31" fmla="*/ 75 h 75"/>
                <a:gd name="T32" fmla="*/ 29 w 62"/>
                <a:gd name="T33" fmla="*/ 7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75">
                  <a:moveTo>
                    <a:pt x="29" y="75"/>
                  </a:moveTo>
                  <a:lnTo>
                    <a:pt x="13" y="62"/>
                  </a:lnTo>
                  <a:lnTo>
                    <a:pt x="4" y="50"/>
                  </a:lnTo>
                  <a:lnTo>
                    <a:pt x="0" y="36"/>
                  </a:lnTo>
                  <a:lnTo>
                    <a:pt x="2" y="24"/>
                  </a:lnTo>
                  <a:lnTo>
                    <a:pt x="9" y="14"/>
                  </a:lnTo>
                  <a:lnTo>
                    <a:pt x="21" y="6"/>
                  </a:lnTo>
                  <a:lnTo>
                    <a:pt x="36" y="1"/>
                  </a:lnTo>
                  <a:lnTo>
                    <a:pt x="54" y="0"/>
                  </a:lnTo>
                  <a:lnTo>
                    <a:pt x="60" y="17"/>
                  </a:lnTo>
                  <a:lnTo>
                    <a:pt x="62" y="35"/>
                  </a:lnTo>
                  <a:lnTo>
                    <a:pt x="60" y="52"/>
                  </a:lnTo>
                  <a:lnTo>
                    <a:pt x="53" y="69"/>
                  </a:lnTo>
                  <a:lnTo>
                    <a:pt x="46" y="72"/>
                  </a:lnTo>
                  <a:lnTo>
                    <a:pt x="40" y="74"/>
                  </a:lnTo>
                  <a:lnTo>
                    <a:pt x="35" y="75"/>
                  </a:lnTo>
                  <a:lnTo>
                    <a:pt x="29" y="75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0"/>
            <p:cNvSpPr>
              <a:spLocks/>
            </p:cNvSpPr>
            <p:nvPr/>
          </p:nvSpPr>
          <p:spPr bwMode="auto">
            <a:xfrm>
              <a:off x="514" y="3980"/>
              <a:ext cx="99" cy="57"/>
            </a:xfrm>
            <a:custGeom>
              <a:avLst/>
              <a:gdLst>
                <a:gd name="T0" fmla="*/ 99 w 200"/>
                <a:gd name="T1" fmla="*/ 112 h 114"/>
                <a:gd name="T2" fmla="*/ 89 w 200"/>
                <a:gd name="T3" fmla="*/ 110 h 114"/>
                <a:gd name="T4" fmla="*/ 80 w 200"/>
                <a:gd name="T5" fmla="*/ 108 h 114"/>
                <a:gd name="T6" fmla="*/ 71 w 200"/>
                <a:gd name="T7" fmla="*/ 106 h 114"/>
                <a:gd name="T8" fmla="*/ 61 w 200"/>
                <a:gd name="T9" fmla="*/ 103 h 114"/>
                <a:gd name="T10" fmla="*/ 52 w 200"/>
                <a:gd name="T11" fmla="*/ 100 h 114"/>
                <a:gd name="T12" fmla="*/ 43 w 200"/>
                <a:gd name="T13" fmla="*/ 98 h 114"/>
                <a:gd name="T14" fmla="*/ 35 w 200"/>
                <a:gd name="T15" fmla="*/ 95 h 114"/>
                <a:gd name="T16" fmla="*/ 26 w 200"/>
                <a:gd name="T17" fmla="*/ 91 h 114"/>
                <a:gd name="T18" fmla="*/ 7 w 200"/>
                <a:gd name="T19" fmla="*/ 74 h 114"/>
                <a:gd name="T20" fmla="*/ 0 w 200"/>
                <a:gd name="T21" fmla="*/ 57 h 114"/>
                <a:gd name="T22" fmla="*/ 5 w 200"/>
                <a:gd name="T23" fmla="*/ 42 h 114"/>
                <a:gd name="T24" fmla="*/ 18 w 200"/>
                <a:gd name="T25" fmla="*/ 28 h 114"/>
                <a:gd name="T26" fmla="*/ 36 w 200"/>
                <a:gd name="T27" fmla="*/ 16 h 114"/>
                <a:gd name="T28" fmla="*/ 60 w 200"/>
                <a:gd name="T29" fmla="*/ 8 h 114"/>
                <a:gd name="T30" fmla="*/ 87 w 200"/>
                <a:gd name="T31" fmla="*/ 2 h 114"/>
                <a:gd name="T32" fmla="*/ 113 w 200"/>
                <a:gd name="T33" fmla="*/ 0 h 114"/>
                <a:gd name="T34" fmla="*/ 130 w 200"/>
                <a:gd name="T35" fmla="*/ 6 h 114"/>
                <a:gd name="T36" fmla="*/ 147 w 200"/>
                <a:gd name="T37" fmla="*/ 12 h 114"/>
                <a:gd name="T38" fmla="*/ 162 w 200"/>
                <a:gd name="T39" fmla="*/ 21 h 114"/>
                <a:gd name="T40" fmla="*/ 174 w 200"/>
                <a:gd name="T41" fmla="*/ 30 h 114"/>
                <a:gd name="T42" fmla="*/ 185 w 200"/>
                <a:gd name="T43" fmla="*/ 43 h 114"/>
                <a:gd name="T44" fmla="*/ 193 w 200"/>
                <a:gd name="T45" fmla="*/ 57 h 114"/>
                <a:gd name="T46" fmla="*/ 198 w 200"/>
                <a:gd name="T47" fmla="*/ 74 h 114"/>
                <a:gd name="T48" fmla="*/ 200 w 200"/>
                <a:gd name="T49" fmla="*/ 93 h 114"/>
                <a:gd name="T50" fmla="*/ 189 w 200"/>
                <a:gd name="T51" fmla="*/ 103 h 114"/>
                <a:gd name="T52" fmla="*/ 179 w 200"/>
                <a:gd name="T53" fmla="*/ 110 h 114"/>
                <a:gd name="T54" fmla="*/ 166 w 200"/>
                <a:gd name="T55" fmla="*/ 113 h 114"/>
                <a:gd name="T56" fmla="*/ 154 w 200"/>
                <a:gd name="T57" fmla="*/ 114 h 114"/>
                <a:gd name="T58" fmla="*/ 140 w 200"/>
                <a:gd name="T59" fmla="*/ 114 h 114"/>
                <a:gd name="T60" fmla="*/ 126 w 200"/>
                <a:gd name="T61" fmla="*/ 113 h 114"/>
                <a:gd name="T62" fmla="*/ 112 w 200"/>
                <a:gd name="T63" fmla="*/ 112 h 114"/>
                <a:gd name="T64" fmla="*/ 99 w 200"/>
                <a:gd name="T65" fmla="*/ 11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0" h="114">
                  <a:moveTo>
                    <a:pt x="99" y="112"/>
                  </a:moveTo>
                  <a:lnTo>
                    <a:pt x="89" y="110"/>
                  </a:lnTo>
                  <a:lnTo>
                    <a:pt x="80" y="108"/>
                  </a:lnTo>
                  <a:lnTo>
                    <a:pt x="71" y="106"/>
                  </a:lnTo>
                  <a:lnTo>
                    <a:pt x="61" y="103"/>
                  </a:lnTo>
                  <a:lnTo>
                    <a:pt x="52" y="100"/>
                  </a:lnTo>
                  <a:lnTo>
                    <a:pt x="43" y="98"/>
                  </a:lnTo>
                  <a:lnTo>
                    <a:pt x="35" y="95"/>
                  </a:lnTo>
                  <a:lnTo>
                    <a:pt x="26" y="91"/>
                  </a:lnTo>
                  <a:lnTo>
                    <a:pt x="7" y="74"/>
                  </a:lnTo>
                  <a:lnTo>
                    <a:pt x="0" y="57"/>
                  </a:lnTo>
                  <a:lnTo>
                    <a:pt x="5" y="42"/>
                  </a:lnTo>
                  <a:lnTo>
                    <a:pt x="18" y="28"/>
                  </a:lnTo>
                  <a:lnTo>
                    <a:pt x="36" y="16"/>
                  </a:lnTo>
                  <a:lnTo>
                    <a:pt x="60" y="8"/>
                  </a:lnTo>
                  <a:lnTo>
                    <a:pt x="87" y="2"/>
                  </a:lnTo>
                  <a:lnTo>
                    <a:pt x="113" y="0"/>
                  </a:lnTo>
                  <a:lnTo>
                    <a:pt x="130" y="6"/>
                  </a:lnTo>
                  <a:lnTo>
                    <a:pt x="147" y="12"/>
                  </a:lnTo>
                  <a:lnTo>
                    <a:pt x="162" y="21"/>
                  </a:lnTo>
                  <a:lnTo>
                    <a:pt x="174" y="30"/>
                  </a:lnTo>
                  <a:lnTo>
                    <a:pt x="185" y="43"/>
                  </a:lnTo>
                  <a:lnTo>
                    <a:pt x="193" y="57"/>
                  </a:lnTo>
                  <a:lnTo>
                    <a:pt x="198" y="74"/>
                  </a:lnTo>
                  <a:lnTo>
                    <a:pt x="200" y="93"/>
                  </a:lnTo>
                  <a:lnTo>
                    <a:pt x="189" y="103"/>
                  </a:lnTo>
                  <a:lnTo>
                    <a:pt x="179" y="110"/>
                  </a:lnTo>
                  <a:lnTo>
                    <a:pt x="166" y="113"/>
                  </a:lnTo>
                  <a:lnTo>
                    <a:pt x="154" y="114"/>
                  </a:lnTo>
                  <a:lnTo>
                    <a:pt x="140" y="114"/>
                  </a:lnTo>
                  <a:lnTo>
                    <a:pt x="126" y="113"/>
                  </a:lnTo>
                  <a:lnTo>
                    <a:pt x="112" y="112"/>
                  </a:lnTo>
                  <a:lnTo>
                    <a:pt x="99" y="112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1"/>
            <p:cNvSpPr>
              <a:spLocks/>
            </p:cNvSpPr>
            <p:nvPr/>
          </p:nvSpPr>
          <p:spPr bwMode="auto">
            <a:xfrm>
              <a:off x="404" y="3502"/>
              <a:ext cx="17" cy="16"/>
            </a:xfrm>
            <a:custGeom>
              <a:avLst/>
              <a:gdLst>
                <a:gd name="T0" fmla="*/ 9 w 35"/>
                <a:gd name="T1" fmla="*/ 31 h 31"/>
                <a:gd name="T2" fmla="*/ 3 w 35"/>
                <a:gd name="T3" fmla="*/ 24 h 31"/>
                <a:gd name="T4" fmla="*/ 0 w 35"/>
                <a:gd name="T5" fmla="*/ 17 h 31"/>
                <a:gd name="T6" fmla="*/ 1 w 35"/>
                <a:gd name="T7" fmla="*/ 10 h 31"/>
                <a:gd name="T8" fmla="*/ 5 w 35"/>
                <a:gd name="T9" fmla="*/ 3 h 31"/>
                <a:gd name="T10" fmla="*/ 16 w 35"/>
                <a:gd name="T11" fmla="*/ 0 h 31"/>
                <a:gd name="T12" fmla="*/ 26 w 35"/>
                <a:gd name="T13" fmla="*/ 1 h 31"/>
                <a:gd name="T14" fmla="*/ 33 w 35"/>
                <a:gd name="T15" fmla="*/ 5 h 31"/>
                <a:gd name="T16" fmla="*/ 35 w 35"/>
                <a:gd name="T17" fmla="*/ 11 h 31"/>
                <a:gd name="T18" fmla="*/ 35 w 35"/>
                <a:gd name="T19" fmla="*/ 18 h 31"/>
                <a:gd name="T20" fmla="*/ 31 w 35"/>
                <a:gd name="T21" fmla="*/ 24 h 31"/>
                <a:gd name="T22" fmla="*/ 22 w 35"/>
                <a:gd name="T23" fmla="*/ 28 h 31"/>
                <a:gd name="T24" fmla="*/ 9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9" y="31"/>
                  </a:moveTo>
                  <a:lnTo>
                    <a:pt x="3" y="24"/>
                  </a:lnTo>
                  <a:lnTo>
                    <a:pt x="0" y="17"/>
                  </a:lnTo>
                  <a:lnTo>
                    <a:pt x="1" y="10"/>
                  </a:lnTo>
                  <a:lnTo>
                    <a:pt x="5" y="3"/>
                  </a:lnTo>
                  <a:lnTo>
                    <a:pt x="16" y="0"/>
                  </a:lnTo>
                  <a:lnTo>
                    <a:pt x="26" y="1"/>
                  </a:lnTo>
                  <a:lnTo>
                    <a:pt x="33" y="5"/>
                  </a:lnTo>
                  <a:lnTo>
                    <a:pt x="35" y="11"/>
                  </a:lnTo>
                  <a:lnTo>
                    <a:pt x="35" y="18"/>
                  </a:lnTo>
                  <a:lnTo>
                    <a:pt x="31" y="24"/>
                  </a:lnTo>
                  <a:lnTo>
                    <a:pt x="22" y="28"/>
                  </a:lnTo>
                  <a:lnTo>
                    <a:pt x="9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2"/>
            <p:cNvSpPr>
              <a:spLocks/>
            </p:cNvSpPr>
            <p:nvPr/>
          </p:nvSpPr>
          <p:spPr bwMode="auto">
            <a:xfrm>
              <a:off x="446" y="3466"/>
              <a:ext cx="86" cy="44"/>
            </a:xfrm>
            <a:custGeom>
              <a:avLst/>
              <a:gdLst>
                <a:gd name="T0" fmla="*/ 144 w 173"/>
                <a:gd name="T1" fmla="*/ 89 h 89"/>
                <a:gd name="T2" fmla="*/ 129 w 173"/>
                <a:gd name="T3" fmla="*/ 86 h 89"/>
                <a:gd name="T4" fmla="*/ 115 w 173"/>
                <a:gd name="T5" fmla="*/ 84 h 89"/>
                <a:gd name="T6" fmla="*/ 103 w 173"/>
                <a:gd name="T7" fmla="*/ 84 h 89"/>
                <a:gd name="T8" fmla="*/ 90 w 173"/>
                <a:gd name="T9" fmla="*/ 83 h 89"/>
                <a:gd name="T10" fmla="*/ 79 w 173"/>
                <a:gd name="T11" fmla="*/ 84 h 89"/>
                <a:gd name="T12" fmla="*/ 66 w 173"/>
                <a:gd name="T13" fmla="*/ 84 h 89"/>
                <a:gd name="T14" fmla="*/ 52 w 173"/>
                <a:gd name="T15" fmla="*/ 86 h 89"/>
                <a:gd name="T16" fmla="*/ 38 w 173"/>
                <a:gd name="T17" fmla="*/ 88 h 89"/>
                <a:gd name="T18" fmla="*/ 20 w 173"/>
                <a:gd name="T19" fmla="*/ 81 h 89"/>
                <a:gd name="T20" fmla="*/ 8 w 173"/>
                <a:gd name="T21" fmla="*/ 70 h 89"/>
                <a:gd name="T22" fmla="*/ 1 w 173"/>
                <a:gd name="T23" fmla="*/ 59 h 89"/>
                <a:gd name="T24" fmla="*/ 0 w 173"/>
                <a:gd name="T25" fmla="*/ 46 h 89"/>
                <a:gd name="T26" fmla="*/ 4 w 173"/>
                <a:gd name="T27" fmla="*/ 33 h 89"/>
                <a:gd name="T28" fmla="*/ 12 w 173"/>
                <a:gd name="T29" fmla="*/ 21 h 89"/>
                <a:gd name="T30" fmla="*/ 23 w 173"/>
                <a:gd name="T31" fmla="*/ 9 h 89"/>
                <a:gd name="T32" fmla="*/ 38 w 173"/>
                <a:gd name="T33" fmla="*/ 0 h 89"/>
                <a:gd name="T34" fmla="*/ 51 w 173"/>
                <a:gd name="T35" fmla="*/ 1 h 89"/>
                <a:gd name="T36" fmla="*/ 69 w 173"/>
                <a:gd name="T37" fmla="*/ 6 h 89"/>
                <a:gd name="T38" fmla="*/ 89 w 173"/>
                <a:gd name="T39" fmla="*/ 14 h 89"/>
                <a:gd name="T40" fmla="*/ 111 w 173"/>
                <a:gd name="T41" fmla="*/ 23 h 89"/>
                <a:gd name="T42" fmla="*/ 132 w 173"/>
                <a:gd name="T43" fmla="*/ 33 h 89"/>
                <a:gd name="T44" fmla="*/ 150 w 173"/>
                <a:gd name="T45" fmla="*/ 46 h 89"/>
                <a:gd name="T46" fmla="*/ 164 w 173"/>
                <a:gd name="T47" fmla="*/ 59 h 89"/>
                <a:gd name="T48" fmla="*/ 173 w 173"/>
                <a:gd name="T49" fmla="*/ 71 h 89"/>
                <a:gd name="T50" fmla="*/ 172 w 173"/>
                <a:gd name="T51" fmla="*/ 74 h 89"/>
                <a:gd name="T52" fmla="*/ 172 w 173"/>
                <a:gd name="T53" fmla="*/ 77 h 89"/>
                <a:gd name="T54" fmla="*/ 172 w 173"/>
                <a:gd name="T55" fmla="*/ 81 h 89"/>
                <a:gd name="T56" fmla="*/ 171 w 173"/>
                <a:gd name="T57" fmla="*/ 83 h 89"/>
                <a:gd name="T58" fmla="*/ 164 w 173"/>
                <a:gd name="T59" fmla="*/ 85 h 89"/>
                <a:gd name="T60" fmla="*/ 157 w 173"/>
                <a:gd name="T61" fmla="*/ 88 h 89"/>
                <a:gd name="T62" fmla="*/ 151 w 173"/>
                <a:gd name="T63" fmla="*/ 89 h 89"/>
                <a:gd name="T64" fmla="*/ 144 w 173"/>
                <a:gd name="T65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3" h="89">
                  <a:moveTo>
                    <a:pt x="144" y="89"/>
                  </a:moveTo>
                  <a:lnTo>
                    <a:pt x="129" y="86"/>
                  </a:lnTo>
                  <a:lnTo>
                    <a:pt x="115" y="84"/>
                  </a:lnTo>
                  <a:lnTo>
                    <a:pt x="103" y="84"/>
                  </a:lnTo>
                  <a:lnTo>
                    <a:pt x="90" y="83"/>
                  </a:lnTo>
                  <a:lnTo>
                    <a:pt x="79" y="84"/>
                  </a:lnTo>
                  <a:lnTo>
                    <a:pt x="66" y="84"/>
                  </a:lnTo>
                  <a:lnTo>
                    <a:pt x="52" y="86"/>
                  </a:lnTo>
                  <a:lnTo>
                    <a:pt x="38" y="88"/>
                  </a:lnTo>
                  <a:lnTo>
                    <a:pt x="20" y="81"/>
                  </a:lnTo>
                  <a:lnTo>
                    <a:pt x="8" y="70"/>
                  </a:lnTo>
                  <a:lnTo>
                    <a:pt x="1" y="59"/>
                  </a:lnTo>
                  <a:lnTo>
                    <a:pt x="0" y="46"/>
                  </a:lnTo>
                  <a:lnTo>
                    <a:pt x="4" y="33"/>
                  </a:lnTo>
                  <a:lnTo>
                    <a:pt x="12" y="21"/>
                  </a:lnTo>
                  <a:lnTo>
                    <a:pt x="23" y="9"/>
                  </a:lnTo>
                  <a:lnTo>
                    <a:pt x="38" y="0"/>
                  </a:lnTo>
                  <a:lnTo>
                    <a:pt x="51" y="1"/>
                  </a:lnTo>
                  <a:lnTo>
                    <a:pt x="69" y="6"/>
                  </a:lnTo>
                  <a:lnTo>
                    <a:pt x="89" y="14"/>
                  </a:lnTo>
                  <a:lnTo>
                    <a:pt x="111" y="23"/>
                  </a:lnTo>
                  <a:lnTo>
                    <a:pt x="132" y="33"/>
                  </a:lnTo>
                  <a:lnTo>
                    <a:pt x="150" y="46"/>
                  </a:lnTo>
                  <a:lnTo>
                    <a:pt x="164" y="59"/>
                  </a:lnTo>
                  <a:lnTo>
                    <a:pt x="173" y="71"/>
                  </a:lnTo>
                  <a:lnTo>
                    <a:pt x="172" y="74"/>
                  </a:lnTo>
                  <a:lnTo>
                    <a:pt x="172" y="77"/>
                  </a:lnTo>
                  <a:lnTo>
                    <a:pt x="172" y="81"/>
                  </a:lnTo>
                  <a:lnTo>
                    <a:pt x="171" y="83"/>
                  </a:lnTo>
                  <a:lnTo>
                    <a:pt x="164" y="85"/>
                  </a:lnTo>
                  <a:lnTo>
                    <a:pt x="157" y="88"/>
                  </a:lnTo>
                  <a:lnTo>
                    <a:pt x="151" y="89"/>
                  </a:lnTo>
                  <a:lnTo>
                    <a:pt x="144" y="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3"/>
            <p:cNvSpPr>
              <a:spLocks/>
            </p:cNvSpPr>
            <p:nvPr/>
          </p:nvSpPr>
          <p:spPr bwMode="auto">
            <a:xfrm>
              <a:off x="454" y="3473"/>
              <a:ext cx="69" cy="30"/>
            </a:xfrm>
            <a:custGeom>
              <a:avLst/>
              <a:gdLst>
                <a:gd name="T0" fmla="*/ 18 w 139"/>
                <a:gd name="T1" fmla="*/ 1 h 59"/>
                <a:gd name="T2" fmla="*/ 19 w 139"/>
                <a:gd name="T3" fmla="*/ 2 h 59"/>
                <a:gd name="T4" fmla="*/ 18 w 139"/>
                <a:gd name="T5" fmla="*/ 8 h 59"/>
                <a:gd name="T6" fmla="*/ 16 w 139"/>
                <a:gd name="T7" fmla="*/ 15 h 59"/>
                <a:gd name="T8" fmla="*/ 20 w 139"/>
                <a:gd name="T9" fmla="*/ 22 h 59"/>
                <a:gd name="T10" fmla="*/ 23 w 139"/>
                <a:gd name="T11" fmla="*/ 22 h 59"/>
                <a:gd name="T12" fmla="*/ 28 w 139"/>
                <a:gd name="T13" fmla="*/ 15 h 59"/>
                <a:gd name="T14" fmla="*/ 41 w 139"/>
                <a:gd name="T15" fmla="*/ 8 h 59"/>
                <a:gd name="T16" fmla="*/ 56 w 139"/>
                <a:gd name="T17" fmla="*/ 9 h 59"/>
                <a:gd name="T18" fmla="*/ 73 w 139"/>
                <a:gd name="T19" fmla="*/ 15 h 59"/>
                <a:gd name="T20" fmla="*/ 81 w 139"/>
                <a:gd name="T21" fmla="*/ 22 h 59"/>
                <a:gd name="T22" fmla="*/ 81 w 139"/>
                <a:gd name="T23" fmla="*/ 29 h 59"/>
                <a:gd name="T24" fmla="*/ 84 w 139"/>
                <a:gd name="T25" fmla="*/ 33 h 59"/>
                <a:gd name="T26" fmla="*/ 90 w 139"/>
                <a:gd name="T27" fmla="*/ 30 h 59"/>
                <a:gd name="T28" fmla="*/ 99 w 139"/>
                <a:gd name="T29" fmla="*/ 26 h 59"/>
                <a:gd name="T30" fmla="*/ 114 w 139"/>
                <a:gd name="T31" fmla="*/ 30 h 59"/>
                <a:gd name="T32" fmla="*/ 128 w 139"/>
                <a:gd name="T33" fmla="*/ 37 h 59"/>
                <a:gd name="T34" fmla="*/ 138 w 139"/>
                <a:gd name="T35" fmla="*/ 50 h 59"/>
                <a:gd name="T36" fmla="*/ 131 w 139"/>
                <a:gd name="T37" fmla="*/ 58 h 59"/>
                <a:gd name="T38" fmla="*/ 118 w 139"/>
                <a:gd name="T39" fmla="*/ 56 h 59"/>
                <a:gd name="T40" fmla="*/ 108 w 139"/>
                <a:gd name="T41" fmla="*/ 53 h 59"/>
                <a:gd name="T42" fmla="*/ 97 w 139"/>
                <a:gd name="T43" fmla="*/ 47 h 59"/>
                <a:gd name="T44" fmla="*/ 90 w 139"/>
                <a:gd name="T45" fmla="*/ 47 h 59"/>
                <a:gd name="T46" fmla="*/ 89 w 139"/>
                <a:gd name="T47" fmla="*/ 51 h 59"/>
                <a:gd name="T48" fmla="*/ 79 w 139"/>
                <a:gd name="T49" fmla="*/ 54 h 59"/>
                <a:gd name="T50" fmla="*/ 65 w 139"/>
                <a:gd name="T51" fmla="*/ 55 h 59"/>
                <a:gd name="T52" fmla="*/ 55 w 139"/>
                <a:gd name="T53" fmla="*/ 56 h 59"/>
                <a:gd name="T54" fmla="*/ 44 w 139"/>
                <a:gd name="T55" fmla="*/ 56 h 59"/>
                <a:gd name="T56" fmla="*/ 33 w 139"/>
                <a:gd name="T57" fmla="*/ 54 h 59"/>
                <a:gd name="T58" fmla="*/ 25 w 139"/>
                <a:gd name="T59" fmla="*/ 50 h 59"/>
                <a:gd name="T60" fmla="*/ 20 w 139"/>
                <a:gd name="T61" fmla="*/ 51 h 59"/>
                <a:gd name="T62" fmla="*/ 20 w 139"/>
                <a:gd name="T63" fmla="*/ 56 h 59"/>
                <a:gd name="T64" fmla="*/ 3 w 139"/>
                <a:gd name="T65" fmla="*/ 52 h 59"/>
                <a:gd name="T66" fmla="*/ 7 w 139"/>
                <a:gd name="T67" fmla="*/ 15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9" h="59">
                  <a:moveTo>
                    <a:pt x="16" y="0"/>
                  </a:moveTo>
                  <a:lnTo>
                    <a:pt x="18" y="1"/>
                  </a:lnTo>
                  <a:lnTo>
                    <a:pt x="19" y="1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18" y="8"/>
                  </a:lnTo>
                  <a:lnTo>
                    <a:pt x="16" y="10"/>
                  </a:lnTo>
                  <a:lnTo>
                    <a:pt x="16" y="15"/>
                  </a:lnTo>
                  <a:lnTo>
                    <a:pt x="18" y="21"/>
                  </a:lnTo>
                  <a:lnTo>
                    <a:pt x="20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5" y="23"/>
                  </a:lnTo>
                  <a:lnTo>
                    <a:pt x="28" y="15"/>
                  </a:lnTo>
                  <a:lnTo>
                    <a:pt x="34" y="10"/>
                  </a:lnTo>
                  <a:lnTo>
                    <a:pt x="41" y="8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5" y="11"/>
                  </a:lnTo>
                  <a:lnTo>
                    <a:pt x="73" y="15"/>
                  </a:lnTo>
                  <a:lnTo>
                    <a:pt x="81" y="18"/>
                  </a:lnTo>
                  <a:lnTo>
                    <a:pt x="81" y="22"/>
                  </a:lnTo>
                  <a:lnTo>
                    <a:pt x="81" y="25"/>
                  </a:lnTo>
                  <a:lnTo>
                    <a:pt x="81" y="29"/>
                  </a:lnTo>
                  <a:lnTo>
                    <a:pt x="81" y="33"/>
                  </a:lnTo>
                  <a:lnTo>
                    <a:pt x="84" y="33"/>
                  </a:lnTo>
                  <a:lnTo>
                    <a:pt x="87" y="31"/>
                  </a:lnTo>
                  <a:lnTo>
                    <a:pt x="90" y="30"/>
                  </a:lnTo>
                  <a:lnTo>
                    <a:pt x="94" y="26"/>
                  </a:lnTo>
                  <a:lnTo>
                    <a:pt x="99" y="26"/>
                  </a:lnTo>
                  <a:lnTo>
                    <a:pt x="106" y="28"/>
                  </a:lnTo>
                  <a:lnTo>
                    <a:pt x="114" y="30"/>
                  </a:lnTo>
                  <a:lnTo>
                    <a:pt x="121" y="32"/>
                  </a:lnTo>
                  <a:lnTo>
                    <a:pt x="128" y="37"/>
                  </a:lnTo>
                  <a:lnTo>
                    <a:pt x="134" y="43"/>
                  </a:lnTo>
                  <a:lnTo>
                    <a:pt x="138" y="50"/>
                  </a:lnTo>
                  <a:lnTo>
                    <a:pt x="139" y="56"/>
                  </a:lnTo>
                  <a:lnTo>
                    <a:pt x="131" y="58"/>
                  </a:lnTo>
                  <a:lnTo>
                    <a:pt x="124" y="58"/>
                  </a:lnTo>
                  <a:lnTo>
                    <a:pt x="118" y="56"/>
                  </a:lnTo>
                  <a:lnTo>
                    <a:pt x="112" y="55"/>
                  </a:lnTo>
                  <a:lnTo>
                    <a:pt x="108" y="53"/>
                  </a:lnTo>
                  <a:lnTo>
                    <a:pt x="103" y="50"/>
                  </a:lnTo>
                  <a:lnTo>
                    <a:pt x="97" y="47"/>
                  </a:lnTo>
                  <a:lnTo>
                    <a:pt x="91" y="45"/>
                  </a:lnTo>
                  <a:lnTo>
                    <a:pt x="90" y="47"/>
                  </a:lnTo>
                  <a:lnTo>
                    <a:pt x="90" y="48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79" y="54"/>
                  </a:lnTo>
                  <a:lnTo>
                    <a:pt x="71" y="54"/>
                  </a:lnTo>
                  <a:lnTo>
                    <a:pt x="65" y="55"/>
                  </a:lnTo>
                  <a:lnTo>
                    <a:pt x="59" y="55"/>
                  </a:lnTo>
                  <a:lnTo>
                    <a:pt x="55" y="56"/>
                  </a:lnTo>
                  <a:lnTo>
                    <a:pt x="50" y="56"/>
                  </a:lnTo>
                  <a:lnTo>
                    <a:pt x="44" y="56"/>
                  </a:lnTo>
                  <a:lnTo>
                    <a:pt x="38" y="56"/>
                  </a:lnTo>
                  <a:lnTo>
                    <a:pt x="33" y="54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1" y="48"/>
                  </a:lnTo>
                  <a:lnTo>
                    <a:pt x="20" y="51"/>
                  </a:lnTo>
                  <a:lnTo>
                    <a:pt x="20" y="53"/>
                  </a:lnTo>
                  <a:lnTo>
                    <a:pt x="20" y="56"/>
                  </a:lnTo>
                  <a:lnTo>
                    <a:pt x="19" y="59"/>
                  </a:lnTo>
                  <a:lnTo>
                    <a:pt x="3" y="52"/>
                  </a:lnTo>
                  <a:lnTo>
                    <a:pt x="0" y="35"/>
                  </a:lnTo>
                  <a:lnTo>
                    <a:pt x="7" y="15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4"/>
            <p:cNvSpPr>
              <a:spLocks/>
            </p:cNvSpPr>
            <p:nvPr/>
          </p:nvSpPr>
          <p:spPr bwMode="auto">
            <a:xfrm>
              <a:off x="423" y="3444"/>
              <a:ext cx="16" cy="26"/>
            </a:xfrm>
            <a:custGeom>
              <a:avLst/>
              <a:gdLst>
                <a:gd name="T0" fmla="*/ 19 w 34"/>
                <a:gd name="T1" fmla="*/ 53 h 53"/>
                <a:gd name="T2" fmla="*/ 4 w 34"/>
                <a:gd name="T3" fmla="*/ 40 h 53"/>
                <a:gd name="T4" fmla="*/ 0 w 34"/>
                <a:gd name="T5" fmla="*/ 25 h 53"/>
                <a:gd name="T6" fmla="*/ 6 w 34"/>
                <a:gd name="T7" fmla="*/ 12 h 53"/>
                <a:gd name="T8" fmla="*/ 16 w 34"/>
                <a:gd name="T9" fmla="*/ 0 h 53"/>
                <a:gd name="T10" fmla="*/ 28 w 34"/>
                <a:gd name="T11" fmla="*/ 10 h 53"/>
                <a:gd name="T12" fmla="*/ 34 w 34"/>
                <a:gd name="T13" fmla="*/ 28 h 53"/>
                <a:gd name="T14" fmla="*/ 30 w 34"/>
                <a:gd name="T15" fmla="*/ 44 h 53"/>
                <a:gd name="T16" fmla="*/ 19 w 34"/>
                <a:gd name="T17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3">
                  <a:moveTo>
                    <a:pt x="19" y="53"/>
                  </a:moveTo>
                  <a:lnTo>
                    <a:pt x="4" y="40"/>
                  </a:lnTo>
                  <a:lnTo>
                    <a:pt x="0" y="25"/>
                  </a:lnTo>
                  <a:lnTo>
                    <a:pt x="6" y="12"/>
                  </a:lnTo>
                  <a:lnTo>
                    <a:pt x="16" y="0"/>
                  </a:lnTo>
                  <a:lnTo>
                    <a:pt x="28" y="10"/>
                  </a:lnTo>
                  <a:lnTo>
                    <a:pt x="34" y="28"/>
                  </a:lnTo>
                  <a:lnTo>
                    <a:pt x="30" y="44"/>
                  </a:lnTo>
                  <a:lnTo>
                    <a:pt x="19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5"/>
            <p:cNvSpPr>
              <a:spLocks/>
            </p:cNvSpPr>
            <p:nvPr/>
          </p:nvSpPr>
          <p:spPr bwMode="auto">
            <a:xfrm>
              <a:off x="489" y="3442"/>
              <a:ext cx="17" cy="26"/>
            </a:xfrm>
            <a:custGeom>
              <a:avLst/>
              <a:gdLst>
                <a:gd name="T0" fmla="*/ 15 w 33"/>
                <a:gd name="T1" fmla="*/ 53 h 53"/>
                <a:gd name="T2" fmla="*/ 30 w 33"/>
                <a:gd name="T3" fmla="*/ 40 h 53"/>
                <a:gd name="T4" fmla="*/ 33 w 33"/>
                <a:gd name="T5" fmla="*/ 25 h 53"/>
                <a:gd name="T6" fmla="*/ 27 w 33"/>
                <a:gd name="T7" fmla="*/ 11 h 53"/>
                <a:gd name="T8" fmla="*/ 16 w 33"/>
                <a:gd name="T9" fmla="*/ 0 h 53"/>
                <a:gd name="T10" fmla="*/ 4 w 33"/>
                <a:gd name="T11" fmla="*/ 10 h 53"/>
                <a:gd name="T12" fmla="*/ 0 w 33"/>
                <a:gd name="T13" fmla="*/ 27 h 53"/>
                <a:gd name="T14" fmla="*/ 3 w 33"/>
                <a:gd name="T15" fmla="*/ 43 h 53"/>
                <a:gd name="T16" fmla="*/ 15 w 33"/>
                <a:gd name="T17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" h="53">
                  <a:moveTo>
                    <a:pt x="15" y="53"/>
                  </a:moveTo>
                  <a:lnTo>
                    <a:pt x="30" y="40"/>
                  </a:lnTo>
                  <a:lnTo>
                    <a:pt x="33" y="25"/>
                  </a:lnTo>
                  <a:lnTo>
                    <a:pt x="27" y="11"/>
                  </a:lnTo>
                  <a:lnTo>
                    <a:pt x="16" y="0"/>
                  </a:lnTo>
                  <a:lnTo>
                    <a:pt x="4" y="10"/>
                  </a:lnTo>
                  <a:lnTo>
                    <a:pt x="0" y="27"/>
                  </a:lnTo>
                  <a:lnTo>
                    <a:pt x="3" y="43"/>
                  </a:lnTo>
                  <a:lnTo>
                    <a:pt x="15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6"/>
            <p:cNvSpPr>
              <a:spLocks/>
            </p:cNvSpPr>
            <p:nvPr/>
          </p:nvSpPr>
          <p:spPr bwMode="auto">
            <a:xfrm>
              <a:off x="432" y="3516"/>
              <a:ext cx="18" cy="16"/>
            </a:xfrm>
            <a:custGeom>
              <a:avLst/>
              <a:gdLst>
                <a:gd name="T0" fmla="*/ 9 w 35"/>
                <a:gd name="T1" fmla="*/ 31 h 31"/>
                <a:gd name="T2" fmla="*/ 2 w 35"/>
                <a:gd name="T3" fmla="*/ 24 h 31"/>
                <a:gd name="T4" fmla="*/ 0 w 35"/>
                <a:gd name="T5" fmla="*/ 18 h 31"/>
                <a:gd name="T6" fmla="*/ 2 w 35"/>
                <a:gd name="T7" fmla="*/ 11 h 31"/>
                <a:gd name="T8" fmla="*/ 5 w 35"/>
                <a:gd name="T9" fmla="*/ 4 h 31"/>
                <a:gd name="T10" fmla="*/ 17 w 35"/>
                <a:gd name="T11" fmla="*/ 0 h 31"/>
                <a:gd name="T12" fmla="*/ 25 w 35"/>
                <a:gd name="T13" fmla="*/ 1 h 31"/>
                <a:gd name="T14" fmla="*/ 32 w 35"/>
                <a:gd name="T15" fmla="*/ 6 h 31"/>
                <a:gd name="T16" fmla="*/ 35 w 35"/>
                <a:gd name="T17" fmla="*/ 12 h 31"/>
                <a:gd name="T18" fmla="*/ 34 w 35"/>
                <a:gd name="T19" fmla="*/ 19 h 31"/>
                <a:gd name="T20" fmla="*/ 31 w 35"/>
                <a:gd name="T21" fmla="*/ 24 h 31"/>
                <a:gd name="T22" fmla="*/ 22 w 35"/>
                <a:gd name="T23" fmla="*/ 29 h 31"/>
                <a:gd name="T24" fmla="*/ 9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9" y="31"/>
                  </a:moveTo>
                  <a:lnTo>
                    <a:pt x="2" y="24"/>
                  </a:lnTo>
                  <a:lnTo>
                    <a:pt x="0" y="18"/>
                  </a:lnTo>
                  <a:lnTo>
                    <a:pt x="2" y="11"/>
                  </a:lnTo>
                  <a:lnTo>
                    <a:pt x="5" y="4"/>
                  </a:lnTo>
                  <a:lnTo>
                    <a:pt x="17" y="0"/>
                  </a:lnTo>
                  <a:lnTo>
                    <a:pt x="25" y="1"/>
                  </a:lnTo>
                  <a:lnTo>
                    <a:pt x="32" y="6"/>
                  </a:lnTo>
                  <a:lnTo>
                    <a:pt x="35" y="12"/>
                  </a:lnTo>
                  <a:lnTo>
                    <a:pt x="34" y="19"/>
                  </a:lnTo>
                  <a:lnTo>
                    <a:pt x="31" y="24"/>
                  </a:lnTo>
                  <a:lnTo>
                    <a:pt x="22" y="29"/>
                  </a:lnTo>
                  <a:lnTo>
                    <a:pt x="9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7"/>
            <p:cNvSpPr>
              <a:spLocks/>
            </p:cNvSpPr>
            <p:nvPr/>
          </p:nvSpPr>
          <p:spPr bwMode="auto">
            <a:xfrm>
              <a:off x="465" y="3519"/>
              <a:ext cx="18" cy="16"/>
            </a:xfrm>
            <a:custGeom>
              <a:avLst/>
              <a:gdLst>
                <a:gd name="T0" fmla="*/ 10 w 36"/>
                <a:gd name="T1" fmla="*/ 31 h 31"/>
                <a:gd name="T2" fmla="*/ 3 w 36"/>
                <a:gd name="T3" fmla="*/ 24 h 31"/>
                <a:gd name="T4" fmla="*/ 0 w 36"/>
                <a:gd name="T5" fmla="*/ 17 h 31"/>
                <a:gd name="T6" fmla="*/ 3 w 36"/>
                <a:gd name="T7" fmla="*/ 10 h 31"/>
                <a:gd name="T8" fmla="*/ 6 w 36"/>
                <a:gd name="T9" fmla="*/ 3 h 31"/>
                <a:gd name="T10" fmla="*/ 18 w 36"/>
                <a:gd name="T11" fmla="*/ 0 h 31"/>
                <a:gd name="T12" fmla="*/ 26 w 36"/>
                <a:gd name="T13" fmla="*/ 1 h 31"/>
                <a:gd name="T14" fmla="*/ 33 w 36"/>
                <a:gd name="T15" fmla="*/ 6 h 31"/>
                <a:gd name="T16" fmla="*/ 36 w 36"/>
                <a:gd name="T17" fmla="*/ 12 h 31"/>
                <a:gd name="T18" fmla="*/ 35 w 36"/>
                <a:gd name="T19" fmla="*/ 18 h 31"/>
                <a:gd name="T20" fmla="*/ 32 w 36"/>
                <a:gd name="T21" fmla="*/ 24 h 31"/>
                <a:gd name="T22" fmla="*/ 22 w 36"/>
                <a:gd name="T23" fmla="*/ 29 h 31"/>
                <a:gd name="T24" fmla="*/ 10 w 36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" h="31">
                  <a:moveTo>
                    <a:pt x="10" y="31"/>
                  </a:moveTo>
                  <a:lnTo>
                    <a:pt x="3" y="24"/>
                  </a:lnTo>
                  <a:lnTo>
                    <a:pt x="0" y="17"/>
                  </a:lnTo>
                  <a:lnTo>
                    <a:pt x="3" y="10"/>
                  </a:lnTo>
                  <a:lnTo>
                    <a:pt x="6" y="3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3" y="6"/>
                  </a:lnTo>
                  <a:lnTo>
                    <a:pt x="36" y="12"/>
                  </a:lnTo>
                  <a:lnTo>
                    <a:pt x="35" y="18"/>
                  </a:lnTo>
                  <a:lnTo>
                    <a:pt x="32" y="24"/>
                  </a:lnTo>
                  <a:lnTo>
                    <a:pt x="22" y="29"/>
                  </a:lnTo>
                  <a:lnTo>
                    <a:pt x="1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8"/>
            <p:cNvSpPr>
              <a:spLocks/>
            </p:cNvSpPr>
            <p:nvPr/>
          </p:nvSpPr>
          <p:spPr bwMode="auto">
            <a:xfrm>
              <a:off x="494" y="3513"/>
              <a:ext cx="17" cy="15"/>
            </a:xfrm>
            <a:custGeom>
              <a:avLst/>
              <a:gdLst>
                <a:gd name="T0" fmla="*/ 8 w 35"/>
                <a:gd name="T1" fmla="*/ 31 h 31"/>
                <a:gd name="T2" fmla="*/ 1 w 35"/>
                <a:gd name="T3" fmla="*/ 25 h 31"/>
                <a:gd name="T4" fmla="*/ 0 w 35"/>
                <a:gd name="T5" fmla="*/ 18 h 31"/>
                <a:gd name="T6" fmla="*/ 1 w 35"/>
                <a:gd name="T7" fmla="*/ 11 h 31"/>
                <a:gd name="T8" fmla="*/ 5 w 35"/>
                <a:gd name="T9" fmla="*/ 4 h 31"/>
                <a:gd name="T10" fmla="*/ 16 w 35"/>
                <a:gd name="T11" fmla="*/ 0 h 31"/>
                <a:gd name="T12" fmla="*/ 24 w 35"/>
                <a:gd name="T13" fmla="*/ 2 h 31"/>
                <a:gd name="T14" fmla="*/ 31 w 35"/>
                <a:gd name="T15" fmla="*/ 6 h 31"/>
                <a:gd name="T16" fmla="*/ 35 w 35"/>
                <a:gd name="T17" fmla="*/ 12 h 31"/>
                <a:gd name="T18" fmla="*/ 33 w 35"/>
                <a:gd name="T19" fmla="*/ 19 h 31"/>
                <a:gd name="T20" fmla="*/ 30 w 35"/>
                <a:gd name="T21" fmla="*/ 25 h 31"/>
                <a:gd name="T22" fmla="*/ 21 w 35"/>
                <a:gd name="T23" fmla="*/ 29 h 31"/>
                <a:gd name="T24" fmla="*/ 8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8" y="31"/>
                  </a:moveTo>
                  <a:lnTo>
                    <a:pt x="1" y="25"/>
                  </a:lnTo>
                  <a:lnTo>
                    <a:pt x="0" y="18"/>
                  </a:lnTo>
                  <a:lnTo>
                    <a:pt x="1" y="11"/>
                  </a:lnTo>
                  <a:lnTo>
                    <a:pt x="5" y="4"/>
                  </a:lnTo>
                  <a:lnTo>
                    <a:pt x="16" y="0"/>
                  </a:lnTo>
                  <a:lnTo>
                    <a:pt x="24" y="2"/>
                  </a:lnTo>
                  <a:lnTo>
                    <a:pt x="31" y="6"/>
                  </a:lnTo>
                  <a:lnTo>
                    <a:pt x="35" y="12"/>
                  </a:lnTo>
                  <a:lnTo>
                    <a:pt x="33" y="19"/>
                  </a:lnTo>
                  <a:lnTo>
                    <a:pt x="30" y="25"/>
                  </a:lnTo>
                  <a:lnTo>
                    <a:pt x="21" y="29"/>
                  </a:lnTo>
                  <a:lnTo>
                    <a:pt x="8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079" name="Picture 7" descr="C:\Users\radoslav.pekny\AppData\Local\Microsoft\Windows\INetCache\IE\8BKEGBCG\MP900425269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115" b="89918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radoslav.pekny\AppData\Local\Microsoft\Windows\INetCache\IE\8BKEGBCG\MC9001961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04126">
            <a:off x="-30423" y="289309"/>
            <a:ext cx="1742846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radoslav.pekny\AppData\Local\Microsoft\Windows\INetCache\IE\950ILHOI\MC900303521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72052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2" descr="C:\Users\radoslav.pekny\AppData\Local\Microsoft\Windows\INetCache\IE\950ILHOI\MC900303521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07611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adoslav.pekny\AppData\Local\Microsoft\Windows\INetCache\IE\JEMPEYE1\MP900449107[2].jpg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39" b="89755" l="34667" r="841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5424" flipH="1">
            <a:off x="1652479" y="4713056"/>
            <a:ext cx="3647231" cy="257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61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110316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radoslav.pekny\AppData\Local\Microsoft\Windows\Temporary Internet Files\Content.IE5\85RFA2JX\MP90043372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1750" r="10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083" t="5456" r="10302" b="15249"/>
          <a:stretch/>
        </p:blipFill>
        <p:spPr bwMode="auto">
          <a:xfrm>
            <a:off x="5957522" y="3805076"/>
            <a:ext cx="2684549" cy="209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oslav.pekny\AppData\Local\Microsoft\Windows\Temporary Internet Files\Content.IE5\6W0O5O0O\MC9004379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59874"/>
            <a:ext cx="912812" cy="703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/>
          <p:cNvGrpSpPr>
            <a:grpSpLocks noChangeAspect="1"/>
          </p:cNvGrpSpPr>
          <p:nvPr/>
        </p:nvGrpSpPr>
        <p:grpSpPr bwMode="auto">
          <a:xfrm>
            <a:off x="33203" y="3732734"/>
            <a:ext cx="2661816" cy="2828636"/>
            <a:chOff x="160" y="2969"/>
            <a:chExt cx="1085" cy="1153"/>
          </a:xfrm>
        </p:grpSpPr>
        <p:sp>
          <p:nvSpPr>
            <p:cNvPr id="3" name="AutoShape 11"/>
            <p:cNvSpPr>
              <a:spLocks noChangeAspect="1" noChangeArrowheads="1" noTextEdit="1"/>
            </p:cNvSpPr>
            <p:nvPr/>
          </p:nvSpPr>
          <p:spPr bwMode="auto">
            <a:xfrm>
              <a:off x="160" y="2969"/>
              <a:ext cx="1085" cy="11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14"/>
            <p:cNvSpPr>
              <a:spLocks/>
            </p:cNvSpPr>
            <p:nvPr/>
          </p:nvSpPr>
          <p:spPr bwMode="auto">
            <a:xfrm>
              <a:off x="821" y="3684"/>
              <a:ext cx="51" cy="99"/>
            </a:xfrm>
            <a:custGeom>
              <a:avLst/>
              <a:gdLst>
                <a:gd name="T0" fmla="*/ 102 w 102"/>
                <a:gd name="T1" fmla="*/ 191 h 198"/>
                <a:gd name="T2" fmla="*/ 76 w 102"/>
                <a:gd name="T3" fmla="*/ 198 h 198"/>
                <a:gd name="T4" fmla="*/ 41 w 102"/>
                <a:gd name="T5" fmla="*/ 184 h 198"/>
                <a:gd name="T6" fmla="*/ 31 w 102"/>
                <a:gd name="T7" fmla="*/ 161 h 198"/>
                <a:gd name="T8" fmla="*/ 23 w 102"/>
                <a:gd name="T9" fmla="*/ 138 h 198"/>
                <a:gd name="T10" fmla="*/ 18 w 102"/>
                <a:gd name="T11" fmla="*/ 116 h 198"/>
                <a:gd name="T12" fmla="*/ 12 w 102"/>
                <a:gd name="T13" fmla="*/ 93 h 198"/>
                <a:gd name="T14" fmla="*/ 7 w 102"/>
                <a:gd name="T15" fmla="*/ 70 h 198"/>
                <a:gd name="T16" fmla="*/ 4 w 102"/>
                <a:gd name="T17" fmla="*/ 47 h 198"/>
                <a:gd name="T18" fmla="*/ 1 w 102"/>
                <a:gd name="T19" fmla="*/ 23 h 198"/>
                <a:gd name="T20" fmla="*/ 0 w 102"/>
                <a:gd name="T21" fmla="*/ 0 h 198"/>
                <a:gd name="T22" fmla="*/ 12 w 102"/>
                <a:gd name="T23" fmla="*/ 24 h 198"/>
                <a:gd name="T24" fmla="*/ 22 w 102"/>
                <a:gd name="T25" fmla="*/ 48 h 198"/>
                <a:gd name="T26" fmla="*/ 34 w 102"/>
                <a:gd name="T27" fmla="*/ 71 h 198"/>
                <a:gd name="T28" fmla="*/ 44 w 102"/>
                <a:gd name="T29" fmla="*/ 93 h 198"/>
                <a:gd name="T30" fmla="*/ 53 w 102"/>
                <a:gd name="T31" fmla="*/ 114 h 198"/>
                <a:gd name="T32" fmla="*/ 61 w 102"/>
                <a:gd name="T33" fmla="*/ 131 h 198"/>
                <a:gd name="T34" fmla="*/ 68 w 102"/>
                <a:gd name="T35" fmla="*/ 144 h 198"/>
                <a:gd name="T36" fmla="*/ 73 w 102"/>
                <a:gd name="T37" fmla="*/ 153 h 198"/>
                <a:gd name="T38" fmla="*/ 80 w 102"/>
                <a:gd name="T39" fmla="*/ 163 h 198"/>
                <a:gd name="T40" fmla="*/ 87 w 102"/>
                <a:gd name="T41" fmla="*/ 174 h 198"/>
                <a:gd name="T42" fmla="*/ 95 w 102"/>
                <a:gd name="T43" fmla="*/ 183 h 198"/>
                <a:gd name="T44" fmla="*/ 102 w 102"/>
                <a:gd name="T45" fmla="*/ 191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02" h="198">
                  <a:moveTo>
                    <a:pt x="102" y="191"/>
                  </a:moveTo>
                  <a:lnTo>
                    <a:pt x="76" y="198"/>
                  </a:lnTo>
                  <a:lnTo>
                    <a:pt x="41" y="184"/>
                  </a:lnTo>
                  <a:lnTo>
                    <a:pt x="31" y="161"/>
                  </a:lnTo>
                  <a:lnTo>
                    <a:pt x="23" y="138"/>
                  </a:lnTo>
                  <a:lnTo>
                    <a:pt x="18" y="116"/>
                  </a:lnTo>
                  <a:lnTo>
                    <a:pt x="12" y="93"/>
                  </a:lnTo>
                  <a:lnTo>
                    <a:pt x="7" y="70"/>
                  </a:lnTo>
                  <a:lnTo>
                    <a:pt x="4" y="47"/>
                  </a:lnTo>
                  <a:lnTo>
                    <a:pt x="1" y="23"/>
                  </a:lnTo>
                  <a:lnTo>
                    <a:pt x="0" y="0"/>
                  </a:lnTo>
                  <a:lnTo>
                    <a:pt x="12" y="24"/>
                  </a:lnTo>
                  <a:lnTo>
                    <a:pt x="22" y="48"/>
                  </a:lnTo>
                  <a:lnTo>
                    <a:pt x="34" y="71"/>
                  </a:lnTo>
                  <a:lnTo>
                    <a:pt x="44" y="93"/>
                  </a:lnTo>
                  <a:lnTo>
                    <a:pt x="53" y="114"/>
                  </a:lnTo>
                  <a:lnTo>
                    <a:pt x="61" y="131"/>
                  </a:lnTo>
                  <a:lnTo>
                    <a:pt x="68" y="144"/>
                  </a:lnTo>
                  <a:lnTo>
                    <a:pt x="73" y="153"/>
                  </a:lnTo>
                  <a:lnTo>
                    <a:pt x="80" y="163"/>
                  </a:lnTo>
                  <a:lnTo>
                    <a:pt x="87" y="174"/>
                  </a:lnTo>
                  <a:lnTo>
                    <a:pt x="95" y="183"/>
                  </a:lnTo>
                  <a:lnTo>
                    <a:pt x="102" y="191"/>
                  </a:lnTo>
                  <a:close/>
                </a:path>
              </a:pathLst>
            </a:custGeom>
            <a:solidFill>
              <a:srgbClr val="C6AD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5"/>
            <p:cNvSpPr>
              <a:spLocks/>
            </p:cNvSpPr>
            <p:nvPr/>
          </p:nvSpPr>
          <p:spPr bwMode="auto">
            <a:xfrm>
              <a:off x="802" y="3744"/>
              <a:ext cx="21" cy="57"/>
            </a:xfrm>
            <a:custGeom>
              <a:avLst/>
              <a:gdLst>
                <a:gd name="T0" fmla="*/ 27 w 43"/>
                <a:gd name="T1" fmla="*/ 113 h 113"/>
                <a:gd name="T2" fmla="*/ 8 w 43"/>
                <a:gd name="T3" fmla="*/ 102 h 113"/>
                <a:gd name="T4" fmla="*/ 0 w 43"/>
                <a:gd name="T5" fmla="*/ 89 h 113"/>
                <a:gd name="T6" fmla="*/ 0 w 43"/>
                <a:gd name="T7" fmla="*/ 81 h 113"/>
                <a:gd name="T8" fmla="*/ 7 w 43"/>
                <a:gd name="T9" fmla="*/ 60 h 113"/>
                <a:gd name="T10" fmla="*/ 13 w 43"/>
                <a:gd name="T11" fmla="*/ 41 h 113"/>
                <a:gd name="T12" fmla="*/ 15 w 43"/>
                <a:gd name="T13" fmla="*/ 20 h 113"/>
                <a:gd name="T14" fmla="*/ 18 w 43"/>
                <a:gd name="T15" fmla="*/ 0 h 113"/>
                <a:gd name="T16" fmla="*/ 22 w 43"/>
                <a:gd name="T17" fmla="*/ 20 h 113"/>
                <a:gd name="T18" fmla="*/ 29 w 43"/>
                <a:gd name="T19" fmla="*/ 40 h 113"/>
                <a:gd name="T20" fmla="*/ 35 w 43"/>
                <a:gd name="T21" fmla="*/ 59 h 113"/>
                <a:gd name="T22" fmla="*/ 43 w 43"/>
                <a:gd name="T23" fmla="*/ 79 h 113"/>
                <a:gd name="T24" fmla="*/ 27 w 43"/>
                <a:gd name="T25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3" h="113">
                  <a:moveTo>
                    <a:pt x="27" y="113"/>
                  </a:moveTo>
                  <a:lnTo>
                    <a:pt x="8" y="102"/>
                  </a:lnTo>
                  <a:lnTo>
                    <a:pt x="0" y="89"/>
                  </a:lnTo>
                  <a:lnTo>
                    <a:pt x="0" y="81"/>
                  </a:lnTo>
                  <a:lnTo>
                    <a:pt x="7" y="60"/>
                  </a:lnTo>
                  <a:lnTo>
                    <a:pt x="13" y="41"/>
                  </a:lnTo>
                  <a:lnTo>
                    <a:pt x="15" y="20"/>
                  </a:lnTo>
                  <a:lnTo>
                    <a:pt x="18" y="0"/>
                  </a:lnTo>
                  <a:lnTo>
                    <a:pt x="22" y="20"/>
                  </a:lnTo>
                  <a:lnTo>
                    <a:pt x="29" y="40"/>
                  </a:lnTo>
                  <a:lnTo>
                    <a:pt x="35" y="59"/>
                  </a:lnTo>
                  <a:lnTo>
                    <a:pt x="43" y="79"/>
                  </a:lnTo>
                  <a:lnTo>
                    <a:pt x="27" y="113"/>
                  </a:lnTo>
                  <a:close/>
                </a:path>
              </a:pathLst>
            </a:custGeom>
            <a:solidFill>
              <a:srgbClr val="C6AD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6"/>
            <p:cNvSpPr>
              <a:spLocks/>
            </p:cNvSpPr>
            <p:nvPr/>
          </p:nvSpPr>
          <p:spPr bwMode="auto">
            <a:xfrm>
              <a:off x="732" y="3673"/>
              <a:ext cx="50" cy="69"/>
            </a:xfrm>
            <a:custGeom>
              <a:avLst/>
              <a:gdLst>
                <a:gd name="T0" fmla="*/ 41 w 100"/>
                <a:gd name="T1" fmla="*/ 132 h 138"/>
                <a:gd name="T2" fmla="*/ 37 w 100"/>
                <a:gd name="T3" fmla="*/ 133 h 138"/>
                <a:gd name="T4" fmla="*/ 31 w 100"/>
                <a:gd name="T5" fmla="*/ 134 h 138"/>
                <a:gd name="T6" fmla="*/ 26 w 100"/>
                <a:gd name="T7" fmla="*/ 137 h 138"/>
                <a:gd name="T8" fmla="*/ 20 w 100"/>
                <a:gd name="T9" fmla="*/ 138 h 138"/>
                <a:gd name="T10" fmla="*/ 16 w 100"/>
                <a:gd name="T11" fmla="*/ 136 h 138"/>
                <a:gd name="T12" fmla="*/ 10 w 100"/>
                <a:gd name="T13" fmla="*/ 133 h 138"/>
                <a:gd name="T14" fmla="*/ 6 w 100"/>
                <a:gd name="T15" fmla="*/ 132 h 138"/>
                <a:gd name="T16" fmla="*/ 0 w 100"/>
                <a:gd name="T17" fmla="*/ 131 h 138"/>
                <a:gd name="T18" fmla="*/ 100 w 100"/>
                <a:gd name="T19" fmla="*/ 0 h 138"/>
                <a:gd name="T20" fmla="*/ 100 w 100"/>
                <a:gd name="T21" fmla="*/ 8 h 138"/>
                <a:gd name="T22" fmla="*/ 100 w 100"/>
                <a:gd name="T23" fmla="*/ 15 h 138"/>
                <a:gd name="T24" fmla="*/ 99 w 100"/>
                <a:gd name="T25" fmla="*/ 23 h 138"/>
                <a:gd name="T26" fmla="*/ 98 w 100"/>
                <a:gd name="T27" fmla="*/ 30 h 138"/>
                <a:gd name="T28" fmla="*/ 93 w 100"/>
                <a:gd name="T29" fmla="*/ 46 h 138"/>
                <a:gd name="T30" fmla="*/ 87 w 100"/>
                <a:gd name="T31" fmla="*/ 60 h 138"/>
                <a:gd name="T32" fmla="*/ 82 w 100"/>
                <a:gd name="T33" fmla="*/ 73 h 138"/>
                <a:gd name="T34" fmla="*/ 75 w 100"/>
                <a:gd name="T35" fmla="*/ 87 h 138"/>
                <a:gd name="T36" fmla="*/ 68 w 100"/>
                <a:gd name="T37" fmla="*/ 99 h 138"/>
                <a:gd name="T38" fmla="*/ 60 w 100"/>
                <a:gd name="T39" fmla="*/ 111 h 138"/>
                <a:gd name="T40" fmla="*/ 50 w 100"/>
                <a:gd name="T41" fmla="*/ 122 h 138"/>
                <a:gd name="T42" fmla="*/ 41 w 100"/>
                <a:gd name="T43" fmla="*/ 132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0" h="138">
                  <a:moveTo>
                    <a:pt x="41" y="132"/>
                  </a:moveTo>
                  <a:lnTo>
                    <a:pt x="37" y="133"/>
                  </a:lnTo>
                  <a:lnTo>
                    <a:pt x="31" y="134"/>
                  </a:lnTo>
                  <a:lnTo>
                    <a:pt x="26" y="137"/>
                  </a:lnTo>
                  <a:lnTo>
                    <a:pt x="20" y="138"/>
                  </a:lnTo>
                  <a:lnTo>
                    <a:pt x="16" y="136"/>
                  </a:lnTo>
                  <a:lnTo>
                    <a:pt x="10" y="133"/>
                  </a:lnTo>
                  <a:lnTo>
                    <a:pt x="6" y="132"/>
                  </a:lnTo>
                  <a:lnTo>
                    <a:pt x="0" y="131"/>
                  </a:lnTo>
                  <a:lnTo>
                    <a:pt x="100" y="0"/>
                  </a:lnTo>
                  <a:lnTo>
                    <a:pt x="100" y="8"/>
                  </a:lnTo>
                  <a:lnTo>
                    <a:pt x="100" y="15"/>
                  </a:lnTo>
                  <a:lnTo>
                    <a:pt x="99" y="23"/>
                  </a:lnTo>
                  <a:lnTo>
                    <a:pt x="98" y="30"/>
                  </a:lnTo>
                  <a:lnTo>
                    <a:pt x="93" y="46"/>
                  </a:lnTo>
                  <a:lnTo>
                    <a:pt x="87" y="60"/>
                  </a:lnTo>
                  <a:lnTo>
                    <a:pt x="82" y="73"/>
                  </a:lnTo>
                  <a:lnTo>
                    <a:pt x="75" y="87"/>
                  </a:lnTo>
                  <a:lnTo>
                    <a:pt x="68" y="99"/>
                  </a:lnTo>
                  <a:lnTo>
                    <a:pt x="60" y="111"/>
                  </a:lnTo>
                  <a:lnTo>
                    <a:pt x="50" y="122"/>
                  </a:lnTo>
                  <a:lnTo>
                    <a:pt x="41" y="132"/>
                  </a:lnTo>
                  <a:close/>
                </a:path>
              </a:pathLst>
            </a:custGeom>
            <a:solidFill>
              <a:srgbClr val="E0D3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7"/>
            <p:cNvSpPr>
              <a:spLocks/>
            </p:cNvSpPr>
            <p:nvPr/>
          </p:nvSpPr>
          <p:spPr bwMode="auto">
            <a:xfrm>
              <a:off x="754" y="3715"/>
              <a:ext cx="38" cy="74"/>
            </a:xfrm>
            <a:custGeom>
              <a:avLst/>
              <a:gdLst>
                <a:gd name="T0" fmla="*/ 13 w 76"/>
                <a:gd name="T1" fmla="*/ 147 h 147"/>
                <a:gd name="T2" fmla="*/ 11 w 76"/>
                <a:gd name="T3" fmla="*/ 132 h 147"/>
                <a:gd name="T4" fmla="*/ 9 w 76"/>
                <a:gd name="T5" fmla="*/ 117 h 147"/>
                <a:gd name="T6" fmla="*/ 4 w 76"/>
                <a:gd name="T7" fmla="*/ 102 h 147"/>
                <a:gd name="T8" fmla="*/ 0 w 76"/>
                <a:gd name="T9" fmla="*/ 87 h 147"/>
                <a:gd name="T10" fmla="*/ 6 w 76"/>
                <a:gd name="T11" fmla="*/ 85 h 147"/>
                <a:gd name="T12" fmla="*/ 12 w 76"/>
                <a:gd name="T13" fmla="*/ 83 h 147"/>
                <a:gd name="T14" fmla="*/ 18 w 76"/>
                <a:gd name="T15" fmla="*/ 80 h 147"/>
                <a:gd name="T16" fmla="*/ 23 w 76"/>
                <a:gd name="T17" fmla="*/ 76 h 147"/>
                <a:gd name="T18" fmla="*/ 31 w 76"/>
                <a:gd name="T19" fmla="*/ 68 h 147"/>
                <a:gd name="T20" fmla="*/ 39 w 76"/>
                <a:gd name="T21" fmla="*/ 60 h 147"/>
                <a:gd name="T22" fmla="*/ 46 w 76"/>
                <a:gd name="T23" fmla="*/ 50 h 147"/>
                <a:gd name="T24" fmla="*/ 52 w 76"/>
                <a:gd name="T25" fmla="*/ 41 h 147"/>
                <a:gd name="T26" fmla="*/ 58 w 76"/>
                <a:gd name="T27" fmla="*/ 32 h 147"/>
                <a:gd name="T28" fmla="*/ 64 w 76"/>
                <a:gd name="T29" fmla="*/ 22 h 147"/>
                <a:gd name="T30" fmla="*/ 70 w 76"/>
                <a:gd name="T31" fmla="*/ 11 h 147"/>
                <a:gd name="T32" fmla="*/ 74 w 76"/>
                <a:gd name="T33" fmla="*/ 0 h 147"/>
                <a:gd name="T34" fmla="*/ 76 w 76"/>
                <a:gd name="T35" fmla="*/ 31 h 147"/>
                <a:gd name="T36" fmla="*/ 76 w 76"/>
                <a:gd name="T37" fmla="*/ 62 h 147"/>
                <a:gd name="T38" fmla="*/ 71 w 76"/>
                <a:gd name="T39" fmla="*/ 92 h 147"/>
                <a:gd name="T40" fmla="*/ 62 w 76"/>
                <a:gd name="T41" fmla="*/ 122 h 147"/>
                <a:gd name="T42" fmla="*/ 13 w 76"/>
                <a:gd name="T43" fmla="*/ 147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6" h="147">
                  <a:moveTo>
                    <a:pt x="13" y="147"/>
                  </a:moveTo>
                  <a:lnTo>
                    <a:pt x="11" y="132"/>
                  </a:lnTo>
                  <a:lnTo>
                    <a:pt x="9" y="117"/>
                  </a:lnTo>
                  <a:lnTo>
                    <a:pt x="4" y="102"/>
                  </a:lnTo>
                  <a:lnTo>
                    <a:pt x="0" y="87"/>
                  </a:lnTo>
                  <a:lnTo>
                    <a:pt x="6" y="85"/>
                  </a:lnTo>
                  <a:lnTo>
                    <a:pt x="12" y="83"/>
                  </a:lnTo>
                  <a:lnTo>
                    <a:pt x="18" y="80"/>
                  </a:lnTo>
                  <a:lnTo>
                    <a:pt x="23" y="76"/>
                  </a:lnTo>
                  <a:lnTo>
                    <a:pt x="31" y="68"/>
                  </a:lnTo>
                  <a:lnTo>
                    <a:pt x="39" y="60"/>
                  </a:lnTo>
                  <a:lnTo>
                    <a:pt x="46" y="50"/>
                  </a:lnTo>
                  <a:lnTo>
                    <a:pt x="52" y="41"/>
                  </a:lnTo>
                  <a:lnTo>
                    <a:pt x="58" y="32"/>
                  </a:lnTo>
                  <a:lnTo>
                    <a:pt x="64" y="22"/>
                  </a:lnTo>
                  <a:lnTo>
                    <a:pt x="70" y="11"/>
                  </a:lnTo>
                  <a:lnTo>
                    <a:pt x="74" y="0"/>
                  </a:lnTo>
                  <a:lnTo>
                    <a:pt x="76" y="31"/>
                  </a:lnTo>
                  <a:lnTo>
                    <a:pt x="76" y="62"/>
                  </a:lnTo>
                  <a:lnTo>
                    <a:pt x="71" y="92"/>
                  </a:lnTo>
                  <a:lnTo>
                    <a:pt x="62" y="122"/>
                  </a:lnTo>
                  <a:lnTo>
                    <a:pt x="13" y="147"/>
                  </a:lnTo>
                  <a:close/>
                </a:path>
              </a:pathLst>
            </a:custGeom>
            <a:solidFill>
              <a:srgbClr val="C6AD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4"/>
            <p:cNvSpPr>
              <a:spLocks/>
            </p:cNvSpPr>
            <p:nvPr/>
          </p:nvSpPr>
          <p:spPr bwMode="auto">
            <a:xfrm>
              <a:off x="160" y="2989"/>
              <a:ext cx="1085" cy="759"/>
            </a:xfrm>
            <a:custGeom>
              <a:avLst/>
              <a:gdLst>
                <a:gd name="T0" fmla="*/ 2008 w 2170"/>
                <a:gd name="T1" fmla="*/ 246 h 1519"/>
                <a:gd name="T2" fmla="*/ 1902 w 2170"/>
                <a:gd name="T3" fmla="*/ 202 h 1519"/>
                <a:gd name="T4" fmla="*/ 1877 w 2170"/>
                <a:gd name="T5" fmla="*/ 169 h 1519"/>
                <a:gd name="T6" fmla="*/ 1926 w 2170"/>
                <a:gd name="T7" fmla="*/ 148 h 1519"/>
                <a:gd name="T8" fmla="*/ 1998 w 2170"/>
                <a:gd name="T9" fmla="*/ 148 h 1519"/>
                <a:gd name="T10" fmla="*/ 2114 w 2170"/>
                <a:gd name="T11" fmla="*/ 151 h 1519"/>
                <a:gd name="T12" fmla="*/ 2170 w 2170"/>
                <a:gd name="T13" fmla="*/ 155 h 1519"/>
                <a:gd name="T14" fmla="*/ 2100 w 2170"/>
                <a:gd name="T15" fmla="*/ 125 h 1519"/>
                <a:gd name="T16" fmla="*/ 2011 w 2170"/>
                <a:gd name="T17" fmla="*/ 91 h 1519"/>
                <a:gd name="T18" fmla="*/ 1886 w 2170"/>
                <a:gd name="T19" fmla="*/ 50 h 1519"/>
                <a:gd name="T20" fmla="*/ 1811 w 2170"/>
                <a:gd name="T21" fmla="*/ 28 h 1519"/>
                <a:gd name="T22" fmla="*/ 1774 w 2170"/>
                <a:gd name="T23" fmla="*/ 14 h 1519"/>
                <a:gd name="T24" fmla="*/ 1645 w 2170"/>
                <a:gd name="T25" fmla="*/ 1 h 1519"/>
                <a:gd name="T26" fmla="*/ 1464 w 2170"/>
                <a:gd name="T27" fmla="*/ 72 h 1519"/>
                <a:gd name="T28" fmla="*/ 1360 w 2170"/>
                <a:gd name="T29" fmla="*/ 179 h 1519"/>
                <a:gd name="T30" fmla="*/ 1156 w 2170"/>
                <a:gd name="T31" fmla="*/ 217 h 1519"/>
                <a:gd name="T32" fmla="*/ 916 w 2170"/>
                <a:gd name="T33" fmla="*/ 335 h 1519"/>
                <a:gd name="T34" fmla="*/ 792 w 2170"/>
                <a:gd name="T35" fmla="*/ 449 h 1519"/>
                <a:gd name="T36" fmla="*/ 706 w 2170"/>
                <a:gd name="T37" fmla="*/ 530 h 1519"/>
                <a:gd name="T38" fmla="*/ 594 w 2170"/>
                <a:gd name="T39" fmla="*/ 657 h 1519"/>
                <a:gd name="T40" fmla="*/ 484 w 2170"/>
                <a:gd name="T41" fmla="*/ 793 h 1519"/>
                <a:gd name="T42" fmla="*/ 441 w 2170"/>
                <a:gd name="T43" fmla="*/ 829 h 1519"/>
                <a:gd name="T44" fmla="*/ 150 w 2170"/>
                <a:gd name="T45" fmla="*/ 1214 h 1519"/>
                <a:gd name="T46" fmla="*/ 693 w 2170"/>
                <a:gd name="T47" fmla="*/ 880 h 1519"/>
                <a:gd name="T48" fmla="*/ 712 w 2170"/>
                <a:gd name="T49" fmla="*/ 885 h 1519"/>
                <a:gd name="T50" fmla="*/ 745 w 2170"/>
                <a:gd name="T51" fmla="*/ 910 h 1519"/>
                <a:gd name="T52" fmla="*/ 787 w 2170"/>
                <a:gd name="T53" fmla="*/ 944 h 1519"/>
                <a:gd name="T54" fmla="*/ 812 w 2170"/>
                <a:gd name="T55" fmla="*/ 967 h 1519"/>
                <a:gd name="T56" fmla="*/ 845 w 2170"/>
                <a:gd name="T57" fmla="*/ 983 h 1519"/>
                <a:gd name="T58" fmla="*/ 852 w 2170"/>
                <a:gd name="T59" fmla="*/ 1040 h 1519"/>
                <a:gd name="T60" fmla="*/ 897 w 2170"/>
                <a:gd name="T61" fmla="*/ 1067 h 1519"/>
                <a:gd name="T62" fmla="*/ 1022 w 2170"/>
                <a:gd name="T63" fmla="*/ 1176 h 1519"/>
                <a:gd name="T64" fmla="*/ 1159 w 2170"/>
                <a:gd name="T65" fmla="*/ 1310 h 1519"/>
                <a:gd name="T66" fmla="*/ 1280 w 2170"/>
                <a:gd name="T67" fmla="*/ 1492 h 1519"/>
                <a:gd name="T68" fmla="*/ 1331 w 2170"/>
                <a:gd name="T69" fmla="*/ 1460 h 1519"/>
                <a:gd name="T70" fmla="*/ 1418 w 2170"/>
                <a:gd name="T71" fmla="*/ 1465 h 1519"/>
                <a:gd name="T72" fmla="*/ 1447 w 2170"/>
                <a:gd name="T73" fmla="*/ 1468 h 1519"/>
                <a:gd name="T74" fmla="*/ 1486 w 2170"/>
                <a:gd name="T75" fmla="*/ 1438 h 1519"/>
                <a:gd name="T76" fmla="*/ 1516 w 2170"/>
                <a:gd name="T77" fmla="*/ 1375 h 1519"/>
                <a:gd name="T78" fmla="*/ 1456 w 2170"/>
                <a:gd name="T79" fmla="*/ 1306 h 1519"/>
                <a:gd name="T80" fmla="*/ 1378 w 2170"/>
                <a:gd name="T81" fmla="*/ 1296 h 1519"/>
                <a:gd name="T82" fmla="*/ 1227 w 2170"/>
                <a:gd name="T83" fmla="*/ 1261 h 1519"/>
                <a:gd name="T84" fmla="*/ 1194 w 2170"/>
                <a:gd name="T85" fmla="*/ 1238 h 1519"/>
                <a:gd name="T86" fmla="*/ 1094 w 2170"/>
                <a:gd name="T87" fmla="*/ 1140 h 1519"/>
                <a:gd name="T88" fmla="*/ 958 w 2170"/>
                <a:gd name="T89" fmla="*/ 1007 h 1519"/>
                <a:gd name="T90" fmla="*/ 949 w 2170"/>
                <a:gd name="T91" fmla="*/ 991 h 1519"/>
                <a:gd name="T92" fmla="*/ 957 w 2170"/>
                <a:gd name="T93" fmla="*/ 947 h 1519"/>
                <a:gd name="T94" fmla="*/ 957 w 2170"/>
                <a:gd name="T95" fmla="*/ 912 h 1519"/>
                <a:gd name="T96" fmla="*/ 1038 w 2170"/>
                <a:gd name="T97" fmla="*/ 896 h 1519"/>
                <a:gd name="T98" fmla="*/ 1308 w 2170"/>
                <a:gd name="T99" fmla="*/ 868 h 1519"/>
                <a:gd name="T100" fmla="*/ 1497 w 2170"/>
                <a:gd name="T101" fmla="*/ 801 h 1519"/>
                <a:gd name="T102" fmla="*/ 1666 w 2170"/>
                <a:gd name="T103" fmla="*/ 629 h 1519"/>
                <a:gd name="T104" fmla="*/ 1765 w 2170"/>
                <a:gd name="T105" fmla="*/ 418 h 1519"/>
                <a:gd name="T106" fmla="*/ 1811 w 2170"/>
                <a:gd name="T107" fmla="*/ 304 h 1519"/>
                <a:gd name="T108" fmla="*/ 1869 w 2170"/>
                <a:gd name="T109" fmla="*/ 257 h 1519"/>
                <a:gd name="T110" fmla="*/ 2015 w 2170"/>
                <a:gd name="T111" fmla="*/ 273 h 1519"/>
                <a:gd name="T112" fmla="*/ 2108 w 2170"/>
                <a:gd name="T113" fmla="*/ 284 h 1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70" h="1519">
                  <a:moveTo>
                    <a:pt x="2108" y="284"/>
                  </a:moveTo>
                  <a:lnTo>
                    <a:pt x="2093" y="278"/>
                  </a:lnTo>
                  <a:lnTo>
                    <a:pt x="2076" y="272"/>
                  </a:lnTo>
                  <a:lnTo>
                    <a:pt x="2059" y="266"/>
                  </a:lnTo>
                  <a:lnTo>
                    <a:pt x="2042" y="259"/>
                  </a:lnTo>
                  <a:lnTo>
                    <a:pt x="2025" y="252"/>
                  </a:lnTo>
                  <a:lnTo>
                    <a:pt x="2008" y="246"/>
                  </a:lnTo>
                  <a:lnTo>
                    <a:pt x="1990" y="240"/>
                  </a:lnTo>
                  <a:lnTo>
                    <a:pt x="1973" y="233"/>
                  </a:lnTo>
                  <a:lnTo>
                    <a:pt x="1957" y="226"/>
                  </a:lnTo>
                  <a:lnTo>
                    <a:pt x="1942" y="219"/>
                  </a:lnTo>
                  <a:lnTo>
                    <a:pt x="1927" y="213"/>
                  </a:lnTo>
                  <a:lnTo>
                    <a:pt x="1913" y="207"/>
                  </a:lnTo>
                  <a:lnTo>
                    <a:pt x="1902" y="202"/>
                  </a:lnTo>
                  <a:lnTo>
                    <a:pt x="1890" y="196"/>
                  </a:lnTo>
                  <a:lnTo>
                    <a:pt x="1881" y="191"/>
                  </a:lnTo>
                  <a:lnTo>
                    <a:pt x="1874" y="187"/>
                  </a:lnTo>
                  <a:lnTo>
                    <a:pt x="1875" y="182"/>
                  </a:lnTo>
                  <a:lnTo>
                    <a:pt x="1876" y="178"/>
                  </a:lnTo>
                  <a:lnTo>
                    <a:pt x="1876" y="173"/>
                  </a:lnTo>
                  <a:lnTo>
                    <a:pt x="1877" y="169"/>
                  </a:lnTo>
                  <a:lnTo>
                    <a:pt x="1882" y="164"/>
                  </a:lnTo>
                  <a:lnTo>
                    <a:pt x="1888" y="158"/>
                  </a:lnTo>
                  <a:lnTo>
                    <a:pt x="1895" y="153"/>
                  </a:lnTo>
                  <a:lnTo>
                    <a:pt x="1900" y="150"/>
                  </a:lnTo>
                  <a:lnTo>
                    <a:pt x="1909" y="149"/>
                  </a:lnTo>
                  <a:lnTo>
                    <a:pt x="1918" y="149"/>
                  </a:lnTo>
                  <a:lnTo>
                    <a:pt x="1926" y="148"/>
                  </a:lnTo>
                  <a:lnTo>
                    <a:pt x="1934" y="148"/>
                  </a:lnTo>
                  <a:lnTo>
                    <a:pt x="1942" y="146"/>
                  </a:lnTo>
                  <a:lnTo>
                    <a:pt x="1950" y="146"/>
                  </a:lnTo>
                  <a:lnTo>
                    <a:pt x="1958" y="146"/>
                  </a:lnTo>
                  <a:lnTo>
                    <a:pt x="1966" y="146"/>
                  </a:lnTo>
                  <a:lnTo>
                    <a:pt x="1982" y="146"/>
                  </a:lnTo>
                  <a:lnTo>
                    <a:pt x="1998" y="148"/>
                  </a:lnTo>
                  <a:lnTo>
                    <a:pt x="2016" y="148"/>
                  </a:lnTo>
                  <a:lnTo>
                    <a:pt x="2033" y="149"/>
                  </a:lnTo>
                  <a:lnTo>
                    <a:pt x="2050" y="149"/>
                  </a:lnTo>
                  <a:lnTo>
                    <a:pt x="2067" y="150"/>
                  </a:lnTo>
                  <a:lnTo>
                    <a:pt x="2084" y="150"/>
                  </a:lnTo>
                  <a:lnTo>
                    <a:pt x="2099" y="151"/>
                  </a:lnTo>
                  <a:lnTo>
                    <a:pt x="2114" y="151"/>
                  </a:lnTo>
                  <a:lnTo>
                    <a:pt x="2126" y="152"/>
                  </a:lnTo>
                  <a:lnTo>
                    <a:pt x="2139" y="153"/>
                  </a:lnTo>
                  <a:lnTo>
                    <a:pt x="2149" y="153"/>
                  </a:lnTo>
                  <a:lnTo>
                    <a:pt x="2157" y="153"/>
                  </a:lnTo>
                  <a:lnTo>
                    <a:pt x="2164" y="155"/>
                  </a:lnTo>
                  <a:lnTo>
                    <a:pt x="2168" y="155"/>
                  </a:lnTo>
                  <a:lnTo>
                    <a:pt x="2170" y="155"/>
                  </a:lnTo>
                  <a:lnTo>
                    <a:pt x="2168" y="153"/>
                  </a:lnTo>
                  <a:lnTo>
                    <a:pt x="2162" y="151"/>
                  </a:lnTo>
                  <a:lnTo>
                    <a:pt x="2154" y="148"/>
                  </a:lnTo>
                  <a:lnTo>
                    <a:pt x="2142" y="143"/>
                  </a:lnTo>
                  <a:lnTo>
                    <a:pt x="2129" y="137"/>
                  </a:lnTo>
                  <a:lnTo>
                    <a:pt x="2115" y="131"/>
                  </a:lnTo>
                  <a:lnTo>
                    <a:pt x="2100" y="125"/>
                  </a:lnTo>
                  <a:lnTo>
                    <a:pt x="2085" y="118"/>
                  </a:lnTo>
                  <a:lnTo>
                    <a:pt x="2078" y="114"/>
                  </a:lnTo>
                  <a:lnTo>
                    <a:pt x="2067" y="111"/>
                  </a:lnTo>
                  <a:lnTo>
                    <a:pt x="2056" y="107"/>
                  </a:lnTo>
                  <a:lnTo>
                    <a:pt x="2042" y="103"/>
                  </a:lnTo>
                  <a:lnTo>
                    <a:pt x="2027" y="97"/>
                  </a:lnTo>
                  <a:lnTo>
                    <a:pt x="2011" y="91"/>
                  </a:lnTo>
                  <a:lnTo>
                    <a:pt x="1994" y="87"/>
                  </a:lnTo>
                  <a:lnTo>
                    <a:pt x="1976" y="80"/>
                  </a:lnTo>
                  <a:lnTo>
                    <a:pt x="1958" y="74"/>
                  </a:lnTo>
                  <a:lnTo>
                    <a:pt x="1940" y="68"/>
                  </a:lnTo>
                  <a:lnTo>
                    <a:pt x="1921" y="62"/>
                  </a:lnTo>
                  <a:lnTo>
                    <a:pt x="1903" y="55"/>
                  </a:lnTo>
                  <a:lnTo>
                    <a:pt x="1886" y="50"/>
                  </a:lnTo>
                  <a:lnTo>
                    <a:pt x="1869" y="45"/>
                  </a:lnTo>
                  <a:lnTo>
                    <a:pt x="1853" y="39"/>
                  </a:lnTo>
                  <a:lnTo>
                    <a:pt x="1839" y="35"/>
                  </a:lnTo>
                  <a:lnTo>
                    <a:pt x="1831" y="32"/>
                  </a:lnTo>
                  <a:lnTo>
                    <a:pt x="1824" y="30"/>
                  </a:lnTo>
                  <a:lnTo>
                    <a:pt x="1818" y="29"/>
                  </a:lnTo>
                  <a:lnTo>
                    <a:pt x="1811" y="28"/>
                  </a:lnTo>
                  <a:lnTo>
                    <a:pt x="1806" y="26"/>
                  </a:lnTo>
                  <a:lnTo>
                    <a:pt x="1803" y="23"/>
                  </a:lnTo>
                  <a:lnTo>
                    <a:pt x="1798" y="22"/>
                  </a:lnTo>
                  <a:lnTo>
                    <a:pt x="1793" y="20"/>
                  </a:lnTo>
                  <a:lnTo>
                    <a:pt x="1790" y="19"/>
                  </a:lnTo>
                  <a:lnTo>
                    <a:pt x="1784" y="16"/>
                  </a:lnTo>
                  <a:lnTo>
                    <a:pt x="1774" y="14"/>
                  </a:lnTo>
                  <a:lnTo>
                    <a:pt x="1762" y="11"/>
                  </a:lnTo>
                  <a:lnTo>
                    <a:pt x="1747" y="7"/>
                  </a:lnTo>
                  <a:lnTo>
                    <a:pt x="1731" y="5"/>
                  </a:lnTo>
                  <a:lnTo>
                    <a:pt x="1712" y="2"/>
                  </a:lnTo>
                  <a:lnTo>
                    <a:pt x="1691" y="0"/>
                  </a:lnTo>
                  <a:lnTo>
                    <a:pt x="1669" y="0"/>
                  </a:lnTo>
                  <a:lnTo>
                    <a:pt x="1645" y="1"/>
                  </a:lnTo>
                  <a:lnTo>
                    <a:pt x="1621" y="5"/>
                  </a:lnTo>
                  <a:lnTo>
                    <a:pt x="1595" y="9"/>
                  </a:lnTo>
                  <a:lnTo>
                    <a:pt x="1569" y="16"/>
                  </a:lnTo>
                  <a:lnTo>
                    <a:pt x="1542" y="26"/>
                  </a:lnTo>
                  <a:lnTo>
                    <a:pt x="1516" y="38"/>
                  </a:lnTo>
                  <a:lnTo>
                    <a:pt x="1489" y="54"/>
                  </a:lnTo>
                  <a:lnTo>
                    <a:pt x="1464" y="72"/>
                  </a:lnTo>
                  <a:lnTo>
                    <a:pt x="1442" y="89"/>
                  </a:lnTo>
                  <a:lnTo>
                    <a:pt x="1422" y="105"/>
                  </a:lnTo>
                  <a:lnTo>
                    <a:pt x="1406" y="121"/>
                  </a:lnTo>
                  <a:lnTo>
                    <a:pt x="1391" y="137"/>
                  </a:lnTo>
                  <a:lnTo>
                    <a:pt x="1379" y="152"/>
                  </a:lnTo>
                  <a:lnTo>
                    <a:pt x="1368" y="166"/>
                  </a:lnTo>
                  <a:lnTo>
                    <a:pt x="1360" y="179"/>
                  </a:lnTo>
                  <a:lnTo>
                    <a:pt x="1336" y="181"/>
                  </a:lnTo>
                  <a:lnTo>
                    <a:pt x="1311" y="183"/>
                  </a:lnTo>
                  <a:lnTo>
                    <a:pt x="1282" y="188"/>
                  </a:lnTo>
                  <a:lnTo>
                    <a:pt x="1253" y="193"/>
                  </a:lnTo>
                  <a:lnTo>
                    <a:pt x="1222" y="199"/>
                  </a:lnTo>
                  <a:lnTo>
                    <a:pt x="1190" y="207"/>
                  </a:lnTo>
                  <a:lnTo>
                    <a:pt x="1156" y="217"/>
                  </a:lnTo>
                  <a:lnTo>
                    <a:pt x="1123" y="227"/>
                  </a:lnTo>
                  <a:lnTo>
                    <a:pt x="1088" y="240"/>
                  </a:lnTo>
                  <a:lnTo>
                    <a:pt x="1053" y="255"/>
                  </a:lnTo>
                  <a:lnTo>
                    <a:pt x="1018" y="271"/>
                  </a:lnTo>
                  <a:lnTo>
                    <a:pt x="984" y="290"/>
                  </a:lnTo>
                  <a:lnTo>
                    <a:pt x="949" y="311"/>
                  </a:lnTo>
                  <a:lnTo>
                    <a:pt x="916" y="335"/>
                  </a:lnTo>
                  <a:lnTo>
                    <a:pt x="882" y="362"/>
                  </a:lnTo>
                  <a:lnTo>
                    <a:pt x="850" y="391"/>
                  </a:lnTo>
                  <a:lnTo>
                    <a:pt x="839" y="402"/>
                  </a:lnTo>
                  <a:lnTo>
                    <a:pt x="826" y="414"/>
                  </a:lnTo>
                  <a:lnTo>
                    <a:pt x="814" y="425"/>
                  </a:lnTo>
                  <a:lnTo>
                    <a:pt x="803" y="437"/>
                  </a:lnTo>
                  <a:lnTo>
                    <a:pt x="792" y="449"/>
                  </a:lnTo>
                  <a:lnTo>
                    <a:pt x="781" y="461"/>
                  </a:lnTo>
                  <a:lnTo>
                    <a:pt x="769" y="472"/>
                  </a:lnTo>
                  <a:lnTo>
                    <a:pt x="759" y="484"/>
                  </a:lnTo>
                  <a:lnTo>
                    <a:pt x="746" y="493"/>
                  </a:lnTo>
                  <a:lnTo>
                    <a:pt x="734" y="505"/>
                  </a:lnTo>
                  <a:lnTo>
                    <a:pt x="720" y="516"/>
                  </a:lnTo>
                  <a:lnTo>
                    <a:pt x="706" y="530"/>
                  </a:lnTo>
                  <a:lnTo>
                    <a:pt x="692" y="545"/>
                  </a:lnTo>
                  <a:lnTo>
                    <a:pt x="677" y="561"/>
                  </a:lnTo>
                  <a:lnTo>
                    <a:pt x="662" y="578"/>
                  </a:lnTo>
                  <a:lnTo>
                    <a:pt x="646" y="597"/>
                  </a:lnTo>
                  <a:lnTo>
                    <a:pt x="629" y="615"/>
                  </a:lnTo>
                  <a:lnTo>
                    <a:pt x="612" y="636"/>
                  </a:lnTo>
                  <a:lnTo>
                    <a:pt x="594" y="657"/>
                  </a:lnTo>
                  <a:lnTo>
                    <a:pt x="577" y="679"/>
                  </a:lnTo>
                  <a:lnTo>
                    <a:pt x="557" y="702"/>
                  </a:lnTo>
                  <a:lnTo>
                    <a:pt x="539" y="726"/>
                  </a:lnTo>
                  <a:lnTo>
                    <a:pt x="519" y="750"/>
                  </a:lnTo>
                  <a:lnTo>
                    <a:pt x="499" y="775"/>
                  </a:lnTo>
                  <a:lnTo>
                    <a:pt x="491" y="785"/>
                  </a:lnTo>
                  <a:lnTo>
                    <a:pt x="484" y="793"/>
                  </a:lnTo>
                  <a:lnTo>
                    <a:pt x="477" y="800"/>
                  </a:lnTo>
                  <a:lnTo>
                    <a:pt x="470" y="806"/>
                  </a:lnTo>
                  <a:lnTo>
                    <a:pt x="464" y="812"/>
                  </a:lnTo>
                  <a:lnTo>
                    <a:pt x="458" y="817"/>
                  </a:lnTo>
                  <a:lnTo>
                    <a:pt x="453" y="821"/>
                  </a:lnTo>
                  <a:lnTo>
                    <a:pt x="447" y="825"/>
                  </a:lnTo>
                  <a:lnTo>
                    <a:pt x="441" y="829"/>
                  </a:lnTo>
                  <a:lnTo>
                    <a:pt x="435" y="834"/>
                  </a:lnTo>
                  <a:lnTo>
                    <a:pt x="431" y="839"/>
                  </a:lnTo>
                  <a:lnTo>
                    <a:pt x="426" y="843"/>
                  </a:lnTo>
                  <a:lnTo>
                    <a:pt x="0" y="1067"/>
                  </a:lnTo>
                  <a:lnTo>
                    <a:pt x="71" y="1147"/>
                  </a:lnTo>
                  <a:lnTo>
                    <a:pt x="77" y="1144"/>
                  </a:lnTo>
                  <a:lnTo>
                    <a:pt x="150" y="1214"/>
                  </a:lnTo>
                  <a:lnTo>
                    <a:pt x="155" y="1211"/>
                  </a:lnTo>
                  <a:lnTo>
                    <a:pt x="235" y="1278"/>
                  </a:lnTo>
                  <a:lnTo>
                    <a:pt x="663" y="871"/>
                  </a:lnTo>
                  <a:lnTo>
                    <a:pt x="672" y="873"/>
                  </a:lnTo>
                  <a:lnTo>
                    <a:pt x="680" y="876"/>
                  </a:lnTo>
                  <a:lnTo>
                    <a:pt x="688" y="878"/>
                  </a:lnTo>
                  <a:lnTo>
                    <a:pt x="693" y="880"/>
                  </a:lnTo>
                  <a:lnTo>
                    <a:pt x="699" y="881"/>
                  </a:lnTo>
                  <a:lnTo>
                    <a:pt x="703" y="882"/>
                  </a:lnTo>
                  <a:lnTo>
                    <a:pt x="706" y="884"/>
                  </a:lnTo>
                  <a:lnTo>
                    <a:pt x="707" y="884"/>
                  </a:lnTo>
                  <a:lnTo>
                    <a:pt x="710" y="885"/>
                  </a:lnTo>
                  <a:lnTo>
                    <a:pt x="711" y="885"/>
                  </a:lnTo>
                  <a:lnTo>
                    <a:pt x="712" y="885"/>
                  </a:lnTo>
                  <a:lnTo>
                    <a:pt x="714" y="885"/>
                  </a:lnTo>
                  <a:lnTo>
                    <a:pt x="718" y="885"/>
                  </a:lnTo>
                  <a:lnTo>
                    <a:pt x="721" y="886"/>
                  </a:lnTo>
                  <a:lnTo>
                    <a:pt x="727" y="893"/>
                  </a:lnTo>
                  <a:lnTo>
                    <a:pt x="733" y="899"/>
                  </a:lnTo>
                  <a:lnTo>
                    <a:pt x="739" y="904"/>
                  </a:lnTo>
                  <a:lnTo>
                    <a:pt x="745" y="910"/>
                  </a:lnTo>
                  <a:lnTo>
                    <a:pt x="752" y="916"/>
                  </a:lnTo>
                  <a:lnTo>
                    <a:pt x="759" y="922"/>
                  </a:lnTo>
                  <a:lnTo>
                    <a:pt x="766" y="926"/>
                  </a:lnTo>
                  <a:lnTo>
                    <a:pt x="773" y="932"/>
                  </a:lnTo>
                  <a:lnTo>
                    <a:pt x="777" y="935"/>
                  </a:lnTo>
                  <a:lnTo>
                    <a:pt x="782" y="940"/>
                  </a:lnTo>
                  <a:lnTo>
                    <a:pt x="787" y="944"/>
                  </a:lnTo>
                  <a:lnTo>
                    <a:pt x="791" y="948"/>
                  </a:lnTo>
                  <a:lnTo>
                    <a:pt x="796" y="952"/>
                  </a:lnTo>
                  <a:lnTo>
                    <a:pt x="801" y="956"/>
                  </a:lnTo>
                  <a:lnTo>
                    <a:pt x="805" y="960"/>
                  </a:lnTo>
                  <a:lnTo>
                    <a:pt x="810" y="964"/>
                  </a:lnTo>
                  <a:lnTo>
                    <a:pt x="811" y="965"/>
                  </a:lnTo>
                  <a:lnTo>
                    <a:pt x="812" y="967"/>
                  </a:lnTo>
                  <a:lnTo>
                    <a:pt x="817" y="970"/>
                  </a:lnTo>
                  <a:lnTo>
                    <a:pt x="821" y="972"/>
                  </a:lnTo>
                  <a:lnTo>
                    <a:pt x="826" y="975"/>
                  </a:lnTo>
                  <a:lnTo>
                    <a:pt x="832" y="977"/>
                  </a:lnTo>
                  <a:lnTo>
                    <a:pt x="836" y="979"/>
                  </a:lnTo>
                  <a:lnTo>
                    <a:pt x="841" y="980"/>
                  </a:lnTo>
                  <a:lnTo>
                    <a:pt x="845" y="983"/>
                  </a:lnTo>
                  <a:lnTo>
                    <a:pt x="850" y="984"/>
                  </a:lnTo>
                  <a:lnTo>
                    <a:pt x="842" y="993"/>
                  </a:lnTo>
                  <a:lnTo>
                    <a:pt x="835" y="1005"/>
                  </a:lnTo>
                  <a:lnTo>
                    <a:pt x="834" y="1017"/>
                  </a:lnTo>
                  <a:lnTo>
                    <a:pt x="841" y="1030"/>
                  </a:lnTo>
                  <a:lnTo>
                    <a:pt x="847" y="1036"/>
                  </a:lnTo>
                  <a:lnTo>
                    <a:pt x="852" y="1040"/>
                  </a:lnTo>
                  <a:lnTo>
                    <a:pt x="859" y="1045"/>
                  </a:lnTo>
                  <a:lnTo>
                    <a:pt x="866" y="1049"/>
                  </a:lnTo>
                  <a:lnTo>
                    <a:pt x="873" y="1053"/>
                  </a:lnTo>
                  <a:lnTo>
                    <a:pt x="880" y="1055"/>
                  </a:lnTo>
                  <a:lnTo>
                    <a:pt x="886" y="1059"/>
                  </a:lnTo>
                  <a:lnTo>
                    <a:pt x="890" y="1060"/>
                  </a:lnTo>
                  <a:lnTo>
                    <a:pt x="897" y="1067"/>
                  </a:lnTo>
                  <a:lnTo>
                    <a:pt x="909" y="1076"/>
                  </a:lnTo>
                  <a:lnTo>
                    <a:pt x="923" y="1089"/>
                  </a:lnTo>
                  <a:lnTo>
                    <a:pt x="939" y="1104"/>
                  </a:lnTo>
                  <a:lnTo>
                    <a:pt x="958" y="1121"/>
                  </a:lnTo>
                  <a:lnTo>
                    <a:pt x="978" y="1139"/>
                  </a:lnTo>
                  <a:lnTo>
                    <a:pt x="1000" y="1158"/>
                  </a:lnTo>
                  <a:lnTo>
                    <a:pt x="1022" y="1176"/>
                  </a:lnTo>
                  <a:lnTo>
                    <a:pt x="1067" y="1220"/>
                  </a:lnTo>
                  <a:lnTo>
                    <a:pt x="1100" y="1252"/>
                  </a:lnTo>
                  <a:lnTo>
                    <a:pt x="1124" y="1276"/>
                  </a:lnTo>
                  <a:lnTo>
                    <a:pt x="1140" y="1293"/>
                  </a:lnTo>
                  <a:lnTo>
                    <a:pt x="1151" y="1302"/>
                  </a:lnTo>
                  <a:lnTo>
                    <a:pt x="1156" y="1308"/>
                  </a:lnTo>
                  <a:lnTo>
                    <a:pt x="1159" y="1310"/>
                  </a:lnTo>
                  <a:lnTo>
                    <a:pt x="1159" y="1310"/>
                  </a:lnTo>
                  <a:lnTo>
                    <a:pt x="1232" y="1354"/>
                  </a:lnTo>
                  <a:lnTo>
                    <a:pt x="1296" y="1360"/>
                  </a:lnTo>
                  <a:lnTo>
                    <a:pt x="1300" y="1407"/>
                  </a:lnTo>
                  <a:lnTo>
                    <a:pt x="1291" y="1441"/>
                  </a:lnTo>
                  <a:lnTo>
                    <a:pt x="1275" y="1493"/>
                  </a:lnTo>
                  <a:lnTo>
                    <a:pt x="1280" y="1492"/>
                  </a:lnTo>
                  <a:lnTo>
                    <a:pt x="1285" y="1488"/>
                  </a:lnTo>
                  <a:lnTo>
                    <a:pt x="1293" y="1483"/>
                  </a:lnTo>
                  <a:lnTo>
                    <a:pt x="1303" y="1476"/>
                  </a:lnTo>
                  <a:lnTo>
                    <a:pt x="1311" y="1470"/>
                  </a:lnTo>
                  <a:lnTo>
                    <a:pt x="1320" y="1464"/>
                  </a:lnTo>
                  <a:lnTo>
                    <a:pt x="1327" y="1461"/>
                  </a:lnTo>
                  <a:lnTo>
                    <a:pt x="1331" y="1460"/>
                  </a:lnTo>
                  <a:lnTo>
                    <a:pt x="1300" y="1519"/>
                  </a:lnTo>
                  <a:lnTo>
                    <a:pt x="1380" y="1473"/>
                  </a:lnTo>
                  <a:lnTo>
                    <a:pt x="1382" y="1475"/>
                  </a:lnTo>
                  <a:lnTo>
                    <a:pt x="1388" y="1476"/>
                  </a:lnTo>
                  <a:lnTo>
                    <a:pt x="1398" y="1476"/>
                  </a:lnTo>
                  <a:lnTo>
                    <a:pt x="1413" y="1469"/>
                  </a:lnTo>
                  <a:lnTo>
                    <a:pt x="1418" y="1465"/>
                  </a:lnTo>
                  <a:lnTo>
                    <a:pt x="1426" y="1457"/>
                  </a:lnTo>
                  <a:lnTo>
                    <a:pt x="1433" y="1449"/>
                  </a:lnTo>
                  <a:lnTo>
                    <a:pt x="1437" y="1446"/>
                  </a:lnTo>
                  <a:lnTo>
                    <a:pt x="1425" y="1506"/>
                  </a:lnTo>
                  <a:lnTo>
                    <a:pt x="1429" y="1499"/>
                  </a:lnTo>
                  <a:lnTo>
                    <a:pt x="1439" y="1483"/>
                  </a:lnTo>
                  <a:lnTo>
                    <a:pt x="1447" y="1468"/>
                  </a:lnTo>
                  <a:lnTo>
                    <a:pt x="1451" y="1461"/>
                  </a:lnTo>
                  <a:lnTo>
                    <a:pt x="1456" y="1460"/>
                  </a:lnTo>
                  <a:lnTo>
                    <a:pt x="1466" y="1455"/>
                  </a:lnTo>
                  <a:lnTo>
                    <a:pt x="1475" y="1450"/>
                  </a:lnTo>
                  <a:lnTo>
                    <a:pt x="1481" y="1445"/>
                  </a:lnTo>
                  <a:lnTo>
                    <a:pt x="1484" y="1441"/>
                  </a:lnTo>
                  <a:lnTo>
                    <a:pt x="1486" y="1438"/>
                  </a:lnTo>
                  <a:lnTo>
                    <a:pt x="1488" y="1434"/>
                  </a:lnTo>
                  <a:lnTo>
                    <a:pt x="1492" y="1430"/>
                  </a:lnTo>
                  <a:lnTo>
                    <a:pt x="1497" y="1419"/>
                  </a:lnTo>
                  <a:lnTo>
                    <a:pt x="1504" y="1409"/>
                  </a:lnTo>
                  <a:lnTo>
                    <a:pt x="1509" y="1399"/>
                  </a:lnTo>
                  <a:lnTo>
                    <a:pt x="1513" y="1387"/>
                  </a:lnTo>
                  <a:lnTo>
                    <a:pt x="1516" y="1375"/>
                  </a:lnTo>
                  <a:lnTo>
                    <a:pt x="1516" y="1363"/>
                  </a:lnTo>
                  <a:lnTo>
                    <a:pt x="1512" y="1351"/>
                  </a:lnTo>
                  <a:lnTo>
                    <a:pt x="1505" y="1339"/>
                  </a:lnTo>
                  <a:lnTo>
                    <a:pt x="1496" y="1327"/>
                  </a:lnTo>
                  <a:lnTo>
                    <a:pt x="1484" y="1318"/>
                  </a:lnTo>
                  <a:lnTo>
                    <a:pt x="1471" y="1311"/>
                  </a:lnTo>
                  <a:lnTo>
                    <a:pt x="1456" y="1306"/>
                  </a:lnTo>
                  <a:lnTo>
                    <a:pt x="1440" y="1302"/>
                  </a:lnTo>
                  <a:lnTo>
                    <a:pt x="1424" y="1299"/>
                  </a:lnTo>
                  <a:lnTo>
                    <a:pt x="1408" y="1297"/>
                  </a:lnTo>
                  <a:lnTo>
                    <a:pt x="1391" y="1295"/>
                  </a:lnTo>
                  <a:lnTo>
                    <a:pt x="1384" y="1295"/>
                  </a:lnTo>
                  <a:lnTo>
                    <a:pt x="1381" y="1295"/>
                  </a:lnTo>
                  <a:lnTo>
                    <a:pt x="1378" y="1296"/>
                  </a:lnTo>
                  <a:lnTo>
                    <a:pt x="1372" y="1296"/>
                  </a:lnTo>
                  <a:lnTo>
                    <a:pt x="1356" y="1294"/>
                  </a:lnTo>
                  <a:lnTo>
                    <a:pt x="1320" y="1273"/>
                  </a:lnTo>
                  <a:lnTo>
                    <a:pt x="1243" y="1269"/>
                  </a:lnTo>
                  <a:lnTo>
                    <a:pt x="1238" y="1267"/>
                  </a:lnTo>
                  <a:lnTo>
                    <a:pt x="1232" y="1265"/>
                  </a:lnTo>
                  <a:lnTo>
                    <a:pt x="1227" y="1261"/>
                  </a:lnTo>
                  <a:lnTo>
                    <a:pt x="1221" y="1258"/>
                  </a:lnTo>
                  <a:lnTo>
                    <a:pt x="1215" y="1256"/>
                  </a:lnTo>
                  <a:lnTo>
                    <a:pt x="1211" y="1252"/>
                  </a:lnTo>
                  <a:lnTo>
                    <a:pt x="1207" y="1250"/>
                  </a:lnTo>
                  <a:lnTo>
                    <a:pt x="1204" y="1248"/>
                  </a:lnTo>
                  <a:lnTo>
                    <a:pt x="1200" y="1244"/>
                  </a:lnTo>
                  <a:lnTo>
                    <a:pt x="1194" y="1238"/>
                  </a:lnTo>
                  <a:lnTo>
                    <a:pt x="1185" y="1230"/>
                  </a:lnTo>
                  <a:lnTo>
                    <a:pt x="1175" y="1220"/>
                  </a:lnTo>
                  <a:lnTo>
                    <a:pt x="1162" y="1207"/>
                  </a:lnTo>
                  <a:lnTo>
                    <a:pt x="1147" y="1192"/>
                  </a:lnTo>
                  <a:lnTo>
                    <a:pt x="1131" y="1176"/>
                  </a:lnTo>
                  <a:lnTo>
                    <a:pt x="1113" y="1159"/>
                  </a:lnTo>
                  <a:lnTo>
                    <a:pt x="1094" y="1140"/>
                  </a:lnTo>
                  <a:lnTo>
                    <a:pt x="1075" y="1122"/>
                  </a:lnTo>
                  <a:lnTo>
                    <a:pt x="1055" y="1102"/>
                  </a:lnTo>
                  <a:lnTo>
                    <a:pt x="1035" y="1083"/>
                  </a:lnTo>
                  <a:lnTo>
                    <a:pt x="1015" y="1063"/>
                  </a:lnTo>
                  <a:lnTo>
                    <a:pt x="995" y="1044"/>
                  </a:lnTo>
                  <a:lnTo>
                    <a:pt x="977" y="1025"/>
                  </a:lnTo>
                  <a:lnTo>
                    <a:pt x="958" y="1007"/>
                  </a:lnTo>
                  <a:lnTo>
                    <a:pt x="956" y="1002"/>
                  </a:lnTo>
                  <a:lnTo>
                    <a:pt x="955" y="999"/>
                  </a:lnTo>
                  <a:lnTo>
                    <a:pt x="953" y="995"/>
                  </a:lnTo>
                  <a:lnTo>
                    <a:pt x="950" y="993"/>
                  </a:lnTo>
                  <a:lnTo>
                    <a:pt x="950" y="992"/>
                  </a:lnTo>
                  <a:lnTo>
                    <a:pt x="950" y="991"/>
                  </a:lnTo>
                  <a:lnTo>
                    <a:pt x="949" y="991"/>
                  </a:lnTo>
                  <a:lnTo>
                    <a:pt x="949" y="990"/>
                  </a:lnTo>
                  <a:lnTo>
                    <a:pt x="949" y="986"/>
                  </a:lnTo>
                  <a:lnTo>
                    <a:pt x="950" y="982"/>
                  </a:lnTo>
                  <a:lnTo>
                    <a:pt x="951" y="977"/>
                  </a:lnTo>
                  <a:lnTo>
                    <a:pt x="953" y="972"/>
                  </a:lnTo>
                  <a:lnTo>
                    <a:pt x="955" y="961"/>
                  </a:lnTo>
                  <a:lnTo>
                    <a:pt x="957" y="947"/>
                  </a:lnTo>
                  <a:lnTo>
                    <a:pt x="955" y="932"/>
                  </a:lnTo>
                  <a:lnTo>
                    <a:pt x="947" y="916"/>
                  </a:lnTo>
                  <a:lnTo>
                    <a:pt x="947" y="916"/>
                  </a:lnTo>
                  <a:lnTo>
                    <a:pt x="947" y="916"/>
                  </a:lnTo>
                  <a:lnTo>
                    <a:pt x="947" y="916"/>
                  </a:lnTo>
                  <a:lnTo>
                    <a:pt x="948" y="916"/>
                  </a:lnTo>
                  <a:lnTo>
                    <a:pt x="957" y="912"/>
                  </a:lnTo>
                  <a:lnTo>
                    <a:pt x="968" y="910"/>
                  </a:lnTo>
                  <a:lnTo>
                    <a:pt x="978" y="908"/>
                  </a:lnTo>
                  <a:lnTo>
                    <a:pt x="989" y="906"/>
                  </a:lnTo>
                  <a:lnTo>
                    <a:pt x="1000" y="903"/>
                  </a:lnTo>
                  <a:lnTo>
                    <a:pt x="1012" y="901"/>
                  </a:lnTo>
                  <a:lnTo>
                    <a:pt x="1025" y="899"/>
                  </a:lnTo>
                  <a:lnTo>
                    <a:pt x="1038" y="896"/>
                  </a:lnTo>
                  <a:lnTo>
                    <a:pt x="1082" y="894"/>
                  </a:lnTo>
                  <a:lnTo>
                    <a:pt x="1123" y="892"/>
                  </a:lnTo>
                  <a:lnTo>
                    <a:pt x="1163" y="888"/>
                  </a:lnTo>
                  <a:lnTo>
                    <a:pt x="1202" y="884"/>
                  </a:lnTo>
                  <a:lnTo>
                    <a:pt x="1239" y="879"/>
                  </a:lnTo>
                  <a:lnTo>
                    <a:pt x="1275" y="873"/>
                  </a:lnTo>
                  <a:lnTo>
                    <a:pt x="1308" y="868"/>
                  </a:lnTo>
                  <a:lnTo>
                    <a:pt x="1341" y="859"/>
                  </a:lnTo>
                  <a:lnTo>
                    <a:pt x="1371" y="851"/>
                  </a:lnTo>
                  <a:lnTo>
                    <a:pt x="1399" y="843"/>
                  </a:lnTo>
                  <a:lnTo>
                    <a:pt x="1426" y="834"/>
                  </a:lnTo>
                  <a:lnTo>
                    <a:pt x="1451" y="824"/>
                  </a:lnTo>
                  <a:lnTo>
                    <a:pt x="1475" y="812"/>
                  </a:lnTo>
                  <a:lnTo>
                    <a:pt x="1497" y="801"/>
                  </a:lnTo>
                  <a:lnTo>
                    <a:pt x="1517" y="788"/>
                  </a:lnTo>
                  <a:lnTo>
                    <a:pt x="1535" y="774"/>
                  </a:lnTo>
                  <a:lnTo>
                    <a:pt x="1566" y="748"/>
                  </a:lnTo>
                  <a:lnTo>
                    <a:pt x="1594" y="719"/>
                  </a:lnTo>
                  <a:lnTo>
                    <a:pt x="1621" y="690"/>
                  </a:lnTo>
                  <a:lnTo>
                    <a:pt x="1645" y="660"/>
                  </a:lnTo>
                  <a:lnTo>
                    <a:pt x="1666" y="629"/>
                  </a:lnTo>
                  <a:lnTo>
                    <a:pt x="1685" y="597"/>
                  </a:lnTo>
                  <a:lnTo>
                    <a:pt x="1702" y="566"/>
                  </a:lnTo>
                  <a:lnTo>
                    <a:pt x="1718" y="535"/>
                  </a:lnTo>
                  <a:lnTo>
                    <a:pt x="1732" y="505"/>
                  </a:lnTo>
                  <a:lnTo>
                    <a:pt x="1745" y="475"/>
                  </a:lnTo>
                  <a:lnTo>
                    <a:pt x="1755" y="446"/>
                  </a:lnTo>
                  <a:lnTo>
                    <a:pt x="1765" y="418"/>
                  </a:lnTo>
                  <a:lnTo>
                    <a:pt x="1771" y="393"/>
                  </a:lnTo>
                  <a:lnTo>
                    <a:pt x="1778" y="370"/>
                  </a:lnTo>
                  <a:lnTo>
                    <a:pt x="1783" y="349"/>
                  </a:lnTo>
                  <a:lnTo>
                    <a:pt x="1788" y="331"/>
                  </a:lnTo>
                  <a:lnTo>
                    <a:pt x="1796" y="323"/>
                  </a:lnTo>
                  <a:lnTo>
                    <a:pt x="1804" y="313"/>
                  </a:lnTo>
                  <a:lnTo>
                    <a:pt x="1811" y="304"/>
                  </a:lnTo>
                  <a:lnTo>
                    <a:pt x="1819" y="294"/>
                  </a:lnTo>
                  <a:lnTo>
                    <a:pt x="1826" y="285"/>
                  </a:lnTo>
                  <a:lnTo>
                    <a:pt x="1834" y="274"/>
                  </a:lnTo>
                  <a:lnTo>
                    <a:pt x="1841" y="264"/>
                  </a:lnTo>
                  <a:lnTo>
                    <a:pt x="1846" y="254"/>
                  </a:lnTo>
                  <a:lnTo>
                    <a:pt x="1856" y="255"/>
                  </a:lnTo>
                  <a:lnTo>
                    <a:pt x="1869" y="257"/>
                  </a:lnTo>
                  <a:lnTo>
                    <a:pt x="1886" y="258"/>
                  </a:lnTo>
                  <a:lnTo>
                    <a:pt x="1904" y="260"/>
                  </a:lnTo>
                  <a:lnTo>
                    <a:pt x="1925" y="263"/>
                  </a:lnTo>
                  <a:lnTo>
                    <a:pt x="1947" y="265"/>
                  </a:lnTo>
                  <a:lnTo>
                    <a:pt x="1968" y="269"/>
                  </a:lnTo>
                  <a:lnTo>
                    <a:pt x="1991" y="271"/>
                  </a:lnTo>
                  <a:lnTo>
                    <a:pt x="2015" y="273"/>
                  </a:lnTo>
                  <a:lnTo>
                    <a:pt x="2035" y="275"/>
                  </a:lnTo>
                  <a:lnTo>
                    <a:pt x="2055" y="278"/>
                  </a:lnTo>
                  <a:lnTo>
                    <a:pt x="2072" y="280"/>
                  </a:lnTo>
                  <a:lnTo>
                    <a:pt x="2087" y="281"/>
                  </a:lnTo>
                  <a:lnTo>
                    <a:pt x="2099" y="282"/>
                  </a:lnTo>
                  <a:lnTo>
                    <a:pt x="2105" y="284"/>
                  </a:lnTo>
                  <a:lnTo>
                    <a:pt x="2108" y="2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5"/>
            <p:cNvSpPr>
              <a:spLocks/>
            </p:cNvSpPr>
            <p:nvPr/>
          </p:nvSpPr>
          <p:spPr bwMode="auto">
            <a:xfrm>
              <a:off x="222" y="3004"/>
              <a:ext cx="852" cy="600"/>
            </a:xfrm>
            <a:custGeom>
              <a:avLst/>
              <a:gdLst>
                <a:gd name="T0" fmla="*/ 656 w 1704"/>
                <a:gd name="T1" fmla="*/ 819 h 1201"/>
                <a:gd name="T2" fmla="*/ 700 w 1704"/>
                <a:gd name="T3" fmla="*/ 843 h 1201"/>
                <a:gd name="T4" fmla="*/ 758 w 1704"/>
                <a:gd name="T5" fmla="*/ 835 h 1201"/>
                <a:gd name="T6" fmla="*/ 832 w 1704"/>
                <a:gd name="T7" fmla="*/ 813 h 1201"/>
                <a:gd name="T8" fmla="*/ 908 w 1704"/>
                <a:gd name="T9" fmla="*/ 782 h 1201"/>
                <a:gd name="T10" fmla="*/ 1022 w 1704"/>
                <a:gd name="T11" fmla="*/ 700 h 1201"/>
                <a:gd name="T12" fmla="*/ 1098 w 1704"/>
                <a:gd name="T13" fmla="*/ 619 h 1201"/>
                <a:gd name="T14" fmla="*/ 1134 w 1704"/>
                <a:gd name="T15" fmla="*/ 596 h 1201"/>
                <a:gd name="T16" fmla="*/ 1205 w 1704"/>
                <a:gd name="T17" fmla="*/ 556 h 1201"/>
                <a:gd name="T18" fmla="*/ 1265 w 1704"/>
                <a:gd name="T19" fmla="*/ 513 h 1201"/>
                <a:gd name="T20" fmla="*/ 1350 w 1704"/>
                <a:gd name="T21" fmla="*/ 436 h 1201"/>
                <a:gd name="T22" fmla="*/ 1383 w 1704"/>
                <a:gd name="T23" fmla="*/ 421 h 1201"/>
                <a:gd name="T24" fmla="*/ 1448 w 1704"/>
                <a:gd name="T25" fmla="*/ 401 h 1201"/>
                <a:gd name="T26" fmla="*/ 1461 w 1704"/>
                <a:gd name="T27" fmla="*/ 426 h 1201"/>
                <a:gd name="T28" fmla="*/ 1498 w 1704"/>
                <a:gd name="T29" fmla="*/ 406 h 1201"/>
                <a:gd name="T30" fmla="*/ 1594 w 1704"/>
                <a:gd name="T31" fmla="*/ 355 h 1201"/>
                <a:gd name="T32" fmla="*/ 1609 w 1704"/>
                <a:gd name="T33" fmla="*/ 353 h 1201"/>
                <a:gd name="T34" fmla="*/ 1623 w 1704"/>
                <a:gd name="T35" fmla="*/ 302 h 1201"/>
                <a:gd name="T36" fmla="*/ 1638 w 1704"/>
                <a:gd name="T37" fmla="*/ 274 h 1201"/>
                <a:gd name="T38" fmla="*/ 1672 w 1704"/>
                <a:gd name="T39" fmla="*/ 233 h 1201"/>
                <a:gd name="T40" fmla="*/ 1697 w 1704"/>
                <a:gd name="T41" fmla="*/ 192 h 1201"/>
                <a:gd name="T42" fmla="*/ 1696 w 1704"/>
                <a:gd name="T43" fmla="*/ 149 h 1201"/>
                <a:gd name="T44" fmla="*/ 1694 w 1704"/>
                <a:gd name="T45" fmla="*/ 70 h 1201"/>
                <a:gd name="T46" fmla="*/ 1699 w 1704"/>
                <a:gd name="T47" fmla="*/ 31 h 1201"/>
                <a:gd name="T48" fmla="*/ 1681 w 1704"/>
                <a:gd name="T49" fmla="*/ 28 h 1201"/>
                <a:gd name="T50" fmla="*/ 1662 w 1704"/>
                <a:gd name="T51" fmla="*/ 21 h 1201"/>
                <a:gd name="T52" fmla="*/ 1638 w 1704"/>
                <a:gd name="T53" fmla="*/ 12 h 1201"/>
                <a:gd name="T54" fmla="*/ 1584 w 1704"/>
                <a:gd name="T55" fmla="*/ 2 h 1201"/>
                <a:gd name="T56" fmla="*/ 1506 w 1704"/>
                <a:gd name="T57" fmla="*/ 5 h 1201"/>
                <a:gd name="T58" fmla="*/ 1414 w 1704"/>
                <a:gd name="T59" fmla="*/ 35 h 1201"/>
                <a:gd name="T60" fmla="*/ 1325 w 1704"/>
                <a:gd name="T61" fmla="*/ 99 h 1201"/>
                <a:gd name="T62" fmla="*/ 1274 w 1704"/>
                <a:gd name="T63" fmla="*/ 159 h 1201"/>
                <a:gd name="T64" fmla="*/ 1229 w 1704"/>
                <a:gd name="T65" fmla="*/ 180 h 1201"/>
                <a:gd name="T66" fmla="*/ 1120 w 1704"/>
                <a:gd name="T67" fmla="*/ 196 h 1201"/>
                <a:gd name="T68" fmla="*/ 990 w 1704"/>
                <a:gd name="T69" fmla="*/ 235 h 1201"/>
                <a:gd name="T70" fmla="*/ 854 w 1704"/>
                <a:gd name="T71" fmla="*/ 304 h 1201"/>
                <a:gd name="T72" fmla="*/ 746 w 1704"/>
                <a:gd name="T73" fmla="*/ 393 h 1201"/>
                <a:gd name="T74" fmla="*/ 698 w 1704"/>
                <a:gd name="T75" fmla="*/ 440 h 1201"/>
                <a:gd name="T76" fmla="*/ 664 w 1704"/>
                <a:gd name="T77" fmla="*/ 476 h 1201"/>
                <a:gd name="T78" fmla="*/ 626 w 1704"/>
                <a:gd name="T79" fmla="*/ 507 h 1201"/>
                <a:gd name="T80" fmla="*/ 568 w 1704"/>
                <a:gd name="T81" fmla="*/ 568 h 1201"/>
                <a:gd name="T82" fmla="*/ 503 w 1704"/>
                <a:gd name="T83" fmla="*/ 646 h 1201"/>
                <a:gd name="T84" fmla="*/ 428 w 1704"/>
                <a:gd name="T85" fmla="*/ 738 h 1201"/>
                <a:gd name="T86" fmla="*/ 371 w 1704"/>
                <a:gd name="T87" fmla="*/ 803 h 1201"/>
                <a:gd name="T88" fmla="*/ 337 w 1704"/>
                <a:gd name="T89" fmla="*/ 829 h 1201"/>
                <a:gd name="T90" fmla="*/ 261 w 1704"/>
                <a:gd name="T91" fmla="*/ 892 h 1201"/>
                <a:gd name="T92" fmla="*/ 394 w 1704"/>
                <a:gd name="T93" fmla="*/ 848 h 1201"/>
                <a:gd name="T94" fmla="*/ 537 w 1704"/>
                <a:gd name="T95" fmla="*/ 809 h 1201"/>
                <a:gd name="T96" fmla="*/ 571 w 1704"/>
                <a:gd name="T97" fmla="*/ 819 h 1201"/>
                <a:gd name="T98" fmla="*/ 590 w 1704"/>
                <a:gd name="T99" fmla="*/ 825 h 1201"/>
                <a:gd name="T100" fmla="*/ 606 w 1704"/>
                <a:gd name="T101" fmla="*/ 826 h 1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704" h="1201">
                  <a:moveTo>
                    <a:pt x="643" y="773"/>
                  </a:moveTo>
                  <a:lnTo>
                    <a:pt x="643" y="780"/>
                  </a:lnTo>
                  <a:lnTo>
                    <a:pt x="647" y="798"/>
                  </a:lnTo>
                  <a:lnTo>
                    <a:pt x="656" y="819"/>
                  </a:lnTo>
                  <a:lnTo>
                    <a:pt x="673" y="838"/>
                  </a:lnTo>
                  <a:lnTo>
                    <a:pt x="680" y="841"/>
                  </a:lnTo>
                  <a:lnTo>
                    <a:pt x="689" y="842"/>
                  </a:lnTo>
                  <a:lnTo>
                    <a:pt x="700" y="843"/>
                  </a:lnTo>
                  <a:lnTo>
                    <a:pt x="712" y="842"/>
                  </a:lnTo>
                  <a:lnTo>
                    <a:pt x="726" y="841"/>
                  </a:lnTo>
                  <a:lnTo>
                    <a:pt x="742" y="839"/>
                  </a:lnTo>
                  <a:lnTo>
                    <a:pt x="758" y="835"/>
                  </a:lnTo>
                  <a:lnTo>
                    <a:pt x="776" y="831"/>
                  </a:lnTo>
                  <a:lnTo>
                    <a:pt x="794" y="826"/>
                  </a:lnTo>
                  <a:lnTo>
                    <a:pt x="812" y="820"/>
                  </a:lnTo>
                  <a:lnTo>
                    <a:pt x="832" y="813"/>
                  </a:lnTo>
                  <a:lnTo>
                    <a:pt x="852" y="806"/>
                  </a:lnTo>
                  <a:lnTo>
                    <a:pt x="870" y="799"/>
                  </a:lnTo>
                  <a:lnTo>
                    <a:pt x="890" y="790"/>
                  </a:lnTo>
                  <a:lnTo>
                    <a:pt x="908" y="782"/>
                  </a:lnTo>
                  <a:lnTo>
                    <a:pt x="925" y="773"/>
                  </a:lnTo>
                  <a:lnTo>
                    <a:pt x="960" y="752"/>
                  </a:lnTo>
                  <a:lnTo>
                    <a:pt x="992" y="727"/>
                  </a:lnTo>
                  <a:lnTo>
                    <a:pt x="1022" y="700"/>
                  </a:lnTo>
                  <a:lnTo>
                    <a:pt x="1049" y="675"/>
                  </a:lnTo>
                  <a:lnTo>
                    <a:pt x="1070" y="651"/>
                  </a:lnTo>
                  <a:lnTo>
                    <a:pt x="1087" y="632"/>
                  </a:lnTo>
                  <a:lnTo>
                    <a:pt x="1098" y="619"/>
                  </a:lnTo>
                  <a:lnTo>
                    <a:pt x="1102" y="614"/>
                  </a:lnTo>
                  <a:lnTo>
                    <a:pt x="1106" y="612"/>
                  </a:lnTo>
                  <a:lnTo>
                    <a:pt x="1118" y="605"/>
                  </a:lnTo>
                  <a:lnTo>
                    <a:pt x="1134" y="596"/>
                  </a:lnTo>
                  <a:lnTo>
                    <a:pt x="1153" y="584"/>
                  </a:lnTo>
                  <a:lnTo>
                    <a:pt x="1173" y="574"/>
                  </a:lnTo>
                  <a:lnTo>
                    <a:pt x="1191" y="563"/>
                  </a:lnTo>
                  <a:lnTo>
                    <a:pt x="1205" y="556"/>
                  </a:lnTo>
                  <a:lnTo>
                    <a:pt x="1214" y="553"/>
                  </a:lnTo>
                  <a:lnTo>
                    <a:pt x="1225" y="547"/>
                  </a:lnTo>
                  <a:lnTo>
                    <a:pt x="1242" y="532"/>
                  </a:lnTo>
                  <a:lnTo>
                    <a:pt x="1265" y="513"/>
                  </a:lnTo>
                  <a:lnTo>
                    <a:pt x="1290" y="491"/>
                  </a:lnTo>
                  <a:lnTo>
                    <a:pt x="1315" y="469"/>
                  </a:lnTo>
                  <a:lnTo>
                    <a:pt x="1335" y="449"/>
                  </a:lnTo>
                  <a:lnTo>
                    <a:pt x="1350" y="436"/>
                  </a:lnTo>
                  <a:lnTo>
                    <a:pt x="1356" y="431"/>
                  </a:lnTo>
                  <a:lnTo>
                    <a:pt x="1360" y="430"/>
                  </a:lnTo>
                  <a:lnTo>
                    <a:pt x="1369" y="426"/>
                  </a:lnTo>
                  <a:lnTo>
                    <a:pt x="1383" y="421"/>
                  </a:lnTo>
                  <a:lnTo>
                    <a:pt x="1399" y="415"/>
                  </a:lnTo>
                  <a:lnTo>
                    <a:pt x="1416" y="409"/>
                  </a:lnTo>
                  <a:lnTo>
                    <a:pt x="1433" y="404"/>
                  </a:lnTo>
                  <a:lnTo>
                    <a:pt x="1448" y="401"/>
                  </a:lnTo>
                  <a:lnTo>
                    <a:pt x="1459" y="400"/>
                  </a:lnTo>
                  <a:lnTo>
                    <a:pt x="1468" y="406"/>
                  </a:lnTo>
                  <a:lnTo>
                    <a:pt x="1467" y="416"/>
                  </a:lnTo>
                  <a:lnTo>
                    <a:pt x="1461" y="426"/>
                  </a:lnTo>
                  <a:lnTo>
                    <a:pt x="1457" y="431"/>
                  </a:lnTo>
                  <a:lnTo>
                    <a:pt x="1463" y="427"/>
                  </a:lnTo>
                  <a:lnTo>
                    <a:pt x="1477" y="418"/>
                  </a:lnTo>
                  <a:lnTo>
                    <a:pt x="1498" y="406"/>
                  </a:lnTo>
                  <a:lnTo>
                    <a:pt x="1523" y="391"/>
                  </a:lnTo>
                  <a:lnTo>
                    <a:pt x="1548" y="376"/>
                  </a:lnTo>
                  <a:lnTo>
                    <a:pt x="1574" y="363"/>
                  </a:lnTo>
                  <a:lnTo>
                    <a:pt x="1594" y="355"/>
                  </a:lnTo>
                  <a:lnTo>
                    <a:pt x="1608" y="351"/>
                  </a:lnTo>
                  <a:lnTo>
                    <a:pt x="1609" y="351"/>
                  </a:lnTo>
                  <a:lnTo>
                    <a:pt x="1609" y="351"/>
                  </a:lnTo>
                  <a:lnTo>
                    <a:pt x="1609" y="353"/>
                  </a:lnTo>
                  <a:lnTo>
                    <a:pt x="1611" y="353"/>
                  </a:lnTo>
                  <a:lnTo>
                    <a:pt x="1615" y="334"/>
                  </a:lnTo>
                  <a:lnTo>
                    <a:pt x="1620" y="317"/>
                  </a:lnTo>
                  <a:lnTo>
                    <a:pt x="1623" y="302"/>
                  </a:lnTo>
                  <a:lnTo>
                    <a:pt x="1627" y="289"/>
                  </a:lnTo>
                  <a:lnTo>
                    <a:pt x="1628" y="286"/>
                  </a:lnTo>
                  <a:lnTo>
                    <a:pt x="1630" y="282"/>
                  </a:lnTo>
                  <a:lnTo>
                    <a:pt x="1638" y="274"/>
                  </a:lnTo>
                  <a:lnTo>
                    <a:pt x="1647" y="264"/>
                  </a:lnTo>
                  <a:lnTo>
                    <a:pt x="1656" y="255"/>
                  </a:lnTo>
                  <a:lnTo>
                    <a:pt x="1664" y="244"/>
                  </a:lnTo>
                  <a:lnTo>
                    <a:pt x="1672" y="233"/>
                  </a:lnTo>
                  <a:lnTo>
                    <a:pt x="1679" y="222"/>
                  </a:lnTo>
                  <a:lnTo>
                    <a:pt x="1685" y="211"/>
                  </a:lnTo>
                  <a:lnTo>
                    <a:pt x="1692" y="201"/>
                  </a:lnTo>
                  <a:lnTo>
                    <a:pt x="1697" y="192"/>
                  </a:lnTo>
                  <a:lnTo>
                    <a:pt x="1694" y="181"/>
                  </a:lnTo>
                  <a:lnTo>
                    <a:pt x="1691" y="169"/>
                  </a:lnTo>
                  <a:lnTo>
                    <a:pt x="1692" y="158"/>
                  </a:lnTo>
                  <a:lnTo>
                    <a:pt x="1696" y="149"/>
                  </a:lnTo>
                  <a:lnTo>
                    <a:pt x="1703" y="131"/>
                  </a:lnTo>
                  <a:lnTo>
                    <a:pt x="1704" y="113"/>
                  </a:lnTo>
                  <a:lnTo>
                    <a:pt x="1700" y="93"/>
                  </a:lnTo>
                  <a:lnTo>
                    <a:pt x="1694" y="70"/>
                  </a:lnTo>
                  <a:lnTo>
                    <a:pt x="1691" y="59"/>
                  </a:lnTo>
                  <a:lnTo>
                    <a:pt x="1691" y="48"/>
                  </a:lnTo>
                  <a:lnTo>
                    <a:pt x="1695" y="39"/>
                  </a:lnTo>
                  <a:lnTo>
                    <a:pt x="1699" y="31"/>
                  </a:lnTo>
                  <a:lnTo>
                    <a:pt x="1695" y="30"/>
                  </a:lnTo>
                  <a:lnTo>
                    <a:pt x="1689" y="29"/>
                  </a:lnTo>
                  <a:lnTo>
                    <a:pt x="1684" y="28"/>
                  </a:lnTo>
                  <a:lnTo>
                    <a:pt x="1681" y="28"/>
                  </a:lnTo>
                  <a:lnTo>
                    <a:pt x="1676" y="27"/>
                  </a:lnTo>
                  <a:lnTo>
                    <a:pt x="1674" y="25"/>
                  </a:lnTo>
                  <a:lnTo>
                    <a:pt x="1669" y="23"/>
                  </a:lnTo>
                  <a:lnTo>
                    <a:pt x="1662" y="21"/>
                  </a:lnTo>
                  <a:lnTo>
                    <a:pt x="1654" y="16"/>
                  </a:lnTo>
                  <a:lnTo>
                    <a:pt x="1652" y="15"/>
                  </a:lnTo>
                  <a:lnTo>
                    <a:pt x="1646" y="14"/>
                  </a:lnTo>
                  <a:lnTo>
                    <a:pt x="1638" y="12"/>
                  </a:lnTo>
                  <a:lnTo>
                    <a:pt x="1628" y="9"/>
                  </a:lnTo>
                  <a:lnTo>
                    <a:pt x="1615" y="6"/>
                  </a:lnTo>
                  <a:lnTo>
                    <a:pt x="1601" y="4"/>
                  </a:lnTo>
                  <a:lnTo>
                    <a:pt x="1584" y="2"/>
                  </a:lnTo>
                  <a:lnTo>
                    <a:pt x="1567" y="1"/>
                  </a:lnTo>
                  <a:lnTo>
                    <a:pt x="1547" y="0"/>
                  </a:lnTo>
                  <a:lnTo>
                    <a:pt x="1527" y="1"/>
                  </a:lnTo>
                  <a:lnTo>
                    <a:pt x="1506" y="5"/>
                  </a:lnTo>
                  <a:lnTo>
                    <a:pt x="1483" y="8"/>
                  </a:lnTo>
                  <a:lnTo>
                    <a:pt x="1460" y="15"/>
                  </a:lnTo>
                  <a:lnTo>
                    <a:pt x="1437" y="23"/>
                  </a:lnTo>
                  <a:lnTo>
                    <a:pt x="1414" y="35"/>
                  </a:lnTo>
                  <a:lnTo>
                    <a:pt x="1391" y="48"/>
                  </a:lnTo>
                  <a:lnTo>
                    <a:pt x="1366" y="66"/>
                  </a:lnTo>
                  <a:lnTo>
                    <a:pt x="1345" y="83"/>
                  </a:lnTo>
                  <a:lnTo>
                    <a:pt x="1325" y="99"/>
                  </a:lnTo>
                  <a:lnTo>
                    <a:pt x="1309" y="115"/>
                  </a:lnTo>
                  <a:lnTo>
                    <a:pt x="1295" y="131"/>
                  </a:lnTo>
                  <a:lnTo>
                    <a:pt x="1284" y="145"/>
                  </a:lnTo>
                  <a:lnTo>
                    <a:pt x="1274" y="159"/>
                  </a:lnTo>
                  <a:lnTo>
                    <a:pt x="1266" y="171"/>
                  </a:lnTo>
                  <a:lnTo>
                    <a:pt x="1263" y="179"/>
                  </a:lnTo>
                  <a:lnTo>
                    <a:pt x="1252" y="179"/>
                  </a:lnTo>
                  <a:lnTo>
                    <a:pt x="1229" y="180"/>
                  </a:lnTo>
                  <a:lnTo>
                    <a:pt x="1205" y="183"/>
                  </a:lnTo>
                  <a:lnTo>
                    <a:pt x="1179" y="187"/>
                  </a:lnTo>
                  <a:lnTo>
                    <a:pt x="1150" y="190"/>
                  </a:lnTo>
                  <a:lnTo>
                    <a:pt x="1120" y="196"/>
                  </a:lnTo>
                  <a:lnTo>
                    <a:pt x="1089" y="204"/>
                  </a:lnTo>
                  <a:lnTo>
                    <a:pt x="1057" y="212"/>
                  </a:lnTo>
                  <a:lnTo>
                    <a:pt x="1023" y="222"/>
                  </a:lnTo>
                  <a:lnTo>
                    <a:pt x="990" y="235"/>
                  </a:lnTo>
                  <a:lnTo>
                    <a:pt x="955" y="249"/>
                  </a:lnTo>
                  <a:lnTo>
                    <a:pt x="922" y="265"/>
                  </a:lnTo>
                  <a:lnTo>
                    <a:pt x="887" y="283"/>
                  </a:lnTo>
                  <a:lnTo>
                    <a:pt x="854" y="304"/>
                  </a:lnTo>
                  <a:lnTo>
                    <a:pt x="820" y="327"/>
                  </a:lnTo>
                  <a:lnTo>
                    <a:pt x="788" y="353"/>
                  </a:lnTo>
                  <a:lnTo>
                    <a:pt x="757" y="381"/>
                  </a:lnTo>
                  <a:lnTo>
                    <a:pt x="746" y="393"/>
                  </a:lnTo>
                  <a:lnTo>
                    <a:pt x="733" y="404"/>
                  </a:lnTo>
                  <a:lnTo>
                    <a:pt x="721" y="416"/>
                  </a:lnTo>
                  <a:lnTo>
                    <a:pt x="710" y="427"/>
                  </a:lnTo>
                  <a:lnTo>
                    <a:pt x="698" y="440"/>
                  </a:lnTo>
                  <a:lnTo>
                    <a:pt x="688" y="452"/>
                  </a:lnTo>
                  <a:lnTo>
                    <a:pt x="677" y="463"/>
                  </a:lnTo>
                  <a:lnTo>
                    <a:pt x="665" y="475"/>
                  </a:lnTo>
                  <a:lnTo>
                    <a:pt x="664" y="476"/>
                  </a:lnTo>
                  <a:lnTo>
                    <a:pt x="663" y="476"/>
                  </a:lnTo>
                  <a:lnTo>
                    <a:pt x="651" y="485"/>
                  </a:lnTo>
                  <a:lnTo>
                    <a:pt x="638" y="495"/>
                  </a:lnTo>
                  <a:lnTo>
                    <a:pt x="626" y="507"/>
                  </a:lnTo>
                  <a:lnTo>
                    <a:pt x="612" y="521"/>
                  </a:lnTo>
                  <a:lnTo>
                    <a:pt x="598" y="535"/>
                  </a:lnTo>
                  <a:lnTo>
                    <a:pt x="584" y="551"/>
                  </a:lnTo>
                  <a:lnTo>
                    <a:pt x="568" y="568"/>
                  </a:lnTo>
                  <a:lnTo>
                    <a:pt x="553" y="585"/>
                  </a:lnTo>
                  <a:lnTo>
                    <a:pt x="537" y="605"/>
                  </a:lnTo>
                  <a:lnTo>
                    <a:pt x="520" y="624"/>
                  </a:lnTo>
                  <a:lnTo>
                    <a:pt x="503" y="646"/>
                  </a:lnTo>
                  <a:lnTo>
                    <a:pt x="485" y="668"/>
                  </a:lnTo>
                  <a:lnTo>
                    <a:pt x="467" y="690"/>
                  </a:lnTo>
                  <a:lnTo>
                    <a:pt x="447" y="714"/>
                  </a:lnTo>
                  <a:lnTo>
                    <a:pt x="428" y="738"/>
                  </a:lnTo>
                  <a:lnTo>
                    <a:pt x="408" y="764"/>
                  </a:lnTo>
                  <a:lnTo>
                    <a:pt x="394" y="780"/>
                  </a:lnTo>
                  <a:lnTo>
                    <a:pt x="383" y="793"/>
                  </a:lnTo>
                  <a:lnTo>
                    <a:pt x="371" y="803"/>
                  </a:lnTo>
                  <a:lnTo>
                    <a:pt x="361" y="811"/>
                  </a:lnTo>
                  <a:lnTo>
                    <a:pt x="352" y="818"/>
                  </a:lnTo>
                  <a:lnTo>
                    <a:pt x="344" y="824"/>
                  </a:lnTo>
                  <a:lnTo>
                    <a:pt x="337" y="829"/>
                  </a:lnTo>
                  <a:lnTo>
                    <a:pt x="332" y="834"/>
                  </a:lnTo>
                  <a:lnTo>
                    <a:pt x="331" y="836"/>
                  </a:lnTo>
                  <a:lnTo>
                    <a:pt x="275" y="866"/>
                  </a:lnTo>
                  <a:lnTo>
                    <a:pt x="261" y="892"/>
                  </a:lnTo>
                  <a:lnTo>
                    <a:pt x="443" y="786"/>
                  </a:lnTo>
                  <a:lnTo>
                    <a:pt x="0" y="1114"/>
                  </a:lnTo>
                  <a:lnTo>
                    <a:pt x="27" y="1139"/>
                  </a:lnTo>
                  <a:lnTo>
                    <a:pt x="394" y="848"/>
                  </a:lnTo>
                  <a:lnTo>
                    <a:pt x="79" y="1178"/>
                  </a:lnTo>
                  <a:lnTo>
                    <a:pt x="106" y="1201"/>
                  </a:lnTo>
                  <a:lnTo>
                    <a:pt x="526" y="805"/>
                  </a:lnTo>
                  <a:lnTo>
                    <a:pt x="537" y="809"/>
                  </a:lnTo>
                  <a:lnTo>
                    <a:pt x="546" y="812"/>
                  </a:lnTo>
                  <a:lnTo>
                    <a:pt x="554" y="814"/>
                  </a:lnTo>
                  <a:lnTo>
                    <a:pt x="562" y="817"/>
                  </a:lnTo>
                  <a:lnTo>
                    <a:pt x="571" y="819"/>
                  </a:lnTo>
                  <a:lnTo>
                    <a:pt x="577" y="821"/>
                  </a:lnTo>
                  <a:lnTo>
                    <a:pt x="583" y="823"/>
                  </a:lnTo>
                  <a:lnTo>
                    <a:pt x="587" y="824"/>
                  </a:lnTo>
                  <a:lnTo>
                    <a:pt x="590" y="825"/>
                  </a:lnTo>
                  <a:lnTo>
                    <a:pt x="594" y="825"/>
                  </a:lnTo>
                  <a:lnTo>
                    <a:pt x="598" y="825"/>
                  </a:lnTo>
                  <a:lnTo>
                    <a:pt x="602" y="826"/>
                  </a:lnTo>
                  <a:lnTo>
                    <a:pt x="606" y="826"/>
                  </a:lnTo>
                  <a:lnTo>
                    <a:pt x="598" y="778"/>
                  </a:lnTo>
                  <a:lnTo>
                    <a:pt x="643" y="773"/>
                  </a:lnTo>
                  <a:close/>
                </a:path>
              </a:pathLst>
            </a:custGeom>
            <a:solidFill>
              <a:srgbClr val="7551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6"/>
            <p:cNvSpPr>
              <a:spLocks/>
            </p:cNvSpPr>
            <p:nvPr/>
          </p:nvSpPr>
          <p:spPr bwMode="auto">
            <a:xfrm>
              <a:off x="521" y="3179"/>
              <a:ext cx="506" cy="295"/>
            </a:xfrm>
            <a:custGeom>
              <a:avLst/>
              <a:gdLst>
                <a:gd name="T0" fmla="*/ 43 w 1013"/>
                <a:gd name="T1" fmla="*/ 504 h 590"/>
                <a:gd name="T2" fmla="*/ 79 w 1013"/>
                <a:gd name="T3" fmla="*/ 533 h 590"/>
                <a:gd name="T4" fmla="*/ 115 w 1013"/>
                <a:gd name="T5" fmla="*/ 564 h 590"/>
                <a:gd name="T6" fmla="*/ 127 w 1013"/>
                <a:gd name="T7" fmla="*/ 571 h 590"/>
                <a:gd name="T8" fmla="*/ 141 w 1013"/>
                <a:gd name="T9" fmla="*/ 575 h 590"/>
                <a:gd name="T10" fmla="*/ 156 w 1013"/>
                <a:gd name="T11" fmla="*/ 580 h 590"/>
                <a:gd name="T12" fmla="*/ 172 w 1013"/>
                <a:gd name="T13" fmla="*/ 586 h 590"/>
                <a:gd name="T14" fmla="*/ 184 w 1013"/>
                <a:gd name="T15" fmla="*/ 590 h 590"/>
                <a:gd name="T16" fmla="*/ 188 w 1013"/>
                <a:gd name="T17" fmla="*/ 589 h 590"/>
                <a:gd name="T18" fmla="*/ 196 w 1013"/>
                <a:gd name="T19" fmla="*/ 572 h 590"/>
                <a:gd name="T20" fmla="*/ 190 w 1013"/>
                <a:gd name="T21" fmla="*/ 545 h 590"/>
                <a:gd name="T22" fmla="*/ 184 w 1013"/>
                <a:gd name="T23" fmla="*/ 533 h 590"/>
                <a:gd name="T24" fmla="*/ 209 w 1013"/>
                <a:gd name="T25" fmla="*/ 506 h 590"/>
                <a:gd name="T26" fmla="*/ 241 w 1013"/>
                <a:gd name="T27" fmla="*/ 497 h 590"/>
                <a:gd name="T28" fmla="*/ 279 w 1013"/>
                <a:gd name="T29" fmla="*/ 490 h 590"/>
                <a:gd name="T30" fmla="*/ 308 w 1013"/>
                <a:gd name="T31" fmla="*/ 484 h 590"/>
                <a:gd name="T32" fmla="*/ 392 w 1013"/>
                <a:gd name="T33" fmla="*/ 480 h 590"/>
                <a:gd name="T34" fmla="*/ 502 w 1013"/>
                <a:gd name="T35" fmla="*/ 468 h 590"/>
                <a:gd name="T36" fmla="*/ 599 w 1013"/>
                <a:gd name="T37" fmla="*/ 450 h 590"/>
                <a:gd name="T38" fmla="*/ 682 w 1013"/>
                <a:gd name="T39" fmla="*/ 425 h 590"/>
                <a:gd name="T40" fmla="*/ 749 w 1013"/>
                <a:gd name="T41" fmla="*/ 394 h 590"/>
                <a:gd name="T42" fmla="*/ 809 w 1013"/>
                <a:gd name="T43" fmla="*/ 349 h 590"/>
                <a:gd name="T44" fmla="*/ 873 w 1013"/>
                <a:gd name="T45" fmla="*/ 283 h 590"/>
                <a:gd name="T46" fmla="*/ 924 w 1013"/>
                <a:gd name="T47" fmla="*/ 210 h 590"/>
                <a:gd name="T48" fmla="*/ 963 w 1013"/>
                <a:gd name="T49" fmla="*/ 136 h 590"/>
                <a:gd name="T50" fmla="*/ 992 w 1013"/>
                <a:gd name="T51" fmla="*/ 65 h 590"/>
                <a:gd name="T52" fmla="*/ 1013 w 1013"/>
                <a:gd name="T53" fmla="*/ 2 h 590"/>
                <a:gd name="T54" fmla="*/ 1011 w 1013"/>
                <a:gd name="T55" fmla="*/ 0 h 590"/>
                <a:gd name="T56" fmla="*/ 976 w 1013"/>
                <a:gd name="T57" fmla="*/ 12 h 590"/>
                <a:gd name="T58" fmla="*/ 900 w 1013"/>
                <a:gd name="T59" fmla="*/ 55 h 590"/>
                <a:gd name="T60" fmla="*/ 859 w 1013"/>
                <a:gd name="T61" fmla="*/ 80 h 590"/>
                <a:gd name="T62" fmla="*/ 870 w 1013"/>
                <a:gd name="T63" fmla="*/ 55 h 590"/>
                <a:gd name="T64" fmla="*/ 835 w 1013"/>
                <a:gd name="T65" fmla="*/ 53 h 590"/>
                <a:gd name="T66" fmla="*/ 785 w 1013"/>
                <a:gd name="T67" fmla="*/ 70 h 590"/>
                <a:gd name="T68" fmla="*/ 758 w 1013"/>
                <a:gd name="T69" fmla="*/ 80 h 590"/>
                <a:gd name="T70" fmla="*/ 717 w 1013"/>
                <a:gd name="T71" fmla="*/ 118 h 590"/>
                <a:gd name="T72" fmla="*/ 644 w 1013"/>
                <a:gd name="T73" fmla="*/ 181 h 590"/>
                <a:gd name="T74" fmla="*/ 607 w 1013"/>
                <a:gd name="T75" fmla="*/ 205 h 590"/>
                <a:gd name="T76" fmla="*/ 555 w 1013"/>
                <a:gd name="T77" fmla="*/ 233 h 590"/>
                <a:gd name="T78" fmla="*/ 508 w 1013"/>
                <a:gd name="T79" fmla="*/ 261 h 590"/>
                <a:gd name="T80" fmla="*/ 489 w 1013"/>
                <a:gd name="T81" fmla="*/ 281 h 590"/>
                <a:gd name="T82" fmla="*/ 424 w 1013"/>
                <a:gd name="T83" fmla="*/ 349 h 590"/>
                <a:gd name="T84" fmla="*/ 327 w 1013"/>
                <a:gd name="T85" fmla="*/ 422 h 590"/>
                <a:gd name="T86" fmla="*/ 272 w 1013"/>
                <a:gd name="T87" fmla="*/ 448 h 590"/>
                <a:gd name="T88" fmla="*/ 214 w 1013"/>
                <a:gd name="T89" fmla="*/ 469 h 590"/>
                <a:gd name="T90" fmla="*/ 160 w 1013"/>
                <a:gd name="T91" fmla="*/ 484 h 590"/>
                <a:gd name="T92" fmla="*/ 114 w 1013"/>
                <a:gd name="T93" fmla="*/ 491 h 590"/>
                <a:gd name="T94" fmla="*/ 82 w 1013"/>
                <a:gd name="T95" fmla="*/ 490 h 590"/>
                <a:gd name="T96" fmla="*/ 49 w 1013"/>
                <a:gd name="T97" fmla="*/ 447 h 590"/>
                <a:gd name="T98" fmla="*/ 0 w 1013"/>
                <a:gd name="T99" fmla="*/ 427 h 590"/>
                <a:gd name="T100" fmla="*/ 16 w 1013"/>
                <a:gd name="T101" fmla="*/ 476 h 590"/>
                <a:gd name="T102" fmla="*/ 24 w 1013"/>
                <a:gd name="T103" fmla="*/ 484 h 5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013" h="590">
                  <a:moveTo>
                    <a:pt x="24" y="484"/>
                  </a:moveTo>
                  <a:lnTo>
                    <a:pt x="34" y="495"/>
                  </a:lnTo>
                  <a:lnTo>
                    <a:pt x="43" y="504"/>
                  </a:lnTo>
                  <a:lnTo>
                    <a:pt x="54" y="514"/>
                  </a:lnTo>
                  <a:lnTo>
                    <a:pt x="66" y="523"/>
                  </a:lnTo>
                  <a:lnTo>
                    <a:pt x="79" y="533"/>
                  </a:lnTo>
                  <a:lnTo>
                    <a:pt x="91" y="543"/>
                  </a:lnTo>
                  <a:lnTo>
                    <a:pt x="103" y="553"/>
                  </a:lnTo>
                  <a:lnTo>
                    <a:pt x="115" y="564"/>
                  </a:lnTo>
                  <a:lnTo>
                    <a:pt x="119" y="566"/>
                  </a:lnTo>
                  <a:lnTo>
                    <a:pt x="123" y="568"/>
                  </a:lnTo>
                  <a:lnTo>
                    <a:pt x="127" y="571"/>
                  </a:lnTo>
                  <a:lnTo>
                    <a:pt x="131" y="572"/>
                  </a:lnTo>
                  <a:lnTo>
                    <a:pt x="136" y="574"/>
                  </a:lnTo>
                  <a:lnTo>
                    <a:pt x="141" y="575"/>
                  </a:lnTo>
                  <a:lnTo>
                    <a:pt x="146" y="578"/>
                  </a:lnTo>
                  <a:lnTo>
                    <a:pt x="151" y="579"/>
                  </a:lnTo>
                  <a:lnTo>
                    <a:pt x="156" y="580"/>
                  </a:lnTo>
                  <a:lnTo>
                    <a:pt x="160" y="582"/>
                  </a:lnTo>
                  <a:lnTo>
                    <a:pt x="166" y="583"/>
                  </a:lnTo>
                  <a:lnTo>
                    <a:pt x="172" y="586"/>
                  </a:lnTo>
                  <a:lnTo>
                    <a:pt x="178" y="588"/>
                  </a:lnTo>
                  <a:lnTo>
                    <a:pt x="182" y="589"/>
                  </a:lnTo>
                  <a:lnTo>
                    <a:pt x="184" y="590"/>
                  </a:lnTo>
                  <a:lnTo>
                    <a:pt x="186" y="590"/>
                  </a:lnTo>
                  <a:lnTo>
                    <a:pt x="187" y="590"/>
                  </a:lnTo>
                  <a:lnTo>
                    <a:pt x="188" y="589"/>
                  </a:lnTo>
                  <a:lnTo>
                    <a:pt x="190" y="587"/>
                  </a:lnTo>
                  <a:lnTo>
                    <a:pt x="193" y="583"/>
                  </a:lnTo>
                  <a:lnTo>
                    <a:pt x="196" y="572"/>
                  </a:lnTo>
                  <a:lnTo>
                    <a:pt x="197" y="563"/>
                  </a:lnTo>
                  <a:lnTo>
                    <a:pt x="195" y="553"/>
                  </a:lnTo>
                  <a:lnTo>
                    <a:pt x="190" y="545"/>
                  </a:lnTo>
                  <a:lnTo>
                    <a:pt x="189" y="544"/>
                  </a:lnTo>
                  <a:lnTo>
                    <a:pt x="188" y="543"/>
                  </a:lnTo>
                  <a:lnTo>
                    <a:pt x="184" y="533"/>
                  </a:lnTo>
                  <a:lnTo>
                    <a:pt x="188" y="522"/>
                  </a:lnTo>
                  <a:lnTo>
                    <a:pt x="196" y="513"/>
                  </a:lnTo>
                  <a:lnTo>
                    <a:pt x="209" y="506"/>
                  </a:lnTo>
                  <a:lnTo>
                    <a:pt x="219" y="503"/>
                  </a:lnTo>
                  <a:lnTo>
                    <a:pt x="231" y="500"/>
                  </a:lnTo>
                  <a:lnTo>
                    <a:pt x="241" y="497"/>
                  </a:lnTo>
                  <a:lnTo>
                    <a:pt x="254" y="495"/>
                  </a:lnTo>
                  <a:lnTo>
                    <a:pt x="265" y="492"/>
                  </a:lnTo>
                  <a:lnTo>
                    <a:pt x="279" y="490"/>
                  </a:lnTo>
                  <a:lnTo>
                    <a:pt x="293" y="487"/>
                  </a:lnTo>
                  <a:lnTo>
                    <a:pt x="307" y="484"/>
                  </a:lnTo>
                  <a:lnTo>
                    <a:pt x="308" y="484"/>
                  </a:lnTo>
                  <a:lnTo>
                    <a:pt x="310" y="484"/>
                  </a:lnTo>
                  <a:lnTo>
                    <a:pt x="351" y="483"/>
                  </a:lnTo>
                  <a:lnTo>
                    <a:pt x="392" y="480"/>
                  </a:lnTo>
                  <a:lnTo>
                    <a:pt x="430" y="477"/>
                  </a:lnTo>
                  <a:lnTo>
                    <a:pt x="467" y="473"/>
                  </a:lnTo>
                  <a:lnTo>
                    <a:pt x="502" y="468"/>
                  </a:lnTo>
                  <a:lnTo>
                    <a:pt x="537" y="463"/>
                  </a:lnTo>
                  <a:lnTo>
                    <a:pt x="569" y="457"/>
                  </a:lnTo>
                  <a:lnTo>
                    <a:pt x="599" y="450"/>
                  </a:lnTo>
                  <a:lnTo>
                    <a:pt x="629" y="443"/>
                  </a:lnTo>
                  <a:lnTo>
                    <a:pt x="657" y="435"/>
                  </a:lnTo>
                  <a:lnTo>
                    <a:pt x="682" y="425"/>
                  </a:lnTo>
                  <a:lnTo>
                    <a:pt x="706" y="416"/>
                  </a:lnTo>
                  <a:lnTo>
                    <a:pt x="728" y="406"/>
                  </a:lnTo>
                  <a:lnTo>
                    <a:pt x="749" y="394"/>
                  </a:lnTo>
                  <a:lnTo>
                    <a:pt x="767" y="383"/>
                  </a:lnTo>
                  <a:lnTo>
                    <a:pt x="785" y="370"/>
                  </a:lnTo>
                  <a:lnTo>
                    <a:pt x="809" y="349"/>
                  </a:lnTo>
                  <a:lnTo>
                    <a:pt x="832" y="329"/>
                  </a:lnTo>
                  <a:lnTo>
                    <a:pt x="854" y="306"/>
                  </a:lnTo>
                  <a:lnTo>
                    <a:pt x="873" y="283"/>
                  </a:lnTo>
                  <a:lnTo>
                    <a:pt x="892" y="258"/>
                  </a:lnTo>
                  <a:lnTo>
                    <a:pt x="908" y="234"/>
                  </a:lnTo>
                  <a:lnTo>
                    <a:pt x="924" y="210"/>
                  </a:lnTo>
                  <a:lnTo>
                    <a:pt x="939" y="185"/>
                  </a:lnTo>
                  <a:lnTo>
                    <a:pt x="952" y="161"/>
                  </a:lnTo>
                  <a:lnTo>
                    <a:pt x="963" y="136"/>
                  </a:lnTo>
                  <a:lnTo>
                    <a:pt x="975" y="112"/>
                  </a:lnTo>
                  <a:lnTo>
                    <a:pt x="984" y="88"/>
                  </a:lnTo>
                  <a:lnTo>
                    <a:pt x="992" y="65"/>
                  </a:lnTo>
                  <a:lnTo>
                    <a:pt x="1000" y="43"/>
                  </a:lnTo>
                  <a:lnTo>
                    <a:pt x="1007" y="21"/>
                  </a:lnTo>
                  <a:lnTo>
                    <a:pt x="1013" y="2"/>
                  </a:lnTo>
                  <a:lnTo>
                    <a:pt x="1011" y="2"/>
                  </a:lnTo>
                  <a:lnTo>
                    <a:pt x="1011" y="0"/>
                  </a:lnTo>
                  <a:lnTo>
                    <a:pt x="1011" y="0"/>
                  </a:lnTo>
                  <a:lnTo>
                    <a:pt x="1010" y="0"/>
                  </a:lnTo>
                  <a:lnTo>
                    <a:pt x="996" y="4"/>
                  </a:lnTo>
                  <a:lnTo>
                    <a:pt x="976" y="12"/>
                  </a:lnTo>
                  <a:lnTo>
                    <a:pt x="950" y="25"/>
                  </a:lnTo>
                  <a:lnTo>
                    <a:pt x="925" y="40"/>
                  </a:lnTo>
                  <a:lnTo>
                    <a:pt x="900" y="55"/>
                  </a:lnTo>
                  <a:lnTo>
                    <a:pt x="879" y="67"/>
                  </a:lnTo>
                  <a:lnTo>
                    <a:pt x="865" y="76"/>
                  </a:lnTo>
                  <a:lnTo>
                    <a:pt x="859" y="80"/>
                  </a:lnTo>
                  <a:lnTo>
                    <a:pt x="863" y="75"/>
                  </a:lnTo>
                  <a:lnTo>
                    <a:pt x="869" y="65"/>
                  </a:lnTo>
                  <a:lnTo>
                    <a:pt x="870" y="55"/>
                  </a:lnTo>
                  <a:lnTo>
                    <a:pt x="861" y="49"/>
                  </a:lnTo>
                  <a:lnTo>
                    <a:pt x="850" y="50"/>
                  </a:lnTo>
                  <a:lnTo>
                    <a:pt x="835" y="53"/>
                  </a:lnTo>
                  <a:lnTo>
                    <a:pt x="818" y="58"/>
                  </a:lnTo>
                  <a:lnTo>
                    <a:pt x="801" y="64"/>
                  </a:lnTo>
                  <a:lnTo>
                    <a:pt x="785" y="70"/>
                  </a:lnTo>
                  <a:lnTo>
                    <a:pt x="771" y="75"/>
                  </a:lnTo>
                  <a:lnTo>
                    <a:pt x="762" y="79"/>
                  </a:lnTo>
                  <a:lnTo>
                    <a:pt x="758" y="80"/>
                  </a:lnTo>
                  <a:lnTo>
                    <a:pt x="752" y="85"/>
                  </a:lnTo>
                  <a:lnTo>
                    <a:pt x="737" y="98"/>
                  </a:lnTo>
                  <a:lnTo>
                    <a:pt x="717" y="118"/>
                  </a:lnTo>
                  <a:lnTo>
                    <a:pt x="692" y="140"/>
                  </a:lnTo>
                  <a:lnTo>
                    <a:pt x="667" y="162"/>
                  </a:lnTo>
                  <a:lnTo>
                    <a:pt x="644" y="181"/>
                  </a:lnTo>
                  <a:lnTo>
                    <a:pt x="627" y="196"/>
                  </a:lnTo>
                  <a:lnTo>
                    <a:pt x="616" y="202"/>
                  </a:lnTo>
                  <a:lnTo>
                    <a:pt x="607" y="205"/>
                  </a:lnTo>
                  <a:lnTo>
                    <a:pt x="593" y="212"/>
                  </a:lnTo>
                  <a:lnTo>
                    <a:pt x="575" y="223"/>
                  </a:lnTo>
                  <a:lnTo>
                    <a:pt x="555" y="233"/>
                  </a:lnTo>
                  <a:lnTo>
                    <a:pt x="536" y="245"/>
                  </a:lnTo>
                  <a:lnTo>
                    <a:pt x="520" y="254"/>
                  </a:lnTo>
                  <a:lnTo>
                    <a:pt x="508" y="261"/>
                  </a:lnTo>
                  <a:lnTo>
                    <a:pt x="504" y="263"/>
                  </a:lnTo>
                  <a:lnTo>
                    <a:pt x="500" y="268"/>
                  </a:lnTo>
                  <a:lnTo>
                    <a:pt x="489" y="281"/>
                  </a:lnTo>
                  <a:lnTo>
                    <a:pt x="472" y="300"/>
                  </a:lnTo>
                  <a:lnTo>
                    <a:pt x="451" y="324"/>
                  </a:lnTo>
                  <a:lnTo>
                    <a:pt x="424" y="349"/>
                  </a:lnTo>
                  <a:lnTo>
                    <a:pt x="394" y="376"/>
                  </a:lnTo>
                  <a:lnTo>
                    <a:pt x="362" y="401"/>
                  </a:lnTo>
                  <a:lnTo>
                    <a:pt x="327" y="422"/>
                  </a:lnTo>
                  <a:lnTo>
                    <a:pt x="310" y="431"/>
                  </a:lnTo>
                  <a:lnTo>
                    <a:pt x="292" y="439"/>
                  </a:lnTo>
                  <a:lnTo>
                    <a:pt x="272" y="448"/>
                  </a:lnTo>
                  <a:lnTo>
                    <a:pt x="254" y="455"/>
                  </a:lnTo>
                  <a:lnTo>
                    <a:pt x="234" y="462"/>
                  </a:lnTo>
                  <a:lnTo>
                    <a:pt x="214" y="469"/>
                  </a:lnTo>
                  <a:lnTo>
                    <a:pt x="196" y="475"/>
                  </a:lnTo>
                  <a:lnTo>
                    <a:pt x="178" y="480"/>
                  </a:lnTo>
                  <a:lnTo>
                    <a:pt x="160" y="484"/>
                  </a:lnTo>
                  <a:lnTo>
                    <a:pt x="144" y="488"/>
                  </a:lnTo>
                  <a:lnTo>
                    <a:pt x="128" y="490"/>
                  </a:lnTo>
                  <a:lnTo>
                    <a:pt x="114" y="491"/>
                  </a:lnTo>
                  <a:lnTo>
                    <a:pt x="102" y="492"/>
                  </a:lnTo>
                  <a:lnTo>
                    <a:pt x="91" y="491"/>
                  </a:lnTo>
                  <a:lnTo>
                    <a:pt x="82" y="490"/>
                  </a:lnTo>
                  <a:lnTo>
                    <a:pt x="75" y="487"/>
                  </a:lnTo>
                  <a:lnTo>
                    <a:pt x="58" y="468"/>
                  </a:lnTo>
                  <a:lnTo>
                    <a:pt x="49" y="447"/>
                  </a:lnTo>
                  <a:lnTo>
                    <a:pt x="45" y="429"/>
                  </a:lnTo>
                  <a:lnTo>
                    <a:pt x="45" y="422"/>
                  </a:lnTo>
                  <a:lnTo>
                    <a:pt x="0" y="427"/>
                  </a:lnTo>
                  <a:lnTo>
                    <a:pt x="8" y="475"/>
                  </a:lnTo>
                  <a:lnTo>
                    <a:pt x="13" y="476"/>
                  </a:lnTo>
                  <a:lnTo>
                    <a:pt x="16" y="476"/>
                  </a:lnTo>
                  <a:lnTo>
                    <a:pt x="19" y="476"/>
                  </a:lnTo>
                  <a:lnTo>
                    <a:pt x="20" y="476"/>
                  </a:lnTo>
                  <a:lnTo>
                    <a:pt x="24" y="484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7"/>
            <p:cNvSpPr>
              <a:spLocks/>
            </p:cNvSpPr>
            <p:nvPr/>
          </p:nvSpPr>
          <p:spPr bwMode="auto">
            <a:xfrm>
              <a:off x="1073" y="3023"/>
              <a:ext cx="146" cy="40"/>
            </a:xfrm>
            <a:custGeom>
              <a:avLst/>
              <a:gdLst>
                <a:gd name="T0" fmla="*/ 57 w 291"/>
                <a:gd name="T1" fmla="*/ 52 h 82"/>
                <a:gd name="T2" fmla="*/ 62 w 291"/>
                <a:gd name="T3" fmla="*/ 52 h 82"/>
                <a:gd name="T4" fmla="*/ 72 w 291"/>
                <a:gd name="T5" fmla="*/ 51 h 82"/>
                <a:gd name="T6" fmla="*/ 81 w 291"/>
                <a:gd name="T7" fmla="*/ 51 h 82"/>
                <a:gd name="T8" fmla="*/ 92 w 291"/>
                <a:gd name="T9" fmla="*/ 52 h 82"/>
                <a:gd name="T10" fmla="*/ 101 w 291"/>
                <a:gd name="T11" fmla="*/ 53 h 82"/>
                <a:gd name="T12" fmla="*/ 111 w 291"/>
                <a:gd name="T13" fmla="*/ 54 h 82"/>
                <a:gd name="T14" fmla="*/ 121 w 291"/>
                <a:gd name="T15" fmla="*/ 55 h 82"/>
                <a:gd name="T16" fmla="*/ 130 w 291"/>
                <a:gd name="T17" fmla="*/ 57 h 82"/>
                <a:gd name="T18" fmla="*/ 139 w 291"/>
                <a:gd name="T19" fmla="*/ 57 h 82"/>
                <a:gd name="T20" fmla="*/ 149 w 291"/>
                <a:gd name="T21" fmla="*/ 58 h 82"/>
                <a:gd name="T22" fmla="*/ 167 w 291"/>
                <a:gd name="T23" fmla="*/ 59 h 82"/>
                <a:gd name="T24" fmla="*/ 189 w 291"/>
                <a:gd name="T25" fmla="*/ 61 h 82"/>
                <a:gd name="T26" fmla="*/ 213 w 291"/>
                <a:gd name="T27" fmla="*/ 65 h 82"/>
                <a:gd name="T28" fmla="*/ 238 w 291"/>
                <a:gd name="T29" fmla="*/ 67 h 82"/>
                <a:gd name="T30" fmla="*/ 260 w 291"/>
                <a:gd name="T31" fmla="*/ 70 h 82"/>
                <a:gd name="T32" fmla="*/ 278 w 291"/>
                <a:gd name="T33" fmla="*/ 73 h 82"/>
                <a:gd name="T34" fmla="*/ 291 w 291"/>
                <a:gd name="T35" fmla="*/ 74 h 82"/>
                <a:gd name="T36" fmla="*/ 278 w 291"/>
                <a:gd name="T37" fmla="*/ 70 h 82"/>
                <a:gd name="T38" fmla="*/ 263 w 291"/>
                <a:gd name="T39" fmla="*/ 67 h 82"/>
                <a:gd name="T40" fmla="*/ 247 w 291"/>
                <a:gd name="T41" fmla="*/ 62 h 82"/>
                <a:gd name="T42" fmla="*/ 230 w 291"/>
                <a:gd name="T43" fmla="*/ 58 h 82"/>
                <a:gd name="T44" fmla="*/ 212 w 291"/>
                <a:gd name="T45" fmla="*/ 53 h 82"/>
                <a:gd name="T46" fmla="*/ 193 w 291"/>
                <a:gd name="T47" fmla="*/ 47 h 82"/>
                <a:gd name="T48" fmla="*/ 174 w 291"/>
                <a:gd name="T49" fmla="*/ 43 h 82"/>
                <a:gd name="T50" fmla="*/ 155 w 291"/>
                <a:gd name="T51" fmla="*/ 37 h 82"/>
                <a:gd name="T52" fmla="*/ 136 w 291"/>
                <a:gd name="T53" fmla="*/ 32 h 82"/>
                <a:gd name="T54" fmla="*/ 116 w 291"/>
                <a:gd name="T55" fmla="*/ 27 h 82"/>
                <a:gd name="T56" fmla="*/ 98 w 291"/>
                <a:gd name="T57" fmla="*/ 22 h 82"/>
                <a:gd name="T58" fmla="*/ 80 w 291"/>
                <a:gd name="T59" fmla="*/ 17 h 82"/>
                <a:gd name="T60" fmla="*/ 63 w 291"/>
                <a:gd name="T61" fmla="*/ 13 h 82"/>
                <a:gd name="T62" fmla="*/ 48 w 291"/>
                <a:gd name="T63" fmla="*/ 8 h 82"/>
                <a:gd name="T64" fmla="*/ 34 w 291"/>
                <a:gd name="T65" fmla="*/ 4 h 82"/>
                <a:gd name="T66" fmla="*/ 21 w 291"/>
                <a:gd name="T67" fmla="*/ 0 h 82"/>
                <a:gd name="T68" fmla="*/ 18 w 291"/>
                <a:gd name="T69" fmla="*/ 2 h 82"/>
                <a:gd name="T70" fmla="*/ 13 w 291"/>
                <a:gd name="T71" fmla="*/ 6 h 82"/>
                <a:gd name="T72" fmla="*/ 10 w 291"/>
                <a:gd name="T73" fmla="*/ 9 h 82"/>
                <a:gd name="T74" fmla="*/ 5 w 291"/>
                <a:gd name="T75" fmla="*/ 13 h 82"/>
                <a:gd name="T76" fmla="*/ 0 w 291"/>
                <a:gd name="T77" fmla="*/ 24 h 82"/>
                <a:gd name="T78" fmla="*/ 2 w 291"/>
                <a:gd name="T79" fmla="*/ 38 h 82"/>
                <a:gd name="T80" fmla="*/ 10 w 291"/>
                <a:gd name="T81" fmla="*/ 58 h 82"/>
                <a:gd name="T82" fmla="*/ 19 w 291"/>
                <a:gd name="T83" fmla="*/ 82 h 82"/>
                <a:gd name="T84" fmla="*/ 24 w 291"/>
                <a:gd name="T85" fmla="*/ 77 h 82"/>
                <a:gd name="T86" fmla="*/ 30 w 291"/>
                <a:gd name="T87" fmla="*/ 73 h 82"/>
                <a:gd name="T88" fmla="*/ 34 w 291"/>
                <a:gd name="T89" fmla="*/ 68 h 82"/>
                <a:gd name="T90" fmla="*/ 39 w 291"/>
                <a:gd name="T91" fmla="*/ 65 h 82"/>
                <a:gd name="T92" fmla="*/ 43 w 291"/>
                <a:gd name="T93" fmla="*/ 61 h 82"/>
                <a:gd name="T94" fmla="*/ 48 w 291"/>
                <a:gd name="T95" fmla="*/ 58 h 82"/>
                <a:gd name="T96" fmla="*/ 51 w 291"/>
                <a:gd name="T97" fmla="*/ 55 h 82"/>
                <a:gd name="T98" fmla="*/ 54 w 291"/>
                <a:gd name="T99" fmla="*/ 54 h 82"/>
                <a:gd name="T100" fmla="*/ 57 w 291"/>
                <a:gd name="T101" fmla="*/ 5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91" h="82">
                  <a:moveTo>
                    <a:pt x="57" y="52"/>
                  </a:moveTo>
                  <a:lnTo>
                    <a:pt x="62" y="52"/>
                  </a:lnTo>
                  <a:lnTo>
                    <a:pt x="72" y="51"/>
                  </a:lnTo>
                  <a:lnTo>
                    <a:pt x="81" y="51"/>
                  </a:lnTo>
                  <a:lnTo>
                    <a:pt x="92" y="52"/>
                  </a:lnTo>
                  <a:lnTo>
                    <a:pt x="101" y="53"/>
                  </a:lnTo>
                  <a:lnTo>
                    <a:pt x="111" y="54"/>
                  </a:lnTo>
                  <a:lnTo>
                    <a:pt x="121" y="55"/>
                  </a:lnTo>
                  <a:lnTo>
                    <a:pt x="130" y="57"/>
                  </a:lnTo>
                  <a:lnTo>
                    <a:pt x="139" y="57"/>
                  </a:lnTo>
                  <a:lnTo>
                    <a:pt x="149" y="58"/>
                  </a:lnTo>
                  <a:lnTo>
                    <a:pt x="167" y="59"/>
                  </a:lnTo>
                  <a:lnTo>
                    <a:pt x="189" y="61"/>
                  </a:lnTo>
                  <a:lnTo>
                    <a:pt x="213" y="65"/>
                  </a:lnTo>
                  <a:lnTo>
                    <a:pt x="238" y="67"/>
                  </a:lnTo>
                  <a:lnTo>
                    <a:pt x="260" y="70"/>
                  </a:lnTo>
                  <a:lnTo>
                    <a:pt x="278" y="73"/>
                  </a:lnTo>
                  <a:lnTo>
                    <a:pt x="291" y="74"/>
                  </a:lnTo>
                  <a:lnTo>
                    <a:pt x="278" y="70"/>
                  </a:lnTo>
                  <a:lnTo>
                    <a:pt x="263" y="67"/>
                  </a:lnTo>
                  <a:lnTo>
                    <a:pt x="247" y="62"/>
                  </a:lnTo>
                  <a:lnTo>
                    <a:pt x="230" y="58"/>
                  </a:lnTo>
                  <a:lnTo>
                    <a:pt x="212" y="53"/>
                  </a:lnTo>
                  <a:lnTo>
                    <a:pt x="193" y="47"/>
                  </a:lnTo>
                  <a:lnTo>
                    <a:pt x="174" y="43"/>
                  </a:lnTo>
                  <a:lnTo>
                    <a:pt x="155" y="37"/>
                  </a:lnTo>
                  <a:lnTo>
                    <a:pt x="136" y="32"/>
                  </a:lnTo>
                  <a:lnTo>
                    <a:pt x="116" y="27"/>
                  </a:lnTo>
                  <a:lnTo>
                    <a:pt x="98" y="22"/>
                  </a:lnTo>
                  <a:lnTo>
                    <a:pt x="80" y="17"/>
                  </a:lnTo>
                  <a:lnTo>
                    <a:pt x="63" y="13"/>
                  </a:lnTo>
                  <a:lnTo>
                    <a:pt x="48" y="8"/>
                  </a:lnTo>
                  <a:lnTo>
                    <a:pt x="34" y="4"/>
                  </a:lnTo>
                  <a:lnTo>
                    <a:pt x="21" y="0"/>
                  </a:lnTo>
                  <a:lnTo>
                    <a:pt x="18" y="2"/>
                  </a:lnTo>
                  <a:lnTo>
                    <a:pt x="13" y="6"/>
                  </a:lnTo>
                  <a:lnTo>
                    <a:pt x="10" y="9"/>
                  </a:lnTo>
                  <a:lnTo>
                    <a:pt x="5" y="13"/>
                  </a:lnTo>
                  <a:lnTo>
                    <a:pt x="0" y="24"/>
                  </a:lnTo>
                  <a:lnTo>
                    <a:pt x="2" y="38"/>
                  </a:lnTo>
                  <a:lnTo>
                    <a:pt x="10" y="58"/>
                  </a:lnTo>
                  <a:lnTo>
                    <a:pt x="19" y="82"/>
                  </a:lnTo>
                  <a:lnTo>
                    <a:pt x="24" y="77"/>
                  </a:lnTo>
                  <a:lnTo>
                    <a:pt x="30" y="73"/>
                  </a:lnTo>
                  <a:lnTo>
                    <a:pt x="34" y="68"/>
                  </a:lnTo>
                  <a:lnTo>
                    <a:pt x="39" y="65"/>
                  </a:lnTo>
                  <a:lnTo>
                    <a:pt x="43" y="61"/>
                  </a:lnTo>
                  <a:lnTo>
                    <a:pt x="48" y="58"/>
                  </a:lnTo>
                  <a:lnTo>
                    <a:pt x="51" y="55"/>
                  </a:lnTo>
                  <a:lnTo>
                    <a:pt x="54" y="54"/>
                  </a:lnTo>
                  <a:lnTo>
                    <a:pt x="57" y="52"/>
                  </a:lnTo>
                  <a:close/>
                </a:path>
              </a:pathLst>
            </a:custGeom>
            <a:solidFill>
              <a:srgbClr val="BFAD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8"/>
            <p:cNvSpPr>
              <a:spLocks/>
            </p:cNvSpPr>
            <p:nvPr/>
          </p:nvSpPr>
          <p:spPr bwMode="auto">
            <a:xfrm>
              <a:off x="1073" y="3082"/>
              <a:ext cx="77" cy="33"/>
            </a:xfrm>
            <a:custGeom>
              <a:avLst/>
              <a:gdLst>
                <a:gd name="T0" fmla="*/ 8 w 154"/>
                <a:gd name="T1" fmla="*/ 7 h 65"/>
                <a:gd name="T2" fmla="*/ 9 w 154"/>
                <a:gd name="T3" fmla="*/ 0 h 65"/>
                <a:gd name="T4" fmla="*/ 8 w 154"/>
                <a:gd name="T5" fmla="*/ 1 h 65"/>
                <a:gd name="T6" fmla="*/ 7 w 154"/>
                <a:gd name="T7" fmla="*/ 2 h 65"/>
                <a:gd name="T8" fmla="*/ 5 w 154"/>
                <a:gd name="T9" fmla="*/ 3 h 65"/>
                <a:gd name="T10" fmla="*/ 4 w 154"/>
                <a:gd name="T11" fmla="*/ 4 h 65"/>
                <a:gd name="T12" fmla="*/ 0 w 154"/>
                <a:gd name="T13" fmla="*/ 11 h 65"/>
                <a:gd name="T14" fmla="*/ 0 w 154"/>
                <a:gd name="T15" fmla="*/ 19 h 65"/>
                <a:gd name="T16" fmla="*/ 1 w 154"/>
                <a:gd name="T17" fmla="*/ 27 h 65"/>
                <a:gd name="T18" fmla="*/ 4 w 154"/>
                <a:gd name="T19" fmla="*/ 35 h 65"/>
                <a:gd name="T20" fmla="*/ 7 w 154"/>
                <a:gd name="T21" fmla="*/ 35 h 65"/>
                <a:gd name="T22" fmla="*/ 8 w 154"/>
                <a:gd name="T23" fmla="*/ 35 h 65"/>
                <a:gd name="T24" fmla="*/ 10 w 154"/>
                <a:gd name="T25" fmla="*/ 35 h 65"/>
                <a:gd name="T26" fmla="*/ 10 w 154"/>
                <a:gd name="T27" fmla="*/ 35 h 65"/>
                <a:gd name="T28" fmla="*/ 18 w 154"/>
                <a:gd name="T29" fmla="*/ 37 h 65"/>
                <a:gd name="T30" fmla="*/ 33 w 154"/>
                <a:gd name="T31" fmla="*/ 39 h 65"/>
                <a:gd name="T32" fmla="*/ 53 w 154"/>
                <a:gd name="T33" fmla="*/ 44 h 65"/>
                <a:gd name="T34" fmla="*/ 76 w 154"/>
                <a:gd name="T35" fmla="*/ 48 h 65"/>
                <a:gd name="T36" fmla="*/ 99 w 154"/>
                <a:gd name="T37" fmla="*/ 54 h 65"/>
                <a:gd name="T38" fmla="*/ 122 w 154"/>
                <a:gd name="T39" fmla="*/ 59 h 65"/>
                <a:gd name="T40" fmla="*/ 140 w 154"/>
                <a:gd name="T41" fmla="*/ 62 h 65"/>
                <a:gd name="T42" fmla="*/ 154 w 154"/>
                <a:gd name="T43" fmla="*/ 65 h 65"/>
                <a:gd name="T44" fmla="*/ 141 w 154"/>
                <a:gd name="T45" fmla="*/ 60 h 65"/>
                <a:gd name="T46" fmla="*/ 123 w 154"/>
                <a:gd name="T47" fmla="*/ 53 h 65"/>
                <a:gd name="T48" fmla="*/ 101 w 154"/>
                <a:gd name="T49" fmla="*/ 46 h 65"/>
                <a:gd name="T50" fmla="*/ 78 w 154"/>
                <a:gd name="T51" fmla="*/ 38 h 65"/>
                <a:gd name="T52" fmla="*/ 55 w 154"/>
                <a:gd name="T53" fmla="*/ 30 h 65"/>
                <a:gd name="T54" fmla="*/ 35 w 154"/>
                <a:gd name="T55" fmla="*/ 23 h 65"/>
                <a:gd name="T56" fmla="*/ 21 w 154"/>
                <a:gd name="T57" fmla="*/ 17 h 65"/>
                <a:gd name="T58" fmla="*/ 13 w 154"/>
                <a:gd name="T59" fmla="*/ 14 h 65"/>
                <a:gd name="T60" fmla="*/ 8 w 154"/>
                <a:gd name="T61" fmla="*/ 7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4" h="65">
                  <a:moveTo>
                    <a:pt x="8" y="7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5" y="3"/>
                  </a:lnTo>
                  <a:lnTo>
                    <a:pt x="4" y="4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1" y="27"/>
                  </a:lnTo>
                  <a:lnTo>
                    <a:pt x="4" y="35"/>
                  </a:lnTo>
                  <a:lnTo>
                    <a:pt x="7" y="35"/>
                  </a:lnTo>
                  <a:lnTo>
                    <a:pt x="8" y="35"/>
                  </a:lnTo>
                  <a:lnTo>
                    <a:pt x="10" y="35"/>
                  </a:lnTo>
                  <a:lnTo>
                    <a:pt x="10" y="35"/>
                  </a:lnTo>
                  <a:lnTo>
                    <a:pt x="18" y="37"/>
                  </a:lnTo>
                  <a:lnTo>
                    <a:pt x="33" y="39"/>
                  </a:lnTo>
                  <a:lnTo>
                    <a:pt x="53" y="44"/>
                  </a:lnTo>
                  <a:lnTo>
                    <a:pt x="76" y="48"/>
                  </a:lnTo>
                  <a:lnTo>
                    <a:pt x="99" y="54"/>
                  </a:lnTo>
                  <a:lnTo>
                    <a:pt x="122" y="59"/>
                  </a:lnTo>
                  <a:lnTo>
                    <a:pt x="140" y="62"/>
                  </a:lnTo>
                  <a:lnTo>
                    <a:pt x="154" y="65"/>
                  </a:lnTo>
                  <a:lnTo>
                    <a:pt x="141" y="60"/>
                  </a:lnTo>
                  <a:lnTo>
                    <a:pt x="123" y="53"/>
                  </a:lnTo>
                  <a:lnTo>
                    <a:pt x="101" y="46"/>
                  </a:lnTo>
                  <a:lnTo>
                    <a:pt x="78" y="38"/>
                  </a:lnTo>
                  <a:lnTo>
                    <a:pt x="55" y="30"/>
                  </a:lnTo>
                  <a:lnTo>
                    <a:pt x="35" y="23"/>
                  </a:lnTo>
                  <a:lnTo>
                    <a:pt x="21" y="17"/>
                  </a:lnTo>
                  <a:lnTo>
                    <a:pt x="13" y="14"/>
                  </a:lnTo>
                  <a:lnTo>
                    <a:pt x="8" y="7"/>
                  </a:lnTo>
                  <a:close/>
                </a:path>
              </a:pathLst>
            </a:custGeom>
            <a:solidFill>
              <a:srgbClr val="BFAD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9"/>
            <p:cNvSpPr>
              <a:spLocks/>
            </p:cNvSpPr>
            <p:nvPr/>
          </p:nvSpPr>
          <p:spPr bwMode="auto">
            <a:xfrm>
              <a:off x="187" y="3449"/>
              <a:ext cx="148" cy="91"/>
            </a:xfrm>
            <a:custGeom>
              <a:avLst/>
              <a:gdLst>
                <a:gd name="T0" fmla="*/ 23 w 296"/>
                <a:gd name="T1" fmla="*/ 180 h 180"/>
                <a:gd name="T2" fmla="*/ 0 w 296"/>
                <a:gd name="T3" fmla="*/ 155 h 180"/>
                <a:gd name="T4" fmla="*/ 296 w 296"/>
                <a:gd name="T5" fmla="*/ 0 h 180"/>
                <a:gd name="T6" fmla="*/ 23 w 296"/>
                <a:gd name="T7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6" h="180">
                  <a:moveTo>
                    <a:pt x="23" y="180"/>
                  </a:moveTo>
                  <a:lnTo>
                    <a:pt x="0" y="155"/>
                  </a:lnTo>
                  <a:lnTo>
                    <a:pt x="296" y="0"/>
                  </a:lnTo>
                  <a:lnTo>
                    <a:pt x="23" y="180"/>
                  </a:lnTo>
                  <a:close/>
                </a:path>
              </a:pathLst>
            </a:custGeom>
            <a:solidFill>
              <a:srgbClr val="7551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0"/>
            <p:cNvSpPr>
              <a:spLocks/>
            </p:cNvSpPr>
            <p:nvPr/>
          </p:nvSpPr>
          <p:spPr bwMode="auto">
            <a:xfrm>
              <a:off x="868" y="3652"/>
              <a:ext cx="30" cy="40"/>
            </a:xfrm>
            <a:custGeom>
              <a:avLst/>
              <a:gdLst>
                <a:gd name="T0" fmla="*/ 56 w 61"/>
                <a:gd name="T1" fmla="*/ 23 h 81"/>
                <a:gd name="T2" fmla="*/ 61 w 61"/>
                <a:gd name="T3" fmla="*/ 36 h 81"/>
                <a:gd name="T4" fmla="*/ 61 w 61"/>
                <a:gd name="T5" fmla="*/ 50 h 81"/>
                <a:gd name="T6" fmla="*/ 54 w 61"/>
                <a:gd name="T7" fmla="*/ 65 h 81"/>
                <a:gd name="T8" fmla="*/ 44 w 61"/>
                <a:gd name="T9" fmla="*/ 81 h 81"/>
                <a:gd name="T10" fmla="*/ 46 w 61"/>
                <a:gd name="T11" fmla="*/ 75 h 81"/>
                <a:gd name="T12" fmla="*/ 47 w 61"/>
                <a:gd name="T13" fmla="*/ 69 h 81"/>
                <a:gd name="T14" fmla="*/ 47 w 61"/>
                <a:gd name="T15" fmla="*/ 63 h 81"/>
                <a:gd name="T16" fmla="*/ 48 w 61"/>
                <a:gd name="T17" fmla="*/ 59 h 81"/>
                <a:gd name="T18" fmla="*/ 47 w 61"/>
                <a:gd name="T19" fmla="*/ 52 h 81"/>
                <a:gd name="T20" fmla="*/ 43 w 61"/>
                <a:gd name="T21" fmla="*/ 44 h 81"/>
                <a:gd name="T22" fmla="*/ 39 w 61"/>
                <a:gd name="T23" fmla="*/ 36 h 81"/>
                <a:gd name="T24" fmla="*/ 32 w 61"/>
                <a:gd name="T25" fmla="*/ 28 h 81"/>
                <a:gd name="T26" fmla="*/ 24 w 61"/>
                <a:gd name="T27" fmla="*/ 20 h 81"/>
                <a:gd name="T28" fmla="*/ 16 w 61"/>
                <a:gd name="T29" fmla="*/ 13 h 81"/>
                <a:gd name="T30" fmla="*/ 8 w 61"/>
                <a:gd name="T31" fmla="*/ 6 h 81"/>
                <a:gd name="T32" fmla="*/ 1 w 61"/>
                <a:gd name="T33" fmla="*/ 0 h 81"/>
                <a:gd name="T34" fmla="*/ 0 w 61"/>
                <a:gd name="T35" fmla="*/ 0 h 81"/>
                <a:gd name="T36" fmla="*/ 10 w 61"/>
                <a:gd name="T37" fmla="*/ 2 h 81"/>
                <a:gd name="T38" fmla="*/ 19 w 61"/>
                <a:gd name="T39" fmla="*/ 4 h 81"/>
                <a:gd name="T40" fmla="*/ 27 w 61"/>
                <a:gd name="T41" fmla="*/ 6 h 81"/>
                <a:gd name="T42" fmla="*/ 35 w 61"/>
                <a:gd name="T43" fmla="*/ 8 h 81"/>
                <a:gd name="T44" fmla="*/ 42 w 61"/>
                <a:gd name="T45" fmla="*/ 12 h 81"/>
                <a:gd name="T46" fmla="*/ 47 w 61"/>
                <a:gd name="T47" fmla="*/ 15 h 81"/>
                <a:gd name="T48" fmla="*/ 53 w 61"/>
                <a:gd name="T49" fmla="*/ 19 h 81"/>
                <a:gd name="T50" fmla="*/ 56 w 61"/>
                <a:gd name="T51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1" h="81">
                  <a:moveTo>
                    <a:pt x="56" y="23"/>
                  </a:moveTo>
                  <a:lnTo>
                    <a:pt x="61" y="36"/>
                  </a:lnTo>
                  <a:lnTo>
                    <a:pt x="61" y="50"/>
                  </a:lnTo>
                  <a:lnTo>
                    <a:pt x="54" y="65"/>
                  </a:lnTo>
                  <a:lnTo>
                    <a:pt x="44" y="81"/>
                  </a:lnTo>
                  <a:lnTo>
                    <a:pt x="46" y="75"/>
                  </a:lnTo>
                  <a:lnTo>
                    <a:pt x="47" y="69"/>
                  </a:lnTo>
                  <a:lnTo>
                    <a:pt x="47" y="63"/>
                  </a:lnTo>
                  <a:lnTo>
                    <a:pt x="48" y="59"/>
                  </a:lnTo>
                  <a:lnTo>
                    <a:pt x="47" y="52"/>
                  </a:lnTo>
                  <a:lnTo>
                    <a:pt x="43" y="44"/>
                  </a:lnTo>
                  <a:lnTo>
                    <a:pt x="39" y="36"/>
                  </a:lnTo>
                  <a:lnTo>
                    <a:pt x="32" y="28"/>
                  </a:lnTo>
                  <a:lnTo>
                    <a:pt x="24" y="20"/>
                  </a:lnTo>
                  <a:lnTo>
                    <a:pt x="16" y="13"/>
                  </a:lnTo>
                  <a:lnTo>
                    <a:pt x="8" y="6"/>
                  </a:lnTo>
                  <a:lnTo>
                    <a:pt x="1" y="0"/>
                  </a:lnTo>
                  <a:lnTo>
                    <a:pt x="0" y="0"/>
                  </a:lnTo>
                  <a:lnTo>
                    <a:pt x="10" y="2"/>
                  </a:lnTo>
                  <a:lnTo>
                    <a:pt x="19" y="4"/>
                  </a:lnTo>
                  <a:lnTo>
                    <a:pt x="27" y="6"/>
                  </a:lnTo>
                  <a:lnTo>
                    <a:pt x="35" y="8"/>
                  </a:lnTo>
                  <a:lnTo>
                    <a:pt x="42" y="12"/>
                  </a:lnTo>
                  <a:lnTo>
                    <a:pt x="47" y="15"/>
                  </a:lnTo>
                  <a:lnTo>
                    <a:pt x="53" y="19"/>
                  </a:lnTo>
                  <a:lnTo>
                    <a:pt x="56" y="23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1"/>
            <p:cNvSpPr>
              <a:spLocks/>
            </p:cNvSpPr>
            <p:nvPr/>
          </p:nvSpPr>
          <p:spPr bwMode="auto">
            <a:xfrm>
              <a:off x="597" y="3493"/>
              <a:ext cx="276" cy="214"/>
            </a:xfrm>
            <a:custGeom>
              <a:avLst/>
              <a:gdLst>
                <a:gd name="T0" fmla="*/ 362 w 553"/>
                <a:gd name="T1" fmla="*/ 290 h 428"/>
                <a:gd name="T2" fmla="*/ 520 w 553"/>
                <a:gd name="T3" fmla="*/ 340 h 428"/>
                <a:gd name="T4" fmla="*/ 541 w 553"/>
                <a:gd name="T5" fmla="*/ 360 h 428"/>
                <a:gd name="T6" fmla="*/ 553 w 553"/>
                <a:gd name="T7" fmla="*/ 373 h 428"/>
                <a:gd name="T8" fmla="*/ 548 w 553"/>
                <a:gd name="T9" fmla="*/ 395 h 428"/>
                <a:gd name="T10" fmla="*/ 532 w 553"/>
                <a:gd name="T11" fmla="*/ 416 h 428"/>
                <a:gd name="T12" fmla="*/ 521 w 553"/>
                <a:gd name="T13" fmla="*/ 422 h 428"/>
                <a:gd name="T14" fmla="*/ 510 w 553"/>
                <a:gd name="T15" fmla="*/ 428 h 428"/>
                <a:gd name="T16" fmla="*/ 523 w 553"/>
                <a:gd name="T17" fmla="*/ 403 h 428"/>
                <a:gd name="T18" fmla="*/ 533 w 553"/>
                <a:gd name="T19" fmla="*/ 384 h 428"/>
                <a:gd name="T20" fmla="*/ 483 w 553"/>
                <a:gd name="T21" fmla="*/ 337 h 428"/>
                <a:gd name="T22" fmla="*/ 494 w 553"/>
                <a:gd name="T23" fmla="*/ 376 h 428"/>
                <a:gd name="T24" fmla="*/ 480 w 553"/>
                <a:gd name="T25" fmla="*/ 402 h 428"/>
                <a:gd name="T26" fmla="*/ 469 w 553"/>
                <a:gd name="T27" fmla="*/ 422 h 428"/>
                <a:gd name="T28" fmla="*/ 465 w 553"/>
                <a:gd name="T29" fmla="*/ 421 h 428"/>
                <a:gd name="T30" fmla="*/ 461 w 553"/>
                <a:gd name="T31" fmla="*/ 419 h 428"/>
                <a:gd name="T32" fmla="*/ 441 w 553"/>
                <a:gd name="T33" fmla="*/ 330 h 428"/>
                <a:gd name="T34" fmla="*/ 312 w 553"/>
                <a:gd name="T35" fmla="*/ 281 h 428"/>
                <a:gd name="T36" fmla="*/ 295 w 553"/>
                <a:gd name="T37" fmla="*/ 263 h 428"/>
                <a:gd name="T38" fmla="*/ 263 w 553"/>
                <a:gd name="T39" fmla="*/ 229 h 428"/>
                <a:gd name="T40" fmla="*/ 221 w 553"/>
                <a:gd name="T41" fmla="*/ 189 h 428"/>
                <a:gd name="T42" fmla="*/ 175 w 553"/>
                <a:gd name="T43" fmla="*/ 148 h 428"/>
                <a:gd name="T44" fmla="*/ 98 w 553"/>
                <a:gd name="T45" fmla="*/ 80 h 428"/>
                <a:gd name="T46" fmla="*/ 57 w 553"/>
                <a:gd name="T47" fmla="*/ 43 h 428"/>
                <a:gd name="T48" fmla="*/ 40 w 553"/>
                <a:gd name="T49" fmla="*/ 29 h 428"/>
                <a:gd name="T50" fmla="*/ 38 w 553"/>
                <a:gd name="T51" fmla="*/ 27 h 428"/>
                <a:gd name="T52" fmla="*/ 24 w 553"/>
                <a:gd name="T53" fmla="*/ 21 h 428"/>
                <a:gd name="T54" fmla="*/ 6 w 553"/>
                <a:gd name="T55" fmla="*/ 12 h 428"/>
                <a:gd name="T56" fmla="*/ 0 w 553"/>
                <a:gd name="T57" fmla="*/ 5 h 428"/>
                <a:gd name="T58" fmla="*/ 2 w 553"/>
                <a:gd name="T59" fmla="*/ 1 h 428"/>
                <a:gd name="T60" fmla="*/ 12 w 553"/>
                <a:gd name="T61" fmla="*/ 4 h 428"/>
                <a:gd name="T62" fmla="*/ 29 w 553"/>
                <a:gd name="T63" fmla="*/ 8 h 428"/>
                <a:gd name="T64" fmla="*/ 42 w 553"/>
                <a:gd name="T65" fmla="*/ 11 h 428"/>
                <a:gd name="T66" fmla="*/ 51 w 553"/>
                <a:gd name="T67" fmla="*/ 13 h 428"/>
                <a:gd name="T68" fmla="*/ 62 w 553"/>
                <a:gd name="T69" fmla="*/ 22 h 428"/>
                <a:gd name="T70" fmla="*/ 89 w 553"/>
                <a:gd name="T71" fmla="*/ 47 h 428"/>
                <a:gd name="T72" fmla="*/ 124 w 553"/>
                <a:gd name="T73" fmla="*/ 83 h 428"/>
                <a:gd name="T74" fmla="*/ 166 w 553"/>
                <a:gd name="T75" fmla="*/ 123 h 428"/>
                <a:gd name="T76" fmla="*/ 207 w 553"/>
                <a:gd name="T77" fmla="*/ 165 h 428"/>
                <a:gd name="T78" fmla="*/ 247 w 553"/>
                <a:gd name="T79" fmla="*/ 203 h 428"/>
                <a:gd name="T80" fmla="*/ 279 w 553"/>
                <a:gd name="T81" fmla="*/ 234 h 428"/>
                <a:gd name="T82" fmla="*/ 300 w 553"/>
                <a:gd name="T83" fmla="*/ 254 h 428"/>
                <a:gd name="T84" fmla="*/ 311 w 553"/>
                <a:gd name="T85" fmla="*/ 264 h 428"/>
                <a:gd name="T86" fmla="*/ 327 w 553"/>
                <a:gd name="T87" fmla="*/ 273 h 428"/>
                <a:gd name="T88" fmla="*/ 343 w 553"/>
                <a:gd name="T89" fmla="*/ 281 h 428"/>
                <a:gd name="T90" fmla="*/ 355 w 553"/>
                <a:gd name="T91" fmla="*/ 287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3" h="428">
                  <a:moveTo>
                    <a:pt x="358" y="288"/>
                  </a:moveTo>
                  <a:lnTo>
                    <a:pt x="362" y="290"/>
                  </a:lnTo>
                  <a:lnTo>
                    <a:pt x="437" y="294"/>
                  </a:lnTo>
                  <a:lnTo>
                    <a:pt x="520" y="340"/>
                  </a:lnTo>
                  <a:lnTo>
                    <a:pt x="531" y="349"/>
                  </a:lnTo>
                  <a:lnTo>
                    <a:pt x="541" y="360"/>
                  </a:lnTo>
                  <a:lnTo>
                    <a:pt x="549" y="368"/>
                  </a:lnTo>
                  <a:lnTo>
                    <a:pt x="553" y="373"/>
                  </a:lnTo>
                  <a:lnTo>
                    <a:pt x="552" y="384"/>
                  </a:lnTo>
                  <a:lnTo>
                    <a:pt x="548" y="395"/>
                  </a:lnTo>
                  <a:lnTo>
                    <a:pt x="543" y="407"/>
                  </a:lnTo>
                  <a:lnTo>
                    <a:pt x="532" y="416"/>
                  </a:lnTo>
                  <a:lnTo>
                    <a:pt x="526" y="419"/>
                  </a:lnTo>
                  <a:lnTo>
                    <a:pt x="521" y="422"/>
                  </a:lnTo>
                  <a:lnTo>
                    <a:pt x="515" y="425"/>
                  </a:lnTo>
                  <a:lnTo>
                    <a:pt x="510" y="428"/>
                  </a:lnTo>
                  <a:lnTo>
                    <a:pt x="517" y="416"/>
                  </a:lnTo>
                  <a:lnTo>
                    <a:pt x="523" y="403"/>
                  </a:lnTo>
                  <a:lnTo>
                    <a:pt x="529" y="393"/>
                  </a:lnTo>
                  <a:lnTo>
                    <a:pt x="533" y="384"/>
                  </a:lnTo>
                  <a:lnTo>
                    <a:pt x="537" y="378"/>
                  </a:lnTo>
                  <a:lnTo>
                    <a:pt x="483" y="337"/>
                  </a:lnTo>
                  <a:lnTo>
                    <a:pt x="487" y="365"/>
                  </a:lnTo>
                  <a:lnTo>
                    <a:pt x="494" y="376"/>
                  </a:lnTo>
                  <a:lnTo>
                    <a:pt x="487" y="390"/>
                  </a:lnTo>
                  <a:lnTo>
                    <a:pt x="480" y="402"/>
                  </a:lnTo>
                  <a:lnTo>
                    <a:pt x="473" y="414"/>
                  </a:lnTo>
                  <a:lnTo>
                    <a:pt x="469" y="422"/>
                  </a:lnTo>
                  <a:lnTo>
                    <a:pt x="467" y="422"/>
                  </a:lnTo>
                  <a:lnTo>
                    <a:pt x="465" y="421"/>
                  </a:lnTo>
                  <a:lnTo>
                    <a:pt x="463" y="421"/>
                  </a:lnTo>
                  <a:lnTo>
                    <a:pt x="461" y="419"/>
                  </a:lnTo>
                  <a:lnTo>
                    <a:pt x="465" y="402"/>
                  </a:lnTo>
                  <a:lnTo>
                    <a:pt x="441" y="330"/>
                  </a:lnTo>
                  <a:lnTo>
                    <a:pt x="371" y="316"/>
                  </a:lnTo>
                  <a:lnTo>
                    <a:pt x="312" y="281"/>
                  </a:lnTo>
                  <a:lnTo>
                    <a:pt x="305" y="274"/>
                  </a:lnTo>
                  <a:lnTo>
                    <a:pt x="295" y="263"/>
                  </a:lnTo>
                  <a:lnTo>
                    <a:pt x="280" y="248"/>
                  </a:lnTo>
                  <a:lnTo>
                    <a:pt x="263" y="229"/>
                  </a:lnTo>
                  <a:lnTo>
                    <a:pt x="243" y="210"/>
                  </a:lnTo>
                  <a:lnTo>
                    <a:pt x="221" y="189"/>
                  </a:lnTo>
                  <a:lnTo>
                    <a:pt x="198" y="168"/>
                  </a:lnTo>
                  <a:lnTo>
                    <a:pt x="175" y="148"/>
                  </a:lnTo>
                  <a:lnTo>
                    <a:pt x="131" y="108"/>
                  </a:lnTo>
                  <a:lnTo>
                    <a:pt x="98" y="80"/>
                  </a:lnTo>
                  <a:lnTo>
                    <a:pt x="74" y="58"/>
                  </a:lnTo>
                  <a:lnTo>
                    <a:pt x="57" y="43"/>
                  </a:lnTo>
                  <a:lnTo>
                    <a:pt x="46" y="34"/>
                  </a:lnTo>
                  <a:lnTo>
                    <a:pt x="40" y="29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33" y="24"/>
                  </a:lnTo>
                  <a:lnTo>
                    <a:pt x="24" y="21"/>
                  </a:lnTo>
                  <a:lnTo>
                    <a:pt x="15" y="17"/>
                  </a:lnTo>
                  <a:lnTo>
                    <a:pt x="6" y="12"/>
                  </a:lnTo>
                  <a:lnTo>
                    <a:pt x="0" y="7"/>
                  </a:lnTo>
                  <a:lnTo>
                    <a:pt x="0" y="5"/>
                  </a:lnTo>
                  <a:lnTo>
                    <a:pt x="1" y="4"/>
                  </a:lnTo>
                  <a:lnTo>
                    <a:pt x="2" y="1"/>
                  </a:lnTo>
                  <a:lnTo>
                    <a:pt x="4" y="0"/>
                  </a:lnTo>
                  <a:lnTo>
                    <a:pt x="12" y="4"/>
                  </a:lnTo>
                  <a:lnTo>
                    <a:pt x="21" y="6"/>
                  </a:lnTo>
                  <a:lnTo>
                    <a:pt x="29" y="8"/>
                  </a:lnTo>
                  <a:lnTo>
                    <a:pt x="37" y="9"/>
                  </a:lnTo>
                  <a:lnTo>
                    <a:pt x="42" y="11"/>
                  </a:lnTo>
                  <a:lnTo>
                    <a:pt x="47" y="12"/>
                  </a:lnTo>
                  <a:lnTo>
                    <a:pt x="51" y="13"/>
                  </a:lnTo>
                  <a:lnTo>
                    <a:pt x="54" y="14"/>
                  </a:lnTo>
                  <a:lnTo>
                    <a:pt x="62" y="22"/>
                  </a:lnTo>
                  <a:lnTo>
                    <a:pt x="74" y="34"/>
                  </a:lnTo>
                  <a:lnTo>
                    <a:pt x="89" y="47"/>
                  </a:lnTo>
                  <a:lnTo>
                    <a:pt x="106" y="65"/>
                  </a:lnTo>
                  <a:lnTo>
                    <a:pt x="124" y="83"/>
                  </a:lnTo>
                  <a:lnTo>
                    <a:pt x="145" y="103"/>
                  </a:lnTo>
                  <a:lnTo>
                    <a:pt x="166" y="123"/>
                  </a:lnTo>
                  <a:lnTo>
                    <a:pt x="187" y="144"/>
                  </a:lnTo>
                  <a:lnTo>
                    <a:pt x="207" y="165"/>
                  </a:lnTo>
                  <a:lnTo>
                    <a:pt x="228" y="184"/>
                  </a:lnTo>
                  <a:lnTo>
                    <a:pt x="247" y="203"/>
                  </a:lnTo>
                  <a:lnTo>
                    <a:pt x="264" y="220"/>
                  </a:lnTo>
                  <a:lnTo>
                    <a:pt x="279" y="234"/>
                  </a:lnTo>
                  <a:lnTo>
                    <a:pt x="290" y="246"/>
                  </a:lnTo>
                  <a:lnTo>
                    <a:pt x="300" y="254"/>
                  </a:lnTo>
                  <a:lnTo>
                    <a:pt x="304" y="258"/>
                  </a:lnTo>
                  <a:lnTo>
                    <a:pt x="311" y="264"/>
                  </a:lnTo>
                  <a:lnTo>
                    <a:pt x="318" y="269"/>
                  </a:lnTo>
                  <a:lnTo>
                    <a:pt x="327" y="273"/>
                  </a:lnTo>
                  <a:lnTo>
                    <a:pt x="335" y="278"/>
                  </a:lnTo>
                  <a:lnTo>
                    <a:pt x="343" y="281"/>
                  </a:lnTo>
                  <a:lnTo>
                    <a:pt x="350" y="285"/>
                  </a:lnTo>
                  <a:lnTo>
                    <a:pt x="355" y="287"/>
                  </a:lnTo>
                  <a:lnTo>
                    <a:pt x="358" y="288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2"/>
            <p:cNvSpPr>
              <a:spLocks/>
            </p:cNvSpPr>
            <p:nvPr/>
          </p:nvSpPr>
          <p:spPr bwMode="auto">
            <a:xfrm>
              <a:off x="920" y="3039"/>
              <a:ext cx="73" cy="9"/>
            </a:xfrm>
            <a:custGeom>
              <a:avLst/>
              <a:gdLst>
                <a:gd name="T0" fmla="*/ 147 w 147"/>
                <a:gd name="T1" fmla="*/ 20 h 20"/>
                <a:gd name="T2" fmla="*/ 144 w 147"/>
                <a:gd name="T3" fmla="*/ 19 h 20"/>
                <a:gd name="T4" fmla="*/ 137 w 147"/>
                <a:gd name="T5" fmla="*/ 16 h 20"/>
                <a:gd name="T6" fmla="*/ 128 w 147"/>
                <a:gd name="T7" fmla="*/ 14 h 20"/>
                <a:gd name="T8" fmla="*/ 117 w 147"/>
                <a:gd name="T9" fmla="*/ 11 h 20"/>
                <a:gd name="T10" fmla="*/ 105 w 147"/>
                <a:gd name="T11" fmla="*/ 7 h 20"/>
                <a:gd name="T12" fmla="*/ 93 w 147"/>
                <a:gd name="T13" fmla="*/ 4 h 20"/>
                <a:gd name="T14" fmla="*/ 82 w 147"/>
                <a:gd name="T15" fmla="*/ 2 h 20"/>
                <a:gd name="T16" fmla="*/ 74 w 147"/>
                <a:gd name="T17" fmla="*/ 0 h 20"/>
                <a:gd name="T18" fmla="*/ 66 w 147"/>
                <a:gd name="T19" fmla="*/ 0 h 20"/>
                <a:gd name="T20" fmla="*/ 56 w 147"/>
                <a:gd name="T21" fmla="*/ 2 h 20"/>
                <a:gd name="T22" fmla="*/ 44 w 147"/>
                <a:gd name="T23" fmla="*/ 3 h 20"/>
                <a:gd name="T24" fmla="*/ 31 w 147"/>
                <a:gd name="T25" fmla="*/ 5 h 20"/>
                <a:gd name="T26" fmla="*/ 20 w 147"/>
                <a:gd name="T27" fmla="*/ 7 h 20"/>
                <a:gd name="T28" fmla="*/ 10 w 147"/>
                <a:gd name="T29" fmla="*/ 8 h 20"/>
                <a:gd name="T30" fmla="*/ 3 w 147"/>
                <a:gd name="T31" fmla="*/ 11 h 20"/>
                <a:gd name="T32" fmla="*/ 0 w 147"/>
                <a:gd name="T33" fmla="*/ 11 h 20"/>
                <a:gd name="T34" fmla="*/ 3 w 147"/>
                <a:gd name="T35" fmla="*/ 11 h 20"/>
                <a:gd name="T36" fmla="*/ 8 w 147"/>
                <a:gd name="T37" fmla="*/ 11 h 20"/>
                <a:gd name="T38" fmla="*/ 18 w 147"/>
                <a:gd name="T39" fmla="*/ 11 h 20"/>
                <a:gd name="T40" fmla="*/ 30 w 147"/>
                <a:gd name="T41" fmla="*/ 11 h 20"/>
                <a:gd name="T42" fmla="*/ 43 w 147"/>
                <a:gd name="T43" fmla="*/ 11 h 20"/>
                <a:gd name="T44" fmla="*/ 58 w 147"/>
                <a:gd name="T45" fmla="*/ 12 h 20"/>
                <a:gd name="T46" fmla="*/ 73 w 147"/>
                <a:gd name="T47" fmla="*/ 13 h 20"/>
                <a:gd name="T48" fmla="*/ 88 w 147"/>
                <a:gd name="T49" fmla="*/ 15 h 20"/>
                <a:gd name="T50" fmla="*/ 102 w 147"/>
                <a:gd name="T51" fmla="*/ 18 h 20"/>
                <a:gd name="T52" fmla="*/ 113 w 147"/>
                <a:gd name="T53" fmla="*/ 19 h 20"/>
                <a:gd name="T54" fmla="*/ 124 w 147"/>
                <a:gd name="T55" fmla="*/ 20 h 20"/>
                <a:gd name="T56" fmla="*/ 132 w 147"/>
                <a:gd name="T57" fmla="*/ 20 h 20"/>
                <a:gd name="T58" fmla="*/ 139 w 147"/>
                <a:gd name="T59" fmla="*/ 20 h 20"/>
                <a:gd name="T60" fmla="*/ 143 w 147"/>
                <a:gd name="T61" fmla="*/ 20 h 20"/>
                <a:gd name="T62" fmla="*/ 146 w 147"/>
                <a:gd name="T63" fmla="*/ 20 h 20"/>
                <a:gd name="T64" fmla="*/ 147 w 147"/>
                <a:gd name="T65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7" h="20">
                  <a:moveTo>
                    <a:pt x="147" y="20"/>
                  </a:moveTo>
                  <a:lnTo>
                    <a:pt x="144" y="19"/>
                  </a:lnTo>
                  <a:lnTo>
                    <a:pt x="137" y="16"/>
                  </a:lnTo>
                  <a:lnTo>
                    <a:pt x="128" y="14"/>
                  </a:lnTo>
                  <a:lnTo>
                    <a:pt x="117" y="11"/>
                  </a:lnTo>
                  <a:lnTo>
                    <a:pt x="105" y="7"/>
                  </a:lnTo>
                  <a:lnTo>
                    <a:pt x="93" y="4"/>
                  </a:lnTo>
                  <a:lnTo>
                    <a:pt x="82" y="2"/>
                  </a:lnTo>
                  <a:lnTo>
                    <a:pt x="74" y="0"/>
                  </a:lnTo>
                  <a:lnTo>
                    <a:pt x="66" y="0"/>
                  </a:lnTo>
                  <a:lnTo>
                    <a:pt x="56" y="2"/>
                  </a:lnTo>
                  <a:lnTo>
                    <a:pt x="44" y="3"/>
                  </a:lnTo>
                  <a:lnTo>
                    <a:pt x="31" y="5"/>
                  </a:lnTo>
                  <a:lnTo>
                    <a:pt x="20" y="7"/>
                  </a:lnTo>
                  <a:lnTo>
                    <a:pt x="10" y="8"/>
                  </a:lnTo>
                  <a:lnTo>
                    <a:pt x="3" y="11"/>
                  </a:lnTo>
                  <a:lnTo>
                    <a:pt x="0" y="11"/>
                  </a:lnTo>
                  <a:lnTo>
                    <a:pt x="3" y="11"/>
                  </a:lnTo>
                  <a:lnTo>
                    <a:pt x="8" y="11"/>
                  </a:lnTo>
                  <a:lnTo>
                    <a:pt x="18" y="11"/>
                  </a:lnTo>
                  <a:lnTo>
                    <a:pt x="30" y="11"/>
                  </a:lnTo>
                  <a:lnTo>
                    <a:pt x="43" y="11"/>
                  </a:lnTo>
                  <a:lnTo>
                    <a:pt x="58" y="12"/>
                  </a:lnTo>
                  <a:lnTo>
                    <a:pt x="73" y="13"/>
                  </a:lnTo>
                  <a:lnTo>
                    <a:pt x="88" y="15"/>
                  </a:lnTo>
                  <a:lnTo>
                    <a:pt x="102" y="18"/>
                  </a:lnTo>
                  <a:lnTo>
                    <a:pt x="113" y="19"/>
                  </a:lnTo>
                  <a:lnTo>
                    <a:pt x="124" y="20"/>
                  </a:lnTo>
                  <a:lnTo>
                    <a:pt x="132" y="20"/>
                  </a:lnTo>
                  <a:lnTo>
                    <a:pt x="139" y="20"/>
                  </a:lnTo>
                  <a:lnTo>
                    <a:pt x="143" y="20"/>
                  </a:lnTo>
                  <a:lnTo>
                    <a:pt x="146" y="20"/>
                  </a:lnTo>
                  <a:lnTo>
                    <a:pt x="147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3"/>
            <p:cNvSpPr>
              <a:spLocks/>
            </p:cNvSpPr>
            <p:nvPr/>
          </p:nvSpPr>
          <p:spPr bwMode="auto">
            <a:xfrm>
              <a:off x="905" y="3047"/>
              <a:ext cx="70" cy="10"/>
            </a:xfrm>
            <a:custGeom>
              <a:avLst/>
              <a:gdLst>
                <a:gd name="T0" fmla="*/ 141 w 141"/>
                <a:gd name="T1" fmla="*/ 12 h 18"/>
                <a:gd name="T2" fmla="*/ 139 w 141"/>
                <a:gd name="T3" fmla="*/ 12 h 18"/>
                <a:gd name="T4" fmla="*/ 132 w 141"/>
                <a:gd name="T5" fmla="*/ 10 h 18"/>
                <a:gd name="T6" fmla="*/ 123 w 141"/>
                <a:gd name="T7" fmla="*/ 9 h 18"/>
                <a:gd name="T8" fmla="*/ 111 w 141"/>
                <a:gd name="T9" fmla="*/ 5 h 18"/>
                <a:gd name="T10" fmla="*/ 99 w 141"/>
                <a:gd name="T11" fmla="*/ 3 h 18"/>
                <a:gd name="T12" fmla="*/ 88 w 141"/>
                <a:gd name="T13" fmla="*/ 2 h 18"/>
                <a:gd name="T14" fmla="*/ 78 w 141"/>
                <a:gd name="T15" fmla="*/ 0 h 18"/>
                <a:gd name="T16" fmla="*/ 70 w 141"/>
                <a:gd name="T17" fmla="*/ 0 h 18"/>
                <a:gd name="T18" fmla="*/ 61 w 141"/>
                <a:gd name="T19" fmla="*/ 1 h 18"/>
                <a:gd name="T20" fmla="*/ 52 w 141"/>
                <a:gd name="T21" fmla="*/ 3 h 18"/>
                <a:gd name="T22" fmla="*/ 41 w 141"/>
                <a:gd name="T23" fmla="*/ 7 h 18"/>
                <a:gd name="T24" fmla="*/ 29 w 141"/>
                <a:gd name="T25" fmla="*/ 9 h 18"/>
                <a:gd name="T26" fmla="*/ 18 w 141"/>
                <a:gd name="T27" fmla="*/ 12 h 18"/>
                <a:gd name="T28" fmla="*/ 8 w 141"/>
                <a:gd name="T29" fmla="*/ 16 h 18"/>
                <a:gd name="T30" fmla="*/ 3 w 141"/>
                <a:gd name="T31" fmla="*/ 17 h 18"/>
                <a:gd name="T32" fmla="*/ 0 w 141"/>
                <a:gd name="T33" fmla="*/ 18 h 18"/>
                <a:gd name="T34" fmla="*/ 3 w 141"/>
                <a:gd name="T35" fmla="*/ 18 h 18"/>
                <a:gd name="T36" fmla="*/ 8 w 141"/>
                <a:gd name="T37" fmla="*/ 17 h 18"/>
                <a:gd name="T38" fmla="*/ 18 w 141"/>
                <a:gd name="T39" fmla="*/ 16 h 18"/>
                <a:gd name="T40" fmla="*/ 29 w 141"/>
                <a:gd name="T41" fmla="*/ 15 h 18"/>
                <a:gd name="T42" fmla="*/ 42 w 141"/>
                <a:gd name="T43" fmla="*/ 13 h 18"/>
                <a:gd name="T44" fmla="*/ 56 w 141"/>
                <a:gd name="T45" fmla="*/ 12 h 18"/>
                <a:gd name="T46" fmla="*/ 71 w 141"/>
                <a:gd name="T47" fmla="*/ 12 h 18"/>
                <a:gd name="T48" fmla="*/ 85 w 141"/>
                <a:gd name="T49" fmla="*/ 13 h 18"/>
                <a:gd name="T50" fmla="*/ 98 w 141"/>
                <a:gd name="T51" fmla="*/ 15 h 18"/>
                <a:gd name="T52" fmla="*/ 110 w 141"/>
                <a:gd name="T53" fmla="*/ 15 h 18"/>
                <a:gd name="T54" fmla="*/ 119 w 141"/>
                <a:gd name="T55" fmla="*/ 15 h 18"/>
                <a:gd name="T56" fmla="*/ 127 w 141"/>
                <a:gd name="T57" fmla="*/ 15 h 18"/>
                <a:gd name="T58" fmla="*/ 133 w 141"/>
                <a:gd name="T59" fmla="*/ 13 h 18"/>
                <a:gd name="T60" fmla="*/ 138 w 141"/>
                <a:gd name="T61" fmla="*/ 13 h 18"/>
                <a:gd name="T62" fmla="*/ 140 w 141"/>
                <a:gd name="T63" fmla="*/ 12 h 18"/>
                <a:gd name="T64" fmla="*/ 141 w 141"/>
                <a:gd name="T65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1" h="18">
                  <a:moveTo>
                    <a:pt x="141" y="12"/>
                  </a:moveTo>
                  <a:lnTo>
                    <a:pt x="139" y="12"/>
                  </a:lnTo>
                  <a:lnTo>
                    <a:pt x="132" y="10"/>
                  </a:lnTo>
                  <a:lnTo>
                    <a:pt x="123" y="9"/>
                  </a:lnTo>
                  <a:lnTo>
                    <a:pt x="111" y="5"/>
                  </a:lnTo>
                  <a:lnTo>
                    <a:pt x="99" y="3"/>
                  </a:lnTo>
                  <a:lnTo>
                    <a:pt x="88" y="2"/>
                  </a:lnTo>
                  <a:lnTo>
                    <a:pt x="78" y="0"/>
                  </a:lnTo>
                  <a:lnTo>
                    <a:pt x="70" y="0"/>
                  </a:lnTo>
                  <a:lnTo>
                    <a:pt x="61" y="1"/>
                  </a:lnTo>
                  <a:lnTo>
                    <a:pt x="52" y="3"/>
                  </a:lnTo>
                  <a:lnTo>
                    <a:pt x="41" y="7"/>
                  </a:lnTo>
                  <a:lnTo>
                    <a:pt x="29" y="9"/>
                  </a:lnTo>
                  <a:lnTo>
                    <a:pt x="18" y="12"/>
                  </a:lnTo>
                  <a:lnTo>
                    <a:pt x="8" y="16"/>
                  </a:lnTo>
                  <a:lnTo>
                    <a:pt x="3" y="17"/>
                  </a:lnTo>
                  <a:lnTo>
                    <a:pt x="0" y="18"/>
                  </a:lnTo>
                  <a:lnTo>
                    <a:pt x="3" y="18"/>
                  </a:lnTo>
                  <a:lnTo>
                    <a:pt x="8" y="17"/>
                  </a:lnTo>
                  <a:lnTo>
                    <a:pt x="18" y="16"/>
                  </a:lnTo>
                  <a:lnTo>
                    <a:pt x="29" y="15"/>
                  </a:lnTo>
                  <a:lnTo>
                    <a:pt x="42" y="13"/>
                  </a:lnTo>
                  <a:lnTo>
                    <a:pt x="56" y="12"/>
                  </a:lnTo>
                  <a:lnTo>
                    <a:pt x="71" y="12"/>
                  </a:lnTo>
                  <a:lnTo>
                    <a:pt x="85" y="13"/>
                  </a:lnTo>
                  <a:lnTo>
                    <a:pt x="98" y="15"/>
                  </a:lnTo>
                  <a:lnTo>
                    <a:pt x="110" y="15"/>
                  </a:lnTo>
                  <a:lnTo>
                    <a:pt x="119" y="15"/>
                  </a:lnTo>
                  <a:lnTo>
                    <a:pt x="127" y="15"/>
                  </a:lnTo>
                  <a:lnTo>
                    <a:pt x="133" y="13"/>
                  </a:lnTo>
                  <a:lnTo>
                    <a:pt x="138" y="13"/>
                  </a:lnTo>
                  <a:lnTo>
                    <a:pt x="140" y="12"/>
                  </a:lnTo>
                  <a:lnTo>
                    <a:pt x="141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34"/>
            <p:cNvSpPr>
              <a:spLocks/>
            </p:cNvSpPr>
            <p:nvPr/>
          </p:nvSpPr>
          <p:spPr bwMode="auto">
            <a:xfrm>
              <a:off x="891" y="3058"/>
              <a:ext cx="68" cy="13"/>
            </a:xfrm>
            <a:custGeom>
              <a:avLst/>
              <a:gdLst>
                <a:gd name="T0" fmla="*/ 136 w 136"/>
                <a:gd name="T1" fmla="*/ 6 h 27"/>
                <a:gd name="T2" fmla="*/ 133 w 136"/>
                <a:gd name="T3" fmla="*/ 6 h 27"/>
                <a:gd name="T4" fmla="*/ 126 w 136"/>
                <a:gd name="T5" fmla="*/ 5 h 27"/>
                <a:gd name="T6" fmla="*/ 117 w 136"/>
                <a:gd name="T7" fmla="*/ 4 h 27"/>
                <a:gd name="T8" fmla="*/ 106 w 136"/>
                <a:gd name="T9" fmla="*/ 3 h 27"/>
                <a:gd name="T10" fmla="*/ 94 w 136"/>
                <a:gd name="T11" fmla="*/ 2 h 27"/>
                <a:gd name="T12" fmla="*/ 83 w 136"/>
                <a:gd name="T13" fmla="*/ 0 h 27"/>
                <a:gd name="T14" fmla="*/ 72 w 136"/>
                <a:gd name="T15" fmla="*/ 0 h 27"/>
                <a:gd name="T16" fmla="*/ 64 w 136"/>
                <a:gd name="T17" fmla="*/ 0 h 27"/>
                <a:gd name="T18" fmla="*/ 57 w 136"/>
                <a:gd name="T19" fmla="*/ 3 h 27"/>
                <a:gd name="T20" fmla="*/ 48 w 136"/>
                <a:gd name="T21" fmla="*/ 5 h 27"/>
                <a:gd name="T22" fmla="*/ 38 w 136"/>
                <a:gd name="T23" fmla="*/ 10 h 27"/>
                <a:gd name="T24" fmla="*/ 26 w 136"/>
                <a:gd name="T25" fmla="*/ 14 h 27"/>
                <a:gd name="T26" fmla="*/ 16 w 136"/>
                <a:gd name="T27" fmla="*/ 19 h 27"/>
                <a:gd name="T28" fmla="*/ 8 w 136"/>
                <a:gd name="T29" fmla="*/ 23 h 27"/>
                <a:gd name="T30" fmla="*/ 2 w 136"/>
                <a:gd name="T31" fmla="*/ 26 h 27"/>
                <a:gd name="T32" fmla="*/ 0 w 136"/>
                <a:gd name="T33" fmla="*/ 27 h 27"/>
                <a:gd name="T34" fmla="*/ 2 w 136"/>
                <a:gd name="T35" fmla="*/ 26 h 27"/>
                <a:gd name="T36" fmla="*/ 8 w 136"/>
                <a:gd name="T37" fmla="*/ 25 h 27"/>
                <a:gd name="T38" fmla="*/ 16 w 136"/>
                <a:gd name="T39" fmla="*/ 22 h 27"/>
                <a:gd name="T40" fmla="*/ 26 w 136"/>
                <a:gd name="T41" fmla="*/ 20 h 27"/>
                <a:gd name="T42" fmla="*/ 39 w 136"/>
                <a:gd name="T43" fmla="*/ 18 h 27"/>
                <a:gd name="T44" fmla="*/ 53 w 136"/>
                <a:gd name="T45" fmla="*/ 14 h 27"/>
                <a:gd name="T46" fmla="*/ 67 w 136"/>
                <a:gd name="T47" fmla="*/ 13 h 27"/>
                <a:gd name="T48" fmla="*/ 80 w 136"/>
                <a:gd name="T49" fmla="*/ 12 h 27"/>
                <a:gd name="T50" fmla="*/ 93 w 136"/>
                <a:gd name="T51" fmla="*/ 12 h 27"/>
                <a:gd name="T52" fmla="*/ 105 w 136"/>
                <a:gd name="T53" fmla="*/ 11 h 27"/>
                <a:gd name="T54" fmla="*/ 114 w 136"/>
                <a:gd name="T55" fmla="*/ 10 h 27"/>
                <a:gd name="T56" fmla="*/ 122 w 136"/>
                <a:gd name="T57" fmla="*/ 8 h 27"/>
                <a:gd name="T58" fmla="*/ 128 w 136"/>
                <a:gd name="T59" fmla="*/ 8 h 27"/>
                <a:gd name="T60" fmla="*/ 132 w 136"/>
                <a:gd name="T61" fmla="*/ 7 h 27"/>
                <a:gd name="T62" fmla="*/ 135 w 136"/>
                <a:gd name="T63" fmla="*/ 6 h 27"/>
                <a:gd name="T64" fmla="*/ 136 w 136"/>
                <a:gd name="T65" fmla="*/ 6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6" h="27">
                  <a:moveTo>
                    <a:pt x="136" y="6"/>
                  </a:moveTo>
                  <a:lnTo>
                    <a:pt x="133" y="6"/>
                  </a:lnTo>
                  <a:lnTo>
                    <a:pt x="126" y="5"/>
                  </a:lnTo>
                  <a:lnTo>
                    <a:pt x="117" y="4"/>
                  </a:lnTo>
                  <a:lnTo>
                    <a:pt x="106" y="3"/>
                  </a:lnTo>
                  <a:lnTo>
                    <a:pt x="94" y="2"/>
                  </a:lnTo>
                  <a:lnTo>
                    <a:pt x="83" y="0"/>
                  </a:lnTo>
                  <a:lnTo>
                    <a:pt x="72" y="0"/>
                  </a:lnTo>
                  <a:lnTo>
                    <a:pt x="64" y="0"/>
                  </a:lnTo>
                  <a:lnTo>
                    <a:pt x="57" y="3"/>
                  </a:lnTo>
                  <a:lnTo>
                    <a:pt x="48" y="5"/>
                  </a:lnTo>
                  <a:lnTo>
                    <a:pt x="38" y="10"/>
                  </a:lnTo>
                  <a:lnTo>
                    <a:pt x="26" y="14"/>
                  </a:lnTo>
                  <a:lnTo>
                    <a:pt x="16" y="19"/>
                  </a:lnTo>
                  <a:lnTo>
                    <a:pt x="8" y="23"/>
                  </a:lnTo>
                  <a:lnTo>
                    <a:pt x="2" y="26"/>
                  </a:lnTo>
                  <a:lnTo>
                    <a:pt x="0" y="27"/>
                  </a:lnTo>
                  <a:lnTo>
                    <a:pt x="2" y="26"/>
                  </a:lnTo>
                  <a:lnTo>
                    <a:pt x="8" y="25"/>
                  </a:lnTo>
                  <a:lnTo>
                    <a:pt x="16" y="22"/>
                  </a:lnTo>
                  <a:lnTo>
                    <a:pt x="26" y="20"/>
                  </a:lnTo>
                  <a:lnTo>
                    <a:pt x="39" y="18"/>
                  </a:lnTo>
                  <a:lnTo>
                    <a:pt x="53" y="14"/>
                  </a:lnTo>
                  <a:lnTo>
                    <a:pt x="67" y="13"/>
                  </a:lnTo>
                  <a:lnTo>
                    <a:pt x="80" y="12"/>
                  </a:lnTo>
                  <a:lnTo>
                    <a:pt x="93" y="12"/>
                  </a:lnTo>
                  <a:lnTo>
                    <a:pt x="105" y="11"/>
                  </a:lnTo>
                  <a:lnTo>
                    <a:pt x="114" y="10"/>
                  </a:lnTo>
                  <a:lnTo>
                    <a:pt x="122" y="8"/>
                  </a:lnTo>
                  <a:lnTo>
                    <a:pt x="128" y="8"/>
                  </a:lnTo>
                  <a:lnTo>
                    <a:pt x="132" y="7"/>
                  </a:lnTo>
                  <a:lnTo>
                    <a:pt x="135" y="6"/>
                  </a:lnTo>
                  <a:lnTo>
                    <a:pt x="13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5"/>
            <p:cNvSpPr>
              <a:spLocks/>
            </p:cNvSpPr>
            <p:nvPr/>
          </p:nvSpPr>
          <p:spPr bwMode="auto">
            <a:xfrm>
              <a:off x="879" y="3069"/>
              <a:ext cx="65" cy="17"/>
            </a:xfrm>
            <a:custGeom>
              <a:avLst/>
              <a:gdLst>
                <a:gd name="T0" fmla="*/ 130 w 130"/>
                <a:gd name="T1" fmla="*/ 1 h 36"/>
                <a:gd name="T2" fmla="*/ 127 w 130"/>
                <a:gd name="T3" fmla="*/ 1 h 36"/>
                <a:gd name="T4" fmla="*/ 121 w 130"/>
                <a:gd name="T5" fmla="*/ 1 h 36"/>
                <a:gd name="T6" fmla="*/ 111 w 130"/>
                <a:gd name="T7" fmla="*/ 1 h 36"/>
                <a:gd name="T8" fmla="*/ 101 w 130"/>
                <a:gd name="T9" fmla="*/ 0 h 36"/>
                <a:gd name="T10" fmla="*/ 88 w 130"/>
                <a:gd name="T11" fmla="*/ 0 h 36"/>
                <a:gd name="T12" fmla="*/ 77 w 130"/>
                <a:gd name="T13" fmla="*/ 1 h 36"/>
                <a:gd name="T14" fmla="*/ 68 w 130"/>
                <a:gd name="T15" fmla="*/ 1 h 36"/>
                <a:gd name="T16" fmla="*/ 61 w 130"/>
                <a:gd name="T17" fmla="*/ 3 h 36"/>
                <a:gd name="T18" fmla="*/ 54 w 130"/>
                <a:gd name="T19" fmla="*/ 5 h 36"/>
                <a:gd name="T20" fmla="*/ 45 w 130"/>
                <a:gd name="T21" fmla="*/ 9 h 36"/>
                <a:gd name="T22" fmla="*/ 35 w 130"/>
                <a:gd name="T23" fmla="*/ 15 h 36"/>
                <a:gd name="T24" fmla="*/ 25 w 130"/>
                <a:gd name="T25" fmla="*/ 21 h 36"/>
                <a:gd name="T26" fmla="*/ 15 w 130"/>
                <a:gd name="T27" fmla="*/ 27 h 36"/>
                <a:gd name="T28" fmla="*/ 7 w 130"/>
                <a:gd name="T29" fmla="*/ 31 h 36"/>
                <a:gd name="T30" fmla="*/ 2 w 130"/>
                <a:gd name="T31" fmla="*/ 35 h 36"/>
                <a:gd name="T32" fmla="*/ 0 w 130"/>
                <a:gd name="T33" fmla="*/ 36 h 36"/>
                <a:gd name="T34" fmla="*/ 2 w 130"/>
                <a:gd name="T35" fmla="*/ 35 h 36"/>
                <a:gd name="T36" fmla="*/ 7 w 130"/>
                <a:gd name="T37" fmla="*/ 33 h 36"/>
                <a:gd name="T38" fmla="*/ 15 w 130"/>
                <a:gd name="T39" fmla="*/ 30 h 36"/>
                <a:gd name="T40" fmla="*/ 25 w 130"/>
                <a:gd name="T41" fmla="*/ 26 h 36"/>
                <a:gd name="T42" fmla="*/ 38 w 130"/>
                <a:gd name="T43" fmla="*/ 22 h 36"/>
                <a:gd name="T44" fmla="*/ 50 w 130"/>
                <a:gd name="T45" fmla="*/ 18 h 36"/>
                <a:gd name="T46" fmla="*/ 64 w 130"/>
                <a:gd name="T47" fmla="*/ 14 h 36"/>
                <a:gd name="T48" fmla="*/ 77 w 130"/>
                <a:gd name="T49" fmla="*/ 12 h 36"/>
                <a:gd name="T50" fmla="*/ 89 w 130"/>
                <a:gd name="T51" fmla="*/ 11 h 36"/>
                <a:gd name="T52" fmla="*/ 100 w 130"/>
                <a:gd name="T53" fmla="*/ 8 h 36"/>
                <a:gd name="T54" fmla="*/ 109 w 130"/>
                <a:gd name="T55" fmla="*/ 7 h 36"/>
                <a:gd name="T56" fmla="*/ 117 w 130"/>
                <a:gd name="T57" fmla="*/ 5 h 36"/>
                <a:gd name="T58" fmla="*/ 123 w 130"/>
                <a:gd name="T59" fmla="*/ 4 h 36"/>
                <a:gd name="T60" fmla="*/ 126 w 130"/>
                <a:gd name="T61" fmla="*/ 3 h 36"/>
                <a:gd name="T62" fmla="*/ 129 w 130"/>
                <a:gd name="T63" fmla="*/ 1 h 36"/>
                <a:gd name="T64" fmla="*/ 130 w 130"/>
                <a:gd name="T65" fmla="*/ 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36">
                  <a:moveTo>
                    <a:pt x="130" y="1"/>
                  </a:moveTo>
                  <a:lnTo>
                    <a:pt x="127" y="1"/>
                  </a:lnTo>
                  <a:lnTo>
                    <a:pt x="121" y="1"/>
                  </a:lnTo>
                  <a:lnTo>
                    <a:pt x="111" y="1"/>
                  </a:lnTo>
                  <a:lnTo>
                    <a:pt x="101" y="0"/>
                  </a:lnTo>
                  <a:lnTo>
                    <a:pt x="88" y="0"/>
                  </a:lnTo>
                  <a:lnTo>
                    <a:pt x="77" y="1"/>
                  </a:lnTo>
                  <a:lnTo>
                    <a:pt x="68" y="1"/>
                  </a:lnTo>
                  <a:lnTo>
                    <a:pt x="61" y="3"/>
                  </a:lnTo>
                  <a:lnTo>
                    <a:pt x="54" y="5"/>
                  </a:lnTo>
                  <a:lnTo>
                    <a:pt x="45" y="9"/>
                  </a:lnTo>
                  <a:lnTo>
                    <a:pt x="35" y="15"/>
                  </a:lnTo>
                  <a:lnTo>
                    <a:pt x="25" y="21"/>
                  </a:lnTo>
                  <a:lnTo>
                    <a:pt x="15" y="27"/>
                  </a:lnTo>
                  <a:lnTo>
                    <a:pt x="7" y="31"/>
                  </a:lnTo>
                  <a:lnTo>
                    <a:pt x="2" y="35"/>
                  </a:lnTo>
                  <a:lnTo>
                    <a:pt x="0" y="36"/>
                  </a:lnTo>
                  <a:lnTo>
                    <a:pt x="2" y="35"/>
                  </a:lnTo>
                  <a:lnTo>
                    <a:pt x="7" y="33"/>
                  </a:lnTo>
                  <a:lnTo>
                    <a:pt x="15" y="30"/>
                  </a:lnTo>
                  <a:lnTo>
                    <a:pt x="25" y="26"/>
                  </a:lnTo>
                  <a:lnTo>
                    <a:pt x="38" y="22"/>
                  </a:lnTo>
                  <a:lnTo>
                    <a:pt x="50" y="18"/>
                  </a:lnTo>
                  <a:lnTo>
                    <a:pt x="64" y="14"/>
                  </a:lnTo>
                  <a:lnTo>
                    <a:pt x="77" y="12"/>
                  </a:lnTo>
                  <a:lnTo>
                    <a:pt x="89" y="11"/>
                  </a:lnTo>
                  <a:lnTo>
                    <a:pt x="100" y="8"/>
                  </a:lnTo>
                  <a:lnTo>
                    <a:pt x="109" y="7"/>
                  </a:lnTo>
                  <a:lnTo>
                    <a:pt x="117" y="5"/>
                  </a:lnTo>
                  <a:lnTo>
                    <a:pt x="123" y="4"/>
                  </a:lnTo>
                  <a:lnTo>
                    <a:pt x="126" y="3"/>
                  </a:lnTo>
                  <a:lnTo>
                    <a:pt x="129" y="1"/>
                  </a:lnTo>
                  <a:lnTo>
                    <a:pt x="13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6"/>
            <p:cNvSpPr>
              <a:spLocks/>
            </p:cNvSpPr>
            <p:nvPr/>
          </p:nvSpPr>
          <p:spPr bwMode="auto">
            <a:xfrm>
              <a:off x="868" y="3078"/>
              <a:ext cx="63" cy="25"/>
            </a:xfrm>
            <a:custGeom>
              <a:avLst/>
              <a:gdLst>
                <a:gd name="T0" fmla="*/ 124 w 124"/>
                <a:gd name="T1" fmla="*/ 0 h 49"/>
                <a:gd name="T2" fmla="*/ 122 w 124"/>
                <a:gd name="T3" fmla="*/ 0 h 49"/>
                <a:gd name="T4" fmla="*/ 116 w 124"/>
                <a:gd name="T5" fmla="*/ 1 h 49"/>
                <a:gd name="T6" fmla="*/ 107 w 124"/>
                <a:gd name="T7" fmla="*/ 1 h 49"/>
                <a:gd name="T8" fmla="*/ 95 w 124"/>
                <a:gd name="T9" fmla="*/ 2 h 49"/>
                <a:gd name="T10" fmla="*/ 84 w 124"/>
                <a:gd name="T11" fmla="*/ 3 h 49"/>
                <a:gd name="T12" fmla="*/ 73 w 124"/>
                <a:gd name="T13" fmla="*/ 6 h 49"/>
                <a:gd name="T14" fmla="*/ 63 w 124"/>
                <a:gd name="T15" fmla="*/ 7 h 49"/>
                <a:gd name="T16" fmla="*/ 56 w 124"/>
                <a:gd name="T17" fmla="*/ 9 h 49"/>
                <a:gd name="T18" fmla="*/ 49 w 124"/>
                <a:gd name="T19" fmla="*/ 13 h 49"/>
                <a:gd name="T20" fmla="*/ 41 w 124"/>
                <a:gd name="T21" fmla="*/ 18 h 49"/>
                <a:gd name="T22" fmla="*/ 32 w 124"/>
                <a:gd name="T23" fmla="*/ 24 h 49"/>
                <a:gd name="T24" fmla="*/ 23 w 124"/>
                <a:gd name="T25" fmla="*/ 31 h 49"/>
                <a:gd name="T26" fmla="*/ 14 w 124"/>
                <a:gd name="T27" fmla="*/ 38 h 49"/>
                <a:gd name="T28" fmla="*/ 7 w 124"/>
                <a:gd name="T29" fmla="*/ 44 h 49"/>
                <a:gd name="T30" fmla="*/ 2 w 124"/>
                <a:gd name="T31" fmla="*/ 48 h 49"/>
                <a:gd name="T32" fmla="*/ 0 w 124"/>
                <a:gd name="T33" fmla="*/ 49 h 49"/>
                <a:gd name="T34" fmla="*/ 2 w 124"/>
                <a:gd name="T35" fmla="*/ 48 h 49"/>
                <a:gd name="T36" fmla="*/ 7 w 124"/>
                <a:gd name="T37" fmla="*/ 46 h 49"/>
                <a:gd name="T38" fmla="*/ 15 w 124"/>
                <a:gd name="T39" fmla="*/ 41 h 49"/>
                <a:gd name="T40" fmla="*/ 24 w 124"/>
                <a:gd name="T41" fmla="*/ 36 h 49"/>
                <a:gd name="T42" fmla="*/ 35 w 124"/>
                <a:gd name="T43" fmla="*/ 31 h 49"/>
                <a:gd name="T44" fmla="*/ 48 w 124"/>
                <a:gd name="T45" fmla="*/ 25 h 49"/>
                <a:gd name="T46" fmla="*/ 61 w 124"/>
                <a:gd name="T47" fmla="*/ 21 h 49"/>
                <a:gd name="T48" fmla="*/ 73 w 124"/>
                <a:gd name="T49" fmla="*/ 16 h 49"/>
                <a:gd name="T50" fmla="*/ 86 w 124"/>
                <a:gd name="T51" fmla="*/ 14 h 49"/>
                <a:gd name="T52" fmla="*/ 96 w 124"/>
                <a:gd name="T53" fmla="*/ 10 h 49"/>
                <a:gd name="T54" fmla="*/ 105 w 124"/>
                <a:gd name="T55" fmla="*/ 8 h 49"/>
                <a:gd name="T56" fmla="*/ 111 w 124"/>
                <a:gd name="T57" fmla="*/ 6 h 49"/>
                <a:gd name="T58" fmla="*/ 117 w 124"/>
                <a:gd name="T59" fmla="*/ 3 h 49"/>
                <a:gd name="T60" fmla="*/ 121 w 124"/>
                <a:gd name="T61" fmla="*/ 1 h 49"/>
                <a:gd name="T62" fmla="*/ 123 w 124"/>
                <a:gd name="T63" fmla="*/ 0 h 49"/>
                <a:gd name="T64" fmla="*/ 124 w 124"/>
                <a:gd name="T6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4" h="49">
                  <a:moveTo>
                    <a:pt x="124" y="0"/>
                  </a:moveTo>
                  <a:lnTo>
                    <a:pt x="122" y="0"/>
                  </a:lnTo>
                  <a:lnTo>
                    <a:pt x="116" y="1"/>
                  </a:lnTo>
                  <a:lnTo>
                    <a:pt x="107" y="1"/>
                  </a:lnTo>
                  <a:lnTo>
                    <a:pt x="95" y="2"/>
                  </a:lnTo>
                  <a:lnTo>
                    <a:pt x="84" y="3"/>
                  </a:lnTo>
                  <a:lnTo>
                    <a:pt x="73" y="6"/>
                  </a:lnTo>
                  <a:lnTo>
                    <a:pt x="63" y="7"/>
                  </a:lnTo>
                  <a:lnTo>
                    <a:pt x="56" y="9"/>
                  </a:lnTo>
                  <a:lnTo>
                    <a:pt x="49" y="13"/>
                  </a:lnTo>
                  <a:lnTo>
                    <a:pt x="41" y="18"/>
                  </a:lnTo>
                  <a:lnTo>
                    <a:pt x="32" y="24"/>
                  </a:lnTo>
                  <a:lnTo>
                    <a:pt x="23" y="31"/>
                  </a:lnTo>
                  <a:lnTo>
                    <a:pt x="14" y="38"/>
                  </a:lnTo>
                  <a:lnTo>
                    <a:pt x="7" y="44"/>
                  </a:lnTo>
                  <a:lnTo>
                    <a:pt x="2" y="48"/>
                  </a:lnTo>
                  <a:lnTo>
                    <a:pt x="0" y="49"/>
                  </a:lnTo>
                  <a:lnTo>
                    <a:pt x="2" y="48"/>
                  </a:lnTo>
                  <a:lnTo>
                    <a:pt x="7" y="46"/>
                  </a:lnTo>
                  <a:lnTo>
                    <a:pt x="15" y="41"/>
                  </a:lnTo>
                  <a:lnTo>
                    <a:pt x="24" y="36"/>
                  </a:lnTo>
                  <a:lnTo>
                    <a:pt x="35" y="31"/>
                  </a:lnTo>
                  <a:lnTo>
                    <a:pt x="48" y="25"/>
                  </a:lnTo>
                  <a:lnTo>
                    <a:pt x="61" y="21"/>
                  </a:lnTo>
                  <a:lnTo>
                    <a:pt x="73" y="16"/>
                  </a:lnTo>
                  <a:lnTo>
                    <a:pt x="86" y="14"/>
                  </a:lnTo>
                  <a:lnTo>
                    <a:pt x="96" y="10"/>
                  </a:lnTo>
                  <a:lnTo>
                    <a:pt x="105" y="8"/>
                  </a:lnTo>
                  <a:lnTo>
                    <a:pt x="111" y="6"/>
                  </a:lnTo>
                  <a:lnTo>
                    <a:pt x="117" y="3"/>
                  </a:lnTo>
                  <a:lnTo>
                    <a:pt x="121" y="1"/>
                  </a:lnTo>
                  <a:lnTo>
                    <a:pt x="123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7"/>
            <p:cNvSpPr>
              <a:spLocks/>
            </p:cNvSpPr>
            <p:nvPr/>
          </p:nvSpPr>
          <p:spPr bwMode="auto">
            <a:xfrm>
              <a:off x="859" y="3089"/>
              <a:ext cx="59" cy="31"/>
            </a:xfrm>
            <a:custGeom>
              <a:avLst/>
              <a:gdLst>
                <a:gd name="T0" fmla="*/ 118 w 118"/>
                <a:gd name="T1" fmla="*/ 0 h 62"/>
                <a:gd name="T2" fmla="*/ 115 w 118"/>
                <a:gd name="T3" fmla="*/ 0 h 62"/>
                <a:gd name="T4" fmla="*/ 110 w 118"/>
                <a:gd name="T5" fmla="*/ 1 h 62"/>
                <a:gd name="T6" fmla="*/ 100 w 118"/>
                <a:gd name="T7" fmla="*/ 3 h 62"/>
                <a:gd name="T8" fmla="*/ 90 w 118"/>
                <a:gd name="T9" fmla="*/ 5 h 62"/>
                <a:gd name="T10" fmla="*/ 79 w 118"/>
                <a:gd name="T11" fmla="*/ 9 h 62"/>
                <a:gd name="T12" fmla="*/ 68 w 118"/>
                <a:gd name="T13" fmla="*/ 11 h 62"/>
                <a:gd name="T14" fmla="*/ 59 w 118"/>
                <a:gd name="T15" fmla="*/ 15 h 62"/>
                <a:gd name="T16" fmla="*/ 52 w 118"/>
                <a:gd name="T17" fmla="*/ 17 h 62"/>
                <a:gd name="T18" fmla="*/ 46 w 118"/>
                <a:gd name="T19" fmla="*/ 20 h 62"/>
                <a:gd name="T20" fmla="*/ 38 w 118"/>
                <a:gd name="T21" fmla="*/ 27 h 62"/>
                <a:gd name="T22" fmla="*/ 30 w 118"/>
                <a:gd name="T23" fmla="*/ 34 h 62"/>
                <a:gd name="T24" fmla="*/ 21 w 118"/>
                <a:gd name="T25" fmla="*/ 42 h 62"/>
                <a:gd name="T26" fmla="*/ 13 w 118"/>
                <a:gd name="T27" fmla="*/ 49 h 62"/>
                <a:gd name="T28" fmla="*/ 6 w 118"/>
                <a:gd name="T29" fmla="*/ 56 h 62"/>
                <a:gd name="T30" fmla="*/ 1 w 118"/>
                <a:gd name="T31" fmla="*/ 61 h 62"/>
                <a:gd name="T32" fmla="*/ 0 w 118"/>
                <a:gd name="T33" fmla="*/ 62 h 62"/>
                <a:gd name="T34" fmla="*/ 1 w 118"/>
                <a:gd name="T35" fmla="*/ 61 h 62"/>
                <a:gd name="T36" fmla="*/ 6 w 118"/>
                <a:gd name="T37" fmla="*/ 57 h 62"/>
                <a:gd name="T38" fmla="*/ 14 w 118"/>
                <a:gd name="T39" fmla="*/ 53 h 62"/>
                <a:gd name="T40" fmla="*/ 23 w 118"/>
                <a:gd name="T41" fmla="*/ 46 h 62"/>
                <a:gd name="T42" fmla="*/ 34 w 118"/>
                <a:gd name="T43" fmla="*/ 40 h 62"/>
                <a:gd name="T44" fmla="*/ 45 w 118"/>
                <a:gd name="T45" fmla="*/ 33 h 62"/>
                <a:gd name="T46" fmla="*/ 57 w 118"/>
                <a:gd name="T47" fmla="*/ 26 h 62"/>
                <a:gd name="T48" fmla="*/ 69 w 118"/>
                <a:gd name="T49" fmla="*/ 20 h 62"/>
                <a:gd name="T50" fmla="*/ 81 w 118"/>
                <a:gd name="T51" fmla="*/ 17 h 62"/>
                <a:gd name="T52" fmla="*/ 91 w 118"/>
                <a:gd name="T53" fmla="*/ 12 h 62"/>
                <a:gd name="T54" fmla="*/ 99 w 118"/>
                <a:gd name="T55" fmla="*/ 9 h 62"/>
                <a:gd name="T56" fmla="*/ 106 w 118"/>
                <a:gd name="T57" fmla="*/ 6 h 62"/>
                <a:gd name="T58" fmla="*/ 111 w 118"/>
                <a:gd name="T59" fmla="*/ 3 h 62"/>
                <a:gd name="T60" fmla="*/ 115 w 118"/>
                <a:gd name="T61" fmla="*/ 2 h 62"/>
                <a:gd name="T62" fmla="*/ 117 w 118"/>
                <a:gd name="T63" fmla="*/ 0 h 62"/>
                <a:gd name="T64" fmla="*/ 118 w 118"/>
                <a:gd name="T6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8" h="62">
                  <a:moveTo>
                    <a:pt x="118" y="0"/>
                  </a:moveTo>
                  <a:lnTo>
                    <a:pt x="115" y="0"/>
                  </a:lnTo>
                  <a:lnTo>
                    <a:pt x="110" y="1"/>
                  </a:lnTo>
                  <a:lnTo>
                    <a:pt x="100" y="3"/>
                  </a:lnTo>
                  <a:lnTo>
                    <a:pt x="90" y="5"/>
                  </a:lnTo>
                  <a:lnTo>
                    <a:pt x="79" y="9"/>
                  </a:lnTo>
                  <a:lnTo>
                    <a:pt x="68" y="11"/>
                  </a:lnTo>
                  <a:lnTo>
                    <a:pt x="59" y="15"/>
                  </a:lnTo>
                  <a:lnTo>
                    <a:pt x="52" y="17"/>
                  </a:lnTo>
                  <a:lnTo>
                    <a:pt x="46" y="20"/>
                  </a:lnTo>
                  <a:lnTo>
                    <a:pt x="38" y="27"/>
                  </a:lnTo>
                  <a:lnTo>
                    <a:pt x="30" y="34"/>
                  </a:lnTo>
                  <a:lnTo>
                    <a:pt x="21" y="42"/>
                  </a:lnTo>
                  <a:lnTo>
                    <a:pt x="13" y="49"/>
                  </a:lnTo>
                  <a:lnTo>
                    <a:pt x="6" y="56"/>
                  </a:lnTo>
                  <a:lnTo>
                    <a:pt x="1" y="61"/>
                  </a:lnTo>
                  <a:lnTo>
                    <a:pt x="0" y="62"/>
                  </a:lnTo>
                  <a:lnTo>
                    <a:pt x="1" y="61"/>
                  </a:lnTo>
                  <a:lnTo>
                    <a:pt x="6" y="57"/>
                  </a:lnTo>
                  <a:lnTo>
                    <a:pt x="14" y="53"/>
                  </a:lnTo>
                  <a:lnTo>
                    <a:pt x="23" y="46"/>
                  </a:lnTo>
                  <a:lnTo>
                    <a:pt x="34" y="40"/>
                  </a:lnTo>
                  <a:lnTo>
                    <a:pt x="45" y="33"/>
                  </a:lnTo>
                  <a:lnTo>
                    <a:pt x="57" y="26"/>
                  </a:lnTo>
                  <a:lnTo>
                    <a:pt x="69" y="20"/>
                  </a:lnTo>
                  <a:lnTo>
                    <a:pt x="81" y="17"/>
                  </a:lnTo>
                  <a:lnTo>
                    <a:pt x="91" y="12"/>
                  </a:lnTo>
                  <a:lnTo>
                    <a:pt x="99" y="9"/>
                  </a:lnTo>
                  <a:lnTo>
                    <a:pt x="106" y="6"/>
                  </a:lnTo>
                  <a:lnTo>
                    <a:pt x="111" y="3"/>
                  </a:lnTo>
                  <a:lnTo>
                    <a:pt x="115" y="2"/>
                  </a:lnTo>
                  <a:lnTo>
                    <a:pt x="117" y="0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8"/>
            <p:cNvSpPr>
              <a:spLocks/>
            </p:cNvSpPr>
            <p:nvPr/>
          </p:nvSpPr>
          <p:spPr bwMode="auto">
            <a:xfrm>
              <a:off x="851" y="3100"/>
              <a:ext cx="55" cy="37"/>
            </a:xfrm>
            <a:custGeom>
              <a:avLst/>
              <a:gdLst>
                <a:gd name="T0" fmla="*/ 112 w 112"/>
                <a:gd name="T1" fmla="*/ 0 h 75"/>
                <a:gd name="T2" fmla="*/ 109 w 112"/>
                <a:gd name="T3" fmla="*/ 2 h 75"/>
                <a:gd name="T4" fmla="*/ 104 w 112"/>
                <a:gd name="T5" fmla="*/ 3 h 75"/>
                <a:gd name="T6" fmla="*/ 96 w 112"/>
                <a:gd name="T7" fmla="*/ 6 h 75"/>
                <a:gd name="T8" fmla="*/ 85 w 112"/>
                <a:gd name="T9" fmla="*/ 10 h 75"/>
                <a:gd name="T10" fmla="*/ 75 w 112"/>
                <a:gd name="T11" fmla="*/ 13 h 75"/>
                <a:gd name="T12" fmla="*/ 65 w 112"/>
                <a:gd name="T13" fmla="*/ 18 h 75"/>
                <a:gd name="T14" fmla="*/ 55 w 112"/>
                <a:gd name="T15" fmla="*/ 21 h 75"/>
                <a:gd name="T16" fmla="*/ 50 w 112"/>
                <a:gd name="T17" fmla="*/ 25 h 75"/>
                <a:gd name="T18" fmla="*/ 44 w 112"/>
                <a:gd name="T19" fmla="*/ 29 h 75"/>
                <a:gd name="T20" fmla="*/ 37 w 112"/>
                <a:gd name="T21" fmla="*/ 36 h 75"/>
                <a:gd name="T22" fmla="*/ 29 w 112"/>
                <a:gd name="T23" fmla="*/ 44 h 75"/>
                <a:gd name="T24" fmla="*/ 20 w 112"/>
                <a:gd name="T25" fmla="*/ 53 h 75"/>
                <a:gd name="T26" fmla="*/ 13 w 112"/>
                <a:gd name="T27" fmla="*/ 62 h 75"/>
                <a:gd name="T28" fmla="*/ 6 w 112"/>
                <a:gd name="T29" fmla="*/ 68 h 75"/>
                <a:gd name="T30" fmla="*/ 1 w 112"/>
                <a:gd name="T31" fmla="*/ 73 h 75"/>
                <a:gd name="T32" fmla="*/ 0 w 112"/>
                <a:gd name="T33" fmla="*/ 75 h 75"/>
                <a:gd name="T34" fmla="*/ 1 w 112"/>
                <a:gd name="T35" fmla="*/ 74 h 75"/>
                <a:gd name="T36" fmla="*/ 6 w 112"/>
                <a:gd name="T37" fmla="*/ 70 h 75"/>
                <a:gd name="T38" fmla="*/ 13 w 112"/>
                <a:gd name="T39" fmla="*/ 64 h 75"/>
                <a:gd name="T40" fmla="*/ 22 w 112"/>
                <a:gd name="T41" fmla="*/ 57 h 75"/>
                <a:gd name="T42" fmla="*/ 32 w 112"/>
                <a:gd name="T43" fmla="*/ 49 h 75"/>
                <a:gd name="T44" fmla="*/ 43 w 112"/>
                <a:gd name="T45" fmla="*/ 41 h 75"/>
                <a:gd name="T46" fmla="*/ 54 w 112"/>
                <a:gd name="T47" fmla="*/ 34 h 75"/>
                <a:gd name="T48" fmla="*/ 66 w 112"/>
                <a:gd name="T49" fmla="*/ 27 h 75"/>
                <a:gd name="T50" fmla="*/ 77 w 112"/>
                <a:gd name="T51" fmla="*/ 21 h 75"/>
                <a:gd name="T52" fmla="*/ 86 w 112"/>
                <a:gd name="T53" fmla="*/ 17 h 75"/>
                <a:gd name="T54" fmla="*/ 94 w 112"/>
                <a:gd name="T55" fmla="*/ 12 h 75"/>
                <a:gd name="T56" fmla="*/ 101 w 112"/>
                <a:gd name="T57" fmla="*/ 9 h 75"/>
                <a:gd name="T58" fmla="*/ 106 w 112"/>
                <a:gd name="T59" fmla="*/ 5 h 75"/>
                <a:gd name="T60" fmla="*/ 109 w 112"/>
                <a:gd name="T61" fmla="*/ 3 h 75"/>
                <a:gd name="T62" fmla="*/ 111 w 112"/>
                <a:gd name="T63" fmla="*/ 0 h 75"/>
                <a:gd name="T64" fmla="*/ 112 w 112"/>
                <a:gd name="T65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2" h="75">
                  <a:moveTo>
                    <a:pt x="112" y="0"/>
                  </a:moveTo>
                  <a:lnTo>
                    <a:pt x="109" y="2"/>
                  </a:lnTo>
                  <a:lnTo>
                    <a:pt x="104" y="3"/>
                  </a:lnTo>
                  <a:lnTo>
                    <a:pt x="96" y="6"/>
                  </a:lnTo>
                  <a:lnTo>
                    <a:pt x="85" y="10"/>
                  </a:lnTo>
                  <a:lnTo>
                    <a:pt x="75" y="13"/>
                  </a:lnTo>
                  <a:lnTo>
                    <a:pt x="65" y="18"/>
                  </a:lnTo>
                  <a:lnTo>
                    <a:pt x="55" y="21"/>
                  </a:lnTo>
                  <a:lnTo>
                    <a:pt x="50" y="25"/>
                  </a:lnTo>
                  <a:lnTo>
                    <a:pt x="44" y="29"/>
                  </a:lnTo>
                  <a:lnTo>
                    <a:pt x="37" y="36"/>
                  </a:lnTo>
                  <a:lnTo>
                    <a:pt x="29" y="44"/>
                  </a:lnTo>
                  <a:lnTo>
                    <a:pt x="20" y="53"/>
                  </a:lnTo>
                  <a:lnTo>
                    <a:pt x="13" y="62"/>
                  </a:lnTo>
                  <a:lnTo>
                    <a:pt x="6" y="68"/>
                  </a:lnTo>
                  <a:lnTo>
                    <a:pt x="1" y="73"/>
                  </a:lnTo>
                  <a:lnTo>
                    <a:pt x="0" y="75"/>
                  </a:lnTo>
                  <a:lnTo>
                    <a:pt x="1" y="74"/>
                  </a:lnTo>
                  <a:lnTo>
                    <a:pt x="6" y="70"/>
                  </a:lnTo>
                  <a:lnTo>
                    <a:pt x="13" y="64"/>
                  </a:lnTo>
                  <a:lnTo>
                    <a:pt x="22" y="57"/>
                  </a:lnTo>
                  <a:lnTo>
                    <a:pt x="32" y="49"/>
                  </a:lnTo>
                  <a:lnTo>
                    <a:pt x="43" y="41"/>
                  </a:lnTo>
                  <a:lnTo>
                    <a:pt x="54" y="34"/>
                  </a:lnTo>
                  <a:lnTo>
                    <a:pt x="66" y="27"/>
                  </a:lnTo>
                  <a:lnTo>
                    <a:pt x="77" y="21"/>
                  </a:lnTo>
                  <a:lnTo>
                    <a:pt x="86" y="17"/>
                  </a:lnTo>
                  <a:lnTo>
                    <a:pt x="94" y="12"/>
                  </a:lnTo>
                  <a:lnTo>
                    <a:pt x="101" y="9"/>
                  </a:lnTo>
                  <a:lnTo>
                    <a:pt x="106" y="5"/>
                  </a:lnTo>
                  <a:lnTo>
                    <a:pt x="109" y="3"/>
                  </a:lnTo>
                  <a:lnTo>
                    <a:pt x="111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9"/>
            <p:cNvSpPr>
              <a:spLocks/>
            </p:cNvSpPr>
            <p:nvPr/>
          </p:nvSpPr>
          <p:spPr bwMode="auto">
            <a:xfrm>
              <a:off x="844" y="3111"/>
              <a:ext cx="52" cy="43"/>
            </a:xfrm>
            <a:custGeom>
              <a:avLst/>
              <a:gdLst>
                <a:gd name="T0" fmla="*/ 105 w 105"/>
                <a:gd name="T1" fmla="*/ 0 h 85"/>
                <a:gd name="T2" fmla="*/ 103 w 105"/>
                <a:gd name="T3" fmla="*/ 1 h 85"/>
                <a:gd name="T4" fmla="*/ 97 w 105"/>
                <a:gd name="T5" fmla="*/ 3 h 85"/>
                <a:gd name="T6" fmla="*/ 89 w 105"/>
                <a:gd name="T7" fmla="*/ 6 h 85"/>
                <a:gd name="T8" fmla="*/ 80 w 105"/>
                <a:gd name="T9" fmla="*/ 11 h 85"/>
                <a:gd name="T10" fmla="*/ 69 w 105"/>
                <a:gd name="T11" fmla="*/ 17 h 85"/>
                <a:gd name="T12" fmla="*/ 59 w 105"/>
                <a:gd name="T13" fmla="*/ 21 h 85"/>
                <a:gd name="T14" fmla="*/ 51 w 105"/>
                <a:gd name="T15" fmla="*/ 27 h 85"/>
                <a:gd name="T16" fmla="*/ 45 w 105"/>
                <a:gd name="T17" fmla="*/ 31 h 85"/>
                <a:gd name="T18" fmla="*/ 39 w 105"/>
                <a:gd name="T19" fmla="*/ 36 h 85"/>
                <a:gd name="T20" fmla="*/ 34 w 105"/>
                <a:gd name="T21" fmla="*/ 43 h 85"/>
                <a:gd name="T22" fmla="*/ 26 w 105"/>
                <a:gd name="T23" fmla="*/ 52 h 85"/>
                <a:gd name="T24" fmla="*/ 19 w 105"/>
                <a:gd name="T25" fmla="*/ 62 h 85"/>
                <a:gd name="T26" fmla="*/ 12 w 105"/>
                <a:gd name="T27" fmla="*/ 71 h 85"/>
                <a:gd name="T28" fmla="*/ 6 w 105"/>
                <a:gd name="T29" fmla="*/ 78 h 85"/>
                <a:gd name="T30" fmla="*/ 1 w 105"/>
                <a:gd name="T31" fmla="*/ 82 h 85"/>
                <a:gd name="T32" fmla="*/ 0 w 105"/>
                <a:gd name="T33" fmla="*/ 85 h 85"/>
                <a:gd name="T34" fmla="*/ 1 w 105"/>
                <a:gd name="T35" fmla="*/ 84 h 85"/>
                <a:gd name="T36" fmla="*/ 6 w 105"/>
                <a:gd name="T37" fmla="*/ 79 h 85"/>
                <a:gd name="T38" fmla="*/ 12 w 105"/>
                <a:gd name="T39" fmla="*/ 73 h 85"/>
                <a:gd name="T40" fmla="*/ 20 w 105"/>
                <a:gd name="T41" fmla="*/ 65 h 85"/>
                <a:gd name="T42" fmla="*/ 29 w 105"/>
                <a:gd name="T43" fmla="*/ 56 h 85"/>
                <a:gd name="T44" fmla="*/ 41 w 105"/>
                <a:gd name="T45" fmla="*/ 47 h 85"/>
                <a:gd name="T46" fmla="*/ 51 w 105"/>
                <a:gd name="T47" fmla="*/ 38 h 85"/>
                <a:gd name="T48" fmla="*/ 62 w 105"/>
                <a:gd name="T49" fmla="*/ 29 h 85"/>
                <a:gd name="T50" fmla="*/ 73 w 105"/>
                <a:gd name="T51" fmla="*/ 24 h 85"/>
                <a:gd name="T52" fmla="*/ 82 w 105"/>
                <a:gd name="T53" fmla="*/ 18 h 85"/>
                <a:gd name="T54" fmla="*/ 89 w 105"/>
                <a:gd name="T55" fmla="*/ 12 h 85"/>
                <a:gd name="T56" fmla="*/ 95 w 105"/>
                <a:gd name="T57" fmla="*/ 8 h 85"/>
                <a:gd name="T58" fmla="*/ 99 w 105"/>
                <a:gd name="T59" fmla="*/ 4 h 85"/>
                <a:gd name="T60" fmla="*/ 103 w 105"/>
                <a:gd name="T61" fmla="*/ 2 h 85"/>
                <a:gd name="T62" fmla="*/ 104 w 105"/>
                <a:gd name="T63" fmla="*/ 1 h 85"/>
                <a:gd name="T64" fmla="*/ 105 w 105"/>
                <a:gd name="T65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5" h="85">
                  <a:moveTo>
                    <a:pt x="105" y="0"/>
                  </a:moveTo>
                  <a:lnTo>
                    <a:pt x="103" y="1"/>
                  </a:lnTo>
                  <a:lnTo>
                    <a:pt x="97" y="3"/>
                  </a:lnTo>
                  <a:lnTo>
                    <a:pt x="89" y="6"/>
                  </a:lnTo>
                  <a:lnTo>
                    <a:pt x="80" y="11"/>
                  </a:lnTo>
                  <a:lnTo>
                    <a:pt x="69" y="17"/>
                  </a:lnTo>
                  <a:lnTo>
                    <a:pt x="59" y="21"/>
                  </a:lnTo>
                  <a:lnTo>
                    <a:pt x="51" y="27"/>
                  </a:lnTo>
                  <a:lnTo>
                    <a:pt x="45" y="31"/>
                  </a:lnTo>
                  <a:lnTo>
                    <a:pt x="39" y="36"/>
                  </a:lnTo>
                  <a:lnTo>
                    <a:pt x="34" y="43"/>
                  </a:lnTo>
                  <a:lnTo>
                    <a:pt x="26" y="52"/>
                  </a:lnTo>
                  <a:lnTo>
                    <a:pt x="19" y="62"/>
                  </a:lnTo>
                  <a:lnTo>
                    <a:pt x="12" y="71"/>
                  </a:lnTo>
                  <a:lnTo>
                    <a:pt x="6" y="78"/>
                  </a:lnTo>
                  <a:lnTo>
                    <a:pt x="1" y="82"/>
                  </a:lnTo>
                  <a:lnTo>
                    <a:pt x="0" y="85"/>
                  </a:lnTo>
                  <a:lnTo>
                    <a:pt x="1" y="84"/>
                  </a:lnTo>
                  <a:lnTo>
                    <a:pt x="6" y="79"/>
                  </a:lnTo>
                  <a:lnTo>
                    <a:pt x="12" y="73"/>
                  </a:lnTo>
                  <a:lnTo>
                    <a:pt x="20" y="65"/>
                  </a:lnTo>
                  <a:lnTo>
                    <a:pt x="29" y="56"/>
                  </a:lnTo>
                  <a:lnTo>
                    <a:pt x="41" y="47"/>
                  </a:lnTo>
                  <a:lnTo>
                    <a:pt x="51" y="38"/>
                  </a:lnTo>
                  <a:lnTo>
                    <a:pt x="62" y="29"/>
                  </a:lnTo>
                  <a:lnTo>
                    <a:pt x="73" y="24"/>
                  </a:lnTo>
                  <a:lnTo>
                    <a:pt x="82" y="18"/>
                  </a:lnTo>
                  <a:lnTo>
                    <a:pt x="89" y="12"/>
                  </a:lnTo>
                  <a:lnTo>
                    <a:pt x="95" y="8"/>
                  </a:lnTo>
                  <a:lnTo>
                    <a:pt x="99" y="4"/>
                  </a:lnTo>
                  <a:lnTo>
                    <a:pt x="103" y="2"/>
                  </a:lnTo>
                  <a:lnTo>
                    <a:pt x="104" y="1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0"/>
            <p:cNvSpPr>
              <a:spLocks/>
            </p:cNvSpPr>
            <p:nvPr/>
          </p:nvSpPr>
          <p:spPr bwMode="auto">
            <a:xfrm>
              <a:off x="937" y="3020"/>
              <a:ext cx="101" cy="29"/>
            </a:xfrm>
            <a:custGeom>
              <a:avLst/>
              <a:gdLst>
                <a:gd name="T0" fmla="*/ 145 w 202"/>
                <a:gd name="T1" fmla="*/ 1 h 57"/>
                <a:gd name="T2" fmla="*/ 137 w 202"/>
                <a:gd name="T3" fmla="*/ 0 h 57"/>
                <a:gd name="T4" fmla="*/ 127 w 202"/>
                <a:gd name="T5" fmla="*/ 0 h 57"/>
                <a:gd name="T6" fmla="*/ 115 w 202"/>
                <a:gd name="T7" fmla="*/ 2 h 57"/>
                <a:gd name="T8" fmla="*/ 104 w 202"/>
                <a:gd name="T9" fmla="*/ 4 h 57"/>
                <a:gd name="T10" fmla="*/ 92 w 202"/>
                <a:gd name="T11" fmla="*/ 8 h 57"/>
                <a:gd name="T12" fmla="*/ 83 w 202"/>
                <a:gd name="T13" fmla="*/ 11 h 57"/>
                <a:gd name="T14" fmla="*/ 76 w 202"/>
                <a:gd name="T15" fmla="*/ 16 h 57"/>
                <a:gd name="T16" fmla="*/ 73 w 202"/>
                <a:gd name="T17" fmla="*/ 21 h 57"/>
                <a:gd name="T18" fmla="*/ 63 w 202"/>
                <a:gd name="T19" fmla="*/ 21 h 57"/>
                <a:gd name="T20" fmla="*/ 53 w 202"/>
                <a:gd name="T21" fmla="*/ 21 h 57"/>
                <a:gd name="T22" fmla="*/ 40 w 202"/>
                <a:gd name="T23" fmla="*/ 23 h 57"/>
                <a:gd name="T24" fmla="*/ 29 w 202"/>
                <a:gd name="T25" fmla="*/ 23 h 57"/>
                <a:gd name="T26" fmla="*/ 17 w 202"/>
                <a:gd name="T27" fmla="*/ 24 h 57"/>
                <a:gd name="T28" fmla="*/ 8 w 202"/>
                <a:gd name="T29" fmla="*/ 24 h 57"/>
                <a:gd name="T30" fmla="*/ 2 w 202"/>
                <a:gd name="T31" fmla="*/ 25 h 57"/>
                <a:gd name="T32" fmla="*/ 0 w 202"/>
                <a:gd name="T33" fmla="*/ 25 h 57"/>
                <a:gd name="T34" fmla="*/ 2 w 202"/>
                <a:gd name="T35" fmla="*/ 25 h 57"/>
                <a:gd name="T36" fmla="*/ 8 w 202"/>
                <a:gd name="T37" fmla="*/ 25 h 57"/>
                <a:gd name="T38" fmla="*/ 16 w 202"/>
                <a:gd name="T39" fmla="*/ 26 h 57"/>
                <a:gd name="T40" fmla="*/ 28 w 202"/>
                <a:gd name="T41" fmla="*/ 27 h 57"/>
                <a:gd name="T42" fmla="*/ 40 w 202"/>
                <a:gd name="T43" fmla="*/ 28 h 57"/>
                <a:gd name="T44" fmla="*/ 54 w 202"/>
                <a:gd name="T45" fmla="*/ 31 h 57"/>
                <a:gd name="T46" fmla="*/ 69 w 202"/>
                <a:gd name="T47" fmla="*/ 33 h 57"/>
                <a:gd name="T48" fmla="*/ 83 w 202"/>
                <a:gd name="T49" fmla="*/ 36 h 57"/>
                <a:gd name="T50" fmla="*/ 89 w 202"/>
                <a:gd name="T51" fmla="*/ 40 h 57"/>
                <a:gd name="T52" fmla="*/ 94 w 202"/>
                <a:gd name="T53" fmla="*/ 43 h 57"/>
                <a:gd name="T54" fmla="*/ 101 w 202"/>
                <a:gd name="T55" fmla="*/ 46 h 57"/>
                <a:gd name="T56" fmla="*/ 109 w 202"/>
                <a:gd name="T57" fmla="*/ 49 h 57"/>
                <a:gd name="T58" fmla="*/ 116 w 202"/>
                <a:gd name="T59" fmla="*/ 51 h 57"/>
                <a:gd name="T60" fmla="*/ 123 w 202"/>
                <a:gd name="T61" fmla="*/ 54 h 57"/>
                <a:gd name="T62" fmla="*/ 129 w 202"/>
                <a:gd name="T63" fmla="*/ 55 h 57"/>
                <a:gd name="T64" fmla="*/ 135 w 202"/>
                <a:gd name="T65" fmla="*/ 56 h 57"/>
                <a:gd name="T66" fmla="*/ 143 w 202"/>
                <a:gd name="T67" fmla="*/ 57 h 57"/>
                <a:gd name="T68" fmla="*/ 153 w 202"/>
                <a:gd name="T69" fmla="*/ 57 h 57"/>
                <a:gd name="T70" fmla="*/ 163 w 202"/>
                <a:gd name="T71" fmla="*/ 56 h 57"/>
                <a:gd name="T72" fmla="*/ 174 w 202"/>
                <a:gd name="T73" fmla="*/ 55 h 57"/>
                <a:gd name="T74" fmla="*/ 184 w 202"/>
                <a:gd name="T75" fmla="*/ 52 h 57"/>
                <a:gd name="T76" fmla="*/ 192 w 202"/>
                <a:gd name="T77" fmla="*/ 49 h 57"/>
                <a:gd name="T78" fmla="*/ 198 w 202"/>
                <a:gd name="T79" fmla="*/ 44 h 57"/>
                <a:gd name="T80" fmla="*/ 202 w 202"/>
                <a:gd name="T81" fmla="*/ 39 h 57"/>
                <a:gd name="T82" fmla="*/ 200 w 202"/>
                <a:gd name="T83" fmla="*/ 33 h 57"/>
                <a:gd name="T84" fmla="*/ 197 w 202"/>
                <a:gd name="T85" fmla="*/ 27 h 57"/>
                <a:gd name="T86" fmla="*/ 191 w 202"/>
                <a:gd name="T87" fmla="*/ 21 h 57"/>
                <a:gd name="T88" fmla="*/ 182 w 202"/>
                <a:gd name="T89" fmla="*/ 16 h 57"/>
                <a:gd name="T90" fmla="*/ 173 w 202"/>
                <a:gd name="T91" fmla="*/ 10 h 57"/>
                <a:gd name="T92" fmla="*/ 163 w 202"/>
                <a:gd name="T93" fmla="*/ 6 h 57"/>
                <a:gd name="T94" fmla="*/ 153 w 202"/>
                <a:gd name="T95" fmla="*/ 3 h 57"/>
                <a:gd name="T96" fmla="*/ 145 w 202"/>
                <a:gd name="T97" fmla="*/ 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02" h="57">
                  <a:moveTo>
                    <a:pt x="145" y="1"/>
                  </a:moveTo>
                  <a:lnTo>
                    <a:pt x="137" y="0"/>
                  </a:lnTo>
                  <a:lnTo>
                    <a:pt x="127" y="0"/>
                  </a:lnTo>
                  <a:lnTo>
                    <a:pt x="115" y="2"/>
                  </a:lnTo>
                  <a:lnTo>
                    <a:pt x="104" y="4"/>
                  </a:lnTo>
                  <a:lnTo>
                    <a:pt x="92" y="8"/>
                  </a:lnTo>
                  <a:lnTo>
                    <a:pt x="83" y="11"/>
                  </a:lnTo>
                  <a:lnTo>
                    <a:pt x="76" y="16"/>
                  </a:lnTo>
                  <a:lnTo>
                    <a:pt x="73" y="21"/>
                  </a:lnTo>
                  <a:lnTo>
                    <a:pt x="63" y="21"/>
                  </a:lnTo>
                  <a:lnTo>
                    <a:pt x="53" y="21"/>
                  </a:lnTo>
                  <a:lnTo>
                    <a:pt x="40" y="23"/>
                  </a:lnTo>
                  <a:lnTo>
                    <a:pt x="29" y="23"/>
                  </a:lnTo>
                  <a:lnTo>
                    <a:pt x="17" y="24"/>
                  </a:lnTo>
                  <a:lnTo>
                    <a:pt x="8" y="24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2" y="25"/>
                  </a:lnTo>
                  <a:lnTo>
                    <a:pt x="8" y="25"/>
                  </a:lnTo>
                  <a:lnTo>
                    <a:pt x="16" y="26"/>
                  </a:lnTo>
                  <a:lnTo>
                    <a:pt x="28" y="27"/>
                  </a:lnTo>
                  <a:lnTo>
                    <a:pt x="40" y="28"/>
                  </a:lnTo>
                  <a:lnTo>
                    <a:pt x="54" y="31"/>
                  </a:lnTo>
                  <a:lnTo>
                    <a:pt x="69" y="33"/>
                  </a:lnTo>
                  <a:lnTo>
                    <a:pt x="83" y="36"/>
                  </a:lnTo>
                  <a:lnTo>
                    <a:pt x="89" y="40"/>
                  </a:lnTo>
                  <a:lnTo>
                    <a:pt x="94" y="43"/>
                  </a:lnTo>
                  <a:lnTo>
                    <a:pt x="101" y="46"/>
                  </a:lnTo>
                  <a:lnTo>
                    <a:pt x="109" y="49"/>
                  </a:lnTo>
                  <a:lnTo>
                    <a:pt x="116" y="51"/>
                  </a:lnTo>
                  <a:lnTo>
                    <a:pt x="123" y="54"/>
                  </a:lnTo>
                  <a:lnTo>
                    <a:pt x="129" y="55"/>
                  </a:lnTo>
                  <a:lnTo>
                    <a:pt x="135" y="56"/>
                  </a:lnTo>
                  <a:lnTo>
                    <a:pt x="143" y="57"/>
                  </a:lnTo>
                  <a:lnTo>
                    <a:pt x="153" y="57"/>
                  </a:lnTo>
                  <a:lnTo>
                    <a:pt x="163" y="56"/>
                  </a:lnTo>
                  <a:lnTo>
                    <a:pt x="174" y="55"/>
                  </a:lnTo>
                  <a:lnTo>
                    <a:pt x="184" y="52"/>
                  </a:lnTo>
                  <a:lnTo>
                    <a:pt x="192" y="49"/>
                  </a:lnTo>
                  <a:lnTo>
                    <a:pt x="198" y="44"/>
                  </a:lnTo>
                  <a:lnTo>
                    <a:pt x="202" y="39"/>
                  </a:lnTo>
                  <a:lnTo>
                    <a:pt x="200" y="33"/>
                  </a:lnTo>
                  <a:lnTo>
                    <a:pt x="197" y="27"/>
                  </a:lnTo>
                  <a:lnTo>
                    <a:pt x="191" y="21"/>
                  </a:lnTo>
                  <a:lnTo>
                    <a:pt x="182" y="16"/>
                  </a:lnTo>
                  <a:lnTo>
                    <a:pt x="173" y="10"/>
                  </a:lnTo>
                  <a:lnTo>
                    <a:pt x="163" y="6"/>
                  </a:lnTo>
                  <a:lnTo>
                    <a:pt x="153" y="3"/>
                  </a:lnTo>
                  <a:lnTo>
                    <a:pt x="14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1"/>
            <p:cNvSpPr>
              <a:spLocks/>
            </p:cNvSpPr>
            <p:nvPr/>
          </p:nvSpPr>
          <p:spPr bwMode="auto">
            <a:xfrm>
              <a:off x="993" y="3023"/>
              <a:ext cx="27" cy="23"/>
            </a:xfrm>
            <a:custGeom>
              <a:avLst/>
              <a:gdLst>
                <a:gd name="T0" fmla="*/ 40 w 54"/>
                <a:gd name="T1" fmla="*/ 37 h 46"/>
                <a:gd name="T2" fmla="*/ 38 w 54"/>
                <a:gd name="T3" fmla="*/ 36 h 46"/>
                <a:gd name="T4" fmla="*/ 35 w 54"/>
                <a:gd name="T5" fmla="*/ 35 h 46"/>
                <a:gd name="T6" fmla="*/ 32 w 54"/>
                <a:gd name="T7" fmla="*/ 34 h 46"/>
                <a:gd name="T8" fmla="*/ 30 w 54"/>
                <a:gd name="T9" fmla="*/ 32 h 46"/>
                <a:gd name="T10" fmla="*/ 27 w 54"/>
                <a:gd name="T11" fmla="*/ 34 h 46"/>
                <a:gd name="T12" fmla="*/ 26 w 54"/>
                <a:gd name="T13" fmla="*/ 34 h 46"/>
                <a:gd name="T14" fmla="*/ 24 w 54"/>
                <a:gd name="T15" fmla="*/ 34 h 46"/>
                <a:gd name="T16" fmla="*/ 22 w 54"/>
                <a:gd name="T17" fmla="*/ 34 h 46"/>
                <a:gd name="T18" fmla="*/ 17 w 54"/>
                <a:gd name="T19" fmla="*/ 31 h 46"/>
                <a:gd name="T20" fmla="*/ 13 w 54"/>
                <a:gd name="T21" fmla="*/ 29 h 46"/>
                <a:gd name="T22" fmla="*/ 12 w 54"/>
                <a:gd name="T23" fmla="*/ 25 h 46"/>
                <a:gd name="T24" fmla="*/ 12 w 54"/>
                <a:gd name="T25" fmla="*/ 22 h 46"/>
                <a:gd name="T26" fmla="*/ 13 w 54"/>
                <a:gd name="T27" fmla="*/ 20 h 46"/>
                <a:gd name="T28" fmla="*/ 16 w 54"/>
                <a:gd name="T29" fmla="*/ 17 h 46"/>
                <a:gd name="T30" fmla="*/ 18 w 54"/>
                <a:gd name="T31" fmla="*/ 16 h 46"/>
                <a:gd name="T32" fmla="*/ 22 w 54"/>
                <a:gd name="T33" fmla="*/ 15 h 46"/>
                <a:gd name="T34" fmla="*/ 22 w 54"/>
                <a:gd name="T35" fmla="*/ 15 h 46"/>
                <a:gd name="T36" fmla="*/ 22 w 54"/>
                <a:gd name="T37" fmla="*/ 15 h 46"/>
                <a:gd name="T38" fmla="*/ 22 w 54"/>
                <a:gd name="T39" fmla="*/ 15 h 46"/>
                <a:gd name="T40" fmla="*/ 22 w 54"/>
                <a:gd name="T41" fmla="*/ 15 h 46"/>
                <a:gd name="T42" fmla="*/ 24 w 54"/>
                <a:gd name="T43" fmla="*/ 10 h 46"/>
                <a:gd name="T44" fmla="*/ 27 w 54"/>
                <a:gd name="T45" fmla="*/ 7 h 46"/>
                <a:gd name="T46" fmla="*/ 32 w 54"/>
                <a:gd name="T47" fmla="*/ 4 h 46"/>
                <a:gd name="T48" fmla="*/ 38 w 54"/>
                <a:gd name="T49" fmla="*/ 2 h 46"/>
                <a:gd name="T50" fmla="*/ 37 w 54"/>
                <a:gd name="T51" fmla="*/ 1 h 46"/>
                <a:gd name="T52" fmla="*/ 35 w 54"/>
                <a:gd name="T53" fmla="*/ 1 h 46"/>
                <a:gd name="T54" fmla="*/ 34 w 54"/>
                <a:gd name="T55" fmla="*/ 0 h 46"/>
                <a:gd name="T56" fmla="*/ 33 w 54"/>
                <a:gd name="T57" fmla="*/ 0 h 46"/>
                <a:gd name="T58" fmla="*/ 22 w 54"/>
                <a:gd name="T59" fmla="*/ 0 h 46"/>
                <a:gd name="T60" fmla="*/ 11 w 54"/>
                <a:gd name="T61" fmla="*/ 2 h 46"/>
                <a:gd name="T62" fmla="*/ 3 w 54"/>
                <a:gd name="T63" fmla="*/ 9 h 46"/>
                <a:gd name="T64" fmla="*/ 0 w 54"/>
                <a:gd name="T65" fmla="*/ 17 h 46"/>
                <a:gd name="T66" fmla="*/ 0 w 54"/>
                <a:gd name="T67" fmla="*/ 27 h 46"/>
                <a:gd name="T68" fmla="*/ 5 w 54"/>
                <a:gd name="T69" fmla="*/ 35 h 46"/>
                <a:gd name="T70" fmla="*/ 13 w 54"/>
                <a:gd name="T71" fmla="*/ 40 h 46"/>
                <a:gd name="T72" fmla="*/ 24 w 54"/>
                <a:gd name="T73" fmla="*/ 45 h 46"/>
                <a:gd name="T74" fmla="*/ 33 w 54"/>
                <a:gd name="T75" fmla="*/ 46 h 46"/>
                <a:gd name="T76" fmla="*/ 41 w 54"/>
                <a:gd name="T77" fmla="*/ 44 h 46"/>
                <a:gd name="T78" fmla="*/ 48 w 54"/>
                <a:gd name="T79" fmla="*/ 40 h 46"/>
                <a:gd name="T80" fmla="*/ 54 w 54"/>
                <a:gd name="T81" fmla="*/ 36 h 46"/>
                <a:gd name="T82" fmla="*/ 50 w 54"/>
                <a:gd name="T83" fmla="*/ 37 h 46"/>
                <a:gd name="T84" fmla="*/ 47 w 54"/>
                <a:gd name="T85" fmla="*/ 37 h 46"/>
                <a:gd name="T86" fmla="*/ 43 w 54"/>
                <a:gd name="T87" fmla="*/ 37 h 46"/>
                <a:gd name="T88" fmla="*/ 40 w 54"/>
                <a:gd name="T89" fmla="*/ 37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4" h="46">
                  <a:moveTo>
                    <a:pt x="40" y="37"/>
                  </a:moveTo>
                  <a:lnTo>
                    <a:pt x="38" y="36"/>
                  </a:lnTo>
                  <a:lnTo>
                    <a:pt x="35" y="35"/>
                  </a:lnTo>
                  <a:lnTo>
                    <a:pt x="32" y="34"/>
                  </a:lnTo>
                  <a:lnTo>
                    <a:pt x="30" y="32"/>
                  </a:lnTo>
                  <a:lnTo>
                    <a:pt x="27" y="34"/>
                  </a:lnTo>
                  <a:lnTo>
                    <a:pt x="26" y="34"/>
                  </a:lnTo>
                  <a:lnTo>
                    <a:pt x="24" y="34"/>
                  </a:lnTo>
                  <a:lnTo>
                    <a:pt x="22" y="34"/>
                  </a:lnTo>
                  <a:lnTo>
                    <a:pt x="17" y="31"/>
                  </a:lnTo>
                  <a:lnTo>
                    <a:pt x="13" y="29"/>
                  </a:lnTo>
                  <a:lnTo>
                    <a:pt x="12" y="25"/>
                  </a:lnTo>
                  <a:lnTo>
                    <a:pt x="12" y="22"/>
                  </a:lnTo>
                  <a:lnTo>
                    <a:pt x="13" y="20"/>
                  </a:lnTo>
                  <a:lnTo>
                    <a:pt x="16" y="17"/>
                  </a:lnTo>
                  <a:lnTo>
                    <a:pt x="18" y="16"/>
                  </a:lnTo>
                  <a:lnTo>
                    <a:pt x="22" y="15"/>
                  </a:lnTo>
                  <a:lnTo>
                    <a:pt x="22" y="15"/>
                  </a:lnTo>
                  <a:lnTo>
                    <a:pt x="22" y="15"/>
                  </a:lnTo>
                  <a:lnTo>
                    <a:pt x="22" y="15"/>
                  </a:lnTo>
                  <a:lnTo>
                    <a:pt x="22" y="15"/>
                  </a:lnTo>
                  <a:lnTo>
                    <a:pt x="24" y="10"/>
                  </a:lnTo>
                  <a:lnTo>
                    <a:pt x="27" y="7"/>
                  </a:lnTo>
                  <a:lnTo>
                    <a:pt x="32" y="4"/>
                  </a:lnTo>
                  <a:lnTo>
                    <a:pt x="38" y="2"/>
                  </a:lnTo>
                  <a:lnTo>
                    <a:pt x="37" y="1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33" y="0"/>
                  </a:lnTo>
                  <a:lnTo>
                    <a:pt x="22" y="0"/>
                  </a:lnTo>
                  <a:lnTo>
                    <a:pt x="11" y="2"/>
                  </a:lnTo>
                  <a:lnTo>
                    <a:pt x="3" y="9"/>
                  </a:lnTo>
                  <a:lnTo>
                    <a:pt x="0" y="17"/>
                  </a:lnTo>
                  <a:lnTo>
                    <a:pt x="0" y="27"/>
                  </a:lnTo>
                  <a:lnTo>
                    <a:pt x="5" y="35"/>
                  </a:lnTo>
                  <a:lnTo>
                    <a:pt x="13" y="40"/>
                  </a:lnTo>
                  <a:lnTo>
                    <a:pt x="24" y="45"/>
                  </a:lnTo>
                  <a:lnTo>
                    <a:pt x="33" y="46"/>
                  </a:lnTo>
                  <a:lnTo>
                    <a:pt x="41" y="44"/>
                  </a:lnTo>
                  <a:lnTo>
                    <a:pt x="48" y="40"/>
                  </a:lnTo>
                  <a:lnTo>
                    <a:pt x="54" y="36"/>
                  </a:lnTo>
                  <a:lnTo>
                    <a:pt x="50" y="37"/>
                  </a:lnTo>
                  <a:lnTo>
                    <a:pt x="47" y="37"/>
                  </a:lnTo>
                  <a:lnTo>
                    <a:pt x="43" y="37"/>
                  </a:lnTo>
                  <a:lnTo>
                    <a:pt x="40" y="37"/>
                  </a:lnTo>
                  <a:close/>
                </a:path>
              </a:pathLst>
            </a:custGeom>
            <a:solidFill>
              <a:srgbClr val="BC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42"/>
            <p:cNvSpPr>
              <a:spLocks/>
            </p:cNvSpPr>
            <p:nvPr/>
          </p:nvSpPr>
          <p:spPr bwMode="auto">
            <a:xfrm>
              <a:off x="775" y="3207"/>
              <a:ext cx="55" cy="12"/>
            </a:xfrm>
            <a:custGeom>
              <a:avLst/>
              <a:gdLst>
                <a:gd name="T0" fmla="*/ 23 w 111"/>
                <a:gd name="T1" fmla="*/ 0 h 23"/>
                <a:gd name="T2" fmla="*/ 0 w 111"/>
                <a:gd name="T3" fmla="*/ 7 h 23"/>
                <a:gd name="T4" fmla="*/ 13 w 111"/>
                <a:gd name="T5" fmla="*/ 9 h 23"/>
                <a:gd name="T6" fmla="*/ 25 w 111"/>
                <a:gd name="T7" fmla="*/ 11 h 23"/>
                <a:gd name="T8" fmla="*/ 38 w 111"/>
                <a:gd name="T9" fmla="*/ 14 h 23"/>
                <a:gd name="T10" fmla="*/ 51 w 111"/>
                <a:gd name="T11" fmla="*/ 16 h 23"/>
                <a:gd name="T12" fmla="*/ 63 w 111"/>
                <a:gd name="T13" fmla="*/ 18 h 23"/>
                <a:gd name="T14" fmla="*/ 75 w 111"/>
                <a:gd name="T15" fmla="*/ 19 h 23"/>
                <a:gd name="T16" fmla="*/ 88 w 111"/>
                <a:gd name="T17" fmla="*/ 22 h 23"/>
                <a:gd name="T18" fmla="*/ 99 w 111"/>
                <a:gd name="T19" fmla="*/ 23 h 23"/>
                <a:gd name="T20" fmla="*/ 111 w 111"/>
                <a:gd name="T21" fmla="*/ 14 h 23"/>
                <a:gd name="T22" fmla="*/ 100 w 111"/>
                <a:gd name="T23" fmla="*/ 13 h 23"/>
                <a:gd name="T24" fmla="*/ 89 w 111"/>
                <a:gd name="T25" fmla="*/ 11 h 23"/>
                <a:gd name="T26" fmla="*/ 78 w 111"/>
                <a:gd name="T27" fmla="*/ 9 h 23"/>
                <a:gd name="T28" fmla="*/ 67 w 111"/>
                <a:gd name="T29" fmla="*/ 8 h 23"/>
                <a:gd name="T30" fmla="*/ 57 w 111"/>
                <a:gd name="T31" fmla="*/ 6 h 23"/>
                <a:gd name="T32" fmla="*/ 45 w 111"/>
                <a:gd name="T33" fmla="*/ 4 h 23"/>
                <a:gd name="T34" fmla="*/ 35 w 111"/>
                <a:gd name="T35" fmla="*/ 2 h 23"/>
                <a:gd name="T36" fmla="*/ 23 w 111"/>
                <a:gd name="T37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1" h="23">
                  <a:moveTo>
                    <a:pt x="23" y="0"/>
                  </a:moveTo>
                  <a:lnTo>
                    <a:pt x="0" y="7"/>
                  </a:lnTo>
                  <a:lnTo>
                    <a:pt x="13" y="9"/>
                  </a:lnTo>
                  <a:lnTo>
                    <a:pt x="25" y="11"/>
                  </a:lnTo>
                  <a:lnTo>
                    <a:pt x="38" y="14"/>
                  </a:lnTo>
                  <a:lnTo>
                    <a:pt x="51" y="16"/>
                  </a:lnTo>
                  <a:lnTo>
                    <a:pt x="63" y="18"/>
                  </a:lnTo>
                  <a:lnTo>
                    <a:pt x="75" y="19"/>
                  </a:lnTo>
                  <a:lnTo>
                    <a:pt x="88" y="22"/>
                  </a:lnTo>
                  <a:lnTo>
                    <a:pt x="99" y="23"/>
                  </a:lnTo>
                  <a:lnTo>
                    <a:pt x="111" y="14"/>
                  </a:lnTo>
                  <a:lnTo>
                    <a:pt x="100" y="13"/>
                  </a:lnTo>
                  <a:lnTo>
                    <a:pt x="89" y="11"/>
                  </a:lnTo>
                  <a:lnTo>
                    <a:pt x="78" y="9"/>
                  </a:lnTo>
                  <a:lnTo>
                    <a:pt x="67" y="8"/>
                  </a:lnTo>
                  <a:lnTo>
                    <a:pt x="57" y="6"/>
                  </a:lnTo>
                  <a:lnTo>
                    <a:pt x="45" y="4"/>
                  </a:lnTo>
                  <a:lnTo>
                    <a:pt x="35" y="2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43"/>
            <p:cNvSpPr>
              <a:spLocks/>
            </p:cNvSpPr>
            <p:nvPr/>
          </p:nvSpPr>
          <p:spPr bwMode="auto">
            <a:xfrm>
              <a:off x="812" y="3197"/>
              <a:ext cx="36" cy="8"/>
            </a:xfrm>
            <a:custGeom>
              <a:avLst/>
              <a:gdLst>
                <a:gd name="T0" fmla="*/ 24 w 71"/>
                <a:gd name="T1" fmla="*/ 0 h 15"/>
                <a:gd name="T2" fmla="*/ 0 w 71"/>
                <a:gd name="T3" fmla="*/ 6 h 15"/>
                <a:gd name="T4" fmla="*/ 8 w 71"/>
                <a:gd name="T5" fmla="*/ 7 h 15"/>
                <a:gd name="T6" fmla="*/ 15 w 71"/>
                <a:gd name="T7" fmla="*/ 8 h 15"/>
                <a:gd name="T8" fmla="*/ 23 w 71"/>
                <a:gd name="T9" fmla="*/ 9 h 15"/>
                <a:gd name="T10" fmla="*/ 31 w 71"/>
                <a:gd name="T11" fmla="*/ 10 h 15"/>
                <a:gd name="T12" fmla="*/ 39 w 71"/>
                <a:gd name="T13" fmla="*/ 12 h 15"/>
                <a:gd name="T14" fmla="*/ 46 w 71"/>
                <a:gd name="T15" fmla="*/ 13 h 15"/>
                <a:gd name="T16" fmla="*/ 54 w 71"/>
                <a:gd name="T17" fmla="*/ 14 h 15"/>
                <a:gd name="T18" fmla="*/ 61 w 71"/>
                <a:gd name="T19" fmla="*/ 15 h 15"/>
                <a:gd name="T20" fmla="*/ 71 w 71"/>
                <a:gd name="T21" fmla="*/ 6 h 15"/>
                <a:gd name="T22" fmla="*/ 65 w 71"/>
                <a:gd name="T23" fmla="*/ 5 h 15"/>
                <a:gd name="T24" fmla="*/ 60 w 71"/>
                <a:gd name="T25" fmla="*/ 5 h 15"/>
                <a:gd name="T26" fmla="*/ 54 w 71"/>
                <a:gd name="T27" fmla="*/ 4 h 15"/>
                <a:gd name="T28" fmla="*/ 48 w 71"/>
                <a:gd name="T29" fmla="*/ 2 h 15"/>
                <a:gd name="T30" fmla="*/ 42 w 71"/>
                <a:gd name="T31" fmla="*/ 2 h 15"/>
                <a:gd name="T32" fmla="*/ 36 w 71"/>
                <a:gd name="T33" fmla="*/ 1 h 15"/>
                <a:gd name="T34" fmla="*/ 30 w 71"/>
                <a:gd name="T35" fmla="*/ 1 h 15"/>
                <a:gd name="T36" fmla="*/ 24 w 71"/>
                <a:gd name="T3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1" h="15">
                  <a:moveTo>
                    <a:pt x="24" y="0"/>
                  </a:moveTo>
                  <a:lnTo>
                    <a:pt x="0" y="6"/>
                  </a:lnTo>
                  <a:lnTo>
                    <a:pt x="8" y="7"/>
                  </a:lnTo>
                  <a:lnTo>
                    <a:pt x="15" y="8"/>
                  </a:lnTo>
                  <a:lnTo>
                    <a:pt x="23" y="9"/>
                  </a:lnTo>
                  <a:lnTo>
                    <a:pt x="31" y="10"/>
                  </a:lnTo>
                  <a:lnTo>
                    <a:pt x="39" y="12"/>
                  </a:lnTo>
                  <a:lnTo>
                    <a:pt x="46" y="13"/>
                  </a:lnTo>
                  <a:lnTo>
                    <a:pt x="54" y="14"/>
                  </a:lnTo>
                  <a:lnTo>
                    <a:pt x="61" y="15"/>
                  </a:lnTo>
                  <a:lnTo>
                    <a:pt x="71" y="6"/>
                  </a:lnTo>
                  <a:lnTo>
                    <a:pt x="65" y="5"/>
                  </a:lnTo>
                  <a:lnTo>
                    <a:pt x="60" y="5"/>
                  </a:lnTo>
                  <a:lnTo>
                    <a:pt x="54" y="4"/>
                  </a:lnTo>
                  <a:lnTo>
                    <a:pt x="48" y="2"/>
                  </a:lnTo>
                  <a:lnTo>
                    <a:pt x="42" y="2"/>
                  </a:lnTo>
                  <a:lnTo>
                    <a:pt x="36" y="1"/>
                  </a:lnTo>
                  <a:lnTo>
                    <a:pt x="30" y="1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44"/>
            <p:cNvSpPr>
              <a:spLocks/>
            </p:cNvSpPr>
            <p:nvPr/>
          </p:nvSpPr>
          <p:spPr bwMode="auto">
            <a:xfrm>
              <a:off x="741" y="3199"/>
              <a:ext cx="25" cy="8"/>
            </a:xfrm>
            <a:custGeom>
              <a:avLst/>
              <a:gdLst>
                <a:gd name="T0" fmla="*/ 39 w 50"/>
                <a:gd name="T1" fmla="*/ 17 h 17"/>
                <a:gd name="T2" fmla="*/ 50 w 50"/>
                <a:gd name="T3" fmla="*/ 8 h 17"/>
                <a:gd name="T4" fmla="*/ 49 w 50"/>
                <a:gd name="T5" fmla="*/ 8 h 17"/>
                <a:gd name="T6" fmla="*/ 47 w 50"/>
                <a:gd name="T7" fmla="*/ 6 h 17"/>
                <a:gd name="T8" fmla="*/ 45 w 50"/>
                <a:gd name="T9" fmla="*/ 6 h 17"/>
                <a:gd name="T10" fmla="*/ 44 w 50"/>
                <a:gd name="T11" fmla="*/ 6 h 17"/>
                <a:gd name="T12" fmla="*/ 38 w 50"/>
                <a:gd name="T13" fmla="*/ 4 h 17"/>
                <a:gd name="T14" fmla="*/ 31 w 50"/>
                <a:gd name="T15" fmla="*/ 3 h 17"/>
                <a:gd name="T16" fmla="*/ 24 w 50"/>
                <a:gd name="T17" fmla="*/ 1 h 17"/>
                <a:gd name="T18" fmla="*/ 19 w 50"/>
                <a:gd name="T19" fmla="*/ 0 h 17"/>
                <a:gd name="T20" fmla="*/ 0 w 50"/>
                <a:gd name="T21" fmla="*/ 5 h 17"/>
                <a:gd name="T22" fmla="*/ 1 w 50"/>
                <a:gd name="T23" fmla="*/ 6 h 17"/>
                <a:gd name="T24" fmla="*/ 4 w 50"/>
                <a:gd name="T25" fmla="*/ 6 h 17"/>
                <a:gd name="T26" fmla="*/ 5 w 50"/>
                <a:gd name="T27" fmla="*/ 8 h 17"/>
                <a:gd name="T28" fmla="*/ 6 w 50"/>
                <a:gd name="T29" fmla="*/ 8 h 17"/>
                <a:gd name="T30" fmla="*/ 14 w 50"/>
                <a:gd name="T31" fmla="*/ 10 h 17"/>
                <a:gd name="T32" fmla="*/ 23 w 50"/>
                <a:gd name="T33" fmla="*/ 12 h 17"/>
                <a:gd name="T34" fmla="*/ 31 w 50"/>
                <a:gd name="T35" fmla="*/ 15 h 17"/>
                <a:gd name="T36" fmla="*/ 39 w 50"/>
                <a:gd name="T37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0" h="17">
                  <a:moveTo>
                    <a:pt x="39" y="17"/>
                  </a:moveTo>
                  <a:lnTo>
                    <a:pt x="50" y="8"/>
                  </a:lnTo>
                  <a:lnTo>
                    <a:pt x="49" y="8"/>
                  </a:lnTo>
                  <a:lnTo>
                    <a:pt x="47" y="6"/>
                  </a:lnTo>
                  <a:lnTo>
                    <a:pt x="45" y="6"/>
                  </a:lnTo>
                  <a:lnTo>
                    <a:pt x="44" y="6"/>
                  </a:lnTo>
                  <a:lnTo>
                    <a:pt x="38" y="4"/>
                  </a:lnTo>
                  <a:lnTo>
                    <a:pt x="31" y="3"/>
                  </a:lnTo>
                  <a:lnTo>
                    <a:pt x="24" y="1"/>
                  </a:lnTo>
                  <a:lnTo>
                    <a:pt x="19" y="0"/>
                  </a:lnTo>
                  <a:lnTo>
                    <a:pt x="0" y="5"/>
                  </a:lnTo>
                  <a:lnTo>
                    <a:pt x="1" y="6"/>
                  </a:lnTo>
                  <a:lnTo>
                    <a:pt x="4" y="6"/>
                  </a:lnTo>
                  <a:lnTo>
                    <a:pt x="5" y="8"/>
                  </a:lnTo>
                  <a:lnTo>
                    <a:pt x="6" y="8"/>
                  </a:lnTo>
                  <a:lnTo>
                    <a:pt x="14" y="10"/>
                  </a:lnTo>
                  <a:lnTo>
                    <a:pt x="23" y="12"/>
                  </a:lnTo>
                  <a:lnTo>
                    <a:pt x="31" y="15"/>
                  </a:lnTo>
                  <a:lnTo>
                    <a:pt x="39" y="17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5"/>
            <p:cNvSpPr>
              <a:spLocks/>
            </p:cNvSpPr>
            <p:nvPr/>
          </p:nvSpPr>
          <p:spPr bwMode="auto">
            <a:xfrm>
              <a:off x="772" y="3190"/>
              <a:ext cx="9" cy="4"/>
            </a:xfrm>
            <a:custGeom>
              <a:avLst/>
              <a:gdLst>
                <a:gd name="T0" fmla="*/ 10 w 19"/>
                <a:gd name="T1" fmla="*/ 8 h 8"/>
                <a:gd name="T2" fmla="*/ 19 w 19"/>
                <a:gd name="T3" fmla="*/ 0 h 8"/>
                <a:gd name="T4" fmla="*/ 0 w 19"/>
                <a:gd name="T5" fmla="*/ 6 h 8"/>
                <a:gd name="T6" fmla="*/ 3 w 19"/>
                <a:gd name="T7" fmla="*/ 6 h 8"/>
                <a:gd name="T8" fmla="*/ 5 w 19"/>
                <a:gd name="T9" fmla="*/ 7 h 8"/>
                <a:gd name="T10" fmla="*/ 7 w 19"/>
                <a:gd name="T11" fmla="*/ 7 h 8"/>
                <a:gd name="T12" fmla="*/ 10 w 19"/>
                <a:gd name="T13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8">
                  <a:moveTo>
                    <a:pt x="10" y="8"/>
                  </a:moveTo>
                  <a:lnTo>
                    <a:pt x="19" y="0"/>
                  </a:lnTo>
                  <a:lnTo>
                    <a:pt x="0" y="6"/>
                  </a:lnTo>
                  <a:lnTo>
                    <a:pt x="3" y="6"/>
                  </a:lnTo>
                  <a:lnTo>
                    <a:pt x="5" y="7"/>
                  </a:lnTo>
                  <a:lnTo>
                    <a:pt x="7" y="7"/>
                  </a:lnTo>
                  <a:lnTo>
                    <a:pt x="10" y="8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6"/>
            <p:cNvSpPr>
              <a:spLocks/>
            </p:cNvSpPr>
            <p:nvPr/>
          </p:nvSpPr>
          <p:spPr bwMode="auto">
            <a:xfrm>
              <a:off x="862" y="3202"/>
              <a:ext cx="47" cy="5"/>
            </a:xfrm>
            <a:custGeom>
              <a:avLst/>
              <a:gdLst>
                <a:gd name="T0" fmla="*/ 20 w 94"/>
                <a:gd name="T1" fmla="*/ 0 h 11"/>
                <a:gd name="T2" fmla="*/ 15 w 94"/>
                <a:gd name="T3" fmla="*/ 3 h 11"/>
                <a:gd name="T4" fmla="*/ 10 w 94"/>
                <a:gd name="T5" fmla="*/ 4 h 11"/>
                <a:gd name="T6" fmla="*/ 5 w 94"/>
                <a:gd name="T7" fmla="*/ 6 h 11"/>
                <a:gd name="T8" fmla="*/ 0 w 94"/>
                <a:gd name="T9" fmla="*/ 9 h 11"/>
                <a:gd name="T10" fmla="*/ 13 w 94"/>
                <a:gd name="T11" fmla="*/ 10 h 11"/>
                <a:gd name="T12" fmla="*/ 24 w 94"/>
                <a:gd name="T13" fmla="*/ 10 h 11"/>
                <a:gd name="T14" fmla="*/ 37 w 94"/>
                <a:gd name="T15" fmla="*/ 10 h 11"/>
                <a:gd name="T16" fmla="*/ 48 w 94"/>
                <a:gd name="T17" fmla="*/ 11 h 11"/>
                <a:gd name="T18" fmla="*/ 60 w 94"/>
                <a:gd name="T19" fmla="*/ 11 h 11"/>
                <a:gd name="T20" fmla="*/ 70 w 94"/>
                <a:gd name="T21" fmla="*/ 11 h 11"/>
                <a:gd name="T22" fmla="*/ 81 w 94"/>
                <a:gd name="T23" fmla="*/ 10 h 11"/>
                <a:gd name="T24" fmla="*/ 91 w 94"/>
                <a:gd name="T25" fmla="*/ 10 h 11"/>
                <a:gd name="T26" fmla="*/ 92 w 94"/>
                <a:gd name="T27" fmla="*/ 7 h 11"/>
                <a:gd name="T28" fmla="*/ 93 w 94"/>
                <a:gd name="T29" fmla="*/ 6 h 11"/>
                <a:gd name="T30" fmla="*/ 93 w 94"/>
                <a:gd name="T31" fmla="*/ 4 h 11"/>
                <a:gd name="T32" fmla="*/ 94 w 94"/>
                <a:gd name="T33" fmla="*/ 3 h 11"/>
                <a:gd name="T34" fmla="*/ 85 w 94"/>
                <a:gd name="T35" fmla="*/ 3 h 11"/>
                <a:gd name="T36" fmla="*/ 77 w 94"/>
                <a:gd name="T37" fmla="*/ 3 h 11"/>
                <a:gd name="T38" fmla="*/ 68 w 94"/>
                <a:gd name="T39" fmla="*/ 3 h 11"/>
                <a:gd name="T40" fmla="*/ 59 w 94"/>
                <a:gd name="T41" fmla="*/ 3 h 11"/>
                <a:gd name="T42" fmla="*/ 48 w 94"/>
                <a:gd name="T43" fmla="*/ 3 h 11"/>
                <a:gd name="T44" fmla="*/ 39 w 94"/>
                <a:gd name="T45" fmla="*/ 2 h 11"/>
                <a:gd name="T46" fmla="*/ 30 w 94"/>
                <a:gd name="T47" fmla="*/ 2 h 11"/>
                <a:gd name="T48" fmla="*/ 20 w 94"/>
                <a:gd name="T49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4" h="11">
                  <a:moveTo>
                    <a:pt x="20" y="0"/>
                  </a:moveTo>
                  <a:lnTo>
                    <a:pt x="15" y="3"/>
                  </a:lnTo>
                  <a:lnTo>
                    <a:pt x="10" y="4"/>
                  </a:lnTo>
                  <a:lnTo>
                    <a:pt x="5" y="6"/>
                  </a:lnTo>
                  <a:lnTo>
                    <a:pt x="0" y="9"/>
                  </a:lnTo>
                  <a:lnTo>
                    <a:pt x="13" y="10"/>
                  </a:lnTo>
                  <a:lnTo>
                    <a:pt x="24" y="10"/>
                  </a:lnTo>
                  <a:lnTo>
                    <a:pt x="37" y="10"/>
                  </a:lnTo>
                  <a:lnTo>
                    <a:pt x="48" y="11"/>
                  </a:lnTo>
                  <a:lnTo>
                    <a:pt x="60" y="11"/>
                  </a:lnTo>
                  <a:lnTo>
                    <a:pt x="70" y="11"/>
                  </a:lnTo>
                  <a:lnTo>
                    <a:pt x="81" y="10"/>
                  </a:lnTo>
                  <a:lnTo>
                    <a:pt x="91" y="10"/>
                  </a:lnTo>
                  <a:lnTo>
                    <a:pt x="92" y="7"/>
                  </a:lnTo>
                  <a:lnTo>
                    <a:pt x="93" y="6"/>
                  </a:lnTo>
                  <a:lnTo>
                    <a:pt x="93" y="4"/>
                  </a:lnTo>
                  <a:lnTo>
                    <a:pt x="94" y="3"/>
                  </a:lnTo>
                  <a:lnTo>
                    <a:pt x="85" y="3"/>
                  </a:lnTo>
                  <a:lnTo>
                    <a:pt x="77" y="3"/>
                  </a:lnTo>
                  <a:lnTo>
                    <a:pt x="68" y="3"/>
                  </a:lnTo>
                  <a:lnTo>
                    <a:pt x="59" y="3"/>
                  </a:lnTo>
                  <a:lnTo>
                    <a:pt x="48" y="3"/>
                  </a:lnTo>
                  <a:lnTo>
                    <a:pt x="39" y="2"/>
                  </a:lnTo>
                  <a:lnTo>
                    <a:pt x="30" y="2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7"/>
            <p:cNvSpPr>
              <a:spLocks/>
            </p:cNvSpPr>
            <p:nvPr/>
          </p:nvSpPr>
          <p:spPr bwMode="auto">
            <a:xfrm>
              <a:off x="827" y="3215"/>
              <a:ext cx="74" cy="7"/>
            </a:xfrm>
            <a:custGeom>
              <a:avLst/>
              <a:gdLst>
                <a:gd name="T0" fmla="*/ 21 w 147"/>
                <a:gd name="T1" fmla="*/ 0 h 13"/>
                <a:gd name="T2" fmla="*/ 15 w 147"/>
                <a:gd name="T3" fmla="*/ 2 h 13"/>
                <a:gd name="T4" fmla="*/ 9 w 147"/>
                <a:gd name="T5" fmla="*/ 5 h 13"/>
                <a:gd name="T6" fmla="*/ 4 w 147"/>
                <a:gd name="T7" fmla="*/ 6 h 13"/>
                <a:gd name="T8" fmla="*/ 0 w 147"/>
                <a:gd name="T9" fmla="*/ 8 h 13"/>
                <a:gd name="T10" fmla="*/ 21 w 147"/>
                <a:gd name="T11" fmla="*/ 10 h 13"/>
                <a:gd name="T12" fmla="*/ 41 w 147"/>
                <a:gd name="T13" fmla="*/ 12 h 13"/>
                <a:gd name="T14" fmla="*/ 61 w 147"/>
                <a:gd name="T15" fmla="*/ 12 h 13"/>
                <a:gd name="T16" fmla="*/ 80 w 147"/>
                <a:gd name="T17" fmla="*/ 13 h 13"/>
                <a:gd name="T18" fmla="*/ 98 w 147"/>
                <a:gd name="T19" fmla="*/ 12 h 13"/>
                <a:gd name="T20" fmla="*/ 115 w 147"/>
                <a:gd name="T21" fmla="*/ 10 h 13"/>
                <a:gd name="T22" fmla="*/ 131 w 147"/>
                <a:gd name="T23" fmla="*/ 9 h 13"/>
                <a:gd name="T24" fmla="*/ 146 w 147"/>
                <a:gd name="T25" fmla="*/ 7 h 13"/>
                <a:gd name="T26" fmla="*/ 146 w 147"/>
                <a:gd name="T27" fmla="*/ 6 h 13"/>
                <a:gd name="T28" fmla="*/ 146 w 147"/>
                <a:gd name="T29" fmla="*/ 6 h 13"/>
                <a:gd name="T30" fmla="*/ 146 w 147"/>
                <a:gd name="T31" fmla="*/ 6 h 13"/>
                <a:gd name="T32" fmla="*/ 147 w 147"/>
                <a:gd name="T33" fmla="*/ 5 h 13"/>
                <a:gd name="T34" fmla="*/ 133 w 147"/>
                <a:gd name="T35" fmla="*/ 6 h 13"/>
                <a:gd name="T36" fmla="*/ 118 w 147"/>
                <a:gd name="T37" fmla="*/ 6 h 13"/>
                <a:gd name="T38" fmla="*/ 103 w 147"/>
                <a:gd name="T39" fmla="*/ 6 h 13"/>
                <a:gd name="T40" fmla="*/ 87 w 147"/>
                <a:gd name="T41" fmla="*/ 6 h 13"/>
                <a:gd name="T42" fmla="*/ 71 w 147"/>
                <a:gd name="T43" fmla="*/ 5 h 13"/>
                <a:gd name="T44" fmla="*/ 55 w 147"/>
                <a:gd name="T45" fmla="*/ 3 h 13"/>
                <a:gd name="T46" fmla="*/ 38 w 147"/>
                <a:gd name="T47" fmla="*/ 2 h 13"/>
                <a:gd name="T48" fmla="*/ 21 w 147"/>
                <a:gd name="T49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7" h="13">
                  <a:moveTo>
                    <a:pt x="21" y="0"/>
                  </a:moveTo>
                  <a:lnTo>
                    <a:pt x="15" y="2"/>
                  </a:lnTo>
                  <a:lnTo>
                    <a:pt x="9" y="5"/>
                  </a:lnTo>
                  <a:lnTo>
                    <a:pt x="4" y="6"/>
                  </a:lnTo>
                  <a:lnTo>
                    <a:pt x="0" y="8"/>
                  </a:lnTo>
                  <a:lnTo>
                    <a:pt x="21" y="10"/>
                  </a:lnTo>
                  <a:lnTo>
                    <a:pt x="41" y="12"/>
                  </a:lnTo>
                  <a:lnTo>
                    <a:pt x="61" y="12"/>
                  </a:lnTo>
                  <a:lnTo>
                    <a:pt x="80" y="13"/>
                  </a:lnTo>
                  <a:lnTo>
                    <a:pt x="98" y="12"/>
                  </a:lnTo>
                  <a:lnTo>
                    <a:pt x="115" y="10"/>
                  </a:lnTo>
                  <a:lnTo>
                    <a:pt x="131" y="9"/>
                  </a:lnTo>
                  <a:lnTo>
                    <a:pt x="146" y="7"/>
                  </a:lnTo>
                  <a:lnTo>
                    <a:pt x="146" y="6"/>
                  </a:lnTo>
                  <a:lnTo>
                    <a:pt x="146" y="6"/>
                  </a:lnTo>
                  <a:lnTo>
                    <a:pt x="146" y="6"/>
                  </a:lnTo>
                  <a:lnTo>
                    <a:pt x="147" y="5"/>
                  </a:lnTo>
                  <a:lnTo>
                    <a:pt x="133" y="6"/>
                  </a:lnTo>
                  <a:lnTo>
                    <a:pt x="118" y="6"/>
                  </a:lnTo>
                  <a:lnTo>
                    <a:pt x="103" y="6"/>
                  </a:lnTo>
                  <a:lnTo>
                    <a:pt x="87" y="6"/>
                  </a:lnTo>
                  <a:lnTo>
                    <a:pt x="71" y="5"/>
                  </a:lnTo>
                  <a:lnTo>
                    <a:pt x="55" y="3"/>
                  </a:lnTo>
                  <a:lnTo>
                    <a:pt x="38" y="2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8"/>
            <p:cNvSpPr>
              <a:spLocks/>
            </p:cNvSpPr>
            <p:nvPr/>
          </p:nvSpPr>
          <p:spPr bwMode="auto">
            <a:xfrm>
              <a:off x="711" y="3209"/>
              <a:ext cx="165" cy="27"/>
            </a:xfrm>
            <a:custGeom>
              <a:avLst/>
              <a:gdLst>
                <a:gd name="T0" fmla="*/ 82 w 332"/>
                <a:gd name="T1" fmla="*/ 17 h 55"/>
                <a:gd name="T2" fmla="*/ 75 w 332"/>
                <a:gd name="T3" fmla="*/ 20 h 55"/>
                <a:gd name="T4" fmla="*/ 78 w 332"/>
                <a:gd name="T5" fmla="*/ 17 h 55"/>
                <a:gd name="T6" fmla="*/ 74 w 332"/>
                <a:gd name="T7" fmla="*/ 16 h 55"/>
                <a:gd name="T8" fmla="*/ 68 w 332"/>
                <a:gd name="T9" fmla="*/ 14 h 55"/>
                <a:gd name="T10" fmla="*/ 63 w 332"/>
                <a:gd name="T11" fmla="*/ 13 h 55"/>
                <a:gd name="T12" fmla="*/ 58 w 332"/>
                <a:gd name="T13" fmla="*/ 12 h 55"/>
                <a:gd name="T14" fmla="*/ 53 w 332"/>
                <a:gd name="T15" fmla="*/ 11 h 55"/>
                <a:gd name="T16" fmla="*/ 47 w 332"/>
                <a:gd name="T17" fmla="*/ 9 h 55"/>
                <a:gd name="T18" fmla="*/ 43 w 332"/>
                <a:gd name="T19" fmla="*/ 7 h 55"/>
                <a:gd name="T20" fmla="*/ 38 w 332"/>
                <a:gd name="T21" fmla="*/ 6 h 55"/>
                <a:gd name="T22" fmla="*/ 32 w 332"/>
                <a:gd name="T23" fmla="*/ 5 h 55"/>
                <a:gd name="T24" fmla="*/ 28 w 332"/>
                <a:gd name="T25" fmla="*/ 2 h 55"/>
                <a:gd name="T26" fmla="*/ 23 w 332"/>
                <a:gd name="T27" fmla="*/ 1 h 55"/>
                <a:gd name="T28" fmla="*/ 19 w 332"/>
                <a:gd name="T29" fmla="*/ 0 h 55"/>
                <a:gd name="T30" fmla="*/ 0 w 332"/>
                <a:gd name="T31" fmla="*/ 5 h 55"/>
                <a:gd name="T32" fmla="*/ 6 w 332"/>
                <a:gd name="T33" fmla="*/ 6 h 55"/>
                <a:gd name="T34" fmla="*/ 10 w 332"/>
                <a:gd name="T35" fmla="*/ 8 h 55"/>
                <a:gd name="T36" fmla="*/ 16 w 332"/>
                <a:gd name="T37" fmla="*/ 9 h 55"/>
                <a:gd name="T38" fmla="*/ 21 w 332"/>
                <a:gd name="T39" fmla="*/ 12 h 55"/>
                <a:gd name="T40" fmla="*/ 44 w 332"/>
                <a:gd name="T41" fmla="*/ 19 h 55"/>
                <a:gd name="T42" fmla="*/ 67 w 332"/>
                <a:gd name="T43" fmla="*/ 26 h 55"/>
                <a:gd name="T44" fmla="*/ 90 w 332"/>
                <a:gd name="T45" fmla="*/ 32 h 55"/>
                <a:gd name="T46" fmla="*/ 113 w 332"/>
                <a:gd name="T47" fmla="*/ 37 h 55"/>
                <a:gd name="T48" fmla="*/ 135 w 332"/>
                <a:gd name="T49" fmla="*/ 42 h 55"/>
                <a:gd name="T50" fmla="*/ 157 w 332"/>
                <a:gd name="T51" fmla="*/ 46 h 55"/>
                <a:gd name="T52" fmla="*/ 178 w 332"/>
                <a:gd name="T53" fmla="*/ 49 h 55"/>
                <a:gd name="T54" fmla="*/ 198 w 332"/>
                <a:gd name="T55" fmla="*/ 52 h 55"/>
                <a:gd name="T56" fmla="*/ 218 w 332"/>
                <a:gd name="T57" fmla="*/ 53 h 55"/>
                <a:gd name="T58" fmla="*/ 236 w 332"/>
                <a:gd name="T59" fmla="*/ 55 h 55"/>
                <a:gd name="T60" fmla="*/ 255 w 332"/>
                <a:gd name="T61" fmla="*/ 55 h 55"/>
                <a:gd name="T62" fmla="*/ 272 w 332"/>
                <a:gd name="T63" fmla="*/ 55 h 55"/>
                <a:gd name="T64" fmla="*/ 289 w 332"/>
                <a:gd name="T65" fmla="*/ 54 h 55"/>
                <a:gd name="T66" fmla="*/ 304 w 332"/>
                <a:gd name="T67" fmla="*/ 53 h 55"/>
                <a:gd name="T68" fmla="*/ 318 w 332"/>
                <a:gd name="T69" fmla="*/ 51 h 55"/>
                <a:gd name="T70" fmla="*/ 332 w 332"/>
                <a:gd name="T71" fmla="*/ 49 h 55"/>
                <a:gd name="T72" fmla="*/ 319 w 332"/>
                <a:gd name="T73" fmla="*/ 49 h 55"/>
                <a:gd name="T74" fmla="*/ 307 w 332"/>
                <a:gd name="T75" fmla="*/ 50 h 55"/>
                <a:gd name="T76" fmla="*/ 293 w 332"/>
                <a:gd name="T77" fmla="*/ 50 h 55"/>
                <a:gd name="T78" fmla="*/ 279 w 332"/>
                <a:gd name="T79" fmla="*/ 49 h 55"/>
                <a:gd name="T80" fmla="*/ 264 w 332"/>
                <a:gd name="T81" fmla="*/ 47 h 55"/>
                <a:gd name="T82" fmla="*/ 249 w 332"/>
                <a:gd name="T83" fmla="*/ 47 h 55"/>
                <a:gd name="T84" fmla="*/ 234 w 332"/>
                <a:gd name="T85" fmla="*/ 45 h 55"/>
                <a:gd name="T86" fmla="*/ 218 w 332"/>
                <a:gd name="T87" fmla="*/ 44 h 55"/>
                <a:gd name="T88" fmla="*/ 202 w 332"/>
                <a:gd name="T89" fmla="*/ 42 h 55"/>
                <a:gd name="T90" fmla="*/ 186 w 332"/>
                <a:gd name="T91" fmla="*/ 39 h 55"/>
                <a:gd name="T92" fmla="*/ 169 w 332"/>
                <a:gd name="T93" fmla="*/ 37 h 55"/>
                <a:gd name="T94" fmla="*/ 152 w 332"/>
                <a:gd name="T95" fmla="*/ 34 h 55"/>
                <a:gd name="T96" fmla="*/ 135 w 332"/>
                <a:gd name="T97" fmla="*/ 30 h 55"/>
                <a:gd name="T98" fmla="*/ 118 w 332"/>
                <a:gd name="T99" fmla="*/ 27 h 55"/>
                <a:gd name="T100" fmla="*/ 99 w 332"/>
                <a:gd name="T101" fmla="*/ 22 h 55"/>
                <a:gd name="T102" fmla="*/ 82 w 332"/>
                <a:gd name="T103" fmla="*/ 1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32" h="55">
                  <a:moveTo>
                    <a:pt x="82" y="17"/>
                  </a:moveTo>
                  <a:lnTo>
                    <a:pt x="75" y="20"/>
                  </a:lnTo>
                  <a:lnTo>
                    <a:pt x="78" y="17"/>
                  </a:lnTo>
                  <a:lnTo>
                    <a:pt x="74" y="16"/>
                  </a:lnTo>
                  <a:lnTo>
                    <a:pt x="68" y="14"/>
                  </a:lnTo>
                  <a:lnTo>
                    <a:pt x="63" y="13"/>
                  </a:lnTo>
                  <a:lnTo>
                    <a:pt x="58" y="12"/>
                  </a:lnTo>
                  <a:lnTo>
                    <a:pt x="53" y="11"/>
                  </a:lnTo>
                  <a:lnTo>
                    <a:pt x="47" y="9"/>
                  </a:lnTo>
                  <a:lnTo>
                    <a:pt x="43" y="7"/>
                  </a:lnTo>
                  <a:lnTo>
                    <a:pt x="38" y="6"/>
                  </a:lnTo>
                  <a:lnTo>
                    <a:pt x="32" y="5"/>
                  </a:lnTo>
                  <a:lnTo>
                    <a:pt x="28" y="2"/>
                  </a:lnTo>
                  <a:lnTo>
                    <a:pt x="23" y="1"/>
                  </a:lnTo>
                  <a:lnTo>
                    <a:pt x="19" y="0"/>
                  </a:lnTo>
                  <a:lnTo>
                    <a:pt x="0" y="5"/>
                  </a:lnTo>
                  <a:lnTo>
                    <a:pt x="6" y="6"/>
                  </a:lnTo>
                  <a:lnTo>
                    <a:pt x="10" y="8"/>
                  </a:lnTo>
                  <a:lnTo>
                    <a:pt x="16" y="9"/>
                  </a:lnTo>
                  <a:lnTo>
                    <a:pt x="21" y="12"/>
                  </a:lnTo>
                  <a:lnTo>
                    <a:pt x="44" y="19"/>
                  </a:lnTo>
                  <a:lnTo>
                    <a:pt x="67" y="26"/>
                  </a:lnTo>
                  <a:lnTo>
                    <a:pt x="90" y="32"/>
                  </a:lnTo>
                  <a:lnTo>
                    <a:pt x="113" y="37"/>
                  </a:lnTo>
                  <a:lnTo>
                    <a:pt x="135" y="42"/>
                  </a:lnTo>
                  <a:lnTo>
                    <a:pt x="157" y="46"/>
                  </a:lnTo>
                  <a:lnTo>
                    <a:pt x="178" y="49"/>
                  </a:lnTo>
                  <a:lnTo>
                    <a:pt x="198" y="52"/>
                  </a:lnTo>
                  <a:lnTo>
                    <a:pt x="218" y="53"/>
                  </a:lnTo>
                  <a:lnTo>
                    <a:pt x="236" y="55"/>
                  </a:lnTo>
                  <a:lnTo>
                    <a:pt x="255" y="55"/>
                  </a:lnTo>
                  <a:lnTo>
                    <a:pt x="272" y="55"/>
                  </a:lnTo>
                  <a:lnTo>
                    <a:pt x="289" y="54"/>
                  </a:lnTo>
                  <a:lnTo>
                    <a:pt x="304" y="53"/>
                  </a:lnTo>
                  <a:lnTo>
                    <a:pt x="318" y="51"/>
                  </a:lnTo>
                  <a:lnTo>
                    <a:pt x="332" y="49"/>
                  </a:lnTo>
                  <a:lnTo>
                    <a:pt x="319" y="49"/>
                  </a:lnTo>
                  <a:lnTo>
                    <a:pt x="307" y="50"/>
                  </a:lnTo>
                  <a:lnTo>
                    <a:pt x="293" y="50"/>
                  </a:lnTo>
                  <a:lnTo>
                    <a:pt x="279" y="49"/>
                  </a:lnTo>
                  <a:lnTo>
                    <a:pt x="264" y="47"/>
                  </a:lnTo>
                  <a:lnTo>
                    <a:pt x="249" y="47"/>
                  </a:lnTo>
                  <a:lnTo>
                    <a:pt x="234" y="45"/>
                  </a:lnTo>
                  <a:lnTo>
                    <a:pt x="218" y="44"/>
                  </a:lnTo>
                  <a:lnTo>
                    <a:pt x="202" y="42"/>
                  </a:lnTo>
                  <a:lnTo>
                    <a:pt x="186" y="39"/>
                  </a:lnTo>
                  <a:lnTo>
                    <a:pt x="169" y="37"/>
                  </a:lnTo>
                  <a:lnTo>
                    <a:pt x="152" y="34"/>
                  </a:lnTo>
                  <a:lnTo>
                    <a:pt x="135" y="30"/>
                  </a:lnTo>
                  <a:lnTo>
                    <a:pt x="118" y="27"/>
                  </a:lnTo>
                  <a:lnTo>
                    <a:pt x="99" y="22"/>
                  </a:lnTo>
                  <a:lnTo>
                    <a:pt x="82" y="17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9"/>
            <p:cNvSpPr>
              <a:spLocks/>
            </p:cNvSpPr>
            <p:nvPr/>
          </p:nvSpPr>
          <p:spPr bwMode="auto">
            <a:xfrm>
              <a:off x="540" y="3342"/>
              <a:ext cx="65" cy="27"/>
            </a:xfrm>
            <a:custGeom>
              <a:avLst/>
              <a:gdLst>
                <a:gd name="T0" fmla="*/ 130 w 130"/>
                <a:gd name="T1" fmla="*/ 52 h 55"/>
                <a:gd name="T2" fmla="*/ 117 w 130"/>
                <a:gd name="T3" fmla="*/ 50 h 55"/>
                <a:gd name="T4" fmla="*/ 102 w 130"/>
                <a:gd name="T5" fmla="*/ 46 h 55"/>
                <a:gd name="T6" fmla="*/ 88 w 130"/>
                <a:gd name="T7" fmla="*/ 43 h 55"/>
                <a:gd name="T8" fmla="*/ 73 w 130"/>
                <a:gd name="T9" fmla="*/ 36 h 55"/>
                <a:gd name="T10" fmla="*/ 58 w 130"/>
                <a:gd name="T11" fmla="*/ 29 h 55"/>
                <a:gd name="T12" fmla="*/ 43 w 130"/>
                <a:gd name="T13" fmla="*/ 21 h 55"/>
                <a:gd name="T14" fmla="*/ 28 w 130"/>
                <a:gd name="T15" fmla="*/ 12 h 55"/>
                <a:gd name="T16" fmla="*/ 13 w 130"/>
                <a:gd name="T17" fmla="*/ 0 h 55"/>
                <a:gd name="T18" fmla="*/ 9 w 130"/>
                <a:gd name="T19" fmla="*/ 3 h 55"/>
                <a:gd name="T20" fmla="*/ 6 w 130"/>
                <a:gd name="T21" fmla="*/ 5 h 55"/>
                <a:gd name="T22" fmla="*/ 2 w 130"/>
                <a:gd name="T23" fmla="*/ 8 h 55"/>
                <a:gd name="T24" fmla="*/ 0 w 130"/>
                <a:gd name="T25" fmla="*/ 11 h 55"/>
                <a:gd name="T26" fmla="*/ 16 w 130"/>
                <a:gd name="T27" fmla="*/ 22 h 55"/>
                <a:gd name="T28" fmla="*/ 34 w 130"/>
                <a:gd name="T29" fmla="*/ 33 h 55"/>
                <a:gd name="T30" fmla="*/ 50 w 130"/>
                <a:gd name="T31" fmla="*/ 41 h 55"/>
                <a:gd name="T32" fmla="*/ 67 w 130"/>
                <a:gd name="T33" fmla="*/ 48 h 55"/>
                <a:gd name="T34" fmla="*/ 83 w 130"/>
                <a:gd name="T35" fmla="*/ 52 h 55"/>
                <a:gd name="T36" fmla="*/ 99 w 130"/>
                <a:gd name="T37" fmla="*/ 55 h 55"/>
                <a:gd name="T38" fmla="*/ 115 w 130"/>
                <a:gd name="T39" fmla="*/ 55 h 55"/>
                <a:gd name="T40" fmla="*/ 130 w 130"/>
                <a:gd name="T41" fmla="*/ 52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0" h="55">
                  <a:moveTo>
                    <a:pt x="130" y="52"/>
                  </a:moveTo>
                  <a:lnTo>
                    <a:pt x="117" y="50"/>
                  </a:lnTo>
                  <a:lnTo>
                    <a:pt x="102" y="46"/>
                  </a:lnTo>
                  <a:lnTo>
                    <a:pt x="88" y="43"/>
                  </a:lnTo>
                  <a:lnTo>
                    <a:pt x="73" y="36"/>
                  </a:lnTo>
                  <a:lnTo>
                    <a:pt x="58" y="29"/>
                  </a:lnTo>
                  <a:lnTo>
                    <a:pt x="43" y="21"/>
                  </a:lnTo>
                  <a:lnTo>
                    <a:pt x="28" y="12"/>
                  </a:lnTo>
                  <a:lnTo>
                    <a:pt x="13" y="0"/>
                  </a:lnTo>
                  <a:lnTo>
                    <a:pt x="9" y="3"/>
                  </a:lnTo>
                  <a:lnTo>
                    <a:pt x="6" y="5"/>
                  </a:lnTo>
                  <a:lnTo>
                    <a:pt x="2" y="8"/>
                  </a:lnTo>
                  <a:lnTo>
                    <a:pt x="0" y="11"/>
                  </a:lnTo>
                  <a:lnTo>
                    <a:pt x="16" y="22"/>
                  </a:lnTo>
                  <a:lnTo>
                    <a:pt x="34" y="33"/>
                  </a:lnTo>
                  <a:lnTo>
                    <a:pt x="50" y="41"/>
                  </a:lnTo>
                  <a:lnTo>
                    <a:pt x="67" y="48"/>
                  </a:lnTo>
                  <a:lnTo>
                    <a:pt x="83" y="52"/>
                  </a:lnTo>
                  <a:lnTo>
                    <a:pt x="99" y="55"/>
                  </a:lnTo>
                  <a:lnTo>
                    <a:pt x="115" y="55"/>
                  </a:lnTo>
                  <a:lnTo>
                    <a:pt x="130" y="52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0"/>
            <p:cNvSpPr>
              <a:spLocks/>
            </p:cNvSpPr>
            <p:nvPr/>
          </p:nvSpPr>
          <p:spPr bwMode="auto">
            <a:xfrm>
              <a:off x="512" y="3313"/>
              <a:ext cx="22" cy="25"/>
            </a:xfrm>
            <a:custGeom>
              <a:avLst/>
              <a:gdLst>
                <a:gd name="T0" fmla="*/ 24 w 45"/>
                <a:gd name="T1" fmla="*/ 17 h 49"/>
                <a:gd name="T2" fmla="*/ 20 w 45"/>
                <a:gd name="T3" fmla="*/ 12 h 49"/>
                <a:gd name="T4" fmla="*/ 17 w 45"/>
                <a:gd name="T5" fmla="*/ 8 h 49"/>
                <a:gd name="T6" fmla="*/ 12 w 45"/>
                <a:gd name="T7" fmla="*/ 4 h 49"/>
                <a:gd name="T8" fmla="*/ 9 w 45"/>
                <a:gd name="T9" fmla="*/ 0 h 49"/>
                <a:gd name="T10" fmla="*/ 8 w 45"/>
                <a:gd name="T11" fmla="*/ 1 h 49"/>
                <a:gd name="T12" fmla="*/ 7 w 45"/>
                <a:gd name="T13" fmla="*/ 3 h 49"/>
                <a:gd name="T14" fmla="*/ 6 w 45"/>
                <a:gd name="T15" fmla="*/ 4 h 49"/>
                <a:gd name="T16" fmla="*/ 6 w 45"/>
                <a:gd name="T17" fmla="*/ 4 h 49"/>
                <a:gd name="T18" fmla="*/ 0 w 45"/>
                <a:gd name="T19" fmla="*/ 14 h 49"/>
                <a:gd name="T20" fmla="*/ 8 w 45"/>
                <a:gd name="T21" fmla="*/ 23 h 49"/>
                <a:gd name="T22" fmla="*/ 16 w 45"/>
                <a:gd name="T23" fmla="*/ 32 h 49"/>
                <a:gd name="T24" fmla="*/ 25 w 45"/>
                <a:gd name="T25" fmla="*/ 40 h 49"/>
                <a:gd name="T26" fmla="*/ 33 w 45"/>
                <a:gd name="T27" fmla="*/ 49 h 49"/>
                <a:gd name="T28" fmla="*/ 35 w 45"/>
                <a:gd name="T29" fmla="*/ 46 h 49"/>
                <a:gd name="T30" fmla="*/ 39 w 45"/>
                <a:gd name="T31" fmla="*/ 42 h 49"/>
                <a:gd name="T32" fmla="*/ 41 w 45"/>
                <a:gd name="T33" fmla="*/ 40 h 49"/>
                <a:gd name="T34" fmla="*/ 45 w 45"/>
                <a:gd name="T35" fmla="*/ 37 h 49"/>
                <a:gd name="T36" fmla="*/ 40 w 45"/>
                <a:gd name="T37" fmla="*/ 32 h 49"/>
                <a:gd name="T38" fmla="*/ 34 w 45"/>
                <a:gd name="T39" fmla="*/ 27 h 49"/>
                <a:gd name="T40" fmla="*/ 30 w 45"/>
                <a:gd name="T41" fmla="*/ 22 h 49"/>
                <a:gd name="T42" fmla="*/ 24 w 45"/>
                <a:gd name="T43" fmla="*/ 17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49">
                  <a:moveTo>
                    <a:pt x="24" y="17"/>
                  </a:moveTo>
                  <a:lnTo>
                    <a:pt x="20" y="12"/>
                  </a:lnTo>
                  <a:lnTo>
                    <a:pt x="17" y="8"/>
                  </a:lnTo>
                  <a:lnTo>
                    <a:pt x="12" y="4"/>
                  </a:lnTo>
                  <a:lnTo>
                    <a:pt x="9" y="0"/>
                  </a:lnTo>
                  <a:lnTo>
                    <a:pt x="8" y="1"/>
                  </a:lnTo>
                  <a:lnTo>
                    <a:pt x="7" y="3"/>
                  </a:lnTo>
                  <a:lnTo>
                    <a:pt x="6" y="4"/>
                  </a:lnTo>
                  <a:lnTo>
                    <a:pt x="6" y="4"/>
                  </a:lnTo>
                  <a:lnTo>
                    <a:pt x="0" y="14"/>
                  </a:lnTo>
                  <a:lnTo>
                    <a:pt x="8" y="23"/>
                  </a:lnTo>
                  <a:lnTo>
                    <a:pt x="16" y="32"/>
                  </a:lnTo>
                  <a:lnTo>
                    <a:pt x="25" y="40"/>
                  </a:lnTo>
                  <a:lnTo>
                    <a:pt x="33" y="49"/>
                  </a:lnTo>
                  <a:lnTo>
                    <a:pt x="35" y="46"/>
                  </a:lnTo>
                  <a:lnTo>
                    <a:pt x="39" y="42"/>
                  </a:lnTo>
                  <a:lnTo>
                    <a:pt x="41" y="40"/>
                  </a:lnTo>
                  <a:lnTo>
                    <a:pt x="45" y="37"/>
                  </a:lnTo>
                  <a:lnTo>
                    <a:pt x="40" y="32"/>
                  </a:lnTo>
                  <a:lnTo>
                    <a:pt x="34" y="27"/>
                  </a:lnTo>
                  <a:lnTo>
                    <a:pt x="30" y="22"/>
                  </a:lnTo>
                  <a:lnTo>
                    <a:pt x="24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1"/>
            <p:cNvSpPr>
              <a:spLocks/>
            </p:cNvSpPr>
            <p:nvPr/>
          </p:nvSpPr>
          <p:spPr bwMode="auto">
            <a:xfrm>
              <a:off x="518" y="3359"/>
              <a:ext cx="28" cy="15"/>
            </a:xfrm>
            <a:custGeom>
              <a:avLst/>
              <a:gdLst>
                <a:gd name="T0" fmla="*/ 14 w 57"/>
                <a:gd name="T1" fmla="*/ 22 h 29"/>
                <a:gd name="T2" fmla="*/ 19 w 57"/>
                <a:gd name="T3" fmla="*/ 22 h 29"/>
                <a:gd name="T4" fmla="*/ 23 w 57"/>
                <a:gd name="T5" fmla="*/ 23 h 29"/>
                <a:gd name="T6" fmla="*/ 28 w 57"/>
                <a:gd name="T7" fmla="*/ 24 h 29"/>
                <a:gd name="T8" fmla="*/ 34 w 57"/>
                <a:gd name="T9" fmla="*/ 25 h 29"/>
                <a:gd name="T10" fmla="*/ 40 w 57"/>
                <a:gd name="T11" fmla="*/ 25 h 29"/>
                <a:gd name="T12" fmla="*/ 45 w 57"/>
                <a:gd name="T13" fmla="*/ 26 h 29"/>
                <a:gd name="T14" fmla="*/ 51 w 57"/>
                <a:gd name="T15" fmla="*/ 28 h 29"/>
                <a:gd name="T16" fmla="*/ 57 w 57"/>
                <a:gd name="T17" fmla="*/ 29 h 29"/>
                <a:gd name="T18" fmla="*/ 51 w 57"/>
                <a:gd name="T19" fmla="*/ 25 h 29"/>
                <a:gd name="T20" fmla="*/ 46 w 57"/>
                <a:gd name="T21" fmla="*/ 23 h 29"/>
                <a:gd name="T22" fmla="*/ 41 w 57"/>
                <a:gd name="T23" fmla="*/ 20 h 29"/>
                <a:gd name="T24" fmla="*/ 36 w 57"/>
                <a:gd name="T25" fmla="*/ 16 h 29"/>
                <a:gd name="T26" fmla="*/ 30 w 57"/>
                <a:gd name="T27" fmla="*/ 11 h 29"/>
                <a:gd name="T28" fmla="*/ 25 w 57"/>
                <a:gd name="T29" fmla="*/ 8 h 29"/>
                <a:gd name="T30" fmla="*/ 20 w 57"/>
                <a:gd name="T31" fmla="*/ 5 h 29"/>
                <a:gd name="T32" fmla="*/ 14 w 57"/>
                <a:gd name="T33" fmla="*/ 0 h 29"/>
                <a:gd name="T34" fmla="*/ 11 w 57"/>
                <a:gd name="T35" fmla="*/ 3 h 29"/>
                <a:gd name="T36" fmla="*/ 7 w 57"/>
                <a:gd name="T37" fmla="*/ 6 h 29"/>
                <a:gd name="T38" fmla="*/ 4 w 57"/>
                <a:gd name="T39" fmla="*/ 9 h 29"/>
                <a:gd name="T40" fmla="*/ 0 w 57"/>
                <a:gd name="T41" fmla="*/ 11 h 29"/>
                <a:gd name="T42" fmla="*/ 4 w 57"/>
                <a:gd name="T43" fmla="*/ 14 h 29"/>
                <a:gd name="T44" fmla="*/ 7 w 57"/>
                <a:gd name="T45" fmla="*/ 16 h 29"/>
                <a:gd name="T46" fmla="*/ 11 w 57"/>
                <a:gd name="T47" fmla="*/ 20 h 29"/>
                <a:gd name="T48" fmla="*/ 14 w 57"/>
                <a:gd name="T49" fmla="*/ 22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7" h="29">
                  <a:moveTo>
                    <a:pt x="14" y="22"/>
                  </a:moveTo>
                  <a:lnTo>
                    <a:pt x="19" y="22"/>
                  </a:lnTo>
                  <a:lnTo>
                    <a:pt x="23" y="23"/>
                  </a:lnTo>
                  <a:lnTo>
                    <a:pt x="28" y="24"/>
                  </a:lnTo>
                  <a:lnTo>
                    <a:pt x="34" y="25"/>
                  </a:lnTo>
                  <a:lnTo>
                    <a:pt x="40" y="25"/>
                  </a:lnTo>
                  <a:lnTo>
                    <a:pt x="45" y="26"/>
                  </a:lnTo>
                  <a:lnTo>
                    <a:pt x="51" y="28"/>
                  </a:lnTo>
                  <a:lnTo>
                    <a:pt x="57" y="29"/>
                  </a:lnTo>
                  <a:lnTo>
                    <a:pt x="51" y="25"/>
                  </a:lnTo>
                  <a:lnTo>
                    <a:pt x="46" y="23"/>
                  </a:lnTo>
                  <a:lnTo>
                    <a:pt x="41" y="20"/>
                  </a:lnTo>
                  <a:lnTo>
                    <a:pt x="36" y="16"/>
                  </a:lnTo>
                  <a:lnTo>
                    <a:pt x="30" y="11"/>
                  </a:lnTo>
                  <a:lnTo>
                    <a:pt x="25" y="8"/>
                  </a:lnTo>
                  <a:lnTo>
                    <a:pt x="20" y="5"/>
                  </a:lnTo>
                  <a:lnTo>
                    <a:pt x="14" y="0"/>
                  </a:lnTo>
                  <a:lnTo>
                    <a:pt x="11" y="3"/>
                  </a:lnTo>
                  <a:lnTo>
                    <a:pt x="7" y="6"/>
                  </a:lnTo>
                  <a:lnTo>
                    <a:pt x="4" y="9"/>
                  </a:lnTo>
                  <a:lnTo>
                    <a:pt x="0" y="11"/>
                  </a:lnTo>
                  <a:lnTo>
                    <a:pt x="4" y="14"/>
                  </a:lnTo>
                  <a:lnTo>
                    <a:pt x="7" y="16"/>
                  </a:lnTo>
                  <a:lnTo>
                    <a:pt x="11" y="20"/>
                  </a:lnTo>
                  <a:lnTo>
                    <a:pt x="14" y="22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52"/>
            <p:cNvSpPr>
              <a:spLocks/>
            </p:cNvSpPr>
            <p:nvPr/>
          </p:nvSpPr>
          <p:spPr bwMode="auto">
            <a:xfrm>
              <a:off x="498" y="3337"/>
              <a:ext cx="18" cy="21"/>
            </a:xfrm>
            <a:custGeom>
              <a:avLst/>
              <a:gdLst>
                <a:gd name="T0" fmla="*/ 9 w 37"/>
                <a:gd name="T1" fmla="*/ 0 h 43"/>
                <a:gd name="T2" fmla="*/ 0 w 37"/>
                <a:gd name="T3" fmla="*/ 15 h 43"/>
                <a:gd name="T4" fmla="*/ 6 w 37"/>
                <a:gd name="T5" fmla="*/ 22 h 43"/>
                <a:gd name="T6" fmla="*/ 13 w 37"/>
                <a:gd name="T7" fmla="*/ 29 h 43"/>
                <a:gd name="T8" fmla="*/ 19 w 37"/>
                <a:gd name="T9" fmla="*/ 36 h 43"/>
                <a:gd name="T10" fmla="*/ 25 w 37"/>
                <a:gd name="T11" fmla="*/ 43 h 43"/>
                <a:gd name="T12" fmla="*/ 28 w 37"/>
                <a:gd name="T13" fmla="*/ 39 h 43"/>
                <a:gd name="T14" fmla="*/ 31 w 37"/>
                <a:gd name="T15" fmla="*/ 36 h 43"/>
                <a:gd name="T16" fmla="*/ 34 w 37"/>
                <a:gd name="T17" fmla="*/ 32 h 43"/>
                <a:gd name="T18" fmla="*/ 37 w 37"/>
                <a:gd name="T19" fmla="*/ 29 h 43"/>
                <a:gd name="T20" fmla="*/ 30 w 37"/>
                <a:gd name="T21" fmla="*/ 22 h 43"/>
                <a:gd name="T22" fmla="*/ 23 w 37"/>
                <a:gd name="T23" fmla="*/ 15 h 43"/>
                <a:gd name="T24" fmla="*/ 16 w 37"/>
                <a:gd name="T25" fmla="*/ 8 h 43"/>
                <a:gd name="T26" fmla="*/ 9 w 37"/>
                <a:gd name="T2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7" h="43">
                  <a:moveTo>
                    <a:pt x="9" y="0"/>
                  </a:moveTo>
                  <a:lnTo>
                    <a:pt x="0" y="15"/>
                  </a:lnTo>
                  <a:lnTo>
                    <a:pt x="6" y="22"/>
                  </a:lnTo>
                  <a:lnTo>
                    <a:pt x="13" y="29"/>
                  </a:lnTo>
                  <a:lnTo>
                    <a:pt x="19" y="36"/>
                  </a:lnTo>
                  <a:lnTo>
                    <a:pt x="25" y="43"/>
                  </a:lnTo>
                  <a:lnTo>
                    <a:pt x="28" y="39"/>
                  </a:lnTo>
                  <a:lnTo>
                    <a:pt x="31" y="36"/>
                  </a:lnTo>
                  <a:lnTo>
                    <a:pt x="34" y="32"/>
                  </a:lnTo>
                  <a:lnTo>
                    <a:pt x="37" y="29"/>
                  </a:lnTo>
                  <a:lnTo>
                    <a:pt x="30" y="22"/>
                  </a:lnTo>
                  <a:lnTo>
                    <a:pt x="23" y="15"/>
                  </a:lnTo>
                  <a:lnTo>
                    <a:pt x="16" y="8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53"/>
            <p:cNvSpPr>
              <a:spLocks/>
            </p:cNvSpPr>
            <p:nvPr/>
          </p:nvSpPr>
          <p:spPr bwMode="auto">
            <a:xfrm>
              <a:off x="693" y="3167"/>
              <a:ext cx="37" cy="12"/>
            </a:xfrm>
            <a:custGeom>
              <a:avLst/>
              <a:gdLst>
                <a:gd name="T0" fmla="*/ 12 w 72"/>
                <a:gd name="T1" fmla="*/ 0 h 25"/>
                <a:gd name="T2" fmla="*/ 9 w 72"/>
                <a:gd name="T3" fmla="*/ 1 h 25"/>
                <a:gd name="T4" fmla="*/ 6 w 72"/>
                <a:gd name="T5" fmla="*/ 1 h 25"/>
                <a:gd name="T6" fmla="*/ 3 w 72"/>
                <a:gd name="T7" fmla="*/ 2 h 25"/>
                <a:gd name="T8" fmla="*/ 0 w 72"/>
                <a:gd name="T9" fmla="*/ 4 h 25"/>
                <a:gd name="T10" fmla="*/ 6 w 72"/>
                <a:gd name="T11" fmla="*/ 7 h 25"/>
                <a:gd name="T12" fmla="*/ 15 w 72"/>
                <a:gd name="T13" fmla="*/ 9 h 25"/>
                <a:gd name="T14" fmla="*/ 23 w 72"/>
                <a:gd name="T15" fmla="*/ 13 h 25"/>
                <a:gd name="T16" fmla="*/ 30 w 72"/>
                <a:gd name="T17" fmla="*/ 15 h 25"/>
                <a:gd name="T18" fmla="*/ 38 w 72"/>
                <a:gd name="T19" fmla="*/ 17 h 25"/>
                <a:gd name="T20" fmla="*/ 46 w 72"/>
                <a:gd name="T21" fmla="*/ 20 h 25"/>
                <a:gd name="T22" fmla="*/ 54 w 72"/>
                <a:gd name="T23" fmla="*/ 23 h 25"/>
                <a:gd name="T24" fmla="*/ 62 w 72"/>
                <a:gd name="T25" fmla="*/ 25 h 25"/>
                <a:gd name="T26" fmla="*/ 64 w 72"/>
                <a:gd name="T27" fmla="*/ 23 h 25"/>
                <a:gd name="T28" fmla="*/ 68 w 72"/>
                <a:gd name="T29" fmla="*/ 22 h 25"/>
                <a:gd name="T30" fmla="*/ 70 w 72"/>
                <a:gd name="T31" fmla="*/ 20 h 25"/>
                <a:gd name="T32" fmla="*/ 72 w 72"/>
                <a:gd name="T33" fmla="*/ 19 h 25"/>
                <a:gd name="T34" fmla="*/ 64 w 72"/>
                <a:gd name="T35" fmla="*/ 16 h 25"/>
                <a:gd name="T36" fmla="*/ 57 w 72"/>
                <a:gd name="T37" fmla="*/ 14 h 25"/>
                <a:gd name="T38" fmla="*/ 49 w 72"/>
                <a:gd name="T39" fmla="*/ 12 h 25"/>
                <a:gd name="T40" fmla="*/ 41 w 72"/>
                <a:gd name="T41" fmla="*/ 9 h 25"/>
                <a:gd name="T42" fmla="*/ 34 w 72"/>
                <a:gd name="T43" fmla="*/ 7 h 25"/>
                <a:gd name="T44" fmla="*/ 26 w 72"/>
                <a:gd name="T45" fmla="*/ 5 h 25"/>
                <a:gd name="T46" fmla="*/ 19 w 72"/>
                <a:gd name="T47" fmla="*/ 2 h 25"/>
                <a:gd name="T48" fmla="*/ 12 w 72"/>
                <a:gd name="T4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2" h="25">
                  <a:moveTo>
                    <a:pt x="12" y="0"/>
                  </a:moveTo>
                  <a:lnTo>
                    <a:pt x="9" y="1"/>
                  </a:lnTo>
                  <a:lnTo>
                    <a:pt x="6" y="1"/>
                  </a:lnTo>
                  <a:lnTo>
                    <a:pt x="3" y="2"/>
                  </a:lnTo>
                  <a:lnTo>
                    <a:pt x="0" y="4"/>
                  </a:lnTo>
                  <a:lnTo>
                    <a:pt x="6" y="7"/>
                  </a:lnTo>
                  <a:lnTo>
                    <a:pt x="15" y="9"/>
                  </a:lnTo>
                  <a:lnTo>
                    <a:pt x="23" y="13"/>
                  </a:lnTo>
                  <a:lnTo>
                    <a:pt x="30" y="15"/>
                  </a:lnTo>
                  <a:lnTo>
                    <a:pt x="38" y="17"/>
                  </a:lnTo>
                  <a:lnTo>
                    <a:pt x="46" y="20"/>
                  </a:lnTo>
                  <a:lnTo>
                    <a:pt x="54" y="23"/>
                  </a:lnTo>
                  <a:lnTo>
                    <a:pt x="62" y="25"/>
                  </a:lnTo>
                  <a:lnTo>
                    <a:pt x="64" y="23"/>
                  </a:lnTo>
                  <a:lnTo>
                    <a:pt x="68" y="22"/>
                  </a:lnTo>
                  <a:lnTo>
                    <a:pt x="70" y="20"/>
                  </a:lnTo>
                  <a:lnTo>
                    <a:pt x="72" y="19"/>
                  </a:lnTo>
                  <a:lnTo>
                    <a:pt x="64" y="16"/>
                  </a:lnTo>
                  <a:lnTo>
                    <a:pt x="57" y="14"/>
                  </a:lnTo>
                  <a:lnTo>
                    <a:pt x="49" y="12"/>
                  </a:lnTo>
                  <a:lnTo>
                    <a:pt x="41" y="9"/>
                  </a:lnTo>
                  <a:lnTo>
                    <a:pt x="34" y="7"/>
                  </a:lnTo>
                  <a:lnTo>
                    <a:pt x="26" y="5"/>
                  </a:lnTo>
                  <a:lnTo>
                    <a:pt x="19" y="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54"/>
            <p:cNvSpPr>
              <a:spLocks/>
            </p:cNvSpPr>
            <p:nvPr/>
          </p:nvSpPr>
          <p:spPr bwMode="auto">
            <a:xfrm>
              <a:off x="527" y="3293"/>
              <a:ext cx="24" cy="26"/>
            </a:xfrm>
            <a:custGeom>
              <a:avLst/>
              <a:gdLst>
                <a:gd name="T0" fmla="*/ 41 w 48"/>
                <a:gd name="T1" fmla="*/ 34 h 52"/>
                <a:gd name="T2" fmla="*/ 33 w 48"/>
                <a:gd name="T3" fmla="*/ 26 h 52"/>
                <a:gd name="T4" fmla="*/ 25 w 48"/>
                <a:gd name="T5" fmla="*/ 18 h 52"/>
                <a:gd name="T6" fmla="*/ 17 w 48"/>
                <a:gd name="T7" fmla="*/ 9 h 52"/>
                <a:gd name="T8" fmla="*/ 9 w 48"/>
                <a:gd name="T9" fmla="*/ 0 h 52"/>
                <a:gd name="T10" fmla="*/ 7 w 48"/>
                <a:gd name="T11" fmla="*/ 4 h 52"/>
                <a:gd name="T12" fmla="*/ 4 w 48"/>
                <a:gd name="T13" fmla="*/ 6 h 52"/>
                <a:gd name="T14" fmla="*/ 2 w 48"/>
                <a:gd name="T15" fmla="*/ 10 h 52"/>
                <a:gd name="T16" fmla="*/ 0 w 48"/>
                <a:gd name="T17" fmla="*/ 12 h 52"/>
                <a:gd name="T18" fmla="*/ 4 w 48"/>
                <a:gd name="T19" fmla="*/ 17 h 52"/>
                <a:gd name="T20" fmla="*/ 8 w 48"/>
                <a:gd name="T21" fmla="*/ 20 h 52"/>
                <a:gd name="T22" fmla="*/ 11 w 48"/>
                <a:gd name="T23" fmla="*/ 25 h 52"/>
                <a:gd name="T24" fmla="*/ 16 w 48"/>
                <a:gd name="T25" fmla="*/ 29 h 52"/>
                <a:gd name="T26" fmla="*/ 22 w 48"/>
                <a:gd name="T27" fmla="*/ 35 h 52"/>
                <a:gd name="T28" fmla="*/ 27 w 48"/>
                <a:gd name="T29" fmla="*/ 41 h 52"/>
                <a:gd name="T30" fmla="*/ 33 w 48"/>
                <a:gd name="T31" fmla="*/ 47 h 52"/>
                <a:gd name="T32" fmla="*/ 39 w 48"/>
                <a:gd name="T33" fmla="*/ 52 h 52"/>
                <a:gd name="T34" fmla="*/ 41 w 48"/>
                <a:gd name="T35" fmla="*/ 49 h 52"/>
                <a:gd name="T36" fmla="*/ 43 w 48"/>
                <a:gd name="T37" fmla="*/ 45 h 52"/>
                <a:gd name="T38" fmla="*/ 46 w 48"/>
                <a:gd name="T39" fmla="*/ 43 h 52"/>
                <a:gd name="T40" fmla="*/ 48 w 48"/>
                <a:gd name="T41" fmla="*/ 40 h 52"/>
                <a:gd name="T42" fmla="*/ 47 w 48"/>
                <a:gd name="T43" fmla="*/ 39 h 52"/>
                <a:gd name="T44" fmla="*/ 45 w 48"/>
                <a:gd name="T45" fmla="*/ 37 h 52"/>
                <a:gd name="T46" fmla="*/ 43 w 48"/>
                <a:gd name="T47" fmla="*/ 35 h 52"/>
                <a:gd name="T48" fmla="*/ 41 w 48"/>
                <a:gd name="T49" fmla="*/ 34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52">
                  <a:moveTo>
                    <a:pt x="41" y="34"/>
                  </a:moveTo>
                  <a:lnTo>
                    <a:pt x="33" y="26"/>
                  </a:lnTo>
                  <a:lnTo>
                    <a:pt x="25" y="18"/>
                  </a:lnTo>
                  <a:lnTo>
                    <a:pt x="17" y="9"/>
                  </a:lnTo>
                  <a:lnTo>
                    <a:pt x="9" y="0"/>
                  </a:lnTo>
                  <a:lnTo>
                    <a:pt x="7" y="4"/>
                  </a:lnTo>
                  <a:lnTo>
                    <a:pt x="4" y="6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4" y="17"/>
                  </a:lnTo>
                  <a:lnTo>
                    <a:pt x="8" y="20"/>
                  </a:lnTo>
                  <a:lnTo>
                    <a:pt x="11" y="25"/>
                  </a:lnTo>
                  <a:lnTo>
                    <a:pt x="16" y="29"/>
                  </a:lnTo>
                  <a:lnTo>
                    <a:pt x="22" y="35"/>
                  </a:lnTo>
                  <a:lnTo>
                    <a:pt x="27" y="41"/>
                  </a:lnTo>
                  <a:lnTo>
                    <a:pt x="33" y="47"/>
                  </a:lnTo>
                  <a:lnTo>
                    <a:pt x="39" y="52"/>
                  </a:lnTo>
                  <a:lnTo>
                    <a:pt x="41" y="49"/>
                  </a:lnTo>
                  <a:lnTo>
                    <a:pt x="43" y="45"/>
                  </a:lnTo>
                  <a:lnTo>
                    <a:pt x="46" y="43"/>
                  </a:lnTo>
                  <a:lnTo>
                    <a:pt x="48" y="40"/>
                  </a:lnTo>
                  <a:lnTo>
                    <a:pt x="47" y="39"/>
                  </a:lnTo>
                  <a:lnTo>
                    <a:pt x="45" y="37"/>
                  </a:lnTo>
                  <a:lnTo>
                    <a:pt x="43" y="35"/>
                  </a:lnTo>
                  <a:lnTo>
                    <a:pt x="41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5"/>
            <p:cNvSpPr>
              <a:spLocks/>
            </p:cNvSpPr>
            <p:nvPr/>
          </p:nvSpPr>
          <p:spPr bwMode="auto">
            <a:xfrm>
              <a:off x="560" y="3325"/>
              <a:ext cx="76" cy="29"/>
            </a:xfrm>
            <a:custGeom>
              <a:avLst/>
              <a:gdLst>
                <a:gd name="T0" fmla="*/ 150 w 150"/>
                <a:gd name="T1" fmla="*/ 55 h 58"/>
                <a:gd name="T2" fmla="*/ 134 w 150"/>
                <a:gd name="T3" fmla="*/ 53 h 58"/>
                <a:gd name="T4" fmla="*/ 117 w 150"/>
                <a:gd name="T5" fmla="*/ 50 h 58"/>
                <a:gd name="T6" fmla="*/ 101 w 150"/>
                <a:gd name="T7" fmla="*/ 45 h 58"/>
                <a:gd name="T8" fmla="*/ 84 w 150"/>
                <a:gd name="T9" fmla="*/ 39 h 58"/>
                <a:gd name="T10" fmla="*/ 65 w 150"/>
                <a:gd name="T11" fmla="*/ 31 h 58"/>
                <a:gd name="T12" fmla="*/ 48 w 150"/>
                <a:gd name="T13" fmla="*/ 22 h 58"/>
                <a:gd name="T14" fmla="*/ 29 w 150"/>
                <a:gd name="T15" fmla="*/ 12 h 58"/>
                <a:gd name="T16" fmla="*/ 12 w 150"/>
                <a:gd name="T17" fmla="*/ 0 h 58"/>
                <a:gd name="T18" fmla="*/ 9 w 150"/>
                <a:gd name="T19" fmla="*/ 2 h 58"/>
                <a:gd name="T20" fmla="*/ 5 w 150"/>
                <a:gd name="T21" fmla="*/ 5 h 58"/>
                <a:gd name="T22" fmla="*/ 2 w 150"/>
                <a:gd name="T23" fmla="*/ 8 h 58"/>
                <a:gd name="T24" fmla="*/ 0 w 150"/>
                <a:gd name="T25" fmla="*/ 10 h 58"/>
                <a:gd name="T26" fmla="*/ 19 w 150"/>
                <a:gd name="T27" fmla="*/ 23 h 58"/>
                <a:gd name="T28" fmla="*/ 39 w 150"/>
                <a:gd name="T29" fmla="*/ 35 h 58"/>
                <a:gd name="T30" fmla="*/ 58 w 150"/>
                <a:gd name="T31" fmla="*/ 44 h 58"/>
                <a:gd name="T32" fmla="*/ 78 w 150"/>
                <a:gd name="T33" fmla="*/ 51 h 58"/>
                <a:gd name="T34" fmla="*/ 96 w 150"/>
                <a:gd name="T35" fmla="*/ 55 h 58"/>
                <a:gd name="T36" fmla="*/ 115 w 150"/>
                <a:gd name="T37" fmla="*/ 58 h 58"/>
                <a:gd name="T38" fmla="*/ 133 w 150"/>
                <a:gd name="T39" fmla="*/ 58 h 58"/>
                <a:gd name="T40" fmla="*/ 150 w 150"/>
                <a:gd name="T41" fmla="*/ 5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50" h="58">
                  <a:moveTo>
                    <a:pt x="150" y="55"/>
                  </a:moveTo>
                  <a:lnTo>
                    <a:pt x="134" y="53"/>
                  </a:lnTo>
                  <a:lnTo>
                    <a:pt x="117" y="50"/>
                  </a:lnTo>
                  <a:lnTo>
                    <a:pt x="101" y="45"/>
                  </a:lnTo>
                  <a:lnTo>
                    <a:pt x="84" y="39"/>
                  </a:lnTo>
                  <a:lnTo>
                    <a:pt x="65" y="31"/>
                  </a:lnTo>
                  <a:lnTo>
                    <a:pt x="48" y="22"/>
                  </a:lnTo>
                  <a:lnTo>
                    <a:pt x="29" y="12"/>
                  </a:lnTo>
                  <a:lnTo>
                    <a:pt x="12" y="0"/>
                  </a:lnTo>
                  <a:lnTo>
                    <a:pt x="9" y="2"/>
                  </a:lnTo>
                  <a:lnTo>
                    <a:pt x="5" y="5"/>
                  </a:lnTo>
                  <a:lnTo>
                    <a:pt x="2" y="8"/>
                  </a:lnTo>
                  <a:lnTo>
                    <a:pt x="0" y="10"/>
                  </a:lnTo>
                  <a:lnTo>
                    <a:pt x="19" y="23"/>
                  </a:lnTo>
                  <a:lnTo>
                    <a:pt x="39" y="35"/>
                  </a:lnTo>
                  <a:lnTo>
                    <a:pt x="58" y="44"/>
                  </a:lnTo>
                  <a:lnTo>
                    <a:pt x="78" y="51"/>
                  </a:lnTo>
                  <a:lnTo>
                    <a:pt x="96" y="55"/>
                  </a:lnTo>
                  <a:lnTo>
                    <a:pt x="115" y="58"/>
                  </a:lnTo>
                  <a:lnTo>
                    <a:pt x="133" y="58"/>
                  </a:lnTo>
                  <a:lnTo>
                    <a:pt x="150" y="55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6"/>
            <p:cNvSpPr>
              <a:spLocks/>
            </p:cNvSpPr>
            <p:nvPr/>
          </p:nvSpPr>
          <p:spPr bwMode="auto">
            <a:xfrm>
              <a:off x="542" y="3275"/>
              <a:ext cx="26" cy="26"/>
            </a:xfrm>
            <a:custGeom>
              <a:avLst/>
              <a:gdLst>
                <a:gd name="T0" fmla="*/ 8 w 52"/>
                <a:gd name="T1" fmla="*/ 0 h 51"/>
                <a:gd name="T2" fmla="*/ 6 w 52"/>
                <a:gd name="T3" fmla="*/ 2 h 51"/>
                <a:gd name="T4" fmla="*/ 4 w 52"/>
                <a:gd name="T5" fmla="*/ 4 h 51"/>
                <a:gd name="T6" fmla="*/ 2 w 52"/>
                <a:gd name="T7" fmla="*/ 8 h 51"/>
                <a:gd name="T8" fmla="*/ 0 w 52"/>
                <a:gd name="T9" fmla="*/ 10 h 51"/>
                <a:gd name="T10" fmla="*/ 7 w 52"/>
                <a:gd name="T11" fmla="*/ 18 h 51"/>
                <a:gd name="T12" fmla="*/ 15 w 52"/>
                <a:gd name="T13" fmla="*/ 26 h 51"/>
                <a:gd name="T14" fmla="*/ 22 w 52"/>
                <a:gd name="T15" fmla="*/ 34 h 51"/>
                <a:gd name="T16" fmla="*/ 30 w 52"/>
                <a:gd name="T17" fmla="*/ 42 h 51"/>
                <a:gd name="T18" fmla="*/ 32 w 52"/>
                <a:gd name="T19" fmla="*/ 45 h 51"/>
                <a:gd name="T20" fmla="*/ 36 w 52"/>
                <a:gd name="T21" fmla="*/ 47 h 51"/>
                <a:gd name="T22" fmla="*/ 39 w 52"/>
                <a:gd name="T23" fmla="*/ 49 h 51"/>
                <a:gd name="T24" fmla="*/ 41 w 52"/>
                <a:gd name="T25" fmla="*/ 51 h 51"/>
                <a:gd name="T26" fmla="*/ 44 w 52"/>
                <a:gd name="T27" fmla="*/ 49 h 51"/>
                <a:gd name="T28" fmla="*/ 47 w 52"/>
                <a:gd name="T29" fmla="*/ 46 h 51"/>
                <a:gd name="T30" fmla="*/ 49 w 52"/>
                <a:gd name="T31" fmla="*/ 43 h 51"/>
                <a:gd name="T32" fmla="*/ 52 w 52"/>
                <a:gd name="T33" fmla="*/ 41 h 51"/>
                <a:gd name="T34" fmla="*/ 46 w 52"/>
                <a:gd name="T35" fmla="*/ 36 h 51"/>
                <a:gd name="T36" fmla="*/ 40 w 52"/>
                <a:gd name="T37" fmla="*/ 31 h 51"/>
                <a:gd name="T38" fmla="*/ 34 w 52"/>
                <a:gd name="T39" fmla="*/ 26 h 51"/>
                <a:gd name="T40" fmla="*/ 29 w 52"/>
                <a:gd name="T41" fmla="*/ 20 h 51"/>
                <a:gd name="T42" fmla="*/ 23 w 52"/>
                <a:gd name="T43" fmla="*/ 16 h 51"/>
                <a:gd name="T44" fmla="*/ 18 w 52"/>
                <a:gd name="T45" fmla="*/ 10 h 51"/>
                <a:gd name="T46" fmla="*/ 12 w 52"/>
                <a:gd name="T47" fmla="*/ 5 h 51"/>
                <a:gd name="T48" fmla="*/ 8 w 52"/>
                <a:gd name="T4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2" h="51">
                  <a:moveTo>
                    <a:pt x="8" y="0"/>
                  </a:moveTo>
                  <a:lnTo>
                    <a:pt x="6" y="2"/>
                  </a:lnTo>
                  <a:lnTo>
                    <a:pt x="4" y="4"/>
                  </a:lnTo>
                  <a:lnTo>
                    <a:pt x="2" y="8"/>
                  </a:lnTo>
                  <a:lnTo>
                    <a:pt x="0" y="10"/>
                  </a:lnTo>
                  <a:lnTo>
                    <a:pt x="7" y="18"/>
                  </a:lnTo>
                  <a:lnTo>
                    <a:pt x="15" y="26"/>
                  </a:lnTo>
                  <a:lnTo>
                    <a:pt x="22" y="34"/>
                  </a:lnTo>
                  <a:lnTo>
                    <a:pt x="30" y="42"/>
                  </a:lnTo>
                  <a:lnTo>
                    <a:pt x="32" y="45"/>
                  </a:lnTo>
                  <a:lnTo>
                    <a:pt x="36" y="47"/>
                  </a:lnTo>
                  <a:lnTo>
                    <a:pt x="39" y="49"/>
                  </a:lnTo>
                  <a:lnTo>
                    <a:pt x="41" y="51"/>
                  </a:lnTo>
                  <a:lnTo>
                    <a:pt x="44" y="49"/>
                  </a:lnTo>
                  <a:lnTo>
                    <a:pt x="47" y="46"/>
                  </a:lnTo>
                  <a:lnTo>
                    <a:pt x="49" y="43"/>
                  </a:lnTo>
                  <a:lnTo>
                    <a:pt x="52" y="41"/>
                  </a:lnTo>
                  <a:lnTo>
                    <a:pt x="46" y="36"/>
                  </a:lnTo>
                  <a:lnTo>
                    <a:pt x="40" y="31"/>
                  </a:lnTo>
                  <a:lnTo>
                    <a:pt x="34" y="26"/>
                  </a:lnTo>
                  <a:lnTo>
                    <a:pt x="29" y="20"/>
                  </a:lnTo>
                  <a:lnTo>
                    <a:pt x="23" y="16"/>
                  </a:lnTo>
                  <a:lnTo>
                    <a:pt x="18" y="10"/>
                  </a:lnTo>
                  <a:lnTo>
                    <a:pt x="12" y="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7"/>
            <p:cNvSpPr>
              <a:spLocks/>
            </p:cNvSpPr>
            <p:nvPr/>
          </p:nvSpPr>
          <p:spPr bwMode="auto">
            <a:xfrm>
              <a:off x="580" y="3309"/>
              <a:ext cx="86" cy="30"/>
            </a:xfrm>
            <a:custGeom>
              <a:avLst/>
              <a:gdLst>
                <a:gd name="T0" fmla="*/ 170 w 170"/>
                <a:gd name="T1" fmla="*/ 58 h 61"/>
                <a:gd name="T2" fmla="*/ 152 w 170"/>
                <a:gd name="T3" fmla="*/ 57 h 61"/>
                <a:gd name="T4" fmla="*/ 133 w 170"/>
                <a:gd name="T5" fmla="*/ 54 h 61"/>
                <a:gd name="T6" fmla="*/ 114 w 170"/>
                <a:gd name="T7" fmla="*/ 48 h 61"/>
                <a:gd name="T8" fmla="*/ 94 w 170"/>
                <a:gd name="T9" fmla="*/ 41 h 61"/>
                <a:gd name="T10" fmla="*/ 74 w 170"/>
                <a:gd name="T11" fmla="*/ 33 h 61"/>
                <a:gd name="T12" fmla="*/ 53 w 170"/>
                <a:gd name="T13" fmla="*/ 24 h 61"/>
                <a:gd name="T14" fmla="*/ 32 w 170"/>
                <a:gd name="T15" fmla="*/ 12 h 61"/>
                <a:gd name="T16" fmla="*/ 11 w 170"/>
                <a:gd name="T17" fmla="*/ 0 h 61"/>
                <a:gd name="T18" fmla="*/ 9 w 170"/>
                <a:gd name="T19" fmla="*/ 2 h 61"/>
                <a:gd name="T20" fmla="*/ 6 w 170"/>
                <a:gd name="T21" fmla="*/ 4 h 61"/>
                <a:gd name="T22" fmla="*/ 2 w 170"/>
                <a:gd name="T23" fmla="*/ 8 h 61"/>
                <a:gd name="T24" fmla="*/ 0 w 170"/>
                <a:gd name="T25" fmla="*/ 10 h 61"/>
                <a:gd name="T26" fmla="*/ 23 w 170"/>
                <a:gd name="T27" fmla="*/ 24 h 61"/>
                <a:gd name="T28" fmla="*/ 45 w 170"/>
                <a:gd name="T29" fmla="*/ 36 h 61"/>
                <a:gd name="T30" fmla="*/ 68 w 170"/>
                <a:gd name="T31" fmla="*/ 46 h 61"/>
                <a:gd name="T32" fmla="*/ 90 w 170"/>
                <a:gd name="T33" fmla="*/ 53 h 61"/>
                <a:gd name="T34" fmla="*/ 110 w 170"/>
                <a:gd name="T35" fmla="*/ 58 h 61"/>
                <a:gd name="T36" fmla="*/ 131 w 170"/>
                <a:gd name="T37" fmla="*/ 61 h 61"/>
                <a:gd name="T38" fmla="*/ 152 w 170"/>
                <a:gd name="T39" fmla="*/ 61 h 61"/>
                <a:gd name="T40" fmla="*/ 170 w 170"/>
                <a:gd name="T41" fmla="*/ 58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70" h="61">
                  <a:moveTo>
                    <a:pt x="170" y="58"/>
                  </a:moveTo>
                  <a:lnTo>
                    <a:pt x="152" y="57"/>
                  </a:lnTo>
                  <a:lnTo>
                    <a:pt x="133" y="54"/>
                  </a:lnTo>
                  <a:lnTo>
                    <a:pt x="114" y="48"/>
                  </a:lnTo>
                  <a:lnTo>
                    <a:pt x="94" y="41"/>
                  </a:lnTo>
                  <a:lnTo>
                    <a:pt x="74" y="33"/>
                  </a:lnTo>
                  <a:lnTo>
                    <a:pt x="53" y="24"/>
                  </a:lnTo>
                  <a:lnTo>
                    <a:pt x="32" y="12"/>
                  </a:lnTo>
                  <a:lnTo>
                    <a:pt x="11" y="0"/>
                  </a:lnTo>
                  <a:lnTo>
                    <a:pt x="9" y="2"/>
                  </a:lnTo>
                  <a:lnTo>
                    <a:pt x="6" y="4"/>
                  </a:lnTo>
                  <a:lnTo>
                    <a:pt x="2" y="8"/>
                  </a:lnTo>
                  <a:lnTo>
                    <a:pt x="0" y="10"/>
                  </a:lnTo>
                  <a:lnTo>
                    <a:pt x="23" y="24"/>
                  </a:lnTo>
                  <a:lnTo>
                    <a:pt x="45" y="36"/>
                  </a:lnTo>
                  <a:lnTo>
                    <a:pt x="68" y="46"/>
                  </a:lnTo>
                  <a:lnTo>
                    <a:pt x="90" y="53"/>
                  </a:lnTo>
                  <a:lnTo>
                    <a:pt x="110" y="58"/>
                  </a:lnTo>
                  <a:lnTo>
                    <a:pt x="131" y="61"/>
                  </a:lnTo>
                  <a:lnTo>
                    <a:pt x="152" y="61"/>
                  </a:lnTo>
                  <a:lnTo>
                    <a:pt x="170" y="58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8"/>
            <p:cNvSpPr>
              <a:spLocks/>
            </p:cNvSpPr>
            <p:nvPr/>
          </p:nvSpPr>
          <p:spPr bwMode="auto">
            <a:xfrm>
              <a:off x="651" y="3183"/>
              <a:ext cx="41" cy="19"/>
            </a:xfrm>
            <a:custGeom>
              <a:avLst/>
              <a:gdLst>
                <a:gd name="T0" fmla="*/ 10 w 82"/>
                <a:gd name="T1" fmla="*/ 0 h 37"/>
                <a:gd name="T2" fmla="*/ 7 w 82"/>
                <a:gd name="T3" fmla="*/ 2 h 37"/>
                <a:gd name="T4" fmla="*/ 5 w 82"/>
                <a:gd name="T5" fmla="*/ 3 h 37"/>
                <a:gd name="T6" fmla="*/ 3 w 82"/>
                <a:gd name="T7" fmla="*/ 4 h 37"/>
                <a:gd name="T8" fmla="*/ 0 w 82"/>
                <a:gd name="T9" fmla="*/ 5 h 37"/>
                <a:gd name="T10" fmla="*/ 9 w 82"/>
                <a:gd name="T11" fmla="*/ 10 h 37"/>
                <a:gd name="T12" fmla="*/ 18 w 82"/>
                <a:gd name="T13" fmla="*/ 13 h 37"/>
                <a:gd name="T14" fmla="*/ 26 w 82"/>
                <a:gd name="T15" fmla="*/ 18 h 37"/>
                <a:gd name="T16" fmla="*/ 35 w 82"/>
                <a:gd name="T17" fmla="*/ 21 h 37"/>
                <a:gd name="T18" fmla="*/ 44 w 82"/>
                <a:gd name="T19" fmla="*/ 26 h 37"/>
                <a:gd name="T20" fmla="*/ 53 w 82"/>
                <a:gd name="T21" fmla="*/ 29 h 37"/>
                <a:gd name="T22" fmla="*/ 63 w 82"/>
                <a:gd name="T23" fmla="*/ 34 h 37"/>
                <a:gd name="T24" fmla="*/ 72 w 82"/>
                <a:gd name="T25" fmla="*/ 37 h 37"/>
                <a:gd name="T26" fmla="*/ 74 w 82"/>
                <a:gd name="T27" fmla="*/ 36 h 37"/>
                <a:gd name="T28" fmla="*/ 78 w 82"/>
                <a:gd name="T29" fmla="*/ 34 h 37"/>
                <a:gd name="T30" fmla="*/ 80 w 82"/>
                <a:gd name="T31" fmla="*/ 33 h 37"/>
                <a:gd name="T32" fmla="*/ 82 w 82"/>
                <a:gd name="T33" fmla="*/ 32 h 37"/>
                <a:gd name="T34" fmla="*/ 73 w 82"/>
                <a:gd name="T35" fmla="*/ 28 h 37"/>
                <a:gd name="T36" fmla="*/ 64 w 82"/>
                <a:gd name="T37" fmla="*/ 24 h 37"/>
                <a:gd name="T38" fmla="*/ 53 w 82"/>
                <a:gd name="T39" fmla="*/ 20 h 37"/>
                <a:gd name="T40" fmla="*/ 44 w 82"/>
                <a:gd name="T41" fmla="*/ 15 h 37"/>
                <a:gd name="T42" fmla="*/ 35 w 82"/>
                <a:gd name="T43" fmla="*/ 12 h 37"/>
                <a:gd name="T44" fmla="*/ 27 w 82"/>
                <a:gd name="T45" fmla="*/ 9 h 37"/>
                <a:gd name="T46" fmla="*/ 18 w 82"/>
                <a:gd name="T47" fmla="*/ 4 h 37"/>
                <a:gd name="T48" fmla="*/ 10 w 82"/>
                <a:gd name="T4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2" h="37">
                  <a:moveTo>
                    <a:pt x="10" y="0"/>
                  </a:moveTo>
                  <a:lnTo>
                    <a:pt x="7" y="2"/>
                  </a:lnTo>
                  <a:lnTo>
                    <a:pt x="5" y="3"/>
                  </a:lnTo>
                  <a:lnTo>
                    <a:pt x="3" y="4"/>
                  </a:lnTo>
                  <a:lnTo>
                    <a:pt x="0" y="5"/>
                  </a:lnTo>
                  <a:lnTo>
                    <a:pt x="9" y="10"/>
                  </a:lnTo>
                  <a:lnTo>
                    <a:pt x="18" y="13"/>
                  </a:lnTo>
                  <a:lnTo>
                    <a:pt x="26" y="18"/>
                  </a:lnTo>
                  <a:lnTo>
                    <a:pt x="35" y="21"/>
                  </a:lnTo>
                  <a:lnTo>
                    <a:pt x="44" y="26"/>
                  </a:lnTo>
                  <a:lnTo>
                    <a:pt x="53" y="29"/>
                  </a:lnTo>
                  <a:lnTo>
                    <a:pt x="63" y="34"/>
                  </a:lnTo>
                  <a:lnTo>
                    <a:pt x="72" y="37"/>
                  </a:lnTo>
                  <a:lnTo>
                    <a:pt x="74" y="36"/>
                  </a:lnTo>
                  <a:lnTo>
                    <a:pt x="78" y="34"/>
                  </a:lnTo>
                  <a:lnTo>
                    <a:pt x="80" y="33"/>
                  </a:lnTo>
                  <a:lnTo>
                    <a:pt x="82" y="32"/>
                  </a:lnTo>
                  <a:lnTo>
                    <a:pt x="73" y="28"/>
                  </a:lnTo>
                  <a:lnTo>
                    <a:pt x="64" y="24"/>
                  </a:lnTo>
                  <a:lnTo>
                    <a:pt x="53" y="20"/>
                  </a:lnTo>
                  <a:lnTo>
                    <a:pt x="44" y="15"/>
                  </a:lnTo>
                  <a:lnTo>
                    <a:pt x="35" y="12"/>
                  </a:lnTo>
                  <a:lnTo>
                    <a:pt x="27" y="9"/>
                  </a:lnTo>
                  <a:lnTo>
                    <a:pt x="18" y="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9"/>
            <p:cNvSpPr>
              <a:spLocks/>
            </p:cNvSpPr>
            <p:nvPr/>
          </p:nvSpPr>
          <p:spPr bwMode="auto">
            <a:xfrm>
              <a:off x="671" y="3175"/>
              <a:ext cx="40" cy="15"/>
            </a:xfrm>
            <a:custGeom>
              <a:avLst/>
              <a:gdLst>
                <a:gd name="T0" fmla="*/ 10 w 78"/>
                <a:gd name="T1" fmla="*/ 0 h 31"/>
                <a:gd name="T2" fmla="*/ 8 w 78"/>
                <a:gd name="T3" fmla="*/ 1 h 31"/>
                <a:gd name="T4" fmla="*/ 6 w 78"/>
                <a:gd name="T5" fmla="*/ 3 h 31"/>
                <a:gd name="T6" fmla="*/ 2 w 78"/>
                <a:gd name="T7" fmla="*/ 4 h 31"/>
                <a:gd name="T8" fmla="*/ 0 w 78"/>
                <a:gd name="T9" fmla="*/ 5 h 31"/>
                <a:gd name="T10" fmla="*/ 8 w 78"/>
                <a:gd name="T11" fmla="*/ 8 h 31"/>
                <a:gd name="T12" fmla="*/ 16 w 78"/>
                <a:gd name="T13" fmla="*/ 12 h 31"/>
                <a:gd name="T14" fmla="*/ 24 w 78"/>
                <a:gd name="T15" fmla="*/ 15 h 31"/>
                <a:gd name="T16" fmla="*/ 32 w 78"/>
                <a:gd name="T17" fmla="*/ 19 h 31"/>
                <a:gd name="T18" fmla="*/ 41 w 78"/>
                <a:gd name="T19" fmla="*/ 22 h 31"/>
                <a:gd name="T20" fmla="*/ 49 w 78"/>
                <a:gd name="T21" fmla="*/ 26 h 31"/>
                <a:gd name="T22" fmla="*/ 59 w 78"/>
                <a:gd name="T23" fmla="*/ 28 h 31"/>
                <a:gd name="T24" fmla="*/ 68 w 78"/>
                <a:gd name="T25" fmla="*/ 31 h 31"/>
                <a:gd name="T26" fmla="*/ 70 w 78"/>
                <a:gd name="T27" fmla="*/ 30 h 31"/>
                <a:gd name="T28" fmla="*/ 74 w 78"/>
                <a:gd name="T29" fmla="*/ 28 h 31"/>
                <a:gd name="T30" fmla="*/ 76 w 78"/>
                <a:gd name="T31" fmla="*/ 27 h 31"/>
                <a:gd name="T32" fmla="*/ 78 w 78"/>
                <a:gd name="T33" fmla="*/ 26 h 31"/>
                <a:gd name="T34" fmla="*/ 69 w 78"/>
                <a:gd name="T35" fmla="*/ 22 h 31"/>
                <a:gd name="T36" fmla="*/ 60 w 78"/>
                <a:gd name="T37" fmla="*/ 20 h 31"/>
                <a:gd name="T38" fmla="*/ 52 w 78"/>
                <a:gd name="T39" fmla="*/ 16 h 31"/>
                <a:gd name="T40" fmla="*/ 42 w 78"/>
                <a:gd name="T41" fmla="*/ 13 h 31"/>
                <a:gd name="T42" fmla="*/ 34 w 78"/>
                <a:gd name="T43" fmla="*/ 11 h 31"/>
                <a:gd name="T44" fmla="*/ 26 w 78"/>
                <a:gd name="T45" fmla="*/ 7 h 31"/>
                <a:gd name="T46" fmla="*/ 18 w 78"/>
                <a:gd name="T47" fmla="*/ 4 h 31"/>
                <a:gd name="T48" fmla="*/ 10 w 78"/>
                <a:gd name="T4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8" h="31">
                  <a:moveTo>
                    <a:pt x="10" y="0"/>
                  </a:moveTo>
                  <a:lnTo>
                    <a:pt x="8" y="1"/>
                  </a:lnTo>
                  <a:lnTo>
                    <a:pt x="6" y="3"/>
                  </a:lnTo>
                  <a:lnTo>
                    <a:pt x="2" y="4"/>
                  </a:lnTo>
                  <a:lnTo>
                    <a:pt x="0" y="5"/>
                  </a:lnTo>
                  <a:lnTo>
                    <a:pt x="8" y="8"/>
                  </a:lnTo>
                  <a:lnTo>
                    <a:pt x="16" y="12"/>
                  </a:lnTo>
                  <a:lnTo>
                    <a:pt x="24" y="15"/>
                  </a:lnTo>
                  <a:lnTo>
                    <a:pt x="32" y="19"/>
                  </a:lnTo>
                  <a:lnTo>
                    <a:pt x="41" y="22"/>
                  </a:lnTo>
                  <a:lnTo>
                    <a:pt x="49" y="26"/>
                  </a:lnTo>
                  <a:lnTo>
                    <a:pt x="59" y="28"/>
                  </a:lnTo>
                  <a:lnTo>
                    <a:pt x="68" y="31"/>
                  </a:lnTo>
                  <a:lnTo>
                    <a:pt x="70" y="30"/>
                  </a:lnTo>
                  <a:lnTo>
                    <a:pt x="74" y="28"/>
                  </a:lnTo>
                  <a:lnTo>
                    <a:pt x="76" y="27"/>
                  </a:lnTo>
                  <a:lnTo>
                    <a:pt x="78" y="26"/>
                  </a:lnTo>
                  <a:lnTo>
                    <a:pt x="69" y="22"/>
                  </a:lnTo>
                  <a:lnTo>
                    <a:pt x="60" y="20"/>
                  </a:lnTo>
                  <a:lnTo>
                    <a:pt x="52" y="16"/>
                  </a:lnTo>
                  <a:lnTo>
                    <a:pt x="42" y="13"/>
                  </a:lnTo>
                  <a:lnTo>
                    <a:pt x="34" y="11"/>
                  </a:lnTo>
                  <a:lnTo>
                    <a:pt x="26" y="7"/>
                  </a:lnTo>
                  <a:lnTo>
                    <a:pt x="18" y="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60"/>
            <p:cNvSpPr>
              <a:spLocks/>
            </p:cNvSpPr>
            <p:nvPr/>
          </p:nvSpPr>
          <p:spPr bwMode="auto">
            <a:xfrm>
              <a:off x="600" y="3293"/>
              <a:ext cx="96" cy="32"/>
            </a:xfrm>
            <a:custGeom>
              <a:avLst/>
              <a:gdLst>
                <a:gd name="T0" fmla="*/ 191 w 191"/>
                <a:gd name="T1" fmla="*/ 61 h 65"/>
                <a:gd name="T2" fmla="*/ 172 w 191"/>
                <a:gd name="T3" fmla="*/ 60 h 65"/>
                <a:gd name="T4" fmla="*/ 150 w 191"/>
                <a:gd name="T5" fmla="*/ 57 h 65"/>
                <a:gd name="T6" fmla="*/ 128 w 191"/>
                <a:gd name="T7" fmla="*/ 51 h 65"/>
                <a:gd name="T8" fmla="*/ 106 w 191"/>
                <a:gd name="T9" fmla="*/ 44 h 65"/>
                <a:gd name="T10" fmla="*/ 83 w 191"/>
                <a:gd name="T11" fmla="*/ 36 h 65"/>
                <a:gd name="T12" fmla="*/ 59 w 191"/>
                <a:gd name="T13" fmla="*/ 26 h 65"/>
                <a:gd name="T14" fmla="*/ 36 w 191"/>
                <a:gd name="T15" fmla="*/ 14 h 65"/>
                <a:gd name="T16" fmla="*/ 11 w 191"/>
                <a:gd name="T17" fmla="*/ 0 h 65"/>
                <a:gd name="T18" fmla="*/ 8 w 191"/>
                <a:gd name="T19" fmla="*/ 3 h 65"/>
                <a:gd name="T20" fmla="*/ 6 w 191"/>
                <a:gd name="T21" fmla="*/ 5 h 65"/>
                <a:gd name="T22" fmla="*/ 2 w 191"/>
                <a:gd name="T23" fmla="*/ 8 h 65"/>
                <a:gd name="T24" fmla="*/ 0 w 191"/>
                <a:gd name="T25" fmla="*/ 11 h 65"/>
                <a:gd name="T26" fmla="*/ 13 w 191"/>
                <a:gd name="T27" fmla="*/ 19 h 65"/>
                <a:gd name="T28" fmla="*/ 26 w 191"/>
                <a:gd name="T29" fmla="*/ 26 h 65"/>
                <a:gd name="T30" fmla="*/ 39 w 191"/>
                <a:gd name="T31" fmla="*/ 33 h 65"/>
                <a:gd name="T32" fmla="*/ 52 w 191"/>
                <a:gd name="T33" fmla="*/ 38 h 65"/>
                <a:gd name="T34" fmla="*/ 64 w 191"/>
                <a:gd name="T35" fmla="*/ 44 h 65"/>
                <a:gd name="T36" fmla="*/ 77 w 191"/>
                <a:gd name="T37" fmla="*/ 49 h 65"/>
                <a:gd name="T38" fmla="*/ 90 w 191"/>
                <a:gd name="T39" fmla="*/ 53 h 65"/>
                <a:gd name="T40" fmla="*/ 102 w 191"/>
                <a:gd name="T41" fmla="*/ 57 h 65"/>
                <a:gd name="T42" fmla="*/ 114 w 191"/>
                <a:gd name="T43" fmla="*/ 59 h 65"/>
                <a:gd name="T44" fmla="*/ 127 w 191"/>
                <a:gd name="T45" fmla="*/ 61 h 65"/>
                <a:gd name="T46" fmla="*/ 138 w 191"/>
                <a:gd name="T47" fmla="*/ 63 h 65"/>
                <a:gd name="T48" fmla="*/ 150 w 191"/>
                <a:gd name="T49" fmla="*/ 64 h 65"/>
                <a:gd name="T50" fmla="*/ 160 w 191"/>
                <a:gd name="T51" fmla="*/ 65 h 65"/>
                <a:gd name="T52" fmla="*/ 170 w 191"/>
                <a:gd name="T53" fmla="*/ 64 h 65"/>
                <a:gd name="T54" fmla="*/ 181 w 191"/>
                <a:gd name="T55" fmla="*/ 63 h 65"/>
                <a:gd name="T56" fmla="*/ 191 w 191"/>
                <a:gd name="T57" fmla="*/ 6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91" h="65">
                  <a:moveTo>
                    <a:pt x="191" y="61"/>
                  </a:moveTo>
                  <a:lnTo>
                    <a:pt x="172" y="60"/>
                  </a:lnTo>
                  <a:lnTo>
                    <a:pt x="150" y="57"/>
                  </a:lnTo>
                  <a:lnTo>
                    <a:pt x="128" y="51"/>
                  </a:lnTo>
                  <a:lnTo>
                    <a:pt x="106" y="44"/>
                  </a:lnTo>
                  <a:lnTo>
                    <a:pt x="83" y="36"/>
                  </a:lnTo>
                  <a:lnTo>
                    <a:pt x="59" y="26"/>
                  </a:lnTo>
                  <a:lnTo>
                    <a:pt x="36" y="14"/>
                  </a:lnTo>
                  <a:lnTo>
                    <a:pt x="11" y="0"/>
                  </a:lnTo>
                  <a:lnTo>
                    <a:pt x="8" y="3"/>
                  </a:lnTo>
                  <a:lnTo>
                    <a:pt x="6" y="5"/>
                  </a:lnTo>
                  <a:lnTo>
                    <a:pt x="2" y="8"/>
                  </a:lnTo>
                  <a:lnTo>
                    <a:pt x="0" y="11"/>
                  </a:lnTo>
                  <a:lnTo>
                    <a:pt x="13" y="19"/>
                  </a:lnTo>
                  <a:lnTo>
                    <a:pt x="26" y="26"/>
                  </a:lnTo>
                  <a:lnTo>
                    <a:pt x="39" y="33"/>
                  </a:lnTo>
                  <a:lnTo>
                    <a:pt x="52" y="38"/>
                  </a:lnTo>
                  <a:lnTo>
                    <a:pt x="64" y="44"/>
                  </a:lnTo>
                  <a:lnTo>
                    <a:pt x="77" y="49"/>
                  </a:lnTo>
                  <a:lnTo>
                    <a:pt x="90" y="53"/>
                  </a:lnTo>
                  <a:lnTo>
                    <a:pt x="102" y="57"/>
                  </a:lnTo>
                  <a:lnTo>
                    <a:pt x="114" y="59"/>
                  </a:lnTo>
                  <a:lnTo>
                    <a:pt x="127" y="61"/>
                  </a:lnTo>
                  <a:lnTo>
                    <a:pt x="138" y="63"/>
                  </a:lnTo>
                  <a:lnTo>
                    <a:pt x="150" y="64"/>
                  </a:lnTo>
                  <a:lnTo>
                    <a:pt x="160" y="65"/>
                  </a:lnTo>
                  <a:lnTo>
                    <a:pt x="170" y="64"/>
                  </a:lnTo>
                  <a:lnTo>
                    <a:pt x="181" y="63"/>
                  </a:lnTo>
                  <a:lnTo>
                    <a:pt x="191" y="61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61"/>
            <p:cNvSpPr>
              <a:spLocks/>
            </p:cNvSpPr>
            <p:nvPr/>
          </p:nvSpPr>
          <p:spPr bwMode="auto">
            <a:xfrm>
              <a:off x="557" y="3258"/>
              <a:ext cx="28" cy="25"/>
            </a:xfrm>
            <a:custGeom>
              <a:avLst/>
              <a:gdLst>
                <a:gd name="T0" fmla="*/ 8 w 56"/>
                <a:gd name="T1" fmla="*/ 0 h 51"/>
                <a:gd name="T2" fmla="*/ 5 w 56"/>
                <a:gd name="T3" fmla="*/ 3 h 51"/>
                <a:gd name="T4" fmla="*/ 3 w 56"/>
                <a:gd name="T5" fmla="*/ 5 h 51"/>
                <a:gd name="T6" fmla="*/ 2 w 56"/>
                <a:gd name="T7" fmla="*/ 7 h 51"/>
                <a:gd name="T8" fmla="*/ 0 w 56"/>
                <a:gd name="T9" fmla="*/ 9 h 51"/>
                <a:gd name="T10" fmla="*/ 5 w 56"/>
                <a:gd name="T11" fmla="*/ 15 h 51"/>
                <a:gd name="T12" fmla="*/ 10 w 56"/>
                <a:gd name="T13" fmla="*/ 21 h 51"/>
                <a:gd name="T14" fmla="*/ 16 w 56"/>
                <a:gd name="T15" fmla="*/ 26 h 51"/>
                <a:gd name="T16" fmla="*/ 21 w 56"/>
                <a:gd name="T17" fmla="*/ 31 h 51"/>
                <a:gd name="T18" fmla="*/ 27 w 56"/>
                <a:gd name="T19" fmla="*/ 36 h 51"/>
                <a:gd name="T20" fmla="*/ 33 w 56"/>
                <a:gd name="T21" fmla="*/ 42 h 51"/>
                <a:gd name="T22" fmla="*/ 39 w 56"/>
                <a:gd name="T23" fmla="*/ 46 h 51"/>
                <a:gd name="T24" fmla="*/ 46 w 56"/>
                <a:gd name="T25" fmla="*/ 51 h 51"/>
                <a:gd name="T26" fmla="*/ 48 w 56"/>
                <a:gd name="T27" fmla="*/ 49 h 51"/>
                <a:gd name="T28" fmla="*/ 51 w 56"/>
                <a:gd name="T29" fmla="*/ 45 h 51"/>
                <a:gd name="T30" fmla="*/ 54 w 56"/>
                <a:gd name="T31" fmla="*/ 43 h 51"/>
                <a:gd name="T32" fmla="*/ 56 w 56"/>
                <a:gd name="T33" fmla="*/ 41 h 51"/>
                <a:gd name="T34" fmla="*/ 49 w 56"/>
                <a:gd name="T35" fmla="*/ 36 h 51"/>
                <a:gd name="T36" fmla="*/ 43 w 56"/>
                <a:gd name="T37" fmla="*/ 31 h 51"/>
                <a:gd name="T38" fmla="*/ 38 w 56"/>
                <a:gd name="T39" fmla="*/ 27 h 51"/>
                <a:gd name="T40" fmla="*/ 31 w 56"/>
                <a:gd name="T41" fmla="*/ 21 h 51"/>
                <a:gd name="T42" fmla="*/ 25 w 56"/>
                <a:gd name="T43" fmla="*/ 16 h 51"/>
                <a:gd name="T44" fmla="*/ 19 w 56"/>
                <a:gd name="T45" fmla="*/ 11 h 51"/>
                <a:gd name="T46" fmla="*/ 13 w 56"/>
                <a:gd name="T47" fmla="*/ 6 h 51"/>
                <a:gd name="T48" fmla="*/ 8 w 56"/>
                <a:gd name="T4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6" h="51">
                  <a:moveTo>
                    <a:pt x="8" y="0"/>
                  </a:moveTo>
                  <a:lnTo>
                    <a:pt x="5" y="3"/>
                  </a:lnTo>
                  <a:lnTo>
                    <a:pt x="3" y="5"/>
                  </a:lnTo>
                  <a:lnTo>
                    <a:pt x="2" y="7"/>
                  </a:lnTo>
                  <a:lnTo>
                    <a:pt x="0" y="9"/>
                  </a:lnTo>
                  <a:lnTo>
                    <a:pt x="5" y="15"/>
                  </a:lnTo>
                  <a:lnTo>
                    <a:pt x="10" y="21"/>
                  </a:lnTo>
                  <a:lnTo>
                    <a:pt x="16" y="26"/>
                  </a:lnTo>
                  <a:lnTo>
                    <a:pt x="21" y="31"/>
                  </a:lnTo>
                  <a:lnTo>
                    <a:pt x="27" y="36"/>
                  </a:lnTo>
                  <a:lnTo>
                    <a:pt x="33" y="42"/>
                  </a:lnTo>
                  <a:lnTo>
                    <a:pt x="39" y="46"/>
                  </a:lnTo>
                  <a:lnTo>
                    <a:pt x="46" y="51"/>
                  </a:lnTo>
                  <a:lnTo>
                    <a:pt x="48" y="49"/>
                  </a:lnTo>
                  <a:lnTo>
                    <a:pt x="51" y="45"/>
                  </a:lnTo>
                  <a:lnTo>
                    <a:pt x="54" y="43"/>
                  </a:lnTo>
                  <a:lnTo>
                    <a:pt x="56" y="41"/>
                  </a:lnTo>
                  <a:lnTo>
                    <a:pt x="49" y="36"/>
                  </a:lnTo>
                  <a:lnTo>
                    <a:pt x="43" y="31"/>
                  </a:lnTo>
                  <a:lnTo>
                    <a:pt x="38" y="27"/>
                  </a:lnTo>
                  <a:lnTo>
                    <a:pt x="31" y="21"/>
                  </a:lnTo>
                  <a:lnTo>
                    <a:pt x="25" y="16"/>
                  </a:lnTo>
                  <a:lnTo>
                    <a:pt x="19" y="11"/>
                  </a:lnTo>
                  <a:lnTo>
                    <a:pt x="13" y="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62"/>
            <p:cNvSpPr>
              <a:spLocks/>
            </p:cNvSpPr>
            <p:nvPr/>
          </p:nvSpPr>
          <p:spPr bwMode="auto">
            <a:xfrm>
              <a:off x="601" y="3215"/>
              <a:ext cx="36" cy="24"/>
            </a:xfrm>
            <a:custGeom>
              <a:avLst/>
              <a:gdLst>
                <a:gd name="T0" fmla="*/ 7 w 72"/>
                <a:gd name="T1" fmla="*/ 0 h 47"/>
                <a:gd name="T2" fmla="*/ 6 w 72"/>
                <a:gd name="T3" fmla="*/ 1 h 47"/>
                <a:gd name="T4" fmla="*/ 4 w 72"/>
                <a:gd name="T5" fmla="*/ 2 h 47"/>
                <a:gd name="T6" fmla="*/ 3 w 72"/>
                <a:gd name="T7" fmla="*/ 5 h 47"/>
                <a:gd name="T8" fmla="*/ 0 w 72"/>
                <a:gd name="T9" fmla="*/ 6 h 47"/>
                <a:gd name="T10" fmla="*/ 7 w 72"/>
                <a:gd name="T11" fmla="*/ 12 h 47"/>
                <a:gd name="T12" fmla="*/ 14 w 72"/>
                <a:gd name="T13" fmla="*/ 16 h 47"/>
                <a:gd name="T14" fmla="*/ 22 w 72"/>
                <a:gd name="T15" fmla="*/ 22 h 47"/>
                <a:gd name="T16" fmla="*/ 29 w 72"/>
                <a:gd name="T17" fmla="*/ 26 h 47"/>
                <a:gd name="T18" fmla="*/ 37 w 72"/>
                <a:gd name="T19" fmla="*/ 32 h 47"/>
                <a:gd name="T20" fmla="*/ 45 w 72"/>
                <a:gd name="T21" fmla="*/ 37 h 47"/>
                <a:gd name="T22" fmla="*/ 53 w 72"/>
                <a:gd name="T23" fmla="*/ 43 h 47"/>
                <a:gd name="T24" fmla="*/ 61 w 72"/>
                <a:gd name="T25" fmla="*/ 47 h 47"/>
                <a:gd name="T26" fmla="*/ 64 w 72"/>
                <a:gd name="T27" fmla="*/ 45 h 47"/>
                <a:gd name="T28" fmla="*/ 67 w 72"/>
                <a:gd name="T29" fmla="*/ 43 h 47"/>
                <a:gd name="T30" fmla="*/ 69 w 72"/>
                <a:gd name="T31" fmla="*/ 41 h 47"/>
                <a:gd name="T32" fmla="*/ 72 w 72"/>
                <a:gd name="T33" fmla="*/ 39 h 47"/>
                <a:gd name="T34" fmla="*/ 64 w 72"/>
                <a:gd name="T35" fmla="*/ 35 h 47"/>
                <a:gd name="T36" fmla="*/ 54 w 72"/>
                <a:gd name="T37" fmla="*/ 30 h 47"/>
                <a:gd name="T38" fmla="*/ 46 w 72"/>
                <a:gd name="T39" fmla="*/ 25 h 47"/>
                <a:gd name="T40" fmla="*/ 38 w 72"/>
                <a:gd name="T41" fmla="*/ 20 h 47"/>
                <a:gd name="T42" fmla="*/ 30 w 72"/>
                <a:gd name="T43" fmla="*/ 15 h 47"/>
                <a:gd name="T44" fmla="*/ 22 w 72"/>
                <a:gd name="T45" fmla="*/ 10 h 47"/>
                <a:gd name="T46" fmla="*/ 14 w 72"/>
                <a:gd name="T47" fmla="*/ 5 h 47"/>
                <a:gd name="T48" fmla="*/ 7 w 72"/>
                <a:gd name="T49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2" h="47">
                  <a:moveTo>
                    <a:pt x="7" y="0"/>
                  </a:moveTo>
                  <a:lnTo>
                    <a:pt x="6" y="1"/>
                  </a:lnTo>
                  <a:lnTo>
                    <a:pt x="4" y="2"/>
                  </a:lnTo>
                  <a:lnTo>
                    <a:pt x="3" y="5"/>
                  </a:lnTo>
                  <a:lnTo>
                    <a:pt x="0" y="6"/>
                  </a:lnTo>
                  <a:lnTo>
                    <a:pt x="7" y="12"/>
                  </a:lnTo>
                  <a:lnTo>
                    <a:pt x="14" y="16"/>
                  </a:lnTo>
                  <a:lnTo>
                    <a:pt x="22" y="22"/>
                  </a:lnTo>
                  <a:lnTo>
                    <a:pt x="29" y="26"/>
                  </a:lnTo>
                  <a:lnTo>
                    <a:pt x="37" y="32"/>
                  </a:lnTo>
                  <a:lnTo>
                    <a:pt x="45" y="37"/>
                  </a:lnTo>
                  <a:lnTo>
                    <a:pt x="53" y="43"/>
                  </a:lnTo>
                  <a:lnTo>
                    <a:pt x="61" y="47"/>
                  </a:lnTo>
                  <a:lnTo>
                    <a:pt x="64" y="45"/>
                  </a:lnTo>
                  <a:lnTo>
                    <a:pt x="67" y="43"/>
                  </a:lnTo>
                  <a:lnTo>
                    <a:pt x="69" y="41"/>
                  </a:lnTo>
                  <a:lnTo>
                    <a:pt x="72" y="39"/>
                  </a:lnTo>
                  <a:lnTo>
                    <a:pt x="64" y="35"/>
                  </a:lnTo>
                  <a:lnTo>
                    <a:pt x="54" y="30"/>
                  </a:lnTo>
                  <a:lnTo>
                    <a:pt x="46" y="25"/>
                  </a:lnTo>
                  <a:lnTo>
                    <a:pt x="38" y="20"/>
                  </a:lnTo>
                  <a:lnTo>
                    <a:pt x="30" y="15"/>
                  </a:lnTo>
                  <a:lnTo>
                    <a:pt x="22" y="10"/>
                  </a:lnTo>
                  <a:lnTo>
                    <a:pt x="14" y="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63"/>
            <p:cNvSpPr>
              <a:spLocks/>
            </p:cNvSpPr>
            <p:nvPr/>
          </p:nvSpPr>
          <p:spPr bwMode="auto">
            <a:xfrm>
              <a:off x="654" y="3246"/>
              <a:ext cx="132" cy="34"/>
            </a:xfrm>
            <a:custGeom>
              <a:avLst/>
              <a:gdLst>
                <a:gd name="T0" fmla="*/ 0 w 265"/>
                <a:gd name="T1" fmla="*/ 9 h 68"/>
                <a:gd name="T2" fmla="*/ 19 w 265"/>
                <a:gd name="T3" fmla="*/ 18 h 68"/>
                <a:gd name="T4" fmla="*/ 38 w 265"/>
                <a:gd name="T5" fmla="*/ 27 h 68"/>
                <a:gd name="T6" fmla="*/ 57 w 265"/>
                <a:gd name="T7" fmla="*/ 35 h 68"/>
                <a:gd name="T8" fmla="*/ 75 w 265"/>
                <a:gd name="T9" fmla="*/ 42 h 68"/>
                <a:gd name="T10" fmla="*/ 93 w 265"/>
                <a:gd name="T11" fmla="*/ 47 h 68"/>
                <a:gd name="T12" fmla="*/ 112 w 265"/>
                <a:gd name="T13" fmla="*/ 53 h 68"/>
                <a:gd name="T14" fmla="*/ 129 w 265"/>
                <a:gd name="T15" fmla="*/ 58 h 68"/>
                <a:gd name="T16" fmla="*/ 146 w 265"/>
                <a:gd name="T17" fmla="*/ 61 h 68"/>
                <a:gd name="T18" fmla="*/ 164 w 265"/>
                <a:gd name="T19" fmla="*/ 63 h 68"/>
                <a:gd name="T20" fmla="*/ 180 w 265"/>
                <a:gd name="T21" fmla="*/ 66 h 68"/>
                <a:gd name="T22" fmla="*/ 196 w 265"/>
                <a:gd name="T23" fmla="*/ 68 h 68"/>
                <a:gd name="T24" fmla="*/ 211 w 265"/>
                <a:gd name="T25" fmla="*/ 68 h 68"/>
                <a:gd name="T26" fmla="*/ 226 w 265"/>
                <a:gd name="T27" fmla="*/ 68 h 68"/>
                <a:gd name="T28" fmla="*/ 240 w 265"/>
                <a:gd name="T29" fmla="*/ 68 h 68"/>
                <a:gd name="T30" fmla="*/ 252 w 265"/>
                <a:gd name="T31" fmla="*/ 66 h 68"/>
                <a:gd name="T32" fmla="*/ 265 w 265"/>
                <a:gd name="T33" fmla="*/ 63 h 68"/>
                <a:gd name="T34" fmla="*/ 252 w 265"/>
                <a:gd name="T35" fmla="*/ 63 h 68"/>
                <a:gd name="T36" fmla="*/ 240 w 265"/>
                <a:gd name="T37" fmla="*/ 63 h 68"/>
                <a:gd name="T38" fmla="*/ 227 w 265"/>
                <a:gd name="T39" fmla="*/ 62 h 68"/>
                <a:gd name="T40" fmla="*/ 213 w 265"/>
                <a:gd name="T41" fmla="*/ 61 h 68"/>
                <a:gd name="T42" fmla="*/ 199 w 265"/>
                <a:gd name="T43" fmla="*/ 59 h 68"/>
                <a:gd name="T44" fmla="*/ 184 w 265"/>
                <a:gd name="T45" fmla="*/ 56 h 68"/>
                <a:gd name="T46" fmla="*/ 171 w 265"/>
                <a:gd name="T47" fmla="*/ 54 h 68"/>
                <a:gd name="T48" fmla="*/ 156 w 265"/>
                <a:gd name="T49" fmla="*/ 51 h 68"/>
                <a:gd name="T50" fmla="*/ 139 w 265"/>
                <a:gd name="T51" fmla="*/ 47 h 68"/>
                <a:gd name="T52" fmla="*/ 124 w 265"/>
                <a:gd name="T53" fmla="*/ 43 h 68"/>
                <a:gd name="T54" fmla="*/ 108 w 265"/>
                <a:gd name="T55" fmla="*/ 38 h 68"/>
                <a:gd name="T56" fmla="*/ 92 w 265"/>
                <a:gd name="T57" fmla="*/ 33 h 68"/>
                <a:gd name="T58" fmla="*/ 76 w 265"/>
                <a:gd name="T59" fmla="*/ 28 h 68"/>
                <a:gd name="T60" fmla="*/ 60 w 265"/>
                <a:gd name="T61" fmla="*/ 22 h 68"/>
                <a:gd name="T62" fmla="*/ 44 w 265"/>
                <a:gd name="T63" fmla="*/ 15 h 68"/>
                <a:gd name="T64" fmla="*/ 28 w 265"/>
                <a:gd name="T65" fmla="*/ 8 h 68"/>
                <a:gd name="T66" fmla="*/ 23 w 265"/>
                <a:gd name="T67" fmla="*/ 6 h 68"/>
                <a:gd name="T68" fmla="*/ 20 w 265"/>
                <a:gd name="T69" fmla="*/ 5 h 68"/>
                <a:gd name="T70" fmla="*/ 15 w 265"/>
                <a:gd name="T71" fmla="*/ 2 h 68"/>
                <a:gd name="T72" fmla="*/ 10 w 265"/>
                <a:gd name="T73" fmla="*/ 0 h 68"/>
                <a:gd name="T74" fmla="*/ 8 w 265"/>
                <a:gd name="T75" fmla="*/ 1 h 68"/>
                <a:gd name="T76" fmla="*/ 7 w 265"/>
                <a:gd name="T77" fmla="*/ 3 h 68"/>
                <a:gd name="T78" fmla="*/ 5 w 265"/>
                <a:gd name="T79" fmla="*/ 5 h 68"/>
                <a:gd name="T80" fmla="*/ 2 w 265"/>
                <a:gd name="T81" fmla="*/ 7 h 68"/>
                <a:gd name="T82" fmla="*/ 2 w 265"/>
                <a:gd name="T83" fmla="*/ 8 h 68"/>
                <a:gd name="T84" fmla="*/ 1 w 265"/>
                <a:gd name="T85" fmla="*/ 8 h 68"/>
                <a:gd name="T86" fmla="*/ 1 w 265"/>
                <a:gd name="T87" fmla="*/ 9 h 68"/>
                <a:gd name="T88" fmla="*/ 0 w 265"/>
                <a:gd name="T89" fmla="*/ 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65" h="68">
                  <a:moveTo>
                    <a:pt x="0" y="9"/>
                  </a:moveTo>
                  <a:lnTo>
                    <a:pt x="19" y="18"/>
                  </a:lnTo>
                  <a:lnTo>
                    <a:pt x="38" y="27"/>
                  </a:lnTo>
                  <a:lnTo>
                    <a:pt x="57" y="35"/>
                  </a:lnTo>
                  <a:lnTo>
                    <a:pt x="75" y="42"/>
                  </a:lnTo>
                  <a:lnTo>
                    <a:pt x="93" y="47"/>
                  </a:lnTo>
                  <a:lnTo>
                    <a:pt x="112" y="53"/>
                  </a:lnTo>
                  <a:lnTo>
                    <a:pt x="129" y="58"/>
                  </a:lnTo>
                  <a:lnTo>
                    <a:pt x="146" y="61"/>
                  </a:lnTo>
                  <a:lnTo>
                    <a:pt x="164" y="63"/>
                  </a:lnTo>
                  <a:lnTo>
                    <a:pt x="180" y="66"/>
                  </a:lnTo>
                  <a:lnTo>
                    <a:pt x="196" y="68"/>
                  </a:lnTo>
                  <a:lnTo>
                    <a:pt x="211" y="68"/>
                  </a:lnTo>
                  <a:lnTo>
                    <a:pt x="226" y="68"/>
                  </a:lnTo>
                  <a:lnTo>
                    <a:pt x="240" y="68"/>
                  </a:lnTo>
                  <a:lnTo>
                    <a:pt x="252" y="66"/>
                  </a:lnTo>
                  <a:lnTo>
                    <a:pt x="265" y="63"/>
                  </a:lnTo>
                  <a:lnTo>
                    <a:pt x="252" y="63"/>
                  </a:lnTo>
                  <a:lnTo>
                    <a:pt x="240" y="63"/>
                  </a:lnTo>
                  <a:lnTo>
                    <a:pt x="227" y="62"/>
                  </a:lnTo>
                  <a:lnTo>
                    <a:pt x="213" y="61"/>
                  </a:lnTo>
                  <a:lnTo>
                    <a:pt x="199" y="59"/>
                  </a:lnTo>
                  <a:lnTo>
                    <a:pt x="184" y="56"/>
                  </a:lnTo>
                  <a:lnTo>
                    <a:pt x="171" y="54"/>
                  </a:lnTo>
                  <a:lnTo>
                    <a:pt x="156" y="51"/>
                  </a:lnTo>
                  <a:lnTo>
                    <a:pt x="139" y="47"/>
                  </a:lnTo>
                  <a:lnTo>
                    <a:pt x="124" y="43"/>
                  </a:lnTo>
                  <a:lnTo>
                    <a:pt x="108" y="38"/>
                  </a:lnTo>
                  <a:lnTo>
                    <a:pt x="92" y="33"/>
                  </a:lnTo>
                  <a:lnTo>
                    <a:pt x="76" y="28"/>
                  </a:lnTo>
                  <a:lnTo>
                    <a:pt x="60" y="22"/>
                  </a:lnTo>
                  <a:lnTo>
                    <a:pt x="44" y="15"/>
                  </a:lnTo>
                  <a:lnTo>
                    <a:pt x="28" y="8"/>
                  </a:lnTo>
                  <a:lnTo>
                    <a:pt x="23" y="6"/>
                  </a:lnTo>
                  <a:lnTo>
                    <a:pt x="20" y="5"/>
                  </a:lnTo>
                  <a:lnTo>
                    <a:pt x="15" y="2"/>
                  </a:lnTo>
                  <a:lnTo>
                    <a:pt x="10" y="0"/>
                  </a:lnTo>
                  <a:lnTo>
                    <a:pt x="8" y="1"/>
                  </a:lnTo>
                  <a:lnTo>
                    <a:pt x="7" y="3"/>
                  </a:lnTo>
                  <a:lnTo>
                    <a:pt x="5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64"/>
            <p:cNvSpPr>
              <a:spLocks/>
            </p:cNvSpPr>
            <p:nvPr/>
          </p:nvSpPr>
          <p:spPr bwMode="auto">
            <a:xfrm>
              <a:off x="571" y="3243"/>
              <a:ext cx="31" cy="24"/>
            </a:xfrm>
            <a:custGeom>
              <a:avLst/>
              <a:gdLst>
                <a:gd name="T0" fmla="*/ 61 w 61"/>
                <a:gd name="T1" fmla="*/ 40 h 50"/>
                <a:gd name="T2" fmla="*/ 55 w 61"/>
                <a:gd name="T3" fmla="*/ 36 h 50"/>
                <a:gd name="T4" fmla="*/ 48 w 61"/>
                <a:gd name="T5" fmla="*/ 31 h 50"/>
                <a:gd name="T6" fmla="*/ 41 w 61"/>
                <a:gd name="T7" fmla="*/ 25 h 50"/>
                <a:gd name="T8" fmla="*/ 34 w 61"/>
                <a:gd name="T9" fmla="*/ 21 h 50"/>
                <a:gd name="T10" fmla="*/ 27 w 61"/>
                <a:gd name="T11" fmla="*/ 15 h 50"/>
                <a:gd name="T12" fmla="*/ 21 w 61"/>
                <a:gd name="T13" fmla="*/ 10 h 50"/>
                <a:gd name="T14" fmla="*/ 14 w 61"/>
                <a:gd name="T15" fmla="*/ 5 h 50"/>
                <a:gd name="T16" fmla="*/ 8 w 61"/>
                <a:gd name="T17" fmla="*/ 0 h 50"/>
                <a:gd name="T18" fmla="*/ 6 w 61"/>
                <a:gd name="T19" fmla="*/ 2 h 50"/>
                <a:gd name="T20" fmla="*/ 5 w 61"/>
                <a:gd name="T21" fmla="*/ 5 h 50"/>
                <a:gd name="T22" fmla="*/ 3 w 61"/>
                <a:gd name="T23" fmla="*/ 6 h 50"/>
                <a:gd name="T24" fmla="*/ 0 w 61"/>
                <a:gd name="T25" fmla="*/ 8 h 50"/>
                <a:gd name="T26" fmla="*/ 6 w 61"/>
                <a:gd name="T27" fmla="*/ 14 h 50"/>
                <a:gd name="T28" fmla="*/ 13 w 61"/>
                <a:gd name="T29" fmla="*/ 20 h 50"/>
                <a:gd name="T30" fmla="*/ 19 w 61"/>
                <a:gd name="T31" fmla="*/ 24 h 50"/>
                <a:gd name="T32" fmla="*/ 26 w 61"/>
                <a:gd name="T33" fmla="*/ 30 h 50"/>
                <a:gd name="T34" fmla="*/ 31 w 61"/>
                <a:gd name="T35" fmla="*/ 35 h 50"/>
                <a:gd name="T36" fmla="*/ 38 w 61"/>
                <a:gd name="T37" fmla="*/ 40 h 50"/>
                <a:gd name="T38" fmla="*/ 44 w 61"/>
                <a:gd name="T39" fmla="*/ 45 h 50"/>
                <a:gd name="T40" fmla="*/ 51 w 61"/>
                <a:gd name="T41" fmla="*/ 50 h 50"/>
                <a:gd name="T42" fmla="*/ 53 w 61"/>
                <a:gd name="T43" fmla="*/ 47 h 50"/>
                <a:gd name="T44" fmla="*/ 57 w 61"/>
                <a:gd name="T45" fmla="*/ 45 h 50"/>
                <a:gd name="T46" fmla="*/ 59 w 61"/>
                <a:gd name="T47" fmla="*/ 43 h 50"/>
                <a:gd name="T48" fmla="*/ 61 w 61"/>
                <a:gd name="T49" fmla="*/ 40 h 50"/>
                <a:gd name="T50" fmla="*/ 61 w 61"/>
                <a:gd name="T51" fmla="*/ 40 h 50"/>
                <a:gd name="T52" fmla="*/ 61 w 61"/>
                <a:gd name="T53" fmla="*/ 40 h 50"/>
                <a:gd name="T54" fmla="*/ 61 w 61"/>
                <a:gd name="T55" fmla="*/ 40 h 50"/>
                <a:gd name="T56" fmla="*/ 61 w 61"/>
                <a:gd name="T57" fmla="*/ 4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1" h="50">
                  <a:moveTo>
                    <a:pt x="61" y="40"/>
                  </a:moveTo>
                  <a:lnTo>
                    <a:pt x="55" y="36"/>
                  </a:lnTo>
                  <a:lnTo>
                    <a:pt x="48" y="31"/>
                  </a:lnTo>
                  <a:lnTo>
                    <a:pt x="41" y="25"/>
                  </a:lnTo>
                  <a:lnTo>
                    <a:pt x="34" y="21"/>
                  </a:lnTo>
                  <a:lnTo>
                    <a:pt x="27" y="15"/>
                  </a:lnTo>
                  <a:lnTo>
                    <a:pt x="21" y="10"/>
                  </a:lnTo>
                  <a:lnTo>
                    <a:pt x="14" y="5"/>
                  </a:lnTo>
                  <a:lnTo>
                    <a:pt x="8" y="0"/>
                  </a:lnTo>
                  <a:lnTo>
                    <a:pt x="6" y="2"/>
                  </a:lnTo>
                  <a:lnTo>
                    <a:pt x="5" y="5"/>
                  </a:lnTo>
                  <a:lnTo>
                    <a:pt x="3" y="6"/>
                  </a:lnTo>
                  <a:lnTo>
                    <a:pt x="0" y="8"/>
                  </a:lnTo>
                  <a:lnTo>
                    <a:pt x="6" y="14"/>
                  </a:lnTo>
                  <a:lnTo>
                    <a:pt x="13" y="20"/>
                  </a:lnTo>
                  <a:lnTo>
                    <a:pt x="19" y="24"/>
                  </a:lnTo>
                  <a:lnTo>
                    <a:pt x="26" y="30"/>
                  </a:lnTo>
                  <a:lnTo>
                    <a:pt x="31" y="35"/>
                  </a:lnTo>
                  <a:lnTo>
                    <a:pt x="38" y="40"/>
                  </a:lnTo>
                  <a:lnTo>
                    <a:pt x="44" y="45"/>
                  </a:lnTo>
                  <a:lnTo>
                    <a:pt x="51" y="50"/>
                  </a:lnTo>
                  <a:lnTo>
                    <a:pt x="53" y="47"/>
                  </a:lnTo>
                  <a:lnTo>
                    <a:pt x="57" y="45"/>
                  </a:lnTo>
                  <a:lnTo>
                    <a:pt x="59" y="43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1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5"/>
            <p:cNvSpPr>
              <a:spLocks/>
            </p:cNvSpPr>
            <p:nvPr/>
          </p:nvSpPr>
          <p:spPr bwMode="auto">
            <a:xfrm>
              <a:off x="618" y="3277"/>
              <a:ext cx="108" cy="32"/>
            </a:xfrm>
            <a:custGeom>
              <a:avLst/>
              <a:gdLst>
                <a:gd name="T0" fmla="*/ 215 w 215"/>
                <a:gd name="T1" fmla="*/ 62 h 66"/>
                <a:gd name="T2" fmla="*/ 204 w 215"/>
                <a:gd name="T3" fmla="*/ 62 h 66"/>
                <a:gd name="T4" fmla="*/ 192 w 215"/>
                <a:gd name="T5" fmla="*/ 61 h 66"/>
                <a:gd name="T6" fmla="*/ 181 w 215"/>
                <a:gd name="T7" fmla="*/ 60 h 66"/>
                <a:gd name="T8" fmla="*/ 169 w 215"/>
                <a:gd name="T9" fmla="*/ 59 h 66"/>
                <a:gd name="T10" fmla="*/ 156 w 215"/>
                <a:gd name="T11" fmla="*/ 57 h 66"/>
                <a:gd name="T12" fmla="*/ 144 w 215"/>
                <a:gd name="T13" fmla="*/ 53 h 66"/>
                <a:gd name="T14" fmla="*/ 131 w 215"/>
                <a:gd name="T15" fmla="*/ 51 h 66"/>
                <a:gd name="T16" fmla="*/ 118 w 215"/>
                <a:gd name="T17" fmla="*/ 46 h 66"/>
                <a:gd name="T18" fmla="*/ 106 w 215"/>
                <a:gd name="T19" fmla="*/ 43 h 66"/>
                <a:gd name="T20" fmla="*/ 92 w 215"/>
                <a:gd name="T21" fmla="*/ 38 h 66"/>
                <a:gd name="T22" fmla="*/ 79 w 215"/>
                <a:gd name="T23" fmla="*/ 32 h 66"/>
                <a:gd name="T24" fmla="*/ 65 w 215"/>
                <a:gd name="T25" fmla="*/ 28 h 66"/>
                <a:gd name="T26" fmla="*/ 52 w 215"/>
                <a:gd name="T27" fmla="*/ 21 h 66"/>
                <a:gd name="T28" fmla="*/ 39 w 215"/>
                <a:gd name="T29" fmla="*/ 15 h 66"/>
                <a:gd name="T30" fmla="*/ 25 w 215"/>
                <a:gd name="T31" fmla="*/ 8 h 66"/>
                <a:gd name="T32" fmla="*/ 11 w 215"/>
                <a:gd name="T33" fmla="*/ 0 h 66"/>
                <a:gd name="T34" fmla="*/ 9 w 215"/>
                <a:gd name="T35" fmla="*/ 2 h 66"/>
                <a:gd name="T36" fmla="*/ 6 w 215"/>
                <a:gd name="T37" fmla="*/ 5 h 66"/>
                <a:gd name="T38" fmla="*/ 2 w 215"/>
                <a:gd name="T39" fmla="*/ 8 h 66"/>
                <a:gd name="T40" fmla="*/ 0 w 215"/>
                <a:gd name="T41" fmla="*/ 10 h 66"/>
                <a:gd name="T42" fmla="*/ 15 w 215"/>
                <a:gd name="T43" fmla="*/ 19 h 66"/>
                <a:gd name="T44" fmla="*/ 30 w 215"/>
                <a:gd name="T45" fmla="*/ 27 h 66"/>
                <a:gd name="T46" fmla="*/ 45 w 215"/>
                <a:gd name="T47" fmla="*/ 33 h 66"/>
                <a:gd name="T48" fmla="*/ 59 w 215"/>
                <a:gd name="T49" fmla="*/ 39 h 66"/>
                <a:gd name="T50" fmla="*/ 74 w 215"/>
                <a:gd name="T51" fmla="*/ 45 h 66"/>
                <a:gd name="T52" fmla="*/ 89 w 215"/>
                <a:gd name="T53" fmla="*/ 51 h 66"/>
                <a:gd name="T54" fmla="*/ 102 w 215"/>
                <a:gd name="T55" fmla="*/ 54 h 66"/>
                <a:gd name="T56" fmla="*/ 116 w 215"/>
                <a:gd name="T57" fmla="*/ 59 h 66"/>
                <a:gd name="T58" fmla="*/ 130 w 215"/>
                <a:gd name="T59" fmla="*/ 61 h 66"/>
                <a:gd name="T60" fmla="*/ 143 w 215"/>
                <a:gd name="T61" fmla="*/ 63 h 66"/>
                <a:gd name="T62" fmla="*/ 156 w 215"/>
                <a:gd name="T63" fmla="*/ 65 h 66"/>
                <a:gd name="T64" fmla="*/ 169 w 215"/>
                <a:gd name="T65" fmla="*/ 66 h 66"/>
                <a:gd name="T66" fmla="*/ 181 w 215"/>
                <a:gd name="T67" fmla="*/ 66 h 66"/>
                <a:gd name="T68" fmla="*/ 193 w 215"/>
                <a:gd name="T69" fmla="*/ 66 h 66"/>
                <a:gd name="T70" fmla="*/ 205 w 215"/>
                <a:gd name="T71" fmla="*/ 65 h 66"/>
                <a:gd name="T72" fmla="*/ 215 w 215"/>
                <a:gd name="T73" fmla="*/ 62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5" h="66">
                  <a:moveTo>
                    <a:pt x="215" y="62"/>
                  </a:moveTo>
                  <a:lnTo>
                    <a:pt x="204" y="62"/>
                  </a:lnTo>
                  <a:lnTo>
                    <a:pt x="192" y="61"/>
                  </a:lnTo>
                  <a:lnTo>
                    <a:pt x="181" y="60"/>
                  </a:lnTo>
                  <a:lnTo>
                    <a:pt x="169" y="59"/>
                  </a:lnTo>
                  <a:lnTo>
                    <a:pt x="156" y="57"/>
                  </a:lnTo>
                  <a:lnTo>
                    <a:pt x="144" y="53"/>
                  </a:lnTo>
                  <a:lnTo>
                    <a:pt x="131" y="51"/>
                  </a:lnTo>
                  <a:lnTo>
                    <a:pt x="118" y="46"/>
                  </a:lnTo>
                  <a:lnTo>
                    <a:pt x="106" y="43"/>
                  </a:lnTo>
                  <a:lnTo>
                    <a:pt x="92" y="38"/>
                  </a:lnTo>
                  <a:lnTo>
                    <a:pt x="79" y="32"/>
                  </a:lnTo>
                  <a:lnTo>
                    <a:pt x="65" y="28"/>
                  </a:lnTo>
                  <a:lnTo>
                    <a:pt x="52" y="21"/>
                  </a:lnTo>
                  <a:lnTo>
                    <a:pt x="39" y="15"/>
                  </a:lnTo>
                  <a:lnTo>
                    <a:pt x="25" y="8"/>
                  </a:lnTo>
                  <a:lnTo>
                    <a:pt x="11" y="0"/>
                  </a:lnTo>
                  <a:lnTo>
                    <a:pt x="9" y="2"/>
                  </a:lnTo>
                  <a:lnTo>
                    <a:pt x="6" y="5"/>
                  </a:lnTo>
                  <a:lnTo>
                    <a:pt x="2" y="8"/>
                  </a:lnTo>
                  <a:lnTo>
                    <a:pt x="0" y="10"/>
                  </a:lnTo>
                  <a:lnTo>
                    <a:pt x="15" y="19"/>
                  </a:lnTo>
                  <a:lnTo>
                    <a:pt x="30" y="27"/>
                  </a:lnTo>
                  <a:lnTo>
                    <a:pt x="45" y="33"/>
                  </a:lnTo>
                  <a:lnTo>
                    <a:pt x="59" y="39"/>
                  </a:lnTo>
                  <a:lnTo>
                    <a:pt x="74" y="45"/>
                  </a:lnTo>
                  <a:lnTo>
                    <a:pt x="89" y="51"/>
                  </a:lnTo>
                  <a:lnTo>
                    <a:pt x="102" y="54"/>
                  </a:lnTo>
                  <a:lnTo>
                    <a:pt x="116" y="59"/>
                  </a:lnTo>
                  <a:lnTo>
                    <a:pt x="130" y="61"/>
                  </a:lnTo>
                  <a:lnTo>
                    <a:pt x="143" y="63"/>
                  </a:lnTo>
                  <a:lnTo>
                    <a:pt x="156" y="65"/>
                  </a:lnTo>
                  <a:lnTo>
                    <a:pt x="169" y="66"/>
                  </a:lnTo>
                  <a:lnTo>
                    <a:pt x="181" y="66"/>
                  </a:lnTo>
                  <a:lnTo>
                    <a:pt x="193" y="66"/>
                  </a:lnTo>
                  <a:lnTo>
                    <a:pt x="205" y="65"/>
                  </a:lnTo>
                  <a:lnTo>
                    <a:pt x="215" y="62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6"/>
            <p:cNvSpPr>
              <a:spLocks/>
            </p:cNvSpPr>
            <p:nvPr/>
          </p:nvSpPr>
          <p:spPr bwMode="auto">
            <a:xfrm>
              <a:off x="617" y="3203"/>
              <a:ext cx="38" cy="23"/>
            </a:xfrm>
            <a:custGeom>
              <a:avLst/>
              <a:gdLst>
                <a:gd name="T0" fmla="*/ 7 w 76"/>
                <a:gd name="T1" fmla="*/ 0 h 45"/>
                <a:gd name="T2" fmla="*/ 6 w 76"/>
                <a:gd name="T3" fmla="*/ 1 h 45"/>
                <a:gd name="T4" fmla="*/ 4 w 76"/>
                <a:gd name="T5" fmla="*/ 2 h 45"/>
                <a:gd name="T6" fmla="*/ 3 w 76"/>
                <a:gd name="T7" fmla="*/ 4 h 45"/>
                <a:gd name="T8" fmla="*/ 0 w 76"/>
                <a:gd name="T9" fmla="*/ 6 h 45"/>
                <a:gd name="T10" fmla="*/ 8 w 76"/>
                <a:gd name="T11" fmla="*/ 10 h 45"/>
                <a:gd name="T12" fmla="*/ 15 w 76"/>
                <a:gd name="T13" fmla="*/ 16 h 45"/>
                <a:gd name="T14" fmla="*/ 23 w 76"/>
                <a:gd name="T15" fmla="*/ 21 h 45"/>
                <a:gd name="T16" fmla="*/ 31 w 76"/>
                <a:gd name="T17" fmla="*/ 25 h 45"/>
                <a:gd name="T18" fmla="*/ 41 w 76"/>
                <a:gd name="T19" fmla="*/ 31 h 45"/>
                <a:gd name="T20" fmla="*/ 49 w 76"/>
                <a:gd name="T21" fmla="*/ 36 h 45"/>
                <a:gd name="T22" fmla="*/ 58 w 76"/>
                <a:gd name="T23" fmla="*/ 40 h 45"/>
                <a:gd name="T24" fmla="*/ 66 w 76"/>
                <a:gd name="T25" fmla="*/ 45 h 45"/>
                <a:gd name="T26" fmla="*/ 68 w 76"/>
                <a:gd name="T27" fmla="*/ 42 h 45"/>
                <a:gd name="T28" fmla="*/ 72 w 76"/>
                <a:gd name="T29" fmla="*/ 41 h 45"/>
                <a:gd name="T30" fmla="*/ 74 w 76"/>
                <a:gd name="T31" fmla="*/ 39 h 45"/>
                <a:gd name="T32" fmla="*/ 76 w 76"/>
                <a:gd name="T33" fmla="*/ 38 h 45"/>
                <a:gd name="T34" fmla="*/ 67 w 76"/>
                <a:gd name="T35" fmla="*/ 33 h 45"/>
                <a:gd name="T36" fmla="*/ 58 w 76"/>
                <a:gd name="T37" fmla="*/ 29 h 45"/>
                <a:gd name="T38" fmla="*/ 50 w 76"/>
                <a:gd name="T39" fmla="*/ 24 h 45"/>
                <a:gd name="T40" fmla="*/ 41 w 76"/>
                <a:gd name="T41" fmla="*/ 19 h 45"/>
                <a:gd name="T42" fmla="*/ 33 w 76"/>
                <a:gd name="T43" fmla="*/ 15 h 45"/>
                <a:gd name="T44" fmla="*/ 23 w 76"/>
                <a:gd name="T45" fmla="*/ 9 h 45"/>
                <a:gd name="T46" fmla="*/ 15 w 76"/>
                <a:gd name="T47" fmla="*/ 4 h 45"/>
                <a:gd name="T48" fmla="*/ 7 w 76"/>
                <a:gd name="T49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6" h="45">
                  <a:moveTo>
                    <a:pt x="7" y="0"/>
                  </a:moveTo>
                  <a:lnTo>
                    <a:pt x="6" y="1"/>
                  </a:lnTo>
                  <a:lnTo>
                    <a:pt x="4" y="2"/>
                  </a:lnTo>
                  <a:lnTo>
                    <a:pt x="3" y="4"/>
                  </a:lnTo>
                  <a:lnTo>
                    <a:pt x="0" y="6"/>
                  </a:lnTo>
                  <a:lnTo>
                    <a:pt x="8" y="10"/>
                  </a:lnTo>
                  <a:lnTo>
                    <a:pt x="15" y="16"/>
                  </a:lnTo>
                  <a:lnTo>
                    <a:pt x="23" y="21"/>
                  </a:lnTo>
                  <a:lnTo>
                    <a:pt x="31" y="25"/>
                  </a:lnTo>
                  <a:lnTo>
                    <a:pt x="41" y="31"/>
                  </a:lnTo>
                  <a:lnTo>
                    <a:pt x="49" y="36"/>
                  </a:lnTo>
                  <a:lnTo>
                    <a:pt x="58" y="40"/>
                  </a:lnTo>
                  <a:lnTo>
                    <a:pt x="66" y="45"/>
                  </a:lnTo>
                  <a:lnTo>
                    <a:pt x="68" y="42"/>
                  </a:lnTo>
                  <a:lnTo>
                    <a:pt x="72" y="41"/>
                  </a:lnTo>
                  <a:lnTo>
                    <a:pt x="74" y="39"/>
                  </a:lnTo>
                  <a:lnTo>
                    <a:pt x="76" y="38"/>
                  </a:lnTo>
                  <a:lnTo>
                    <a:pt x="67" y="33"/>
                  </a:lnTo>
                  <a:lnTo>
                    <a:pt x="58" y="29"/>
                  </a:lnTo>
                  <a:lnTo>
                    <a:pt x="50" y="24"/>
                  </a:lnTo>
                  <a:lnTo>
                    <a:pt x="41" y="19"/>
                  </a:lnTo>
                  <a:lnTo>
                    <a:pt x="33" y="15"/>
                  </a:lnTo>
                  <a:lnTo>
                    <a:pt x="23" y="9"/>
                  </a:lnTo>
                  <a:lnTo>
                    <a:pt x="15" y="4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7"/>
            <p:cNvSpPr>
              <a:spLocks/>
            </p:cNvSpPr>
            <p:nvPr/>
          </p:nvSpPr>
          <p:spPr bwMode="auto">
            <a:xfrm>
              <a:off x="670" y="3232"/>
              <a:ext cx="147" cy="34"/>
            </a:xfrm>
            <a:custGeom>
              <a:avLst/>
              <a:gdLst>
                <a:gd name="T0" fmla="*/ 10 w 294"/>
                <a:gd name="T1" fmla="*/ 13 h 68"/>
                <a:gd name="T2" fmla="*/ 30 w 294"/>
                <a:gd name="T3" fmla="*/ 22 h 68"/>
                <a:gd name="T4" fmla="*/ 51 w 294"/>
                <a:gd name="T5" fmla="*/ 29 h 68"/>
                <a:gd name="T6" fmla="*/ 71 w 294"/>
                <a:gd name="T7" fmla="*/ 37 h 68"/>
                <a:gd name="T8" fmla="*/ 91 w 294"/>
                <a:gd name="T9" fmla="*/ 43 h 68"/>
                <a:gd name="T10" fmla="*/ 111 w 294"/>
                <a:gd name="T11" fmla="*/ 49 h 68"/>
                <a:gd name="T12" fmla="*/ 131 w 294"/>
                <a:gd name="T13" fmla="*/ 53 h 68"/>
                <a:gd name="T14" fmla="*/ 150 w 294"/>
                <a:gd name="T15" fmla="*/ 58 h 68"/>
                <a:gd name="T16" fmla="*/ 169 w 294"/>
                <a:gd name="T17" fmla="*/ 61 h 68"/>
                <a:gd name="T18" fmla="*/ 186 w 294"/>
                <a:gd name="T19" fmla="*/ 64 h 68"/>
                <a:gd name="T20" fmla="*/ 204 w 294"/>
                <a:gd name="T21" fmla="*/ 66 h 68"/>
                <a:gd name="T22" fmla="*/ 220 w 294"/>
                <a:gd name="T23" fmla="*/ 67 h 68"/>
                <a:gd name="T24" fmla="*/ 236 w 294"/>
                <a:gd name="T25" fmla="*/ 68 h 68"/>
                <a:gd name="T26" fmla="*/ 253 w 294"/>
                <a:gd name="T27" fmla="*/ 67 h 68"/>
                <a:gd name="T28" fmla="*/ 268 w 294"/>
                <a:gd name="T29" fmla="*/ 67 h 68"/>
                <a:gd name="T30" fmla="*/ 281 w 294"/>
                <a:gd name="T31" fmla="*/ 65 h 68"/>
                <a:gd name="T32" fmla="*/ 294 w 294"/>
                <a:gd name="T33" fmla="*/ 62 h 68"/>
                <a:gd name="T34" fmla="*/ 281 w 294"/>
                <a:gd name="T35" fmla="*/ 62 h 68"/>
                <a:gd name="T36" fmla="*/ 268 w 294"/>
                <a:gd name="T37" fmla="*/ 62 h 68"/>
                <a:gd name="T38" fmla="*/ 254 w 294"/>
                <a:gd name="T39" fmla="*/ 61 h 68"/>
                <a:gd name="T40" fmla="*/ 240 w 294"/>
                <a:gd name="T41" fmla="*/ 60 h 68"/>
                <a:gd name="T42" fmla="*/ 225 w 294"/>
                <a:gd name="T43" fmla="*/ 59 h 68"/>
                <a:gd name="T44" fmla="*/ 210 w 294"/>
                <a:gd name="T45" fmla="*/ 57 h 68"/>
                <a:gd name="T46" fmla="*/ 194 w 294"/>
                <a:gd name="T47" fmla="*/ 54 h 68"/>
                <a:gd name="T48" fmla="*/ 179 w 294"/>
                <a:gd name="T49" fmla="*/ 52 h 68"/>
                <a:gd name="T50" fmla="*/ 163 w 294"/>
                <a:gd name="T51" fmla="*/ 49 h 68"/>
                <a:gd name="T52" fmla="*/ 145 w 294"/>
                <a:gd name="T53" fmla="*/ 45 h 68"/>
                <a:gd name="T54" fmla="*/ 129 w 294"/>
                <a:gd name="T55" fmla="*/ 41 h 68"/>
                <a:gd name="T56" fmla="*/ 112 w 294"/>
                <a:gd name="T57" fmla="*/ 36 h 68"/>
                <a:gd name="T58" fmla="*/ 96 w 294"/>
                <a:gd name="T59" fmla="*/ 31 h 68"/>
                <a:gd name="T60" fmla="*/ 78 w 294"/>
                <a:gd name="T61" fmla="*/ 26 h 68"/>
                <a:gd name="T62" fmla="*/ 60 w 294"/>
                <a:gd name="T63" fmla="*/ 20 h 68"/>
                <a:gd name="T64" fmla="*/ 43 w 294"/>
                <a:gd name="T65" fmla="*/ 13 h 68"/>
                <a:gd name="T66" fmla="*/ 35 w 294"/>
                <a:gd name="T67" fmla="*/ 11 h 68"/>
                <a:gd name="T68" fmla="*/ 27 w 294"/>
                <a:gd name="T69" fmla="*/ 7 h 68"/>
                <a:gd name="T70" fmla="*/ 19 w 294"/>
                <a:gd name="T71" fmla="*/ 4 h 68"/>
                <a:gd name="T72" fmla="*/ 11 w 294"/>
                <a:gd name="T73" fmla="*/ 0 h 68"/>
                <a:gd name="T74" fmla="*/ 8 w 294"/>
                <a:gd name="T75" fmla="*/ 3 h 68"/>
                <a:gd name="T76" fmla="*/ 6 w 294"/>
                <a:gd name="T77" fmla="*/ 4 h 68"/>
                <a:gd name="T78" fmla="*/ 3 w 294"/>
                <a:gd name="T79" fmla="*/ 6 h 68"/>
                <a:gd name="T80" fmla="*/ 0 w 294"/>
                <a:gd name="T81" fmla="*/ 8 h 68"/>
                <a:gd name="T82" fmla="*/ 3 w 294"/>
                <a:gd name="T83" fmla="*/ 9 h 68"/>
                <a:gd name="T84" fmla="*/ 5 w 294"/>
                <a:gd name="T85" fmla="*/ 11 h 68"/>
                <a:gd name="T86" fmla="*/ 7 w 294"/>
                <a:gd name="T87" fmla="*/ 12 h 68"/>
                <a:gd name="T88" fmla="*/ 10 w 294"/>
                <a:gd name="T89" fmla="*/ 13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94" h="68">
                  <a:moveTo>
                    <a:pt x="10" y="13"/>
                  </a:moveTo>
                  <a:lnTo>
                    <a:pt x="30" y="22"/>
                  </a:lnTo>
                  <a:lnTo>
                    <a:pt x="51" y="29"/>
                  </a:lnTo>
                  <a:lnTo>
                    <a:pt x="71" y="37"/>
                  </a:lnTo>
                  <a:lnTo>
                    <a:pt x="91" y="43"/>
                  </a:lnTo>
                  <a:lnTo>
                    <a:pt x="111" y="49"/>
                  </a:lnTo>
                  <a:lnTo>
                    <a:pt x="131" y="53"/>
                  </a:lnTo>
                  <a:lnTo>
                    <a:pt x="150" y="58"/>
                  </a:lnTo>
                  <a:lnTo>
                    <a:pt x="169" y="61"/>
                  </a:lnTo>
                  <a:lnTo>
                    <a:pt x="186" y="64"/>
                  </a:lnTo>
                  <a:lnTo>
                    <a:pt x="204" y="66"/>
                  </a:lnTo>
                  <a:lnTo>
                    <a:pt x="220" y="67"/>
                  </a:lnTo>
                  <a:lnTo>
                    <a:pt x="236" y="68"/>
                  </a:lnTo>
                  <a:lnTo>
                    <a:pt x="253" y="67"/>
                  </a:lnTo>
                  <a:lnTo>
                    <a:pt x="268" y="67"/>
                  </a:lnTo>
                  <a:lnTo>
                    <a:pt x="281" y="65"/>
                  </a:lnTo>
                  <a:lnTo>
                    <a:pt x="294" y="62"/>
                  </a:lnTo>
                  <a:lnTo>
                    <a:pt x="281" y="62"/>
                  </a:lnTo>
                  <a:lnTo>
                    <a:pt x="268" y="62"/>
                  </a:lnTo>
                  <a:lnTo>
                    <a:pt x="254" y="61"/>
                  </a:lnTo>
                  <a:lnTo>
                    <a:pt x="240" y="60"/>
                  </a:lnTo>
                  <a:lnTo>
                    <a:pt x="225" y="59"/>
                  </a:lnTo>
                  <a:lnTo>
                    <a:pt x="210" y="57"/>
                  </a:lnTo>
                  <a:lnTo>
                    <a:pt x="194" y="54"/>
                  </a:lnTo>
                  <a:lnTo>
                    <a:pt x="179" y="52"/>
                  </a:lnTo>
                  <a:lnTo>
                    <a:pt x="163" y="49"/>
                  </a:lnTo>
                  <a:lnTo>
                    <a:pt x="145" y="45"/>
                  </a:lnTo>
                  <a:lnTo>
                    <a:pt x="129" y="41"/>
                  </a:lnTo>
                  <a:lnTo>
                    <a:pt x="112" y="36"/>
                  </a:lnTo>
                  <a:lnTo>
                    <a:pt x="96" y="31"/>
                  </a:lnTo>
                  <a:lnTo>
                    <a:pt x="78" y="26"/>
                  </a:lnTo>
                  <a:lnTo>
                    <a:pt x="60" y="20"/>
                  </a:lnTo>
                  <a:lnTo>
                    <a:pt x="43" y="13"/>
                  </a:lnTo>
                  <a:lnTo>
                    <a:pt x="35" y="11"/>
                  </a:lnTo>
                  <a:lnTo>
                    <a:pt x="27" y="7"/>
                  </a:lnTo>
                  <a:lnTo>
                    <a:pt x="19" y="4"/>
                  </a:lnTo>
                  <a:lnTo>
                    <a:pt x="11" y="0"/>
                  </a:lnTo>
                  <a:lnTo>
                    <a:pt x="8" y="3"/>
                  </a:lnTo>
                  <a:lnTo>
                    <a:pt x="6" y="4"/>
                  </a:lnTo>
                  <a:lnTo>
                    <a:pt x="3" y="6"/>
                  </a:lnTo>
                  <a:lnTo>
                    <a:pt x="0" y="8"/>
                  </a:lnTo>
                  <a:lnTo>
                    <a:pt x="3" y="9"/>
                  </a:lnTo>
                  <a:lnTo>
                    <a:pt x="5" y="11"/>
                  </a:lnTo>
                  <a:lnTo>
                    <a:pt x="7" y="12"/>
                  </a:lnTo>
                  <a:lnTo>
                    <a:pt x="10" y="13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8"/>
            <p:cNvSpPr>
              <a:spLocks/>
            </p:cNvSpPr>
            <p:nvPr/>
          </p:nvSpPr>
          <p:spPr bwMode="auto">
            <a:xfrm>
              <a:off x="586" y="3229"/>
              <a:ext cx="33" cy="23"/>
            </a:xfrm>
            <a:custGeom>
              <a:avLst/>
              <a:gdLst>
                <a:gd name="T0" fmla="*/ 8 w 66"/>
                <a:gd name="T1" fmla="*/ 0 h 48"/>
                <a:gd name="T2" fmla="*/ 6 w 66"/>
                <a:gd name="T3" fmla="*/ 2 h 48"/>
                <a:gd name="T4" fmla="*/ 4 w 66"/>
                <a:gd name="T5" fmla="*/ 4 h 48"/>
                <a:gd name="T6" fmla="*/ 3 w 66"/>
                <a:gd name="T7" fmla="*/ 5 h 48"/>
                <a:gd name="T8" fmla="*/ 0 w 66"/>
                <a:gd name="T9" fmla="*/ 7 h 48"/>
                <a:gd name="T10" fmla="*/ 7 w 66"/>
                <a:gd name="T11" fmla="*/ 12 h 48"/>
                <a:gd name="T12" fmla="*/ 13 w 66"/>
                <a:gd name="T13" fmla="*/ 18 h 48"/>
                <a:gd name="T14" fmla="*/ 20 w 66"/>
                <a:gd name="T15" fmla="*/ 22 h 48"/>
                <a:gd name="T16" fmla="*/ 27 w 66"/>
                <a:gd name="T17" fmla="*/ 28 h 48"/>
                <a:gd name="T18" fmla="*/ 34 w 66"/>
                <a:gd name="T19" fmla="*/ 33 h 48"/>
                <a:gd name="T20" fmla="*/ 41 w 66"/>
                <a:gd name="T21" fmla="*/ 38 h 48"/>
                <a:gd name="T22" fmla="*/ 49 w 66"/>
                <a:gd name="T23" fmla="*/ 43 h 48"/>
                <a:gd name="T24" fmla="*/ 56 w 66"/>
                <a:gd name="T25" fmla="*/ 48 h 48"/>
                <a:gd name="T26" fmla="*/ 58 w 66"/>
                <a:gd name="T27" fmla="*/ 45 h 48"/>
                <a:gd name="T28" fmla="*/ 61 w 66"/>
                <a:gd name="T29" fmla="*/ 44 h 48"/>
                <a:gd name="T30" fmla="*/ 64 w 66"/>
                <a:gd name="T31" fmla="*/ 42 h 48"/>
                <a:gd name="T32" fmla="*/ 66 w 66"/>
                <a:gd name="T33" fmla="*/ 40 h 48"/>
                <a:gd name="T34" fmla="*/ 58 w 66"/>
                <a:gd name="T35" fmla="*/ 35 h 48"/>
                <a:gd name="T36" fmla="*/ 51 w 66"/>
                <a:gd name="T37" fmla="*/ 30 h 48"/>
                <a:gd name="T38" fmla="*/ 43 w 66"/>
                <a:gd name="T39" fmla="*/ 26 h 48"/>
                <a:gd name="T40" fmla="*/ 36 w 66"/>
                <a:gd name="T41" fmla="*/ 20 h 48"/>
                <a:gd name="T42" fmla="*/ 29 w 66"/>
                <a:gd name="T43" fmla="*/ 15 h 48"/>
                <a:gd name="T44" fmla="*/ 22 w 66"/>
                <a:gd name="T45" fmla="*/ 11 h 48"/>
                <a:gd name="T46" fmla="*/ 15 w 66"/>
                <a:gd name="T47" fmla="*/ 5 h 48"/>
                <a:gd name="T48" fmla="*/ 8 w 66"/>
                <a:gd name="T4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6" h="48">
                  <a:moveTo>
                    <a:pt x="8" y="0"/>
                  </a:moveTo>
                  <a:lnTo>
                    <a:pt x="6" y="2"/>
                  </a:lnTo>
                  <a:lnTo>
                    <a:pt x="4" y="4"/>
                  </a:lnTo>
                  <a:lnTo>
                    <a:pt x="3" y="5"/>
                  </a:lnTo>
                  <a:lnTo>
                    <a:pt x="0" y="7"/>
                  </a:lnTo>
                  <a:lnTo>
                    <a:pt x="7" y="12"/>
                  </a:lnTo>
                  <a:lnTo>
                    <a:pt x="13" y="18"/>
                  </a:lnTo>
                  <a:lnTo>
                    <a:pt x="20" y="22"/>
                  </a:lnTo>
                  <a:lnTo>
                    <a:pt x="27" y="28"/>
                  </a:lnTo>
                  <a:lnTo>
                    <a:pt x="34" y="33"/>
                  </a:lnTo>
                  <a:lnTo>
                    <a:pt x="41" y="38"/>
                  </a:lnTo>
                  <a:lnTo>
                    <a:pt x="49" y="43"/>
                  </a:lnTo>
                  <a:lnTo>
                    <a:pt x="56" y="48"/>
                  </a:lnTo>
                  <a:lnTo>
                    <a:pt x="58" y="45"/>
                  </a:lnTo>
                  <a:lnTo>
                    <a:pt x="61" y="44"/>
                  </a:lnTo>
                  <a:lnTo>
                    <a:pt x="64" y="42"/>
                  </a:lnTo>
                  <a:lnTo>
                    <a:pt x="66" y="40"/>
                  </a:lnTo>
                  <a:lnTo>
                    <a:pt x="58" y="35"/>
                  </a:lnTo>
                  <a:lnTo>
                    <a:pt x="51" y="30"/>
                  </a:lnTo>
                  <a:lnTo>
                    <a:pt x="43" y="26"/>
                  </a:lnTo>
                  <a:lnTo>
                    <a:pt x="36" y="20"/>
                  </a:lnTo>
                  <a:lnTo>
                    <a:pt x="29" y="15"/>
                  </a:lnTo>
                  <a:lnTo>
                    <a:pt x="22" y="11"/>
                  </a:lnTo>
                  <a:lnTo>
                    <a:pt x="15" y="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9"/>
            <p:cNvSpPr>
              <a:spLocks/>
            </p:cNvSpPr>
            <p:nvPr/>
          </p:nvSpPr>
          <p:spPr bwMode="auto">
            <a:xfrm>
              <a:off x="636" y="3262"/>
              <a:ext cx="120" cy="33"/>
            </a:xfrm>
            <a:custGeom>
              <a:avLst/>
              <a:gdLst>
                <a:gd name="T0" fmla="*/ 239 w 239"/>
                <a:gd name="T1" fmla="*/ 62 h 67"/>
                <a:gd name="T2" fmla="*/ 228 w 239"/>
                <a:gd name="T3" fmla="*/ 62 h 67"/>
                <a:gd name="T4" fmla="*/ 215 w 239"/>
                <a:gd name="T5" fmla="*/ 61 h 67"/>
                <a:gd name="T6" fmla="*/ 202 w 239"/>
                <a:gd name="T7" fmla="*/ 61 h 67"/>
                <a:gd name="T8" fmla="*/ 190 w 239"/>
                <a:gd name="T9" fmla="*/ 59 h 67"/>
                <a:gd name="T10" fmla="*/ 176 w 239"/>
                <a:gd name="T11" fmla="*/ 57 h 67"/>
                <a:gd name="T12" fmla="*/ 162 w 239"/>
                <a:gd name="T13" fmla="*/ 54 h 67"/>
                <a:gd name="T14" fmla="*/ 148 w 239"/>
                <a:gd name="T15" fmla="*/ 51 h 67"/>
                <a:gd name="T16" fmla="*/ 133 w 239"/>
                <a:gd name="T17" fmla="*/ 47 h 67"/>
                <a:gd name="T18" fmla="*/ 119 w 239"/>
                <a:gd name="T19" fmla="*/ 44 h 67"/>
                <a:gd name="T20" fmla="*/ 104 w 239"/>
                <a:gd name="T21" fmla="*/ 39 h 67"/>
                <a:gd name="T22" fmla="*/ 89 w 239"/>
                <a:gd name="T23" fmla="*/ 34 h 67"/>
                <a:gd name="T24" fmla="*/ 74 w 239"/>
                <a:gd name="T25" fmla="*/ 29 h 67"/>
                <a:gd name="T26" fmla="*/ 59 w 239"/>
                <a:gd name="T27" fmla="*/ 22 h 67"/>
                <a:gd name="T28" fmla="*/ 44 w 239"/>
                <a:gd name="T29" fmla="*/ 16 h 67"/>
                <a:gd name="T30" fmla="*/ 28 w 239"/>
                <a:gd name="T31" fmla="*/ 9 h 67"/>
                <a:gd name="T32" fmla="*/ 13 w 239"/>
                <a:gd name="T33" fmla="*/ 1 h 67"/>
                <a:gd name="T34" fmla="*/ 12 w 239"/>
                <a:gd name="T35" fmla="*/ 1 h 67"/>
                <a:gd name="T36" fmla="*/ 12 w 239"/>
                <a:gd name="T37" fmla="*/ 0 h 67"/>
                <a:gd name="T38" fmla="*/ 12 w 239"/>
                <a:gd name="T39" fmla="*/ 0 h 67"/>
                <a:gd name="T40" fmla="*/ 11 w 239"/>
                <a:gd name="T41" fmla="*/ 0 h 67"/>
                <a:gd name="T42" fmla="*/ 9 w 239"/>
                <a:gd name="T43" fmla="*/ 2 h 67"/>
                <a:gd name="T44" fmla="*/ 5 w 239"/>
                <a:gd name="T45" fmla="*/ 5 h 67"/>
                <a:gd name="T46" fmla="*/ 3 w 239"/>
                <a:gd name="T47" fmla="*/ 7 h 67"/>
                <a:gd name="T48" fmla="*/ 0 w 239"/>
                <a:gd name="T49" fmla="*/ 9 h 67"/>
                <a:gd name="T50" fmla="*/ 17 w 239"/>
                <a:gd name="T51" fmla="*/ 19 h 67"/>
                <a:gd name="T52" fmla="*/ 33 w 239"/>
                <a:gd name="T53" fmla="*/ 27 h 67"/>
                <a:gd name="T54" fmla="*/ 50 w 239"/>
                <a:gd name="T55" fmla="*/ 34 h 67"/>
                <a:gd name="T56" fmla="*/ 67 w 239"/>
                <a:gd name="T57" fmla="*/ 40 h 67"/>
                <a:gd name="T58" fmla="*/ 84 w 239"/>
                <a:gd name="T59" fmla="*/ 46 h 67"/>
                <a:gd name="T60" fmla="*/ 100 w 239"/>
                <a:gd name="T61" fmla="*/ 51 h 67"/>
                <a:gd name="T62" fmla="*/ 116 w 239"/>
                <a:gd name="T63" fmla="*/ 55 h 67"/>
                <a:gd name="T64" fmla="*/ 131 w 239"/>
                <a:gd name="T65" fmla="*/ 59 h 67"/>
                <a:gd name="T66" fmla="*/ 146 w 239"/>
                <a:gd name="T67" fmla="*/ 62 h 67"/>
                <a:gd name="T68" fmla="*/ 161 w 239"/>
                <a:gd name="T69" fmla="*/ 65 h 67"/>
                <a:gd name="T70" fmla="*/ 176 w 239"/>
                <a:gd name="T71" fmla="*/ 66 h 67"/>
                <a:gd name="T72" fmla="*/ 190 w 239"/>
                <a:gd name="T73" fmla="*/ 67 h 67"/>
                <a:gd name="T74" fmla="*/ 202 w 239"/>
                <a:gd name="T75" fmla="*/ 67 h 67"/>
                <a:gd name="T76" fmla="*/ 215 w 239"/>
                <a:gd name="T77" fmla="*/ 66 h 67"/>
                <a:gd name="T78" fmla="*/ 228 w 239"/>
                <a:gd name="T79" fmla="*/ 65 h 67"/>
                <a:gd name="T80" fmla="*/ 239 w 239"/>
                <a:gd name="T81" fmla="*/ 62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39" h="67">
                  <a:moveTo>
                    <a:pt x="239" y="62"/>
                  </a:moveTo>
                  <a:lnTo>
                    <a:pt x="228" y="62"/>
                  </a:lnTo>
                  <a:lnTo>
                    <a:pt x="215" y="61"/>
                  </a:lnTo>
                  <a:lnTo>
                    <a:pt x="202" y="61"/>
                  </a:lnTo>
                  <a:lnTo>
                    <a:pt x="190" y="59"/>
                  </a:lnTo>
                  <a:lnTo>
                    <a:pt x="176" y="57"/>
                  </a:lnTo>
                  <a:lnTo>
                    <a:pt x="162" y="54"/>
                  </a:lnTo>
                  <a:lnTo>
                    <a:pt x="148" y="51"/>
                  </a:lnTo>
                  <a:lnTo>
                    <a:pt x="133" y="47"/>
                  </a:lnTo>
                  <a:lnTo>
                    <a:pt x="119" y="44"/>
                  </a:lnTo>
                  <a:lnTo>
                    <a:pt x="104" y="39"/>
                  </a:lnTo>
                  <a:lnTo>
                    <a:pt x="89" y="34"/>
                  </a:lnTo>
                  <a:lnTo>
                    <a:pt x="74" y="29"/>
                  </a:lnTo>
                  <a:lnTo>
                    <a:pt x="59" y="22"/>
                  </a:lnTo>
                  <a:lnTo>
                    <a:pt x="44" y="16"/>
                  </a:lnTo>
                  <a:lnTo>
                    <a:pt x="28" y="9"/>
                  </a:lnTo>
                  <a:lnTo>
                    <a:pt x="13" y="1"/>
                  </a:lnTo>
                  <a:lnTo>
                    <a:pt x="12" y="1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1" y="0"/>
                  </a:lnTo>
                  <a:lnTo>
                    <a:pt x="9" y="2"/>
                  </a:lnTo>
                  <a:lnTo>
                    <a:pt x="5" y="5"/>
                  </a:lnTo>
                  <a:lnTo>
                    <a:pt x="3" y="7"/>
                  </a:lnTo>
                  <a:lnTo>
                    <a:pt x="0" y="9"/>
                  </a:lnTo>
                  <a:lnTo>
                    <a:pt x="17" y="19"/>
                  </a:lnTo>
                  <a:lnTo>
                    <a:pt x="33" y="27"/>
                  </a:lnTo>
                  <a:lnTo>
                    <a:pt x="50" y="34"/>
                  </a:lnTo>
                  <a:lnTo>
                    <a:pt x="67" y="40"/>
                  </a:lnTo>
                  <a:lnTo>
                    <a:pt x="84" y="46"/>
                  </a:lnTo>
                  <a:lnTo>
                    <a:pt x="100" y="51"/>
                  </a:lnTo>
                  <a:lnTo>
                    <a:pt x="116" y="55"/>
                  </a:lnTo>
                  <a:lnTo>
                    <a:pt x="131" y="59"/>
                  </a:lnTo>
                  <a:lnTo>
                    <a:pt x="146" y="62"/>
                  </a:lnTo>
                  <a:lnTo>
                    <a:pt x="161" y="65"/>
                  </a:lnTo>
                  <a:lnTo>
                    <a:pt x="176" y="66"/>
                  </a:lnTo>
                  <a:lnTo>
                    <a:pt x="190" y="67"/>
                  </a:lnTo>
                  <a:lnTo>
                    <a:pt x="202" y="67"/>
                  </a:lnTo>
                  <a:lnTo>
                    <a:pt x="215" y="66"/>
                  </a:lnTo>
                  <a:lnTo>
                    <a:pt x="228" y="65"/>
                  </a:lnTo>
                  <a:lnTo>
                    <a:pt x="239" y="62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0"/>
            <p:cNvSpPr>
              <a:spLocks/>
            </p:cNvSpPr>
            <p:nvPr/>
          </p:nvSpPr>
          <p:spPr bwMode="auto">
            <a:xfrm>
              <a:off x="633" y="3192"/>
              <a:ext cx="40" cy="22"/>
            </a:xfrm>
            <a:custGeom>
              <a:avLst/>
              <a:gdLst>
                <a:gd name="T0" fmla="*/ 8 w 80"/>
                <a:gd name="T1" fmla="*/ 0 h 43"/>
                <a:gd name="T2" fmla="*/ 5 w 80"/>
                <a:gd name="T3" fmla="*/ 1 h 43"/>
                <a:gd name="T4" fmla="*/ 4 w 80"/>
                <a:gd name="T5" fmla="*/ 2 h 43"/>
                <a:gd name="T6" fmla="*/ 2 w 80"/>
                <a:gd name="T7" fmla="*/ 5 h 43"/>
                <a:gd name="T8" fmla="*/ 0 w 80"/>
                <a:gd name="T9" fmla="*/ 6 h 43"/>
                <a:gd name="T10" fmla="*/ 8 w 80"/>
                <a:gd name="T11" fmla="*/ 10 h 43"/>
                <a:gd name="T12" fmla="*/ 16 w 80"/>
                <a:gd name="T13" fmla="*/ 15 h 43"/>
                <a:gd name="T14" fmla="*/ 25 w 80"/>
                <a:gd name="T15" fmla="*/ 19 h 43"/>
                <a:gd name="T16" fmla="*/ 33 w 80"/>
                <a:gd name="T17" fmla="*/ 24 h 43"/>
                <a:gd name="T18" fmla="*/ 42 w 80"/>
                <a:gd name="T19" fmla="*/ 29 h 43"/>
                <a:gd name="T20" fmla="*/ 51 w 80"/>
                <a:gd name="T21" fmla="*/ 33 h 43"/>
                <a:gd name="T22" fmla="*/ 61 w 80"/>
                <a:gd name="T23" fmla="*/ 38 h 43"/>
                <a:gd name="T24" fmla="*/ 70 w 80"/>
                <a:gd name="T25" fmla="*/ 43 h 43"/>
                <a:gd name="T26" fmla="*/ 72 w 80"/>
                <a:gd name="T27" fmla="*/ 40 h 43"/>
                <a:gd name="T28" fmla="*/ 76 w 80"/>
                <a:gd name="T29" fmla="*/ 39 h 43"/>
                <a:gd name="T30" fmla="*/ 78 w 80"/>
                <a:gd name="T31" fmla="*/ 37 h 43"/>
                <a:gd name="T32" fmla="*/ 80 w 80"/>
                <a:gd name="T33" fmla="*/ 36 h 43"/>
                <a:gd name="T34" fmla="*/ 71 w 80"/>
                <a:gd name="T35" fmla="*/ 31 h 43"/>
                <a:gd name="T36" fmla="*/ 62 w 80"/>
                <a:gd name="T37" fmla="*/ 26 h 43"/>
                <a:gd name="T38" fmla="*/ 51 w 80"/>
                <a:gd name="T39" fmla="*/ 23 h 43"/>
                <a:gd name="T40" fmla="*/ 42 w 80"/>
                <a:gd name="T41" fmla="*/ 18 h 43"/>
                <a:gd name="T42" fmla="*/ 33 w 80"/>
                <a:gd name="T43" fmla="*/ 14 h 43"/>
                <a:gd name="T44" fmla="*/ 25 w 80"/>
                <a:gd name="T45" fmla="*/ 9 h 43"/>
                <a:gd name="T46" fmla="*/ 16 w 80"/>
                <a:gd name="T47" fmla="*/ 5 h 43"/>
                <a:gd name="T48" fmla="*/ 8 w 80"/>
                <a:gd name="T49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0" h="43">
                  <a:moveTo>
                    <a:pt x="8" y="0"/>
                  </a:moveTo>
                  <a:lnTo>
                    <a:pt x="5" y="1"/>
                  </a:lnTo>
                  <a:lnTo>
                    <a:pt x="4" y="2"/>
                  </a:lnTo>
                  <a:lnTo>
                    <a:pt x="2" y="5"/>
                  </a:lnTo>
                  <a:lnTo>
                    <a:pt x="0" y="6"/>
                  </a:lnTo>
                  <a:lnTo>
                    <a:pt x="8" y="10"/>
                  </a:lnTo>
                  <a:lnTo>
                    <a:pt x="16" y="15"/>
                  </a:lnTo>
                  <a:lnTo>
                    <a:pt x="25" y="19"/>
                  </a:lnTo>
                  <a:lnTo>
                    <a:pt x="33" y="24"/>
                  </a:lnTo>
                  <a:lnTo>
                    <a:pt x="42" y="29"/>
                  </a:lnTo>
                  <a:lnTo>
                    <a:pt x="51" y="33"/>
                  </a:lnTo>
                  <a:lnTo>
                    <a:pt x="61" y="38"/>
                  </a:lnTo>
                  <a:lnTo>
                    <a:pt x="70" y="43"/>
                  </a:lnTo>
                  <a:lnTo>
                    <a:pt x="72" y="40"/>
                  </a:lnTo>
                  <a:lnTo>
                    <a:pt x="76" y="39"/>
                  </a:lnTo>
                  <a:lnTo>
                    <a:pt x="78" y="37"/>
                  </a:lnTo>
                  <a:lnTo>
                    <a:pt x="80" y="36"/>
                  </a:lnTo>
                  <a:lnTo>
                    <a:pt x="71" y="31"/>
                  </a:lnTo>
                  <a:lnTo>
                    <a:pt x="62" y="26"/>
                  </a:lnTo>
                  <a:lnTo>
                    <a:pt x="51" y="23"/>
                  </a:lnTo>
                  <a:lnTo>
                    <a:pt x="42" y="18"/>
                  </a:lnTo>
                  <a:lnTo>
                    <a:pt x="33" y="14"/>
                  </a:lnTo>
                  <a:lnTo>
                    <a:pt x="25" y="9"/>
                  </a:lnTo>
                  <a:lnTo>
                    <a:pt x="16" y="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1"/>
            <p:cNvSpPr>
              <a:spLocks/>
            </p:cNvSpPr>
            <p:nvPr/>
          </p:nvSpPr>
          <p:spPr bwMode="auto">
            <a:xfrm>
              <a:off x="686" y="3217"/>
              <a:ext cx="160" cy="34"/>
            </a:xfrm>
            <a:custGeom>
              <a:avLst/>
              <a:gdLst>
                <a:gd name="T0" fmla="*/ 23 w 321"/>
                <a:gd name="T1" fmla="*/ 19 h 67"/>
                <a:gd name="T2" fmla="*/ 45 w 321"/>
                <a:gd name="T3" fmla="*/ 27 h 67"/>
                <a:gd name="T4" fmla="*/ 66 w 321"/>
                <a:gd name="T5" fmla="*/ 34 h 67"/>
                <a:gd name="T6" fmla="*/ 88 w 321"/>
                <a:gd name="T7" fmla="*/ 41 h 67"/>
                <a:gd name="T8" fmla="*/ 110 w 321"/>
                <a:gd name="T9" fmla="*/ 47 h 67"/>
                <a:gd name="T10" fmla="*/ 131 w 321"/>
                <a:gd name="T11" fmla="*/ 51 h 67"/>
                <a:gd name="T12" fmla="*/ 152 w 321"/>
                <a:gd name="T13" fmla="*/ 56 h 67"/>
                <a:gd name="T14" fmla="*/ 171 w 321"/>
                <a:gd name="T15" fmla="*/ 59 h 67"/>
                <a:gd name="T16" fmla="*/ 191 w 321"/>
                <a:gd name="T17" fmla="*/ 63 h 67"/>
                <a:gd name="T18" fmla="*/ 210 w 321"/>
                <a:gd name="T19" fmla="*/ 65 h 67"/>
                <a:gd name="T20" fmla="*/ 229 w 321"/>
                <a:gd name="T21" fmla="*/ 66 h 67"/>
                <a:gd name="T22" fmla="*/ 246 w 321"/>
                <a:gd name="T23" fmla="*/ 67 h 67"/>
                <a:gd name="T24" fmla="*/ 263 w 321"/>
                <a:gd name="T25" fmla="*/ 67 h 67"/>
                <a:gd name="T26" fmla="*/ 278 w 321"/>
                <a:gd name="T27" fmla="*/ 67 h 67"/>
                <a:gd name="T28" fmla="*/ 293 w 321"/>
                <a:gd name="T29" fmla="*/ 66 h 67"/>
                <a:gd name="T30" fmla="*/ 308 w 321"/>
                <a:gd name="T31" fmla="*/ 64 h 67"/>
                <a:gd name="T32" fmla="*/ 321 w 321"/>
                <a:gd name="T33" fmla="*/ 61 h 67"/>
                <a:gd name="T34" fmla="*/ 307 w 321"/>
                <a:gd name="T35" fmla="*/ 61 h 67"/>
                <a:gd name="T36" fmla="*/ 294 w 321"/>
                <a:gd name="T37" fmla="*/ 61 h 67"/>
                <a:gd name="T38" fmla="*/ 279 w 321"/>
                <a:gd name="T39" fmla="*/ 61 h 67"/>
                <a:gd name="T40" fmla="*/ 265 w 321"/>
                <a:gd name="T41" fmla="*/ 60 h 67"/>
                <a:gd name="T42" fmla="*/ 250 w 321"/>
                <a:gd name="T43" fmla="*/ 59 h 67"/>
                <a:gd name="T44" fmla="*/ 233 w 321"/>
                <a:gd name="T45" fmla="*/ 58 h 67"/>
                <a:gd name="T46" fmla="*/ 217 w 321"/>
                <a:gd name="T47" fmla="*/ 56 h 67"/>
                <a:gd name="T48" fmla="*/ 201 w 321"/>
                <a:gd name="T49" fmla="*/ 53 h 67"/>
                <a:gd name="T50" fmla="*/ 184 w 321"/>
                <a:gd name="T51" fmla="*/ 51 h 67"/>
                <a:gd name="T52" fmla="*/ 167 w 321"/>
                <a:gd name="T53" fmla="*/ 48 h 67"/>
                <a:gd name="T54" fmla="*/ 149 w 321"/>
                <a:gd name="T55" fmla="*/ 44 h 67"/>
                <a:gd name="T56" fmla="*/ 131 w 321"/>
                <a:gd name="T57" fmla="*/ 40 h 67"/>
                <a:gd name="T58" fmla="*/ 114 w 321"/>
                <a:gd name="T59" fmla="*/ 35 h 67"/>
                <a:gd name="T60" fmla="*/ 95 w 321"/>
                <a:gd name="T61" fmla="*/ 30 h 67"/>
                <a:gd name="T62" fmla="*/ 77 w 321"/>
                <a:gd name="T63" fmla="*/ 25 h 67"/>
                <a:gd name="T64" fmla="*/ 58 w 321"/>
                <a:gd name="T65" fmla="*/ 19 h 67"/>
                <a:gd name="T66" fmla="*/ 51 w 321"/>
                <a:gd name="T67" fmla="*/ 17 h 67"/>
                <a:gd name="T68" fmla="*/ 46 w 321"/>
                <a:gd name="T69" fmla="*/ 14 h 67"/>
                <a:gd name="T70" fmla="*/ 40 w 321"/>
                <a:gd name="T71" fmla="*/ 12 h 67"/>
                <a:gd name="T72" fmla="*/ 33 w 321"/>
                <a:gd name="T73" fmla="*/ 10 h 67"/>
                <a:gd name="T74" fmla="*/ 27 w 321"/>
                <a:gd name="T75" fmla="*/ 7 h 67"/>
                <a:gd name="T76" fmla="*/ 21 w 321"/>
                <a:gd name="T77" fmla="*/ 5 h 67"/>
                <a:gd name="T78" fmla="*/ 16 w 321"/>
                <a:gd name="T79" fmla="*/ 3 h 67"/>
                <a:gd name="T80" fmla="*/ 10 w 321"/>
                <a:gd name="T81" fmla="*/ 0 h 67"/>
                <a:gd name="T82" fmla="*/ 8 w 321"/>
                <a:gd name="T83" fmla="*/ 3 h 67"/>
                <a:gd name="T84" fmla="*/ 5 w 321"/>
                <a:gd name="T85" fmla="*/ 5 h 67"/>
                <a:gd name="T86" fmla="*/ 2 w 321"/>
                <a:gd name="T87" fmla="*/ 7 h 67"/>
                <a:gd name="T88" fmla="*/ 0 w 321"/>
                <a:gd name="T89" fmla="*/ 10 h 67"/>
                <a:gd name="T90" fmla="*/ 5 w 321"/>
                <a:gd name="T91" fmla="*/ 12 h 67"/>
                <a:gd name="T92" fmla="*/ 11 w 321"/>
                <a:gd name="T93" fmla="*/ 14 h 67"/>
                <a:gd name="T94" fmla="*/ 17 w 321"/>
                <a:gd name="T95" fmla="*/ 17 h 67"/>
                <a:gd name="T96" fmla="*/ 23 w 321"/>
                <a:gd name="T97" fmla="*/ 19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21" h="67">
                  <a:moveTo>
                    <a:pt x="23" y="19"/>
                  </a:moveTo>
                  <a:lnTo>
                    <a:pt x="45" y="27"/>
                  </a:lnTo>
                  <a:lnTo>
                    <a:pt x="66" y="34"/>
                  </a:lnTo>
                  <a:lnTo>
                    <a:pt x="88" y="41"/>
                  </a:lnTo>
                  <a:lnTo>
                    <a:pt x="110" y="47"/>
                  </a:lnTo>
                  <a:lnTo>
                    <a:pt x="131" y="51"/>
                  </a:lnTo>
                  <a:lnTo>
                    <a:pt x="152" y="56"/>
                  </a:lnTo>
                  <a:lnTo>
                    <a:pt x="171" y="59"/>
                  </a:lnTo>
                  <a:lnTo>
                    <a:pt x="191" y="63"/>
                  </a:lnTo>
                  <a:lnTo>
                    <a:pt x="210" y="65"/>
                  </a:lnTo>
                  <a:lnTo>
                    <a:pt x="229" y="66"/>
                  </a:lnTo>
                  <a:lnTo>
                    <a:pt x="246" y="67"/>
                  </a:lnTo>
                  <a:lnTo>
                    <a:pt x="263" y="67"/>
                  </a:lnTo>
                  <a:lnTo>
                    <a:pt x="278" y="67"/>
                  </a:lnTo>
                  <a:lnTo>
                    <a:pt x="293" y="66"/>
                  </a:lnTo>
                  <a:lnTo>
                    <a:pt x="308" y="64"/>
                  </a:lnTo>
                  <a:lnTo>
                    <a:pt x="321" y="61"/>
                  </a:lnTo>
                  <a:lnTo>
                    <a:pt x="307" y="61"/>
                  </a:lnTo>
                  <a:lnTo>
                    <a:pt x="294" y="61"/>
                  </a:lnTo>
                  <a:lnTo>
                    <a:pt x="279" y="61"/>
                  </a:lnTo>
                  <a:lnTo>
                    <a:pt x="265" y="60"/>
                  </a:lnTo>
                  <a:lnTo>
                    <a:pt x="250" y="59"/>
                  </a:lnTo>
                  <a:lnTo>
                    <a:pt x="233" y="58"/>
                  </a:lnTo>
                  <a:lnTo>
                    <a:pt x="217" y="56"/>
                  </a:lnTo>
                  <a:lnTo>
                    <a:pt x="201" y="53"/>
                  </a:lnTo>
                  <a:lnTo>
                    <a:pt x="184" y="51"/>
                  </a:lnTo>
                  <a:lnTo>
                    <a:pt x="167" y="48"/>
                  </a:lnTo>
                  <a:lnTo>
                    <a:pt x="149" y="44"/>
                  </a:lnTo>
                  <a:lnTo>
                    <a:pt x="131" y="40"/>
                  </a:lnTo>
                  <a:lnTo>
                    <a:pt x="114" y="35"/>
                  </a:lnTo>
                  <a:lnTo>
                    <a:pt x="95" y="30"/>
                  </a:lnTo>
                  <a:lnTo>
                    <a:pt x="77" y="25"/>
                  </a:lnTo>
                  <a:lnTo>
                    <a:pt x="58" y="19"/>
                  </a:lnTo>
                  <a:lnTo>
                    <a:pt x="51" y="17"/>
                  </a:lnTo>
                  <a:lnTo>
                    <a:pt x="46" y="14"/>
                  </a:lnTo>
                  <a:lnTo>
                    <a:pt x="40" y="12"/>
                  </a:lnTo>
                  <a:lnTo>
                    <a:pt x="33" y="10"/>
                  </a:lnTo>
                  <a:lnTo>
                    <a:pt x="27" y="7"/>
                  </a:lnTo>
                  <a:lnTo>
                    <a:pt x="21" y="5"/>
                  </a:lnTo>
                  <a:lnTo>
                    <a:pt x="16" y="3"/>
                  </a:lnTo>
                  <a:lnTo>
                    <a:pt x="10" y="0"/>
                  </a:lnTo>
                  <a:lnTo>
                    <a:pt x="8" y="3"/>
                  </a:lnTo>
                  <a:lnTo>
                    <a:pt x="5" y="5"/>
                  </a:lnTo>
                  <a:lnTo>
                    <a:pt x="2" y="7"/>
                  </a:lnTo>
                  <a:lnTo>
                    <a:pt x="0" y="10"/>
                  </a:lnTo>
                  <a:lnTo>
                    <a:pt x="5" y="12"/>
                  </a:lnTo>
                  <a:lnTo>
                    <a:pt x="11" y="14"/>
                  </a:lnTo>
                  <a:lnTo>
                    <a:pt x="17" y="17"/>
                  </a:lnTo>
                  <a:lnTo>
                    <a:pt x="23" y="19"/>
                  </a:lnTo>
                  <a:close/>
                </a:path>
              </a:pathLst>
            </a:custGeom>
            <a:solidFill>
              <a:srgbClr val="CE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72"/>
            <p:cNvSpPr>
              <a:spLocks/>
            </p:cNvSpPr>
            <p:nvPr/>
          </p:nvSpPr>
          <p:spPr bwMode="auto">
            <a:xfrm>
              <a:off x="805" y="3294"/>
              <a:ext cx="109" cy="61"/>
            </a:xfrm>
            <a:custGeom>
              <a:avLst/>
              <a:gdLst>
                <a:gd name="T0" fmla="*/ 50 w 219"/>
                <a:gd name="T1" fmla="*/ 27 h 123"/>
                <a:gd name="T2" fmla="*/ 47 w 219"/>
                <a:gd name="T3" fmla="*/ 35 h 123"/>
                <a:gd name="T4" fmla="*/ 47 w 219"/>
                <a:gd name="T5" fmla="*/ 66 h 123"/>
                <a:gd name="T6" fmla="*/ 60 w 219"/>
                <a:gd name="T7" fmla="*/ 71 h 123"/>
                <a:gd name="T8" fmla="*/ 76 w 219"/>
                <a:gd name="T9" fmla="*/ 68 h 123"/>
                <a:gd name="T10" fmla="*/ 91 w 219"/>
                <a:gd name="T11" fmla="*/ 58 h 123"/>
                <a:gd name="T12" fmla="*/ 99 w 219"/>
                <a:gd name="T13" fmla="*/ 50 h 123"/>
                <a:gd name="T14" fmla="*/ 91 w 219"/>
                <a:gd name="T15" fmla="*/ 86 h 123"/>
                <a:gd name="T16" fmla="*/ 104 w 219"/>
                <a:gd name="T17" fmla="*/ 96 h 123"/>
                <a:gd name="T18" fmla="*/ 120 w 219"/>
                <a:gd name="T19" fmla="*/ 94 h 123"/>
                <a:gd name="T20" fmla="*/ 137 w 219"/>
                <a:gd name="T21" fmla="*/ 84 h 123"/>
                <a:gd name="T22" fmla="*/ 144 w 219"/>
                <a:gd name="T23" fmla="*/ 75 h 123"/>
                <a:gd name="T24" fmla="*/ 139 w 219"/>
                <a:gd name="T25" fmla="*/ 98 h 123"/>
                <a:gd name="T26" fmla="*/ 151 w 219"/>
                <a:gd name="T27" fmla="*/ 116 h 123"/>
                <a:gd name="T28" fmla="*/ 166 w 219"/>
                <a:gd name="T29" fmla="*/ 115 h 123"/>
                <a:gd name="T30" fmla="*/ 182 w 219"/>
                <a:gd name="T31" fmla="*/ 106 h 123"/>
                <a:gd name="T32" fmla="*/ 194 w 219"/>
                <a:gd name="T33" fmla="*/ 95 h 123"/>
                <a:gd name="T34" fmla="*/ 195 w 219"/>
                <a:gd name="T35" fmla="*/ 100 h 123"/>
                <a:gd name="T36" fmla="*/ 195 w 219"/>
                <a:gd name="T37" fmla="*/ 123 h 123"/>
                <a:gd name="T38" fmla="*/ 213 w 219"/>
                <a:gd name="T39" fmla="*/ 107 h 123"/>
                <a:gd name="T40" fmla="*/ 214 w 219"/>
                <a:gd name="T41" fmla="*/ 86 h 123"/>
                <a:gd name="T42" fmla="*/ 213 w 219"/>
                <a:gd name="T43" fmla="*/ 72 h 123"/>
                <a:gd name="T44" fmla="*/ 192 w 219"/>
                <a:gd name="T45" fmla="*/ 89 h 123"/>
                <a:gd name="T46" fmla="*/ 174 w 219"/>
                <a:gd name="T47" fmla="*/ 94 h 123"/>
                <a:gd name="T48" fmla="*/ 159 w 219"/>
                <a:gd name="T49" fmla="*/ 75 h 123"/>
                <a:gd name="T50" fmla="*/ 159 w 219"/>
                <a:gd name="T51" fmla="*/ 56 h 123"/>
                <a:gd name="T52" fmla="*/ 138 w 219"/>
                <a:gd name="T53" fmla="*/ 71 h 123"/>
                <a:gd name="T54" fmla="*/ 119 w 219"/>
                <a:gd name="T55" fmla="*/ 73 h 123"/>
                <a:gd name="T56" fmla="*/ 107 w 219"/>
                <a:gd name="T57" fmla="*/ 54 h 123"/>
                <a:gd name="T58" fmla="*/ 108 w 219"/>
                <a:gd name="T59" fmla="*/ 33 h 123"/>
                <a:gd name="T60" fmla="*/ 86 w 219"/>
                <a:gd name="T61" fmla="*/ 47 h 123"/>
                <a:gd name="T62" fmla="*/ 67 w 219"/>
                <a:gd name="T63" fmla="*/ 48 h 123"/>
                <a:gd name="T64" fmla="*/ 58 w 219"/>
                <a:gd name="T65" fmla="*/ 26 h 123"/>
                <a:gd name="T66" fmla="*/ 60 w 219"/>
                <a:gd name="T67" fmla="*/ 7 h 123"/>
                <a:gd name="T68" fmla="*/ 38 w 219"/>
                <a:gd name="T69" fmla="*/ 18 h 123"/>
                <a:gd name="T70" fmla="*/ 20 w 219"/>
                <a:gd name="T71" fmla="*/ 18 h 123"/>
                <a:gd name="T72" fmla="*/ 13 w 219"/>
                <a:gd name="T73" fmla="*/ 9 h 123"/>
                <a:gd name="T74" fmla="*/ 8 w 219"/>
                <a:gd name="T75" fmla="*/ 8 h 123"/>
                <a:gd name="T76" fmla="*/ 1 w 219"/>
                <a:gd name="T77" fmla="*/ 17 h 123"/>
                <a:gd name="T78" fmla="*/ 1 w 219"/>
                <a:gd name="T79" fmla="*/ 32 h 123"/>
                <a:gd name="T80" fmla="*/ 10 w 219"/>
                <a:gd name="T81" fmla="*/ 40 h 123"/>
                <a:gd name="T82" fmla="*/ 25 w 219"/>
                <a:gd name="T83" fmla="*/ 40 h 123"/>
                <a:gd name="T84" fmla="*/ 43 w 219"/>
                <a:gd name="T85" fmla="*/ 3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19" h="123">
                  <a:moveTo>
                    <a:pt x="43" y="33"/>
                  </a:moveTo>
                  <a:lnTo>
                    <a:pt x="46" y="31"/>
                  </a:lnTo>
                  <a:lnTo>
                    <a:pt x="50" y="27"/>
                  </a:lnTo>
                  <a:lnTo>
                    <a:pt x="52" y="25"/>
                  </a:lnTo>
                  <a:lnTo>
                    <a:pt x="55" y="23"/>
                  </a:lnTo>
                  <a:lnTo>
                    <a:pt x="47" y="35"/>
                  </a:lnTo>
                  <a:lnTo>
                    <a:pt x="44" y="48"/>
                  </a:lnTo>
                  <a:lnTo>
                    <a:pt x="44" y="58"/>
                  </a:lnTo>
                  <a:lnTo>
                    <a:pt x="47" y="66"/>
                  </a:lnTo>
                  <a:lnTo>
                    <a:pt x="51" y="69"/>
                  </a:lnTo>
                  <a:lnTo>
                    <a:pt x="54" y="71"/>
                  </a:lnTo>
                  <a:lnTo>
                    <a:pt x="60" y="71"/>
                  </a:lnTo>
                  <a:lnTo>
                    <a:pt x="65" y="71"/>
                  </a:lnTo>
                  <a:lnTo>
                    <a:pt x="70" y="70"/>
                  </a:lnTo>
                  <a:lnTo>
                    <a:pt x="76" y="68"/>
                  </a:lnTo>
                  <a:lnTo>
                    <a:pt x="82" y="64"/>
                  </a:lnTo>
                  <a:lnTo>
                    <a:pt x="89" y="61"/>
                  </a:lnTo>
                  <a:lnTo>
                    <a:pt x="91" y="58"/>
                  </a:lnTo>
                  <a:lnTo>
                    <a:pt x="94" y="55"/>
                  </a:lnTo>
                  <a:lnTo>
                    <a:pt x="97" y="53"/>
                  </a:lnTo>
                  <a:lnTo>
                    <a:pt x="99" y="50"/>
                  </a:lnTo>
                  <a:lnTo>
                    <a:pt x="93" y="63"/>
                  </a:lnTo>
                  <a:lnTo>
                    <a:pt x="90" y="76"/>
                  </a:lnTo>
                  <a:lnTo>
                    <a:pt x="91" y="86"/>
                  </a:lnTo>
                  <a:lnTo>
                    <a:pt x="96" y="93"/>
                  </a:lnTo>
                  <a:lnTo>
                    <a:pt x="99" y="95"/>
                  </a:lnTo>
                  <a:lnTo>
                    <a:pt x="104" y="96"/>
                  </a:lnTo>
                  <a:lnTo>
                    <a:pt x="108" y="96"/>
                  </a:lnTo>
                  <a:lnTo>
                    <a:pt x="114" y="95"/>
                  </a:lnTo>
                  <a:lnTo>
                    <a:pt x="120" y="94"/>
                  </a:lnTo>
                  <a:lnTo>
                    <a:pt x="126" y="91"/>
                  </a:lnTo>
                  <a:lnTo>
                    <a:pt x="131" y="87"/>
                  </a:lnTo>
                  <a:lnTo>
                    <a:pt x="137" y="84"/>
                  </a:lnTo>
                  <a:lnTo>
                    <a:pt x="139" y="80"/>
                  </a:lnTo>
                  <a:lnTo>
                    <a:pt x="142" y="78"/>
                  </a:lnTo>
                  <a:lnTo>
                    <a:pt x="144" y="75"/>
                  </a:lnTo>
                  <a:lnTo>
                    <a:pt x="147" y="72"/>
                  </a:lnTo>
                  <a:lnTo>
                    <a:pt x="142" y="86"/>
                  </a:lnTo>
                  <a:lnTo>
                    <a:pt x="139" y="98"/>
                  </a:lnTo>
                  <a:lnTo>
                    <a:pt x="142" y="108"/>
                  </a:lnTo>
                  <a:lnTo>
                    <a:pt x="147" y="115"/>
                  </a:lnTo>
                  <a:lnTo>
                    <a:pt x="151" y="116"/>
                  </a:lnTo>
                  <a:lnTo>
                    <a:pt x="156" y="117"/>
                  </a:lnTo>
                  <a:lnTo>
                    <a:pt x="160" y="117"/>
                  </a:lnTo>
                  <a:lnTo>
                    <a:pt x="166" y="115"/>
                  </a:lnTo>
                  <a:lnTo>
                    <a:pt x="170" y="113"/>
                  </a:lnTo>
                  <a:lnTo>
                    <a:pt x="176" y="110"/>
                  </a:lnTo>
                  <a:lnTo>
                    <a:pt x="182" y="106"/>
                  </a:lnTo>
                  <a:lnTo>
                    <a:pt x="188" y="101"/>
                  </a:lnTo>
                  <a:lnTo>
                    <a:pt x="190" y="99"/>
                  </a:lnTo>
                  <a:lnTo>
                    <a:pt x="194" y="95"/>
                  </a:lnTo>
                  <a:lnTo>
                    <a:pt x="196" y="92"/>
                  </a:lnTo>
                  <a:lnTo>
                    <a:pt x="198" y="89"/>
                  </a:lnTo>
                  <a:lnTo>
                    <a:pt x="195" y="100"/>
                  </a:lnTo>
                  <a:lnTo>
                    <a:pt x="194" y="108"/>
                  </a:lnTo>
                  <a:lnTo>
                    <a:pt x="194" y="116"/>
                  </a:lnTo>
                  <a:lnTo>
                    <a:pt x="195" y="123"/>
                  </a:lnTo>
                  <a:lnTo>
                    <a:pt x="200" y="117"/>
                  </a:lnTo>
                  <a:lnTo>
                    <a:pt x="207" y="113"/>
                  </a:lnTo>
                  <a:lnTo>
                    <a:pt x="213" y="107"/>
                  </a:lnTo>
                  <a:lnTo>
                    <a:pt x="219" y="102"/>
                  </a:lnTo>
                  <a:lnTo>
                    <a:pt x="215" y="95"/>
                  </a:lnTo>
                  <a:lnTo>
                    <a:pt x="214" y="86"/>
                  </a:lnTo>
                  <a:lnTo>
                    <a:pt x="215" y="76"/>
                  </a:lnTo>
                  <a:lnTo>
                    <a:pt x="219" y="64"/>
                  </a:lnTo>
                  <a:lnTo>
                    <a:pt x="213" y="72"/>
                  </a:lnTo>
                  <a:lnTo>
                    <a:pt x="206" y="79"/>
                  </a:lnTo>
                  <a:lnTo>
                    <a:pt x="199" y="85"/>
                  </a:lnTo>
                  <a:lnTo>
                    <a:pt x="192" y="89"/>
                  </a:lnTo>
                  <a:lnTo>
                    <a:pt x="185" y="92"/>
                  </a:lnTo>
                  <a:lnTo>
                    <a:pt x="180" y="94"/>
                  </a:lnTo>
                  <a:lnTo>
                    <a:pt x="174" y="94"/>
                  </a:lnTo>
                  <a:lnTo>
                    <a:pt x="168" y="92"/>
                  </a:lnTo>
                  <a:lnTo>
                    <a:pt x="161" y="85"/>
                  </a:lnTo>
                  <a:lnTo>
                    <a:pt x="159" y="75"/>
                  </a:lnTo>
                  <a:lnTo>
                    <a:pt x="161" y="62"/>
                  </a:lnTo>
                  <a:lnTo>
                    <a:pt x="166" y="48"/>
                  </a:lnTo>
                  <a:lnTo>
                    <a:pt x="159" y="56"/>
                  </a:lnTo>
                  <a:lnTo>
                    <a:pt x="152" y="62"/>
                  </a:lnTo>
                  <a:lnTo>
                    <a:pt x="145" y="68"/>
                  </a:lnTo>
                  <a:lnTo>
                    <a:pt x="138" y="71"/>
                  </a:lnTo>
                  <a:lnTo>
                    <a:pt x="131" y="73"/>
                  </a:lnTo>
                  <a:lnTo>
                    <a:pt x="124" y="75"/>
                  </a:lnTo>
                  <a:lnTo>
                    <a:pt x="119" y="73"/>
                  </a:lnTo>
                  <a:lnTo>
                    <a:pt x="114" y="71"/>
                  </a:lnTo>
                  <a:lnTo>
                    <a:pt x="108" y="64"/>
                  </a:lnTo>
                  <a:lnTo>
                    <a:pt x="107" y="54"/>
                  </a:lnTo>
                  <a:lnTo>
                    <a:pt x="109" y="40"/>
                  </a:lnTo>
                  <a:lnTo>
                    <a:pt x="115" y="26"/>
                  </a:lnTo>
                  <a:lnTo>
                    <a:pt x="108" y="33"/>
                  </a:lnTo>
                  <a:lnTo>
                    <a:pt x="100" y="39"/>
                  </a:lnTo>
                  <a:lnTo>
                    <a:pt x="93" y="43"/>
                  </a:lnTo>
                  <a:lnTo>
                    <a:pt x="86" y="47"/>
                  </a:lnTo>
                  <a:lnTo>
                    <a:pt x="79" y="49"/>
                  </a:lnTo>
                  <a:lnTo>
                    <a:pt x="73" y="49"/>
                  </a:lnTo>
                  <a:lnTo>
                    <a:pt x="67" y="48"/>
                  </a:lnTo>
                  <a:lnTo>
                    <a:pt x="62" y="46"/>
                  </a:lnTo>
                  <a:lnTo>
                    <a:pt x="58" y="38"/>
                  </a:lnTo>
                  <a:lnTo>
                    <a:pt x="58" y="26"/>
                  </a:lnTo>
                  <a:lnTo>
                    <a:pt x="61" y="13"/>
                  </a:lnTo>
                  <a:lnTo>
                    <a:pt x="68" y="0"/>
                  </a:lnTo>
                  <a:lnTo>
                    <a:pt x="60" y="7"/>
                  </a:lnTo>
                  <a:lnTo>
                    <a:pt x="53" y="11"/>
                  </a:lnTo>
                  <a:lnTo>
                    <a:pt x="45" y="16"/>
                  </a:lnTo>
                  <a:lnTo>
                    <a:pt x="38" y="18"/>
                  </a:lnTo>
                  <a:lnTo>
                    <a:pt x="31" y="19"/>
                  </a:lnTo>
                  <a:lnTo>
                    <a:pt x="24" y="19"/>
                  </a:lnTo>
                  <a:lnTo>
                    <a:pt x="20" y="18"/>
                  </a:lnTo>
                  <a:lnTo>
                    <a:pt x="15" y="15"/>
                  </a:lnTo>
                  <a:lnTo>
                    <a:pt x="14" y="12"/>
                  </a:lnTo>
                  <a:lnTo>
                    <a:pt x="13" y="9"/>
                  </a:lnTo>
                  <a:lnTo>
                    <a:pt x="12" y="7"/>
                  </a:lnTo>
                  <a:lnTo>
                    <a:pt x="10" y="4"/>
                  </a:lnTo>
                  <a:lnTo>
                    <a:pt x="8" y="8"/>
                  </a:lnTo>
                  <a:lnTo>
                    <a:pt x="6" y="11"/>
                  </a:lnTo>
                  <a:lnTo>
                    <a:pt x="3" y="15"/>
                  </a:lnTo>
                  <a:lnTo>
                    <a:pt x="1" y="17"/>
                  </a:lnTo>
                  <a:lnTo>
                    <a:pt x="0" y="23"/>
                  </a:lnTo>
                  <a:lnTo>
                    <a:pt x="0" y="27"/>
                  </a:lnTo>
                  <a:lnTo>
                    <a:pt x="1" y="32"/>
                  </a:lnTo>
                  <a:lnTo>
                    <a:pt x="3" y="35"/>
                  </a:lnTo>
                  <a:lnTo>
                    <a:pt x="7" y="39"/>
                  </a:lnTo>
                  <a:lnTo>
                    <a:pt x="10" y="40"/>
                  </a:lnTo>
                  <a:lnTo>
                    <a:pt x="15" y="41"/>
                  </a:lnTo>
                  <a:lnTo>
                    <a:pt x="20" y="41"/>
                  </a:lnTo>
                  <a:lnTo>
                    <a:pt x="25" y="40"/>
                  </a:lnTo>
                  <a:lnTo>
                    <a:pt x="31" y="39"/>
                  </a:lnTo>
                  <a:lnTo>
                    <a:pt x="37" y="37"/>
                  </a:lnTo>
                  <a:lnTo>
                    <a:pt x="43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73"/>
            <p:cNvSpPr>
              <a:spLocks/>
            </p:cNvSpPr>
            <p:nvPr/>
          </p:nvSpPr>
          <p:spPr bwMode="auto">
            <a:xfrm>
              <a:off x="769" y="3337"/>
              <a:ext cx="80" cy="51"/>
            </a:xfrm>
            <a:custGeom>
              <a:avLst/>
              <a:gdLst>
                <a:gd name="T0" fmla="*/ 44 w 162"/>
                <a:gd name="T1" fmla="*/ 29 h 101"/>
                <a:gd name="T2" fmla="*/ 50 w 162"/>
                <a:gd name="T3" fmla="*/ 25 h 101"/>
                <a:gd name="T4" fmla="*/ 44 w 162"/>
                <a:gd name="T5" fmla="*/ 35 h 101"/>
                <a:gd name="T6" fmla="*/ 38 w 162"/>
                <a:gd name="T7" fmla="*/ 56 h 101"/>
                <a:gd name="T8" fmla="*/ 44 w 162"/>
                <a:gd name="T9" fmla="*/ 68 h 101"/>
                <a:gd name="T10" fmla="*/ 52 w 162"/>
                <a:gd name="T11" fmla="*/ 70 h 101"/>
                <a:gd name="T12" fmla="*/ 64 w 162"/>
                <a:gd name="T13" fmla="*/ 69 h 101"/>
                <a:gd name="T14" fmla="*/ 75 w 162"/>
                <a:gd name="T15" fmla="*/ 66 h 101"/>
                <a:gd name="T16" fmla="*/ 86 w 162"/>
                <a:gd name="T17" fmla="*/ 60 h 101"/>
                <a:gd name="T18" fmla="*/ 91 w 162"/>
                <a:gd name="T19" fmla="*/ 55 h 101"/>
                <a:gd name="T20" fmla="*/ 87 w 162"/>
                <a:gd name="T21" fmla="*/ 66 h 101"/>
                <a:gd name="T22" fmla="*/ 82 w 162"/>
                <a:gd name="T23" fmla="*/ 86 h 101"/>
                <a:gd name="T24" fmla="*/ 89 w 162"/>
                <a:gd name="T25" fmla="*/ 97 h 101"/>
                <a:gd name="T26" fmla="*/ 98 w 162"/>
                <a:gd name="T27" fmla="*/ 99 h 101"/>
                <a:gd name="T28" fmla="*/ 110 w 162"/>
                <a:gd name="T29" fmla="*/ 97 h 101"/>
                <a:gd name="T30" fmla="*/ 121 w 162"/>
                <a:gd name="T31" fmla="*/ 92 h 101"/>
                <a:gd name="T32" fmla="*/ 131 w 162"/>
                <a:gd name="T33" fmla="*/ 86 h 101"/>
                <a:gd name="T34" fmla="*/ 138 w 162"/>
                <a:gd name="T35" fmla="*/ 81 h 101"/>
                <a:gd name="T36" fmla="*/ 136 w 162"/>
                <a:gd name="T37" fmla="*/ 84 h 101"/>
                <a:gd name="T38" fmla="*/ 132 w 162"/>
                <a:gd name="T39" fmla="*/ 96 h 101"/>
                <a:gd name="T40" fmla="*/ 136 w 162"/>
                <a:gd name="T41" fmla="*/ 99 h 101"/>
                <a:gd name="T42" fmla="*/ 149 w 162"/>
                <a:gd name="T43" fmla="*/ 96 h 101"/>
                <a:gd name="T44" fmla="*/ 152 w 162"/>
                <a:gd name="T45" fmla="*/ 88 h 101"/>
                <a:gd name="T46" fmla="*/ 156 w 162"/>
                <a:gd name="T47" fmla="*/ 67 h 101"/>
                <a:gd name="T48" fmla="*/ 154 w 162"/>
                <a:gd name="T49" fmla="*/ 62 h 101"/>
                <a:gd name="T50" fmla="*/ 139 w 162"/>
                <a:gd name="T51" fmla="*/ 73 h 101"/>
                <a:gd name="T52" fmla="*/ 124 w 162"/>
                <a:gd name="T53" fmla="*/ 78 h 101"/>
                <a:gd name="T54" fmla="*/ 111 w 162"/>
                <a:gd name="T55" fmla="*/ 77 h 101"/>
                <a:gd name="T56" fmla="*/ 102 w 162"/>
                <a:gd name="T57" fmla="*/ 67 h 101"/>
                <a:gd name="T58" fmla="*/ 106 w 162"/>
                <a:gd name="T59" fmla="*/ 44 h 101"/>
                <a:gd name="T60" fmla="*/ 106 w 162"/>
                <a:gd name="T61" fmla="*/ 37 h 101"/>
                <a:gd name="T62" fmla="*/ 90 w 162"/>
                <a:gd name="T63" fmla="*/ 46 h 101"/>
                <a:gd name="T64" fmla="*/ 75 w 162"/>
                <a:gd name="T65" fmla="*/ 50 h 101"/>
                <a:gd name="T66" fmla="*/ 64 w 162"/>
                <a:gd name="T67" fmla="*/ 48 h 101"/>
                <a:gd name="T68" fmla="*/ 55 w 162"/>
                <a:gd name="T69" fmla="*/ 37 h 101"/>
                <a:gd name="T70" fmla="*/ 60 w 162"/>
                <a:gd name="T71" fmla="*/ 13 h 101"/>
                <a:gd name="T72" fmla="*/ 63 w 162"/>
                <a:gd name="T73" fmla="*/ 6 h 101"/>
                <a:gd name="T74" fmla="*/ 48 w 162"/>
                <a:gd name="T75" fmla="*/ 13 h 101"/>
                <a:gd name="T76" fmla="*/ 34 w 162"/>
                <a:gd name="T77" fmla="*/ 16 h 101"/>
                <a:gd name="T78" fmla="*/ 22 w 162"/>
                <a:gd name="T79" fmla="*/ 15 h 101"/>
                <a:gd name="T80" fmla="*/ 13 w 162"/>
                <a:gd name="T81" fmla="*/ 17 h 101"/>
                <a:gd name="T82" fmla="*/ 5 w 162"/>
                <a:gd name="T83" fmla="*/ 27 h 101"/>
                <a:gd name="T84" fmla="*/ 3 w 162"/>
                <a:gd name="T85" fmla="*/ 33 h 101"/>
                <a:gd name="T86" fmla="*/ 11 w 162"/>
                <a:gd name="T87" fmla="*/ 37 h 101"/>
                <a:gd name="T88" fmla="*/ 22 w 162"/>
                <a:gd name="T89" fmla="*/ 37 h 101"/>
                <a:gd name="T90" fmla="*/ 34 w 162"/>
                <a:gd name="T91" fmla="*/ 33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62" h="101">
                  <a:moveTo>
                    <a:pt x="41" y="31"/>
                  </a:moveTo>
                  <a:lnTo>
                    <a:pt x="44" y="29"/>
                  </a:lnTo>
                  <a:lnTo>
                    <a:pt x="48" y="27"/>
                  </a:lnTo>
                  <a:lnTo>
                    <a:pt x="50" y="25"/>
                  </a:lnTo>
                  <a:lnTo>
                    <a:pt x="53" y="23"/>
                  </a:lnTo>
                  <a:lnTo>
                    <a:pt x="44" y="35"/>
                  </a:lnTo>
                  <a:lnTo>
                    <a:pt x="40" y="46"/>
                  </a:lnTo>
                  <a:lnTo>
                    <a:pt x="38" y="56"/>
                  </a:lnTo>
                  <a:lnTo>
                    <a:pt x="41" y="65"/>
                  </a:lnTo>
                  <a:lnTo>
                    <a:pt x="44" y="68"/>
                  </a:lnTo>
                  <a:lnTo>
                    <a:pt x="48" y="69"/>
                  </a:lnTo>
                  <a:lnTo>
                    <a:pt x="52" y="70"/>
                  </a:lnTo>
                  <a:lnTo>
                    <a:pt x="58" y="70"/>
                  </a:lnTo>
                  <a:lnTo>
                    <a:pt x="64" y="69"/>
                  </a:lnTo>
                  <a:lnTo>
                    <a:pt x="70" y="68"/>
                  </a:lnTo>
                  <a:lnTo>
                    <a:pt x="75" y="66"/>
                  </a:lnTo>
                  <a:lnTo>
                    <a:pt x="82" y="62"/>
                  </a:lnTo>
                  <a:lnTo>
                    <a:pt x="86" y="60"/>
                  </a:lnTo>
                  <a:lnTo>
                    <a:pt x="89" y="58"/>
                  </a:lnTo>
                  <a:lnTo>
                    <a:pt x="91" y="55"/>
                  </a:lnTo>
                  <a:lnTo>
                    <a:pt x="95" y="53"/>
                  </a:lnTo>
                  <a:lnTo>
                    <a:pt x="87" y="66"/>
                  </a:lnTo>
                  <a:lnTo>
                    <a:pt x="82" y="77"/>
                  </a:lnTo>
                  <a:lnTo>
                    <a:pt x="82" y="86"/>
                  </a:lnTo>
                  <a:lnTo>
                    <a:pt x="86" y="94"/>
                  </a:lnTo>
                  <a:lnTo>
                    <a:pt x="89" y="97"/>
                  </a:lnTo>
                  <a:lnTo>
                    <a:pt x="94" y="98"/>
                  </a:lnTo>
                  <a:lnTo>
                    <a:pt x="98" y="99"/>
                  </a:lnTo>
                  <a:lnTo>
                    <a:pt x="104" y="98"/>
                  </a:lnTo>
                  <a:lnTo>
                    <a:pt x="110" y="97"/>
                  </a:lnTo>
                  <a:lnTo>
                    <a:pt x="116" y="96"/>
                  </a:lnTo>
                  <a:lnTo>
                    <a:pt x="121" y="92"/>
                  </a:lnTo>
                  <a:lnTo>
                    <a:pt x="128" y="89"/>
                  </a:lnTo>
                  <a:lnTo>
                    <a:pt x="131" y="86"/>
                  </a:lnTo>
                  <a:lnTo>
                    <a:pt x="134" y="83"/>
                  </a:lnTo>
                  <a:lnTo>
                    <a:pt x="138" y="81"/>
                  </a:lnTo>
                  <a:lnTo>
                    <a:pt x="140" y="78"/>
                  </a:lnTo>
                  <a:lnTo>
                    <a:pt x="136" y="84"/>
                  </a:lnTo>
                  <a:lnTo>
                    <a:pt x="134" y="90"/>
                  </a:lnTo>
                  <a:lnTo>
                    <a:pt x="132" y="96"/>
                  </a:lnTo>
                  <a:lnTo>
                    <a:pt x="131" y="101"/>
                  </a:lnTo>
                  <a:lnTo>
                    <a:pt x="136" y="99"/>
                  </a:lnTo>
                  <a:lnTo>
                    <a:pt x="143" y="98"/>
                  </a:lnTo>
                  <a:lnTo>
                    <a:pt x="149" y="96"/>
                  </a:lnTo>
                  <a:lnTo>
                    <a:pt x="155" y="94"/>
                  </a:lnTo>
                  <a:lnTo>
                    <a:pt x="152" y="88"/>
                  </a:lnTo>
                  <a:lnTo>
                    <a:pt x="154" y="78"/>
                  </a:lnTo>
                  <a:lnTo>
                    <a:pt x="156" y="67"/>
                  </a:lnTo>
                  <a:lnTo>
                    <a:pt x="162" y="55"/>
                  </a:lnTo>
                  <a:lnTo>
                    <a:pt x="154" y="62"/>
                  </a:lnTo>
                  <a:lnTo>
                    <a:pt x="147" y="68"/>
                  </a:lnTo>
                  <a:lnTo>
                    <a:pt x="139" y="73"/>
                  </a:lnTo>
                  <a:lnTo>
                    <a:pt x="131" y="76"/>
                  </a:lnTo>
                  <a:lnTo>
                    <a:pt x="124" y="78"/>
                  </a:lnTo>
                  <a:lnTo>
                    <a:pt x="117" y="78"/>
                  </a:lnTo>
                  <a:lnTo>
                    <a:pt x="111" y="77"/>
                  </a:lnTo>
                  <a:lnTo>
                    <a:pt x="106" y="75"/>
                  </a:lnTo>
                  <a:lnTo>
                    <a:pt x="102" y="67"/>
                  </a:lnTo>
                  <a:lnTo>
                    <a:pt x="102" y="56"/>
                  </a:lnTo>
                  <a:lnTo>
                    <a:pt x="106" y="44"/>
                  </a:lnTo>
                  <a:lnTo>
                    <a:pt x="114" y="30"/>
                  </a:lnTo>
                  <a:lnTo>
                    <a:pt x="106" y="37"/>
                  </a:lnTo>
                  <a:lnTo>
                    <a:pt x="98" y="41"/>
                  </a:lnTo>
                  <a:lnTo>
                    <a:pt x="90" y="46"/>
                  </a:lnTo>
                  <a:lnTo>
                    <a:pt x="82" y="48"/>
                  </a:lnTo>
                  <a:lnTo>
                    <a:pt x="75" y="50"/>
                  </a:lnTo>
                  <a:lnTo>
                    <a:pt x="68" y="50"/>
                  </a:lnTo>
                  <a:lnTo>
                    <a:pt x="64" y="48"/>
                  </a:lnTo>
                  <a:lnTo>
                    <a:pt x="59" y="45"/>
                  </a:lnTo>
                  <a:lnTo>
                    <a:pt x="55" y="37"/>
                  </a:lnTo>
                  <a:lnTo>
                    <a:pt x="56" y="25"/>
                  </a:lnTo>
                  <a:lnTo>
                    <a:pt x="60" y="13"/>
                  </a:lnTo>
                  <a:lnTo>
                    <a:pt x="70" y="0"/>
                  </a:lnTo>
                  <a:lnTo>
                    <a:pt x="63" y="6"/>
                  </a:lnTo>
                  <a:lnTo>
                    <a:pt x="55" y="10"/>
                  </a:lnTo>
                  <a:lnTo>
                    <a:pt x="48" y="13"/>
                  </a:lnTo>
                  <a:lnTo>
                    <a:pt x="41" y="15"/>
                  </a:lnTo>
                  <a:lnTo>
                    <a:pt x="34" y="16"/>
                  </a:lnTo>
                  <a:lnTo>
                    <a:pt x="27" y="16"/>
                  </a:lnTo>
                  <a:lnTo>
                    <a:pt x="22" y="15"/>
                  </a:lnTo>
                  <a:lnTo>
                    <a:pt x="18" y="13"/>
                  </a:lnTo>
                  <a:lnTo>
                    <a:pt x="13" y="17"/>
                  </a:lnTo>
                  <a:lnTo>
                    <a:pt x="10" y="22"/>
                  </a:lnTo>
                  <a:lnTo>
                    <a:pt x="5" y="27"/>
                  </a:lnTo>
                  <a:lnTo>
                    <a:pt x="0" y="31"/>
                  </a:lnTo>
                  <a:lnTo>
                    <a:pt x="3" y="33"/>
                  </a:lnTo>
                  <a:lnTo>
                    <a:pt x="6" y="36"/>
                  </a:lnTo>
                  <a:lnTo>
                    <a:pt x="11" y="37"/>
                  </a:lnTo>
                  <a:lnTo>
                    <a:pt x="17" y="37"/>
                  </a:lnTo>
                  <a:lnTo>
                    <a:pt x="22" y="37"/>
                  </a:lnTo>
                  <a:lnTo>
                    <a:pt x="28" y="36"/>
                  </a:lnTo>
                  <a:lnTo>
                    <a:pt x="34" y="33"/>
                  </a:lnTo>
                  <a:lnTo>
                    <a:pt x="41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74"/>
            <p:cNvSpPr>
              <a:spLocks/>
            </p:cNvSpPr>
            <p:nvPr/>
          </p:nvSpPr>
          <p:spPr bwMode="auto">
            <a:xfrm>
              <a:off x="702" y="3388"/>
              <a:ext cx="38" cy="17"/>
            </a:xfrm>
            <a:custGeom>
              <a:avLst/>
              <a:gdLst>
                <a:gd name="T0" fmla="*/ 76 w 76"/>
                <a:gd name="T1" fmla="*/ 15 h 33"/>
                <a:gd name="T2" fmla="*/ 67 w 76"/>
                <a:gd name="T3" fmla="*/ 19 h 33"/>
                <a:gd name="T4" fmla="*/ 57 w 76"/>
                <a:gd name="T5" fmla="*/ 23 h 33"/>
                <a:gd name="T6" fmla="*/ 48 w 76"/>
                <a:gd name="T7" fmla="*/ 25 h 33"/>
                <a:gd name="T8" fmla="*/ 40 w 76"/>
                <a:gd name="T9" fmla="*/ 26 h 33"/>
                <a:gd name="T10" fmla="*/ 33 w 76"/>
                <a:gd name="T11" fmla="*/ 26 h 33"/>
                <a:gd name="T12" fmla="*/ 26 w 76"/>
                <a:gd name="T13" fmla="*/ 25 h 33"/>
                <a:gd name="T14" fmla="*/ 22 w 76"/>
                <a:gd name="T15" fmla="*/ 23 h 33"/>
                <a:gd name="T16" fmla="*/ 18 w 76"/>
                <a:gd name="T17" fmla="*/ 18 h 33"/>
                <a:gd name="T18" fmla="*/ 17 w 76"/>
                <a:gd name="T19" fmla="*/ 15 h 33"/>
                <a:gd name="T20" fmla="*/ 17 w 76"/>
                <a:gd name="T21" fmla="*/ 10 h 33"/>
                <a:gd name="T22" fmla="*/ 18 w 76"/>
                <a:gd name="T23" fmla="*/ 4 h 33"/>
                <a:gd name="T24" fmla="*/ 21 w 76"/>
                <a:gd name="T25" fmla="*/ 0 h 33"/>
                <a:gd name="T26" fmla="*/ 11 w 76"/>
                <a:gd name="T27" fmla="*/ 9 h 33"/>
                <a:gd name="T28" fmla="*/ 4 w 76"/>
                <a:gd name="T29" fmla="*/ 17 h 33"/>
                <a:gd name="T30" fmla="*/ 1 w 76"/>
                <a:gd name="T31" fmla="*/ 25 h 33"/>
                <a:gd name="T32" fmla="*/ 0 w 76"/>
                <a:gd name="T33" fmla="*/ 33 h 33"/>
                <a:gd name="T34" fmla="*/ 8 w 76"/>
                <a:gd name="T35" fmla="*/ 33 h 33"/>
                <a:gd name="T36" fmla="*/ 16 w 76"/>
                <a:gd name="T37" fmla="*/ 32 h 33"/>
                <a:gd name="T38" fmla="*/ 23 w 76"/>
                <a:gd name="T39" fmla="*/ 32 h 33"/>
                <a:gd name="T40" fmla="*/ 31 w 76"/>
                <a:gd name="T41" fmla="*/ 31 h 33"/>
                <a:gd name="T42" fmla="*/ 39 w 76"/>
                <a:gd name="T43" fmla="*/ 29 h 33"/>
                <a:gd name="T44" fmla="*/ 47 w 76"/>
                <a:gd name="T45" fmla="*/ 29 h 33"/>
                <a:gd name="T46" fmla="*/ 55 w 76"/>
                <a:gd name="T47" fmla="*/ 28 h 33"/>
                <a:gd name="T48" fmla="*/ 63 w 76"/>
                <a:gd name="T49" fmla="*/ 28 h 33"/>
                <a:gd name="T50" fmla="*/ 66 w 76"/>
                <a:gd name="T51" fmla="*/ 25 h 33"/>
                <a:gd name="T52" fmla="*/ 69 w 76"/>
                <a:gd name="T53" fmla="*/ 21 h 33"/>
                <a:gd name="T54" fmla="*/ 72 w 76"/>
                <a:gd name="T55" fmla="*/ 18 h 33"/>
                <a:gd name="T56" fmla="*/ 76 w 76"/>
                <a:gd name="T57" fmla="*/ 15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6" h="33">
                  <a:moveTo>
                    <a:pt x="76" y="15"/>
                  </a:moveTo>
                  <a:lnTo>
                    <a:pt x="67" y="19"/>
                  </a:lnTo>
                  <a:lnTo>
                    <a:pt x="57" y="23"/>
                  </a:lnTo>
                  <a:lnTo>
                    <a:pt x="48" y="25"/>
                  </a:lnTo>
                  <a:lnTo>
                    <a:pt x="40" y="26"/>
                  </a:lnTo>
                  <a:lnTo>
                    <a:pt x="33" y="26"/>
                  </a:lnTo>
                  <a:lnTo>
                    <a:pt x="26" y="25"/>
                  </a:lnTo>
                  <a:lnTo>
                    <a:pt x="22" y="23"/>
                  </a:lnTo>
                  <a:lnTo>
                    <a:pt x="18" y="18"/>
                  </a:lnTo>
                  <a:lnTo>
                    <a:pt x="17" y="15"/>
                  </a:lnTo>
                  <a:lnTo>
                    <a:pt x="17" y="10"/>
                  </a:lnTo>
                  <a:lnTo>
                    <a:pt x="18" y="4"/>
                  </a:lnTo>
                  <a:lnTo>
                    <a:pt x="21" y="0"/>
                  </a:lnTo>
                  <a:lnTo>
                    <a:pt x="11" y="9"/>
                  </a:lnTo>
                  <a:lnTo>
                    <a:pt x="4" y="17"/>
                  </a:lnTo>
                  <a:lnTo>
                    <a:pt x="1" y="25"/>
                  </a:lnTo>
                  <a:lnTo>
                    <a:pt x="0" y="33"/>
                  </a:lnTo>
                  <a:lnTo>
                    <a:pt x="8" y="33"/>
                  </a:lnTo>
                  <a:lnTo>
                    <a:pt x="16" y="32"/>
                  </a:lnTo>
                  <a:lnTo>
                    <a:pt x="23" y="32"/>
                  </a:lnTo>
                  <a:lnTo>
                    <a:pt x="31" y="31"/>
                  </a:lnTo>
                  <a:lnTo>
                    <a:pt x="39" y="29"/>
                  </a:lnTo>
                  <a:lnTo>
                    <a:pt x="47" y="29"/>
                  </a:lnTo>
                  <a:lnTo>
                    <a:pt x="55" y="28"/>
                  </a:lnTo>
                  <a:lnTo>
                    <a:pt x="63" y="28"/>
                  </a:lnTo>
                  <a:lnTo>
                    <a:pt x="66" y="25"/>
                  </a:lnTo>
                  <a:lnTo>
                    <a:pt x="69" y="21"/>
                  </a:lnTo>
                  <a:lnTo>
                    <a:pt x="72" y="18"/>
                  </a:lnTo>
                  <a:lnTo>
                    <a:pt x="76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75"/>
            <p:cNvSpPr>
              <a:spLocks/>
            </p:cNvSpPr>
            <p:nvPr/>
          </p:nvSpPr>
          <p:spPr bwMode="auto">
            <a:xfrm>
              <a:off x="787" y="3316"/>
              <a:ext cx="109" cy="60"/>
            </a:xfrm>
            <a:custGeom>
              <a:avLst/>
              <a:gdLst>
                <a:gd name="T0" fmla="*/ 49 w 218"/>
                <a:gd name="T1" fmla="*/ 28 h 121"/>
                <a:gd name="T2" fmla="*/ 48 w 218"/>
                <a:gd name="T3" fmla="*/ 36 h 121"/>
                <a:gd name="T4" fmla="*/ 45 w 218"/>
                <a:gd name="T5" fmla="*/ 67 h 121"/>
                <a:gd name="T6" fmla="*/ 58 w 218"/>
                <a:gd name="T7" fmla="*/ 72 h 121"/>
                <a:gd name="T8" fmla="*/ 74 w 218"/>
                <a:gd name="T9" fmla="*/ 68 h 121"/>
                <a:gd name="T10" fmla="*/ 89 w 218"/>
                <a:gd name="T11" fmla="*/ 60 h 121"/>
                <a:gd name="T12" fmla="*/ 98 w 218"/>
                <a:gd name="T13" fmla="*/ 52 h 121"/>
                <a:gd name="T14" fmla="*/ 88 w 218"/>
                <a:gd name="T15" fmla="*/ 87 h 121"/>
                <a:gd name="T16" fmla="*/ 99 w 218"/>
                <a:gd name="T17" fmla="*/ 98 h 121"/>
                <a:gd name="T18" fmla="*/ 115 w 218"/>
                <a:gd name="T19" fmla="*/ 96 h 121"/>
                <a:gd name="T20" fmla="*/ 134 w 218"/>
                <a:gd name="T21" fmla="*/ 87 h 121"/>
                <a:gd name="T22" fmla="*/ 142 w 218"/>
                <a:gd name="T23" fmla="*/ 79 h 121"/>
                <a:gd name="T24" fmla="*/ 136 w 218"/>
                <a:gd name="T25" fmla="*/ 101 h 121"/>
                <a:gd name="T26" fmla="*/ 145 w 218"/>
                <a:gd name="T27" fmla="*/ 120 h 121"/>
                <a:gd name="T28" fmla="*/ 160 w 218"/>
                <a:gd name="T29" fmla="*/ 119 h 121"/>
                <a:gd name="T30" fmla="*/ 179 w 218"/>
                <a:gd name="T31" fmla="*/ 111 h 121"/>
                <a:gd name="T32" fmla="*/ 189 w 218"/>
                <a:gd name="T33" fmla="*/ 101 h 121"/>
                <a:gd name="T34" fmla="*/ 193 w 218"/>
                <a:gd name="T35" fmla="*/ 98 h 121"/>
                <a:gd name="T36" fmla="*/ 189 w 218"/>
                <a:gd name="T37" fmla="*/ 108 h 121"/>
                <a:gd name="T38" fmla="*/ 206 w 218"/>
                <a:gd name="T39" fmla="*/ 98 h 121"/>
                <a:gd name="T40" fmla="*/ 213 w 218"/>
                <a:gd name="T41" fmla="*/ 82 h 121"/>
                <a:gd name="T42" fmla="*/ 211 w 218"/>
                <a:gd name="T43" fmla="*/ 79 h 121"/>
                <a:gd name="T44" fmla="*/ 189 w 218"/>
                <a:gd name="T45" fmla="*/ 95 h 121"/>
                <a:gd name="T46" fmla="*/ 170 w 218"/>
                <a:gd name="T47" fmla="*/ 98 h 121"/>
                <a:gd name="T48" fmla="*/ 157 w 218"/>
                <a:gd name="T49" fmla="*/ 79 h 121"/>
                <a:gd name="T50" fmla="*/ 158 w 218"/>
                <a:gd name="T51" fmla="*/ 59 h 121"/>
                <a:gd name="T52" fmla="*/ 135 w 218"/>
                <a:gd name="T53" fmla="*/ 74 h 121"/>
                <a:gd name="T54" fmla="*/ 115 w 218"/>
                <a:gd name="T55" fmla="*/ 76 h 121"/>
                <a:gd name="T56" fmla="*/ 105 w 218"/>
                <a:gd name="T57" fmla="*/ 56 h 121"/>
                <a:gd name="T58" fmla="*/ 107 w 218"/>
                <a:gd name="T59" fmla="*/ 36 h 121"/>
                <a:gd name="T60" fmla="*/ 86 w 218"/>
                <a:gd name="T61" fmla="*/ 49 h 121"/>
                <a:gd name="T62" fmla="*/ 66 w 218"/>
                <a:gd name="T63" fmla="*/ 49 h 121"/>
                <a:gd name="T64" fmla="*/ 57 w 218"/>
                <a:gd name="T65" fmla="*/ 27 h 121"/>
                <a:gd name="T66" fmla="*/ 61 w 218"/>
                <a:gd name="T67" fmla="*/ 6 h 121"/>
                <a:gd name="T68" fmla="*/ 38 w 218"/>
                <a:gd name="T69" fmla="*/ 18 h 121"/>
                <a:gd name="T70" fmla="*/ 20 w 218"/>
                <a:gd name="T71" fmla="*/ 17 h 121"/>
                <a:gd name="T72" fmla="*/ 14 w 218"/>
                <a:gd name="T73" fmla="*/ 11 h 121"/>
                <a:gd name="T74" fmla="*/ 11 w 218"/>
                <a:gd name="T75" fmla="*/ 13 h 121"/>
                <a:gd name="T76" fmla="*/ 0 w 218"/>
                <a:gd name="T77" fmla="*/ 28 h 121"/>
                <a:gd name="T78" fmla="*/ 1 w 218"/>
                <a:gd name="T79" fmla="*/ 33 h 121"/>
                <a:gd name="T80" fmla="*/ 10 w 218"/>
                <a:gd name="T81" fmla="*/ 38 h 121"/>
                <a:gd name="T82" fmla="*/ 25 w 218"/>
                <a:gd name="T83" fmla="*/ 40 h 121"/>
                <a:gd name="T84" fmla="*/ 43 w 218"/>
                <a:gd name="T85" fmla="*/ 33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18" h="121">
                  <a:moveTo>
                    <a:pt x="43" y="33"/>
                  </a:moveTo>
                  <a:lnTo>
                    <a:pt x="45" y="30"/>
                  </a:lnTo>
                  <a:lnTo>
                    <a:pt x="49" y="28"/>
                  </a:lnTo>
                  <a:lnTo>
                    <a:pt x="52" y="26"/>
                  </a:lnTo>
                  <a:lnTo>
                    <a:pt x="56" y="23"/>
                  </a:lnTo>
                  <a:lnTo>
                    <a:pt x="48" y="36"/>
                  </a:lnTo>
                  <a:lnTo>
                    <a:pt x="42" y="49"/>
                  </a:lnTo>
                  <a:lnTo>
                    <a:pt x="42" y="59"/>
                  </a:lnTo>
                  <a:lnTo>
                    <a:pt x="45" y="67"/>
                  </a:lnTo>
                  <a:lnTo>
                    <a:pt x="49" y="70"/>
                  </a:lnTo>
                  <a:lnTo>
                    <a:pt x="52" y="72"/>
                  </a:lnTo>
                  <a:lnTo>
                    <a:pt x="58" y="72"/>
                  </a:lnTo>
                  <a:lnTo>
                    <a:pt x="63" y="72"/>
                  </a:lnTo>
                  <a:lnTo>
                    <a:pt x="68" y="71"/>
                  </a:lnTo>
                  <a:lnTo>
                    <a:pt x="74" y="68"/>
                  </a:lnTo>
                  <a:lnTo>
                    <a:pt x="80" y="66"/>
                  </a:lnTo>
                  <a:lnTo>
                    <a:pt x="87" y="63"/>
                  </a:lnTo>
                  <a:lnTo>
                    <a:pt x="89" y="60"/>
                  </a:lnTo>
                  <a:lnTo>
                    <a:pt x="92" y="57"/>
                  </a:lnTo>
                  <a:lnTo>
                    <a:pt x="95" y="55"/>
                  </a:lnTo>
                  <a:lnTo>
                    <a:pt x="98" y="52"/>
                  </a:lnTo>
                  <a:lnTo>
                    <a:pt x="90" y="65"/>
                  </a:lnTo>
                  <a:lnTo>
                    <a:pt x="87" y="76"/>
                  </a:lnTo>
                  <a:lnTo>
                    <a:pt x="88" y="87"/>
                  </a:lnTo>
                  <a:lnTo>
                    <a:pt x="92" y="95"/>
                  </a:lnTo>
                  <a:lnTo>
                    <a:pt x="96" y="97"/>
                  </a:lnTo>
                  <a:lnTo>
                    <a:pt x="99" y="98"/>
                  </a:lnTo>
                  <a:lnTo>
                    <a:pt x="105" y="98"/>
                  </a:lnTo>
                  <a:lnTo>
                    <a:pt x="110" y="97"/>
                  </a:lnTo>
                  <a:lnTo>
                    <a:pt x="115" y="96"/>
                  </a:lnTo>
                  <a:lnTo>
                    <a:pt x="121" y="94"/>
                  </a:lnTo>
                  <a:lnTo>
                    <a:pt x="127" y="90"/>
                  </a:lnTo>
                  <a:lnTo>
                    <a:pt x="134" y="87"/>
                  </a:lnTo>
                  <a:lnTo>
                    <a:pt x="136" y="84"/>
                  </a:lnTo>
                  <a:lnTo>
                    <a:pt x="140" y="81"/>
                  </a:lnTo>
                  <a:lnTo>
                    <a:pt x="142" y="79"/>
                  </a:lnTo>
                  <a:lnTo>
                    <a:pt x="144" y="76"/>
                  </a:lnTo>
                  <a:lnTo>
                    <a:pt x="139" y="89"/>
                  </a:lnTo>
                  <a:lnTo>
                    <a:pt x="136" y="101"/>
                  </a:lnTo>
                  <a:lnTo>
                    <a:pt x="137" y="111"/>
                  </a:lnTo>
                  <a:lnTo>
                    <a:pt x="142" y="118"/>
                  </a:lnTo>
                  <a:lnTo>
                    <a:pt x="145" y="120"/>
                  </a:lnTo>
                  <a:lnTo>
                    <a:pt x="150" y="121"/>
                  </a:lnTo>
                  <a:lnTo>
                    <a:pt x="156" y="120"/>
                  </a:lnTo>
                  <a:lnTo>
                    <a:pt x="160" y="119"/>
                  </a:lnTo>
                  <a:lnTo>
                    <a:pt x="166" y="118"/>
                  </a:lnTo>
                  <a:lnTo>
                    <a:pt x="172" y="114"/>
                  </a:lnTo>
                  <a:lnTo>
                    <a:pt x="179" y="111"/>
                  </a:lnTo>
                  <a:lnTo>
                    <a:pt x="185" y="106"/>
                  </a:lnTo>
                  <a:lnTo>
                    <a:pt x="187" y="104"/>
                  </a:lnTo>
                  <a:lnTo>
                    <a:pt x="189" y="101"/>
                  </a:lnTo>
                  <a:lnTo>
                    <a:pt x="192" y="97"/>
                  </a:lnTo>
                  <a:lnTo>
                    <a:pt x="194" y="95"/>
                  </a:lnTo>
                  <a:lnTo>
                    <a:pt x="193" y="98"/>
                  </a:lnTo>
                  <a:lnTo>
                    <a:pt x="192" y="102"/>
                  </a:lnTo>
                  <a:lnTo>
                    <a:pt x="190" y="105"/>
                  </a:lnTo>
                  <a:lnTo>
                    <a:pt x="189" y="108"/>
                  </a:lnTo>
                  <a:lnTo>
                    <a:pt x="195" y="105"/>
                  </a:lnTo>
                  <a:lnTo>
                    <a:pt x="201" y="102"/>
                  </a:lnTo>
                  <a:lnTo>
                    <a:pt x="206" y="98"/>
                  </a:lnTo>
                  <a:lnTo>
                    <a:pt x="212" y="94"/>
                  </a:lnTo>
                  <a:lnTo>
                    <a:pt x="212" y="88"/>
                  </a:lnTo>
                  <a:lnTo>
                    <a:pt x="213" y="82"/>
                  </a:lnTo>
                  <a:lnTo>
                    <a:pt x="216" y="76"/>
                  </a:lnTo>
                  <a:lnTo>
                    <a:pt x="218" y="71"/>
                  </a:lnTo>
                  <a:lnTo>
                    <a:pt x="211" y="79"/>
                  </a:lnTo>
                  <a:lnTo>
                    <a:pt x="204" y="84"/>
                  </a:lnTo>
                  <a:lnTo>
                    <a:pt x="196" y="90"/>
                  </a:lnTo>
                  <a:lnTo>
                    <a:pt x="189" y="95"/>
                  </a:lnTo>
                  <a:lnTo>
                    <a:pt x="182" y="97"/>
                  </a:lnTo>
                  <a:lnTo>
                    <a:pt x="175" y="98"/>
                  </a:lnTo>
                  <a:lnTo>
                    <a:pt x="170" y="98"/>
                  </a:lnTo>
                  <a:lnTo>
                    <a:pt x="165" y="96"/>
                  </a:lnTo>
                  <a:lnTo>
                    <a:pt x="159" y="89"/>
                  </a:lnTo>
                  <a:lnTo>
                    <a:pt x="157" y="79"/>
                  </a:lnTo>
                  <a:lnTo>
                    <a:pt x="159" y="66"/>
                  </a:lnTo>
                  <a:lnTo>
                    <a:pt x="165" y="52"/>
                  </a:lnTo>
                  <a:lnTo>
                    <a:pt x="158" y="59"/>
                  </a:lnTo>
                  <a:lnTo>
                    <a:pt x="150" y="66"/>
                  </a:lnTo>
                  <a:lnTo>
                    <a:pt x="143" y="71"/>
                  </a:lnTo>
                  <a:lnTo>
                    <a:pt x="135" y="74"/>
                  </a:lnTo>
                  <a:lnTo>
                    <a:pt x="128" y="76"/>
                  </a:lnTo>
                  <a:lnTo>
                    <a:pt x="121" y="78"/>
                  </a:lnTo>
                  <a:lnTo>
                    <a:pt x="115" y="76"/>
                  </a:lnTo>
                  <a:lnTo>
                    <a:pt x="111" y="74"/>
                  </a:lnTo>
                  <a:lnTo>
                    <a:pt x="106" y="66"/>
                  </a:lnTo>
                  <a:lnTo>
                    <a:pt x="105" y="56"/>
                  </a:lnTo>
                  <a:lnTo>
                    <a:pt x="109" y="43"/>
                  </a:lnTo>
                  <a:lnTo>
                    <a:pt x="115" y="29"/>
                  </a:lnTo>
                  <a:lnTo>
                    <a:pt x="107" y="36"/>
                  </a:lnTo>
                  <a:lnTo>
                    <a:pt x="101" y="42"/>
                  </a:lnTo>
                  <a:lnTo>
                    <a:pt x="92" y="45"/>
                  </a:lnTo>
                  <a:lnTo>
                    <a:pt x="86" y="49"/>
                  </a:lnTo>
                  <a:lnTo>
                    <a:pt x="77" y="50"/>
                  </a:lnTo>
                  <a:lnTo>
                    <a:pt x="72" y="50"/>
                  </a:lnTo>
                  <a:lnTo>
                    <a:pt x="66" y="49"/>
                  </a:lnTo>
                  <a:lnTo>
                    <a:pt x="61" y="46"/>
                  </a:lnTo>
                  <a:lnTo>
                    <a:pt x="57" y="38"/>
                  </a:lnTo>
                  <a:lnTo>
                    <a:pt x="57" y="27"/>
                  </a:lnTo>
                  <a:lnTo>
                    <a:pt x="61" y="14"/>
                  </a:lnTo>
                  <a:lnTo>
                    <a:pt x="69" y="0"/>
                  </a:lnTo>
                  <a:lnTo>
                    <a:pt x="61" y="6"/>
                  </a:lnTo>
                  <a:lnTo>
                    <a:pt x="53" y="12"/>
                  </a:lnTo>
                  <a:lnTo>
                    <a:pt x="45" y="15"/>
                  </a:lnTo>
                  <a:lnTo>
                    <a:pt x="38" y="18"/>
                  </a:lnTo>
                  <a:lnTo>
                    <a:pt x="31" y="19"/>
                  </a:lnTo>
                  <a:lnTo>
                    <a:pt x="25" y="19"/>
                  </a:lnTo>
                  <a:lnTo>
                    <a:pt x="20" y="17"/>
                  </a:lnTo>
                  <a:lnTo>
                    <a:pt x="15" y="13"/>
                  </a:lnTo>
                  <a:lnTo>
                    <a:pt x="14" y="12"/>
                  </a:lnTo>
                  <a:lnTo>
                    <a:pt x="14" y="11"/>
                  </a:lnTo>
                  <a:lnTo>
                    <a:pt x="14" y="10"/>
                  </a:lnTo>
                  <a:lnTo>
                    <a:pt x="13" y="8"/>
                  </a:lnTo>
                  <a:lnTo>
                    <a:pt x="11" y="13"/>
                  </a:lnTo>
                  <a:lnTo>
                    <a:pt x="7" y="19"/>
                  </a:lnTo>
                  <a:lnTo>
                    <a:pt x="4" y="23"/>
                  </a:lnTo>
                  <a:lnTo>
                    <a:pt x="0" y="28"/>
                  </a:lnTo>
                  <a:lnTo>
                    <a:pt x="1" y="29"/>
                  </a:lnTo>
                  <a:lnTo>
                    <a:pt x="1" y="32"/>
                  </a:lnTo>
                  <a:lnTo>
                    <a:pt x="1" y="33"/>
                  </a:lnTo>
                  <a:lnTo>
                    <a:pt x="3" y="34"/>
                  </a:lnTo>
                  <a:lnTo>
                    <a:pt x="6" y="37"/>
                  </a:lnTo>
                  <a:lnTo>
                    <a:pt x="10" y="38"/>
                  </a:lnTo>
                  <a:lnTo>
                    <a:pt x="14" y="40"/>
                  </a:lnTo>
                  <a:lnTo>
                    <a:pt x="19" y="40"/>
                  </a:lnTo>
                  <a:lnTo>
                    <a:pt x="25" y="40"/>
                  </a:lnTo>
                  <a:lnTo>
                    <a:pt x="30" y="38"/>
                  </a:lnTo>
                  <a:lnTo>
                    <a:pt x="36" y="36"/>
                  </a:lnTo>
                  <a:lnTo>
                    <a:pt x="43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76"/>
            <p:cNvSpPr>
              <a:spLocks/>
            </p:cNvSpPr>
            <p:nvPr/>
          </p:nvSpPr>
          <p:spPr bwMode="auto">
            <a:xfrm>
              <a:off x="822" y="3271"/>
              <a:ext cx="115" cy="63"/>
            </a:xfrm>
            <a:custGeom>
              <a:avLst/>
              <a:gdLst>
                <a:gd name="T0" fmla="*/ 49 w 232"/>
                <a:gd name="T1" fmla="*/ 28 h 126"/>
                <a:gd name="T2" fmla="*/ 48 w 232"/>
                <a:gd name="T3" fmla="*/ 38 h 126"/>
                <a:gd name="T4" fmla="*/ 50 w 232"/>
                <a:gd name="T5" fmla="*/ 68 h 126"/>
                <a:gd name="T6" fmla="*/ 61 w 232"/>
                <a:gd name="T7" fmla="*/ 72 h 126"/>
                <a:gd name="T8" fmla="*/ 79 w 232"/>
                <a:gd name="T9" fmla="*/ 68 h 126"/>
                <a:gd name="T10" fmla="*/ 93 w 232"/>
                <a:gd name="T11" fmla="*/ 57 h 126"/>
                <a:gd name="T12" fmla="*/ 101 w 232"/>
                <a:gd name="T13" fmla="*/ 49 h 126"/>
                <a:gd name="T14" fmla="*/ 94 w 232"/>
                <a:gd name="T15" fmla="*/ 86 h 126"/>
                <a:gd name="T16" fmla="*/ 108 w 232"/>
                <a:gd name="T17" fmla="*/ 96 h 126"/>
                <a:gd name="T18" fmla="*/ 123 w 232"/>
                <a:gd name="T19" fmla="*/ 93 h 126"/>
                <a:gd name="T20" fmla="*/ 140 w 232"/>
                <a:gd name="T21" fmla="*/ 81 h 126"/>
                <a:gd name="T22" fmla="*/ 147 w 232"/>
                <a:gd name="T23" fmla="*/ 72 h 126"/>
                <a:gd name="T24" fmla="*/ 143 w 232"/>
                <a:gd name="T25" fmla="*/ 96 h 126"/>
                <a:gd name="T26" fmla="*/ 156 w 232"/>
                <a:gd name="T27" fmla="*/ 114 h 126"/>
                <a:gd name="T28" fmla="*/ 171 w 232"/>
                <a:gd name="T29" fmla="*/ 112 h 126"/>
                <a:gd name="T30" fmla="*/ 186 w 232"/>
                <a:gd name="T31" fmla="*/ 102 h 126"/>
                <a:gd name="T32" fmla="*/ 196 w 232"/>
                <a:gd name="T33" fmla="*/ 91 h 126"/>
                <a:gd name="T34" fmla="*/ 197 w 232"/>
                <a:gd name="T35" fmla="*/ 99 h 126"/>
                <a:gd name="T36" fmla="*/ 208 w 232"/>
                <a:gd name="T37" fmla="*/ 126 h 126"/>
                <a:gd name="T38" fmla="*/ 209 w 232"/>
                <a:gd name="T39" fmla="*/ 126 h 126"/>
                <a:gd name="T40" fmla="*/ 220 w 232"/>
                <a:gd name="T41" fmla="*/ 114 h 126"/>
                <a:gd name="T42" fmla="*/ 231 w 232"/>
                <a:gd name="T43" fmla="*/ 102 h 126"/>
                <a:gd name="T44" fmla="*/ 228 w 232"/>
                <a:gd name="T45" fmla="*/ 101 h 126"/>
                <a:gd name="T46" fmla="*/ 217 w 232"/>
                <a:gd name="T47" fmla="*/ 73 h 126"/>
                <a:gd name="T48" fmla="*/ 209 w 232"/>
                <a:gd name="T49" fmla="*/ 74 h 126"/>
                <a:gd name="T50" fmla="*/ 189 w 232"/>
                <a:gd name="T51" fmla="*/ 88 h 126"/>
                <a:gd name="T52" fmla="*/ 171 w 232"/>
                <a:gd name="T53" fmla="*/ 88 h 126"/>
                <a:gd name="T54" fmla="*/ 162 w 232"/>
                <a:gd name="T55" fmla="*/ 58 h 126"/>
                <a:gd name="T56" fmla="*/ 154 w 232"/>
                <a:gd name="T57" fmla="*/ 58 h 126"/>
                <a:gd name="T58" fmla="*/ 133 w 232"/>
                <a:gd name="T59" fmla="*/ 71 h 126"/>
                <a:gd name="T60" fmla="*/ 116 w 232"/>
                <a:gd name="T61" fmla="*/ 70 h 126"/>
                <a:gd name="T62" fmla="*/ 110 w 232"/>
                <a:gd name="T63" fmla="*/ 39 h 126"/>
                <a:gd name="T64" fmla="*/ 101 w 232"/>
                <a:gd name="T65" fmla="*/ 39 h 126"/>
                <a:gd name="T66" fmla="*/ 80 w 232"/>
                <a:gd name="T67" fmla="*/ 49 h 126"/>
                <a:gd name="T68" fmla="*/ 64 w 232"/>
                <a:gd name="T69" fmla="*/ 46 h 126"/>
                <a:gd name="T70" fmla="*/ 60 w 232"/>
                <a:gd name="T71" fmla="*/ 13 h 126"/>
                <a:gd name="T72" fmla="*/ 52 w 232"/>
                <a:gd name="T73" fmla="*/ 12 h 126"/>
                <a:gd name="T74" fmla="*/ 32 w 232"/>
                <a:gd name="T75" fmla="*/ 20 h 126"/>
                <a:gd name="T76" fmla="*/ 15 w 232"/>
                <a:gd name="T77" fmla="*/ 18 h 126"/>
                <a:gd name="T78" fmla="*/ 4 w 232"/>
                <a:gd name="T79" fmla="*/ 26 h 126"/>
                <a:gd name="T80" fmla="*/ 2 w 232"/>
                <a:gd name="T81" fmla="*/ 34 h 126"/>
                <a:gd name="T82" fmla="*/ 7 w 232"/>
                <a:gd name="T83" fmla="*/ 41 h 126"/>
                <a:gd name="T84" fmla="*/ 20 w 232"/>
                <a:gd name="T85" fmla="*/ 43 h 126"/>
                <a:gd name="T86" fmla="*/ 37 w 232"/>
                <a:gd name="T87" fmla="*/ 38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2" h="126">
                  <a:moveTo>
                    <a:pt x="43" y="34"/>
                  </a:moveTo>
                  <a:lnTo>
                    <a:pt x="45" y="32"/>
                  </a:lnTo>
                  <a:lnTo>
                    <a:pt x="49" y="28"/>
                  </a:lnTo>
                  <a:lnTo>
                    <a:pt x="52" y="26"/>
                  </a:lnTo>
                  <a:lnTo>
                    <a:pt x="55" y="24"/>
                  </a:lnTo>
                  <a:lnTo>
                    <a:pt x="48" y="38"/>
                  </a:lnTo>
                  <a:lnTo>
                    <a:pt x="44" y="49"/>
                  </a:lnTo>
                  <a:lnTo>
                    <a:pt x="45" y="59"/>
                  </a:lnTo>
                  <a:lnTo>
                    <a:pt x="50" y="68"/>
                  </a:lnTo>
                  <a:lnTo>
                    <a:pt x="53" y="70"/>
                  </a:lnTo>
                  <a:lnTo>
                    <a:pt x="57" y="71"/>
                  </a:lnTo>
                  <a:lnTo>
                    <a:pt x="61" y="72"/>
                  </a:lnTo>
                  <a:lnTo>
                    <a:pt x="67" y="71"/>
                  </a:lnTo>
                  <a:lnTo>
                    <a:pt x="73" y="70"/>
                  </a:lnTo>
                  <a:lnTo>
                    <a:pt x="79" y="68"/>
                  </a:lnTo>
                  <a:lnTo>
                    <a:pt x="85" y="64"/>
                  </a:lnTo>
                  <a:lnTo>
                    <a:pt x="90" y="61"/>
                  </a:lnTo>
                  <a:lnTo>
                    <a:pt x="93" y="57"/>
                  </a:lnTo>
                  <a:lnTo>
                    <a:pt x="96" y="55"/>
                  </a:lnTo>
                  <a:lnTo>
                    <a:pt x="98" y="51"/>
                  </a:lnTo>
                  <a:lnTo>
                    <a:pt x="101" y="49"/>
                  </a:lnTo>
                  <a:lnTo>
                    <a:pt x="95" y="63"/>
                  </a:lnTo>
                  <a:lnTo>
                    <a:pt x="93" y="76"/>
                  </a:lnTo>
                  <a:lnTo>
                    <a:pt x="94" y="86"/>
                  </a:lnTo>
                  <a:lnTo>
                    <a:pt x="99" y="93"/>
                  </a:lnTo>
                  <a:lnTo>
                    <a:pt x="103" y="95"/>
                  </a:lnTo>
                  <a:lnTo>
                    <a:pt x="108" y="96"/>
                  </a:lnTo>
                  <a:lnTo>
                    <a:pt x="112" y="95"/>
                  </a:lnTo>
                  <a:lnTo>
                    <a:pt x="118" y="94"/>
                  </a:lnTo>
                  <a:lnTo>
                    <a:pt x="123" y="93"/>
                  </a:lnTo>
                  <a:lnTo>
                    <a:pt x="128" y="89"/>
                  </a:lnTo>
                  <a:lnTo>
                    <a:pt x="134" y="86"/>
                  </a:lnTo>
                  <a:lnTo>
                    <a:pt x="140" y="81"/>
                  </a:lnTo>
                  <a:lnTo>
                    <a:pt x="142" y="78"/>
                  </a:lnTo>
                  <a:lnTo>
                    <a:pt x="144" y="76"/>
                  </a:lnTo>
                  <a:lnTo>
                    <a:pt x="147" y="72"/>
                  </a:lnTo>
                  <a:lnTo>
                    <a:pt x="149" y="70"/>
                  </a:lnTo>
                  <a:lnTo>
                    <a:pt x="144" y="84"/>
                  </a:lnTo>
                  <a:lnTo>
                    <a:pt x="143" y="96"/>
                  </a:lnTo>
                  <a:lnTo>
                    <a:pt x="146" y="106"/>
                  </a:lnTo>
                  <a:lnTo>
                    <a:pt x="152" y="112"/>
                  </a:lnTo>
                  <a:lnTo>
                    <a:pt x="156" y="114"/>
                  </a:lnTo>
                  <a:lnTo>
                    <a:pt x="161" y="115"/>
                  </a:lnTo>
                  <a:lnTo>
                    <a:pt x="165" y="114"/>
                  </a:lnTo>
                  <a:lnTo>
                    <a:pt x="171" y="112"/>
                  </a:lnTo>
                  <a:lnTo>
                    <a:pt x="175" y="110"/>
                  </a:lnTo>
                  <a:lnTo>
                    <a:pt x="181" y="107"/>
                  </a:lnTo>
                  <a:lnTo>
                    <a:pt x="186" y="102"/>
                  </a:lnTo>
                  <a:lnTo>
                    <a:pt x="192" y="97"/>
                  </a:lnTo>
                  <a:lnTo>
                    <a:pt x="194" y="94"/>
                  </a:lnTo>
                  <a:lnTo>
                    <a:pt x="196" y="91"/>
                  </a:lnTo>
                  <a:lnTo>
                    <a:pt x="199" y="88"/>
                  </a:lnTo>
                  <a:lnTo>
                    <a:pt x="201" y="85"/>
                  </a:lnTo>
                  <a:lnTo>
                    <a:pt x="197" y="99"/>
                  </a:lnTo>
                  <a:lnTo>
                    <a:pt x="197" y="111"/>
                  </a:lnTo>
                  <a:lnTo>
                    <a:pt x="201" y="121"/>
                  </a:lnTo>
                  <a:lnTo>
                    <a:pt x="208" y="126"/>
                  </a:lnTo>
                  <a:lnTo>
                    <a:pt x="208" y="126"/>
                  </a:lnTo>
                  <a:lnTo>
                    <a:pt x="209" y="126"/>
                  </a:lnTo>
                  <a:lnTo>
                    <a:pt x="209" y="126"/>
                  </a:lnTo>
                  <a:lnTo>
                    <a:pt x="209" y="126"/>
                  </a:lnTo>
                  <a:lnTo>
                    <a:pt x="215" y="121"/>
                  </a:lnTo>
                  <a:lnTo>
                    <a:pt x="220" y="114"/>
                  </a:lnTo>
                  <a:lnTo>
                    <a:pt x="226" y="108"/>
                  </a:lnTo>
                  <a:lnTo>
                    <a:pt x="232" y="102"/>
                  </a:lnTo>
                  <a:lnTo>
                    <a:pt x="231" y="102"/>
                  </a:lnTo>
                  <a:lnTo>
                    <a:pt x="231" y="102"/>
                  </a:lnTo>
                  <a:lnTo>
                    <a:pt x="230" y="102"/>
                  </a:lnTo>
                  <a:lnTo>
                    <a:pt x="228" y="101"/>
                  </a:lnTo>
                  <a:lnTo>
                    <a:pt x="222" y="95"/>
                  </a:lnTo>
                  <a:lnTo>
                    <a:pt x="218" y="86"/>
                  </a:lnTo>
                  <a:lnTo>
                    <a:pt x="217" y="73"/>
                  </a:lnTo>
                  <a:lnTo>
                    <a:pt x="220" y="58"/>
                  </a:lnTo>
                  <a:lnTo>
                    <a:pt x="215" y="66"/>
                  </a:lnTo>
                  <a:lnTo>
                    <a:pt x="209" y="74"/>
                  </a:lnTo>
                  <a:lnTo>
                    <a:pt x="202" y="80"/>
                  </a:lnTo>
                  <a:lnTo>
                    <a:pt x="196" y="85"/>
                  </a:lnTo>
                  <a:lnTo>
                    <a:pt x="189" y="88"/>
                  </a:lnTo>
                  <a:lnTo>
                    <a:pt x="182" y="89"/>
                  </a:lnTo>
                  <a:lnTo>
                    <a:pt x="177" y="89"/>
                  </a:lnTo>
                  <a:lnTo>
                    <a:pt x="171" y="88"/>
                  </a:lnTo>
                  <a:lnTo>
                    <a:pt x="165" y="81"/>
                  </a:lnTo>
                  <a:lnTo>
                    <a:pt x="162" y="71"/>
                  </a:lnTo>
                  <a:lnTo>
                    <a:pt x="162" y="58"/>
                  </a:lnTo>
                  <a:lnTo>
                    <a:pt x="166" y="44"/>
                  </a:lnTo>
                  <a:lnTo>
                    <a:pt x="161" y="53"/>
                  </a:lnTo>
                  <a:lnTo>
                    <a:pt x="154" y="58"/>
                  </a:lnTo>
                  <a:lnTo>
                    <a:pt x="147" y="64"/>
                  </a:lnTo>
                  <a:lnTo>
                    <a:pt x="140" y="69"/>
                  </a:lnTo>
                  <a:lnTo>
                    <a:pt x="133" y="71"/>
                  </a:lnTo>
                  <a:lnTo>
                    <a:pt x="127" y="72"/>
                  </a:lnTo>
                  <a:lnTo>
                    <a:pt x="121" y="72"/>
                  </a:lnTo>
                  <a:lnTo>
                    <a:pt x="116" y="70"/>
                  </a:lnTo>
                  <a:lnTo>
                    <a:pt x="110" y="63"/>
                  </a:lnTo>
                  <a:lnTo>
                    <a:pt x="108" y="53"/>
                  </a:lnTo>
                  <a:lnTo>
                    <a:pt x="110" y="39"/>
                  </a:lnTo>
                  <a:lnTo>
                    <a:pt x="114" y="25"/>
                  </a:lnTo>
                  <a:lnTo>
                    <a:pt x="108" y="32"/>
                  </a:lnTo>
                  <a:lnTo>
                    <a:pt x="101" y="39"/>
                  </a:lnTo>
                  <a:lnTo>
                    <a:pt x="94" y="43"/>
                  </a:lnTo>
                  <a:lnTo>
                    <a:pt x="87" y="47"/>
                  </a:lnTo>
                  <a:lnTo>
                    <a:pt x="80" y="49"/>
                  </a:lnTo>
                  <a:lnTo>
                    <a:pt x="74" y="50"/>
                  </a:lnTo>
                  <a:lnTo>
                    <a:pt x="68" y="49"/>
                  </a:lnTo>
                  <a:lnTo>
                    <a:pt x="64" y="46"/>
                  </a:lnTo>
                  <a:lnTo>
                    <a:pt x="58" y="38"/>
                  </a:lnTo>
                  <a:lnTo>
                    <a:pt x="57" y="27"/>
                  </a:lnTo>
                  <a:lnTo>
                    <a:pt x="60" y="13"/>
                  </a:lnTo>
                  <a:lnTo>
                    <a:pt x="66" y="0"/>
                  </a:lnTo>
                  <a:lnTo>
                    <a:pt x="59" y="6"/>
                  </a:lnTo>
                  <a:lnTo>
                    <a:pt x="52" y="12"/>
                  </a:lnTo>
                  <a:lnTo>
                    <a:pt x="45" y="16"/>
                  </a:lnTo>
                  <a:lnTo>
                    <a:pt x="38" y="19"/>
                  </a:lnTo>
                  <a:lnTo>
                    <a:pt x="32" y="20"/>
                  </a:lnTo>
                  <a:lnTo>
                    <a:pt x="26" y="21"/>
                  </a:lnTo>
                  <a:lnTo>
                    <a:pt x="20" y="20"/>
                  </a:lnTo>
                  <a:lnTo>
                    <a:pt x="15" y="18"/>
                  </a:lnTo>
                  <a:lnTo>
                    <a:pt x="11" y="20"/>
                  </a:lnTo>
                  <a:lnTo>
                    <a:pt x="7" y="24"/>
                  </a:lnTo>
                  <a:lnTo>
                    <a:pt x="4" y="26"/>
                  </a:lnTo>
                  <a:lnTo>
                    <a:pt x="0" y="30"/>
                  </a:lnTo>
                  <a:lnTo>
                    <a:pt x="0" y="32"/>
                  </a:lnTo>
                  <a:lnTo>
                    <a:pt x="2" y="34"/>
                  </a:lnTo>
                  <a:lnTo>
                    <a:pt x="3" y="36"/>
                  </a:lnTo>
                  <a:lnTo>
                    <a:pt x="4" y="39"/>
                  </a:lnTo>
                  <a:lnTo>
                    <a:pt x="7" y="41"/>
                  </a:lnTo>
                  <a:lnTo>
                    <a:pt x="11" y="43"/>
                  </a:lnTo>
                  <a:lnTo>
                    <a:pt x="15" y="43"/>
                  </a:lnTo>
                  <a:lnTo>
                    <a:pt x="20" y="43"/>
                  </a:lnTo>
                  <a:lnTo>
                    <a:pt x="26" y="42"/>
                  </a:lnTo>
                  <a:lnTo>
                    <a:pt x="32" y="40"/>
                  </a:lnTo>
                  <a:lnTo>
                    <a:pt x="37" y="38"/>
                  </a:lnTo>
                  <a:lnTo>
                    <a:pt x="4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77"/>
            <p:cNvSpPr>
              <a:spLocks/>
            </p:cNvSpPr>
            <p:nvPr/>
          </p:nvSpPr>
          <p:spPr bwMode="auto">
            <a:xfrm>
              <a:off x="860" y="3259"/>
              <a:ext cx="99" cy="50"/>
            </a:xfrm>
            <a:custGeom>
              <a:avLst/>
              <a:gdLst>
                <a:gd name="T0" fmla="*/ 171 w 200"/>
                <a:gd name="T1" fmla="*/ 36 h 99"/>
                <a:gd name="T2" fmla="*/ 158 w 200"/>
                <a:gd name="T3" fmla="*/ 51 h 99"/>
                <a:gd name="T4" fmla="*/ 146 w 200"/>
                <a:gd name="T5" fmla="*/ 59 h 99"/>
                <a:gd name="T6" fmla="*/ 134 w 200"/>
                <a:gd name="T7" fmla="*/ 62 h 99"/>
                <a:gd name="T8" fmla="*/ 121 w 200"/>
                <a:gd name="T9" fmla="*/ 54 h 99"/>
                <a:gd name="T10" fmla="*/ 118 w 200"/>
                <a:gd name="T11" fmla="*/ 31 h 99"/>
                <a:gd name="T12" fmla="*/ 114 w 200"/>
                <a:gd name="T13" fmla="*/ 25 h 99"/>
                <a:gd name="T14" fmla="*/ 102 w 200"/>
                <a:gd name="T15" fmla="*/ 38 h 99"/>
                <a:gd name="T16" fmla="*/ 89 w 200"/>
                <a:gd name="T17" fmla="*/ 46 h 99"/>
                <a:gd name="T18" fmla="*/ 76 w 200"/>
                <a:gd name="T19" fmla="*/ 47 h 99"/>
                <a:gd name="T20" fmla="*/ 66 w 200"/>
                <a:gd name="T21" fmla="*/ 38 h 99"/>
                <a:gd name="T22" fmla="*/ 64 w 200"/>
                <a:gd name="T23" fmla="*/ 13 h 99"/>
                <a:gd name="T24" fmla="*/ 63 w 200"/>
                <a:gd name="T25" fmla="*/ 8 h 99"/>
                <a:gd name="T26" fmla="*/ 49 w 200"/>
                <a:gd name="T27" fmla="*/ 19 h 99"/>
                <a:gd name="T28" fmla="*/ 35 w 200"/>
                <a:gd name="T29" fmla="*/ 25 h 99"/>
                <a:gd name="T30" fmla="*/ 23 w 200"/>
                <a:gd name="T31" fmla="*/ 25 h 99"/>
                <a:gd name="T32" fmla="*/ 15 w 200"/>
                <a:gd name="T33" fmla="*/ 20 h 99"/>
                <a:gd name="T34" fmla="*/ 12 w 200"/>
                <a:gd name="T35" fmla="*/ 12 h 99"/>
                <a:gd name="T36" fmla="*/ 10 w 200"/>
                <a:gd name="T37" fmla="*/ 9 h 99"/>
                <a:gd name="T38" fmla="*/ 6 w 200"/>
                <a:gd name="T39" fmla="*/ 10 h 99"/>
                <a:gd name="T40" fmla="*/ 0 w 200"/>
                <a:gd name="T41" fmla="*/ 20 h 99"/>
                <a:gd name="T42" fmla="*/ 2 w 200"/>
                <a:gd name="T43" fmla="*/ 39 h 99"/>
                <a:gd name="T44" fmla="*/ 10 w 200"/>
                <a:gd name="T45" fmla="*/ 47 h 99"/>
                <a:gd name="T46" fmla="*/ 19 w 200"/>
                <a:gd name="T47" fmla="*/ 48 h 99"/>
                <a:gd name="T48" fmla="*/ 29 w 200"/>
                <a:gd name="T49" fmla="*/ 46 h 99"/>
                <a:gd name="T50" fmla="*/ 40 w 200"/>
                <a:gd name="T51" fmla="*/ 40 h 99"/>
                <a:gd name="T52" fmla="*/ 48 w 200"/>
                <a:gd name="T53" fmla="*/ 33 h 99"/>
                <a:gd name="T54" fmla="*/ 53 w 200"/>
                <a:gd name="T55" fmla="*/ 26 h 99"/>
                <a:gd name="T56" fmla="*/ 51 w 200"/>
                <a:gd name="T57" fmla="*/ 38 h 99"/>
                <a:gd name="T58" fmla="*/ 51 w 200"/>
                <a:gd name="T59" fmla="*/ 61 h 99"/>
                <a:gd name="T60" fmla="*/ 61 w 200"/>
                <a:gd name="T61" fmla="*/ 70 h 99"/>
                <a:gd name="T62" fmla="*/ 71 w 200"/>
                <a:gd name="T63" fmla="*/ 70 h 99"/>
                <a:gd name="T64" fmla="*/ 80 w 200"/>
                <a:gd name="T65" fmla="*/ 66 h 99"/>
                <a:gd name="T66" fmla="*/ 90 w 200"/>
                <a:gd name="T67" fmla="*/ 59 h 99"/>
                <a:gd name="T68" fmla="*/ 98 w 200"/>
                <a:gd name="T69" fmla="*/ 51 h 99"/>
                <a:gd name="T70" fmla="*/ 103 w 200"/>
                <a:gd name="T71" fmla="*/ 46 h 99"/>
                <a:gd name="T72" fmla="*/ 102 w 200"/>
                <a:gd name="T73" fmla="*/ 57 h 99"/>
                <a:gd name="T74" fmla="*/ 104 w 200"/>
                <a:gd name="T75" fmla="*/ 79 h 99"/>
                <a:gd name="T76" fmla="*/ 116 w 200"/>
                <a:gd name="T77" fmla="*/ 86 h 99"/>
                <a:gd name="T78" fmla="*/ 124 w 200"/>
                <a:gd name="T79" fmla="*/ 86 h 99"/>
                <a:gd name="T80" fmla="*/ 134 w 200"/>
                <a:gd name="T81" fmla="*/ 81 h 99"/>
                <a:gd name="T82" fmla="*/ 144 w 200"/>
                <a:gd name="T83" fmla="*/ 74 h 99"/>
                <a:gd name="T84" fmla="*/ 151 w 200"/>
                <a:gd name="T85" fmla="*/ 65 h 99"/>
                <a:gd name="T86" fmla="*/ 155 w 200"/>
                <a:gd name="T87" fmla="*/ 58 h 99"/>
                <a:gd name="T88" fmla="*/ 155 w 200"/>
                <a:gd name="T89" fmla="*/ 70 h 99"/>
                <a:gd name="T90" fmla="*/ 159 w 200"/>
                <a:gd name="T91" fmla="*/ 92 h 99"/>
                <a:gd name="T92" fmla="*/ 169 w 200"/>
                <a:gd name="T93" fmla="*/ 99 h 99"/>
                <a:gd name="T94" fmla="*/ 176 w 200"/>
                <a:gd name="T95" fmla="*/ 97 h 99"/>
                <a:gd name="T96" fmla="*/ 185 w 200"/>
                <a:gd name="T97" fmla="*/ 91 h 99"/>
                <a:gd name="T98" fmla="*/ 195 w 200"/>
                <a:gd name="T99" fmla="*/ 77 h 99"/>
                <a:gd name="T100" fmla="*/ 196 w 200"/>
                <a:gd name="T101" fmla="*/ 72 h 99"/>
                <a:gd name="T102" fmla="*/ 189 w 200"/>
                <a:gd name="T103" fmla="*/ 72 h 99"/>
                <a:gd name="T104" fmla="*/ 179 w 200"/>
                <a:gd name="T105" fmla="*/ 65 h 99"/>
                <a:gd name="T106" fmla="*/ 173 w 200"/>
                <a:gd name="T107" fmla="*/ 4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00" h="99">
                  <a:moveTo>
                    <a:pt x="176" y="28"/>
                  </a:moveTo>
                  <a:lnTo>
                    <a:pt x="171" y="36"/>
                  </a:lnTo>
                  <a:lnTo>
                    <a:pt x="165" y="44"/>
                  </a:lnTo>
                  <a:lnTo>
                    <a:pt x="158" y="51"/>
                  </a:lnTo>
                  <a:lnTo>
                    <a:pt x="152" y="56"/>
                  </a:lnTo>
                  <a:lnTo>
                    <a:pt x="146" y="59"/>
                  </a:lnTo>
                  <a:lnTo>
                    <a:pt x="140" y="62"/>
                  </a:lnTo>
                  <a:lnTo>
                    <a:pt x="134" y="62"/>
                  </a:lnTo>
                  <a:lnTo>
                    <a:pt x="128" y="61"/>
                  </a:lnTo>
                  <a:lnTo>
                    <a:pt x="121" y="54"/>
                  </a:lnTo>
                  <a:lnTo>
                    <a:pt x="118" y="43"/>
                  </a:lnTo>
                  <a:lnTo>
                    <a:pt x="118" y="31"/>
                  </a:lnTo>
                  <a:lnTo>
                    <a:pt x="120" y="17"/>
                  </a:lnTo>
                  <a:lnTo>
                    <a:pt x="114" y="25"/>
                  </a:lnTo>
                  <a:lnTo>
                    <a:pt x="109" y="32"/>
                  </a:lnTo>
                  <a:lnTo>
                    <a:pt x="102" y="38"/>
                  </a:lnTo>
                  <a:lnTo>
                    <a:pt x="96" y="42"/>
                  </a:lnTo>
                  <a:lnTo>
                    <a:pt x="89" y="46"/>
                  </a:lnTo>
                  <a:lnTo>
                    <a:pt x="83" y="47"/>
                  </a:lnTo>
                  <a:lnTo>
                    <a:pt x="76" y="47"/>
                  </a:lnTo>
                  <a:lnTo>
                    <a:pt x="72" y="44"/>
                  </a:lnTo>
                  <a:lnTo>
                    <a:pt x="66" y="38"/>
                  </a:lnTo>
                  <a:lnTo>
                    <a:pt x="64" y="27"/>
                  </a:lnTo>
                  <a:lnTo>
                    <a:pt x="64" y="13"/>
                  </a:lnTo>
                  <a:lnTo>
                    <a:pt x="68" y="0"/>
                  </a:lnTo>
                  <a:lnTo>
                    <a:pt x="63" y="8"/>
                  </a:lnTo>
                  <a:lnTo>
                    <a:pt x="56" y="13"/>
                  </a:lnTo>
                  <a:lnTo>
                    <a:pt x="49" y="19"/>
                  </a:lnTo>
                  <a:lnTo>
                    <a:pt x="42" y="23"/>
                  </a:lnTo>
                  <a:lnTo>
                    <a:pt x="35" y="25"/>
                  </a:lnTo>
                  <a:lnTo>
                    <a:pt x="29" y="26"/>
                  </a:lnTo>
                  <a:lnTo>
                    <a:pt x="23" y="25"/>
                  </a:lnTo>
                  <a:lnTo>
                    <a:pt x="19" y="23"/>
                  </a:lnTo>
                  <a:lnTo>
                    <a:pt x="15" y="20"/>
                  </a:lnTo>
                  <a:lnTo>
                    <a:pt x="14" y="17"/>
                  </a:lnTo>
                  <a:lnTo>
                    <a:pt x="12" y="12"/>
                  </a:lnTo>
                  <a:lnTo>
                    <a:pt x="12" y="8"/>
                  </a:lnTo>
                  <a:lnTo>
                    <a:pt x="10" y="9"/>
                  </a:lnTo>
                  <a:lnTo>
                    <a:pt x="7" y="9"/>
                  </a:lnTo>
                  <a:lnTo>
                    <a:pt x="6" y="10"/>
                  </a:lnTo>
                  <a:lnTo>
                    <a:pt x="4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2" y="39"/>
                  </a:lnTo>
                  <a:lnTo>
                    <a:pt x="6" y="44"/>
                  </a:lnTo>
                  <a:lnTo>
                    <a:pt x="10" y="47"/>
                  </a:lnTo>
                  <a:lnTo>
                    <a:pt x="14" y="48"/>
                  </a:lnTo>
                  <a:lnTo>
                    <a:pt x="19" y="48"/>
                  </a:lnTo>
                  <a:lnTo>
                    <a:pt x="25" y="48"/>
                  </a:lnTo>
                  <a:lnTo>
                    <a:pt x="29" y="46"/>
                  </a:lnTo>
                  <a:lnTo>
                    <a:pt x="35" y="43"/>
                  </a:lnTo>
                  <a:lnTo>
                    <a:pt x="40" y="40"/>
                  </a:lnTo>
                  <a:lnTo>
                    <a:pt x="45" y="36"/>
                  </a:lnTo>
                  <a:lnTo>
                    <a:pt x="48" y="33"/>
                  </a:lnTo>
                  <a:lnTo>
                    <a:pt x="51" y="29"/>
                  </a:lnTo>
                  <a:lnTo>
                    <a:pt x="53" y="26"/>
                  </a:lnTo>
                  <a:lnTo>
                    <a:pt x="56" y="24"/>
                  </a:lnTo>
                  <a:lnTo>
                    <a:pt x="51" y="38"/>
                  </a:lnTo>
                  <a:lnTo>
                    <a:pt x="49" y="50"/>
                  </a:lnTo>
                  <a:lnTo>
                    <a:pt x="51" y="61"/>
                  </a:lnTo>
                  <a:lnTo>
                    <a:pt x="57" y="67"/>
                  </a:lnTo>
                  <a:lnTo>
                    <a:pt x="61" y="70"/>
                  </a:lnTo>
                  <a:lnTo>
                    <a:pt x="65" y="70"/>
                  </a:lnTo>
                  <a:lnTo>
                    <a:pt x="71" y="70"/>
                  </a:lnTo>
                  <a:lnTo>
                    <a:pt x="75" y="69"/>
                  </a:lnTo>
                  <a:lnTo>
                    <a:pt x="80" y="66"/>
                  </a:lnTo>
                  <a:lnTo>
                    <a:pt x="86" y="64"/>
                  </a:lnTo>
                  <a:lnTo>
                    <a:pt x="90" y="59"/>
                  </a:lnTo>
                  <a:lnTo>
                    <a:pt x="96" y="55"/>
                  </a:lnTo>
                  <a:lnTo>
                    <a:pt x="98" y="51"/>
                  </a:lnTo>
                  <a:lnTo>
                    <a:pt x="101" y="49"/>
                  </a:lnTo>
                  <a:lnTo>
                    <a:pt x="103" y="46"/>
                  </a:lnTo>
                  <a:lnTo>
                    <a:pt x="105" y="43"/>
                  </a:lnTo>
                  <a:lnTo>
                    <a:pt x="102" y="57"/>
                  </a:lnTo>
                  <a:lnTo>
                    <a:pt x="102" y="69"/>
                  </a:lnTo>
                  <a:lnTo>
                    <a:pt x="104" y="79"/>
                  </a:lnTo>
                  <a:lnTo>
                    <a:pt x="111" y="85"/>
                  </a:lnTo>
                  <a:lnTo>
                    <a:pt x="116" y="86"/>
                  </a:lnTo>
                  <a:lnTo>
                    <a:pt x="119" y="87"/>
                  </a:lnTo>
                  <a:lnTo>
                    <a:pt x="124" y="86"/>
                  </a:lnTo>
                  <a:lnTo>
                    <a:pt x="129" y="85"/>
                  </a:lnTo>
                  <a:lnTo>
                    <a:pt x="134" y="81"/>
                  </a:lnTo>
                  <a:lnTo>
                    <a:pt x="139" y="78"/>
                  </a:lnTo>
                  <a:lnTo>
                    <a:pt x="144" y="74"/>
                  </a:lnTo>
                  <a:lnTo>
                    <a:pt x="149" y="69"/>
                  </a:lnTo>
                  <a:lnTo>
                    <a:pt x="151" y="65"/>
                  </a:lnTo>
                  <a:lnTo>
                    <a:pt x="154" y="62"/>
                  </a:lnTo>
                  <a:lnTo>
                    <a:pt x="155" y="58"/>
                  </a:lnTo>
                  <a:lnTo>
                    <a:pt x="157" y="56"/>
                  </a:lnTo>
                  <a:lnTo>
                    <a:pt x="155" y="70"/>
                  </a:lnTo>
                  <a:lnTo>
                    <a:pt x="155" y="82"/>
                  </a:lnTo>
                  <a:lnTo>
                    <a:pt x="159" y="92"/>
                  </a:lnTo>
                  <a:lnTo>
                    <a:pt x="166" y="97"/>
                  </a:lnTo>
                  <a:lnTo>
                    <a:pt x="169" y="99"/>
                  </a:lnTo>
                  <a:lnTo>
                    <a:pt x="172" y="99"/>
                  </a:lnTo>
                  <a:lnTo>
                    <a:pt x="176" y="97"/>
                  </a:lnTo>
                  <a:lnTo>
                    <a:pt x="179" y="96"/>
                  </a:lnTo>
                  <a:lnTo>
                    <a:pt x="185" y="91"/>
                  </a:lnTo>
                  <a:lnTo>
                    <a:pt x="189" y="84"/>
                  </a:lnTo>
                  <a:lnTo>
                    <a:pt x="195" y="77"/>
                  </a:lnTo>
                  <a:lnTo>
                    <a:pt x="200" y="71"/>
                  </a:lnTo>
                  <a:lnTo>
                    <a:pt x="196" y="72"/>
                  </a:lnTo>
                  <a:lnTo>
                    <a:pt x="193" y="72"/>
                  </a:lnTo>
                  <a:lnTo>
                    <a:pt x="189" y="72"/>
                  </a:lnTo>
                  <a:lnTo>
                    <a:pt x="186" y="71"/>
                  </a:lnTo>
                  <a:lnTo>
                    <a:pt x="179" y="65"/>
                  </a:lnTo>
                  <a:lnTo>
                    <a:pt x="174" y="56"/>
                  </a:lnTo>
                  <a:lnTo>
                    <a:pt x="173" y="43"/>
                  </a:lnTo>
                  <a:lnTo>
                    <a:pt x="17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78"/>
            <p:cNvSpPr>
              <a:spLocks/>
            </p:cNvSpPr>
            <p:nvPr/>
          </p:nvSpPr>
          <p:spPr bwMode="auto">
            <a:xfrm>
              <a:off x="899" y="3244"/>
              <a:ext cx="81" cy="38"/>
            </a:xfrm>
            <a:custGeom>
              <a:avLst/>
              <a:gdLst>
                <a:gd name="T0" fmla="*/ 130 w 161"/>
                <a:gd name="T1" fmla="*/ 41 h 74"/>
                <a:gd name="T2" fmla="*/ 123 w 161"/>
                <a:gd name="T3" fmla="*/ 19 h 74"/>
                <a:gd name="T4" fmla="*/ 120 w 161"/>
                <a:gd name="T5" fmla="*/ 13 h 74"/>
                <a:gd name="T6" fmla="*/ 108 w 161"/>
                <a:gd name="T7" fmla="*/ 27 h 74"/>
                <a:gd name="T8" fmla="*/ 97 w 161"/>
                <a:gd name="T9" fmla="*/ 38 h 74"/>
                <a:gd name="T10" fmla="*/ 85 w 161"/>
                <a:gd name="T11" fmla="*/ 40 h 74"/>
                <a:gd name="T12" fmla="*/ 72 w 161"/>
                <a:gd name="T13" fmla="*/ 33 h 74"/>
                <a:gd name="T14" fmla="*/ 67 w 161"/>
                <a:gd name="T15" fmla="*/ 12 h 74"/>
                <a:gd name="T16" fmla="*/ 67 w 161"/>
                <a:gd name="T17" fmla="*/ 1 h 74"/>
                <a:gd name="T18" fmla="*/ 65 w 161"/>
                <a:gd name="T19" fmla="*/ 1 h 74"/>
                <a:gd name="T20" fmla="*/ 61 w 161"/>
                <a:gd name="T21" fmla="*/ 8 h 74"/>
                <a:gd name="T22" fmla="*/ 49 w 161"/>
                <a:gd name="T23" fmla="*/ 18 h 74"/>
                <a:gd name="T24" fmla="*/ 38 w 161"/>
                <a:gd name="T25" fmla="*/ 25 h 74"/>
                <a:gd name="T26" fmla="*/ 27 w 161"/>
                <a:gd name="T27" fmla="*/ 26 h 74"/>
                <a:gd name="T28" fmla="*/ 19 w 161"/>
                <a:gd name="T29" fmla="*/ 21 h 74"/>
                <a:gd name="T30" fmla="*/ 16 w 161"/>
                <a:gd name="T31" fmla="*/ 17 h 74"/>
                <a:gd name="T32" fmla="*/ 10 w 161"/>
                <a:gd name="T33" fmla="*/ 15 h 74"/>
                <a:gd name="T34" fmla="*/ 4 w 161"/>
                <a:gd name="T35" fmla="*/ 16 h 74"/>
                <a:gd name="T36" fmla="*/ 0 w 161"/>
                <a:gd name="T37" fmla="*/ 27 h 74"/>
                <a:gd name="T38" fmla="*/ 4 w 161"/>
                <a:gd name="T39" fmla="*/ 43 h 74"/>
                <a:gd name="T40" fmla="*/ 14 w 161"/>
                <a:gd name="T41" fmla="*/ 49 h 74"/>
                <a:gd name="T42" fmla="*/ 22 w 161"/>
                <a:gd name="T43" fmla="*/ 50 h 74"/>
                <a:gd name="T44" fmla="*/ 32 w 161"/>
                <a:gd name="T45" fmla="*/ 46 h 74"/>
                <a:gd name="T46" fmla="*/ 42 w 161"/>
                <a:gd name="T47" fmla="*/ 39 h 74"/>
                <a:gd name="T48" fmla="*/ 49 w 161"/>
                <a:gd name="T49" fmla="*/ 31 h 74"/>
                <a:gd name="T50" fmla="*/ 53 w 161"/>
                <a:gd name="T51" fmla="*/ 24 h 74"/>
                <a:gd name="T52" fmla="*/ 53 w 161"/>
                <a:gd name="T53" fmla="*/ 35 h 74"/>
                <a:gd name="T54" fmla="*/ 56 w 161"/>
                <a:gd name="T55" fmla="*/ 57 h 74"/>
                <a:gd name="T56" fmla="*/ 68 w 161"/>
                <a:gd name="T57" fmla="*/ 65 h 74"/>
                <a:gd name="T58" fmla="*/ 76 w 161"/>
                <a:gd name="T59" fmla="*/ 64 h 74"/>
                <a:gd name="T60" fmla="*/ 86 w 161"/>
                <a:gd name="T61" fmla="*/ 59 h 74"/>
                <a:gd name="T62" fmla="*/ 95 w 161"/>
                <a:gd name="T63" fmla="*/ 51 h 74"/>
                <a:gd name="T64" fmla="*/ 102 w 161"/>
                <a:gd name="T65" fmla="*/ 42 h 74"/>
                <a:gd name="T66" fmla="*/ 106 w 161"/>
                <a:gd name="T67" fmla="*/ 35 h 74"/>
                <a:gd name="T68" fmla="*/ 106 w 161"/>
                <a:gd name="T69" fmla="*/ 47 h 74"/>
                <a:gd name="T70" fmla="*/ 111 w 161"/>
                <a:gd name="T71" fmla="*/ 68 h 74"/>
                <a:gd name="T72" fmla="*/ 125 w 161"/>
                <a:gd name="T73" fmla="*/ 74 h 74"/>
                <a:gd name="T74" fmla="*/ 138 w 161"/>
                <a:gd name="T75" fmla="*/ 69 h 74"/>
                <a:gd name="T76" fmla="*/ 150 w 161"/>
                <a:gd name="T77" fmla="*/ 57 h 74"/>
                <a:gd name="T78" fmla="*/ 158 w 161"/>
                <a:gd name="T79" fmla="*/ 45 h 74"/>
                <a:gd name="T80" fmla="*/ 155 w 161"/>
                <a:gd name="T81" fmla="*/ 43 h 74"/>
                <a:gd name="T82" fmla="*/ 144 w 161"/>
                <a:gd name="T83" fmla="*/ 4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61" h="74">
                  <a:moveTo>
                    <a:pt x="138" y="47"/>
                  </a:moveTo>
                  <a:lnTo>
                    <a:pt x="130" y="41"/>
                  </a:lnTo>
                  <a:lnTo>
                    <a:pt x="124" y="32"/>
                  </a:lnTo>
                  <a:lnTo>
                    <a:pt x="123" y="19"/>
                  </a:lnTo>
                  <a:lnTo>
                    <a:pt x="124" y="4"/>
                  </a:lnTo>
                  <a:lnTo>
                    <a:pt x="120" y="13"/>
                  </a:lnTo>
                  <a:lnTo>
                    <a:pt x="114" y="21"/>
                  </a:lnTo>
                  <a:lnTo>
                    <a:pt x="108" y="27"/>
                  </a:lnTo>
                  <a:lnTo>
                    <a:pt x="102" y="33"/>
                  </a:lnTo>
                  <a:lnTo>
                    <a:pt x="97" y="38"/>
                  </a:lnTo>
                  <a:lnTo>
                    <a:pt x="91" y="40"/>
                  </a:lnTo>
                  <a:lnTo>
                    <a:pt x="85" y="40"/>
                  </a:lnTo>
                  <a:lnTo>
                    <a:pt x="79" y="39"/>
                  </a:lnTo>
                  <a:lnTo>
                    <a:pt x="72" y="33"/>
                  </a:lnTo>
                  <a:lnTo>
                    <a:pt x="69" y="24"/>
                  </a:lnTo>
                  <a:lnTo>
                    <a:pt x="67" y="12"/>
                  </a:lnTo>
                  <a:lnTo>
                    <a:pt x="68" y="0"/>
                  </a:lnTo>
                  <a:lnTo>
                    <a:pt x="67" y="1"/>
                  </a:lnTo>
                  <a:lnTo>
                    <a:pt x="67" y="1"/>
                  </a:lnTo>
                  <a:lnTo>
                    <a:pt x="65" y="1"/>
                  </a:lnTo>
                  <a:lnTo>
                    <a:pt x="65" y="1"/>
                  </a:lnTo>
                  <a:lnTo>
                    <a:pt x="61" y="8"/>
                  </a:lnTo>
                  <a:lnTo>
                    <a:pt x="55" y="13"/>
                  </a:lnTo>
                  <a:lnTo>
                    <a:pt x="49" y="18"/>
                  </a:lnTo>
                  <a:lnTo>
                    <a:pt x="44" y="23"/>
                  </a:lnTo>
                  <a:lnTo>
                    <a:pt x="38" y="25"/>
                  </a:lnTo>
                  <a:lnTo>
                    <a:pt x="32" y="26"/>
                  </a:lnTo>
                  <a:lnTo>
                    <a:pt x="27" y="26"/>
                  </a:lnTo>
                  <a:lnTo>
                    <a:pt x="23" y="24"/>
                  </a:lnTo>
                  <a:lnTo>
                    <a:pt x="19" y="21"/>
                  </a:lnTo>
                  <a:lnTo>
                    <a:pt x="17" y="19"/>
                  </a:lnTo>
                  <a:lnTo>
                    <a:pt x="16" y="17"/>
                  </a:lnTo>
                  <a:lnTo>
                    <a:pt x="14" y="13"/>
                  </a:lnTo>
                  <a:lnTo>
                    <a:pt x="10" y="15"/>
                  </a:lnTo>
                  <a:lnTo>
                    <a:pt x="8" y="15"/>
                  </a:lnTo>
                  <a:lnTo>
                    <a:pt x="4" y="16"/>
                  </a:lnTo>
                  <a:lnTo>
                    <a:pt x="1" y="17"/>
                  </a:lnTo>
                  <a:lnTo>
                    <a:pt x="0" y="27"/>
                  </a:lnTo>
                  <a:lnTo>
                    <a:pt x="1" y="35"/>
                  </a:lnTo>
                  <a:lnTo>
                    <a:pt x="4" y="43"/>
                  </a:lnTo>
                  <a:lnTo>
                    <a:pt x="9" y="48"/>
                  </a:lnTo>
                  <a:lnTo>
                    <a:pt x="14" y="49"/>
                  </a:lnTo>
                  <a:lnTo>
                    <a:pt x="17" y="50"/>
                  </a:lnTo>
                  <a:lnTo>
                    <a:pt x="22" y="50"/>
                  </a:lnTo>
                  <a:lnTo>
                    <a:pt x="27" y="48"/>
                  </a:lnTo>
                  <a:lnTo>
                    <a:pt x="32" y="46"/>
                  </a:lnTo>
                  <a:lnTo>
                    <a:pt x="37" y="43"/>
                  </a:lnTo>
                  <a:lnTo>
                    <a:pt x="42" y="39"/>
                  </a:lnTo>
                  <a:lnTo>
                    <a:pt x="47" y="34"/>
                  </a:lnTo>
                  <a:lnTo>
                    <a:pt x="49" y="31"/>
                  </a:lnTo>
                  <a:lnTo>
                    <a:pt x="50" y="27"/>
                  </a:lnTo>
                  <a:lnTo>
                    <a:pt x="53" y="24"/>
                  </a:lnTo>
                  <a:lnTo>
                    <a:pt x="55" y="21"/>
                  </a:lnTo>
                  <a:lnTo>
                    <a:pt x="53" y="35"/>
                  </a:lnTo>
                  <a:lnTo>
                    <a:pt x="53" y="48"/>
                  </a:lnTo>
                  <a:lnTo>
                    <a:pt x="56" y="57"/>
                  </a:lnTo>
                  <a:lnTo>
                    <a:pt x="63" y="64"/>
                  </a:lnTo>
                  <a:lnTo>
                    <a:pt x="68" y="65"/>
                  </a:lnTo>
                  <a:lnTo>
                    <a:pt x="71" y="65"/>
                  </a:lnTo>
                  <a:lnTo>
                    <a:pt x="76" y="64"/>
                  </a:lnTo>
                  <a:lnTo>
                    <a:pt x="82" y="62"/>
                  </a:lnTo>
                  <a:lnTo>
                    <a:pt x="86" y="59"/>
                  </a:lnTo>
                  <a:lnTo>
                    <a:pt x="91" y="56"/>
                  </a:lnTo>
                  <a:lnTo>
                    <a:pt x="95" y="51"/>
                  </a:lnTo>
                  <a:lnTo>
                    <a:pt x="100" y="46"/>
                  </a:lnTo>
                  <a:lnTo>
                    <a:pt x="102" y="42"/>
                  </a:lnTo>
                  <a:lnTo>
                    <a:pt x="103" y="39"/>
                  </a:lnTo>
                  <a:lnTo>
                    <a:pt x="106" y="35"/>
                  </a:lnTo>
                  <a:lnTo>
                    <a:pt x="108" y="33"/>
                  </a:lnTo>
                  <a:lnTo>
                    <a:pt x="106" y="47"/>
                  </a:lnTo>
                  <a:lnTo>
                    <a:pt x="107" y="58"/>
                  </a:lnTo>
                  <a:lnTo>
                    <a:pt x="111" y="68"/>
                  </a:lnTo>
                  <a:lnTo>
                    <a:pt x="120" y="73"/>
                  </a:lnTo>
                  <a:lnTo>
                    <a:pt x="125" y="74"/>
                  </a:lnTo>
                  <a:lnTo>
                    <a:pt x="131" y="72"/>
                  </a:lnTo>
                  <a:lnTo>
                    <a:pt x="138" y="69"/>
                  </a:lnTo>
                  <a:lnTo>
                    <a:pt x="145" y="64"/>
                  </a:lnTo>
                  <a:lnTo>
                    <a:pt x="150" y="57"/>
                  </a:lnTo>
                  <a:lnTo>
                    <a:pt x="153" y="51"/>
                  </a:lnTo>
                  <a:lnTo>
                    <a:pt x="158" y="45"/>
                  </a:lnTo>
                  <a:lnTo>
                    <a:pt x="161" y="39"/>
                  </a:lnTo>
                  <a:lnTo>
                    <a:pt x="155" y="43"/>
                  </a:lnTo>
                  <a:lnTo>
                    <a:pt x="150" y="46"/>
                  </a:lnTo>
                  <a:lnTo>
                    <a:pt x="144" y="48"/>
                  </a:lnTo>
                  <a:lnTo>
                    <a:pt x="138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79"/>
            <p:cNvSpPr>
              <a:spLocks/>
            </p:cNvSpPr>
            <p:nvPr/>
          </p:nvSpPr>
          <p:spPr bwMode="auto">
            <a:xfrm>
              <a:off x="747" y="3358"/>
              <a:ext cx="58" cy="38"/>
            </a:xfrm>
            <a:custGeom>
              <a:avLst/>
              <a:gdLst>
                <a:gd name="T0" fmla="*/ 3 w 116"/>
                <a:gd name="T1" fmla="*/ 30 h 78"/>
                <a:gd name="T2" fmla="*/ 11 w 116"/>
                <a:gd name="T3" fmla="*/ 34 h 78"/>
                <a:gd name="T4" fmla="*/ 23 w 116"/>
                <a:gd name="T5" fmla="*/ 35 h 78"/>
                <a:gd name="T6" fmla="*/ 35 w 116"/>
                <a:gd name="T7" fmla="*/ 33 h 78"/>
                <a:gd name="T8" fmla="*/ 46 w 116"/>
                <a:gd name="T9" fmla="*/ 28 h 78"/>
                <a:gd name="T10" fmla="*/ 53 w 116"/>
                <a:gd name="T11" fmla="*/ 24 h 78"/>
                <a:gd name="T12" fmla="*/ 46 w 116"/>
                <a:gd name="T13" fmla="*/ 33 h 78"/>
                <a:gd name="T14" fmla="*/ 38 w 116"/>
                <a:gd name="T15" fmla="*/ 55 h 78"/>
                <a:gd name="T16" fmla="*/ 43 w 116"/>
                <a:gd name="T17" fmla="*/ 66 h 78"/>
                <a:gd name="T18" fmla="*/ 52 w 116"/>
                <a:gd name="T19" fmla="*/ 68 h 78"/>
                <a:gd name="T20" fmla="*/ 63 w 116"/>
                <a:gd name="T21" fmla="*/ 68 h 78"/>
                <a:gd name="T22" fmla="*/ 76 w 116"/>
                <a:gd name="T23" fmla="*/ 65 h 78"/>
                <a:gd name="T24" fmla="*/ 85 w 116"/>
                <a:gd name="T25" fmla="*/ 60 h 78"/>
                <a:gd name="T26" fmla="*/ 92 w 116"/>
                <a:gd name="T27" fmla="*/ 56 h 78"/>
                <a:gd name="T28" fmla="*/ 91 w 116"/>
                <a:gd name="T29" fmla="*/ 59 h 78"/>
                <a:gd name="T30" fmla="*/ 83 w 116"/>
                <a:gd name="T31" fmla="*/ 72 h 78"/>
                <a:gd name="T32" fmla="*/ 87 w 116"/>
                <a:gd name="T33" fmla="*/ 77 h 78"/>
                <a:gd name="T34" fmla="*/ 99 w 116"/>
                <a:gd name="T35" fmla="*/ 74 h 78"/>
                <a:gd name="T36" fmla="*/ 101 w 116"/>
                <a:gd name="T37" fmla="*/ 65 h 78"/>
                <a:gd name="T38" fmla="*/ 108 w 116"/>
                <a:gd name="T39" fmla="*/ 44 h 78"/>
                <a:gd name="T40" fmla="*/ 107 w 116"/>
                <a:gd name="T41" fmla="*/ 37 h 78"/>
                <a:gd name="T42" fmla="*/ 91 w 116"/>
                <a:gd name="T43" fmla="*/ 47 h 78"/>
                <a:gd name="T44" fmla="*/ 76 w 116"/>
                <a:gd name="T45" fmla="*/ 50 h 78"/>
                <a:gd name="T46" fmla="*/ 64 w 116"/>
                <a:gd name="T47" fmla="*/ 48 h 78"/>
                <a:gd name="T48" fmla="*/ 56 w 116"/>
                <a:gd name="T49" fmla="*/ 36 h 78"/>
                <a:gd name="T50" fmla="*/ 63 w 116"/>
                <a:gd name="T51" fmla="*/ 13 h 78"/>
                <a:gd name="T52" fmla="*/ 64 w 116"/>
                <a:gd name="T53" fmla="*/ 6 h 78"/>
                <a:gd name="T54" fmla="*/ 48 w 116"/>
                <a:gd name="T55" fmla="*/ 13 h 78"/>
                <a:gd name="T56" fmla="*/ 32 w 116"/>
                <a:gd name="T57" fmla="*/ 15 h 78"/>
                <a:gd name="T58" fmla="*/ 20 w 116"/>
                <a:gd name="T59" fmla="*/ 12 h 78"/>
                <a:gd name="T60" fmla="*/ 14 w 116"/>
                <a:gd name="T61" fmla="*/ 11 h 78"/>
                <a:gd name="T62" fmla="*/ 4 w 116"/>
                <a:gd name="T63" fmla="*/ 14 h 78"/>
                <a:gd name="T64" fmla="*/ 0 w 116"/>
                <a:gd name="T65" fmla="*/ 20 h 78"/>
                <a:gd name="T66" fmla="*/ 0 w 116"/>
                <a:gd name="T67" fmla="*/ 2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6" h="78">
                  <a:moveTo>
                    <a:pt x="1" y="27"/>
                  </a:moveTo>
                  <a:lnTo>
                    <a:pt x="3" y="30"/>
                  </a:lnTo>
                  <a:lnTo>
                    <a:pt x="7" y="33"/>
                  </a:lnTo>
                  <a:lnTo>
                    <a:pt x="11" y="34"/>
                  </a:lnTo>
                  <a:lnTo>
                    <a:pt x="17" y="35"/>
                  </a:lnTo>
                  <a:lnTo>
                    <a:pt x="23" y="35"/>
                  </a:lnTo>
                  <a:lnTo>
                    <a:pt x="28" y="34"/>
                  </a:lnTo>
                  <a:lnTo>
                    <a:pt x="35" y="33"/>
                  </a:lnTo>
                  <a:lnTo>
                    <a:pt x="42" y="30"/>
                  </a:lnTo>
                  <a:lnTo>
                    <a:pt x="46" y="28"/>
                  </a:lnTo>
                  <a:lnTo>
                    <a:pt x="49" y="26"/>
                  </a:lnTo>
                  <a:lnTo>
                    <a:pt x="53" y="24"/>
                  </a:lnTo>
                  <a:lnTo>
                    <a:pt x="56" y="21"/>
                  </a:lnTo>
                  <a:lnTo>
                    <a:pt x="46" y="33"/>
                  </a:lnTo>
                  <a:lnTo>
                    <a:pt x="40" y="44"/>
                  </a:lnTo>
                  <a:lnTo>
                    <a:pt x="38" y="55"/>
                  </a:lnTo>
                  <a:lnTo>
                    <a:pt x="40" y="63"/>
                  </a:lnTo>
                  <a:lnTo>
                    <a:pt x="43" y="66"/>
                  </a:lnTo>
                  <a:lnTo>
                    <a:pt x="47" y="67"/>
                  </a:lnTo>
                  <a:lnTo>
                    <a:pt x="52" y="68"/>
                  </a:lnTo>
                  <a:lnTo>
                    <a:pt x="57" y="70"/>
                  </a:lnTo>
                  <a:lnTo>
                    <a:pt x="63" y="68"/>
                  </a:lnTo>
                  <a:lnTo>
                    <a:pt x="69" y="67"/>
                  </a:lnTo>
                  <a:lnTo>
                    <a:pt x="76" y="65"/>
                  </a:lnTo>
                  <a:lnTo>
                    <a:pt x="83" y="63"/>
                  </a:lnTo>
                  <a:lnTo>
                    <a:pt x="85" y="60"/>
                  </a:lnTo>
                  <a:lnTo>
                    <a:pt x="88" y="58"/>
                  </a:lnTo>
                  <a:lnTo>
                    <a:pt x="92" y="56"/>
                  </a:lnTo>
                  <a:lnTo>
                    <a:pt x="95" y="53"/>
                  </a:lnTo>
                  <a:lnTo>
                    <a:pt x="91" y="59"/>
                  </a:lnTo>
                  <a:lnTo>
                    <a:pt x="86" y="65"/>
                  </a:lnTo>
                  <a:lnTo>
                    <a:pt x="83" y="72"/>
                  </a:lnTo>
                  <a:lnTo>
                    <a:pt x="81" y="78"/>
                  </a:lnTo>
                  <a:lnTo>
                    <a:pt x="87" y="77"/>
                  </a:lnTo>
                  <a:lnTo>
                    <a:pt x="93" y="75"/>
                  </a:lnTo>
                  <a:lnTo>
                    <a:pt x="99" y="74"/>
                  </a:lnTo>
                  <a:lnTo>
                    <a:pt x="105" y="73"/>
                  </a:lnTo>
                  <a:lnTo>
                    <a:pt x="101" y="65"/>
                  </a:lnTo>
                  <a:lnTo>
                    <a:pt x="102" y="56"/>
                  </a:lnTo>
                  <a:lnTo>
                    <a:pt x="108" y="44"/>
                  </a:lnTo>
                  <a:lnTo>
                    <a:pt x="116" y="32"/>
                  </a:lnTo>
                  <a:lnTo>
                    <a:pt x="107" y="37"/>
                  </a:lnTo>
                  <a:lnTo>
                    <a:pt x="99" y="43"/>
                  </a:lnTo>
                  <a:lnTo>
                    <a:pt x="91" y="47"/>
                  </a:lnTo>
                  <a:lnTo>
                    <a:pt x="83" y="49"/>
                  </a:lnTo>
                  <a:lnTo>
                    <a:pt x="76" y="50"/>
                  </a:lnTo>
                  <a:lnTo>
                    <a:pt x="69" y="49"/>
                  </a:lnTo>
                  <a:lnTo>
                    <a:pt x="64" y="48"/>
                  </a:lnTo>
                  <a:lnTo>
                    <a:pt x="60" y="44"/>
                  </a:lnTo>
                  <a:lnTo>
                    <a:pt x="56" y="36"/>
                  </a:lnTo>
                  <a:lnTo>
                    <a:pt x="57" y="25"/>
                  </a:lnTo>
                  <a:lnTo>
                    <a:pt x="63" y="13"/>
                  </a:lnTo>
                  <a:lnTo>
                    <a:pt x="73" y="0"/>
                  </a:lnTo>
                  <a:lnTo>
                    <a:pt x="64" y="6"/>
                  </a:lnTo>
                  <a:lnTo>
                    <a:pt x="56" y="10"/>
                  </a:lnTo>
                  <a:lnTo>
                    <a:pt x="48" y="13"/>
                  </a:lnTo>
                  <a:lnTo>
                    <a:pt x="40" y="14"/>
                  </a:lnTo>
                  <a:lnTo>
                    <a:pt x="32" y="15"/>
                  </a:lnTo>
                  <a:lnTo>
                    <a:pt x="26" y="14"/>
                  </a:lnTo>
                  <a:lnTo>
                    <a:pt x="20" y="12"/>
                  </a:lnTo>
                  <a:lnTo>
                    <a:pt x="17" y="9"/>
                  </a:lnTo>
                  <a:lnTo>
                    <a:pt x="14" y="11"/>
                  </a:lnTo>
                  <a:lnTo>
                    <a:pt x="9" y="12"/>
                  </a:lnTo>
                  <a:lnTo>
                    <a:pt x="4" y="14"/>
                  </a:lnTo>
                  <a:lnTo>
                    <a:pt x="0" y="17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0" y="25"/>
                  </a:lnTo>
                  <a:lnTo>
                    <a:pt x="1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80"/>
            <p:cNvSpPr>
              <a:spLocks/>
            </p:cNvSpPr>
            <p:nvPr/>
          </p:nvSpPr>
          <p:spPr bwMode="auto">
            <a:xfrm>
              <a:off x="725" y="3372"/>
              <a:ext cx="37" cy="30"/>
            </a:xfrm>
            <a:custGeom>
              <a:avLst/>
              <a:gdLst>
                <a:gd name="T0" fmla="*/ 1 w 75"/>
                <a:gd name="T1" fmla="*/ 35 h 59"/>
                <a:gd name="T2" fmla="*/ 3 w 75"/>
                <a:gd name="T3" fmla="*/ 38 h 59"/>
                <a:gd name="T4" fmla="*/ 7 w 75"/>
                <a:gd name="T5" fmla="*/ 41 h 59"/>
                <a:gd name="T6" fmla="*/ 11 w 75"/>
                <a:gd name="T7" fmla="*/ 42 h 59"/>
                <a:gd name="T8" fmla="*/ 16 w 75"/>
                <a:gd name="T9" fmla="*/ 43 h 59"/>
                <a:gd name="T10" fmla="*/ 22 w 75"/>
                <a:gd name="T11" fmla="*/ 43 h 59"/>
                <a:gd name="T12" fmla="*/ 28 w 75"/>
                <a:gd name="T13" fmla="*/ 42 h 59"/>
                <a:gd name="T14" fmla="*/ 34 w 75"/>
                <a:gd name="T15" fmla="*/ 41 h 59"/>
                <a:gd name="T16" fmla="*/ 41 w 75"/>
                <a:gd name="T17" fmla="*/ 38 h 59"/>
                <a:gd name="T18" fmla="*/ 45 w 75"/>
                <a:gd name="T19" fmla="*/ 36 h 59"/>
                <a:gd name="T20" fmla="*/ 48 w 75"/>
                <a:gd name="T21" fmla="*/ 35 h 59"/>
                <a:gd name="T22" fmla="*/ 52 w 75"/>
                <a:gd name="T23" fmla="*/ 33 h 59"/>
                <a:gd name="T24" fmla="*/ 56 w 75"/>
                <a:gd name="T25" fmla="*/ 31 h 59"/>
                <a:gd name="T26" fmla="*/ 48 w 75"/>
                <a:gd name="T27" fmla="*/ 38 h 59"/>
                <a:gd name="T28" fmla="*/ 44 w 75"/>
                <a:gd name="T29" fmla="*/ 45 h 59"/>
                <a:gd name="T30" fmla="*/ 39 w 75"/>
                <a:gd name="T31" fmla="*/ 52 h 59"/>
                <a:gd name="T32" fmla="*/ 37 w 75"/>
                <a:gd name="T33" fmla="*/ 59 h 59"/>
                <a:gd name="T34" fmla="*/ 43 w 75"/>
                <a:gd name="T35" fmla="*/ 58 h 59"/>
                <a:gd name="T36" fmla="*/ 49 w 75"/>
                <a:gd name="T37" fmla="*/ 58 h 59"/>
                <a:gd name="T38" fmla="*/ 55 w 75"/>
                <a:gd name="T39" fmla="*/ 58 h 59"/>
                <a:gd name="T40" fmla="*/ 61 w 75"/>
                <a:gd name="T41" fmla="*/ 57 h 59"/>
                <a:gd name="T42" fmla="*/ 60 w 75"/>
                <a:gd name="T43" fmla="*/ 56 h 59"/>
                <a:gd name="T44" fmla="*/ 60 w 75"/>
                <a:gd name="T45" fmla="*/ 54 h 59"/>
                <a:gd name="T46" fmla="*/ 59 w 75"/>
                <a:gd name="T47" fmla="*/ 54 h 59"/>
                <a:gd name="T48" fmla="*/ 58 w 75"/>
                <a:gd name="T49" fmla="*/ 53 h 59"/>
                <a:gd name="T50" fmla="*/ 55 w 75"/>
                <a:gd name="T51" fmla="*/ 45 h 59"/>
                <a:gd name="T52" fmla="*/ 58 w 75"/>
                <a:gd name="T53" fmla="*/ 34 h 59"/>
                <a:gd name="T54" fmla="*/ 64 w 75"/>
                <a:gd name="T55" fmla="*/ 22 h 59"/>
                <a:gd name="T56" fmla="*/ 75 w 75"/>
                <a:gd name="T57" fmla="*/ 11 h 59"/>
                <a:gd name="T58" fmla="*/ 66 w 75"/>
                <a:gd name="T59" fmla="*/ 15 h 59"/>
                <a:gd name="T60" fmla="*/ 56 w 75"/>
                <a:gd name="T61" fmla="*/ 20 h 59"/>
                <a:gd name="T62" fmla="*/ 48 w 75"/>
                <a:gd name="T63" fmla="*/ 22 h 59"/>
                <a:gd name="T64" fmla="*/ 40 w 75"/>
                <a:gd name="T65" fmla="*/ 23 h 59"/>
                <a:gd name="T66" fmla="*/ 33 w 75"/>
                <a:gd name="T67" fmla="*/ 23 h 59"/>
                <a:gd name="T68" fmla="*/ 26 w 75"/>
                <a:gd name="T69" fmla="*/ 22 h 59"/>
                <a:gd name="T70" fmla="*/ 22 w 75"/>
                <a:gd name="T71" fmla="*/ 20 h 59"/>
                <a:gd name="T72" fmla="*/ 18 w 75"/>
                <a:gd name="T73" fmla="*/ 15 h 59"/>
                <a:gd name="T74" fmla="*/ 17 w 75"/>
                <a:gd name="T75" fmla="*/ 12 h 59"/>
                <a:gd name="T76" fmla="*/ 17 w 75"/>
                <a:gd name="T77" fmla="*/ 8 h 59"/>
                <a:gd name="T78" fmla="*/ 17 w 75"/>
                <a:gd name="T79" fmla="*/ 5 h 59"/>
                <a:gd name="T80" fmla="*/ 18 w 75"/>
                <a:gd name="T81" fmla="*/ 0 h 59"/>
                <a:gd name="T82" fmla="*/ 17 w 75"/>
                <a:gd name="T83" fmla="*/ 0 h 59"/>
                <a:gd name="T84" fmla="*/ 17 w 75"/>
                <a:gd name="T85" fmla="*/ 0 h 59"/>
                <a:gd name="T86" fmla="*/ 16 w 75"/>
                <a:gd name="T87" fmla="*/ 0 h 59"/>
                <a:gd name="T88" fmla="*/ 15 w 75"/>
                <a:gd name="T89" fmla="*/ 1 h 59"/>
                <a:gd name="T90" fmla="*/ 7 w 75"/>
                <a:gd name="T91" fmla="*/ 11 h 59"/>
                <a:gd name="T92" fmla="*/ 2 w 75"/>
                <a:gd name="T93" fmla="*/ 19 h 59"/>
                <a:gd name="T94" fmla="*/ 0 w 75"/>
                <a:gd name="T95" fmla="*/ 27 h 59"/>
                <a:gd name="T96" fmla="*/ 1 w 75"/>
                <a:gd name="T97" fmla="*/ 35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5" h="59">
                  <a:moveTo>
                    <a:pt x="1" y="35"/>
                  </a:moveTo>
                  <a:lnTo>
                    <a:pt x="3" y="38"/>
                  </a:lnTo>
                  <a:lnTo>
                    <a:pt x="7" y="41"/>
                  </a:lnTo>
                  <a:lnTo>
                    <a:pt x="11" y="42"/>
                  </a:lnTo>
                  <a:lnTo>
                    <a:pt x="16" y="43"/>
                  </a:lnTo>
                  <a:lnTo>
                    <a:pt x="22" y="43"/>
                  </a:lnTo>
                  <a:lnTo>
                    <a:pt x="28" y="42"/>
                  </a:lnTo>
                  <a:lnTo>
                    <a:pt x="34" y="41"/>
                  </a:lnTo>
                  <a:lnTo>
                    <a:pt x="41" y="38"/>
                  </a:lnTo>
                  <a:lnTo>
                    <a:pt x="45" y="36"/>
                  </a:lnTo>
                  <a:lnTo>
                    <a:pt x="48" y="35"/>
                  </a:lnTo>
                  <a:lnTo>
                    <a:pt x="52" y="33"/>
                  </a:lnTo>
                  <a:lnTo>
                    <a:pt x="56" y="31"/>
                  </a:lnTo>
                  <a:lnTo>
                    <a:pt x="48" y="38"/>
                  </a:lnTo>
                  <a:lnTo>
                    <a:pt x="44" y="45"/>
                  </a:lnTo>
                  <a:lnTo>
                    <a:pt x="39" y="52"/>
                  </a:lnTo>
                  <a:lnTo>
                    <a:pt x="37" y="59"/>
                  </a:lnTo>
                  <a:lnTo>
                    <a:pt x="43" y="58"/>
                  </a:lnTo>
                  <a:lnTo>
                    <a:pt x="49" y="58"/>
                  </a:lnTo>
                  <a:lnTo>
                    <a:pt x="55" y="58"/>
                  </a:lnTo>
                  <a:lnTo>
                    <a:pt x="61" y="57"/>
                  </a:lnTo>
                  <a:lnTo>
                    <a:pt x="60" y="56"/>
                  </a:lnTo>
                  <a:lnTo>
                    <a:pt x="60" y="54"/>
                  </a:lnTo>
                  <a:lnTo>
                    <a:pt x="59" y="54"/>
                  </a:lnTo>
                  <a:lnTo>
                    <a:pt x="58" y="53"/>
                  </a:lnTo>
                  <a:lnTo>
                    <a:pt x="55" y="45"/>
                  </a:lnTo>
                  <a:lnTo>
                    <a:pt x="58" y="34"/>
                  </a:lnTo>
                  <a:lnTo>
                    <a:pt x="64" y="22"/>
                  </a:lnTo>
                  <a:lnTo>
                    <a:pt x="75" y="11"/>
                  </a:lnTo>
                  <a:lnTo>
                    <a:pt x="66" y="15"/>
                  </a:lnTo>
                  <a:lnTo>
                    <a:pt x="56" y="20"/>
                  </a:lnTo>
                  <a:lnTo>
                    <a:pt x="48" y="22"/>
                  </a:lnTo>
                  <a:lnTo>
                    <a:pt x="40" y="23"/>
                  </a:lnTo>
                  <a:lnTo>
                    <a:pt x="33" y="23"/>
                  </a:lnTo>
                  <a:lnTo>
                    <a:pt x="26" y="22"/>
                  </a:lnTo>
                  <a:lnTo>
                    <a:pt x="22" y="20"/>
                  </a:lnTo>
                  <a:lnTo>
                    <a:pt x="18" y="15"/>
                  </a:lnTo>
                  <a:lnTo>
                    <a:pt x="17" y="12"/>
                  </a:lnTo>
                  <a:lnTo>
                    <a:pt x="17" y="8"/>
                  </a:lnTo>
                  <a:lnTo>
                    <a:pt x="17" y="5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7" y="0"/>
                  </a:lnTo>
                  <a:lnTo>
                    <a:pt x="16" y="0"/>
                  </a:lnTo>
                  <a:lnTo>
                    <a:pt x="15" y="1"/>
                  </a:lnTo>
                  <a:lnTo>
                    <a:pt x="7" y="11"/>
                  </a:lnTo>
                  <a:lnTo>
                    <a:pt x="2" y="19"/>
                  </a:lnTo>
                  <a:lnTo>
                    <a:pt x="0" y="27"/>
                  </a:lnTo>
                  <a:lnTo>
                    <a:pt x="1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81"/>
            <p:cNvSpPr>
              <a:spLocks/>
            </p:cNvSpPr>
            <p:nvPr/>
          </p:nvSpPr>
          <p:spPr bwMode="auto">
            <a:xfrm>
              <a:off x="481" y="3294"/>
              <a:ext cx="296" cy="108"/>
            </a:xfrm>
            <a:custGeom>
              <a:avLst/>
              <a:gdLst>
                <a:gd name="T0" fmla="*/ 588 w 591"/>
                <a:gd name="T1" fmla="*/ 1 h 215"/>
                <a:gd name="T2" fmla="*/ 568 w 591"/>
                <a:gd name="T3" fmla="*/ 9 h 215"/>
                <a:gd name="T4" fmla="*/ 533 w 591"/>
                <a:gd name="T5" fmla="*/ 25 h 215"/>
                <a:gd name="T6" fmla="*/ 487 w 591"/>
                <a:gd name="T7" fmla="*/ 45 h 215"/>
                <a:gd name="T8" fmla="*/ 436 w 591"/>
                <a:gd name="T9" fmla="*/ 68 h 215"/>
                <a:gd name="T10" fmla="*/ 386 w 591"/>
                <a:gd name="T11" fmla="*/ 92 h 215"/>
                <a:gd name="T12" fmla="*/ 341 w 591"/>
                <a:gd name="T13" fmla="*/ 116 h 215"/>
                <a:gd name="T14" fmla="*/ 305 w 591"/>
                <a:gd name="T15" fmla="*/ 136 h 215"/>
                <a:gd name="T16" fmla="*/ 281 w 591"/>
                <a:gd name="T17" fmla="*/ 152 h 215"/>
                <a:gd name="T18" fmla="*/ 251 w 591"/>
                <a:gd name="T19" fmla="*/ 163 h 215"/>
                <a:gd name="T20" fmla="*/ 213 w 591"/>
                <a:gd name="T21" fmla="*/ 171 h 215"/>
                <a:gd name="T22" fmla="*/ 174 w 591"/>
                <a:gd name="T23" fmla="*/ 175 h 215"/>
                <a:gd name="T24" fmla="*/ 134 w 591"/>
                <a:gd name="T25" fmla="*/ 177 h 215"/>
                <a:gd name="T26" fmla="*/ 99 w 591"/>
                <a:gd name="T27" fmla="*/ 177 h 215"/>
                <a:gd name="T28" fmla="*/ 72 w 591"/>
                <a:gd name="T29" fmla="*/ 177 h 215"/>
                <a:gd name="T30" fmla="*/ 57 w 591"/>
                <a:gd name="T31" fmla="*/ 176 h 215"/>
                <a:gd name="T32" fmla="*/ 52 w 591"/>
                <a:gd name="T33" fmla="*/ 160 h 215"/>
                <a:gd name="T34" fmla="*/ 14 w 591"/>
                <a:gd name="T35" fmla="*/ 108 h 215"/>
                <a:gd name="T36" fmla="*/ 18 w 591"/>
                <a:gd name="T37" fmla="*/ 181 h 215"/>
                <a:gd name="T38" fmla="*/ 31 w 591"/>
                <a:gd name="T39" fmla="*/ 179 h 215"/>
                <a:gd name="T40" fmla="*/ 26 w 591"/>
                <a:gd name="T41" fmla="*/ 199 h 215"/>
                <a:gd name="T42" fmla="*/ 33 w 591"/>
                <a:gd name="T43" fmla="*/ 207 h 215"/>
                <a:gd name="T44" fmla="*/ 47 w 591"/>
                <a:gd name="T45" fmla="*/ 211 h 215"/>
                <a:gd name="T46" fmla="*/ 71 w 591"/>
                <a:gd name="T47" fmla="*/ 213 h 215"/>
                <a:gd name="T48" fmla="*/ 103 w 591"/>
                <a:gd name="T49" fmla="*/ 215 h 215"/>
                <a:gd name="T50" fmla="*/ 141 w 591"/>
                <a:gd name="T51" fmla="*/ 215 h 215"/>
                <a:gd name="T52" fmla="*/ 184 w 591"/>
                <a:gd name="T53" fmla="*/ 211 h 215"/>
                <a:gd name="T54" fmla="*/ 229 w 591"/>
                <a:gd name="T55" fmla="*/ 203 h 215"/>
                <a:gd name="T56" fmla="*/ 276 w 591"/>
                <a:gd name="T57" fmla="*/ 188 h 215"/>
                <a:gd name="T58" fmla="*/ 322 w 591"/>
                <a:gd name="T59" fmla="*/ 166 h 215"/>
                <a:gd name="T60" fmla="*/ 372 w 591"/>
                <a:gd name="T61" fmla="*/ 138 h 215"/>
                <a:gd name="T62" fmla="*/ 421 w 591"/>
                <a:gd name="T63" fmla="*/ 109 h 215"/>
                <a:gd name="T64" fmla="*/ 468 w 591"/>
                <a:gd name="T65" fmla="*/ 80 h 215"/>
                <a:gd name="T66" fmla="*/ 512 w 591"/>
                <a:gd name="T67" fmla="*/ 53 h 215"/>
                <a:gd name="T68" fmla="*/ 548 w 591"/>
                <a:gd name="T69" fmla="*/ 29 h 215"/>
                <a:gd name="T70" fmla="*/ 574 w 591"/>
                <a:gd name="T71" fmla="*/ 11 h 215"/>
                <a:gd name="T72" fmla="*/ 588 w 591"/>
                <a:gd name="T73" fmla="*/ 1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91" h="215">
                  <a:moveTo>
                    <a:pt x="591" y="0"/>
                  </a:moveTo>
                  <a:lnTo>
                    <a:pt x="588" y="1"/>
                  </a:lnTo>
                  <a:lnTo>
                    <a:pt x="580" y="4"/>
                  </a:lnTo>
                  <a:lnTo>
                    <a:pt x="568" y="9"/>
                  </a:lnTo>
                  <a:lnTo>
                    <a:pt x="551" y="16"/>
                  </a:lnTo>
                  <a:lnTo>
                    <a:pt x="533" y="25"/>
                  </a:lnTo>
                  <a:lnTo>
                    <a:pt x="511" y="34"/>
                  </a:lnTo>
                  <a:lnTo>
                    <a:pt x="487" y="45"/>
                  </a:lnTo>
                  <a:lnTo>
                    <a:pt x="463" y="56"/>
                  </a:lnTo>
                  <a:lnTo>
                    <a:pt x="436" y="68"/>
                  </a:lnTo>
                  <a:lnTo>
                    <a:pt x="411" y="80"/>
                  </a:lnTo>
                  <a:lnTo>
                    <a:pt x="386" y="92"/>
                  </a:lnTo>
                  <a:lnTo>
                    <a:pt x="363" y="105"/>
                  </a:lnTo>
                  <a:lnTo>
                    <a:pt x="341" y="116"/>
                  </a:lnTo>
                  <a:lnTo>
                    <a:pt x="321" y="126"/>
                  </a:lnTo>
                  <a:lnTo>
                    <a:pt x="305" y="136"/>
                  </a:lnTo>
                  <a:lnTo>
                    <a:pt x="292" y="145"/>
                  </a:lnTo>
                  <a:lnTo>
                    <a:pt x="281" y="152"/>
                  </a:lnTo>
                  <a:lnTo>
                    <a:pt x="267" y="159"/>
                  </a:lnTo>
                  <a:lnTo>
                    <a:pt x="251" y="163"/>
                  </a:lnTo>
                  <a:lnTo>
                    <a:pt x="232" y="168"/>
                  </a:lnTo>
                  <a:lnTo>
                    <a:pt x="213" y="171"/>
                  </a:lnTo>
                  <a:lnTo>
                    <a:pt x="193" y="174"/>
                  </a:lnTo>
                  <a:lnTo>
                    <a:pt x="174" y="175"/>
                  </a:lnTo>
                  <a:lnTo>
                    <a:pt x="153" y="176"/>
                  </a:lnTo>
                  <a:lnTo>
                    <a:pt x="134" y="177"/>
                  </a:lnTo>
                  <a:lnTo>
                    <a:pt x="116" y="177"/>
                  </a:lnTo>
                  <a:lnTo>
                    <a:pt x="99" y="177"/>
                  </a:lnTo>
                  <a:lnTo>
                    <a:pt x="85" y="177"/>
                  </a:lnTo>
                  <a:lnTo>
                    <a:pt x="72" y="177"/>
                  </a:lnTo>
                  <a:lnTo>
                    <a:pt x="63" y="176"/>
                  </a:lnTo>
                  <a:lnTo>
                    <a:pt x="57" y="176"/>
                  </a:lnTo>
                  <a:lnTo>
                    <a:pt x="55" y="176"/>
                  </a:lnTo>
                  <a:lnTo>
                    <a:pt x="52" y="160"/>
                  </a:lnTo>
                  <a:lnTo>
                    <a:pt x="35" y="159"/>
                  </a:lnTo>
                  <a:lnTo>
                    <a:pt x="14" y="108"/>
                  </a:lnTo>
                  <a:lnTo>
                    <a:pt x="0" y="144"/>
                  </a:lnTo>
                  <a:lnTo>
                    <a:pt x="18" y="181"/>
                  </a:lnTo>
                  <a:lnTo>
                    <a:pt x="32" y="176"/>
                  </a:lnTo>
                  <a:lnTo>
                    <a:pt x="31" y="179"/>
                  </a:lnTo>
                  <a:lnTo>
                    <a:pt x="27" y="189"/>
                  </a:lnTo>
                  <a:lnTo>
                    <a:pt x="26" y="199"/>
                  </a:lnTo>
                  <a:lnTo>
                    <a:pt x="30" y="206"/>
                  </a:lnTo>
                  <a:lnTo>
                    <a:pt x="33" y="207"/>
                  </a:lnTo>
                  <a:lnTo>
                    <a:pt x="39" y="208"/>
                  </a:lnTo>
                  <a:lnTo>
                    <a:pt x="47" y="211"/>
                  </a:lnTo>
                  <a:lnTo>
                    <a:pt x="58" y="212"/>
                  </a:lnTo>
                  <a:lnTo>
                    <a:pt x="71" y="213"/>
                  </a:lnTo>
                  <a:lnTo>
                    <a:pt x="86" y="214"/>
                  </a:lnTo>
                  <a:lnTo>
                    <a:pt x="103" y="215"/>
                  </a:lnTo>
                  <a:lnTo>
                    <a:pt x="122" y="215"/>
                  </a:lnTo>
                  <a:lnTo>
                    <a:pt x="141" y="215"/>
                  </a:lnTo>
                  <a:lnTo>
                    <a:pt x="162" y="213"/>
                  </a:lnTo>
                  <a:lnTo>
                    <a:pt x="184" y="211"/>
                  </a:lnTo>
                  <a:lnTo>
                    <a:pt x="206" y="207"/>
                  </a:lnTo>
                  <a:lnTo>
                    <a:pt x="229" y="203"/>
                  </a:lnTo>
                  <a:lnTo>
                    <a:pt x="253" y="196"/>
                  </a:lnTo>
                  <a:lnTo>
                    <a:pt x="276" y="188"/>
                  </a:lnTo>
                  <a:lnTo>
                    <a:pt x="299" y="177"/>
                  </a:lnTo>
                  <a:lnTo>
                    <a:pt x="322" y="166"/>
                  </a:lnTo>
                  <a:lnTo>
                    <a:pt x="348" y="152"/>
                  </a:lnTo>
                  <a:lnTo>
                    <a:pt x="372" y="138"/>
                  </a:lnTo>
                  <a:lnTo>
                    <a:pt x="397" y="124"/>
                  </a:lnTo>
                  <a:lnTo>
                    <a:pt x="421" y="109"/>
                  </a:lnTo>
                  <a:lnTo>
                    <a:pt x="445" y="94"/>
                  </a:lnTo>
                  <a:lnTo>
                    <a:pt x="468" y="80"/>
                  </a:lnTo>
                  <a:lnTo>
                    <a:pt x="492" y="65"/>
                  </a:lnTo>
                  <a:lnTo>
                    <a:pt x="512" y="53"/>
                  </a:lnTo>
                  <a:lnTo>
                    <a:pt x="531" y="40"/>
                  </a:lnTo>
                  <a:lnTo>
                    <a:pt x="548" y="29"/>
                  </a:lnTo>
                  <a:lnTo>
                    <a:pt x="563" y="19"/>
                  </a:lnTo>
                  <a:lnTo>
                    <a:pt x="574" y="11"/>
                  </a:lnTo>
                  <a:lnTo>
                    <a:pt x="584" y="4"/>
                  </a:lnTo>
                  <a:lnTo>
                    <a:pt x="588" y="1"/>
                  </a:lnTo>
                  <a:lnTo>
                    <a:pt x="59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82"/>
            <p:cNvSpPr>
              <a:spLocks/>
            </p:cNvSpPr>
            <p:nvPr/>
          </p:nvSpPr>
          <p:spPr bwMode="auto">
            <a:xfrm>
              <a:off x="551" y="3368"/>
              <a:ext cx="147" cy="63"/>
            </a:xfrm>
            <a:custGeom>
              <a:avLst/>
              <a:gdLst>
                <a:gd name="T0" fmla="*/ 294 w 294"/>
                <a:gd name="T1" fmla="*/ 0 h 126"/>
                <a:gd name="T2" fmla="*/ 291 w 294"/>
                <a:gd name="T3" fmla="*/ 1 h 126"/>
                <a:gd name="T4" fmla="*/ 287 w 294"/>
                <a:gd name="T5" fmla="*/ 4 h 126"/>
                <a:gd name="T6" fmla="*/ 279 w 294"/>
                <a:gd name="T7" fmla="*/ 8 h 126"/>
                <a:gd name="T8" fmla="*/ 270 w 294"/>
                <a:gd name="T9" fmla="*/ 15 h 126"/>
                <a:gd name="T10" fmla="*/ 257 w 294"/>
                <a:gd name="T11" fmla="*/ 22 h 126"/>
                <a:gd name="T12" fmla="*/ 242 w 294"/>
                <a:gd name="T13" fmla="*/ 30 h 126"/>
                <a:gd name="T14" fmla="*/ 227 w 294"/>
                <a:gd name="T15" fmla="*/ 38 h 126"/>
                <a:gd name="T16" fmla="*/ 211 w 294"/>
                <a:gd name="T17" fmla="*/ 46 h 126"/>
                <a:gd name="T18" fmla="*/ 194 w 294"/>
                <a:gd name="T19" fmla="*/ 56 h 126"/>
                <a:gd name="T20" fmla="*/ 176 w 294"/>
                <a:gd name="T21" fmla="*/ 65 h 126"/>
                <a:gd name="T22" fmla="*/ 159 w 294"/>
                <a:gd name="T23" fmla="*/ 73 h 126"/>
                <a:gd name="T24" fmla="*/ 142 w 294"/>
                <a:gd name="T25" fmla="*/ 80 h 126"/>
                <a:gd name="T26" fmla="*/ 127 w 294"/>
                <a:gd name="T27" fmla="*/ 87 h 126"/>
                <a:gd name="T28" fmla="*/ 112 w 294"/>
                <a:gd name="T29" fmla="*/ 91 h 126"/>
                <a:gd name="T30" fmla="*/ 99 w 294"/>
                <a:gd name="T31" fmla="*/ 95 h 126"/>
                <a:gd name="T32" fmla="*/ 88 w 294"/>
                <a:gd name="T33" fmla="*/ 97 h 126"/>
                <a:gd name="T34" fmla="*/ 69 w 294"/>
                <a:gd name="T35" fmla="*/ 98 h 126"/>
                <a:gd name="T36" fmla="*/ 52 w 294"/>
                <a:gd name="T37" fmla="*/ 98 h 126"/>
                <a:gd name="T38" fmla="*/ 37 w 294"/>
                <a:gd name="T39" fmla="*/ 98 h 126"/>
                <a:gd name="T40" fmla="*/ 24 w 294"/>
                <a:gd name="T41" fmla="*/ 97 h 126"/>
                <a:gd name="T42" fmla="*/ 14 w 294"/>
                <a:gd name="T43" fmla="*/ 97 h 126"/>
                <a:gd name="T44" fmla="*/ 6 w 294"/>
                <a:gd name="T45" fmla="*/ 96 h 126"/>
                <a:gd name="T46" fmla="*/ 1 w 294"/>
                <a:gd name="T47" fmla="*/ 95 h 126"/>
                <a:gd name="T48" fmla="*/ 0 w 294"/>
                <a:gd name="T49" fmla="*/ 95 h 126"/>
                <a:gd name="T50" fmla="*/ 1 w 294"/>
                <a:gd name="T51" fmla="*/ 97 h 126"/>
                <a:gd name="T52" fmla="*/ 6 w 294"/>
                <a:gd name="T53" fmla="*/ 102 h 126"/>
                <a:gd name="T54" fmla="*/ 15 w 294"/>
                <a:gd name="T55" fmla="*/ 109 h 126"/>
                <a:gd name="T56" fmla="*/ 27 w 294"/>
                <a:gd name="T57" fmla="*/ 117 h 126"/>
                <a:gd name="T58" fmla="*/ 42 w 294"/>
                <a:gd name="T59" fmla="*/ 122 h 126"/>
                <a:gd name="T60" fmla="*/ 61 w 294"/>
                <a:gd name="T61" fmla="*/ 126 h 126"/>
                <a:gd name="T62" fmla="*/ 85 w 294"/>
                <a:gd name="T63" fmla="*/ 125 h 126"/>
                <a:gd name="T64" fmla="*/ 113 w 294"/>
                <a:gd name="T65" fmla="*/ 118 h 126"/>
                <a:gd name="T66" fmla="*/ 144 w 294"/>
                <a:gd name="T67" fmla="*/ 105 h 126"/>
                <a:gd name="T68" fmla="*/ 175 w 294"/>
                <a:gd name="T69" fmla="*/ 88 h 126"/>
                <a:gd name="T70" fmla="*/ 205 w 294"/>
                <a:gd name="T71" fmla="*/ 68 h 126"/>
                <a:gd name="T72" fmla="*/ 234 w 294"/>
                <a:gd name="T73" fmla="*/ 49 h 126"/>
                <a:gd name="T74" fmla="*/ 258 w 294"/>
                <a:gd name="T75" fmla="*/ 30 h 126"/>
                <a:gd name="T76" fmla="*/ 277 w 294"/>
                <a:gd name="T77" fmla="*/ 15 h 126"/>
                <a:gd name="T78" fmla="*/ 289 w 294"/>
                <a:gd name="T79" fmla="*/ 4 h 126"/>
                <a:gd name="T80" fmla="*/ 294 w 294"/>
                <a:gd name="T81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94" h="126">
                  <a:moveTo>
                    <a:pt x="294" y="0"/>
                  </a:moveTo>
                  <a:lnTo>
                    <a:pt x="291" y="1"/>
                  </a:lnTo>
                  <a:lnTo>
                    <a:pt x="287" y="4"/>
                  </a:lnTo>
                  <a:lnTo>
                    <a:pt x="279" y="8"/>
                  </a:lnTo>
                  <a:lnTo>
                    <a:pt x="270" y="15"/>
                  </a:lnTo>
                  <a:lnTo>
                    <a:pt x="257" y="22"/>
                  </a:lnTo>
                  <a:lnTo>
                    <a:pt x="242" y="30"/>
                  </a:lnTo>
                  <a:lnTo>
                    <a:pt x="227" y="38"/>
                  </a:lnTo>
                  <a:lnTo>
                    <a:pt x="211" y="46"/>
                  </a:lnTo>
                  <a:lnTo>
                    <a:pt x="194" y="56"/>
                  </a:lnTo>
                  <a:lnTo>
                    <a:pt x="176" y="65"/>
                  </a:lnTo>
                  <a:lnTo>
                    <a:pt x="159" y="73"/>
                  </a:lnTo>
                  <a:lnTo>
                    <a:pt x="142" y="80"/>
                  </a:lnTo>
                  <a:lnTo>
                    <a:pt x="127" y="87"/>
                  </a:lnTo>
                  <a:lnTo>
                    <a:pt x="112" y="91"/>
                  </a:lnTo>
                  <a:lnTo>
                    <a:pt x="99" y="95"/>
                  </a:lnTo>
                  <a:lnTo>
                    <a:pt x="88" y="97"/>
                  </a:lnTo>
                  <a:lnTo>
                    <a:pt x="69" y="98"/>
                  </a:lnTo>
                  <a:lnTo>
                    <a:pt x="52" y="98"/>
                  </a:lnTo>
                  <a:lnTo>
                    <a:pt x="37" y="98"/>
                  </a:lnTo>
                  <a:lnTo>
                    <a:pt x="24" y="97"/>
                  </a:lnTo>
                  <a:lnTo>
                    <a:pt x="14" y="97"/>
                  </a:lnTo>
                  <a:lnTo>
                    <a:pt x="6" y="96"/>
                  </a:lnTo>
                  <a:lnTo>
                    <a:pt x="1" y="95"/>
                  </a:lnTo>
                  <a:lnTo>
                    <a:pt x="0" y="95"/>
                  </a:lnTo>
                  <a:lnTo>
                    <a:pt x="1" y="97"/>
                  </a:lnTo>
                  <a:lnTo>
                    <a:pt x="6" y="102"/>
                  </a:lnTo>
                  <a:lnTo>
                    <a:pt x="15" y="109"/>
                  </a:lnTo>
                  <a:lnTo>
                    <a:pt x="27" y="117"/>
                  </a:lnTo>
                  <a:lnTo>
                    <a:pt x="42" y="122"/>
                  </a:lnTo>
                  <a:lnTo>
                    <a:pt x="61" y="126"/>
                  </a:lnTo>
                  <a:lnTo>
                    <a:pt x="85" y="125"/>
                  </a:lnTo>
                  <a:lnTo>
                    <a:pt x="113" y="118"/>
                  </a:lnTo>
                  <a:lnTo>
                    <a:pt x="144" y="105"/>
                  </a:lnTo>
                  <a:lnTo>
                    <a:pt x="175" y="88"/>
                  </a:lnTo>
                  <a:lnTo>
                    <a:pt x="205" y="68"/>
                  </a:lnTo>
                  <a:lnTo>
                    <a:pt x="234" y="49"/>
                  </a:lnTo>
                  <a:lnTo>
                    <a:pt x="258" y="30"/>
                  </a:lnTo>
                  <a:lnTo>
                    <a:pt x="277" y="15"/>
                  </a:lnTo>
                  <a:lnTo>
                    <a:pt x="289" y="4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26428" y="5660606"/>
            <a:ext cx="8857444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</a:t>
            </a:r>
            <a:r>
              <a:rPr lang="cs-CZ" sz="2400" b="1" dirty="0" smtClean="0"/>
              <a:t>Ti ptáci, kteří u nás zůstávají, mají v zimě – kvůli sněhu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a mrazu - často starost s nalézáním potravy. </a:t>
            </a:r>
          </a:p>
          <a:p>
            <a:r>
              <a:rPr lang="cs-CZ" sz="2400" b="1" dirty="0" smtClean="0"/>
              <a:t>                Potom lidé ptákům sypou vhodné krmivo do krmítek</a:t>
            </a:r>
            <a:r>
              <a:rPr lang="cs-CZ" sz="2000" b="1" dirty="0" smtClean="0"/>
              <a:t>.  </a:t>
            </a:r>
            <a:endParaRPr lang="cs-CZ" sz="2000" b="1" dirty="0"/>
          </a:p>
        </p:txBody>
      </p:sp>
      <p:grpSp>
        <p:nvGrpSpPr>
          <p:cNvPr id="5226" name="Group 169"/>
          <p:cNvGrpSpPr>
            <a:grpSpLocks noChangeAspect="1"/>
          </p:cNvGrpSpPr>
          <p:nvPr/>
        </p:nvGrpSpPr>
        <p:grpSpPr bwMode="auto">
          <a:xfrm>
            <a:off x="4125547" y="2953886"/>
            <a:ext cx="1831975" cy="1511300"/>
            <a:chOff x="2303" y="1684"/>
            <a:chExt cx="1154" cy="952"/>
          </a:xfrm>
        </p:grpSpPr>
        <p:sp>
          <p:nvSpPr>
            <p:cNvPr id="5227" name="AutoShape 168"/>
            <p:cNvSpPr>
              <a:spLocks noChangeAspect="1" noChangeArrowheads="1" noTextEdit="1"/>
            </p:cNvSpPr>
            <p:nvPr/>
          </p:nvSpPr>
          <p:spPr bwMode="auto">
            <a:xfrm>
              <a:off x="2303" y="1684"/>
              <a:ext cx="1154" cy="9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8" name="Freeform 170"/>
            <p:cNvSpPr>
              <a:spLocks/>
            </p:cNvSpPr>
            <p:nvPr/>
          </p:nvSpPr>
          <p:spPr bwMode="auto">
            <a:xfrm>
              <a:off x="2968" y="2083"/>
              <a:ext cx="173" cy="197"/>
            </a:xfrm>
            <a:custGeom>
              <a:avLst/>
              <a:gdLst>
                <a:gd name="T0" fmla="*/ 317 w 346"/>
                <a:gd name="T1" fmla="*/ 31 h 394"/>
                <a:gd name="T2" fmla="*/ 299 w 346"/>
                <a:gd name="T3" fmla="*/ 31 h 394"/>
                <a:gd name="T4" fmla="*/ 282 w 346"/>
                <a:gd name="T5" fmla="*/ 30 h 394"/>
                <a:gd name="T6" fmla="*/ 263 w 346"/>
                <a:gd name="T7" fmla="*/ 29 h 394"/>
                <a:gd name="T8" fmla="*/ 245 w 346"/>
                <a:gd name="T9" fmla="*/ 26 h 394"/>
                <a:gd name="T10" fmla="*/ 227 w 346"/>
                <a:gd name="T11" fmla="*/ 24 h 394"/>
                <a:gd name="T12" fmla="*/ 209 w 346"/>
                <a:gd name="T13" fmla="*/ 22 h 394"/>
                <a:gd name="T14" fmla="*/ 193 w 346"/>
                <a:gd name="T15" fmla="*/ 18 h 394"/>
                <a:gd name="T16" fmla="*/ 177 w 346"/>
                <a:gd name="T17" fmla="*/ 16 h 394"/>
                <a:gd name="T18" fmla="*/ 159 w 346"/>
                <a:gd name="T19" fmla="*/ 13 h 394"/>
                <a:gd name="T20" fmla="*/ 140 w 346"/>
                <a:gd name="T21" fmla="*/ 9 h 394"/>
                <a:gd name="T22" fmla="*/ 119 w 346"/>
                <a:gd name="T23" fmla="*/ 5 h 394"/>
                <a:gd name="T24" fmla="*/ 98 w 346"/>
                <a:gd name="T25" fmla="*/ 1 h 394"/>
                <a:gd name="T26" fmla="*/ 79 w 346"/>
                <a:gd name="T27" fmla="*/ 0 h 394"/>
                <a:gd name="T28" fmla="*/ 61 w 346"/>
                <a:gd name="T29" fmla="*/ 0 h 394"/>
                <a:gd name="T30" fmla="*/ 47 w 346"/>
                <a:gd name="T31" fmla="*/ 2 h 394"/>
                <a:gd name="T32" fmla="*/ 38 w 346"/>
                <a:gd name="T33" fmla="*/ 8 h 394"/>
                <a:gd name="T34" fmla="*/ 31 w 346"/>
                <a:gd name="T35" fmla="*/ 15 h 394"/>
                <a:gd name="T36" fmla="*/ 24 w 346"/>
                <a:gd name="T37" fmla="*/ 22 h 394"/>
                <a:gd name="T38" fmla="*/ 18 w 346"/>
                <a:gd name="T39" fmla="*/ 31 h 394"/>
                <a:gd name="T40" fmla="*/ 12 w 346"/>
                <a:gd name="T41" fmla="*/ 41 h 394"/>
                <a:gd name="T42" fmla="*/ 6 w 346"/>
                <a:gd name="T43" fmla="*/ 56 h 394"/>
                <a:gd name="T44" fmla="*/ 3 w 346"/>
                <a:gd name="T45" fmla="*/ 75 h 394"/>
                <a:gd name="T46" fmla="*/ 0 w 346"/>
                <a:gd name="T47" fmla="*/ 99 h 394"/>
                <a:gd name="T48" fmla="*/ 0 w 346"/>
                <a:gd name="T49" fmla="*/ 130 h 394"/>
                <a:gd name="T50" fmla="*/ 1 w 346"/>
                <a:gd name="T51" fmla="*/ 165 h 394"/>
                <a:gd name="T52" fmla="*/ 3 w 346"/>
                <a:gd name="T53" fmla="*/ 200 h 394"/>
                <a:gd name="T54" fmla="*/ 5 w 346"/>
                <a:gd name="T55" fmla="*/ 236 h 394"/>
                <a:gd name="T56" fmla="*/ 8 w 346"/>
                <a:gd name="T57" fmla="*/ 270 h 394"/>
                <a:gd name="T58" fmla="*/ 15 w 346"/>
                <a:gd name="T59" fmla="*/ 303 h 394"/>
                <a:gd name="T60" fmla="*/ 27 w 346"/>
                <a:gd name="T61" fmla="*/ 330 h 394"/>
                <a:gd name="T62" fmla="*/ 43 w 346"/>
                <a:gd name="T63" fmla="*/ 354 h 394"/>
                <a:gd name="T64" fmla="*/ 67 w 346"/>
                <a:gd name="T65" fmla="*/ 373 h 394"/>
                <a:gd name="T66" fmla="*/ 96 w 346"/>
                <a:gd name="T67" fmla="*/ 384 h 394"/>
                <a:gd name="T68" fmla="*/ 124 w 346"/>
                <a:gd name="T69" fmla="*/ 391 h 394"/>
                <a:gd name="T70" fmla="*/ 150 w 346"/>
                <a:gd name="T71" fmla="*/ 394 h 394"/>
                <a:gd name="T72" fmla="*/ 174 w 346"/>
                <a:gd name="T73" fmla="*/ 394 h 394"/>
                <a:gd name="T74" fmla="*/ 195 w 346"/>
                <a:gd name="T75" fmla="*/ 391 h 394"/>
                <a:gd name="T76" fmla="*/ 211 w 346"/>
                <a:gd name="T77" fmla="*/ 389 h 394"/>
                <a:gd name="T78" fmla="*/ 222 w 346"/>
                <a:gd name="T79" fmla="*/ 387 h 394"/>
                <a:gd name="T80" fmla="*/ 225 w 346"/>
                <a:gd name="T81" fmla="*/ 386 h 394"/>
                <a:gd name="T82" fmla="*/ 156 w 346"/>
                <a:gd name="T83" fmla="*/ 327 h 394"/>
                <a:gd name="T84" fmla="*/ 172 w 346"/>
                <a:gd name="T85" fmla="*/ 308 h 394"/>
                <a:gd name="T86" fmla="*/ 144 w 346"/>
                <a:gd name="T87" fmla="*/ 274 h 394"/>
                <a:gd name="T88" fmla="*/ 199 w 346"/>
                <a:gd name="T89" fmla="*/ 242 h 394"/>
                <a:gd name="T90" fmla="*/ 164 w 346"/>
                <a:gd name="T91" fmla="*/ 215 h 394"/>
                <a:gd name="T92" fmla="*/ 233 w 346"/>
                <a:gd name="T93" fmla="*/ 183 h 394"/>
                <a:gd name="T94" fmla="*/ 228 w 346"/>
                <a:gd name="T95" fmla="*/ 141 h 394"/>
                <a:gd name="T96" fmla="*/ 300 w 346"/>
                <a:gd name="T97" fmla="*/ 140 h 394"/>
                <a:gd name="T98" fmla="*/ 301 w 346"/>
                <a:gd name="T99" fmla="*/ 147 h 394"/>
                <a:gd name="T100" fmla="*/ 306 w 346"/>
                <a:gd name="T101" fmla="*/ 162 h 394"/>
                <a:gd name="T102" fmla="*/ 316 w 346"/>
                <a:gd name="T103" fmla="*/ 176 h 394"/>
                <a:gd name="T104" fmla="*/ 332 w 346"/>
                <a:gd name="T105" fmla="*/ 178 h 394"/>
                <a:gd name="T106" fmla="*/ 340 w 346"/>
                <a:gd name="T107" fmla="*/ 169 h 394"/>
                <a:gd name="T108" fmla="*/ 345 w 346"/>
                <a:gd name="T109" fmla="*/ 152 h 394"/>
                <a:gd name="T110" fmla="*/ 346 w 346"/>
                <a:gd name="T111" fmla="*/ 128 h 394"/>
                <a:gd name="T112" fmla="*/ 345 w 346"/>
                <a:gd name="T113" fmla="*/ 101 h 394"/>
                <a:gd name="T114" fmla="*/ 340 w 346"/>
                <a:gd name="T115" fmla="*/ 76 h 394"/>
                <a:gd name="T116" fmla="*/ 335 w 346"/>
                <a:gd name="T117" fmla="*/ 53 h 394"/>
                <a:gd name="T118" fmla="*/ 326 w 346"/>
                <a:gd name="T119" fmla="*/ 37 h 394"/>
                <a:gd name="T120" fmla="*/ 317 w 346"/>
                <a:gd name="T121" fmla="*/ 31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46" h="394">
                  <a:moveTo>
                    <a:pt x="317" y="31"/>
                  </a:moveTo>
                  <a:lnTo>
                    <a:pt x="299" y="31"/>
                  </a:lnTo>
                  <a:lnTo>
                    <a:pt x="282" y="30"/>
                  </a:lnTo>
                  <a:lnTo>
                    <a:pt x="263" y="29"/>
                  </a:lnTo>
                  <a:lnTo>
                    <a:pt x="245" y="26"/>
                  </a:lnTo>
                  <a:lnTo>
                    <a:pt x="227" y="24"/>
                  </a:lnTo>
                  <a:lnTo>
                    <a:pt x="209" y="22"/>
                  </a:lnTo>
                  <a:lnTo>
                    <a:pt x="193" y="18"/>
                  </a:lnTo>
                  <a:lnTo>
                    <a:pt x="177" y="16"/>
                  </a:lnTo>
                  <a:lnTo>
                    <a:pt x="159" y="13"/>
                  </a:lnTo>
                  <a:lnTo>
                    <a:pt x="140" y="9"/>
                  </a:lnTo>
                  <a:lnTo>
                    <a:pt x="119" y="5"/>
                  </a:lnTo>
                  <a:lnTo>
                    <a:pt x="98" y="1"/>
                  </a:lnTo>
                  <a:lnTo>
                    <a:pt x="79" y="0"/>
                  </a:lnTo>
                  <a:lnTo>
                    <a:pt x="61" y="0"/>
                  </a:lnTo>
                  <a:lnTo>
                    <a:pt x="47" y="2"/>
                  </a:lnTo>
                  <a:lnTo>
                    <a:pt x="38" y="8"/>
                  </a:lnTo>
                  <a:lnTo>
                    <a:pt x="31" y="15"/>
                  </a:lnTo>
                  <a:lnTo>
                    <a:pt x="24" y="22"/>
                  </a:lnTo>
                  <a:lnTo>
                    <a:pt x="18" y="31"/>
                  </a:lnTo>
                  <a:lnTo>
                    <a:pt x="12" y="41"/>
                  </a:lnTo>
                  <a:lnTo>
                    <a:pt x="6" y="56"/>
                  </a:lnTo>
                  <a:lnTo>
                    <a:pt x="3" y="75"/>
                  </a:lnTo>
                  <a:lnTo>
                    <a:pt x="0" y="99"/>
                  </a:lnTo>
                  <a:lnTo>
                    <a:pt x="0" y="130"/>
                  </a:lnTo>
                  <a:lnTo>
                    <a:pt x="1" y="165"/>
                  </a:lnTo>
                  <a:lnTo>
                    <a:pt x="3" y="200"/>
                  </a:lnTo>
                  <a:lnTo>
                    <a:pt x="5" y="236"/>
                  </a:lnTo>
                  <a:lnTo>
                    <a:pt x="8" y="270"/>
                  </a:lnTo>
                  <a:lnTo>
                    <a:pt x="15" y="303"/>
                  </a:lnTo>
                  <a:lnTo>
                    <a:pt x="27" y="330"/>
                  </a:lnTo>
                  <a:lnTo>
                    <a:pt x="43" y="354"/>
                  </a:lnTo>
                  <a:lnTo>
                    <a:pt x="67" y="373"/>
                  </a:lnTo>
                  <a:lnTo>
                    <a:pt x="96" y="384"/>
                  </a:lnTo>
                  <a:lnTo>
                    <a:pt x="124" y="391"/>
                  </a:lnTo>
                  <a:lnTo>
                    <a:pt x="150" y="394"/>
                  </a:lnTo>
                  <a:lnTo>
                    <a:pt x="174" y="394"/>
                  </a:lnTo>
                  <a:lnTo>
                    <a:pt x="195" y="391"/>
                  </a:lnTo>
                  <a:lnTo>
                    <a:pt x="211" y="389"/>
                  </a:lnTo>
                  <a:lnTo>
                    <a:pt x="222" y="387"/>
                  </a:lnTo>
                  <a:lnTo>
                    <a:pt x="225" y="386"/>
                  </a:lnTo>
                  <a:lnTo>
                    <a:pt x="156" y="327"/>
                  </a:lnTo>
                  <a:lnTo>
                    <a:pt x="172" y="308"/>
                  </a:lnTo>
                  <a:lnTo>
                    <a:pt x="144" y="274"/>
                  </a:lnTo>
                  <a:lnTo>
                    <a:pt x="199" y="242"/>
                  </a:lnTo>
                  <a:lnTo>
                    <a:pt x="164" y="215"/>
                  </a:lnTo>
                  <a:lnTo>
                    <a:pt x="233" y="183"/>
                  </a:lnTo>
                  <a:lnTo>
                    <a:pt x="228" y="141"/>
                  </a:lnTo>
                  <a:lnTo>
                    <a:pt x="300" y="140"/>
                  </a:lnTo>
                  <a:lnTo>
                    <a:pt x="301" y="147"/>
                  </a:lnTo>
                  <a:lnTo>
                    <a:pt x="306" y="162"/>
                  </a:lnTo>
                  <a:lnTo>
                    <a:pt x="316" y="176"/>
                  </a:lnTo>
                  <a:lnTo>
                    <a:pt x="332" y="178"/>
                  </a:lnTo>
                  <a:lnTo>
                    <a:pt x="340" y="169"/>
                  </a:lnTo>
                  <a:lnTo>
                    <a:pt x="345" y="152"/>
                  </a:lnTo>
                  <a:lnTo>
                    <a:pt x="346" y="128"/>
                  </a:lnTo>
                  <a:lnTo>
                    <a:pt x="345" y="101"/>
                  </a:lnTo>
                  <a:lnTo>
                    <a:pt x="340" y="76"/>
                  </a:lnTo>
                  <a:lnTo>
                    <a:pt x="335" y="53"/>
                  </a:lnTo>
                  <a:lnTo>
                    <a:pt x="326" y="37"/>
                  </a:lnTo>
                  <a:lnTo>
                    <a:pt x="317" y="31"/>
                  </a:lnTo>
                  <a:close/>
                </a:path>
              </a:pathLst>
            </a:custGeom>
            <a:solidFill>
              <a:srgbClr val="FFE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9" name="Freeform 171"/>
            <p:cNvSpPr>
              <a:spLocks/>
            </p:cNvSpPr>
            <p:nvPr/>
          </p:nvSpPr>
          <p:spPr bwMode="auto">
            <a:xfrm>
              <a:off x="2922" y="2266"/>
              <a:ext cx="276" cy="286"/>
            </a:xfrm>
            <a:custGeom>
              <a:avLst/>
              <a:gdLst>
                <a:gd name="T0" fmla="*/ 21 w 552"/>
                <a:gd name="T1" fmla="*/ 52 h 571"/>
                <a:gd name="T2" fmla="*/ 9 w 552"/>
                <a:gd name="T3" fmla="*/ 75 h 571"/>
                <a:gd name="T4" fmla="*/ 1 w 552"/>
                <a:gd name="T5" fmla="*/ 105 h 571"/>
                <a:gd name="T6" fmla="*/ 1 w 552"/>
                <a:gd name="T7" fmla="*/ 144 h 571"/>
                <a:gd name="T8" fmla="*/ 9 w 552"/>
                <a:gd name="T9" fmla="*/ 199 h 571"/>
                <a:gd name="T10" fmla="*/ 14 w 552"/>
                <a:gd name="T11" fmla="*/ 296 h 571"/>
                <a:gd name="T12" fmla="*/ 23 w 552"/>
                <a:gd name="T13" fmla="*/ 404 h 571"/>
                <a:gd name="T14" fmla="*/ 46 w 552"/>
                <a:gd name="T15" fmla="*/ 483 h 571"/>
                <a:gd name="T16" fmla="*/ 91 w 552"/>
                <a:gd name="T17" fmla="*/ 506 h 571"/>
                <a:gd name="T18" fmla="*/ 145 w 552"/>
                <a:gd name="T19" fmla="*/ 508 h 571"/>
                <a:gd name="T20" fmla="*/ 194 w 552"/>
                <a:gd name="T21" fmla="*/ 503 h 571"/>
                <a:gd name="T22" fmla="*/ 225 w 552"/>
                <a:gd name="T23" fmla="*/ 497 h 571"/>
                <a:gd name="T24" fmla="*/ 229 w 552"/>
                <a:gd name="T25" fmla="*/ 500 h 571"/>
                <a:gd name="T26" fmla="*/ 236 w 552"/>
                <a:gd name="T27" fmla="*/ 520 h 571"/>
                <a:gd name="T28" fmla="*/ 261 w 552"/>
                <a:gd name="T29" fmla="*/ 548 h 571"/>
                <a:gd name="T30" fmla="*/ 314 w 552"/>
                <a:gd name="T31" fmla="*/ 569 h 571"/>
                <a:gd name="T32" fmla="*/ 377 w 552"/>
                <a:gd name="T33" fmla="*/ 570 h 571"/>
                <a:gd name="T34" fmla="*/ 417 w 552"/>
                <a:gd name="T35" fmla="*/ 567 h 571"/>
                <a:gd name="T36" fmla="*/ 454 w 552"/>
                <a:gd name="T37" fmla="*/ 563 h 571"/>
                <a:gd name="T38" fmla="*/ 484 w 552"/>
                <a:gd name="T39" fmla="*/ 556 h 571"/>
                <a:gd name="T40" fmla="*/ 510 w 552"/>
                <a:gd name="T41" fmla="*/ 547 h 571"/>
                <a:gd name="T42" fmla="*/ 529 w 552"/>
                <a:gd name="T43" fmla="*/ 533 h 571"/>
                <a:gd name="T44" fmla="*/ 543 w 552"/>
                <a:gd name="T45" fmla="*/ 515 h 571"/>
                <a:gd name="T46" fmla="*/ 551 w 552"/>
                <a:gd name="T47" fmla="*/ 490 h 571"/>
                <a:gd name="T48" fmla="*/ 551 w 552"/>
                <a:gd name="T49" fmla="*/ 409 h 571"/>
                <a:gd name="T50" fmla="*/ 544 w 552"/>
                <a:gd name="T51" fmla="*/ 256 h 571"/>
                <a:gd name="T52" fmla="*/ 549 w 552"/>
                <a:gd name="T53" fmla="*/ 174 h 571"/>
                <a:gd name="T54" fmla="*/ 550 w 552"/>
                <a:gd name="T55" fmla="*/ 113 h 571"/>
                <a:gd name="T56" fmla="*/ 544 w 552"/>
                <a:gd name="T57" fmla="*/ 54 h 571"/>
                <a:gd name="T58" fmla="*/ 527 w 552"/>
                <a:gd name="T59" fmla="*/ 15 h 571"/>
                <a:gd name="T60" fmla="*/ 500 w 552"/>
                <a:gd name="T61" fmla="*/ 8 h 571"/>
                <a:gd name="T62" fmla="*/ 473 w 552"/>
                <a:gd name="T63" fmla="*/ 5 h 571"/>
                <a:gd name="T64" fmla="*/ 446 w 552"/>
                <a:gd name="T65" fmla="*/ 1 h 571"/>
                <a:gd name="T66" fmla="*/ 422 w 552"/>
                <a:gd name="T67" fmla="*/ 1 h 571"/>
                <a:gd name="T68" fmla="*/ 399 w 552"/>
                <a:gd name="T69" fmla="*/ 9 h 571"/>
                <a:gd name="T70" fmla="*/ 368 w 552"/>
                <a:gd name="T71" fmla="*/ 25 h 571"/>
                <a:gd name="T72" fmla="*/ 326 w 552"/>
                <a:gd name="T73" fmla="*/ 41 h 571"/>
                <a:gd name="T74" fmla="*/ 270 w 552"/>
                <a:gd name="T75" fmla="*/ 48 h 571"/>
                <a:gd name="T76" fmla="*/ 199 w 552"/>
                <a:gd name="T77" fmla="*/ 41 h 571"/>
                <a:gd name="T78" fmla="*/ 151 w 552"/>
                <a:gd name="T79" fmla="*/ 34 h 571"/>
                <a:gd name="T80" fmla="*/ 126 w 552"/>
                <a:gd name="T81" fmla="*/ 30 h 571"/>
                <a:gd name="T82" fmla="*/ 115 w 552"/>
                <a:gd name="T83" fmla="*/ 28 h 571"/>
                <a:gd name="T84" fmla="*/ 29 w 552"/>
                <a:gd name="T85" fmla="*/ 44 h 5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52" h="571">
                  <a:moveTo>
                    <a:pt x="29" y="44"/>
                  </a:moveTo>
                  <a:lnTo>
                    <a:pt x="21" y="52"/>
                  </a:lnTo>
                  <a:lnTo>
                    <a:pt x="15" y="62"/>
                  </a:lnTo>
                  <a:lnTo>
                    <a:pt x="9" y="75"/>
                  </a:lnTo>
                  <a:lnTo>
                    <a:pt x="5" y="89"/>
                  </a:lnTo>
                  <a:lnTo>
                    <a:pt x="1" y="105"/>
                  </a:lnTo>
                  <a:lnTo>
                    <a:pt x="0" y="123"/>
                  </a:lnTo>
                  <a:lnTo>
                    <a:pt x="1" y="144"/>
                  </a:lnTo>
                  <a:lnTo>
                    <a:pt x="5" y="167"/>
                  </a:lnTo>
                  <a:lnTo>
                    <a:pt x="9" y="199"/>
                  </a:lnTo>
                  <a:lnTo>
                    <a:pt x="12" y="243"/>
                  </a:lnTo>
                  <a:lnTo>
                    <a:pt x="14" y="296"/>
                  </a:lnTo>
                  <a:lnTo>
                    <a:pt x="17" y="351"/>
                  </a:lnTo>
                  <a:lnTo>
                    <a:pt x="23" y="404"/>
                  </a:lnTo>
                  <a:lnTo>
                    <a:pt x="32" y="450"/>
                  </a:lnTo>
                  <a:lnTo>
                    <a:pt x="46" y="483"/>
                  </a:lnTo>
                  <a:lnTo>
                    <a:pt x="66" y="501"/>
                  </a:lnTo>
                  <a:lnTo>
                    <a:pt x="91" y="506"/>
                  </a:lnTo>
                  <a:lnTo>
                    <a:pt x="118" y="509"/>
                  </a:lnTo>
                  <a:lnTo>
                    <a:pt x="145" y="508"/>
                  </a:lnTo>
                  <a:lnTo>
                    <a:pt x="171" y="505"/>
                  </a:lnTo>
                  <a:lnTo>
                    <a:pt x="194" y="503"/>
                  </a:lnTo>
                  <a:lnTo>
                    <a:pt x="212" y="500"/>
                  </a:lnTo>
                  <a:lnTo>
                    <a:pt x="225" y="497"/>
                  </a:lnTo>
                  <a:lnTo>
                    <a:pt x="229" y="496"/>
                  </a:lnTo>
                  <a:lnTo>
                    <a:pt x="229" y="500"/>
                  </a:lnTo>
                  <a:lnTo>
                    <a:pt x="232" y="508"/>
                  </a:lnTo>
                  <a:lnTo>
                    <a:pt x="236" y="520"/>
                  </a:lnTo>
                  <a:lnTo>
                    <a:pt x="246" y="534"/>
                  </a:lnTo>
                  <a:lnTo>
                    <a:pt x="261" y="548"/>
                  </a:lnTo>
                  <a:lnTo>
                    <a:pt x="282" y="561"/>
                  </a:lnTo>
                  <a:lnTo>
                    <a:pt x="314" y="569"/>
                  </a:lnTo>
                  <a:lnTo>
                    <a:pt x="354" y="571"/>
                  </a:lnTo>
                  <a:lnTo>
                    <a:pt x="377" y="570"/>
                  </a:lnTo>
                  <a:lnTo>
                    <a:pt x="398" y="569"/>
                  </a:lnTo>
                  <a:lnTo>
                    <a:pt x="417" y="567"/>
                  </a:lnTo>
                  <a:lnTo>
                    <a:pt x="437" y="565"/>
                  </a:lnTo>
                  <a:lnTo>
                    <a:pt x="454" y="563"/>
                  </a:lnTo>
                  <a:lnTo>
                    <a:pt x="470" y="561"/>
                  </a:lnTo>
                  <a:lnTo>
                    <a:pt x="484" y="556"/>
                  </a:lnTo>
                  <a:lnTo>
                    <a:pt x="498" y="551"/>
                  </a:lnTo>
                  <a:lnTo>
                    <a:pt x="510" y="547"/>
                  </a:lnTo>
                  <a:lnTo>
                    <a:pt x="520" y="540"/>
                  </a:lnTo>
                  <a:lnTo>
                    <a:pt x="529" y="533"/>
                  </a:lnTo>
                  <a:lnTo>
                    <a:pt x="537" y="524"/>
                  </a:lnTo>
                  <a:lnTo>
                    <a:pt x="543" y="515"/>
                  </a:lnTo>
                  <a:lnTo>
                    <a:pt x="548" y="503"/>
                  </a:lnTo>
                  <a:lnTo>
                    <a:pt x="551" y="490"/>
                  </a:lnTo>
                  <a:lnTo>
                    <a:pt x="552" y="477"/>
                  </a:lnTo>
                  <a:lnTo>
                    <a:pt x="551" y="409"/>
                  </a:lnTo>
                  <a:lnTo>
                    <a:pt x="548" y="330"/>
                  </a:lnTo>
                  <a:lnTo>
                    <a:pt x="544" y="256"/>
                  </a:lnTo>
                  <a:lnTo>
                    <a:pt x="546" y="198"/>
                  </a:lnTo>
                  <a:lnTo>
                    <a:pt x="549" y="174"/>
                  </a:lnTo>
                  <a:lnTo>
                    <a:pt x="550" y="144"/>
                  </a:lnTo>
                  <a:lnTo>
                    <a:pt x="550" y="113"/>
                  </a:lnTo>
                  <a:lnTo>
                    <a:pt x="548" y="82"/>
                  </a:lnTo>
                  <a:lnTo>
                    <a:pt x="544" y="54"/>
                  </a:lnTo>
                  <a:lnTo>
                    <a:pt x="537" y="31"/>
                  </a:lnTo>
                  <a:lnTo>
                    <a:pt x="527" y="15"/>
                  </a:lnTo>
                  <a:lnTo>
                    <a:pt x="514" y="9"/>
                  </a:lnTo>
                  <a:lnTo>
                    <a:pt x="500" y="8"/>
                  </a:lnTo>
                  <a:lnTo>
                    <a:pt x="487" y="7"/>
                  </a:lnTo>
                  <a:lnTo>
                    <a:pt x="473" y="5"/>
                  </a:lnTo>
                  <a:lnTo>
                    <a:pt x="459" y="2"/>
                  </a:lnTo>
                  <a:lnTo>
                    <a:pt x="446" y="1"/>
                  </a:lnTo>
                  <a:lnTo>
                    <a:pt x="433" y="0"/>
                  </a:lnTo>
                  <a:lnTo>
                    <a:pt x="422" y="1"/>
                  </a:lnTo>
                  <a:lnTo>
                    <a:pt x="410" y="3"/>
                  </a:lnTo>
                  <a:lnTo>
                    <a:pt x="399" y="9"/>
                  </a:lnTo>
                  <a:lnTo>
                    <a:pt x="385" y="17"/>
                  </a:lnTo>
                  <a:lnTo>
                    <a:pt x="368" y="25"/>
                  </a:lnTo>
                  <a:lnTo>
                    <a:pt x="349" y="34"/>
                  </a:lnTo>
                  <a:lnTo>
                    <a:pt x="326" y="41"/>
                  </a:lnTo>
                  <a:lnTo>
                    <a:pt x="300" y="47"/>
                  </a:lnTo>
                  <a:lnTo>
                    <a:pt x="270" y="48"/>
                  </a:lnTo>
                  <a:lnTo>
                    <a:pt x="234" y="46"/>
                  </a:lnTo>
                  <a:lnTo>
                    <a:pt x="199" y="41"/>
                  </a:lnTo>
                  <a:lnTo>
                    <a:pt x="173" y="38"/>
                  </a:lnTo>
                  <a:lnTo>
                    <a:pt x="151" y="34"/>
                  </a:lnTo>
                  <a:lnTo>
                    <a:pt x="136" y="32"/>
                  </a:lnTo>
                  <a:lnTo>
                    <a:pt x="126" y="30"/>
                  </a:lnTo>
                  <a:lnTo>
                    <a:pt x="119" y="29"/>
                  </a:lnTo>
                  <a:lnTo>
                    <a:pt x="115" y="28"/>
                  </a:lnTo>
                  <a:lnTo>
                    <a:pt x="114" y="28"/>
                  </a:lnTo>
                  <a:lnTo>
                    <a:pt x="29" y="44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0" name="Freeform 172"/>
            <p:cNvSpPr>
              <a:spLocks/>
            </p:cNvSpPr>
            <p:nvPr/>
          </p:nvSpPr>
          <p:spPr bwMode="auto">
            <a:xfrm>
              <a:off x="2947" y="1688"/>
              <a:ext cx="269" cy="119"/>
            </a:xfrm>
            <a:custGeom>
              <a:avLst/>
              <a:gdLst>
                <a:gd name="T0" fmla="*/ 225 w 538"/>
                <a:gd name="T1" fmla="*/ 17 h 238"/>
                <a:gd name="T2" fmla="*/ 200 w 538"/>
                <a:gd name="T3" fmla="*/ 13 h 238"/>
                <a:gd name="T4" fmla="*/ 166 w 538"/>
                <a:gd name="T5" fmla="*/ 6 h 238"/>
                <a:gd name="T6" fmla="*/ 130 w 538"/>
                <a:gd name="T7" fmla="*/ 1 h 238"/>
                <a:gd name="T8" fmla="*/ 103 w 538"/>
                <a:gd name="T9" fmla="*/ 0 h 238"/>
                <a:gd name="T10" fmla="*/ 76 w 538"/>
                <a:gd name="T11" fmla="*/ 1 h 238"/>
                <a:gd name="T12" fmla="*/ 49 w 538"/>
                <a:gd name="T13" fmla="*/ 6 h 238"/>
                <a:gd name="T14" fmla="*/ 27 w 538"/>
                <a:gd name="T15" fmla="*/ 15 h 238"/>
                <a:gd name="T16" fmla="*/ 9 w 538"/>
                <a:gd name="T17" fmla="*/ 39 h 238"/>
                <a:gd name="T18" fmla="*/ 1 w 538"/>
                <a:gd name="T19" fmla="*/ 75 h 238"/>
                <a:gd name="T20" fmla="*/ 3 w 538"/>
                <a:gd name="T21" fmla="*/ 86 h 238"/>
                <a:gd name="T22" fmla="*/ 25 w 538"/>
                <a:gd name="T23" fmla="*/ 100 h 238"/>
                <a:gd name="T24" fmla="*/ 67 w 538"/>
                <a:gd name="T25" fmla="*/ 121 h 238"/>
                <a:gd name="T26" fmla="*/ 118 w 538"/>
                <a:gd name="T27" fmla="*/ 147 h 238"/>
                <a:gd name="T28" fmla="*/ 178 w 538"/>
                <a:gd name="T29" fmla="*/ 175 h 238"/>
                <a:gd name="T30" fmla="*/ 238 w 538"/>
                <a:gd name="T31" fmla="*/ 200 h 238"/>
                <a:gd name="T32" fmla="*/ 293 w 538"/>
                <a:gd name="T33" fmla="*/ 221 h 238"/>
                <a:gd name="T34" fmla="*/ 338 w 538"/>
                <a:gd name="T35" fmla="*/ 233 h 238"/>
                <a:gd name="T36" fmla="*/ 381 w 538"/>
                <a:gd name="T37" fmla="*/ 236 h 238"/>
                <a:gd name="T38" fmla="*/ 434 w 538"/>
                <a:gd name="T39" fmla="*/ 238 h 238"/>
                <a:gd name="T40" fmla="*/ 480 w 538"/>
                <a:gd name="T41" fmla="*/ 235 h 238"/>
                <a:gd name="T42" fmla="*/ 517 w 538"/>
                <a:gd name="T43" fmla="*/ 220 h 238"/>
                <a:gd name="T44" fmla="*/ 537 w 538"/>
                <a:gd name="T45" fmla="*/ 185 h 238"/>
                <a:gd name="T46" fmla="*/ 533 w 538"/>
                <a:gd name="T47" fmla="*/ 132 h 238"/>
                <a:gd name="T48" fmla="*/ 508 w 538"/>
                <a:gd name="T49" fmla="*/ 76 h 238"/>
                <a:gd name="T50" fmla="*/ 465 w 538"/>
                <a:gd name="T51" fmla="*/ 33 h 238"/>
                <a:gd name="T52" fmla="*/ 423 w 538"/>
                <a:gd name="T53" fmla="*/ 20 h 238"/>
                <a:gd name="T54" fmla="*/ 389 w 538"/>
                <a:gd name="T55" fmla="*/ 16 h 238"/>
                <a:gd name="T56" fmla="*/ 355 w 538"/>
                <a:gd name="T57" fmla="*/ 14 h 238"/>
                <a:gd name="T58" fmla="*/ 320 w 538"/>
                <a:gd name="T59" fmla="*/ 14 h 238"/>
                <a:gd name="T60" fmla="*/ 288 w 538"/>
                <a:gd name="T61" fmla="*/ 15 h 238"/>
                <a:gd name="T62" fmla="*/ 261 w 538"/>
                <a:gd name="T63" fmla="*/ 16 h 238"/>
                <a:gd name="T64" fmla="*/ 241 w 538"/>
                <a:gd name="T65" fmla="*/ 17 h 238"/>
                <a:gd name="T66" fmla="*/ 229 w 538"/>
                <a:gd name="T67" fmla="*/ 1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38" h="238">
                  <a:moveTo>
                    <a:pt x="228" y="18"/>
                  </a:moveTo>
                  <a:lnTo>
                    <a:pt x="225" y="17"/>
                  </a:lnTo>
                  <a:lnTo>
                    <a:pt x="215" y="15"/>
                  </a:lnTo>
                  <a:lnTo>
                    <a:pt x="200" y="13"/>
                  </a:lnTo>
                  <a:lnTo>
                    <a:pt x="184" y="9"/>
                  </a:lnTo>
                  <a:lnTo>
                    <a:pt x="166" y="6"/>
                  </a:lnTo>
                  <a:lnTo>
                    <a:pt x="147" y="2"/>
                  </a:lnTo>
                  <a:lnTo>
                    <a:pt x="130" y="1"/>
                  </a:lnTo>
                  <a:lnTo>
                    <a:pt x="116" y="0"/>
                  </a:lnTo>
                  <a:lnTo>
                    <a:pt x="103" y="0"/>
                  </a:lnTo>
                  <a:lnTo>
                    <a:pt x="90" y="0"/>
                  </a:lnTo>
                  <a:lnTo>
                    <a:pt x="76" y="1"/>
                  </a:lnTo>
                  <a:lnTo>
                    <a:pt x="63" y="4"/>
                  </a:lnTo>
                  <a:lnTo>
                    <a:pt x="49" y="6"/>
                  </a:lnTo>
                  <a:lnTo>
                    <a:pt x="38" y="9"/>
                  </a:lnTo>
                  <a:lnTo>
                    <a:pt x="27" y="15"/>
                  </a:lnTo>
                  <a:lnTo>
                    <a:pt x="19" y="22"/>
                  </a:lnTo>
                  <a:lnTo>
                    <a:pt x="9" y="39"/>
                  </a:lnTo>
                  <a:lnTo>
                    <a:pt x="4" y="59"/>
                  </a:lnTo>
                  <a:lnTo>
                    <a:pt x="1" y="75"/>
                  </a:lnTo>
                  <a:lnTo>
                    <a:pt x="0" y="84"/>
                  </a:lnTo>
                  <a:lnTo>
                    <a:pt x="3" y="86"/>
                  </a:lnTo>
                  <a:lnTo>
                    <a:pt x="11" y="92"/>
                  </a:lnTo>
                  <a:lnTo>
                    <a:pt x="25" y="100"/>
                  </a:lnTo>
                  <a:lnTo>
                    <a:pt x="44" y="109"/>
                  </a:lnTo>
                  <a:lnTo>
                    <a:pt x="67" y="121"/>
                  </a:lnTo>
                  <a:lnTo>
                    <a:pt x="92" y="134"/>
                  </a:lnTo>
                  <a:lnTo>
                    <a:pt x="118" y="147"/>
                  </a:lnTo>
                  <a:lnTo>
                    <a:pt x="148" y="161"/>
                  </a:lnTo>
                  <a:lnTo>
                    <a:pt x="178" y="175"/>
                  </a:lnTo>
                  <a:lnTo>
                    <a:pt x="208" y="188"/>
                  </a:lnTo>
                  <a:lnTo>
                    <a:pt x="238" y="200"/>
                  </a:lnTo>
                  <a:lnTo>
                    <a:pt x="266" y="211"/>
                  </a:lnTo>
                  <a:lnTo>
                    <a:pt x="293" y="221"/>
                  </a:lnTo>
                  <a:lnTo>
                    <a:pt x="317" y="228"/>
                  </a:lnTo>
                  <a:lnTo>
                    <a:pt x="338" y="233"/>
                  </a:lnTo>
                  <a:lnTo>
                    <a:pt x="354" y="235"/>
                  </a:lnTo>
                  <a:lnTo>
                    <a:pt x="381" y="236"/>
                  </a:lnTo>
                  <a:lnTo>
                    <a:pt x="408" y="237"/>
                  </a:lnTo>
                  <a:lnTo>
                    <a:pt x="434" y="238"/>
                  </a:lnTo>
                  <a:lnTo>
                    <a:pt x="459" y="237"/>
                  </a:lnTo>
                  <a:lnTo>
                    <a:pt x="480" y="235"/>
                  </a:lnTo>
                  <a:lnTo>
                    <a:pt x="501" y="229"/>
                  </a:lnTo>
                  <a:lnTo>
                    <a:pt x="517" y="220"/>
                  </a:lnTo>
                  <a:lnTo>
                    <a:pt x="530" y="205"/>
                  </a:lnTo>
                  <a:lnTo>
                    <a:pt x="537" y="185"/>
                  </a:lnTo>
                  <a:lnTo>
                    <a:pt x="538" y="160"/>
                  </a:lnTo>
                  <a:lnTo>
                    <a:pt x="533" y="132"/>
                  </a:lnTo>
                  <a:lnTo>
                    <a:pt x="524" y="103"/>
                  </a:lnTo>
                  <a:lnTo>
                    <a:pt x="508" y="76"/>
                  </a:lnTo>
                  <a:lnTo>
                    <a:pt x="489" y="52"/>
                  </a:lnTo>
                  <a:lnTo>
                    <a:pt x="465" y="33"/>
                  </a:lnTo>
                  <a:lnTo>
                    <a:pt x="438" y="22"/>
                  </a:lnTo>
                  <a:lnTo>
                    <a:pt x="423" y="20"/>
                  </a:lnTo>
                  <a:lnTo>
                    <a:pt x="407" y="17"/>
                  </a:lnTo>
                  <a:lnTo>
                    <a:pt x="389" y="16"/>
                  </a:lnTo>
                  <a:lnTo>
                    <a:pt x="372" y="15"/>
                  </a:lnTo>
                  <a:lnTo>
                    <a:pt x="355" y="14"/>
                  </a:lnTo>
                  <a:lnTo>
                    <a:pt x="338" y="14"/>
                  </a:lnTo>
                  <a:lnTo>
                    <a:pt x="320" y="14"/>
                  </a:lnTo>
                  <a:lnTo>
                    <a:pt x="304" y="14"/>
                  </a:lnTo>
                  <a:lnTo>
                    <a:pt x="288" y="15"/>
                  </a:lnTo>
                  <a:lnTo>
                    <a:pt x="274" y="15"/>
                  </a:lnTo>
                  <a:lnTo>
                    <a:pt x="261" y="16"/>
                  </a:lnTo>
                  <a:lnTo>
                    <a:pt x="250" y="16"/>
                  </a:lnTo>
                  <a:lnTo>
                    <a:pt x="241" y="17"/>
                  </a:lnTo>
                  <a:lnTo>
                    <a:pt x="234" y="18"/>
                  </a:lnTo>
                  <a:lnTo>
                    <a:pt x="229" y="18"/>
                  </a:lnTo>
                  <a:lnTo>
                    <a:pt x="228" y="18"/>
                  </a:lnTo>
                  <a:close/>
                </a:path>
              </a:pathLst>
            </a:custGeom>
            <a:solidFill>
              <a:srgbClr val="DBE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1" name="Freeform 173"/>
            <p:cNvSpPr>
              <a:spLocks/>
            </p:cNvSpPr>
            <p:nvPr/>
          </p:nvSpPr>
          <p:spPr bwMode="auto">
            <a:xfrm>
              <a:off x="2889" y="1741"/>
              <a:ext cx="108" cy="55"/>
            </a:xfrm>
            <a:custGeom>
              <a:avLst/>
              <a:gdLst>
                <a:gd name="T0" fmla="*/ 1 w 217"/>
                <a:gd name="T1" fmla="*/ 109 h 109"/>
                <a:gd name="T2" fmla="*/ 0 w 217"/>
                <a:gd name="T3" fmla="*/ 108 h 109"/>
                <a:gd name="T4" fmla="*/ 0 w 217"/>
                <a:gd name="T5" fmla="*/ 102 h 109"/>
                <a:gd name="T6" fmla="*/ 3 w 217"/>
                <a:gd name="T7" fmla="*/ 94 h 109"/>
                <a:gd name="T8" fmla="*/ 6 w 217"/>
                <a:gd name="T9" fmla="*/ 83 h 109"/>
                <a:gd name="T10" fmla="*/ 11 w 217"/>
                <a:gd name="T11" fmla="*/ 70 h 109"/>
                <a:gd name="T12" fmla="*/ 18 w 217"/>
                <a:gd name="T13" fmla="*/ 58 h 109"/>
                <a:gd name="T14" fmla="*/ 26 w 217"/>
                <a:gd name="T15" fmla="*/ 46 h 109"/>
                <a:gd name="T16" fmla="*/ 37 w 217"/>
                <a:gd name="T17" fmla="*/ 34 h 109"/>
                <a:gd name="T18" fmla="*/ 52 w 217"/>
                <a:gd name="T19" fmla="*/ 25 h 109"/>
                <a:gd name="T20" fmla="*/ 72 w 217"/>
                <a:gd name="T21" fmla="*/ 18 h 109"/>
                <a:gd name="T22" fmla="*/ 94 w 217"/>
                <a:gd name="T23" fmla="*/ 11 h 109"/>
                <a:gd name="T24" fmla="*/ 117 w 217"/>
                <a:gd name="T25" fmla="*/ 7 h 109"/>
                <a:gd name="T26" fmla="*/ 137 w 217"/>
                <a:gd name="T27" fmla="*/ 3 h 109"/>
                <a:gd name="T28" fmla="*/ 156 w 217"/>
                <a:gd name="T29" fmla="*/ 1 h 109"/>
                <a:gd name="T30" fmla="*/ 167 w 217"/>
                <a:gd name="T31" fmla="*/ 0 h 109"/>
                <a:gd name="T32" fmla="*/ 172 w 217"/>
                <a:gd name="T33" fmla="*/ 0 h 109"/>
                <a:gd name="T34" fmla="*/ 217 w 217"/>
                <a:gd name="T35" fmla="*/ 5 h 109"/>
                <a:gd name="T36" fmla="*/ 1 w 217"/>
                <a:gd name="T37" fmla="*/ 10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7" h="109">
                  <a:moveTo>
                    <a:pt x="1" y="109"/>
                  </a:moveTo>
                  <a:lnTo>
                    <a:pt x="0" y="108"/>
                  </a:lnTo>
                  <a:lnTo>
                    <a:pt x="0" y="102"/>
                  </a:lnTo>
                  <a:lnTo>
                    <a:pt x="3" y="94"/>
                  </a:lnTo>
                  <a:lnTo>
                    <a:pt x="6" y="83"/>
                  </a:lnTo>
                  <a:lnTo>
                    <a:pt x="11" y="70"/>
                  </a:lnTo>
                  <a:lnTo>
                    <a:pt x="18" y="58"/>
                  </a:lnTo>
                  <a:lnTo>
                    <a:pt x="26" y="46"/>
                  </a:lnTo>
                  <a:lnTo>
                    <a:pt x="37" y="34"/>
                  </a:lnTo>
                  <a:lnTo>
                    <a:pt x="52" y="25"/>
                  </a:lnTo>
                  <a:lnTo>
                    <a:pt x="72" y="18"/>
                  </a:lnTo>
                  <a:lnTo>
                    <a:pt x="94" y="11"/>
                  </a:lnTo>
                  <a:lnTo>
                    <a:pt x="117" y="7"/>
                  </a:lnTo>
                  <a:lnTo>
                    <a:pt x="137" y="3"/>
                  </a:lnTo>
                  <a:lnTo>
                    <a:pt x="156" y="1"/>
                  </a:lnTo>
                  <a:lnTo>
                    <a:pt x="167" y="0"/>
                  </a:lnTo>
                  <a:lnTo>
                    <a:pt x="172" y="0"/>
                  </a:lnTo>
                  <a:lnTo>
                    <a:pt x="217" y="5"/>
                  </a:lnTo>
                  <a:lnTo>
                    <a:pt x="1" y="109"/>
                  </a:lnTo>
                  <a:close/>
                </a:path>
              </a:pathLst>
            </a:custGeom>
            <a:solidFill>
              <a:srgbClr val="C9D8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2" name="Freeform 174"/>
            <p:cNvSpPr>
              <a:spLocks/>
            </p:cNvSpPr>
            <p:nvPr/>
          </p:nvSpPr>
          <p:spPr bwMode="auto">
            <a:xfrm>
              <a:off x="2926" y="1744"/>
              <a:ext cx="272" cy="257"/>
            </a:xfrm>
            <a:custGeom>
              <a:avLst/>
              <a:gdLst>
                <a:gd name="T0" fmla="*/ 100 w 545"/>
                <a:gd name="T1" fmla="*/ 0 h 513"/>
                <a:gd name="T2" fmla="*/ 210 w 545"/>
                <a:gd name="T3" fmla="*/ 27 h 513"/>
                <a:gd name="T4" fmla="*/ 232 w 545"/>
                <a:gd name="T5" fmla="*/ 47 h 513"/>
                <a:gd name="T6" fmla="*/ 264 w 545"/>
                <a:gd name="T7" fmla="*/ 75 h 513"/>
                <a:gd name="T8" fmla="*/ 296 w 545"/>
                <a:gd name="T9" fmla="*/ 99 h 513"/>
                <a:gd name="T10" fmla="*/ 322 w 545"/>
                <a:gd name="T11" fmla="*/ 109 h 513"/>
                <a:gd name="T12" fmla="*/ 359 w 545"/>
                <a:gd name="T13" fmla="*/ 114 h 513"/>
                <a:gd name="T14" fmla="*/ 397 w 545"/>
                <a:gd name="T15" fmla="*/ 115 h 513"/>
                <a:gd name="T16" fmla="*/ 423 w 545"/>
                <a:gd name="T17" fmla="*/ 114 h 513"/>
                <a:gd name="T18" fmla="*/ 402 w 545"/>
                <a:gd name="T19" fmla="*/ 183 h 513"/>
                <a:gd name="T20" fmla="*/ 437 w 545"/>
                <a:gd name="T21" fmla="*/ 225 h 513"/>
                <a:gd name="T22" fmla="*/ 454 w 545"/>
                <a:gd name="T23" fmla="*/ 223 h 513"/>
                <a:gd name="T24" fmla="*/ 481 w 545"/>
                <a:gd name="T25" fmla="*/ 223 h 513"/>
                <a:gd name="T26" fmla="*/ 510 w 545"/>
                <a:gd name="T27" fmla="*/ 231 h 513"/>
                <a:gd name="T28" fmla="*/ 537 w 545"/>
                <a:gd name="T29" fmla="*/ 259 h 513"/>
                <a:gd name="T30" fmla="*/ 545 w 545"/>
                <a:gd name="T31" fmla="*/ 288 h 513"/>
                <a:gd name="T32" fmla="*/ 532 w 545"/>
                <a:gd name="T33" fmla="*/ 316 h 513"/>
                <a:gd name="T34" fmla="*/ 511 w 545"/>
                <a:gd name="T35" fmla="*/ 331 h 513"/>
                <a:gd name="T36" fmla="*/ 487 w 545"/>
                <a:gd name="T37" fmla="*/ 342 h 513"/>
                <a:gd name="T38" fmla="*/ 470 w 545"/>
                <a:gd name="T39" fmla="*/ 346 h 513"/>
                <a:gd name="T40" fmla="*/ 464 w 545"/>
                <a:gd name="T41" fmla="*/ 348 h 513"/>
                <a:gd name="T42" fmla="*/ 449 w 545"/>
                <a:gd name="T43" fmla="*/ 362 h 513"/>
                <a:gd name="T44" fmla="*/ 451 w 545"/>
                <a:gd name="T45" fmla="*/ 394 h 513"/>
                <a:gd name="T46" fmla="*/ 431 w 545"/>
                <a:gd name="T47" fmla="*/ 422 h 513"/>
                <a:gd name="T48" fmla="*/ 399 w 545"/>
                <a:gd name="T49" fmla="*/ 449 h 513"/>
                <a:gd name="T50" fmla="*/ 375 w 545"/>
                <a:gd name="T51" fmla="*/ 467 h 513"/>
                <a:gd name="T52" fmla="*/ 366 w 545"/>
                <a:gd name="T53" fmla="*/ 472 h 513"/>
                <a:gd name="T54" fmla="*/ 337 w 545"/>
                <a:gd name="T55" fmla="*/ 488 h 513"/>
                <a:gd name="T56" fmla="*/ 287 w 545"/>
                <a:gd name="T57" fmla="*/ 506 h 513"/>
                <a:gd name="T58" fmla="*/ 224 w 545"/>
                <a:gd name="T59" fmla="*/ 513 h 513"/>
                <a:gd name="T60" fmla="*/ 158 w 545"/>
                <a:gd name="T61" fmla="*/ 496 h 513"/>
                <a:gd name="T62" fmla="*/ 100 w 545"/>
                <a:gd name="T63" fmla="*/ 471 h 513"/>
                <a:gd name="T64" fmla="*/ 54 w 545"/>
                <a:gd name="T65" fmla="*/ 436 h 513"/>
                <a:gd name="T66" fmla="*/ 22 w 545"/>
                <a:gd name="T67" fmla="*/ 387 h 513"/>
                <a:gd name="T68" fmla="*/ 0 w 545"/>
                <a:gd name="T69" fmla="*/ 273 h 513"/>
                <a:gd name="T70" fmla="*/ 9 w 545"/>
                <a:gd name="T71" fmla="*/ 112 h 513"/>
                <a:gd name="T72" fmla="*/ 19 w 545"/>
                <a:gd name="T73" fmla="*/ 69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45" h="513">
                  <a:moveTo>
                    <a:pt x="19" y="69"/>
                  </a:moveTo>
                  <a:lnTo>
                    <a:pt x="100" y="0"/>
                  </a:lnTo>
                  <a:lnTo>
                    <a:pt x="206" y="24"/>
                  </a:lnTo>
                  <a:lnTo>
                    <a:pt x="210" y="27"/>
                  </a:lnTo>
                  <a:lnTo>
                    <a:pt x="218" y="36"/>
                  </a:lnTo>
                  <a:lnTo>
                    <a:pt x="232" y="47"/>
                  </a:lnTo>
                  <a:lnTo>
                    <a:pt x="247" y="60"/>
                  </a:lnTo>
                  <a:lnTo>
                    <a:pt x="264" y="75"/>
                  </a:lnTo>
                  <a:lnTo>
                    <a:pt x="281" y="87"/>
                  </a:lnTo>
                  <a:lnTo>
                    <a:pt x="296" y="99"/>
                  </a:lnTo>
                  <a:lnTo>
                    <a:pt x="309" y="106"/>
                  </a:lnTo>
                  <a:lnTo>
                    <a:pt x="322" y="109"/>
                  </a:lnTo>
                  <a:lnTo>
                    <a:pt x="339" y="113"/>
                  </a:lnTo>
                  <a:lnTo>
                    <a:pt x="359" y="114"/>
                  </a:lnTo>
                  <a:lnTo>
                    <a:pt x="378" y="115"/>
                  </a:lnTo>
                  <a:lnTo>
                    <a:pt x="397" y="115"/>
                  </a:lnTo>
                  <a:lnTo>
                    <a:pt x="412" y="114"/>
                  </a:lnTo>
                  <a:lnTo>
                    <a:pt x="423" y="114"/>
                  </a:lnTo>
                  <a:lnTo>
                    <a:pt x="427" y="114"/>
                  </a:lnTo>
                  <a:lnTo>
                    <a:pt x="402" y="183"/>
                  </a:lnTo>
                  <a:lnTo>
                    <a:pt x="435" y="227"/>
                  </a:lnTo>
                  <a:lnTo>
                    <a:pt x="437" y="225"/>
                  </a:lnTo>
                  <a:lnTo>
                    <a:pt x="444" y="224"/>
                  </a:lnTo>
                  <a:lnTo>
                    <a:pt x="454" y="223"/>
                  </a:lnTo>
                  <a:lnTo>
                    <a:pt x="467" y="223"/>
                  </a:lnTo>
                  <a:lnTo>
                    <a:pt x="481" y="223"/>
                  </a:lnTo>
                  <a:lnTo>
                    <a:pt x="496" y="227"/>
                  </a:lnTo>
                  <a:lnTo>
                    <a:pt x="510" y="231"/>
                  </a:lnTo>
                  <a:lnTo>
                    <a:pt x="521" y="240"/>
                  </a:lnTo>
                  <a:lnTo>
                    <a:pt x="537" y="259"/>
                  </a:lnTo>
                  <a:lnTo>
                    <a:pt x="545" y="273"/>
                  </a:lnTo>
                  <a:lnTo>
                    <a:pt x="545" y="288"/>
                  </a:lnTo>
                  <a:lnTo>
                    <a:pt x="538" y="306"/>
                  </a:lnTo>
                  <a:lnTo>
                    <a:pt x="532" y="316"/>
                  </a:lnTo>
                  <a:lnTo>
                    <a:pt x="522" y="324"/>
                  </a:lnTo>
                  <a:lnTo>
                    <a:pt x="511" y="331"/>
                  </a:lnTo>
                  <a:lnTo>
                    <a:pt x="498" y="337"/>
                  </a:lnTo>
                  <a:lnTo>
                    <a:pt x="487" y="342"/>
                  </a:lnTo>
                  <a:lnTo>
                    <a:pt x="477" y="344"/>
                  </a:lnTo>
                  <a:lnTo>
                    <a:pt x="470" y="346"/>
                  </a:lnTo>
                  <a:lnTo>
                    <a:pt x="468" y="346"/>
                  </a:lnTo>
                  <a:lnTo>
                    <a:pt x="464" y="348"/>
                  </a:lnTo>
                  <a:lnTo>
                    <a:pt x="454" y="352"/>
                  </a:lnTo>
                  <a:lnTo>
                    <a:pt x="449" y="362"/>
                  </a:lnTo>
                  <a:lnTo>
                    <a:pt x="451" y="381"/>
                  </a:lnTo>
                  <a:lnTo>
                    <a:pt x="451" y="394"/>
                  </a:lnTo>
                  <a:lnTo>
                    <a:pt x="444" y="407"/>
                  </a:lnTo>
                  <a:lnTo>
                    <a:pt x="431" y="422"/>
                  </a:lnTo>
                  <a:lnTo>
                    <a:pt x="416" y="436"/>
                  </a:lnTo>
                  <a:lnTo>
                    <a:pt x="399" y="449"/>
                  </a:lnTo>
                  <a:lnTo>
                    <a:pt x="385" y="460"/>
                  </a:lnTo>
                  <a:lnTo>
                    <a:pt x="375" y="467"/>
                  </a:lnTo>
                  <a:lnTo>
                    <a:pt x="370" y="470"/>
                  </a:lnTo>
                  <a:lnTo>
                    <a:pt x="366" y="472"/>
                  </a:lnTo>
                  <a:lnTo>
                    <a:pt x="355" y="479"/>
                  </a:lnTo>
                  <a:lnTo>
                    <a:pt x="337" y="488"/>
                  </a:lnTo>
                  <a:lnTo>
                    <a:pt x="314" y="498"/>
                  </a:lnTo>
                  <a:lnTo>
                    <a:pt x="287" y="506"/>
                  </a:lnTo>
                  <a:lnTo>
                    <a:pt x="256" y="512"/>
                  </a:lnTo>
                  <a:lnTo>
                    <a:pt x="224" y="513"/>
                  </a:lnTo>
                  <a:lnTo>
                    <a:pt x="190" y="506"/>
                  </a:lnTo>
                  <a:lnTo>
                    <a:pt x="158" y="496"/>
                  </a:lnTo>
                  <a:lnTo>
                    <a:pt x="128" y="483"/>
                  </a:lnTo>
                  <a:lnTo>
                    <a:pt x="100" y="471"/>
                  </a:lnTo>
                  <a:lnTo>
                    <a:pt x="76" y="455"/>
                  </a:lnTo>
                  <a:lnTo>
                    <a:pt x="54" y="436"/>
                  </a:lnTo>
                  <a:lnTo>
                    <a:pt x="36" y="414"/>
                  </a:lnTo>
                  <a:lnTo>
                    <a:pt x="22" y="387"/>
                  </a:lnTo>
                  <a:lnTo>
                    <a:pt x="10" y="354"/>
                  </a:lnTo>
                  <a:lnTo>
                    <a:pt x="0" y="273"/>
                  </a:lnTo>
                  <a:lnTo>
                    <a:pt x="2" y="183"/>
                  </a:lnTo>
                  <a:lnTo>
                    <a:pt x="9" y="112"/>
                  </a:lnTo>
                  <a:lnTo>
                    <a:pt x="14" y="82"/>
                  </a:lnTo>
                  <a:lnTo>
                    <a:pt x="19" y="69"/>
                  </a:lnTo>
                  <a:close/>
                </a:path>
              </a:pathLst>
            </a:custGeom>
            <a:solidFill>
              <a:srgbClr val="EAD3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3" name="Freeform 175"/>
            <p:cNvSpPr>
              <a:spLocks/>
            </p:cNvSpPr>
            <p:nvPr/>
          </p:nvSpPr>
          <p:spPr bwMode="auto">
            <a:xfrm>
              <a:off x="2938" y="1752"/>
              <a:ext cx="231" cy="246"/>
            </a:xfrm>
            <a:custGeom>
              <a:avLst/>
              <a:gdLst>
                <a:gd name="T0" fmla="*/ 85 w 463"/>
                <a:gd name="T1" fmla="*/ 17 h 491"/>
                <a:gd name="T2" fmla="*/ 63 w 463"/>
                <a:gd name="T3" fmla="*/ 29 h 491"/>
                <a:gd name="T4" fmla="*/ 49 w 463"/>
                <a:gd name="T5" fmla="*/ 47 h 491"/>
                <a:gd name="T6" fmla="*/ 37 w 463"/>
                <a:gd name="T7" fmla="*/ 90 h 491"/>
                <a:gd name="T8" fmla="*/ 22 w 463"/>
                <a:gd name="T9" fmla="*/ 162 h 491"/>
                <a:gd name="T10" fmla="*/ 6 w 463"/>
                <a:gd name="T11" fmla="*/ 215 h 491"/>
                <a:gd name="T12" fmla="*/ 0 w 463"/>
                <a:gd name="T13" fmla="*/ 257 h 491"/>
                <a:gd name="T14" fmla="*/ 13 w 463"/>
                <a:gd name="T15" fmla="*/ 304 h 491"/>
                <a:gd name="T16" fmla="*/ 41 w 463"/>
                <a:gd name="T17" fmla="*/ 352 h 491"/>
                <a:gd name="T18" fmla="*/ 60 w 463"/>
                <a:gd name="T19" fmla="*/ 387 h 491"/>
                <a:gd name="T20" fmla="*/ 80 w 463"/>
                <a:gd name="T21" fmla="*/ 418 h 491"/>
                <a:gd name="T22" fmla="*/ 100 w 463"/>
                <a:gd name="T23" fmla="*/ 445 h 491"/>
                <a:gd name="T24" fmla="*/ 121 w 463"/>
                <a:gd name="T25" fmla="*/ 468 h 491"/>
                <a:gd name="T26" fmla="*/ 145 w 463"/>
                <a:gd name="T27" fmla="*/ 483 h 491"/>
                <a:gd name="T28" fmla="*/ 171 w 463"/>
                <a:gd name="T29" fmla="*/ 491 h 491"/>
                <a:gd name="T30" fmla="*/ 201 w 463"/>
                <a:gd name="T31" fmla="*/ 489 h 491"/>
                <a:gd name="T32" fmla="*/ 253 w 463"/>
                <a:gd name="T33" fmla="*/ 472 h 491"/>
                <a:gd name="T34" fmla="*/ 312 w 463"/>
                <a:gd name="T35" fmla="*/ 445 h 491"/>
                <a:gd name="T36" fmla="*/ 356 w 463"/>
                <a:gd name="T37" fmla="*/ 420 h 491"/>
                <a:gd name="T38" fmla="*/ 381 w 463"/>
                <a:gd name="T39" fmla="*/ 396 h 491"/>
                <a:gd name="T40" fmla="*/ 389 w 463"/>
                <a:gd name="T41" fmla="*/ 374 h 491"/>
                <a:gd name="T42" fmla="*/ 399 w 463"/>
                <a:gd name="T43" fmla="*/ 347 h 491"/>
                <a:gd name="T44" fmla="*/ 413 w 463"/>
                <a:gd name="T45" fmla="*/ 321 h 491"/>
                <a:gd name="T46" fmla="*/ 422 w 463"/>
                <a:gd name="T47" fmla="*/ 305 h 491"/>
                <a:gd name="T48" fmla="*/ 425 w 463"/>
                <a:gd name="T49" fmla="*/ 305 h 491"/>
                <a:gd name="T50" fmla="*/ 436 w 463"/>
                <a:gd name="T51" fmla="*/ 313 h 491"/>
                <a:gd name="T52" fmla="*/ 450 w 463"/>
                <a:gd name="T53" fmla="*/ 319 h 491"/>
                <a:gd name="T54" fmla="*/ 462 w 463"/>
                <a:gd name="T55" fmla="*/ 307 h 491"/>
                <a:gd name="T56" fmla="*/ 459 w 463"/>
                <a:gd name="T57" fmla="*/ 274 h 491"/>
                <a:gd name="T58" fmla="*/ 439 w 463"/>
                <a:gd name="T59" fmla="*/ 254 h 491"/>
                <a:gd name="T60" fmla="*/ 410 w 463"/>
                <a:gd name="T61" fmla="*/ 250 h 491"/>
                <a:gd name="T62" fmla="*/ 389 w 463"/>
                <a:gd name="T63" fmla="*/ 251 h 491"/>
                <a:gd name="T64" fmla="*/ 368 w 463"/>
                <a:gd name="T65" fmla="*/ 114 h 491"/>
                <a:gd name="T66" fmla="*/ 364 w 463"/>
                <a:gd name="T67" fmla="*/ 114 h 491"/>
                <a:gd name="T68" fmla="*/ 351 w 463"/>
                <a:gd name="T69" fmla="*/ 111 h 491"/>
                <a:gd name="T70" fmla="*/ 324 w 463"/>
                <a:gd name="T71" fmla="*/ 105 h 491"/>
                <a:gd name="T72" fmla="*/ 284 w 463"/>
                <a:gd name="T73" fmla="*/ 91 h 491"/>
                <a:gd name="T74" fmla="*/ 238 w 463"/>
                <a:gd name="T75" fmla="*/ 61 h 491"/>
                <a:gd name="T76" fmla="*/ 195 w 463"/>
                <a:gd name="T77" fmla="*/ 25 h 491"/>
                <a:gd name="T78" fmla="*/ 151 w 463"/>
                <a:gd name="T79" fmla="*/ 2 h 491"/>
                <a:gd name="T80" fmla="*/ 102 w 463"/>
                <a:gd name="T81" fmla="*/ 9 h 4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63" h="491">
                  <a:moveTo>
                    <a:pt x="102" y="9"/>
                  </a:moveTo>
                  <a:lnTo>
                    <a:pt x="85" y="17"/>
                  </a:lnTo>
                  <a:lnTo>
                    <a:pt x="72" y="23"/>
                  </a:lnTo>
                  <a:lnTo>
                    <a:pt x="63" y="29"/>
                  </a:lnTo>
                  <a:lnTo>
                    <a:pt x="55" y="36"/>
                  </a:lnTo>
                  <a:lnTo>
                    <a:pt x="49" y="47"/>
                  </a:lnTo>
                  <a:lnTo>
                    <a:pt x="43" y="64"/>
                  </a:lnTo>
                  <a:lnTo>
                    <a:pt x="37" y="90"/>
                  </a:lnTo>
                  <a:lnTo>
                    <a:pt x="30" y="125"/>
                  </a:lnTo>
                  <a:lnTo>
                    <a:pt x="22" y="162"/>
                  </a:lnTo>
                  <a:lnTo>
                    <a:pt x="13" y="192"/>
                  </a:lnTo>
                  <a:lnTo>
                    <a:pt x="6" y="215"/>
                  </a:lnTo>
                  <a:lnTo>
                    <a:pt x="2" y="237"/>
                  </a:lnTo>
                  <a:lnTo>
                    <a:pt x="0" y="257"/>
                  </a:lnTo>
                  <a:lnTo>
                    <a:pt x="4" y="278"/>
                  </a:lnTo>
                  <a:lnTo>
                    <a:pt x="13" y="304"/>
                  </a:lnTo>
                  <a:lnTo>
                    <a:pt x="30" y="335"/>
                  </a:lnTo>
                  <a:lnTo>
                    <a:pt x="41" y="352"/>
                  </a:lnTo>
                  <a:lnTo>
                    <a:pt x="50" y="369"/>
                  </a:lnTo>
                  <a:lnTo>
                    <a:pt x="60" y="387"/>
                  </a:lnTo>
                  <a:lnTo>
                    <a:pt x="70" y="403"/>
                  </a:lnTo>
                  <a:lnTo>
                    <a:pt x="80" y="418"/>
                  </a:lnTo>
                  <a:lnTo>
                    <a:pt x="89" y="433"/>
                  </a:lnTo>
                  <a:lnTo>
                    <a:pt x="100" y="445"/>
                  </a:lnTo>
                  <a:lnTo>
                    <a:pt x="110" y="458"/>
                  </a:lnTo>
                  <a:lnTo>
                    <a:pt x="121" y="468"/>
                  </a:lnTo>
                  <a:lnTo>
                    <a:pt x="132" y="476"/>
                  </a:lnTo>
                  <a:lnTo>
                    <a:pt x="145" y="483"/>
                  </a:lnTo>
                  <a:lnTo>
                    <a:pt x="157" y="488"/>
                  </a:lnTo>
                  <a:lnTo>
                    <a:pt x="171" y="491"/>
                  </a:lnTo>
                  <a:lnTo>
                    <a:pt x="186" y="491"/>
                  </a:lnTo>
                  <a:lnTo>
                    <a:pt x="201" y="489"/>
                  </a:lnTo>
                  <a:lnTo>
                    <a:pt x="218" y="484"/>
                  </a:lnTo>
                  <a:lnTo>
                    <a:pt x="253" y="472"/>
                  </a:lnTo>
                  <a:lnTo>
                    <a:pt x="284" y="459"/>
                  </a:lnTo>
                  <a:lnTo>
                    <a:pt x="312" y="445"/>
                  </a:lnTo>
                  <a:lnTo>
                    <a:pt x="335" y="433"/>
                  </a:lnTo>
                  <a:lnTo>
                    <a:pt x="356" y="420"/>
                  </a:lnTo>
                  <a:lnTo>
                    <a:pt x="371" y="407"/>
                  </a:lnTo>
                  <a:lnTo>
                    <a:pt x="381" y="396"/>
                  </a:lnTo>
                  <a:lnTo>
                    <a:pt x="385" y="385"/>
                  </a:lnTo>
                  <a:lnTo>
                    <a:pt x="389" y="374"/>
                  </a:lnTo>
                  <a:lnTo>
                    <a:pt x="394" y="361"/>
                  </a:lnTo>
                  <a:lnTo>
                    <a:pt x="399" y="347"/>
                  </a:lnTo>
                  <a:lnTo>
                    <a:pt x="406" y="334"/>
                  </a:lnTo>
                  <a:lnTo>
                    <a:pt x="413" y="321"/>
                  </a:lnTo>
                  <a:lnTo>
                    <a:pt x="418" y="312"/>
                  </a:lnTo>
                  <a:lnTo>
                    <a:pt x="422" y="305"/>
                  </a:lnTo>
                  <a:lnTo>
                    <a:pt x="424" y="303"/>
                  </a:lnTo>
                  <a:lnTo>
                    <a:pt x="425" y="305"/>
                  </a:lnTo>
                  <a:lnTo>
                    <a:pt x="429" y="308"/>
                  </a:lnTo>
                  <a:lnTo>
                    <a:pt x="436" y="313"/>
                  </a:lnTo>
                  <a:lnTo>
                    <a:pt x="443" y="318"/>
                  </a:lnTo>
                  <a:lnTo>
                    <a:pt x="450" y="319"/>
                  </a:lnTo>
                  <a:lnTo>
                    <a:pt x="457" y="316"/>
                  </a:lnTo>
                  <a:lnTo>
                    <a:pt x="462" y="307"/>
                  </a:lnTo>
                  <a:lnTo>
                    <a:pt x="463" y="291"/>
                  </a:lnTo>
                  <a:lnTo>
                    <a:pt x="459" y="274"/>
                  </a:lnTo>
                  <a:lnTo>
                    <a:pt x="451" y="261"/>
                  </a:lnTo>
                  <a:lnTo>
                    <a:pt x="439" y="254"/>
                  </a:lnTo>
                  <a:lnTo>
                    <a:pt x="425" y="251"/>
                  </a:lnTo>
                  <a:lnTo>
                    <a:pt x="410" y="250"/>
                  </a:lnTo>
                  <a:lnTo>
                    <a:pt x="397" y="251"/>
                  </a:lnTo>
                  <a:lnTo>
                    <a:pt x="389" y="251"/>
                  </a:lnTo>
                  <a:lnTo>
                    <a:pt x="385" y="252"/>
                  </a:lnTo>
                  <a:lnTo>
                    <a:pt x="368" y="114"/>
                  </a:lnTo>
                  <a:lnTo>
                    <a:pt x="367" y="114"/>
                  </a:lnTo>
                  <a:lnTo>
                    <a:pt x="364" y="114"/>
                  </a:lnTo>
                  <a:lnTo>
                    <a:pt x="359" y="113"/>
                  </a:lnTo>
                  <a:lnTo>
                    <a:pt x="351" y="111"/>
                  </a:lnTo>
                  <a:lnTo>
                    <a:pt x="339" y="109"/>
                  </a:lnTo>
                  <a:lnTo>
                    <a:pt x="324" y="105"/>
                  </a:lnTo>
                  <a:lnTo>
                    <a:pt x="306" y="99"/>
                  </a:lnTo>
                  <a:lnTo>
                    <a:pt x="284" y="91"/>
                  </a:lnTo>
                  <a:lnTo>
                    <a:pt x="260" y="78"/>
                  </a:lnTo>
                  <a:lnTo>
                    <a:pt x="238" y="61"/>
                  </a:lnTo>
                  <a:lnTo>
                    <a:pt x="217" y="42"/>
                  </a:lnTo>
                  <a:lnTo>
                    <a:pt x="195" y="25"/>
                  </a:lnTo>
                  <a:lnTo>
                    <a:pt x="175" y="10"/>
                  </a:lnTo>
                  <a:lnTo>
                    <a:pt x="151" y="2"/>
                  </a:lnTo>
                  <a:lnTo>
                    <a:pt x="128" y="0"/>
                  </a:lnTo>
                  <a:lnTo>
                    <a:pt x="102" y="9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4" name="Freeform 176"/>
            <p:cNvSpPr>
              <a:spLocks/>
            </p:cNvSpPr>
            <p:nvPr/>
          </p:nvSpPr>
          <p:spPr bwMode="auto">
            <a:xfrm>
              <a:off x="3054" y="1889"/>
              <a:ext cx="55" cy="55"/>
            </a:xfrm>
            <a:custGeom>
              <a:avLst/>
              <a:gdLst>
                <a:gd name="T0" fmla="*/ 111 w 111"/>
                <a:gd name="T1" fmla="*/ 55 h 110"/>
                <a:gd name="T2" fmla="*/ 110 w 111"/>
                <a:gd name="T3" fmla="*/ 67 h 110"/>
                <a:gd name="T4" fmla="*/ 106 w 111"/>
                <a:gd name="T5" fmla="*/ 77 h 110"/>
                <a:gd name="T6" fmla="*/ 101 w 111"/>
                <a:gd name="T7" fmla="*/ 86 h 110"/>
                <a:gd name="T8" fmla="*/ 95 w 111"/>
                <a:gd name="T9" fmla="*/ 94 h 110"/>
                <a:gd name="T10" fmla="*/ 86 w 111"/>
                <a:gd name="T11" fmla="*/ 101 h 110"/>
                <a:gd name="T12" fmla="*/ 77 w 111"/>
                <a:gd name="T13" fmla="*/ 106 h 110"/>
                <a:gd name="T14" fmla="*/ 67 w 111"/>
                <a:gd name="T15" fmla="*/ 109 h 110"/>
                <a:gd name="T16" fmla="*/ 55 w 111"/>
                <a:gd name="T17" fmla="*/ 110 h 110"/>
                <a:gd name="T18" fmla="*/ 44 w 111"/>
                <a:gd name="T19" fmla="*/ 109 h 110"/>
                <a:gd name="T20" fmla="*/ 35 w 111"/>
                <a:gd name="T21" fmla="*/ 106 h 110"/>
                <a:gd name="T22" fmla="*/ 24 w 111"/>
                <a:gd name="T23" fmla="*/ 101 h 110"/>
                <a:gd name="T24" fmla="*/ 16 w 111"/>
                <a:gd name="T25" fmla="*/ 94 h 110"/>
                <a:gd name="T26" fmla="*/ 9 w 111"/>
                <a:gd name="T27" fmla="*/ 86 h 110"/>
                <a:gd name="T28" fmla="*/ 5 w 111"/>
                <a:gd name="T29" fmla="*/ 77 h 110"/>
                <a:gd name="T30" fmla="*/ 1 w 111"/>
                <a:gd name="T31" fmla="*/ 67 h 110"/>
                <a:gd name="T32" fmla="*/ 0 w 111"/>
                <a:gd name="T33" fmla="*/ 55 h 110"/>
                <a:gd name="T34" fmla="*/ 1 w 111"/>
                <a:gd name="T35" fmla="*/ 44 h 110"/>
                <a:gd name="T36" fmla="*/ 5 w 111"/>
                <a:gd name="T37" fmla="*/ 34 h 110"/>
                <a:gd name="T38" fmla="*/ 9 w 111"/>
                <a:gd name="T39" fmla="*/ 24 h 110"/>
                <a:gd name="T40" fmla="*/ 16 w 111"/>
                <a:gd name="T41" fmla="*/ 16 h 110"/>
                <a:gd name="T42" fmla="*/ 24 w 111"/>
                <a:gd name="T43" fmla="*/ 9 h 110"/>
                <a:gd name="T44" fmla="*/ 35 w 111"/>
                <a:gd name="T45" fmla="*/ 4 h 110"/>
                <a:gd name="T46" fmla="*/ 44 w 111"/>
                <a:gd name="T47" fmla="*/ 1 h 110"/>
                <a:gd name="T48" fmla="*/ 55 w 111"/>
                <a:gd name="T49" fmla="*/ 0 h 110"/>
                <a:gd name="T50" fmla="*/ 67 w 111"/>
                <a:gd name="T51" fmla="*/ 1 h 110"/>
                <a:gd name="T52" fmla="*/ 77 w 111"/>
                <a:gd name="T53" fmla="*/ 4 h 110"/>
                <a:gd name="T54" fmla="*/ 86 w 111"/>
                <a:gd name="T55" fmla="*/ 9 h 110"/>
                <a:gd name="T56" fmla="*/ 95 w 111"/>
                <a:gd name="T57" fmla="*/ 16 h 110"/>
                <a:gd name="T58" fmla="*/ 101 w 111"/>
                <a:gd name="T59" fmla="*/ 24 h 110"/>
                <a:gd name="T60" fmla="*/ 106 w 111"/>
                <a:gd name="T61" fmla="*/ 34 h 110"/>
                <a:gd name="T62" fmla="*/ 110 w 111"/>
                <a:gd name="T63" fmla="*/ 44 h 110"/>
                <a:gd name="T64" fmla="*/ 111 w 111"/>
                <a:gd name="T65" fmla="*/ 5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1" h="110">
                  <a:moveTo>
                    <a:pt x="111" y="55"/>
                  </a:moveTo>
                  <a:lnTo>
                    <a:pt x="110" y="67"/>
                  </a:lnTo>
                  <a:lnTo>
                    <a:pt x="106" y="77"/>
                  </a:lnTo>
                  <a:lnTo>
                    <a:pt x="101" y="86"/>
                  </a:lnTo>
                  <a:lnTo>
                    <a:pt x="95" y="94"/>
                  </a:lnTo>
                  <a:lnTo>
                    <a:pt x="86" y="101"/>
                  </a:lnTo>
                  <a:lnTo>
                    <a:pt x="77" y="106"/>
                  </a:lnTo>
                  <a:lnTo>
                    <a:pt x="67" y="109"/>
                  </a:lnTo>
                  <a:lnTo>
                    <a:pt x="55" y="110"/>
                  </a:lnTo>
                  <a:lnTo>
                    <a:pt x="44" y="109"/>
                  </a:lnTo>
                  <a:lnTo>
                    <a:pt x="35" y="106"/>
                  </a:lnTo>
                  <a:lnTo>
                    <a:pt x="24" y="101"/>
                  </a:lnTo>
                  <a:lnTo>
                    <a:pt x="16" y="94"/>
                  </a:lnTo>
                  <a:lnTo>
                    <a:pt x="9" y="86"/>
                  </a:lnTo>
                  <a:lnTo>
                    <a:pt x="5" y="77"/>
                  </a:lnTo>
                  <a:lnTo>
                    <a:pt x="1" y="67"/>
                  </a:lnTo>
                  <a:lnTo>
                    <a:pt x="0" y="55"/>
                  </a:lnTo>
                  <a:lnTo>
                    <a:pt x="1" y="44"/>
                  </a:lnTo>
                  <a:lnTo>
                    <a:pt x="5" y="34"/>
                  </a:lnTo>
                  <a:lnTo>
                    <a:pt x="9" y="24"/>
                  </a:lnTo>
                  <a:lnTo>
                    <a:pt x="16" y="16"/>
                  </a:lnTo>
                  <a:lnTo>
                    <a:pt x="24" y="9"/>
                  </a:lnTo>
                  <a:lnTo>
                    <a:pt x="35" y="4"/>
                  </a:lnTo>
                  <a:lnTo>
                    <a:pt x="44" y="1"/>
                  </a:lnTo>
                  <a:lnTo>
                    <a:pt x="55" y="0"/>
                  </a:lnTo>
                  <a:lnTo>
                    <a:pt x="67" y="1"/>
                  </a:lnTo>
                  <a:lnTo>
                    <a:pt x="77" y="4"/>
                  </a:lnTo>
                  <a:lnTo>
                    <a:pt x="86" y="9"/>
                  </a:lnTo>
                  <a:lnTo>
                    <a:pt x="95" y="16"/>
                  </a:lnTo>
                  <a:lnTo>
                    <a:pt x="101" y="24"/>
                  </a:lnTo>
                  <a:lnTo>
                    <a:pt x="106" y="34"/>
                  </a:lnTo>
                  <a:lnTo>
                    <a:pt x="110" y="44"/>
                  </a:lnTo>
                  <a:lnTo>
                    <a:pt x="111" y="55"/>
                  </a:lnTo>
                  <a:close/>
                </a:path>
              </a:pathLst>
            </a:custGeom>
            <a:solidFill>
              <a:srgbClr val="F49E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5" name="Freeform 177"/>
            <p:cNvSpPr>
              <a:spLocks/>
            </p:cNvSpPr>
            <p:nvPr/>
          </p:nvSpPr>
          <p:spPr bwMode="auto">
            <a:xfrm>
              <a:off x="2957" y="1700"/>
              <a:ext cx="237" cy="90"/>
            </a:xfrm>
            <a:custGeom>
              <a:avLst/>
              <a:gdLst>
                <a:gd name="T0" fmla="*/ 312 w 474"/>
                <a:gd name="T1" fmla="*/ 13 h 181"/>
                <a:gd name="T2" fmla="*/ 288 w 474"/>
                <a:gd name="T3" fmla="*/ 12 h 181"/>
                <a:gd name="T4" fmla="*/ 261 w 474"/>
                <a:gd name="T5" fmla="*/ 11 h 181"/>
                <a:gd name="T6" fmla="*/ 230 w 474"/>
                <a:gd name="T7" fmla="*/ 9 h 181"/>
                <a:gd name="T8" fmla="*/ 192 w 474"/>
                <a:gd name="T9" fmla="*/ 9 h 181"/>
                <a:gd name="T10" fmla="*/ 150 w 474"/>
                <a:gd name="T11" fmla="*/ 5 h 181"/>
                <a:gd name="T12" fmla="*/ 109 w 474"/>
                <a:gd name="T13" fmla="*/ 0 h 181"/>
                <a:gd name="T14" fmla="*/ 72 w 474"/>
                <a:gd name="T15" fmla="*/ 0 h 181"/>
                <a:gd name="T16" fmla="*/ 42 w 474"/>
                <a:gd name="T17" fmla="*/ 8 h 181"/>
                <a:gd name="T18" fmla="*/ 20 w 474"/>
                <a:gd name="T19" fmla="*/ 22 h 181"/>
                <a:gd name="T20" fmla="*/ 6 w 474"/>
                <a:gd name="T21" fmla="*/ 36 h 181"/>
                <a:gd name="T22" fmla="*/ 0 w 474"/>
                <a:gd name="T23" fmla="*/ 49 h 181"/>
                <a:gd name="T24" fmla="*/ 6 w 474"/>
                <a:gd name="T25" fmla="*/ 53 h 181"/>
                <a:gd name="T26" fmla="*/ 22 w 474"/>
                <a:gd name="T27" fmla="*/ 51 h 181"/>
                <a:gd name="T28" fmla="*/ 49 w 474"/>
                <a:gd name="T29" fmla="*/ 45 h 181"/>
                <a:gd name="T30" fmla="*/ 81 w 474"/>
                <a:gd name="T31" fmla="*/ 45 h 181"/>
                <a:gd name="T32" fmla="*/ 111 w 474"/>
                <a:gd name="T33" fmla="*/ 53 h 181"/>
                <a:gd name="T34" fmla="*/ 141 w 474"/>
                <a:gd name="T35" fmla="*/ 68 h 181"/>
                <a:gd name="T36" fmla="*/ 180 w 474"/>
                <a:gd name="T37" fmla="*/ 89 h 181"/>
                <a:gd name="T38" fmla="*/ 225 w 474"/>
                <a:gd name="T39" fmla="*/ 112 h 181"/>
                <a:gd name="T40" fmla="*/ 271 w 474"/>
                <a:gd name="T41" fmla="*/ 136 h 181"/>
                <a:gd name="T42" fmla="*/ 318 w 474"/>
                <a:gd name="T43" fmla="*/ 157 h 181"/>
                <a:gd name="T44" fmla="*/ 358 w 474"/>
                <a:gd name="T45" fmla="*/ 173 h 181"/>
                <a:gd name="T46" fmla="*/ 390 w 474"/>
                <a:gd name="T47" fmla="*/ 181 h 181"/>
                <a:gd name="T48" fmla="*/ 424 w 474"/>
                <a:gd name="T49" fmla="*/ 178 h 181"/>
                <a:gd name="T50" fmla="*/ 455 w 474"/>
                <a:gd name="T51" fmla="*/ 168 h 181"/>
                <a:gd name="T52" fmla="*/ 472 w 474"/>
                <a:gd name="T53" fmla="*/ 153 h 181"/>
                <a:gd name="T54" fmla="*/ 474 w 474"/>
                <a:gd name="T55" fmla="*/ 127 h 181"/>
                <a:gd name="T56" fmla="*/ 458 w 474"/>
                <a:gd name="T57" fmla="*/ 89 h 181"/>
                <a:gd name="T58" fmla="*/ 424 w 474"/>
                <a:gd name="T59" fmla="*/ 54 h 181"/>
                <a:gd name="T60" fmla="*/ 381 w 474"/>
                <a:gd name="T61" fmla="*/ 28 h 181"/>
                <a:gd name="T62" fmla="*/ 339 w 474"/>
                <a:gd name="T63" fmla="*/ 14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474" h="181">
                  <a:moveTo>
                    <a:pt x="323" y="13"/>
                  </a:moveTo>
                  <a:lnTo>
                    <a:pt x="312" y="13"/>
                  </a:lnTo>
                  <a:lnTo>
                    <a:pt x="300" y="13"/>
                  </a:lnTo>
                  <a:lnTo>
                    <a:pt x="288" y="12"/>
                  </a:lnTo>
                  <a:lnTo>
                    <a:pt x="275" y="11"/>
                  </a:lnTo>
                  <a:lnTo>
                    <a:pt x="261" y="11"/>
                  </a:lnTo>
                  <a:lnTo>
                    <a:pt x="246" y="9"/>
                  </a:lnTo>
                  <a:lnTo>
                    <a:pt x="230" y="9"/>
                  </a:lnTo>
                  <a:lnTo>
                    <a:pt x="211" y="9"/>
                  </a:lnTo>
                  <a:lnTo>
                    <a:pt x="192" y="9"/>
                  </a:lnTo>
                  <a:lnTo>
                    <a:pt x="172" y="7"/>
                  </a:lnTo>
                  <a:lnTo>
                    <a:pt x="150" y="5"/>
                  </a:lnTo>
                  <a:lnTo>
                    <a:pt x="130" y="3"/>
                  </a:lnTo>
                  <a:lnTo>
                    <a:pt x="109" y="0"/>
                  </a:lnTo>
                  <a:lnTo>
                    <a:pt x="89" y="0"/>
                  </a:lnTo>
                  <a:lnTo>
                    <a:pt x="72" y="0"/>
                  </a:lnTo>
                  <a:lnTo>
                    <a:pt x="56" y="4"/>
                  </a:lnTo>
                  <a:lnTo>
                    <a:pt x="42" y="8"/>
                  </a:lnTo>
                  <a:lnTo>
                    <a:pt x="30" y="15"/>
                  </a:lnTo>
                  <a:lnTo>
                    <a:pt x="20" y="22"/>
                  </a:lnTo>
                  <a:lnTo>
                    <a:pt x="12" y="29"/>
                  </a:lnTo>
                  <a:lnTo>
                    <a:pt x="6" y="36"/>
                  </a:lnTo>
                  <a:lnTo>
                    <a:pt x="2" y="43"/>
                  </a:lnTo>
                  <a:lnTo>
                    <a:pt x="0" y="49"/>
                  </a:lnTo>
                  <a:lnTo>
                    <a:pt x="2" y="52"/>
                  </a:lnTo>
                  <a:lnTo>
                    <a:pt x="6" y="53"/>
                  </a:lnTo>
                  <a:lnTo>
                    <a:pt x="13" y="53"/>
                  </a:lnTo>
                  <a:lnTo>
                    <a:pt x="22" y="51"/>
                  </a:lnTo>
                  <a:lnTo>
                    <a:pt x="35" y="47"/>
                  </a:lnTo>
                  <a:lnTo>
                    <a:pt x="49" y="45"/>
                  </a:lnTo>
                  <a:lnTo>
                    <a:pt x="64" y="44"/>
                  </a:lnTo>
                  <a:lnTo>
                    <a:pt x="81" y="45"/>
                  </a:lnTo>
                  <a:lnTo>
                    <a:pt x="100" y="50"/>
                  </a:lnTo>
                  <a:lnTo>
                    <a:pt x="111" y="53"/>
                  </a:lnTo>
                  <a:lnTo>
                    <a:pt x="125" y="60"/>
                  </a:lnTo>
                  <a:lnTo>
                    <a:pt x="141" y="68"/>
                  </a:lnTo>
                  <a:lnTo>
                    <a:pt x="161" y="77"/>
                  </a:lnTo>
                  <a:lnTo>
                    <a:pt x="180" y="89"/>
                  </a:lnTo>
                  <a:lnTo>
                    <a:pt x="202" y="100"/>
                  </a:lnTo>
                  <a:lnTo>
                    <a:pt x="225" y="112"/>
                  </a:lnTo>
                  <a:lnTo>
                    <a:pt x="248" y="123"/>
                  </a:lnTo>
                  <a:lnTo>
                    <a:pt x="271" y="136"/>
                  </a:lnTo>
                  <a:lnTo>
                    <a:pt x="294" y="146"/>
                  </a:lnTo>
                  <a:lnTo>
                    <a:pt x="318" y="157"/>
                  </a:lnTo>
                  <a:lnTo>
                    <a:pt x="338" y="166"/>
                  </a:lnTo>
                  <a:lnTo>
                    <a:pt x="358" y="173"/>
                  </a:lnTo>
                  <a:lnTo>
                    <a:pt x="375" y="179"/>
                  </a:lnTo>
                  <a:lnTo>
                    <a:pt x="390" y="181"/>
                  </a:lnTo>
                  <a:lnTo>
                    <a:pt x="403" y="181"/>
                  </a:lnTo>
                  <a:lnTo>
                    <a:pt x="424" y="178"/>
                  </a:lnTo>
                  <a:lnTo>
                    <a:pt x="441" y="174"/>
                  </a:lnTo>
                  <a:lnTo>
                    <a:pt x="455" y="168"/>
                  </a:lnTo>
                  <a:lnTo>
                    <a:pt x="465" y="161"/>
                  </a:lnTo>
                  <a:lnTo>
                    <a:pt x="472" y="153"/>
                  </a:lnTo>
                  <a:lnTo>
                    <a:pt x="474" y="142"/>
                  </a:lnTo>
                  <a:lnTo>
                    <a:pt x="474" y="127"/>
                  </a:lnTo>
                  <a:lnTo>
                    <a:pt x="469" y="108"/>
                  </a:lnTo>
                  <a:lnTo>
                    <a:pt x="458" y="89"/>
                  </a:lnTo>
                  <a:lnTo>
                    <a:pt x="443" y="70"/>
                  </a:lnTo>
                  <a:lnTo>
                    <a:pt x="424" y="54"/>
                  </a:lnTo>
                  <a:lnTo>
                    <a:pt x="403" y="39"/>
                  </a:lnTo>
                  <a:lnTo>
                    <a:pt x="381" y="28"/>
                  </a:lnTo>
                  <a:lnTo>
                    <a:pt x="359" y="20"/>
                  </a:lnTo>
                  <a:lnTo>
                    <a:pt x="339" y="14"/>
                  </a:lnTo>
                  <a:lnTo>
                    <a:pt x="323" y="13"/>
                  </a:lnTo>
                  <a:close/>
                </a:path>
              </a:pathLst>
            </a:custGeom>
            <a:solidFill>
              <a:srgbClr val="C9D8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6" name="Freeform 178"/>
            <p:cNvSpPr>
              <a:spLocks/>
            </p:cNvSpPr>
            <p:nvPr/>
          </p:nvSpPr>
          <p:spPr bwMode="auto">
            <a:xfrm>
              <a:off x="2768" y="1953"/>
              <a:ext cx="204" cy="331"/>
            </a:xfrm>
            <a:custGeom>
              <a:avLst/>
              <a:gdLst>
                <a:gd name="T0" fmla="*/ 347 w 409"/>
                <a:gd name="T1" fmla="*/ 1 h 660"/>
                <a:gd name="T2" fmla="*/ 320 w 409"/>
                <a:gd name="T3" fmla="*/ 11 h 660"/>
                <a:gd name="T4" fmla="*/ 290 w 409"/>
                <a:gd name="T5" fmla="*/ 37 h 660"/>
                <a:gd name="T6" fmla="*/ 260 w 409"/>
                <a:gd name="T7" fmla="*/ 75 h 660"/>
                <a:gd name="T8" fmla="*/ 230 w 409"/>
                <a:gd name="T9" fmla="*/ 129 h 660"/>
                <a:gd name="T10" fmla="*/ 203 w 409"/>
                <a:gd name="T11" fmla="*/ 191 h 660"/>
                <a:gd name="T12" fmla="*/ 177 w 409"/>
                <a:gd name="T13" fmla="*/ 248 h 660"/>
                <a:gd name="T14" fmla="*/ 144 w 409"/>
                <a:gd name="T15" fmla="*/ 301 h 660"/>
                <a:gd name="T16" fmla="*/ 106 w 409"/>
                <a:gd name="T17" fmla="*/ 345 h 660"/>
                <a:gd name="T18" fmla="*/ 64 w 409"/>
                <a:gd name="T19" fmla="*/ 376 h 660"/>
                <a:gd name="T20" fmla="*/ 28 w 409"/>
                <a:gd name="T21" fmla="*/ 399 h 660"/>
                <a:gd name="T22" fmla="*/ 5 w 409"/>
                <a:gd name="T23" fmla="*/ 421 h 660"/>
                <a:gd name="T24" fmla="*/ 1 w 409"/>
                <a:gd name="T25" fmla="*/ 446 h 660"/>
                <a:gd name="T26" fmla="*/ 5 w 409"/>
                <a:gd name="T27" fmla="*/ 476 h 660"/>
                <a:gd name="T28" fmla="*/ 6 w 409"/>
                <a:gd name="T29" fmla="*/ 505 h 660"/>
                <a:gd name="T30" fmla="*/ 20 w 409"/>
                <a:gd name="T31" fmla="*/ 527 h 660"/>
                <a:gd name="T32" fmla="*/ 60 w 409"/>
                <a:gd name="T33" fmla="*/ 536 h 660"/>
                <a:gd name="T34" fmla="*/ 121 w 409"/>
                <a:gd name="T35" fmla="*/ 526 h 660"/>
                <a:gd name="T36" fmla="*/ 181 w 409"/>
                <a:gd name="T37" fmla="*/ 500 h 660"/>
                <a:gd name="T38" fmla="*/ 226 w 409"/>
                <a:gd name="T39" fmla="*/ 474 h 660"/>
                <a:gd name="T40" fmla="*/ 243 w 409"/>
                <a:gd name="T41" fmla="*/ 462 h 660"/>
                <a:gd name="T42" fmla="*/ 231 w 409"/>
                <a:gd name="T43" fmla="*/ 538 h 660"/>
                <a:gd name="T44" fmla="*/ 243 w 409"/>
                <a:gd name="T45" fmla="*/ 625 h 660"/>
                <a:gd name="T46" fmla="*/ 275 w 409"/>
                <a:gd name="T47" fmla="*/ 640 h 660"/>
                <a:gd name="T48" fmla="*/ 309 w 409"/>
                <a:gd name="T49" fmla="*/ 656 h 660"/>
                <a:gd name="T50" fmla="*/ 337 w 409"/>
                <a:gd name="T51" fmla="*/ 659 h 660"/>
                <a:gd name="T52" fmla="*/ 347 w 409"/>
                <a:gd name="T53" fmla="*/ 635 h 660"/>
                <a:gd name="T54" fmla="*/ 335 w 409"/>
                <a:gd name="T55" fmla="*/ 500 h 660"/>
                <a:gd name="T56" fmla="*/ 335 w 409"/>
                <a:gd name="T57" fmla="*/ 331 h 660"/>
                <a:gd name="T58" fmla="*/ 354 w 409"/>
                <a:gd name="T59" fmla="*/ 248 h 660"/>
                <a:gd name="T60" fmla="*/ 382 w 409"/>
                <a:gd name="T61" fmla="*/ 162 h 660"/>
                <a:gd name="T62" fmla="*/ 404 w 409"/>
                <a:gd name="T63" fmla="*/ 91 h 660"/>
                <a:gd name="T64" fmla="*/ 408 w 409"/>
                <a:gd name="T65" fmla="*/ 52 h 660"/>
                <a:gd name="T66" fmla="*/ 399 w 409"/>
                <a:gd name="T67" fmla="*/ 34 h 660"/>
                <a:gd name="T68" fmla="*/ 385 w 409"/>
                <a:gd name="T69" fmla="*/ 16 h 660"/>
                <a:gd name="T70" fmla="*/ 368 w 409"/>
                <a:gd name="T71" fmla="*/ 2 h 660"/>
                <a:gd name="T72" fmla="*/ 347 w 409"/>
                <a:gd name="T73" fmla="*/ 1 h 6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9" h="660">
                  <a:moveTo>
                    <a:pt x="347" y="1"/>
                  </a:moveTo>
                  <a:lnTo>
                    <a:pt x="347" y="1"/>
                  </a:lnTo>
                  <a:lnTo>
                    <a:pt x="333" y="4"/>
                  </a:lnTo>
                  <a:lnTo>
                    <a:pt x="320" y="11"/>
                  </a:lnTo>
                  <a:lnTo>
                    <a:pt x="305" y="23"/>
                  </a:lnTo>
                  <a:lnTo>
                    <a:pt x="290" y="37"/>
                  </a:lnTo>
                  <a:lnTo>
                    <a:pt x="275" y="54"/>
                  </a:lnTo>
                  <a:lnTo>
                    <a:pt x="260" y="75"/>
                  </a:lnTo>
                  <a:lnTo>
                    <a:pt x="245" y="100"/>
                  </a:lnTo>
                  <a:lnTo>
                    <a:pt x="230" y="129"/>
                  </a:lnTo>
                  <a:lnTo>
                    <a:pt x="217" y="160"/>
                  </a:lnTo>
                  <a:lnTo>
                    <a:pt x="203" y="191"/>
                  </a:lnTo>
                  <a:lnTo>
                    <a:pt x="190" y="221"/>
                  </a:lnTo>
                  <a:lnTo>
                    <a:pt x="177" y="248"/>
                  </a:lnTo>
                  <a:lnTo>
                    <a:pt x="162" y="276"/>
                  </a:lnTo>
                  <a:lnTo>
                    <a:pt x="144" y="301"/>
                  </a:lnTo>
                  <a:lnTo>
                    <a:pt x="127" y="324"/>
                  </a:lnTo>
                  <a:lnTo>
                    <a:pt x="106" y="345"/>
                  </a:lnTo>
                  <a:lnTo>
                    <a:pt x="84" y="362"/>
                  </a:lnTo>
                  <a:lnTo>
                    <a:pt x="64" y="376"/>
                  </a:lnTo>
                  <a:lnTo>
                    <a:pt x="44" y="389"/>
                  </a:lnTo>
                  <a:lnTo>
                    <a:pt x="28" y="399"/>
                  </a:lnTo>
                  <a:lnTo>
                    <a:pt x="14" y="410"/>
                  </a:lnTo>
                  <a:lnTo>
                    <a:pt x="5" y="421"/>
                  </a:lnTo>
                  <a:lnTo>
                    <a:pt x="0" y="433"/>
                  </a:lnTo>
                  <a:lnTo>
                    <a:pt x="1" y="446"/>
                  </a:lnTo>
                  <a:lnTo>
                    <a:pt x="4" y="461"/>
                  </a:lnTo>
                  <a:lnTo>
                    <a:pt x="5" y="476"/>
                  </a:lnTo>
                  <a:lnTo>
                    <a:pt x="5" y="491"/>
                  </a:lnTo>
                  <a:lnTo>
                    <a:pt x="6" y="505"/>
                  </a:lnTo>
                  <a:lnTo>
                    <a:pt x="11" y="517"/>
                  </a:lnTo>
                  <a:lnTo>
                    <a:pt x="20" y="527"/>
                  </a:lnTo>
                  <a:lnTo>
                    <a:pt x="36" y="533"/>
                  </a:lnTo>
                  <a:lnTo>
                    <a:pt x="60" y="536"/>
                  </a:lnTo>
                  <a:lnTo>
                    <a:pt x="90" y="534"/>
                  </a:lnTo>
                  <a:lnTo>
                    <a:pt x="121" y="526"/>
                  </a:lnTo>
                  <a:lnTo>
                    <a:pt x="152" y="514"/>
                  </a:lnTo>
                  <a:lnTo>
                    <a:pt x="181" y="500"/>
                  </a:lnTo>
                  <a:lnTo>
                    <a:pt x="205" y="487"/>
                  </a:lnTo>
                  <a:lnTo>
                    <a:pt x="226" y="474"/>
                  </a:lnTo>
                  <a:lnTo>
                    <a:pt x="239" y="466"/>
                  </a:lnTo>
                  <a:lnTo>
                    <a:pt x="243" y="462"/>
                  </a:lnTo>
                  <a:lnTo>
                    <a:pt x="239" y="486"/>
                  </a:lnTo>
                  <a:lnTo>
                    <a:pt x="231" y="538"/>
                  </a:lnTo>
                  <a:lnTo>
                    <a:pt x="230" y="594"/>
                  </a:lnTo>
                  <a:lnTo>
                    <a:pt x="243" y="625"/>
                  </a:lnTo>
                  <a:lnTo>
                    <a:pt x="258" y="632"/>
                  </a:lnTo>
                  <a:lnTo>
                    <a:pt x="275" y="640"/>
                  </a:lnTo>
                  <a:lnTo>
                    <a:pt x="292" y="649"/>
                  </a:lnTo>
                  <a:lnTo>
                    <a:pt x="309" y="656"/>
                  </a:lnTo>
                  <a:lnTo>
                    <a:pt x="325" y="660"/>
                  </a:lnTo>
                  <a:lnTo>
                    <a:pt x="337" y="659"/>
                  </a:lnTo>
                  <a:lnTo>
                    <a:pt x="345" y="651"/>
                  </a:lnTo>
                  <a:lnTo>
                    <a:pt x="347" y="635"/>
                  </a:lnTo>
                  <a:lnTo>
                    <a:pt x="341" y="578"/>
                  </a:lnTo>
                  <a:lnTo>
                    <a:pt x="335" y="500"/>
                  </a:lnTo>
                  <a:lnTo>
                    <a:pt x="330" y="413"/>
                  </a:lnTo>
                  <a:lnTo>
                    <a:pt x="335" y="331"/>
                  </a:lnTo>
                  <a:lnTo>
                    <a:pt x="343" y="291"/>
                  </a:lnTo>
                  <a:lnTo>
                    <a:pt x="354" y="248"/>
                  </a:lnTo>
                  <a:lnTo>
                    <a:pt x="368" y="203"/>
                  </a:lnTo>
                  <a:lnTo>
                    <a:pt x="382" y="162"/>
                  </a:lnTo>
                  <a:lnTo>
                    <a:pt x="394" y="123"/>
                  </a:lnTo>
                  <a:lnTo>
                    <a:pt x="404" y="91"/>
                  </a:lnTo>
                  <a:lnTo>
                    <a:pt x="409" y="65"/>
                  </a:lnTo>
                  <a:lnTo>
                    <a:pt x="408" y="52"/>
                  </a:lnTo>
                  <a:lnTo>
                    <a:pt x="404" y="43"/>
                  </a:lnTo>
                  <a:lnTo>
                    <a:pt x="399" y="34"/>
                  </a:lnTo>
                  <a:lnTo>
                    <a:pt x="392" y="24"/>
                  </a:lnTo>
                  <a:lnTo>
                    <a:pt x="385" y="16"/>
                  </a:lnTo>
                  <a:lnTo>
                    <a:pt x="377" y="8"/>
                  </a:lnTo>
                  <a:lnTo>
                    <a:pt x="368" y="2"/>
                  </a:lnTo>
                  <a:lnTo>
                    <a:pt x="358" y="0"/>
                  </a:lnTo>
                  <a:lnTo>
                    <a:pt x="347" y="1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7" name="Freeform 179"/>
            <p:cNvSpPr>
              <a:spLocks/>
            </p:cNvSpPr>
            <p:nvPr/>
          </p:nvSpPr>
          <p:spPr bwMode="auto">
            <a:xfrm>
              <a:off x="3090" y="1950"/>
              <a:ext cx="166" cy="311"/>
            </a:xfrm>
            <a:custGeom>
              <a:avLst/>
              <a:gdLst>
                <a:gd name="T0" fmla="*/ 135 w 331"/>
                <a:gd name="T1" fmla="*/ 0 h 623"/>
                <a:gd name="T2" fmla="*/ 114 w 331"/>
                <a:gd name="T3" fmla="*/ 2 h 623"/>
                <a:gd name="T4" fmla="*/ 92 w 331"/>
                <a:gd name="T5" fmla="*/ 7 h 623"/>
                <a:gd name="T6" fmla="*/ 70 w 331"/>
                <a:gd name="T7" fmla="*/ 14 h 623"/>
                <a:gd name="T8" fmla="*/ 48 w 331"/>
                <a:gd name="T9" fmla="*/ 24 h 623"/>
                <a:gd name="T10" fmla="*/ 30 w 331"/>
                <a:gd name="T11" fmla="*/ 36 h 623"/>
                <a:gd name="T12" fmla="*/ 15 w 331"/>
                <a:gd name="T13" fmla="*/ 49 h 623"/>
                <a:gd name="T14" fmla="*/ 4 w 331"/>
                <a:gd name="T15" fmla="*/ 64 h 623"/>
                <a:gd name="T16" fmla="*/ 0 w 331"/>
                <a:gd name="T17" fmla="*/ 83 h 623"/>
                <a:gd name="T18" fmla="*/ 0 w 331"/>
                <a:gd name="T19" fmla="*/ 128 h 623"/>
                <a:gd name="T20" fmla="*/ 4 w 331"/>
                <a:gd name="T21" fmla="*/ 178 h 623"/>
                <a:gd name="T22" fmla="*/ 15 w 331"/>
                <a:gd name="T23" fmla="*/ 227 h 623"/>
                <a:gd name="T24" fmla="*/ 30 w 331"/>
                <a:gd name="T25" fmla="*/ 261 h 623"/>
                <a:gd name="T26" fmla="*/ 40 w 331"/>
                <a:gd name="T27" fmla="*/ 270 h 623"/>
                <a:gd name="T28" fmla="*/ 53 w 331"/>
                <a:gd name="T29" fmla="*/ 275 h 623"/>
                <a:gd name="T30" fmla="*/ 66 w 331"/>
                <a:gd name="T31" fmla="*/ 276 h 623"/>
                <a:gd name="T32" fmla="*/ 78 w 331"/>
                <a:gd name="T33" fmla="*/ 274 h 623"/>
                <a:gd name="T34" fmla="*/ 91 w 331"/>
                <a:gd name="T35" fmla="*/ 272 h 623"/>
                <a:gd name="T36" fmla="*/ 100 w 331"/>
                <a:gd name="T37" fmla="*/ 268 h 623"/>
                <a:gd name="T38" fmla="*/ 107 w 331"/>
                <a:gd name="T39" fmla="*/ 265 h 623"/>
                <a:gd name="T40" fmla="*/ 109 w 331"/>
                <a:gd name="T41" fmla="*/ 263 h 623"/>
                <a:gd name="T42" fmla="*/ 125 w 331"/>
                <a:gd name="T43" fmla="*/ 435 h 623"/>
                <a:gd name="T44" fmla="*/ 92 w 331"/>
                <a:gd name="T45" fmla="*/ 456 h 623"/>
                <a:gd name="T46" fmla="*/ 89 w 331"/>
                <a:gd name="T47" fmla="*/ 479 h 623"/>
                <a:gd name="T48" fmla="*/ 83 w 331"/>
                <a:gd name="T49" fmla="*/ 532 h 623"/>
                <a:gd name="T50" fmla="*/ 83 w 331"/>
                <a:gd name="T51" fmla="*/ 587 h 623"/>
                <a:gd name="T52" fmla="*/ 97 w 331"/>
                <a:gd name="T53" fmla="*/ 618 h 623"/>
                <a:gd name="T54" fmla="*/ 105 w 331"/>
                <a:gd name="T55" fmla="*/ 620 h 623"/>
                <a:gd name="T56" fmla="*/ 116 w 331"/>
                <a:gd name="T57" fmla="*/ 621 h 623"/>
                <a:gd name="T58" fmla="*/ 130 w 331"/>
                <a:gd name="T59" fmla="*/ 623 h 623"/>
                <a:gd name="T60" fmla="*/ 146 w 331"/>
                <a:gd name="T61" fmla="*/ 623 h 623"/>
                <a:gd name="T62" fmla="*/ 165 w 331"/>
                <a:gd name="T63" fmla="*/ 620 h 623"/>
                <a:gd name="T64" fmla="*/ 183 w 331"/>
                <a:gd name="T65" fmla="*/ 618 h 623"/>
                <a:gd name="T66" fmla="*/ 204 w 331"/>
                <a:gd name="T67" fmla="*/ 613 h 623"/>
                <a:gd name="T68" fmla="*/ 225 w 331"/>
                <a:gd name="T69" fmla="*/ 606 h 623"/>
                <a:gd name="T70" fmla="*/ 244 w 331"/>
                <a:gd name="T71" fmla="*/ 598 h 623"/>
                <a:gd name="T72" fmla="*/ 263 w 331"/>
                <a:gd name="T73" fmla="*/ 588 h 623"/>
                <a:gd name="T74" fmla="*/ 281 w 331"/>
                <a:gd name="T75" fmla="*/ 575 h 623"/>
                <a:gd name="T76" fmla="*/ 297 w 331"/>
                <a:gd name="T77" fmla="*/ 560 h 623"/>
                <a:gd name="T78" fmla="*/ 310 w 331"/>
                <a:gd name="T79" fmla="*/ 543 h 623"/>
                <a:gd name="T80" fmla="*/ 320 w 331"/>
                <a:gd name="T81" fmla="*/ 522 h 623"/>
                <a:gd name="T82" fmla="*/ 327 w 331"/>
                <a:gd name="T83" fmla="*/ 498 h 623"/>
                <a:gd name="T84" fmla="*/ 331 w 331"/>
                <a:gd name="T85" fmla="*/ 472 h 623"/>
                <a:gd name="T86" fmla="*/ 331 w 331"/>
                <a:gd name="T87" fmla="*/ 442 h 623"/>
                <a:gd name="T88" fmla="*/ 330 w 331"/>
                <a:gd name="T89" fmla="*/ 407 h 623"/>
                <a:gd name="T90" fmla="*/ 327 w 331"/>
                <a:gd name="T91" fmla="*/ 371 h 623"/>
                <a:gd name="T92" fmla="*/ 323 w 331"/>
                <a:gd name="T93" fmla="*/ 333 h 623"/>
                <a:gd name="T94" fmla="*/ 317 w 331"/>
                <a:gd name="T95" fmla="*/ 292 h 623"/>
                <a:gd name="T96" fmla="*/ 309 w 331"/>
                <a:gd name="T97" fmla="*/ 253 h 623"/>
                <a:gd name="T98" fmla="*/ 300 w 331"/>
                <a:gd name="T99" fmla="*/ 213 h 623"/>
                <a:gd name="T100" fmla="*/ 288 w 331"/>
                <a:gd name="T101" fmla="*/ 175 h 623"/>
                <a:gd name="T102" fmla="*/ 275 w 331"/>
                <a:gd name="T103" fmla="*/ 138 h 623"/>
                <a:gd name="T104" fmla="*/ 260 w 331"/>
                <a:gd name="T105" fmla="*/ 105 h 623"/>
                <a:gd name="T106" fmla="*/ 244 w 331"/>
                <a:gd name="T107" fmla="*/ 74 h 623"/>
                <a:gd name="T108" fmla="*/ 226 w 331"/>
                <a:gd name="T109" fmla="*/ 47 h 623"/>
                <a:gd name="T110" fmla="*/ 206 w 331"/>
                <a:gd name="T111" fmla="*/ 26 h 623"/>
                <a:gd name="T112" fmla="*/ 184 w 331"/>
                <a:gd name="T113" fmla="*/ 10 h 623"/>
                <a:gd name="T114" fmla="*/ 160 w 331"/>
                <a:gd name="T115" fmla="*/ 2 h 623"/>
                <a:gd name="T116" fmla="*/ 135 w 331"/>
                <a:gd name="T117" fmla="*/ 0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31" h="623">
                  <a:moveTo>
                    <a:pt x="135" y="0"/>
                  </a:moveTo>
                  <a:lnTo>
                    <a:pt x="114" y="2"/>
                  </a:lnTo>
                  <a:lnTo>
                    <a:pt x="92" y="7"/>
                  </a:lnTo>
                  <a:lnTo>
                    <a:pt x="70" y="14"/>
                  </a:lnTo>
                  <a:lnTo>
                    <a:pt x="48" y="24"/>
                  </a:lnTo>
                  <a:lnTo>
                    <a:pt x="30" y="36"/>
                  </a:lnTo>
                  <a:lnTo>
                    <a:pt x="15" y="49"/>
                  </a:lnTo>
                  <a:lnTo>
                    <a:pt x="4" y="64"/>
                  </a:lnTo>
                  <a:lnTo>
                    <a:pt x="0" y="83"/>
                  </a:lnTo>
                  <a:lnTo>
                    <a:pt x="0" y="128"/>
                  </a:lnTo>
                  <a:lnTo>
                    <a:pt x="4" y="178"/>
                  </a:lnTo>
                  <a:lnTo>
                    <a:pt x="15" y="227"/>
                  </a:lnTo>
                  <a:lnTo>
                    <a:pt x="30" y="261"/>
                  </a:lnTo>
                  <a:lnTo>
                    <a:pt x="40" y="270"/>
                  </a:lnTo>
                  <a:lnTo>
                    <a:pt x="53" y="275"/>
                  </a:lnTo>
                  <a:lnTo>
                    <a:pt x="66" y="276"/>
                  </a:lnTo>
                  <a:lnTo>
                    <a:pt x="78" y="274"/>
                  </a:lnTo>
                  <a:lnTo>
                    <a:pt x="91" y="272"/>
                  </a:lnTo>
                  <a:lnTo>
                    <a:pt x="100" y="268"/>
                  </a:lnTo>
                  <a:lnTo>
                    <a:pt x="107" y="265"/>
                  </a:lnTo>
                  <a:lnTo>
                    <a:pt x="109" y="263"/>
                  </a:lnTo>
                  <a:lnTo>
                    <a:pt x="125" y="435"/>
                  </a:lnTo>
                  <a:lnTo>
                    <a:pt x="92" y="456"/>
                  </a:lnTo>
                  <a:lnTo>
                    <a:pt x="89" y="479"/>
                  </a:lnTo>
                  <a:lnTo>
                    <a:pt x="83" y="532"/>
                  </a:lnTo>
                  <a:lnTo>
                    <a:pt x="83" y="587"/>
                  </a:lnTo>
                  <a:lnTo>
                    <a:pt x="97" y="618"/>
                  </a:lnTo>
                  <a:lnTo>
                    <a:pt x="105" y="620"/>
                  </a:lnTo>
                  <a:lnTo>
                    <a:pt x="116" y="621"/>
                  </a:lnTo>
                  <a:lnTo>
                    <a:pt x="130" y="623"/>
                  </a:lnTo>
                  <a:lnTo>
                    <a:pt x="146" y="623"/>
                  </a:lnTo>
                  <a:lnTo>
                    <a:pt x="165" y="620"/>
                  </a:lnTo>
                  <a:lnTo>
                    <a:pt x="183" y="618"/>
                  </a:lnTo>
                  <a:lnTo>
                    <a:pt x="204" y="613"/>
                  </a:lnTo>
                  <a:lnTo>
                    <a:pt x="225" y="606"/>
                  </a:lnTo>
                  <a:lnTo>
                    <a:pt x="244" y="598"/>
                  </a:lnTo>
                  <a:lnTo>
                    <a:pt x="263" y="588"/>
                  </a:lnTo>
                  <a:lnTo>
                    <a:pt x="281" y="575"/>
                  </a:lnTo>
                  <a:lnTo>
                    <a:pt x="297" y="560"/>
                  </a:lnTo>
                  <a:lnTo>
                    <a:pt x="310" y="543"/>
                  </a:lnTo>
                  <a:lnTo>
                    <a:pt x="320" y="522"/>
                  </a:lnTo>
                  <a:lnTo>
                    <a:pt x="327" y="498"/>
                  </a:lnTo>
                  <a:lnTo>
                    <a:pt x="331" y="472"/>
                  </a:lnTo>
                  <a:lnTo>
                    <a:pt x="331" y="442"/>
                  </a:lnTo>
                  <a:lnTo>
                    <a:pt x="330" y="407"/>
                  </a:lnTo>
                  <a:lnTo>
                    <a:pt x="327" y="371"/>
                  </a:lnTo>
                  <a:lnTo>
                    <a:pt x="323" y="333"/>
                  </a:lnTo>
                  <a:lnTo>
                    <a:pt x="317" y="292"/>
                  </a:lnTo>
                  <a:lnTo>
                    <a:pt x="309" y="253"/>
                  </a:lnTo>
                  <a:lnTo>
                    <a:pt x="300" y="213"/>
                  </a:lnTo>
                  <a:lnTo>
                    <a:pt x="288" y="175"/>
                  </a:lnTo>
                  <a:lnTo>
                    <a:pt x="275" y="138"/>
                  </a:lnTo>
                  <a:lnTo>
                    <a:pt x="260" y="105"/>
                  </a:lnTo>
                  <a:lnTo>
                    <a:pt x="244" y="74"/>
                  </a:lnTo>
                  <a:lnTo>
                    <a:pt x="226" y="47"/>
                  </a:lnTo>
                  <a:lnTo>
                    <a:pt x="206" y="26"/>
                  </a:lnTo>
                  <a:lnTo>
                    <a:pt x="184" y="10"/>
                  </a:lnTo>
                  <a:lnTo>
                    <a:pt x="160" y="2"/>
                  </a:lnTo>
                  <a:lnTo>
                    <a:pt x="135" y="0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8" name="Freeform 180"/>
            <p:cNvSpPr>
              <a:spLocks/>
            </p:cNvSpPr>
            <p:nvPr/>
          </p:nvSpPr>
          <p:spPr bwMode="auto">
            <a:xfrm>
              <a:off x="2779" y="1958"/>
              <a:ext cx="177" cy="314"/>
            </a:xfrm>
            <a:custGeom>
              <a:avLst/>
              <a:gdLst>
                <a:gd name="T0" fmla="*/ 311 w 354"/>
                <a:gd name="T1" fmla="*/ 6 h 628"/>
                <a:gd name="T2" fmla="*/ 279 w 354"/>
                <a:gd name="T3" fmla="*/ 31 h 628"/>
                <a:gd name="T4" fmla="*/ 242 w 354"/>
                <a:gd name="T5" fmla="*/ 72 h 628"/>
                <a:gd name="T6" fmla="*/ 206 w 354"/>
                <a:gd name="T7" fmla="*/ 124 h 628"/>
                <a:gd name="T8" fmla="*/ 173 w 354"/>
                <a:gd name="T9" fmla="*/ 188 h 628"/>
                <a:gd name="T10" fmla="*/ 137 w 354"/>
                <a:gd name="T11" fmla="*/ 261 h 628"/>
                <a:gd name="T12" fmla="*/ 99 w 354"/>
                <a:gd name="T13" fmla="*/ 330 h 628"/>
                <a:gd name="T14" fmla="*/ 66 w 354"/>
                <a:gd name="T15" fmla="*/ 380 h 628"/>
                <a:gd name="T16" fmla="*/ 39 w 354"/>
                <a:gd name="T17" fmla="*/ 397 h 628"/>
                <a:gd name="T18" fmla="*/ 19 w 354"/>
                <a:gd name="T19" fmla="*/ 405 h 628"/>
                <a:gd name="T20" fmla="*/ 5 w 354"/>
                <a:gd name="T21" fmla="*/ 416 h 628"/>
                <a:gd name="T22" fmla="*/ 0 w 354"/>
                <a:gd name="T23" fmla="*/ 436 h 628"/>
                <a:gd name="T24" fmla="*/ 7 w 354"/>
                <a:gd name="T25" fmla="*/ 472 h 628"/>
                <a:gd name="T26" fmla="*/ 10 w 354"/>
                <a:gd name="T27" fmla="*/ 500 h 628"/>
                <a:gd name="T28" fmla="*/ 17 w 354"/>
                <a:gd name="T29" fmla="*/ 517 h 628"/>
                <a:gd name="T30" fmla="*/ 38 w 354"/>
                <a:gd name="T31" fmla="*/ 525 h 628"/>
                <a:gd name="T32" fmla="*/ 80 w 354"/>
                <a:gd name="T33" fmla="*/ 521 h 628"/>
                <a:gd name="T34" fmla="*/ 129 w 354"/>
                <a:gd name="T35" fmla="*/ 501 h 628"/>
                <a:gd name="T36" fmla="*/ 174 w 354"/>
                <a:gd name="T37" fmla="*/ 473 h 628"/>
                <a:gd name="T38" fmla="*/ 202 w 354"/>
                <a:gd name="T39" fmla="*/ 453 h 628"/>
                <a:gd name="T40" fmla="*/ 204 w 354"/>
                <a:gd name="T41" fmla="*/ 456 h 628"/>
                <a:gd name="T42" fmla="*/ 201 w 354"/>
                <a:gd name="T43" fmla="*/ 491 h 628"/>
                <a:gd name="T44" fmla="*/ 203 w 354"/>
                <a:gd name="T45" fmla="*/ 544 h 628"/>
                <a:gd name="T46" fmla="*/ 217 w 354"/>
                <a:gd name="T47" fmla="*/ 593 h 628"/>
                <a:gd name="T48" fmla="*/ 250 w 354"/>
                <a:gd name="T49" fmla="*/ 617 h 628"/>
                <a:gd name="T50" fmla="*/ 284 w 354"/>
                <a:gd name="T51" fmla="*/ 627 h 628"/>
                <a:gd name="T52" fmla="*/ 309 w 354"/>
                <a:gd name="T53" fmla="*/ 625 h 628"/>
                <a:gd name="T54" fmla="*/ 322 w 354"/>
                <a:gd name="T55" fmla="*/ 610 h 628"/>
                <a:gd name="T56" fmla="*/ 318 w 354"/>
                <a:gd name="T57" fmla="*/ 520 h 628"/>
                <a:gd name="T58" fmla="*/ 319 w 354"/>
                <a:gd name="T59" fmla="*/ 244 h 628"/>
                <a:gd name="T60" fmla="*/ 342 w 354"/>
                <a:gd name="T61" fmla="*/ 130 h 628"/>
                <a:gd name="T62" fmla="*/ 353 w 354"/>
                <a:gd name="T63" fmla="*/ 76 h 628"/>
                <a:gd name="T64" fmla="*/ 352 w 354"/>
                <a:gd name="T65" fmla="*/ 28 h 628"/>
                <a:gd name="T66" fmla="*/ 338 w 354"/>
                <a:gd name="T67" fmla="*/ 1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54" h="628">
                  <a:moveTo>
                    <a:pt x="325" y="0"/>
                  </a:moveTo>
                  <a:lnTo>
                    <a:pt x="311" y="6"/>
                  </a:lnTo>
                  <a:lnTo>
                    <a:pt x="296" y="16"/>
                  </a:lnTo>
                  <a:lnTo>
                    <a:pt x="279" y="31"/>
                  </a:lnTo>
                  <a:lnTo>
                    <a:pt x="261" y="49"/>
                  </a:lnTo>
                  <a:lnTo>
                    <a:pt x="242" y="72"/>
                  </a:lnTo>
                  <a:lnTo>
                    <a:pt x="224" y="97"/>
                  </a:lnTo>
                  <a:lnTo>
                    <a:pt x="206" y="124"/>
                  </a:lnTo>
                  <a:lnTo>
                    <a:pt x="190" y="154"/>
                  </a:lnTo>
                  <a:lnTo>
                    <a:pt x="173" y="188"/>
                  </a:lnTo>
                  <a:lnTo>
                    <a:pt x="156" y="223"/>
                  </a:lnTo>
                  <a:lnTo>
                    <a:pt x="137" y="261"/>
                  </a:lnTo>
                  <a:lnTo>
                    <a:pt x="118" y="297"/>
                  </a:lnTo>
                  <a:lnTo>
                    <a:pt x="99" y="330"/>
                  </a:lnTo>
                  <a:lnTo>
                    <a:pt x="82" y="358"/>
                  </a:lnTo>
                  <a:lnTo>
                    <a:pt x="66" y="380"/>
                  </a:lnTo>
                  <a:lnTo>
                    <a:pt x="52" y="391"/>
                  </a:lnTo>
                  <a:lnTo>
                    <a:pt x="39" y="397"/>
                  </a:lnTo>
                  <a:lnTo>
                    <a:pt x="28" y="402"/>
                  </a:lnTo>
                  <a:lnTo>
                    <a:pt x="19" y="405"/>
                  </a:lnTo>
                  <a:lnTo>
                    <a:pt x="10" y="410"/>
                  </a:lnTo>
                  <a:lnTo>
                    <a:pt x="5" y="416"/>
                  </a:lnTo>
                  <a:lnTo>
                    <a:pt x="1" y="424"/>
                  </a:lnTo>
                  <a:lnTo>
                    <a:pt x="0" y="436"/>
                  </a:lnTo>
                  <a:lnTo>
                    <a:pt x="4" y="453"/>
                  </a:lnTo>
                  <a:lnTo>
                    <a:pt x="7" y="472"/>
                  </a:lnTo>
                  <a:lnTo>
                    <a:pt x="9" y="487"/>
                  </a:lnTo>
                  <a:lnTo>
                    <a:pt x="10" y="500"/>
                  </a:lnTo>
                  <a:lnTo>
                    <a:pt x="13" y="510"/>
                  </a:lnTo>
                  <a:lnTo>
                    <a:pt x="17" y="517"/>
                  </a:lnTo>
                  <a:lnTo>
                    <a:pt x="25" y="523"/>
                  </a:lnTo>
                  <a:lnTo>
                    <a:pt x="38" y="525"/>
                  </a:lnTo>
                  <a:lnTo>
                    <a:pt x="57" y="525"/>
                  </a:lnTo>
                  <a:lnTo>
                    <a:pt x="80" y="521"/>
                  </a:lnTo>
                  <a:lnTo>
                    <a:pt x="105" y="512"/>
                  </a:lnTo>
                  <a:lnTo>
                    <a:pt x="129" y="501"/>
                  </a:lnTo>
                  <a:lnTo>
                    <a:pt x="153" y="487"/>
                  </a:lnTo>
                  <a:lnTo>
                    <a:pt x="174" y="473"/>
                  </a:lnTo>
                  <a:lnTo>
                    <a:pt x="190" y="462"/>
                  </a:lnTo>
                  <a:lnTo>
                    <a:pt x="202" y="453"/>
                  </a:lnTo>
                  <a:lnTo>
                    <a:pt x="205" y="450"/>
                  </a:lnTo>
                  <a:lnTo>
                    <a:pt x="204" y="456"/>
                  </a:lnTo>
                  <a:lnTo>
                    <a:pt x="203" y="471"/>
                  </a:lnTo>
                  <a:lnTo>
                    <a:pt x="201" y="491"/>
                  </a:lnTo>
                  <a:lnTo>
                    <a:pt x="201" y="518"/>
                  </a:lnTo>
                  <a:lnTo>
                    <a:pt x="203" y="544"/>
                  </a:lnTo>
                  <a:lnTo>
                    <a:pt x="208" y="571"/>
                  </a:lnTo>
                  <a:lnTo>
                    <a:pt x="217" y="593"/>
                  </a:lnTo>
                  <a:lnTo>
                    <a:pt x="232" y="608"/>
                  </a:lnTo>
                  <a:lnTo>
                    <a:pt x="250" y="617"/>
                  </a:lnTo>
                  <a:lnTo>
                    <a:pt x="268" y="624"/>
                  </a:lnTo>
                  <a:lnTo>
                    <a:pt x="284" y="627"/>
                  </a:lnTo>
                  <a:lnTo>
                    <a:pt x="298" y="628"/>
                  </a:lnTo>
                  <a:lnTo>
                    <a:pt x="309" y="625"/>
                  </a:lnTo>
                  <a:lnTo>
                    <a:pt x="317" y="619"/>
                  </a:lnTo>
                  <a:lnTo>
                    <a:pt x="322" y="610"/>
                  </a:lnTo>
                  <a:lnTo>
                    <a:pt x="323" y="597"/>
                  </a:lnTo>
                  <a:lnTo>
                    <a:pt x="318" y="520"/>
                  </a:lnTo>
                  <a:lnTo>
                    <a:pt x="316" y="384"/>
                  </a:lnTo>
                  <a:lnTo>
                    <a:pt x="319" y="244"/>
                  </a:lnTo>
                  <a:lnTo>
                    <a:pt x="333" y="154"/>
                  </a:lnTo>
                  <a:lnTo>
                    <a:pt x="342" y="130"/>
                  </a:lnTo>
                  <a:lnTo>
                    <a:pt x="348" y="102"/>
                  </a:lnTo>
                  <a:lnTo>
                    <a:pt x="353" y="76"/>
                  </a:lnTo>
                  <a:lnTo>
                    <a:pt x="354" y="51"/>
                  </a:lnTo>
                  <a:lnTo>
                    <a:pt x="352" y="28"/>
                  </a:lnTo>
                  <a:lnTo>
                    <a:pt x="346" y="11"/>
                  </a:lnTo>
                  <a:lnTo>
                    <a:pt x="338" y="1"/>
                  </a:lnTo>
                  <a:lnTo>
                    <a:pt x="325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9" name="Freeform 181"/>
            <p:cNvSpPr>
              <a:spLocks/>
            </p:cNvSpPr>
            <p:nvPr/>
          </p:nvSpPr>
          <p:spPr bwMode="auto">
            <a:xfrm>
              <a:off x="3100" y="1957"/>
              <a:ext cx="146" cy="300"/>
            </a:xfrm>
            <a:custGeom>
              <a:avLst/>
              <a:gdLst>
                <a:gd name="T0" fmla="*/ 106 w 293"/>
                <a:gd name="T1" fmla="*/ 5 h 601"/>
                <a:gd name="T2" fmla="*/ 71 w 293"/>
                <a:gd name="T3" fmla="*/ 26 h 601"/>
                <a:gd name="T4" fmla="*/ 39 w 293"/>
                <a:gd name="T5" fmla="*/ 56 h 601"/>
                <a:gd name="T6" fmla="*/ 16 w 293"/>
                <a:gd name="T7" fmla="*/ 96 h 601"/>
                <a:gd name="T8" fmla="*/ 5 w 293"/>
                <a:gd name="T9" fmla="*/ 144 h 601"/>
                <a:gd name="T10" fmla="*/ 0 w 293"/>
                <a:gd name="T11" fmla="*/ 186 h 601"/>
                <a:gd name="T12" fmla="*/ 4 w 293"/>
                <a:gd name="T13" fmla="*/ 221 h 601"/>
                <a:gd name="T14" fmla="*/ 19 w 293"/>
                <a:gd name="T15" fmla="*/ 243 h 601"/>
                <a:gd name="T16" fmla="*/ 44 w 293"/>
                <a:gd name="T17" fmla="*/ 249 h 601"/>
                <a:gd name="T18" fmla="*/ 71 w 293"/>
                <a:gd name="T19" fmla="*/ 254 h 601"/>
                <a:gd name="T20" fmla="*/ 91 w 293"/>
                <a:gd name="T21" fmla="*/ 256 h 601"/>
                <a:gd name="T22" fmla="*/ 104 w 293"/>
                <a:gd name="T23" fmla="*/ 258 h 601"/>
                <a:gd name="T24" fmla="*/ 121 w 293"/>
                <a:gd name="T25" fmla="*/ 409 h 601"/>
                <a:gd name="T26" fmla="*/ 114 w 293"/>
                <a:gd name="T27" fmla="*/ 411 h 601"/>
                <a:gd name="T28" fmla="*/ 101 w 293"/>
                <a:gd name="T29" fmla="*/ 415 h 601"/>
                <a:gd name="T30" fmla="*/ 87 w 293"/>
                <a:gd name="T31" fmla="*/ 429 h 601"/>
                <a:gd name="T32" fmla="*/ 83 w 293"/>
                <a:gd name="T33" fmla="*/ 455 h 601"/>
                <a:gd name="T34" fmla="*/ 82 w 293"/>
                <a:gd name="T35" fmla="*/ 495 h 601"/>
                <a:gd name="T36" fmla="*/ 77 w 293"/>
                <a:gd name="T37" fmla="*/ 538 h 601"/>
                <a:gd name="T38" fmla="*/ 79 w 293"/>
                <a:gd name="T39" fmla="*/ 575 h 601"/>
                <a:gd name="T40" fmla="*/ 97 w 293"/>
                <a:gd name="T41" fmla="*/ 594 h 601"/>
                <a:gd name="T42" fmla="*/ 129 w 293"/>
                <a:gd name="T43" fmla="*/ 599 h 601"/>
                <a:gd name="T44" fmla="*/ 164 w 293"/>
                <a:gd name="T45" fmla="*/ 598 h 601"/>
                <a:gd name="T46" fmla="*/ 204 w 293"/>
                <a:gd name="T47" fmla="*/ 581 h 601"/>
                <a:gd name="T48" fmla="*/ 249 w 293"/>
                <a:gd name="T49" fmla="*/ 537 h 601"/>
                <a:gd name="T50" fmla="*/ 283 w 293"/>
                <a:gd name="T51" fmla="*/ 465 h 601"/>
                <a:gd name="T52" fmla="*/ 293 w 293"/>
                <a:gd name="T53" fmla="*/ 377 h 601"/>
                <a:gd name="T54" fmla="*/ 285 w 293"/>
                <a:gd name="T55" fmla="*/ 287 h 601"/>
                <a:gd name="T56" fmla="*/ 265 w 293"/>
                <a:gd name="T57" fmla="*/ 210 h 601"/>
                <a:gd name="T58" fmla="*/ 238 w 293"/>
                <a:gd name="T59" fmla="*/ 138 h 601"/>
                <a:gd name="T60" fmla="*/ 205 w 293"/>
                <a:gd name="T61" fmla="*/ 65 h 601"/>
                <a:gd name="T62" fmla="*/ 167 w 293"/>
                <a:gd name="T63" fmla="*/ 13 h 601"/>
                <a:gd name="T64" fmla="*/ 124 w 293"/>
                <a:gd name="T65" fmla="*/ 0 h 6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3" h="601">
                  <a:moveTo>
                    <a:pt x="124" y="0"/>
                  </a:moveTo>
                  <a:lnTo>
                    <a:pt x="106" y="5"/>
                  </a:lnTo>
                  <a:lnTo>
                    <a:pt x="88" y="15"/>
                  </a:lnTo>
                  <a:lnTo>
                    <a:pt x="71" y="26"/>
                  </a:lnTo>
                  <a:lnTo>
                    <a:pt x="54" y="40"/>
                  </a:lnTo>
                  <a:lnTo>
                    <a:pt x="39" y="56"/>
                  </a:lnTo>
                  <a:lnTo>
                    <a:pt x="26" y="76"/>
                  </a:lnTo>
                  <a:lnTo>
                    <a:pt x="16" y="96"/>
                  </a:lnTo>
                  <a:lnTo>
                    <a:pt x="9" y="119"/>
                  </a:lnTo>
                  <a:lnTo>
                    <a:pt x="5" y="144"/>
                  </a:lnTo>
                  <a:lnTo>
                    <a:pt x="1" y="165"/>
                  </a:lnTo>
                  <a:lnTo>
                    <a:pt x="0" y="186"/>
                  </a:lnTo>
                  <a:lnTo>
                    <a:pt x="1" y="205"/>
                  </a:lnTo>
                  <a:lnTo>
                    <a:pt x="4" y="221"/>
                  </a:lnTo>
                  <a:lnTo>
                    <a:pt x="9" y="233"/>
                  </a:lnTo>
                  <a:lnTo>
                    <a:pt x="19" y="243"/>
                  </a:lnTo>
                  <a:lnTo>
                    <a:pt x="30" y="247"/>
                  </a:lnTo>
                  <a:lnTo>
                    <a:pt x="44" y="249"/>
                  </a:lnTo>
                  <a:lnTo>
                    <a:pt x="58" y="252"/>
                  </a:lnTo>
                  <a:lnTo>
                    <a:pt x="71" y="254"/>
                  </a:lnTo>
                  <a:lnTo>
                    <a:pt x="82" y="255"/>
                  </a:lnTo>
                  <a:lnTo>
                    <a:pt x="91" y="256"/>
                  </a:lnTo>
                  <a:lnTo>
                    <a:pt x="98" y="258"/>
                  </a:lnTo>
                  <a:lnTo>
                    <a:pt x="104" y="258"/>
                  </a:lnTo>
                  <a:lnTo>
                    <a:pt x="105" y="258"/>
                  </a:lnTo>
                  <a:lnTo>
                    <a:pt x="121" y="409"/>
                  </a:lnTo>
                  <a:lnTo>
                    <a:pt x="119" y="409"/>
                  </a:lnTo>
                  <a:lnTo>
                    <a:pt x="114" y="411"/>
                  </a:lnTo>
                  <a:lnTo>
                    <a:pt x="109" y="412"/>
                  </a:lnTo>
                  <a:lnTo>
                    <a:pt x="101" y="415"/>
                  </a:lnTo>
                  <a:lnTo>
                    <a:pt x="94" y="421"/>
                  </a:lnTo>
                  <a:lnTo>
                    <a:pt x="87" y="429"/>
                  </a:lnTo>
                  <a:lnTo>
                    <a:pt x="83" y="441"/>
                  </a:lnTo>
                  <a:lnTo>
                    <a:pt x="83" y="455"/>
                  </a:lnTo>
                  <a:lnTo>
                    <a:pt x="84" y="474"/>
                  </a:lnTo>
                  <a:lnTo>
                    <a:pt x="82" y="495"/>
                  </a:lnTo>
                  <a:lnTo>
                    <a:pt x="80" y="517"/>
                  </a:lnTo>
                  <a:lnTo>
                    <a:pt x="77" y="538"/>
                  </a:lnTo>
                  <a:lnTo>
                    <a:pt x="76" y="558"/>
                  </a:lnTo>
                  <a:lnTo>
                    <a:pt x="79" y="575"/>
                  </a:lnTo>
                  <a:lnTo>
                    <a:pt x="86" y="587"/>
                  </a:lnTo>
                  <a:lnTo>
                    <a:pt x="97" y="594"/>
                  </a:lnTo>
                  <a:lnTo>
                    <a:pt x="112" y="597"/>
                  </a:lnTo>
                  <a:lnTo>
                    <a:pt x="129" y="599"/>
                  </a:lnTo>
                  <a:lnTo>
                    <a:pt x="145" y="601"/>
                  </a:lnTo>
                  <a:lnTo>
                    <a:pt x="164" y="598"/>
                  </a:lnTo>
                  <a:lnTo>
                    <a:pt x="184" y="592"/>
                  </a:lnTo>
                  <a:lnTo>
                    <a:pt x="204" y="581"/>
                  </a:lnTo>
                  <a:lnTo>
                    <a:pt x="226" y="563"/>
                  </a:lnTo>
                  <a:lnTo>
                    <a:pt x="249" y="537"/>
                  </a:lnTo>
                  <a:lnTo>
                    <a:pt x="270" y="504"/>
                  </a:lnTo>
                  <a:lnTo>
                    <a:pt x="283" y="465"/>
                  </a:lnTo>
                  <a:lnTo>
                    <a:pt x="291" y="422"/>
                  </a:lnTo>
                  <a:lnTo>
                    <a:pt x="293" y="377"/>
                  </a:lnTo>
                  <a:lnTo>
                    <a:pt x="291" y="331"/>
                  </a:lnTo>
                  <a:lnTo>
                    <a:pt x="285" y="287"/>
                  </a:lnTo>
                  <a:lnTo>
                    <a:pt x="277" y="246"/>
                  </a:lnTo>
                  <a:lnTo>
                    <a:pt x="265" y="210"/>
                  </a:lnTo>
                  <a:lnTo>
                    <a:pt x="253" y="175"/>
                  </a:lnTo>
                  <a:lnTo>
                    <a:pt x="238" y="138"/>
                  </a:lnTo>
                  <a:lnTo>
                    <a:pt x="223" y="101"/>
                  </a:lnTo>
                  <a:lnTo>
                    <a:pt x="205" y="65"/>
                  </a:lnTo>
                  <a:lnTo>
                    <a:pt x="187" y="35"/>
                  </a:lnTo>
                  <a:lnTo>
                    <a:pt x="167" y="13"/>
                  </a:lnTo>
                  <a:lnTo>
                    <a:pt x="145" y="1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0" name="Freeform 182"/>
            <p:cNvSpPr>
              <a:spLocks/>
            </p:cNvSpPr>
            <p:nvPr/>
          </p:nvSpPr>
          <p:spPr bwMode="auto">
            <a:xfrm>
              <a:off x="2970" y="2113"/>
              <a:ext cx="116" cy="149"/>
            </a:xfrm>
            <a:custGeom>
              <a:avLst/>
              <a:gdLst>
                <a:gd name="T0" fmla="*/ 143 w 232"/>
                <a:gd name="T1" fmla="*/ 3 h 298"/>
                <a:gd name="T2" fmla="*/ 120 w 232"/>
                <a:gd name="T3" fmla="*/ 4 h 298"/>
                <a:gd name="T4" fmla="*/ 98 w 232"/>
                <a:gd name="T5" fmla="*/ 3 h 298"/>
                <a:gd name="T6" fmla="*/ 79 w 232"/>
                <a:gd name="T7" fmla="*/ 1 h 298"/>
                <a:gd name="T8" fmla="*/ 62 w 232"/>
                <a:gd name="T9" fmla="*/ 0 h 298"/>
                <a:gd name="T10" fmla="*/ 47 w 232"/>
                <a:gd name="T11" fmla="*/ 0 h 298"/>
                <a:gd name="T12" fmla="*/ 36 w 232"/>
                <a:gd name="T13" fmla="*/ 2 h 298"/>
                <a:gd name="T14" fmla="*/ 26 w 232"/>
                <a:gd name="T15" fmla="*/ 8 h 298"/>
                <a:gd name="T16" fmla="*/ 19 w 232"/>
                <a:gd name="T17" fmla="*/ 17 h 298"/>
                <a:gd name="T18" fmla="*/ 14 w 232"/>
                <a:gd name="T19" fmla="*/ 34 h 298"/>
                <a:gd name="T20" fmla="*/ 9 w 232"/>
                <a:gd name="T21" fmla="*/ 61 h 298"/>
                <a:gd name="T22" fmla="*/ 3 w 232"/>
                <a:gd name="T23" fmla="*/ 94 h 298"/>
                <a:gd name="T24" fmla="*/ 1 w 232"/>
                <a:gd name="T25" fmla="*/ 131 h 298"/>
                <a:gd name="T26" fmla="*/ 0 w 232"/>
                <a:gd name="T27" fmla="*/ 169 h 298"/>
                <a:gd name="T28" fmla="*/ 3 w 232"/>
                <a:gd name="T29" fmla="*/ 205 h 298"/>
                <a:gd name="T30" fmla="*/ 11 w 232"/>
                <a:gd name="T31" fmla="*/ 235 h 298"/>
                <a:gd name="T32" fmla="*/ 25 w 232"/>
                <a:gd name="T33" fmla="*/ 259 h 298"/>
                <a:gd name="T34" fmla="*/ 45 w 232"/>
                <a:gd name="T35" fmla="*/ 275 h 298"/>
                <a:gd name="T36" fmla="*/ 68 w 232"/>
                <a:gd name="T37" fmla="*/ 286 h 298"/>
                <a:gd name="T38" fmla="*/ 92 w 232"/>
                <a:gd name="T39" fmla="*/ 293 h 298"/>
                <a:gd name="T40" fmla="*/ 116 w 232"/>
                <a:gd name="T41" fmla="*/ 298 h 298"/>
                <a:gd name="T42" fmla="*/ 138 w 232"/>
                <a:gd name="T43" fmla="*/ 298 h 298"/>
                <a:gd name="T44" fmla="*/ 155 w 232"/>
                <a:gd name="T45" fmla="*/ 297 h 298"/>
                <a:gd name="T46" fmla="*/ 167 w 232"/>
                <a:gd name="T47" fmla="*/ 293 h 298"/>
                <a:gd name="T48" fmla="*/ 169 w 232"/>
                <a:gd name="T49" fmla="*/ 289 h 298"/>
                <a:gd name="T50" fmla="*/ 166 w 232"/>
                <a:gd name="T51" fmla="*/ 282 h 298"/>
                <a:gd name="T52" fmla="*/ 160 w 232"/>
                <a:gd name="T53" fmla="*/ 274 h 298"/>
                <a:gd name="T54" fmla="*/ 153 w 232"/>
                <a:gd name="T55" fmla="*/ 262 h 298"/>
                <a:gd name="T56" fmla="*/ 146 w 232"/>
                <a:gd name="T57" fmla="*/ 251 h 298"/>
                <a:gd name="T58" fmla="*/ 139 w 232"/>
                <a:gd name="T59" fmla="*/ 240 h 298"/>
                <a:gd name="T60" fmla="*/ 134 w 232"/>
                <a:gd name="T61" fmla="*/ 231 h 298"/>
                <a:gd name="T62" fmla="*/ 131 w 232"/>
                <a:gd name="T63" fmla="*/ 223 h 298"/>
                <a:gd name="T64" fmla="*/ 132 w 232"/>
                <a:gd name="T65" fmla="*/ 220 h 298"/>
                <a:gd name="T66" fmla="*/ 137 w 232"/>
                <a:gd name="T67" fmla="*/ 216 h 298"/>
                <a:gd name="T68" fmla="*/ 144 w 232"/>
                <a:gd name="T69" fmla="*/ 212 h 298"/>
                <a:gd name="T70" fmla="*/ 152 w 232"/>
                <a:gd name="T71" fmla="*/ 206 h 298"/>
                <a:gd name="T72" fmla="*/ 161 w 232"/>
                <a:gd name="T73" fmla="*/ 200 h 298"/>
                <a:gd name="T74" fmla="*/ 170 w 232"/>
                <a:gd name="T75" fmla="*/ 194 h 298"/>
                <a:gd name="T76" fmla="*/ 179 w 232"/>
                <a:gd name="T77" fmla="*/ 190 h 298"/>
                <a:gd name="T78" fmla="*/ 183 w 232"/>
                <a:gd name="T79" fmla="*/ 186 h 298"/>
                <a:gd name="T80" fmla="*/ 185 w 232"/>
                <a:gd name="T81" fmla="*/ 185 h 298"/>
                <a:gd name="T82" fmla="*/ 145 w 232"/>
                <a:gd name="T83" fmla="*/ 145 h 298"/>
                <a:gd name="T84" fmla="*/ 226 w 232"/>
                <a:gd name="T85" fmla="*/ 105 h 298"/>
                <a:gd name="T86" fmla="*/ 228 w 232"/>
                <a:gd name="T87" fmla="*/ 95 h 298"/>
                <a:gd name="T88" fmla="*/ 232 w 232"/>
                <a:gd name="T89" fmla="*/ 75 h 298"/>
                <a:gd name="T90" fmla="*/ 230 w 232"/>
                <a:gd name="T91" fmla="*/ 48 h 298"/>
                <a:gd name="T92" fmla="*/ 222 w 232"/>
                <a:gd name="T93" fmla="*/ 25 h 298"/>
                <a:gd name="T94" fmla="*/ 215 w 232"/>
                <a:gd name="T95" fmla="*/ 16 h 298"/>
                <a:gd name="T96" fmla="*/ 207 w 232"/>
                <a:gd name="T97" fmla="*/ 10 h 298"/>
                <a:gd name="T98" fmla="*/ 199 w 232"/>
                <a:gd name="T99" fmla="*/ 6 h 298"/>
                <a:gd name="T100" fmla="*/ 190 w 232"/>
                <a:gd name="T101" fmla="*/ 3 h 298"/>
                <a:gd name="T102" fmla="*/ 180 w 232"/>
                <a:gd name="T103" fmla="*/ 2 h 298"/>
                <a:gd name="T104" fmla="*/ 168 w 232"/>
                <a:gd name="T105" fmla="*/ 2 h 298"/>
                <a:gd name="T106" fmla="*/ 155 w 232"/>
                <a:gd name="T107" fmla="*/ 2 h 298"/>
                <a:gd name="T108" fmla="*/ 143 w 232"/>
                <a:gd name="T109" fmla="*/ 3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32" h="298">
                  <a:moveTo>
                    <a:pt x="143" y="3"/>
                  </a:moveTo>
                  <a:lnTo>
                    <a:pt x="120" y="4"/>
                  </a:lnTo>
                  <a:lnTo>
                    <a:pt x="98" y="3"/>
                  </a:lnTo>
                  <a:lnTo>
                    <a:pt x="79" y="1"/>
                  </a:lnTo>
                  <a:lnTo>
                    <a:pt x="62" y="0"/>
                  </a:lnTo>
                  <a:lnTo>
                    <a:pt x="47" y="0"/>
                  </a:lnTo>
                  <a:lnTo>
                    <a:pt x="36" y="2"/>
                  </a:lnTo>
                  <a:lnTo>
                    <a:pt x="26" y="8"/>
                  </a:lnTo>
                  <a:lnTo>
                    <a:pt x="19" y="17"/>
                  </a:lnTo>
                  <a:lnTo>
                    <a:pt x="14" y="34"/>
                  </a:lnTo>
                  <a:lnTo>
                    <a:pt x="9" y="61"/>
                  </a:lnTo>
                  <a:lnTo>
                    <a:pt x="3" y="94"/>
                  </a:lnTo>
                  <a:lnTo>
                    <a:pt x="1" y="131"/>
                  </a:lnTo>
                  <a:lnTo>
                    <a:pt x="0" y="169"/>
                  </a:lnTo>
                  <a:lnTo>
                    <a:pt x="3" y="205"/>
                  </a:lnTo>
                  <a:lnTo>
                    <a:pt x="11" y="235"/>
                  </a:lnTo>
                  <a:lnTo>
                    <a:pt x="25" y="259"/>
                  </a:lnTo>
                  <a:lnTo>
                    <a:pt x="45" y="275"/>
                  </a:lnTo>
                  <a:lnTo>
                    <a:pt x="68" y="286"/>
                  </a:lnTo>
                  <a:lnTo>
                    <a:pt x="92" y="293"/>
                  </a:lnTo>
                  <a:lnTo>
                    <a:pt x="116" y="298"/>
                  </a:lnTo>
                  <a:lnTo>
                    <a:pt x="138" y="298"/>
                  </a:lnTo>
                  <a:lnTo>
                    <a:pt x="155" y="297"/>
                  </a:lnTo>
                  <a:lnTo>
                    <a:pt x="167" y="293"/>
                  </a:lnTo>
                  <a:lnTo>
                    <a:pt x="169" y="289"/>
                  </a:lnTo>
                  <a:lnTo>
                    <a:pt x="166" y="282"/>
                  </a:lnTo>
                  <a:lnTo>
                    <a:pt x="160" y="274"/>
                  </a:lnTo>
                  <a:lnTo>
                    <a:pt x="153" y="262"/>
                  </a:lnTo>
                  <a:lnTo>
                    <a:pt x="146" y="251"/>
                  </a:lnTo>
                  <a:lnTo>
                    <a:pt x="139" y="240"/>
                  </a:lnTo>
                  <a:lnTo>
                    <a:pt x="134" y="231"/>
                  </a:lnTo>
                  <a:lnTo>
                    <a:pt x="131" y="223"/>
                  </a:lnTo>
                  <a:lnTo>
                    <a:pt x="132" y="220"/>
                  </a:lnTo>
                  <a:lnTo>
                    <a:pt x="137" y="216"/>
                  </a:lnTo>
                  <a:lnTo>
                    <a:pt x="144" y="212"/>
                  </a:lnTo>
                  <a:lnTo>
                    <a:pt x="152" y="206"/>
                  </a:lnTo>
                  <a:lnTo>
                    <a:pt x="161" y="200"/>
                  </a:lnTo>
                  <a:lnTo>
                    <a:pt x="170" y="194"/>
                  </a:lnTo>
                  <a:lnTo>
                    <a:pt x="179" y="190"/>
                  </a:lnTo>
                  <a:lnTo>
                    <a:pt x="183" y="186"/>
                  </a:lnTo>
                  <a:lnTo>
                    <a:pt x="185" y="185"/>
                  </a:lnTo>
                  <a:lnTo>
                    <a:pt x="145" y="145"/>
                  </a:lnTo>
                  <a:lnTo>
                    <a:pt x="226" y="105"/>
                  </a:lnTo>
                  <a:lnTo>
                    <a:pt x="228" y="95"/>
                  </a:lnTo>
                  <a:lnTo>
                    <a:pt x="232" y="75"/>
                  </a:lnTo>
                  <a:lnTo>
                    <a:pt x="230" y="48"/>
                  </a:lnTo>
                  <a:lnTo>
                    <a:pt x="222" y="25"/>
                  </a:lnTo>
                  <a:lnTo>
                    <a:pt x="215" y="16"/>
                  </a:lnTo>
                  <a:lnTo>
                    <a:pt x="207" y="10"/>
                  </a:lnTo>
                  <a:lnTo>
                    <a:pt x="199" y="6"/>
                  </a:lnTo>
                  <a:lnTo>
                    <a:pt x="190" y="3"/>
                  </a:lnTo>
                  <a:lnTo>
                    <a:pt x="180" y="2"/>
                  </a:lnTo>
                  <a:lnTo>
                    <a:pt x="168" y="2"/>
                  </a:lnTo>
                  <a:lnTo>
                    <a:pt x="155" y="2"/>
                  </a:lnTo>
                  <a:lnTo>
                    <a:pt x="143" y="3"/>
                  </a:lnTo>
                  <a:close/>
                </a:path>
              </a:pathLst>
            </a:custGeom>
            <a:solidFill>
              <a:srgbClr val="FFDD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1" name="Freeform 183"/>
            <p:cNvSpPr>
              <a:spLocks/>
            </p:cNvSpPr>
            <p:nvPr/>
          </p:nvSpPr>
          <p:spPr bwMode="auto">
            <a:xfrm>
              <a:off x="3104" y="2119"/>
              <a:ext cx="36" cy="50"/>
            </a:xfrm>
            <a:custGeom>
              <a:avLst/>
              <a:gdLst>
                <a:gd name="T0" fmla="*/ 32 w 72"/>
                <a:gd name="T1" fmla="*/ 1 h 100"/>
                <a:gd name="T2" fmla="*/ 21 w 72"/>
                <a:gd name="T3" fmla="*/ 8 h 100"/>
                <a:gd name="T4" fmla="*/ 11 w 72"/>
                <a:gd name="T5" fmla="*/ 17 h 100"/>
                <a:gd name="T6" fmla="*/ 4 w 72"/>
                <a:gd name="T7" fmla="*/ 31 h 100"/>
                <a:gd name="T8" fmla="*/ 0 w 72"/>
                <a:gd name="T9" fmla="*/ 50 h 100"/>
                <a:gd name="T10" fmla="*/ 2 w 72"/>
                <a:gd name="T11" fmla="*/ 61 h 100"/>
                <a:gd name="T12" fmla="*/ 9 w 72"/>
                <a:gd name="T13" fmla="*/ 73 h 100"/>
                <a:gd name="T14" fmla="*/ 18 w 72"/>
                <a:gd name="T15" fmla="*/ 83 h 100"/>
                <a:gd name="T16" fmla="*/ 30 w 72"/>
                <a:gd name="T17" fmla="*/ 91 h 100"/>
                <a:gd name="T18" fmla="*/ 42 w 72"/>
                <a:gd name="T19" fmla="*/ 98 h 100"/>
                <a:gd name="T20" fmla="*/ 53 w 72"/>
                <a:gd name="T21" fmla="*/ 100 h 100"/>
                <a:gd name="T22" fmla="*/ 64 w 72"/>
                <a:gd name="T23" fmla="*/ 99 h 100"/>
                <a:gd name="T24" fmla="*/ 70 w 72"/>
                <a:gd name="T25" fmla="*/ 92 h 100"/>
                <a:gd name="T26" fmla="*/ 72 w 72"/>
                <a:gd name="T27" fmla="*/ 81 h 100"/>
                <a:gd name="T28" fmla="*/ 71 w 72"/>
                <a:gd name="T29" fmla="*/ 65 h 100"/>
                <a:gd name="T30" fmla="*/ 68 w 72"/>
                <a:gd name="T31" fmla="*/ 48 h 100"/>
                <a:gd name="T32" fmla="*/ 63 w 72"/>
                <a:gd name="T33" fmla="*/ 32 h 100"/>
                <a:gd name="T34" fmla="*/ 56 w 72"/>
                <a:gd name="T35" fmla="*/ 17 h 100"/>
                <a:gd name="T36" fmla="*/ 48 w 72"/>
                <a:gd name="T37" fmla="*/ 6 h 100"/>
                <a:gd name="T38" fmla="*/ 40 w 72"/>
                <a:gd name="T39" fmla="*/ 0 h 100"/>
                <a:gd name="T40" fmla="*/ 32 w 72"/>
                <a:gd name="T41" fmla="*/ 1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2" h="100">
                  <a:moveTo>
                    <a:pt x="32" y="1"/>
                  </a:moveTo>
                  <a:lnTo>
                    <a:pt x="21" y="8"/>
                  </a:lnTo>
                  <a:lnTo>
                    <a:pt x="11" y="17"/>
                  </a:lnTo>
                  <a:lnTo>
                    <a:pt x="4" y="31"/>
                  </a:lnTo>
                  <a:lnTo>
                    <a:pt x="0" y="50"/>
                  </a:lnTo>
                  <a:lnTo>
                    <a:pt x="2" y="61"/>
                  </a:lnTo>
                  <a:lnTo>
                    <a:pt x="9" y="73"/>
                  </a:lnTo>
                  <a:lnTo>
                    <a:pt x="18" y="83"/>
                  </a:lnTo>
                  <a:lnTo>
                    <a:pt x="30" y="91"/>
                  </a:lnTo>
                  <a:lnTo>
                    <a:pt x="42" y="98"/>
                  </a:lnTo>
                  <a:lnTo>
                    <a:pt x="53" y="100"/>
                  </a:lnTo>
                  <a:lnTo>
                    <a:pt x="64" y="99"/>
                  </a:lnTo>
                  <a:lnTo>
                    <a:pt x="70" y="92"/>
                  </a:lnTo>
                  <a:lnTo>
                    <a:pt x="72" y="81"/>
                  </a:lnTo>
                  <a:lnTo>
                    <a:pt x="71" y="65"/>
                  </a:lnTo>
                  <a:lnTo>
                    <a:pt x="68" y="48"/>
                  </a:lnTo>
                  <a:lnTo>
                    <a:pt x="63" y="32"/>
                  </a:lnTo>
                  <a:lnTo>
                    <a:pt x="56" y="17"/>
                  </a:lnTo>
                  <a:lnTo>
                    <a:pt x="48" y="6"/>
                  </a:lnTo>
                  <a:lnTo>
                    <a:pt x="40" y="0"/>
                  </a:lnTo>
                  <a:lnTo>
                    <a:pt x="32" y="1"/>
                  </a:lnTo>
                  <a:close/>
                </a:path>
              </a:pathLst>
            </a:custGeom>
            <a:solidFill>
              <a:srgbClr val="FFDD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2" name="Freeform 184"/>
            <p:cNvSpPr>
              <a:spLocks/>
            </p:cNvSpPr>
            <p:nvPr/>
          </p:nvSpPr>
          <p:spPr bwMode="auto">
            <a:xfrm>
              <a:off x="2319" y="2343"/>
              <a:ext cx="176" cy="90"/>
            </a:xfrm>
            <a:custGeom>
              <a:avLst/>
              <a:gdLst>
                <a:gd name="T0" fmla="*/ 258 w 353"/>
                <a:gd name="T1" fmla="*/ 4 h 181"/>
                <a:gd name="T2" fmla="*/ 257 w 353"/>
                <a:gd name="T3" fmla="*/ 2 h 181"/>
                <a:gd name="T4" fmla="*/ 253 w 353"/>
                <a:gd name="T5" fmla="*/ 0 h 181"/>
                <a:gd name="T6" fmla="*/ 243 w 353"/>
                <a:gd name="T7" fmla="*/ 1 h 181"/>
                <a:gd name="T8" fmla="*/ 231 w 353"/>
                <a:gd name="T9" fmla="*/ 12 h 181"/>
                <a:gd name="T10" fmla="*/ 224 w 353"/>
                <a:gd name="T11" fmla="*/ 21 h 181"/>
                <a:gd name="T12" fmla="*/ 217 w 353"/>
                <a:gd name="T13" fmla="*/ 30 h 181"/>
                <a:gd name="T14" fmla="*/ 210 w 353"/>
                <a:gd name="T15" fmla="*/ 42 h 181"/>
                <a:gd name="T16" fmla="*/ 204 w 353"/>
                <a:gd name="T17" fmla="*/ 52 h 181"/>
                <a:gd name="T18" fmla="*/ 198 w 353"/>
                <a:gd name="T19" fmla="*/ 62 h 181"/>
                <a:gd name="T20" fmla="*/ 195 w 353"/>
                <a:gd name="T21" fmla="*/ 70 h 181"/>
                <a:gd name="T22" fmla="*/ 193 w 353"/>
                <a:gd name="T23" fmla="*/ 75 h 181"/>
                <a:gd name="T24" fmla="*/ 191 w 353"/>
                <a:gd name="T25" fmla="*/ 77 h 181"/>
                <a:gd name="T26" fmla="*/ 0 w 353"/>
                <a:gd name="T27" fmla="*/ 71 h 181"/>
                <a:gd name="T28" fmla="*/ 2 w 353"/>
                <a:gd name="T29" fmla="*/ 76 h 181"/>
                <a:gd name="T30" fmla="*/ 11 w 353"/>
                <a:gd name="T31" fmla="*/ 90 h 181"/>
                <a:gd name="T32" fmla="*/ 23 w 353"/>
                <a:gd name="T33" fmla="*/ 107 h 181"/>
                <a:gd name="T34" fmla="*/ 39 w 353"/>
                <a:gd name="T35" fmla="*/ 128 h 181"/>
                <a:gd name="T36" fmla="*/ 61 w 353"/>
                <a:gd name="T37" fmla="*/ 149 h 181"/>
                <a:gd name="T38" fmla="*/ 88 w 353"/>
                <a:gd name="T39" fmla="*/ 166 h 181"/>
                <a:gd name="T40" fmla="*/ 118 w 353"/>
                <a:gd name="T41" fmla="*/ 177 h 181"/>
                <a:gd name="T42" fmla="*/ 151 w 353"/>
                <a:gd name="T43" fmla="*/ 181 h 181"/>
                <a:gd name="T44" fmla="*/ 183 w 353"/>
                <a:gd name="T45" fmla="*/ 176 h 181"/>
                <a:gd name="T46" fmla="*/ 211 w 353"/>
                <a:gd name="T47" fmla="*/ 168 h 181"/>
                <a:gd name="T48" fmla="*/ 233 w 353"/>
                <a:gd name="T49" fmla="*/ 157 h 181"/>
                <a:gd name="T50" fmla="*/ 250 w 353"/>
                <a:gd name="T51" fmla="*/ 144 h 181"/>
                <a:gd name="T52" fmla="*/ 264 w 353"/>
                <a:gd name="T53" fmla="*/ 131 h 181"/>
                <a:gd name="T54" fmla="*/ 272 w 353"/>
                <a:gd name="T55" fmla="*/ 121 h 181"/>
                <a:gd name="T56" fmla="*/ 278 w 353"/>
                <a:gd name="T57" fmla="*/ 113 h 181"/>
                <a:gd name="T58" fmla="*/ 279 w 353"/>
                <a:gd name="T59" fmla="*/ 111 h 181"/>
                <a:gd name="T60" fmla="*/ 353 w 353"/>
                <a:gd name="T61" fmla="*/ 99 h 181"/>
                <a:gd name="T62" fmla="*/ 349 w 353"/>
                <a:gd name="T63" fmla="*/ 94 h 181"/>
                <a:gd name="T64" fmla="*/ 341 w 353"/>
                <a:gd name="T65" fmla="*/ 83 h 181"/>
                <a:gd name="T66" fmla="*/ 330 w 353"/>
                <a:gd name="T67" fmla="*/ 67 h 181"/>
                <a:gd name="T68" fmla="*/ 316 w 353"/>
                <a:gd name="T69" fmla="*/ 48 h 181"/>
                <a:gd name="T70" fmla="*/ 300 w 353"/>
                <a:gd name="T71" fmla="*/ 30 h 181"/>
                <a:gd name="T72" fmla="*/ 285 w 353"/>
                <a:gd name="T73" fmla="*/ 15 h 181"/>
                <a:gd name="T74" fmla="*/ 270 w 353"/>
                <a:gd name="T75" fmla="*/ 6 h 181"/>
                <a:gd name="T76" fmla="*/ 258 w 353"/>
                <a:gd name="T77" fmla="*/ 4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53" h="181">
                  <a:moveTo>
                    <a:pt x="258" y="4"/>
                  </a:moveTo>
                  <a:lnTo>
                    <a:pt x="257" y="2"/>
                  </a:lnTo>
                  <a:lnTo>
                    <a:pt x="253" y="0"/>
                  </a:lnTo>
                  <a:lnTo>
                    <a:pt x="243" y="1"/>
                  </a:lnTo>
                  <a:lnTo>
                    <a:pt x="231" y="12"/>
                  </a:lnTo>
                  <a:lnTo>
                    <a:pt x="224" y="21"/>
                  </a:lnTo>
                  <a:lnTo>
                    <a:pt x="217" y="30"/>
                  </a:lnTo>
                  <a:lnTo>
                    <a:pt x="210" y="42"/>
                  </a:lnTo>
                  <a:lnTo>
                    <a:pt x="204" y="52"/>
                  </a:lnTo>
                  <a:lnTo>
                    <a:pt x="198" y="62"/>
                  </a:lnTo>
                  <a:lnTo>
                    <a:pt x="195" y="70"/>
                  </a:lnTo>
                  <a:lnTo>
                    <a:pt x="193" y="75"/>
                  </a:lnTo>
                  <a:lnTo>
                    <a:pt x="191" y="77"/>
                  </a:lnTo>
                  <a:lnTo>
                    <a:pt x="0" y="71"/>
                  </a:lnTo>
                  <a:lnTo>
                    <a:pt x="2" y="76"/>
                  </a:lnTo>
                  <a:lnTo>
                    <a:pt x="11" y="90"/>
                  </a:lnTo>
                  <a:lnTo>
                    <a:pt x="23" y="107"/>
                  </a:lnTo>
                  <a:lnTo>
                    <a:pt x="39" y="128"/>
                  </a:lnTo>
                  <a:lnTo>
                    <a:pt x="61" y="149"/>
                  </a:lnTo>
                  <a:lnTo>
                    <a:pt x="88" y="166"/>
                  </a:lnTo>
                  <a:lnTo>
                    <a:pt x="118" y="177"/>
                  </a:lnTo>
                  <a:lnTo>
                    <a:pt x="151" y="181"/>
                  </a:lnTo>
                  <a:lnTo>
                    <a:pt x="183" y="176"/>
                  </a:lnTo>
                  <a:lnTo>
                    <a:pt x="211" y="168"/>
                  </a:lnTo>
                  <a:lnTo>
                    <a:pt x="233" y="157"/>
                  </a:lnTo>
                  <a:lnTo>
                    <a:pt x="250" y="144"/>
                  </a:lnTo>
                  <a:lnTo>
                    <a:pt x="264" y="131"/>
                  </a:lnTo>
                  <a:lnTo>
                    <a:pt x="272" y="121"/>
                  </a:lnTo>
                  <a:lnTo>
                    <a:pt x="278" y="113"/>
                  </a:lnTo>
                  <a:lnTo>
                    <a:pt x="279" y="111"/>
                  </a:lnTo>
                  <a:lnTo>
                    <a:pt x="353" y="99"/>
                  </a:lnTo>
                  <a:lnTo>
                    <a:pt x="349" y="94"/>
                  </a:lnTo>
                  <a:lnTo>
                    <a:pt x="341" y="83"/>
                  </a:lnTo>
                  <a:lnTo>
                    <a:pt x="330" y="67"/>
                  </a:lnTo>
                  <a:lnTo>
                    <a:pt x="316" y="48"/>
                  </a:lnTo>
                  <a:lnTo>
                    <a:pt x="300" y="30"/>
                  </a:lnTo>
                  <a:lnTo>
                    <a:pt x="285" y="15"/>
                  </a:lnTo>
                  <a:lnTo>
                    <a:pt x="270" y="6"/>
                  </a:lnTo>
                  <a:lnTo>
                    <a:pt x="258" y="4"/>
                  </a:lnTo>
                  <a:close/>
                </a:path>
              </a:pathLst>
            </a:custGeom>
            <a:solidFill>
              <a:srgbClr val="FCFF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3" name="Freeform 185"/>
            <p:cNvSpPr>
              <a:spLocks/>
            </p:cNvSpPr>
            <p:nvPr/>
          </p:nvSpPr>
          <p:spPr bwMode="auto">
            <a:xfrm>
              <a:off x="2611" y="2369"/>
              <a:ext cx="127" cy="71"/>
            </a:xfrm>
            <a:custGeom>
              <a:avLst/>
              <a:gdLst>
                <a:gd name="T0" fmla="*/ 92 w 254"/>
                <a:gd name="T1" fmla="*/ 0 h 141"/>
                <a:gd name="T2" fmla="*/ 80 w 254"/>
                <a:gd name="T3" fmla="*/ 1 h 141"/>
                <a:gd name="T4" fmla="*/ 70 w 254"/>
                <a:gd name="T5" fmla="*/ 1 h 141"/>
                <a:gd name="T6" fmla="*/ 61 w 254"/>
                <a:gd name="T7" fmla="*/ 2 h 141"/>
                <a:gd name="T8" fmla="*/ 51 w 254"/>
                <a:gd name="T9" fmla="*/ 3 h 141"/>
                <a:gd name="T10" fmla="*/ 45 w 254"/>
                <a:gd name="T11" fmla="*/ 6 h 141"/>
                <a:gd name="T12" fmla="*/ 38 w 254"/>
                <a:gd name="T13" fmla="*/ 10 h 141"/>
                <a:gd name="T14" fmla="*/ 32 w 254"/>
                <a:gd name="T15" fmla="*/ 17 h 141"/>
                <a:gd name="T16" fmla="*/ 28 w 254"/>
                <a:gd name="T17" fmla="*/ 26 h 141"/>
                <a:gd name="T18" fmla="*/ 20 w 254"/>
                <a:gd name="T19" fmla="*/ 51 h 141"/>
                <a:gd name="T20" fmla="*/ 11 w 254"/>
                <a:gd name="T21" fmla="*/ 76 h 141"/>
                <a:gd name="T22" fmla="*/ 3 w 254"/>
                <a:gd name="T23" fmla="*/ 98 h 141"/>
                <a:gd name="T24" fmla="*/ 0 w 254"/>
                <a:gd name="T25" fmla="*/ 106 h 141"/>
                <a:gd name="T26" fmla="*/ 55 w 254"/>
                <a:gd name="T27" fmla="*/ 87 h 141"/>
                <a:gd name="T28" fmla="*/ 57 w 254"/>
                <a:gd name="T29" fmla="*/ 91 h 141"/>
                <a:gd name="T30" fmla="*/ 65 w 254"/>
                <a:gd name="T31" fmla="*/ 99 h 141"/>
                <a:gd name="T32" fmla="*/ 77 w 254"/>
                <a:gd name="T33" fmla="*/ 110 h 141"/>
                <a:gd name="T34" fmla="*/ 93 w 254"/>
                <a:gd name="T35" fmla="*/ 123 h 141"/>
                <a:gd name="T36" fmla="*/ 113 w 254"/>
                <a:gd name="T37" fmla="*/ 133 h 141"/>
                <a:gd name="T38" fmla="*/ 136 w 254"/>
                <a:gd name="T39" fmla="*/ 140 h 141"/>
                <a:gd name="T40" fmla="*/ 160 w 254"/>
                <a:gd name="T41" fmla="*/ 141 h 141"/>
                <a:gd name="T42" fmla="*/ 186 w 254"/>
                <a:gd name="T43" fmla="*/ 135 h 141"/>
                <a:gd name="T44" fmla="*/ 211 w 254"/>
                <a:gd name="T45" fmla="*/ 121 h 141"/>
                <a:gd name="T46" fmla="*/ 228 w 254"/>
                <a:gd name="T47" fmla="*/ 107 h 141"/>
                <a:gd name="T48" fmla="*/ 241 w 254"/>
                <a:gd name="T49" fmla="*/ 91 h 141"/>
                <a:gd name="T50" fmla="*/ 249 w 254"/>
                <a:gd name="T51" fmla="*/ 76 h 141"/>
                <a:gd name="T52" fmla="*/ 252 w 254"/>
                <a:gd name="T53" fmla="*/ 62 h 141"/>
                <a:gd name="T54" fmla="*/ 254 w 254"/>
                <a:gd name="T55" fmla="*/ 52 h 141"/>
                <a:gd name="T56" fmla="*/ 254 w 254"/>
                <a:gd name="T57" fmla="*/ 44 h 141"/>
                <a:gd name="T58" fmla="*/ 254 w 254"/>
                <a:gd name="T59" fmla="*/ 41 h 141"/>
                <a:gd name="T60" fmla="*/ 131 w 254"/>
                <a:gd name="T61" fmla="*/ 48 h 141"/>
                <a:gd name="T62" fmla="*/ 131 w 254"/>
                <a:gd name="T63" fmla="*/ 46 h 141"/>
                <a:gd name="T64" fmla="*/ 131 w 254"/>
                <a:gd name="T65" fmla="*/ 40 h 141"/>
                <a:gd name="T66" fmla="*/ 131 w 254"/>
                <a:gd name="T67" fmla="*/ 32 h 141"/>
                <a:gd name="T68" fmla="*/ 129 w 254"/>
                <a:gd name="T69" fmla="*/ 23 h 141"/>
                <a:gd name="T70" fmla="*/ 124 w 254"/>
                <a:gd name="T71" fmla="*/ 14 h 141"/>
                <a:gd name="T72" fmla="*/ 117 w 254"/>
                <a:gd name="T73" fmla="*/ 7 h 141"/>
                <a:gd name="T74" fmla="*/ 107 w 254"/>
                <a:gd name="T75" fmla="*/ 1 h 141"/>
                <a:gd name="T76" fmla="*/ 92 w 254"/>
                <a:gd name="T77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54" h="141">
                  <a:moveTo>
                    <a:pt x="92" y="0"/>
                  </a:moveTo>
                  <a:lnTo>
                    <a:pt x="80" y="1"/>
                  </a:lnTo>
                  <a:lnTo>
                    <a:pt x="70" y="1"/>
                  </a:lnTo>
                  <a:lnTo>
                    <a:pt x="61" y="2"/>
                  </a:lnTo>
                  <a:lnTo>
                    <a:pt x="51" y="3"/>
                  </a:lnTo>
                  <a:lnTo>
                    <a:pt x="45" y="6"/>
                  </a:lnTo>
                  <a:lnTo>
                    <a:pt x="38" y="10"/>
                  </a:lnTo>
                  <a:lnTo>
                    <a:pt x="32" y="17"/>
                  </a:lnTo>
                  <a:lnTo>
                    <a:pt x="28" y="26"/>
                  </a:lnTo>
                  <a:lnTo>
                    <a:pt x="20" y="51"/>
                  </a:lnTo>
                  <a:lnTo>
                    <a:pt x="11" y="76"/>
                  </a:lnTo>
                  <a:lnTo>
                    <a:pt x="3" y="98"/>
                  </a:lnTo>
                  <a:lnTo>
                    <a:pt x="0" y="106"/>
                  </a:lnTo>
                  <a:lnTo>
                    <a:pt x="55" y="87"/>
                  </a:lnTo>
                  <a:lnTo>
                    <a:pt x="57" y="91"/>
                  </a:lnTo>
                  <a:lnTo>
                    <a:pt x="65" y="99"/>
                  </a:lnTo>
                  <a:lnTo>
                    <a:pt x="77" y="110"/>
                  </a:lnTo>
                  <a:lnTo>
                    <a:pt x="93" y="123"/>
                  </a:lnTo>
                  <a:lnTo>
                    <a:pt x="113" y="133"/>
                  </a:lnTo>
                  <a:lnTo>
                    <a:pt x="136" y="140"/>
                  </a:lnTo>
                  <a:lnTo>
                    <a:pt x="160" y="141"/>
                  </a:lnTo>
                  <a:lnTo>
                    <a:pt x="186" y="135"/>
                  </a:lnTo>
                  <a:lnTo>
                    <a:pt x="211" y="121"/>
                  </a:lnTo>
                  <a:lnTo>
                    <a:pt x="228" y="107"/>
                  </a:lnTo>
                  <a:lnTo>
                    <a:pt x="241" y="91"/>
                  </a:lnTo>
                  <a:lnTo>
                    <a:pt x="249" y="76"/>
                  </a:lnTo>
                  <a:lnTo>
                    <a:pt x="252" y="62"/>
                  </a:lnTo>
                  <a:lnTo>
                    <a:pt x="254" y="52"/>
                  </a:lnTo>
                  <a:lnTo>
                    <a:pt x="254" y="44"/>
                  </a:lnTo>
                  <a:lnTo>
                    <a:pt x="254" y="41"/>
                  </a:lnTo>
                  <a:lnTo>
                    <a:pt x="131" y="48"/>
                  </a:lnTo>
                  <a:lnTo>
                    <a:pt x="131" y="46"/>
                  </a:lnTo>
                  <a:lnTo>
                    <a:pt x="131" y="40"/>
                  </a:lnTo>
                  <a:lnTo>
                    <a:pt x="131" y="32"/>
                  </a:lnTo>
                  <a:lnTo>
                    <a:pt x="129" y="23"/>
                  </a:lnTo>
                  <a:lnTo>
                    <a:pt x="124" y="14"/>
                  </a:lnTo>
                  <a:lnTo>
                    <a:pt x="117" y="7"/>
                  </a:lnTo>
                  <a:lnTo>
                    <a:pt x="107" y="1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FCFF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4" name="Freeform 186"/>
            <p:cNvSpPr>
              <a:spLocks/>
            </p:cNvSpPr>
            <p:nvPr/>
          </p:nvSpPr>
          <p:spPr bwMode="auto">
            <a:xfrm>
              <a:off x="2401" y="2459"/>
              <a:ext cx="128" cy="69"/>
            </a:xfrm>
            <a:custGeom>
              <a:avLst/>
              <a:gdLst>
                <a:gd name="T0" fmla="*/ 179 w 256"/>
                <a:gd name="T1" fmla="*/ 0 h 137"/>
                <a:gd name="T2" fmla="*/ 166 w 256"/>
                <a:gd name="T3" fmla="*/ 4 h 137"/>
                <a:gd name="T4" fmla="*/ 152 w 256"/>
                <a:gd name="T5" fmla="*/ 9 h 137"/>
                <a:gd name="T6" fmla="*/ 141 w 256"/>
                <a:gd name="T7" fmla="*/ 15 h 137"/>
                <a:gd name="T8" fmla="*/ 129 w 256"/>
                <a:gd name="T9" fmla="*/ 20 h 137"/>
                <a:gd name="T10" fmla="*/ 120 w 256"/>
                <a:gd name="T11" fmla="*/ 27 h 137"/>
                <a:gd name="T12" fmla="*/ 111 w 256"/>
                <a:gd name="T13" fmla="*/ 33 h 137"/>
                <a:gd name="T14" fmla="*/ 104 w 256"/>
                <a:gd name="T15" fmla="*/ 38 h 137"/>
                <a:gd name="T16" fmla="*/ 99 w 256"/>
                <a:gd name="T17" fmla="*/ 42 h 137"/>
                <a:gd name="T18" fmla="*/ 91 w 256"/>
                <a:gd name="T19" fmla="*/ 46 h 137"/>
                <a:gd name="T20" fmla="*/ 80 w 256"/>
                <a:gd name="T21" fmla="*/ 47 h 137"/>
                <a:gd name="T22" fmla="*/ 63 w 256"/>
                <a:gd name="T23" fmla="*/ 49 h 137"/>
                <a:gd name="T24" fmla="*/ 46 w 256"/>
                <a:gd name="T25" fmla="*/ 49 h 137"/>
                <a:gd name="T26" fmla="*/ 29 w 256"/>
                <a:gd name="T27" fmla="*/ 50 h 137"/>
                <a:gd name="T28" fmla="*/ 15 w 256"/>
                <a:gd name="T29" fmla="*/ 50 h 137"/>
                <a:gd name="T30" fmla="*/ 5 w 256"/>
                <a:gd name="T31" fmla="*/ 50 h 137"/>
                <a:gd name="T32" fmla="*/ 1 w 256"/>
                <a:gd name="T33" fmla="*/ 50 h 137"/>
                <a:gd name="T34" fmla="*/ 1 w 256"/>
                <a:gd name="T35" fmla="*/ 53 h 137"/>
                <a:gd name="T36" fmla="*/ 0 w 256"/>
                <a:gd name="T37" fmla="*/ 59 h 137"/>
                <a:gd name="T38" fmla="*/ 1 w 256"/>
                <a:gd name="T39" fmla="*/ 70 h 137"/>
                <a:gd name="T40" fmla="*/ 5 w 256"/>
                <a:gd name="T41" fmla="*/ 81 h 137"/>
                <a:gd name="T42" fmla="*/ 10 w 256"/>
                <a:gd name="T43" fmla="*/ 95 h 137"/>
                <a:gd name="T44" fmla="*/ 20 w 256"/>
                <a:gd name="T45" fmla="*/ 109 h 137"/>
                <a:gd name="T46" fmla="*/ 35 w 256"/>
                <a:gd name="T47" fmla="*/ 120 h 137"/>
                <a:gd name="T48" fmla="*/ 55 w 256"/>
                <a:gd name="T49" fmla="*/ 131 h 137"/>
                <a:gd name="T50" fmla="*/ 80 w 256"/>
                <a:gd name="T51" fmla="*/ 137 h 137"/>
                <a:gd name="T52" fmla="*/ 103 w 256"/>
                <a:gd name="T53" fmla="*/ 135 h 137"/>
                <a:gd name="T54" fmla="*/ 126 w 256"/>
                <a:gd name="T55" fmla="*/ 132 h 137"/>
                <a:gd name="T56" fmla="*/ 146 w 256"/>
                <a:gd name="T57" fmla="*/ 124 h 137"/>
                <a:gd name="T58" fmla="*/ 164 w 256"/>
                <a:gd name="T59" fmla="*/ 116 h 137"/>
                <a:gd name="T60" fmla="*/ 178 w 256"/>
                <a:gd name="T61" fmla="*/ 109 h 137"/>
                <a:gd name="T62" fmla="*/ 187 w 256"/>
                <a:gd name="T63" fmla="*/ 103 h 137"/>
                <a:gd name="T64" fmla="*/ 190 w 256"/>
                <a:gd name="T65" fmla="*/ 101 h 137"/>
                <a:gd name="T66" fmla="*/ 256 w 256"/>
                <a:gd name="T67" fmla="*/ 119 h 137"/>
                <a:gd name="T68" fmla="*/ 231 w 256"/>
                <a:gd name="T69" fmla="*/ 59 h 137"/>
                <a:gd name="T70" fmla="*/ 229 w 256"/>
                <a:gd name="T71" fmla="*/ 56 h 137"/>
                <a:gd name="T72" fmla="*/ 227 w 256"/>
                <a:gd name="T73" fmla="*/ 49 h 137"/>
                <a:gd name="T74" fmla="*/ 222 w 256"/>
                <a:gd name="T75" fmla="*/ 39 h 137"/>
                <a:gd name="T76" fmla="*/ 217 w 256"/>
                <a:gd name="T77" fmla="*/ 26 h 137"/>
                <a:gd name="T78" fmla="*/ 210 w 256"/>
                <a:gd name="T79" fmla="*/ 15 h 137"/>
                <a:gd name="T80" fmla="*/ 201 w 256"/>
                <a:gd name="T81" fmla="*/ 5 h 137"/>
                <a:gd name="T82" fmla="*/ 190 w 256"/>
                <a:gd name="T83" fmla="*/ 0 h 137"/>
                <a:gd name="T84" fmla="*/ 179 w 256"/>
                <a:gd name="T85" fmla="*/ 0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56" h="137">
                  <a:moveTo>
                    <a:pt x="179" y="0"/>
                  </a:moveTo>
                  <a:lnTo>
                    <a:pt x="166" y="4"/>
                  </a:lnTo>
                  <a:lnTo>
                    <a:pt x="152" y="9"/>
                  </a:lnTo>
                  <a:lnTo>
                    <a:pt x="141" y="15"/>
                  </a:lnTo>
                  <a:lnTo>
                    <a:pt x="129" y="20"/>
                  </a:lnTo>
                  <a:lnTo>
                    <a:pt x="120" y="27"/>
                  </a:lnTo>
                  <a:lnTo>
                    <a:pt x="111" y="33"/>
                  </a:lnTo>
                  <a:lnTo>
                    <a:pt x="104" y="38"/>
                  </a:lnTo>
                  <a:lnTo>
                    <a:pt x="99" y="42"/>
                  </a:lnTo>
                  <a:lnTo>
                    <a:pt x="91" y="46"/>
                  </a:lnTo>
                  <a:lnTo>
                    <a:pt x="80" y="47"/>
                  </a:lnTo>
                  <a:lnTo>
                    <a:pt x="63" y="49"/>
                  </a:lnTo>
                  <a:lnTo>
                    <a:pt x="46" y="49"/>
                  </a:lnTo>
                  <a:lnTo>
                    <a:pt x="29" y="50"/>
                  </a:lnTo>
                  <a:lnTo>
                    <a:pt x="15" y="50"/>
                  </a:lnTo>
                  <a:lnTo>
                    <a:pt x="5" y="50"/>
                  </a:lnTo>
                  <a:lnTo>
                    <a:pt x="1" y="50"/>
                  </a:lnTo>
                  <a:lnTo>
                    <a:pt x="1" y="53"/>
                  </a:lnTo>
                  <a:lnTo>
                    <a:pt x="0" y="59"/>
                  </a:lnTo>
                  <a:lnTo>
                    <a:pt x="1" y="70"/>
                  </a:lnTo>
                  <a:lnTo>
                    <a:pt x="5" y="81"/>
                  </a:lnTo>
                  <a:lnTo>
                    <a:pt x="10" y="95"/>
                  </a:lnTo>
                  <a:lnTo>
                    <a:pt x="20" y="109"/>
                  </a:lnTo>
                  <a:lnTo>
                    <a:pt x="35" y="120"/>
                  </a:lnTo>
                  <a:lnTo>
                    <a:pt x="55" y="131"/>
                  </a:lnTo>
                  <a:lnTo>
                    <a:pt x="80" y="137"/>
                  </a:lnTo>
                  <a:lnTo>
                    <a:pt x="103" y="135"/>
                  </a:lnTo>
                  <a:lnTo>
                    <a:pt x="126" y="132"/>
                  </a:lnTo>
                  <a:lnTo>
                    <a:pt x="146" y="124"/>
                  </a:lnTo>
                  <a:lnTo>
                    <a:pt x="164" y="116"/>
                  </a:lnTo>
                  <a:lnTo>
                    <a:pt x="178" y="109"/>
                  </a:lnTo>
                  <a:lnTo>
                    <a:pt x="187" y="103"/>
                  </a:lnTo>
                  <a:lnTo>
                    <a:pt x="190" y="101"/>
                  </a:lnTo>
                  <a:lnTo>
                    <a:pt x="256" y="119"/>
                  </a:lnTo>
                  <a:lnTo>
                    <a:pt x="231" y="59"/>
                  </a:lnTo>
                  <a:lnTo>
                    <a:pt x="229" y="56"/>
                  </a:lnTo>
                  <a:lnTo>
                    <a:pt x="227" y="49"/>
                  </a:lnTo>
                  <a:lnTo>
                    <a:pt x="222" y="39"/>
                  </a:lnTo>
                  <a:lnTo>
                    <a:pt x="217" y="26"/>
                  </a:lnTo>
                  <a:lnTo>
                    <a:pt x="210" y="15"/>
                  </a:lnTo>
                  <a:lnTo>
                    <a:pt x="201" y="5"/>
                  </a:lnTo>
                  <a:lnTo>
                    <a:pt x="190" y="0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CFF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5" name="Freeform 187"/>
            <p:cNvSpPr>
              <a:spLocks/>
            </p:cNvSpPr>
            <p:nvPr/>
          </p:nvSpPr>
          <p:spPr bwMode="auto">
            <a:xfrm>
              <a:off x="2962" y="1894"/>
              <a:ext cx="79" cy="32"/>
            </a:xfrm>
            <a:custGeom>
              <a:avLst/>
              <a:gdLst>
                <a:gd name="T0" fmla="*/ 142 w 159"/>
                <a:gd name="T1" fmla="*/ 28 h 66"/>
                <a:gd name="T2" fmla="*/ 132 w 159"/>
                <a:gd name="T3" fmla="*/ 32 h 66"/>
                <a:gd name="T4" fmla="*/ 124 w 159"/>
                <a:gd name="T5" fmla="*/ 36 h 66"/>
                <a:gd name="T6" fmla="*/ 116 w 159"/>
                <a:gd name="T7" fmla="*/ 38 h 66"/>
                <a:gd name="T8" fmla="*/ 108 w 159"/>
                <a:gd name="T9" fmla="*/ 40 h 66"/>
                <a:gd name="T10" fmla="*/ 100 w 159"/>
                <a:gd name="T11" fmla="*/ 41 h 66"/>
                <a:gd name="T12" fmla="*/ 92 w 159"/>
                <a:gd name="T13" fmla="*/ 43 h 66"/>
                <a:gd name="T14" fmla="*/ 84 w 159"/>
                <a:gd name="T15" fmla="*/ 43 h 66"/>
                <a:gd name="T16" fmla="*/ 75 w 159"/>
                <a:gd name="T17" fmla="*/ 41 h 66"/>
                <a:gd name="T18" fmla="*/ 72 w 159"/>
                <a:gd name="T19" fmla="*/ 41 h 66"/>
                <a:gd name="T20" fmla="*/ 70 w 159"/>
                <a:gd name="T21" fmla="*/ 41 h 66"/>
                <a:gd name="T22" fmla="*/ 68 w 159"/>
                <a:gd name="T23" fmla="*/ 41 h 66"/>
                <a:gd name="T24" fmla="*/ 65 w 159"/>
                <a:gd name="T25" fmla="*/ 40 h 66"/>
                <a:gd name="T26" fmla="*/ 65 w 159"/>
                <a:gd name="T27" fmla="*/ 40 h 66"/>
                <a:gd name="T28" fmla="*/ 65 w 159"/>
                <a:gd name="T29" fmla="*/ 40 h 66"/>
                <a:gd name="T30" fmla="*/ 65 w 159"/>
                <a:gd name="T31" fmla="*/ 40 h 66"/>
                <a:gd name="T32" fmla="*/ 65 w 159"/>
                <a:gd name="T33" fmla="*/ 40 h 66"/>
                <a:gd name="T34" fmla="*/ 65 w 159"/>
                <a:gd name="T35" fmla="*/ 40 h 66"/>
                <a:gd name="T36" fmla="*/ 65 w 159"/>
                <a:gd name="T37" fmla="*/ 40 h 66"/>
                <a:gd name="T38" fmla="*/ 65 w 159"/>
                <a:gd name="T39" fmla="*/ 40 h 66"/>
                <a:gd name="T40" fmla="*/ 64 w 159"/>
                <a:gd name="T41" fmla="*/ 40 h 66"/>
                <a:gd name="T42" fmla="*/ 60 w 159"/>
                <a:gd name="T43" fmla="*/ 38 h 66"/>
                <a:gd name="T44" fmla="*/ 54 w 159"/>
                <a:gd name="T45" fmla="*/ 35 h 66"/>
                <a:gd name="T46" fmla="*/ 49 w 159"/>
                <a:gd name="T47" fmla="*/ 32 h 66"/>
                <a:gd name="T48" fmla="*/ 44 w 159"/>
                <a:gd name="T49" fmla="*/ 30 h 66"/>
                <a:gd name="T50" fmla="*/ 41 w 159"/>
                <a:gd name="T51" fmla="*/ 29 h 66"/>
                <a:gd name="T52" fmla="*/ 40 w 159"/>
                <a:gd name="T53" fmla="*/ 28 h 66"/>
                <a:gd name="T54" fmla="*/ 40 w 159"/>
                <a:gd name="T55" fmla="*/ 28 h 66"/>
                <a:gd name="T56" fmla="*/ 39 w 159"/>
                <a:gd name="T57" fmla="*/ 28 h 66"/>
                <a:gd name="T58" fmla="*/ 39 w 159"/>
                <a:gd name="T59" fmla="*/ 28 h 66"/>
                <a:gd name="T60" fmla="*/ 38 w 159"/>
                <a:gd name="T61" fmla="*/ 26 h 66"/>
                <a:gd name="T62" fmla="*/ 38 w 159"/>
                <a:gd name="T63" fmla="*/ 25 h 66"/>
                <a:gd name="T64" fmla="*/ 37 w 159"/>
                <a:gd name="T65" fmla="*/ 24 h 66"/>
                <a:gd name="T66" fmla="*/ 33 w 159"/>
                <a:gd name="T67" fmla="*/ 20 h 66"/>
                <a:gd name="T68" fmla="*/ 30 w 159"/>
                <a:gd name="T69" fmla="*/ 15 h 66"/>
                <a:gd name="T70" fmla="*/ 26 w 159"/>
                <a:gd name="T71" fmla="*/ 10 h 66"/>
                <a:gd name="T72" fmla="*/ 23 w 159"/>
                <a:gd name="T73" fmla="*/ 6 h 66"/>
                <a:gd name="T74" fmla="*/ 15 w 159"/>
                <a:gd name="T75" fmla="*/ 0 h 66"/>
                <a:gd name="T76" fmla="*/ 5 w 159"/>
                <a:gd name="T77" fmla="*/ 2 h 66"/>
                <a:gd name="T78" fmla="*/ 0 w 159"/>
                <a:gd name="T79" fmla="*/ 8 h 66"/>
                <a:gd name="T80" fmla="*/ 2 w 159"/>
                <a:gd name="T81" fmla="*/ 17 h 66"/>
                <a:gd name="T82" fmla="*/ 8 w 159"/>
                <a:gd name="T83" fmla="*/ 25 h 66"/>
                <a:gd name="T84" fmla="*/ 15 w 159"/>
                <a:gd name="T85" fmla="*/ 33 h 66"/>
                <a:gd name="T86" fmla="*/ 22 w 159"/>
                <a:gd name="T87" fmla="*/ 41 h 66"/>
                <a:gd name="T88" fmla="*/ 29 w 159"/>
                <a:gd name="T89" fmla="*/ 48 h 66"/>
                <a:gd name="T90" fmla="*/ 37 w 159"/>
                <a:gd name="T91" fmla="*/ 54 h 66"/>
                <a:gd name="T92" fmla="*/ 45 w 159"/>
                <a:gd name="T93" fmla="*/ 59 h 66"/>
                <a:gd name="T94" fmla="*/ 55 w 159"/>
                <a:gd name="T95" fmla="*/ 62 h 66"/>
                <a:gd name="T96" fmla="*/ 65 w 159"/>
                <a:gd name="T97" fmla="*/ 64 h 66"/>
                <a:gd name="T98" fmla="*/ 78 w 159"/>
                <a:gd name="T99" fmla="*/ 66 h 66"/>
                <a:gd name="T100" fmla="*/ 90 w 159"/>
                <a:gd name="T101" fmla="*/ 66 h 66"/>
                <a:gd name="T102" fmla="*/ 100 w 159"/>
                <a:gd name="T103" fmla="*/ 66 h 66"/>
                <a:gd name="T104" fmla="*/ 112 w 159"/>
                <a:gd name="T105" fmla="*/ 63 h 66"/>
                <a:gd name="T106" fmla="*/ 121 w 159"/>
                <a:gd name="T107" fmla="*/ 61 h 66"/>
                <a:gd name="T108" fmla="*/ 131 w 159"/>
                <a:gd name="T109" fmla="*/ 58 h 66"/>
                <a:gd name="T110" fmla="*/ 143 w 159"/>
                <a:gd name="T111" fmla="*/ 53 h 66"/>
                <a:gd name="T112" fmla="*/ 153 w 159"/>
                <a:gd name="T113" fmla="*/ 48 h 66"/>
                <a:gd name="T114" fmla="*/ 159 w 159"/>
                <a:gd name="T115" fmla="*/ 40 h 66"/>
                <a:gd name="T116" fmla="*/ 158 w 159"/>
                <a:gd name="T117" fmla="*/ 32 h 66"/>
                <a:gd name="T118" fmla="*/ 151 w 159"/>
                <a:gd name="T119" fmla="*/ 26 h 66"/>
                <a:gd name="T120" fmla="*/ 142 w 159"/>
                <a:gd name="T121" fmla="*/ 28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59" h="66">
                  <a:moveTo>
                    <a:pt x="142" y="28"/>
                  </a:moveTo>
                  <a:lnTo>
                    <a:pt x="132" y="32"/>
                  </a:lnTo>
                  <a:lnTo>
                    <a:pt x="124" y="36"/>
                  </a:lnTo>
                  <a:lnTo>
                    <a:pt x="116" y="38"/>
                  </a:lnTo>
                  <a:lnTo>
                    <a:pt x="108" y="40"/>
                  </a:lnTo>
                  <a:lnTo>
                    <a:pt x="100" y="41"/>
                  </a:lnTo>
                  <a:lnTo>
                    <a:pt x="92" y="43"/>
                  </a:lnTo>
                  <a:lnTo>
                    <a:pt x="84" y="43"/>
                  </a:lnTo>
                  <a:lnTo>
                    <a:pt x="75" y="41"/>
                  </a:lnTo>
                  <a:lnTo>
                    <a:pt x="72" y="41"/>
                  </a:lnTo>
                  <a:lnTo>
                    <a:pt x="70" y="41"/>
                  </a:lnTo>
                  <a:lnTo>
                    <a:pt x="68" y="41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5" y="40"/>
                  </a:lnTo>
                  <a:lnTo>
                    <a:pt x="64" y="40"/>
                  </a:lnTo>
                  <a:lnTo>
                    <a:pt x="60" y="38"/>
                  </a:lnTo>
                  <a:lnTo>
                    <a:pt x="54" y="35"/>
                  </a:lnTo>
                  <a:lnTo>
                    <a:pt x="49" y="32"/>
                  </a:lnTo>
                  <a:lnTo>
                    <a:pt x="44" y="30"/>
                  </a:lnTo>
                  <a:lnTo>
                    <a:pt x="41" y="29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39" y="28"/>
                  </a:lnTo>
                  <a:lnTo>
                    <a:pt x="39" y="28"/>
                  </a:lnTo>
                  <a:lnTo>
                    <a:pt x="38" y="26"/>
                  </a:lnTo>
                  <a:lnTo>
                    <a:pt x="38" y="25"/>
                  </a:lnTo>
                  <a:lnTo>
                    <a:pt x="37" y="24"/>
                  </a:lnTo>
                  <a:lnTo>
                    <a:pt x="33" y="20"/>
                  </a:lnTo>
                  <a:lnTo>
                    <a:pt x="30" y="15"/>
                  </a:lnTo>
                  <a:lnTo>
                    <a:pt x="26" y="10"/>
                  </a:lnTo>
                  <a:lnTo>
                    <a:pt x="23" y="6"/>
                  </a:lnTo>
                  <a:lnTo>
                    <a:pt x="15" y="0"/>
                  </a:lnTo>
                  <a:lnTo>
                    <a:pt x="5" y="2"/>
                  </a:lnTo>
                  <a:lnTo>
                    <a:pt x="0" y="8"/>
                  </a:lnTo>
                  <a:lnTo>
                    <a:pt x="2" y="17"/>
                  </a:lnTo>
                  <a:lnTo>
                    <a:pt x="8" y="25"/>
                  </a:lnTo>
                  <a:lnTo>
                    <a:pt x="15" y="33"/>
                  </a:lnTo>
                  <a:lnTo>
                    <a:pt x="22" y="41"/>
                  </a:lnTo>
                  <a:lnTo>
                    <a:pt x="29" y="48"/>
                  </a:lnTo>
                  <a:lnTo>
                    <a:pt x="37" y="54"/>
                  </a:lnTo>
                  <a:lnTo>
                    <a:pt x="45" y="59"/>
                  </a:lnTo>
                  <a:lnTo>
                    <a:pt x="55" y="62"/>
                  </a:lnTo>
                  <a:lnTo>
                    <a:pt x="65" y="64"/>
                  </a:lnTo>
                  <a:lnTo>
                    <a:pt x="78" y="66"/>
                  </a:lnTo>
                  <a:lnTo>
                    <a:pt x="90" y="66"/>
                  </a:lnTo>
                  <a:lnTo>
                    <a:pt x="100" y="66"/>
                  </a:lnTo>
                  <a:lnTo>
                    <a:pt x="112" y="63"/>
                  </a:lnTo>
                  <a:lnTo>
                    <a:pt x="121" y="61"/>
                  </a:lnTo>
                  <a:lnTo>
                    <a:pt x="131" y="58"/>
                  </a:lnTo>
                  <a:lnTo>
                    <a:pt x="143" y="53"/>
                  </a:lnTo>
                  <a:lnTo>
                    <a:pt x="153" y="48"/>
                  </a:lnTo>
                  <a:lnTo>
                    <a:pt x="159" y="40"/>
                  </a:lnTo>
                  <a:lnTo>
                    <a:pt x="158" y="32"/>
                  </a:lnTo>
                  <a:lnTo>
                    <a:pt x="151" y="26"/>
                  </a:lnTo>
                  <a:lnTo>
                    <a:pt x="14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6" name="Freeform 188"/>
            <p:cNvSpPr>
              <a:spLocks/>
            </p:cNvSpPr>
            <p:nvPr/>
          </p:nvSpPr>
          <p:spPr bwMode="auto">
            <a:xfrm>
              <a:off x="2929" y="1860"/>
              <a:ext cx="43" cy="18"/>
            </a:xfrm>
            <a:custGeom>
              <a:avLst/>
              <a:gdLst>
                <a:gd name="T0" fmla="*/ 68 w 85"/>
                <a:gd name="T1" fmla="*/ 1 h 37"/>
                <a:gd name="T2" fmla="*/ 62 w 85"/>
                <a:gd name="T3" fmla="*/ 4 h 37"/>
                <a:gd name="T4" fmla="*/ 56 w 85"/>
                <a:gd name="T5" fmla="*/ 7 h 37"/>
                <a:gd name="T6" fmla="*/ 51 w 85"/>
                <a:gd name="T7" fmla="*/ 9 h 37"/>
                <a:gd name="T8" fmla="*/ 45 w 85"/>
                <a:gd name="T9" fmla="*/ 13 h 37"/>
                <a:gd name="T10" fmla="*/ 37 w 85"/>
                <a:gd name="T11" fmla="*/ 10 h 37"/>
                <a:gd name="T12" fmla="*/ 30 w 85"/>
                <a:gd name="T13" fmla="*/ 8 h 37"/>
                <a:gd name="T14" fmla="*/ 22 w 85"/>
                <a:gd name="T15" fmla="*/ 7 h 37"/>
                <a:gd name="T16" fmla="*/ 14 w 85"/>
                <a:gd name="T17" fmla="*/ 5 h 37"/>
                <a:gd name="T18" fmla="*/ 5 w 85"/>
                <a:gd name="T19" fmla="*/ 6 h 37"/>
                <a:gd name="T20" fmla="*/ 0 w 85"/>
                <a:gd name="T21" fmla="*/ 13 h 37"/>
                <a:gd name="T22" fmla="*/ 0 w 85"/>
                <a:gd name="T23" fmla="*/ 22 h 37"/>
                <a:gd name="T24" fmla="*/ 8 w 85"/>
                <a:gd name="T25" fmla="*/ 28 h 37"/>
                <a:gd name="T26" fmla="*/ 13 w 85"/>
                <a:gd name="T27" fmla="*/ 29 h 37"/>
                <a:gd name="T28" fmla="*/ 17 w 85"/>
                <a:gd name="T29" fmla="*/ 30 h 37"/>
                <a:gd name="T30" fmla="*/ 21 w 85"/>
                <a:gd name="T31" fmla="*/ 31 h 37"/>
                <a:gd name="T32" fmla="*/ 25 w 85"/>
                <a:gd name="T33" fmla="*/ 32 h 37"/>
                <a:gd name="T34" fmla="*/ 30 w 85"/>
                <a:gd name="T35" fmla="*/ 33 h 37"/>
                <a:gd name="T36" fmla="*/ 35 w 85"/>
                <a:gd name="T37" fmla="*/ 35 h 37"/>
                <a:gd name="T38" fmla="*/ 38 w 85"/>
                <a:gd name="T39" fmla="*/ 36 h 37"/>
                <a:gd name="T40" fmla="*/ 43 w 85"/>
                <a:gd name="T41" fmla="*/ 37 h 37"/>
                <a:gd name="T42" fmla="*/ 47 w 85"/>
                <a:gd name="T43" fmla="*/ 37 h 37"/>
                <a:gd name="T44" fmla="*/ 52 w 85"/>
                <a:gd name="T45" fmla="*/ 36 h 37"/>
                <a:gd name="T46" fmla="*/ 56 w 85"/>
                <a:gd name="T47" fmla="*/ 35 h 37"/>
                <a:gd name="T48" fmla="*/ 61 w 85"/>
                <a:gd name="T49" fmla="*/ 32 h 37"/>
                <a:gd name="T50" fmla="*/ 67 w 85"/>
                <a:gd name="T51" fmla="*/ 29 h 37"/>
                <a:gd name="T52" fmla="*/ 71 w 85"/>
                <a:gd name="T53" fmla="*/ 27 h 37"/>
                <a:gd name="T54" fmla="*/ 76 w 85"/>
                <a:gd name="T55" fmla="*/ 24 h 37"/>
                <a:gd name="T56" fmla="*/ 80 w 85"/>
                <a:gd name="T57" fmla="*/ 22 h 37"/>
                <a:gd name="T58" fmla="*/ 85 w 85"/>
                <a:gd name="T59" fmla="*/ 15 h 37"/>
                <a:gd name="T60" fmla="*/ 84 w 85"/>
                <a:gd name="T61" fmla="*/ 6 h 37"/>
                <a:gd name="T62" fmla="*/ 77 w 85"/>
                <a:gd name="T63" fmla="*/ 0 h 37"/>
                <a:gd name="T64" fmla="*/ 68 w 85"/>
                <a:gd name="T6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37">
                  <a:moveTo>
                    <a:pt x="68" y="1"/>
                  </a:moveTo>
                  <a:lnTo>
                    <a:pt x="62" y="4"/>
                  </a:lnTo>
                  <a:lnTo>
                    <a:pt x="56" y="7"/>
                  </a:lnTo>
                  <a:lnTo>
                    <a:pt x="51" y="9"/>
                  </a:lnTo>
                  <a:lnTo>
                    <a:pt x="45" y="13"/>
                  </a:lnTo>
                  <a:lnTo>
                    <a:pt x="37" y="10"/>
                  </a:lnTo>
                  <a:lnTo>
                    <a:pt x="30" y="8"/>
                  </a:lnTo>
                  <a:lnTo>
                    <a:pt x="22" y="7"/>
                  </a:lnTo>
                  <a:lnTo>
                    <a:pt x="14" y="5"/>
                  </a:lnTo>
                  <a:lnTo>
                    <a:pt x="5" y="6"/>
                  </a:lnTo>
                  <a:lnTo>
                    <a:pt x="0" y="13"/>
                  </a:lnTo>
                  <a:lnTo>
                    <a:pt x="0" y="22"/>
                  </a:lnTo>
                  <a:lnTo>
                    <a:pt x="8" y="28"/>
                  </a:lnTo>
                  <a:lnTo>
                    <a:pt x="13" y="29"/>
                  </a:lnTo>
                  <a:lnTo>
                    <a:pt x="17" y="30"/>
                  </a:lnTo>
                  <a:lnTo>
                    <a:pt x="21" y="31"/>
                  </a:lnTo>
                  <a:lnTo>
                    <a:pt x="25" y="32"/>
                  </a:lnTo>
                  <a:lnTo>
                    <a:pt x="30" y="33"/>
                  </a:lnTo>
                  <a:lnTo>
                    <a:pt x="35" y="35"/>
                  </a:lnTo>
                  <a:lnTo>
                    <a:pt x="38" y="36"/>
                  </a:lnTo>
                  <a:lnTo>
                    <a:pt x="43" y="37"/>
                  </a:lnTo>
                  <a:lnTo>
                    <a:pt x="47" y="37"/>
                  </a:lnTo>
                  <a:lnTo>
                    <a:pt x="52" y="36"/>
                  </a:lnTo>
                  <a:lnTo>
                    <a:pt x="56" y="35"/>
                  </a:lnTo>
                  <a:lnTo>
                    <a:pt x="61" y="32"/>
                  </a:lnTo>
                  <a:lnTo>
                    <a:pt x="67" y="29"/>
                  </a:lnTo>
                  <a:lnTo>
                    <a:pt x="71" y="27"/>
                  </a:lnTo>
                  <a:lnTo>
                    <a:pt x="76" y="24"/>
                  </a:lnTo>
                  <a:lnTo>
                    <a:pt x="80" y="22"/>
                  </a:lnTo>
                  <a:lnTo>
                    <a:pt x="85" y="15"/>
                  </a:lnTo>
                  <a:lnTo>
                    <a:pt x="84" y="6"/>
                  </a:lnTo>
                  <a:lnTo>
                    <a:pt x="77" y="0"/>
                  </a:lnTo>
                  <a:lnTo>
                    <a:pt x="6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7" name="Freeform 189"/>
            <p:cNvSpPr>
              <a:spLocks/>
            </p:cNvSpPr>
            <p:nvPr/>
          </p:nvSpPr>
          <p:spPr bwMode="auto">
            <a:xfrm>
              <a:off x="3025" y="1862"/>
              <a:ext cx="48" cy="20"/>
            </a:xfrm>
            <a:custGeom>
              <a:avLst/>
              <a:gdLst>
                <a:gd name="T0" fmla="*/ 80 w 94"/>
                <a:gd name="T1" fmla="*/ 9 h 40"/>
                <a:gd name="T2" fmla="*/ 76 w 94"/>
                <a:gd name="T3" fmla="*/ 10 h 40"/>
                <a:gd name="T4" fmla="*/ 72 w 94"/>
                <a:gd name="T5" fmla="*/ 11 h 40"/>
                <a:gd name="T6" fmla="*/ 68 w 94"/>
                <a:gd name="T7" fmla="*/ 14 h 40"/>
                <a:gd name="T8" fmla="*/ 63 w 94"/>
                <a:gd name="T9" fmla="*/ 15 h 40"/>
                <a:gd name="T10" fmla="*/ 62 w 94"/>
                <a:gd name="T11" fmla="*/ 15 h 40"/>
                <a:gd name="T12" fmla="*/ 62 w 94"/>
                <a:gd name="T13" fmla="*/ 15 h 40"/>
                <a:gd name="T14" fmla="*/ 61 w 94"/>
                <a:gd name="T15" fmla="*/ 16 h 40"/>
                <a:gd name="T16" fmla="*/ 61 w 94"/>
                <a:gd name="T17" fmla="*/ 16 h 40"/>
                <a:gd name="T18" fmla="*/ 61 w 94"/>
                <a:gd name="T19" fmla="*/ 16 h 40"/>
                <a:gd name="T20" fmla="*/ 61 w 94"/>
                <a:gd name="T21" fmla="*/ 16 h 40"/>
                <a:gd name="T22" fmla="*/ 61 w 94"/>
                <a:gd name="T23" fmla="*/ 16 h 40"/>
                <a:gd name="T24" fmla="*/ 59 w 94"/>
                <a:gd name="T25" fmla="*/ 16 h 40"/>
                <a:gd name="T26" fmla="*/ 56 w 94"/>
                <a:gd name="T27" fmla="*/ 15 h 40"/>
                <a:gd name="T28" fmla="*/ 53 w 94"/>
                <a:gd name="T29" fmla="*/ 15 h 40"/>
                <a:gd name="T30" fmla="*/ 49 w 94"/>
                <a:gd name="T31" fmla="*/ 15 h 40"/>
                <a:gd name="T32" fmla="*/ 47 w 94"/>
                <a:gd name="T33" fmla="*/ 15 h 40"/>
                <a:gd name="T34" fmla="*/ 46 w 94"/>
                <a:gd name="T35" fmla="*/ 14 h 40"/>
                <a:gd name="T36" fmla="*/ 44 w 94"/>
                <a:gd name="T37" fmla="*/ 14 h 40"/>
                <a:gd name="T38" fmla="*/ 42 w 94"/>
                <a:gd name="T39" fmla="*/ 14 h 40"/>
                <a:gd name="T40" fmla="*/ 41 w 94"/>
                <a:gd name="T41" fmla="*/ 14 h 40"/>
                <a:gd name="T42" fmla="*/ 41 w 94"/>
                <a:gd name="T43" fmla="*/ 14 h 40"/>
                <a:gd name="T44" fmla="*/ 40 w 94"/>
                <a:gd name="T45" fmla="*/ 14 h 40"/>
                <a:gd name="T46" fmla="*/ 38 w 94"/>
                <a:gd name="T47" fmla="*/ 12 h 40"/>
                <a:gd name="T48" fmla="*/ 35 w 94"/>
                <a:gd name="T49" fmla="*/ 11 h 40"/>
                <a:gd name="T50" fmla="*/ 31 w 94"/>
                <a:gd name="T51" fmla="*/ 9 h 40"/>
                <a:gd name="T52" fmla="*/ 27 w 94"/>
                <a:gd name="T53" fmla="*/ 5 h 40"/>
                <a:gd name="T54" fmla="*/ 23 w 94"/>
                <a:gd name="T55" fmla="*/ 3 h 40"/>
                <a:gd name="T56" fmla="*/ 18 w 94"/>
                <a:gd name="T57" fmla="*/ 1 h 40"/>
                <a:gd name="T58" fmla="*/ 9 w 94"/>
                <a:gd name="T59" fmla="*/ 0 h 40"/>
                <a:gd name="T60" fmla="*/ 2 w 94"/>
                <a:gd name="T61" fmla="*/ 5 h 40"/>
                <a:gd name="T62" fmla="*/ 0 w 94"/>
                <a:gd name="T63" fmla="*/ 14 h 40"/>
                <a:gd name="T64" fmla="*/ 5 w 94"/>
                <a:gd name="T65" fmla="*/ 22 h 40"/>
                <a:gd name="T66" fmla="*/ 10 w 94"/>
                <a:gd name="T67" fmla="*/ 24 h 40"/>
                <a:gd name="T68" fmla="*/ 15 w 94"/>
                <a:gd name="T69" fmla="*/ 27 h 40"/>
                <a:gd name="T70" fmla="*/ 19 w 94"/>
                <a:gd name="T71" fmla="*/ 30 h 40"/>
                <a:gd name="T72" fmla="*/ 24 w 94"/>
                <a:gd name="T73" fmla="*/ 32 h 40"/>
                <a:gd name="T74" fmla="*/ 28 w 94"/>
                <a:gd name="T75" fmla="*/ 34 h 40"/>
                <a:gd name="T76" fmla="*/ 33 w 94"/>
                <a:gd name="T77" fmla="*/ 35 h 40"/>
                <a:gd name="T78" fmla="*/ 38 w 94"/>
                <a:gd name="T79" fmla="*/ 37 h 40"/>
                <a:gd name="T80" fmla="*/ 43 w 94"/>
                <a:gd name="T81" fmla="*/ 38 h 40"/>
                <a:gd name="T82" fmla="*/ 49 w 94"/>
                <a:gd name="T83" fmla="*/ 39 h 40"/>
                <a:gd name="T84" fmla="*/ 55 w 94"/>
                <a:gd name="T85" fmla="*/ 40 h 40"/>
                <a:gd name="T86" fmla="*/ 61 w 94"/>
                <a:gd name="T87" fmla="*/ 40 h 40"/>
                <a:gd name="T88" fmla="*/ 66 w 94"/>
                <a:gd name="T89" fmla="*/ 39 h 40"/>
                <a:gd name="T90" fmla="*/ 71 w 94"/>
                <a:gd name="T91" fmla="*/ 37 h 40"/>
                <a:gd name="T92" fmla="*/ 77 w 94"/>
                <a:gd name="T93" fmla="*/ 35 h 40"/>
                <a:gd name="T94" fmla="*/ 81 w 94"/>
                <a:gd name="T95" fmla="*/ 33 h 40"/>
                <a:gd name="T96" fmla="*/ 86 w 94"/>
                <a:gd name="T97" fmla="*/ 32 h 40"/>
                <a:gd name="T98" fmla="*/ 94 w 94"/>
                <a:gd name="T99" fmla="*/ 25 h 40"/>
                <a:gd name="T100" fmla="*/ 94 w 94"/>
                <a:gd name="T101" fmla="*/ 16 h 40"/>
                <a:gd name="T102" fmla="*/ 89 w 94"/>
                <a:gd name="T103" fmla="*/ 9 h 40"/>
                <a:gd name="T104" fmla="*/ 80 w 94"/>
                <a:gd name="T105" fmla="*/ 9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94" h="40">
                  <a:moveTo>
                    <a:pt x="80" y="9"/>
                  </a:moveTo>
                  <a:lnTo>
                    <a:pt x="76" y="10"/>
                  </a:lnTo>
                  <a:lnTo>
                    <a:pt x="72" y="11"/>
                  </a:lnTo>
                  <a:lnTo>
                    <a:pt x="68" y="14"/>
                  </a:lnTo>
                  <a:lnTo>
                    <a:pt x="63" y="15"/>
                  </a:lnTo>
                  <a:lnTo>
                    <a:pt x="62" y="15"/>
                  </a:lnTo>
                  <a:lnTo>
                    <a:pt x="62" y="15"/>
                  </a:lnTo>
                  <a:lnTo>
                    <a:pt x="61" y="16"/>
                  </a:lnTo>
                  <a:lnTo>
                    <a:pt x="61" y="16"/>
                  </a:lnTo>
                  <a:lnTo>
                    <a:pt x="61" y="16"/>
                  </a:lnTo>
                  <a:lnTo>
                    <a:pt x="61" y="16"/>
                  </a:lnTo>
                  <a:lnTo>
                    <a:pt x="61" y="16"/>
                  </a:lnTo>
                  <a:lnTo>
                    <a:pt x="59" y="16"/>
                  </a:lnTo>
                  <a:lnTo>
                    <a:pt x="56" y="15"/>
                  </a:lnTo>
                  <a:lnTo>
                    <a:pt x="53" y="15"/>
                  </a:lnTo>
                  <a:lnTo>
                    <a:pt x="49" y="15"/>
                  </a:lnTo>
                  <a:lnTo>
                    <a:pt x="47" y="15"/>
                  </a:lnTo>
                  <a:lnTo>
                    <a:pt x="46" y="14"/>
                  </a:lnTo>
                  <a:lnTo>
                    <a:pt x="44" y="14"/>
                  </a:lnTo>
                  <a:lnTo>
                    <a:pt x="42" y="14"/>
                  </a:lnTo>
                  <a:lnTo>
                    <a:pt x="41" y="14"/>
                  </a:lnTo>
                  <a:lnTo>
                    <a:pt x="41" y="14"/>
                  </a:lnTo>
                  <a:lnTo>
                    <a:pt x="40" y="14"/>
                  </a:lnTo>
                  <a:lnTo>
                    <a:pt x="38" y="12"/>
                  </a:lnTo>
                  <a:lnTo>
                    <a:pt x="35" y="11"/>
                  </a:lnTo>
                  <a:lnTo>
                    <a:pt x="31" y="9"/>
                  </a:lnTo>
                  <a:lnTo>
                    <a:pt x="27" y="5"/>
                  </a:lnTo>
                  <a:lnTo>
                    <a:pt x="23" y="3"/>
                  </a:lnTo>
                  <a:lnTo>
                    <a:pt x="18" y="1"/>
                  </a:lnTo>
                  <a:lnTo>
                    <a:pt x="9" y="0"/>
                  </a:lnTo>
                  <a:lnTo>
                    <a:pt x="2" y="5"/>
                  </a:lnTo>
                  <a:lnTo>
                    <a:pt x="0" y="14"/>
                  </a:lnTo>
                  <a:lnTo>
                    <a:pt x="5" y="22"/>
                  </a:lnTo>
                  <a:lnTo>
                    <a:pt x="10" y="24"/>
                  </a:lnTo>
                  <a:lnTo>
                    <a:pt x="15" y="27"/>
                  </a:lnTo>
                  <a:lnTo>
                    <a:pt x="19" y="30"/>
                  </a:lnTo>
                  <a:lnTo>
                    <a:pt x="24" y="32"/>
                  </a:lnTo>
                  <a:lnTo>
                    <a:pt x="28" y="34"/>
                  </a:lnTo>
                  <a:lnTo>
                    <a:pt x="33" y="35"/>
                  </a:lnTo>
                  <a:lnTo>
                    <a:pt x="38" y="37"/>
                  </a:lnTo>
                  <a:lnTo>
                    <a:pt x="43" y="38"/>
                  </a:lnTo>
                  <a:lnTo>
                    <a:pt x="49" y="39"/>
                  </a:lnTo>
                  <a:lnTo>
                    <a:pt x="55" y="40"/>
                  </a:lnTo>
                  <a:lnTo>
                    <a:pt x="61" y="40"/>
                  </a:lnTo>
                  <a:lnTo>
                    <a:pt x="66" y="39"/>
                  </a:lnTo>
                  <a:lnTo>
                    <a:pt x="71" y="37"/>
                  </a:lnTo>
                  <a:lnTo>
                    <a:pt x="77" y="35"/>
                  </a:lnTo>
                  <a:lnTo>
                    <a:pt x="81" y="33"/>
                  </a:lnTo>
                  <a:lnTo>
                    <a:pt x="86" y="32"/>
                  </a:lnTo>
                  <a:lnTo>
                    <a:pt x="94" y="25"/>
                  </a:lnTo>
                  <a:lnTo>
                    <a:pt x="94" y="16"/>
                  </a:lnTo>
                  <a:lnTo>
                    <a:pt x="89" y="9"/>
                  </a:lnTo>
                  <a:lnTo>
                    <a:pt x="8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90"/>
            <p:cNvSpPr>
              <a:spLocks/>
            </p:cNvSpPr>
            <p:nvPr/>
          </p:nvSpPr>
          <p:spPr bwMode="auto">
            <a:xfrm>
              <a:off x="2999" y="1940"/>
              <a:ext cx="58" cy="25"/>
            </a:xfrm>
            <a:custGeom>
              <a:avLst/>
              <a:gdLst>
                <a:gd name="T0" fmla="*/ 100 w 117"/>
                <a:gd name="T1" fmla="*/ 1 h 50"/>
                <a:gd name="T2" fmla="*/ 94 w 117"/>
                <a:gd name="T3" fmla="*/ 5 h 50"/>
                <a:gd name="T4" fmla="*/ 89 w 117"/>
                <a:gd name="T5" fmla="*/ 8 h 50"/>
                <a:gd name="T6" fmla="*/ 83 w 117"/>
                <a:gd name="T7" fmla="*/ 12 h 50"/>
                <a:gd name="T8" fmla="*/ 79 w 117"/>
                <a:gd name="T9" fmla="*/ 15 h 50"/>
                <a:gd name="T10" fmla="*/ 73 w 117"/>
                <a:gd name="T11" fmla="*/ 18 h 50"/>
                <a:gd name="T12" fmla="*/ 67 w 117"/>
                <a:gd name="T13" fmla="*/ 20 h 50"/>
                <a:gd name="T14" fmla="*/ 62 w 117"/>
                <a:gd name="T15" fmla="*/ 23 h 50"/>
                <a:gd name="T16" fmla="*/ 56 w 117"/>
                <a:gd name="T17" fmla="*/ 26 h 50"/>
                <a:gd name="T18" fmla="*/ 59 w 117"/>
                <a:gd name="T19" fmla="*/ 24 h 50"/>
                <a:gd name="T20" fmla="*/ 58 w 117"/>
                <a:gd name="T21" fmla="*/ 23 h 50"/>
                <a:gd name="T22" fmla="*/ 55 w 117"/>
                <a:gd name="T23" fmla="*/ 24 h 50"/>
                <a:gd name="T24" fmla="*/ 50 w 117"/>
                <a:gd name="T25" fmla="*/ 24 h 50"/>
                <a:gd name="T26" fmla="*/ 48 w 117"/>
                <a:gd name="T27" fmla="*/ 24 h 50"/>
                <a:gd name="T28" fmla="*/ 45 w 117"/>
                <a:gd name="T29" fmla="*/ 24 h 50"/>
                <a:gd name="T30" fmla="*/ 42 w 117"/>
                <a:gd name="T31" fmla="*/ 24 h 50"/>
                <a:gd name="T32" fmla="*/ 40 w 117"/>
                <a:gd name="T33" fmla="*/ 24 h 50"/>
                <a:gd name="T34" fmla="*/ 40 w 117"/>
                <a:gd name="T35" fmla="*/ 24 h 50"/>
                <a:gd name="T36" fmla="*/ 40 w 117"/>
                <a:gd name="T37" fmla="*/ 24 h 50"/>
                <a:gd name="T38" fmla="*/ 39 w 117"/>
                <a:gd name="T39" fmla="*/ 24 h 50"/>
                <a:gd name="T40" fmla="*/ 39 w 117"/>
                <a:gd name="T41" fmla="*/ 24 h 50"/>
                <a:gd name="T42" fmla="*/ 34 w 117"/>
                <a:gd name="T43" fmla="*/ 21 h 50"/>
                <a:gd name="T44" fmla="*/ 28 w 117"/>
                <a:gd name="T45" fmla="*/ 18 h 50"/>
                <a:gd name="T46" fmla="*/ 24 w 117"/>
                <a:gd name="T47" fmla="*/ 14 h 50"/>
                <a:gd name="T48" fmla="*/ 18 w 117"/>
                <a:gd name="T49" fmla="*/ 11 h 50"/>
                <a:gd name="T50" fmla="*/ 9 w 117"/>
                <a:gd name="T51" fmla="*/ 9 h 50"/>
                <a:gd name="T52" fmla="*/ 2 w 117"/>
                <a:gd name="T53" fmla="*/ 15 h 50"/>
                <a:gd name="T54" fmla="*/ 0 w 117"/>
                <a:gd name="T55" fmla="*/ 23 h 50"/>
                <a:gd name="T56" fmla="*/ 5 w 117"/>
                <a:gd name="T57" fmla="*/ 31 h 50"/>
                <a:gd name="T58" fmla="*/ 11 w 117"/>
                <a:gd name="T59" fmla="*/ 36 h 50"/>
                <a:gd name="T60" fmla="*/ 18 w 117"/>
                <a:gd name="T61" fmla="*/ 39 h 50"/>
                <a:gd name="T62" fmla="*/ 24 w 117"/>
                <a:gd name="T63" fmla="*/ 43 h 50"/>
                <a:gd name="T64" fmla="*/ 29 w 117"/>
                <a:gd name="T65" fmla="*/ 47 h 50"/>
                <a:gd name="T66" fmla="*/ 36 w 117"/>
                <a:gd name="T67" fmla="*/ 50 h 50"/>
                <a:gd name="T68" fmla="*/ 44 w 117"/>
                <a:gd name="T69" fmla="*/ 50 h 50"/>
                <a:gd name="T70" fmla="*/ 54 w 117"/>
                <a:gd name="T71" fmla="*/ 49 h 50"/>
                <a:gd name="T72" fmla="*/ 62 w 117"/>
                <a:gd name="T73" fmla="*/ 49 h 50"/>
                <a:gd name="T74" fmla="*/ 67 w 117"/>
                <a:gd name="T75" fmla="*/ 47 h 50"/>
                <a:gd name="T76" fmla="*/ 74 w 117"/>
                <a:gd name="T77" fmla="*/ 46 h 50"/>
                <a:gd name="T78" fmla="*/ 81 w 117"/>
                <a:gd name="T79" fmla="*/ 43 h 50"/>
                <a:gd name="T80" fmla="*/ 88 w 117"/>
                <a:gd name="T81" fmla="*/ 39 h 50"/>
                <a:gd name="T82" fmla="*/ 94 w 117"/>
                <a:gd name="T83" fmla="*/ 35 h 50"/>
                <a:gd name="T84" fmla="*/ 101 w 117"/>
                <a:gd name="T85" fmla="*/ 30 h 50"/>
                <a:gd name="T86" fmla="*/ 107 w 117"/>
                <a:gd name="T87" fmla="*/ 27 h 50"/>
                <a:gd name="T88" fmla="*/ 111 w 117"/>
                <a:gd name="T89" fmla="*/ 22 h 50"/>
                <a:gd name="T90" fmla="*/ 117 w 117"/>
                <a:gd name="T91" fmla="*/ 14 h 50"/>
                <a:gd name="T92" fmla="*/ 115 w 117"/>
                <a:gd name="T93" fmla="*/ 6 h 50"/>
                <a:gd name="T94" fmla="*/ 109 w 117"/>
                <a:gd name="T95" fmla="*/ 0 h 50"/>
                <a:gd name="T96" fmla="*/ 100 w 117"/>
                <a:gd name="T97" fmla="*/ 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7" h="50">
                  <a:moveTo>
                    <a:pt x="100" y="1"/>
                  </a:moveTo>
                  <a:lnTo>
                    <a:pt x="94" y="5"/>
                  </a:lnTo>
                  <a:lnTo>
                    <a:pt x="89" y="8"/>
                  </a:lnTo>
                  <a:lnTo>
                    <a:pt x="83" y="12"/>
                  </a:lnTo>
                  <a:lnTo>
                    <a:pt x="79" y="15"/>
                  </a:lnTo>
                  <a:lnTo>
                    <a:pt x="73" y="18"/>
                  </a:lnTo>
                  <a:lnTo>
                    <a:pt x="67" y="20"/>
                  </a:lnTo>
                  <a:lnTo>
                    <a:pt x="62" y="23"/>
                  </a:lnTo>
                  <a:lnTo>
                    <a:pt x="56" y="26"/>
                  </a:lnTo>
                  <a:lnTo>
                    <a:pt x="59" y="24"/>
                  </a:lnTo>
                  <a:lnTo>
                    <a:pt x="58" y="23"/>
                  </a:lnTo>
                  <a:lnTo>
                    <a:pt x="55" y="24"/>
                  </a:lnTo>
                  <a:lnTo>
                    <a:pt x="50" y="24"/>
                  </a:lnTo>
                  <a:lnTo>
                    <a:pt x="48" y="24"/>
                  </a:lnTo>
                  <a:lnTo>
                    <a:pt x="45" y="24"/>
                  </a:lnTo>
                  <a:lnTo>
                    <a:pt x="42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39" y="24"/>
                  </a:lnTo>
                  <a:lnTo>
                    <a:pt x="39" y="24"/>
                  </a:lnTo>
                  <a:lnTo>
                    <a:pt x="34" y="21"/>
                  </a:lnTo>
                  <a:lnTo>
                    <a:pt x="28" y="18"/>
                  </a:lnTo>
                  <a:lnTo>
                    <a:pt x="24" y="14"/>
                  </a:lnTo>
                  <a:lnTo>
                    <a:pt x="18" y="11"/>
                  </a:lnTo>
                  <a:lnTo>
                    <a:pt x="9" y="9"/>
                  </a:lnTo>
                  <a:lnTo>
                    <a:pt x="2" y="15"/>
                  </a:lnTo>
                  <a:lnTo>
                    <a:pt x="0" y="23"/>
                  </a:lnTo>
                  <a:lnTo>
                    <a:pt x="5" y="31"/>
                  </a:lnTo>
                  <a:lnTo>
                    <a:pt x="11" y="36"/>
                  </a:lnTo>
                  <a:lnTo>
                    <a:pt x="18" y="39"/>
                  </a:lnTo>
                  <a:lnTo>
                    <a:pt x="24" y="43"/>
                  </a:lnTo>
                  <a:lnTo>
                    <a:pt x="29" y="47"/>
                  </a:lnTo>
                  <a:lnTo>
                    <a:pt x="36" y="50"/>
                  </a:lnTo>
                  <a:lnTo>
                    <a:pt x="44" y="50"/>
                  </a:lnTo>
                  <a:lnTo>
                    <a:pt x="54" y="49"/>
                  </a:lnTo>
                  <a:lnTo>
                    <a:pt x="62" y="49"/>
                  </a:lnTo>
                  <a:lnTo>
                    <a:pt x="67" y="47"/>
                  </a:lnTo>
                  <a:lnTo>
                    <a:pt x="74" y="46"/>
                  </a:lnTo>
                  <a:lnTo>
                    <a:pt x="81" y="43"/>
                  </a:lnTo>
                  <a:lnTo>
                    <a:pt x="88" y="39"/>
                  </a:lnTo>
                  <a:lnTo>
                    <a:pt x="94" y="35"/>
                  </a:lnTo>
                  <a:lnTo>
                    <a:pt x="101" y="30"/>
                  </a:lnTo>
                  <a:lnTo>
                    <a:pt x="107" y="27"/>
                  </a:lnTo>
                  <a:lnTo>
                    <a:pt x="111" y="22"/>
                  </a:lnTo>
                  <a:lnTo>
                    <a:pt x="117" y="14"/>
                  </a:lnTo>
                  <a:lnTo>
                    <a:pt x="115" y="6"/>
                  </a:lnTo>
                  <a:lnTo>
                    <a:pt x="109" y="0"/>
                  </a:lnTo>
                  <a:lnTo>
                    <a:pt x="10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91"/>
            <p:cNvSpPr>
              <a:spLocks/>
            </p:cNvSpPr>
            <p:nvPr/>
          </p:nvSpPr>
          <p:spPr bwMode="auto">
            <a:xfrm>
              <a:off x="3017" y="1952"/>
              <a:ext cx="0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0 w 1"/>
                <a:gd name="T4" fmla="*/ 1 w 1"/>
                <a:gd name="T5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92"/>
            <p:cNvSpPr>
              <a:spLocks/>
            </p:cNvSpPr>
            <p:nvPr/>
          </p:nvSpPr>
          <p:spPr bwMode="auto">
            <a:xfrm>
              <a:off x="2914" y="1759"/>
              <a:ext cx="196" cy="247"/>
            </a:xfrm>
            <a:custGeom>
              <a:avLst/>
              <a:gdLst>
                <a:gd name="T0" fmla="*/ 44 w 392"/>
                <a:gd name="T1" fmla="*/ 27 h 495"/>
                <a:gd name="T2" fmla="*/ 27 w 392"/>
                <a:gd name="T3" fmla="*/ 72 h 495"/>
                <a:gd name="T4" fmla="*/ 13 w 392"/>
                <a:gd name="T5" fmla="*/ 119 h 495"/>
                <a:gd name="T6" fmla="*/ 3 w 392"/>
                <a:gd name="T7" fmla="*/ 168 h 495"/>
                <a:gd name="T8" fmla="*/ 0 w 392"/>
                <a:gd name="T9" fmla="*/ 214 h 495"/>
                <a:gd name="T10" fmla="*/ 1 w 392"/>
                <a:gd name="T11" fmla="*/ 262 h 495"/>
                <a:gd name="T12" fmla="*/ 10 w 392"/>
                <a:gd name="T13" fmla="*/ 312 h 495"/>
                <a:gd name="T14" fmla="*/ 27 w 392"/>
                <a:gd name="T15" fmla="*/ 357 h 495"/>
                <a:gd name="T16" fmla="*/ 53 w 392"/>
                <a:gd name="T17" fmla="*/ 396 h 495"/>
                <a:gd name="T18" fmla="*/ 89 w 392"/>
                <a:gd name="T19" fmla="*/ 429 h 495"/>
                <a:gd name="T20" fmla="*/ 130 w 392"/>
                <a:gd name="T21" fmla="*/ 457 h 495"/>
                <a:gd name="T22" fmla="*/ 175 w 392"/>
                <a:gd name="T23" fmla="*/ 477 h 495"/>
                <a:gd name="T24" fmla="*/ 212 w 392"/>
                <a:gd name="T25" fmla="*/ 489 h 495"/>
                <a:gd name="T26" fmla="*/ 238 w 392"/>
                <a:gd name="T27" fmla="*/ 493 h 495"/>
                <a:gd name="T28" fmla="*/ 262 w 392"/>
                <a:gd name="T29" fmla="*/ 495 h 495"/>
                <a:gd name="T30" fmla="*/ 285 w 392"/>
                <a:gd name="T31" fmla="*/ 493 h 495"/>
                <a:gd name="T32" fmla="*/ 308 w 392"/>
                <a:gd name="T33" fmla="*/ 489 h 495"/>
                <a:gd name="T34" fmla="*/ 330 w 392"/>
                <a:gd name="T35" fmla="*/ 482 h 495"/>
                <a:gd name="T36" fmla="*/ 352 w 392"/>
                <a:gd name="T37" fmla="*/ 473 h 495"/>
                <a:gd name="T38" fmla="*/ 375 w 392"/>
                <a:gd name="T39" fmla="*/ 460 h 495"/>
                <a:gd name="T40" fmla="*/ 392 w 392"/>
                <a:gd name="T41" fmla="*/ 446 h 495"/>
                <a:gd name="T42" fmla="*/ 383 w 392"/>
                <a:gd name="T43" fmla="*/ 431 h 495"/>
                <a:gd name="T44" fmla="*/ 353 w 392"/>
                <a:gd name="T45" fmla="*/ 444 h 495"/>
                <a:gd name="T46" fmla="*/ 312 w 392"/>
                <a:gd name="T47" fmla="*/ 462 h 495"/>
                <a:gd name="T48" fmla="*/ 272 w 392"/>
                <a:gd name="T49" fmla="*/ 470 h 495"/>
                <a:gd name="T50" fmla="*/ 228 w 392"/>
                <a:gd name="T51" fmla="*/ 468 h 495"/>
                <a:gd name="T52" fmla="*/ 183 w 392"/>
                <a:gd name="T53" fmla="*/ 456 h 495"/>
                <a:gd name="T54" fmla="*/ 141 w 392"/>
                <a:gd name="T55" fmla="*/ 436 h 495"/>
                <a:gd name="T56" fmla="*/ 98 w 392"/>
                <a:gd name="T57" fmla="*/ 408 h 495"/>
                <a:gd name="T58" fmla="*/ 66 w 392"/>
                <a:gd name="T59" fmla="*/ 375 h 495"/>
                <a:gd name="T60" fmla="*/ 39 w 392"/>
                <a:gd name="T61" fmla="*/ 315 h 495"/>
                <a:gd name="T62" fmla="*/ 25 w 392"/>
                <a:gd name="T63" fmla="*/ 229 h 495"/>
                <a:gd name="T64" fmla="*/ 32 w 392"/>
                <a:gd name="T65" fmla="*/ 141 h 495"/>
                <a:gd name="T66" fmla="*/ 58 w 392"/>
                <a:gd name="T67" fmla="*/ 57 h 495"/>
                <a:gd name="T68" fmla="*/ 76 w 392"/>
                <a:gd name="T69" fmla="*/ 8 h 495"/>
                <a:gd name="T70" fmla="*/ 61 w 392"/>
                <a:gd name="T71" fmla="*/ 0 h 495"/>
                <a:gd name="T72" fmla="*/ 54 w 392"/>
                <a:gd name="T73" fmla="*/ 5 h 4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92" h="495">
                  <a:moveTo>
                    <a:pt x="54" y="5"/>
                  </a:moveTo>
                  <a:lnTo>
                    <a:pt x="44" y="27"/>
                  </a:lnTo>
                  <a:lnTo>
                    <a:pt x="35" y="49"/>
                  </a:lnTo>
                  <a:lnTo>
                    <a:pt x="27" y="72"/>
                  </a:lnTo>
                  <a:lnTo>
                    <a:pt x="18" y="96"/>
                  </a:lnTo>
                  <a:lnTo>
                    <a:pt x="13" y="119"/>
                  </a:lnTo>
                  <a:lnTo>
                    <a:pt x="7" y="144"/>
                  </a:lnTo>
                  <a:lnTo>
                    <a:pt x="3" y="168"/>
                  </a:lnTo>
                  <a:lnTo>
                    <a:pt x="1" y="192"/>
                  </a:lnTo>
                  <a:lnTo>
                    <a:pt x="0" y="214"/>
                  </a:lnTo>
                  <a:lnTo>
                    <a:pt x="0" y="238"/>
                  </a:lnTo>
                  <a:lnTo>
                    <a:pt x="1" y="262"/>
                  </a:lnTo>
                  <a:lnTo>
                    <a:pt x="5" y="287"/>
                  </a:lnTo>
                  <a:lnTo>
                    <a:pt x="10" y="312"/>
                  </a:lnTo>
                  <a:lnTo>
                    <a:pt x="17" y="336"/>
                  </a:lnTo>
                  <a:lnTo>
                    <a:pt x="27" y="357"/>
                  </a:lnTo>
                  <a:lnTo>
                    <a:pt x="38" y="376"/>
                  </a:lnTo>
                  <a:lnTo>
                    <a:pt x="53" y="396"/>
                  </a:lnTo>
                  <a:lnTo>
                    <a:pt x="70" y="413"/>
                  </a:lnTo>
                  <a:lnTo>
                    <a:pt x="89" y="429"/>
                  </a:lnTo>
                  <a:lnTo>
                    <a:pt x="110" y="444"/>
                  </a:lnTo>
                  <a:lnTo>
                    <a:pt x="130" y="457"/>
                  </a:lnTo>
                  <a:lnTo>
                    <a:pt x="152" y="468"/>
                  </a:lnTo>
                  <a:lnTo>
                    <a:pt x="175" y="477"/>
                  </a:lnTo>
                  <a:lnTo>
                    <a:pt x="198" y="485"/>
                  </a:lnTo>
                  <a:lnTo>
                    <a:pt x="212" y="489"/>
                  </a:lnTo>
                  <a:lnTo>
                    <a:pt x="225" y="491"/>
                  </a:lnTo>
                  <a:lnTo>
                    <a:pt x="238" y="493"/>
                  </a:lnTo>
                  <a:lnTo>
                    <a:pt x="250" y="495"/>
                  </a:lnTo>
                  <a:lnTo>
                    <a:pt x="262" y="495"/>
                  </a:lnTo>
                  <a:lnTo>
                    <a:pt x="273" y="495"/>
                  </a:lnTo>
                  <a:lnTo>
                    <a:pt x="285" y="493"/>
                  </a:lnTo>
                  <a:lnTo>
                    <a:pt x="296" y="491"/>
                  </a:lnTo>
                  <a:lnTo>
                    <a:pt x="308" y="489"/>
                  </a:lnTo>
                  <a:lnTo>
                    <a:pt x="318" y="487"/>
                  </a:lnTo>
                  <a:lnTo>
                    <a:pt x="330" y="482"/>
                  </a:lnTo>
                  <a:lnTo>
                    <a:pt x="340" y="477"/>
                  </a:lnTo>
                  <a:lnTo>
                    <a:pt x="352" y="473"/>
                  </a:lnTo>
                  <a:lnTo>
                    <a:pt x="363" y="467"/>
                  </a:lnTo>
                  <a:lnTo>
                    <a:pt x="375" y="460"/>
                  </a:lnTo>
                  <a:lnTo>
                    <a:pt x="386" y="453"/>
                  </a:lnTo>
                  <a:lnTo>
                    <a:pt x="392" y="446"/>
                  </a:lnTo>
                  <a:lnTo>
                    <a:pt x="390" y="437"/>
                  </a:lnTo>
                  <a:lnTo>
                    <a:pt x="383" y="431"/>
                  </a:lnTo>
                  <a:lnTo>
                    <a:pt x="374" y="432"/>
                  </a:lnTo>
                  <a:lnTo>
                    <a:pt x="353" y="444"/>
                  </a:lnTo>
                  <a:lnTo>
                    <a:pt x="333" y="454"/>
                  </a:lnTo>
                  <a:lnTo>
                    <a:pt x="312" y="462"/>
                  </a:lnTo>
                  <a:lnTo>
                    <a:pt x="293" y="467"/>
                  </a:lnTo>
                  <a:lnTo>
                    <a:pt x="272" y="470"/>
                  </a:lnTo>
                  <a:lnTo>
                    <a:pt x="251" y="470"/>
                  </a:lnTo>
                  <a:lnTo>
                    <a:pt x="228" y="468"/>
                  </a:lnTo>
                  <a:lnTo>
                    <a:pt x="204" y="462"/>
                  </a:lnTo>
                  <a:lnTo>
                    <a:pt x="183" y="456"/>
                  </a:lnTo>
                  <a:lnTo>
                    <a:pt x="163" y="446"/>
                  </a:lnTo>
                  <a:lnTo>
                    <a:pt x="141" y="436"/>
                  </a:lnTo>
                  <a:lnTo>
                    <a:pt x="119" y="422"/>
                  </a:lnTo>
                  <a:lnTo>
                    <a:pt x="98" y="408"/>
                  </a:lnTo>
                  <a:lnTo>
                    <a:pt x="81" y="392"/>
                  </a:lnTo>
                  <a:lnTo>
                    <a:pt x="66" y="375"/>
                  </a:lnTo>
                  <a:lnTo>
                    <a:pt x="54" y="355"/>
                  </a:lnTo>
                  <a:lnTo>
                    <a:pt x="39" y="315"/>
                  </a:lnTo>
                  <a:lnTo>
                    <a:pt x="29" y="272"/>
                  </a:lnTo>
                  <a:lnTo>
                    <a:pt x="25" y="229"/>
                  </a:lnTo>
                  <a:lnTo>
                    <a:pt x="27" y="185"/>
                  </a:lnTo>
                  <a:lnTo>
                    <a:pt x="32" y="141"/>
                  </a:lnTo>
                  <a:lnTo>
                    <a:pt x="43" y="99"/>
                  </a:lnTo>
                  <a:lnTo>
                    <a:pt x="58" y="57"/>
                  </a:lnTo>
                  <a:lnTo>
                    <a:pt x="75" y="17"/>
                  </a:lnTo>
                  <a:lnTo>
                    <a:pt x="76" y="8"/>
                  </a:lnTo>
                  <a:lnTo>
                    <a:pt x="70" y="1"/>
                  </a:lnTo>
                  <a:lnTo>
                    <a:pt x="61" y="0"/>
                  </a:lnTo>
                  <a:lnTo>
                    <a:pt x="54" y="5"/>
                  </a:lnTo>
                  <a:lnTo>
                    <a:pt x="5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93"/>
            <p:cNvSpPr>
              <a:spLocks/>
            </p:cNvSpPr>
            <p:nvPr/>
          </p:nvSpPr>
          <p:spPr bwMode="auto">
            <a:xfrm>
              <a:off x="3129" y="1795"/>
              <a:ext cx="23" cy="58"/>
            </a:xfrm>
            <a:custGeom>
              <a:avLst/>
              <a:gdLst>
                <a:gd name="T0" fmla="*/ 23 w 46"/>
                <a:gd name="T1" fmla="*/ 6 h 117"/>
                <a:gd name="T2" fmla="*/ 20 w 46"/>
                <a:gd name="T3" fmla="*/ 12 h 117"/>
                <a:gd name="T4" fmla="*/ 15 w 46"/>
                <a:gd name="T5" fmla="*/ 17 h 117"/>
                <a:gd name="T6" fmla="*/ 12 w 46"/>
                <a:gd name="T7" fmla="*/ 23 h 117"/>
                <a:gd name="T8" fmla="*/ 7 w 46"/>
                <a:gd name="T9" fmla="*/ 29 h 117"/>
                <a:gd name="T10" fmla="*/ 5 w 46"/>
                <a:gd name="T11" fmla="*/ 35 h 117"/>
                <a:gd name="T12" fmla="*/ 2 w 46"/>
                <a:gd name="T13" fmla="*/ 43 h 117"/>
                <a:gd name="T14" fmla="*/ 1 w 46"/>
                <a:gd name="T15" fmla="*/ 51 h 117"/>
                <a:gd name="T16" fmla="*/ 0 w 46"/>
                <a:gd name="T17" fmla="*/ 58 h 117"/>
                <a:gd name="T18" fmla="*/ 0 w 46"/>
                <a:gd name="T19" fmla="*/ 71 h 117"/>
                <a:gd name="T20" fmla="*/ 5 w 46"/>
                <a:gd name="T21" fmla="*/ 86 h 117"/>
                <a:gd name="T22" fmla="*/ 12 w 46"/>
                <a:gd name="T23" fmla="*/ 99 h 117"/>
                <a:gd name="T24" fmla="*/ 20 w 46"/>
                <a:gd name="T25" fmla="*/ 112 h 117"/>
                <a:gd name="T26" fmla="*/ 28 w 46"/>
                <a:gd name="T27" fmla="*/ 117 h 117"/>
                <a:gd name="T28" fmla="*/ 36 w 46"/>
                <a:gd name="T29" fmla="*/ 115 h 117"/>
                <a:gd name="T30" fmla="*/ 42 w 46"/>
                <a:gd name="T31" fmla="*/ 108 h 117"/>
                <a:gd name="T32" fmla="*/ 40 w 46"/>
                <a:gd name="T33" fmla="*/ 99 h 117"/>
                <a:gd name="T34" fmla="*/ 39 w 46"/>
                <a:gd name="T35" fmla="*/ 97 h 117"/>
                <a:gd name="T36" fmla="*/ 37 w 46"/>
                <a:gd name="T37" fmla="*/ 94 h 117"/>
                <a:gd name="T38" fmla="*/ 36 w 46"/>
                <a:gd name="T39" fmla="*/ 92 h 117"/>
                <a:gd name="T40" fmla="*/ 33 w 46"/>
                <a:gd name="T41" fmla="*/ 90 h 117"/>
                <a:gd name="T42" fmla="*/ 32 w 46"/>
                <a:gd name="T43" fmla="*/ 88 h 117"/>
                <a:gd name="T44" fmla="*/ 30 w 46"/>
                <a:gd name="T45" fmla="*/ 84 h 117"/>
                <a:gd name="T46" fmla="*/ 29 w 46"/>
                <a:gd name="T47" fmla="*/ 82 h 117"/>
                <a:gd name="T48" fmla="*/ 28 w 46"/>
                <a:gd name="T49" fmla="*/ 82 h 117"/>
                <a:gd name="T50" fmla="*/ 28 w 46"/>
                <a:gd name="T51" fmla="*/ 78 h 117"/>
                <a:gd name="T52" fmla="*/ 27 w 46"/>
                <a:gd name="T53" fmla="*/ 75 h 117"/>
                <a:gd name="T54" fmla="*/ 27 w 46"/>
                <a:gd name="T55" fmla="*/ 71 h 117"/>
                <a:gd name="T56" fmla="*/ 25 w 46"/>
                <a:gd name="T57" fmla="*/ 68 h 117"/>
                <a:gd name="T58" fmla="*/ 25 w 46"/>
                <a:gd name="T59" fmla="*/ 64 h 117"/>
                <a:gd name="T60" fmla="*/ 24 w 46"/>
                <a:gd name="T61" fmla="*/ 60 h 117"/>
                <a:gd name="T62" fmla="*/ 24 w 46"/>
                <a:gd name="T63" fmla="*/ 60 h 117"/>
                <a:gd name="T64" fmla="*/ 23 w 46"/>
                <a:gd name="T65" fmla="*/ 63 h 117"/>
                <a:gd name="T66" fmla="*/ 24 w 46"/>
                <a:gd name="T67" fmla="*/ 60 h 117"/>
                <a:gd name="T68" fmla="*/ 25 w 46"/>
                <a:gd name="T69" fmla="*/ 56 h 117"/>
                <a:gd name="T70" fmla="*/ 25 w 46"/>
                <a:gd name="T71" fmla="*/ 53 h 117"/>
                <a:gd name="T72" fmla="*/ 27 w 46"/>
                <a:gd name="T73" fmla="*/ 48 h 117"/>
                <a:gd name="T74" fmla="*/ 27 w 46"/>
                <a:gd name="T75" fmla="*/ 46 h 117"/>
                <a:gd name="T76" fmla="*/ 28 w 46"/>
                <a:gd name="T77" fmla="*/ 43 h 117"/>
                <a:gd name="T78" fmla="*/ 29 w 46"/>
                <a:gd name="T79" fmla="*/ 40 h 117"/>
                <a:gd name="T80" fmla="*/ 28 w 46"/>
                <a:gd name="T81" fmla="*/ 40 h 117"/>
                <a:gd name="T82" fmla="*/ 32 w 46"/>
                <a:gd name="T83" fmla="*/ 35 h 117"/>
                <a:gd name="T84" fmla="*/ 36 w 46"/>
                <a:gd name="T85" fmla="*/ 29 h 117"/>
                <a:gd name="T86" fmla="*/ 40 w 46"/>
                <a:gd name="T87" fmla="*/ 23 h 117"/>
                <a:gd name="T88" fmla="*/ 44 w 46"/>
                <a:gd name="T89" fmla="*/ 17 h 117"/>
                <a:gd name="T90" fmla="*/ 46 w 46"/>
                <a:gd name="T91" fmla="*/ 8 h 117"/>
                <a:gd name="T92" fmla="*/ 40 w 46"/>
                <a:gd name="T93" fmla="*/ 2 h 117"/>
                <a:gd name="T94" fmla="*/ 31 w 46"/>
                <a:gd name="T95" fmla="*/ 0 h 117"/>
                <a:gd name="T96" fmla="*/ 23 w 46"/>
                <a:gd name="T97" fmla="*/ 6 h 117"/>
                <a:gd name="T98" fmla="*/ 23 w 46"/>
                <a:gd name="T99" fmla="*/ 6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" h="117">
                  <a:moveTo>
                    <a:pt x="23" y="6"/>
                  </a:moveTo>
                  <a:lnTo>
                    <a:pt x="20" y="12"/>
                  </a:lnTo>
                  <a:lnTo>
                    <a:pt x="15" y="17"/>
                  </a:lnTo>
                  <a:lnTo>
                    <a:pt x="12" y="23"/>
                  </a:lnTo>
                  <a:lnTo>
                    <a:pt x="7" y="29"/>
                  </a:lnTo>
                  <a:lnTo>
                    <a:pt x="5" y="35"/>
                  </a:lnTo>
                  <a:lnTo>
                    <a:pt x="2" y="43"/>
                  </a:lnTo>
                  <a:lnTo>
                    <a:pt x="1" y="51"/>
                  </a:lnTo>
                  <a:lnTo>
                    <a:pt x="0" y="58"/>
                  </a:lnTo>
                  <a:lnTo>
                    <a:pt x="0" y="71"/>
                  </a:lnTo>
                  <a:lnTo>
                    <a:pt x="5" y="86"/>
                  </a:lnTo>
                  <a:lnTo>
                    <a:pt x="12" y="99"/>
                  </a:lnTo>
                  <a:lnTo>
                    <a:pt x="20" y="112"/>
                  </a:lnTo>
                  <a:lnTo>
                    <a:pt x="28" y="117"/>
                  </a:lnTo>
                  <a:lnTo>
                    <a:pt x="36" y="115"/>
                  </a:lnTo>
                  <a:lnTo>
                    <a:pt x="42" y="108"/>
                  </a:lnTo>
                  <a:lnTo>
                    <a:pt x="40" y="99"/>
                  </a:lnTo>
                  <a:lnTo>
                    <a:pt x="39" y="97"/>
                  </a:lnTo>
                  <a:lnTo>
                    <a:pt x="37" y="94"/>
                  </a:lnTo>
                  <a:lnTo>
                    <a:pt x="36" y="92"/>
                  </a:lnTo>
                  <a:lnTo>
                    <a:pt x="33" y="90"/>
                  </a:lnTo>
                  <a:lnTo>
                    <a:pt x="32" y="88"/>
                  </a:lnTo>
                  <a:lnTo>
                    <a:pt x="30" y="84"/>
                  </a:lnTo>
                  <a:lnTo>
                    <a:pt x="29" y="82"/>
                  </a:lnTo>
                  <a:lnTo>
                    <a:pt x="28" y="82"/>
                  </a:lnTo>
                  <a:lnTo>
                    <a:pt x="28" y="78"/>
                  </a:lnTo>
                  <a:lnTo>
                    <a:pt x="27" y="75"/>
                  </a:lnTo>
                  <a:lnTo>
                    <a:pt x="27" y="71"/>
                  </a:lnTo>
                  <a:lnTo>
                    <a:pt x="25" y="68"/>
                  </a:lnTo>
                  <a:lnTo>
                    <a:pt x="25" y="64"/>
                  </a:lnTo>
                  <a:lnTo>
                    <a:pt x="24" y="60"/>
                  </a:lnTo>
                  <a:lnTo>
                    <a:pt x="24" y="60"/>
                  </a:lnTo>
                  <a:lnTo>
                    <a:pt x="23" y="63"/>
                  </a:lnTo>
                  <a:lnTo>
                    <a:pt x="24" y="60"/>
                  </a:lnTo>
                  <a:lnTo>
                    <a:pt x="25" y="56"/>
                  </a:lnTo>
                  <a:lnTo>
                    <a:pt x="25" y="53"/>
                  </a:lnTo>
                  <a:lnTo>
                    <a:pt x="27" y="48"/>
                  </a:lnTo>
                  <a:lnTo>
                    <a:pt x="27" y="46"/>
                  </a:lnTo>
                  <a:lnTo>
                    <a:pt x="28" y="43"/>
                  </a:lnTo>
                  <a:lnTo>
                    <a:pt x="29" y="40"/>
                  </a:lnTo>
                  <a:lnTo>
                    <a:pt x="28" y="40"/>
                  </a:lnTo>
                  <a:lnTo>
                    <a:pt x="32" y="35"/>
                  </a:lnTo>
                  <a:lnTo>
                    <a:pt x="36" y="29"/>
                  </a:lnTo>
                  <a:lnTo>
                    <a:pt x="40" y="23"/>
                  </a:lnTo>
                  <a:lnTo>
                    <a:pt x="44" y="17"/>
                  </a:lnTo>
                  <a:lnTo>
                    <a:pt x="46" y="8"/>
                  </a:lnTo>
                  <a:lnTo>
                    <a:pt x="40" y="2"/>
                  </a:lnTo>
                  <a:lnTo>
                    <a:pt x="31" y="0"/>
                  </a:lnTo>
                  <a:lnTo>
                    <a:pt x="23" y="6"/>
                  </a:lnTo>
                  <a:lnTo>
                    <a:pt x="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94"/>
            <p:cNvSpPr>
              <a:spLocks/>
            </p:cNvSpPr>
            <p:nvPr/>
          </p:nvSpPr>
          <p:spPr bwMode="auto">
            <a:xfrm>
              <a:off x="3140" y="1810"/>
              <a:ext cx="67" cy="111"/>
            </a:xfrm>
            <a:custGeom>
              <a:avLst/>
              <a:gdLst>
                <a:gd name="T0" fmla="*/ 116 w 135"/>
                <a:gd name="T1" fmla="*/ 108 h 221"/>
                <a:gd name="T2" fmla="*/ 112 w 135"/>
                <a:gd name="T3" fmla="*/ 98 h 221"/>
                <a:gd name="T4" fmla="*/ 119 w 135"/>
                <a:gd name="T5" fmla="*/ 89 h 221"/>
                <a:gd name="T6" fmla="*/ 121 w 135"/>
                <a:gd name="T7" fmla="*/ 59 h 221"/>
                <a:gd name="T8" fmla="*/ 118 w 135"/>
                <a:gd name="T9" fmla="*/ 28 h 221"/>
                <a:gd name="T10" fmla="*/ 108 w 135"/>
                <a:gd name="T11" fmla="*/ 1 h 221"/>
                <a:gd name="T12" fmla="*/ 91 w 135"/>
                <a:gd name="T13" fmla="*/ 15 h 221"/>
                <a:gd name="T14" fmla="*/ 93 w 135"/>
                <a:gd name="T15" fmla="*/ 30 h 221"/>
                <a:gd name="T16" fmla="*/ 96 w 135"/>
                <a:gd name="T17" fmla="*/ 36 h 221"/>
                <a:gd name="T18" fmla="*/ 96 w 135"/>
                <a:gd name="T19" fmla="*/ 37 h 221"/>
                <a:gd name="T20" fmla="*/ 96 w 135"/>
                <a:gd name="T21" fmla="*/ 38 h 221"/>
                <a:gd name="T22" fmla="*/ 97 w 135"/>
                <a:gd name="T23" fmla="*/ 48 h 221"/>
                <a:gd name="T24" fmla="*/ 97 w 135"/>
                <a:gd name="T25" fmla="*/ 70 h 221"/>
                <a:gd name="T26" fmla="*/ 89 w 135"/>
                <a:gd name="T27" fmla="*/ 84 h 221"/>
                <a:gd name="T28" fmla="*/ 71 w 135"/>
                <a:gd name="T29" fmla="*/ 80 h 221"/>
                <a:gd name="T30" fmla="*/ 58 w 135"/>
                <a:gd name="T31" fmla="*/ 80 h 221"/>
                <a:gd name="T32" fmla="*/ 43 w 135"/>
                <a:gd name="T33" fmla="*/ 81 h 221"/>
                <a:gd name="T34" fmla="*/ 28 w 135"/>
                <a:gd name="T35" fmla="*/ 86 h 221"/>
                <a:gd name="T36" fmla="*/ 6 w 135"/>
                <a:gd name="T37" fmla="*/ 96 h 221"/>
                <a:gd name="T38" fmla="*/ 8 w 135"/>
                <a:gd name="T39" fmla="*/ 118 h 221"/>
                <a:gd name="T40" fmla="*/ 30 w 135"/>
                <a:gd name="T41" fmla="*/ 111 h 221"/>
                <a:gd name="T42" fmla="*/ 43 w 135"/>
                <a:gd name="T43" fmla="*/ 105 h 221"/>
                <a:gd name="T44" fmla="*/ 44 w 135"/>
                <a:gd name="T45" fmla="*/ 105 h 221"/>
                <a:gd name="T46" fmla="*/ 44 w 135"/>
                <a:gd name="T47" fmla="*/ 105 h 221"/>
                <a:gd name="T48" fmla="*/ 55 w 135"/>
                <a:gd name="T49" fmla="*/ 105 h 221"/>
                <a:gd name="T50" fmla="*/ 67 w 135"/>
                <a:gd name="T51" fmla="*/ 104 h 221"/>
                <a:gd name="T52" fmla="*/ 69 w 135"/>
                <a:gd name="T53" fmla="*/ 104 h 221"/>
                <a:gd name="T54" fmla="*/ 79 w 135"/>
                <a:gd name="T55" fmla="*/ 108 h 221"/>
                <a:gd name="T56" fmla="*/ 93 w 135"/>
                <a:gd name="T57" fmla="*/ 118 h 221"/>
                <a:gd name="T58" fmla="*/ 104 w 135"/>
                <a:gd name="T59" fmla="*/ 130 h 221"/>
                <a:gd name="T60" fmla="*/ 105 w 135"/>
                <a:gd name="T61" fmla="*/ 132 h 221"/>
                <a:gd name="T62" fmla="*/ 105 w 135"/>
                <a:gd name="T63" fmla="*/ 132 h 221"/>
                <a:gd name="T64" fmla="*/ 108 w 135"/>
                <a:gd name="T65" fmla="*/ 141 h 221"/>
                <a:gd name="T66" fmla="*/ 112 w 135"/>
                <a:gd name="T67" fmla="*/ 154 h 221"/>
                <a:gd name="T68" fmla="*/ 109 w 135"/>
                <a:gd name="T69" fmla="*/ 175 h 221"/>
                <a:gd name="T70" fmla="*/ 107 w 135"/>
                <a:gd name="T71" fmla="*/ 177 h 221"/>
                <a:gd name="T72" fmla="*/ 103 w 135"/>
                <a:gd name="T73" fmla="*/ 184 h 221"/>
                <a:gd name="T74" fmla="*/ 97 w 135"/>
                <a:gd name="T75" fmla="*/ 191 h 221"/>
                <a:gd name="T76" fmla="*/ 92 w 135"/>
                <a:gd name="T77" fmla="*/ 192 h 221"/>
                <a:gd name="T78" fmla="*/ 82 w 135"/>
                <a:gd name="T79" fmla="*/ 197 h 221"/>
                <a:gd name="T80" fmla="*/ 74 w 135"/>
                <a:gd name="T81" fmla="*/ 214 h 221"/>
                <a:gd name="T82" fmla="*/ 97 w 135"/>
                <a:gd name="T83" fmla="*/ 217 h 221"/>
                <a:gd name="T84" fmla="*/ 116 w 135"/>
                <a:gd name="T85" fmla="*/ 204 h 221"/>
                <a:gd name="T86" fmla="*/ 130 w 135"/>
                <a:gd name="T87" fmla="*/ 185 h 221"/>
                <a:gd name="T88" fmla="*/ 135 w 135"/>
                <a:gd name="T89" fmla="*/ 146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221">
                  <a:moveTo>
                    <a:pt x="123" y="118"/>
                  </a:moveTo>
                  <a:lnTo>
                    <a:pt x="120" y="113"/>
                  </a:lnTo>
                  <a:lnTo>
                    <a:pt x="116" y="108"/>
                  </a:lnTo>
                  <a:lnTo>
                    <a:pt x="113" y="104"/>
                  </a:lnTo>
                  <a:lnTo>
                    <a:pt x="108" y="99"/>
                  </a:lnTo>
                  <a:lnTo>
                    <a:pt x="112" y="98"/>
                  </a:lnTo>
                  <a:lnTo>
                    <a:pt x="115" y="96"/>
                  </a:lnTo>
                  <a:lnTo>
                    <a:pt x="118" y="92"/>
                  </a:lnTo>
                  <a:lnTo>
                    <a:pt x="119" y="89"/>
                  </a:lnTo>
                  <a:lnTo>
                    <a:pt x="120" y="78"/>
                  </a:lnTo>
                  <a:lnTo>
                    <a:pt x="121" y="68"/>
                  </a:lnTo>
                  <a:lnTo>
                    <a:pt x="121" y="59"/>
                  </a:lnTo>
                  <a:lnTo>
                    <a:pt x="121" y="48"/>
                  </a:lnTo>
                  <a:lnTo>
                    <a:pt x="120" y="38"/>
                  </a:lnTo>
                  <a:lnTo>
                    <a:pt x="118" y="28"/>
                  </a:lnTo>
                  <a:lnTo>
                    <a:pt x="116" y="19"/>
                  </a:lnTo>
                  <a:lnTo>
                    <a:pt x="114" y="8"/>
                  </a:lnTo>
                  <a:lnTo>
                    <a:pt x="108" y="1"/>
                  </a:lnTo>
                  <a:lnTo>
                    <a:pt x="100" y="0"/>
                  </a:lnTo>
                  <a:lnTo>
                    <a:pt x="92" y="6"/>
                  </a:lnTo>
                  <a:lnTo>
                    <a:pt x="91" y="15"/>
                  </a:lnTo>
                  <a:lnTo>
                    <a:pt x="92" y="20"/>
                  </a:lnTo>
                  <a:lnTo>
                    <a:pt x="93" y="24"/>
                  </a:lnTo>
                  <a:lnTo>
                    <a:pt x="93" y="30"/>
                  </a:lnTo>
                  <a:lnTo>
                    <a:pt x="94" y="35"/>
                  </a:lnTo>
                  <a:lnTo>
                    <a:pt x="96" y="36"/>
                  </a:lnTo>
                  <a:lnTo>
                    <a:pt x="96" y="36"/>
                  </a:lnTo>
                  <a:lnTo>
                    <a:pt x="96" y="37"/>
                  </a:lnTo>
                  <a:lnTo>
                    <a:pt x="96" y="37"/>
                  </a:lnTo>
                  <a:lnTo>
                    <a:pt x="96" y="37"/>
                  </a:lnTo>
                  <a:lnTo>
                    <a:pt x="96" y="37"/>
                  </a:lnTo>
                  <a:lnTo>
                    <a:pt x="96" y="38"/>
                  </a:lnTo>
                  <a:lnTo>
                    <a:pt x="96" y="38"/>
                  </a:lnTo>
                  <a:lnTo>
                    <a:pt x="96" y="42"/>
                  </a:lnTo>
                  <a:lnTo>
                    <a:pt x="97" y="45"/>
                  </a:lnTo>
                  <a:lnTo>
                    <a:pt x="97" y="48"/>
                  </a:lnTo>
                  <a:lnTo>
                    <a:pt x="97" y="52"/>
                  </a:lnTo>
                  <a:lnTo>
                    <a:pt x="97" y="61"/>
                  </a:lnTo>
                  <a:lnTo>
                    <a:pt x="97" y="70"/>
                  </a:lnTo>
                  <a:lnTo>
                    <a:pt x="96" y="78"/>
                  </a:lnTo>
                  <a:lnTo>
                    <a:pt x="94" y="88"/>
                  </a:lnTo>
                  <a:lnTo>
                    <a:pt x="89" y="84"/>
                  </a:lnTo>
                  <a:lnTo>
                    <a:pt x="83" y="82"/>
                  </a:lnTo>
                  <a:lnTo>
                    <a:pt x="77" y="81"/>
                  </a:lnTo>
                  <a:lnTo>
                    <a:pt x="71" y="80"/>
                  </a:lnTo>
                  <a:lnTo>
                    <a:pt x="67" y="80"/>
                  </a:lnTo>
                  <a:lnTo>
                    <a:pt x="62" y="80"/>
                  </a:lnTo>
                  <a:lnTo>
                    <a:pt x="58" y="80"/>
                  </a:lnTo>
                  <a:lnTo>
                    <a:pt x="53" y="80"/>
                  </a:lnTo>
                  <a:lnTo>
                    <a:pt x="47" y="81"/>
                  </a:lnTo>
                  <a:lnTo>
                    <a:pt x="43" y="81"/>
                  </a:lnTo>
                  <a:lnTo>
                    <a:pt x="39" y="82"/>
                  </a:lnTo>
                  <a:lnTo>
                    <a:pt x="35" y="83"/>
                  </a:lnTo>
                  <a:lnTo>
                    <a:pt x="28" y="86"/>
                  </a:lnTo>
                  <a:lnTo>
                    <a:pt x="21" y="89"/>
                  </a:lnTo>
                  <a:lnTo>
                    <a:pt x="13" y="92"/>
                  </a:lnTo>
                  <a:lnTo>
                    <a:pt x="6" y="96"/>
                  </a:lnTo>
                  <a:lnTo>
                    <a:pt x="0" y="103"/>
                  </a:lnTo>
                  <a:lnTo>
                    <a:pt x="1" y="111"/>
                  </a:lnTo>
                  <a:lnTo>
                    <a:pt x="8" y="118"/>
                  </a:lnTo>
                  <a:lnTo>
                    <a:pt x="18" y="116"/>
                  </a:lnTo>
                  <a:lnTo>
                    <a:pt x="24" y="114"/>
                  </a:lnTo>
                  <a:lnTo>
                    <a:pt x="30" y="111"/>
                  </a:lnTo>
                  <a:lnTo>
                    <a:pt x="36" y="108"/>
                  </a:lnTo>
                  <a:lnTo>
                    <a:pt x="41" y="106"/>
                  </a:lnTo>
                  <a:lnTo>
                    <a:pt x="43" y="105"/>
                  </a:lnTo>
                  <a:lnTo>
                    <a:pt x="43" y="105"/>
                  </a:lnTo>
                  <a:lnTo>
                    <a:pt x="43" y="105"/>
                  </a:lnTo>
                  <a:lnTo>
                    <a:pt x="44" y="105"/>
                  </a:lnTo>
                  <a:lnTo>
                    <a:pt x="44" y="105"/>
                  </a:lnTo>
                  <a:lnTo>
                    <a:pt x="44" y="105"/>
                  </a:lnTo>
                  <a:lnTo>
                    <a:pt x="44" y="105"/>
                  </a:lnTo>
                  <a:lnTo>
                    <a:pt x="44" y="105"/>
                  </a:lnTo>
                  <a:lnTo>
                    <a:pt x="50" y="105"/>
                  </a:lnTo>
                  <a:lnTo>
                    <a:pt x="55" y="105"/>
                  </a:lnTo>
                  <a:lnTo>
                    <a:pt x="60" y="105"/>
                  </a:lnTo>
                  <a:lnTo>
                    <a:pt x="66" y="104"/>
                  </a:lnTo>
                  <a:lnTo>
                    <a:pt x="67" y="104"/>
                  </a:lnTo>
                  <a:lnTo>
                    <a:pt x="68" y="104"/>
                  </a:lnTo>
                  <a:lnTo>
                    <a:pt x="68" y="104"/>
                  </a:lnTo>
                  <a:lnTo>
                    <a:pt x="69" y="104"/>
                  </a:lnTo>
                  <a:lnTo>
                    <a:pt x="73" y="105"/>
                  </a:lnTo>
                  <a:lnTo>
                    <a:pt x="76" y="107"/>
                  </a:lnTo>
                  <a:lnTo>
                    <a:pt x="79" y="108"/>
                  </a:lnTo>
                  <a:lnTo>
                    <a:pt x="83" y="111"/>
                  </a:lnTo>
                  <a:lnTo>
                    <a:pt x="89" y="114"/>
                  </a:lnTo>
                  <a:lnTo>
                    <a:pt x="93" y="118"/>
                  </a:lnTo>
                  <a:lnTo>
                    <a:pt x="98" y="122"/>
                  </a:lnTo>
                  <a:lnTo>
                    <a:pt x="103" y="129"/>
                  </a:lnTo>
                  <a:lnTo>
                    <a:pt x="104" y="130"/>
                  </a:lnTo>
                  <a:lnTo>
                    <a:pt x="104" y="130"/>
                  </a:lnTo>
                  <a:lnTo>
                    <a:pt x="104" y="131"/>
                  </a:lnTo>
                  <a:lnTo>
                    <a:pt x="105" y="132"/>
                  </a:lnTo>
                  <a:lnTo>
                    <a:pt x="105" y="132"/>
                  </a:lnTo>
                  <a:lnTo>
                    <a:pt x="105" y="132"/>
                  </a:lnTo>
                  <a:lnTo>
                    <a:pt x="105" y="132"/>
                  </a:lnTo>
                  <a:lnTo>
                    <a:pt x="105" y="132"/>
                  </a:lnTo>
                  <a:lnTo>
                    <a:pt x="106" y="137"/>
                  </a:lnTo>
                  <a:lnTo>
                    <a:pt x="108" y="141"/>
                  </a:lnTo>
                  <a:lnTo>
                    <a:pt x="109" y="145"/>
                  </a:lnTo>
                  <a:lnTo>
                    <a:pt x="111" y="149"/>
                  </a:lnTo>
                  <a:lnTo>
                    <a:pt x="112" y="154"/>
                  </a:lnTo>
                  <a:lnTo>
                    <a:pt x="112" y="161"/>
                  </a:lnTo>
                  <a:lnTo>
                    <a:pt x="111" y="168"/>
                  </a:lnTo>
                  <a:lnTo>
                    <a:pt x="109" y="175"/>
                  </a:lnTo>
                  <a:lnTo>
                    <a:pt x="108" y="175"/>
                  </a:lnTo>
                  <a:lnTo>
                    <a:pt x="108" y="176"/>
                  </a:lnTo>
                  <a:lnTo>
                    <a:pt x="107" y="177"/>
                  </a:lnTo>
                  <a:lnTo>
                    <a:pt x="106" y="179"/>
                  </a:lnTo>
                  <a:lnTo>
                    <a:pt x="104" y="181"/>
                  </a:lnTo>
                  <a:lnTo>
                    <a:pt x="103" y="184"/>
                  </a:lnTo>
                  <a:lnTo>
                    <a:pt x="100" y="187"/>
                  </a:lnTo>
                  <a:lnTo>
                    <a:pt x="98" y="190"/>
                  </a:lnTo>
                  <a:lnTo>
                    <a:pt x="97" y="191"/>
                  </a:lnTo>
                  <a:lnTo>
                    <a:pt x="96" y="191"/>
                  </a:lnTo>
                  <a:lnTo>
                    <a:pt x="93" y="191"/>
                  </a:lnTo>
                  <a:lnTo>
                    <a:pt x="92" y="192"/>
                  </a:lnTo>
                  <a:lnTo>
                    <a:pt x="89" y="193"/>
                  </a:lnTo>
                  <a:lnTo>
                    <a:pt x="85" y="196"/>
                  </a:lnTo>
                  <a:lnTo>
                    <a:pt x="82" y="197"/>
                  </a:lnTo>
                  <a:lnTo>
                    <a:pt x="78" y="199"/>
                  </a:lnTo>
                  <a:lnTo>
                    <a:pt x="73" y="206"/>
                  </a:lnTo>
                  <a:lnTo>
                    <a:pt x="74" y="214"/>
                  </a:lnTo>
                  <a:lnTo>
                    <a:pt x="81" y="221"/>
                  </a:lnTo>
                  <a:lnTo>
                    <a:pt x="90" y="220"/>
                  </a:lnTo>
                  <a:lnTo>
                    <a:pt x="97" y="217"/>
                  </a:lnTo>
                  <a:lnTo>
                    <a:pt x="103" y="213"/>
                  </a:lnTo>
                  <a:lnTo>
                    <a:pt x="109" y="208"/>
                  </a:lnTo>
                  <a:lnTo>
                    <a:pt x="116" y="204"/>
                  </a:lnTo>
                  <a:lnTo>
                    <a:pt x="122" y="198"/>
                  </a:lnTo>
                  <a:lnTo>
                    <a:pt x="127" y="192"/>
                  </a:lnTo>
                  <a:lnTo>
                    <a:pt x="130" y="185"/>
                  </a:lnTo>
                  <a:lnTo>
                    <a:pt x="133" y="179"/>
                  </a:lnTo>
                  <a:lnTo>
                    <a:pt x="135" y="162"/>
                  </a:lnTo>
                  <a:lnTo>
                    <a:pt x="135" y="146"/>
                  </a:lnTo>
                  <a:lnTo>
                    <a:pt x="131" y="131"/>
                  </a:lnTo>
                  <a:lnTo>
                    <a:pt x="123" y="1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95"/>
            <p:cNvSpPr>
              <a:spLocks/>
            </p:cNvSpPr>
            <p:nvPr/>
          </p:nvSpPr>
          <p:spPr bwMode="auto">
            <a:xfrm>
              <a:off x="2868" y="1724"/>
              <a:ext cx="293" cy="86"/>
            </a:xfrm>
            <a:custGeom>
              <a:avLst/>
              <a:gdLst>
                <a:gd name="T0" fmla="*/ 539 w 586"/>
                <a:gd name="T1" fmla="*/ 111 h 173"/>
                <a:gd name="T2" fmla="*/ 480 w 586"/>
                <a:gd name="T3" fmla="*/ 76 h 173"/>
                <a:gd name="T4" fmla="*/ 418 w 586"/>
                <a:gd name="T5" fmla="*/ 44 h 173"/>
                <a:gd name="T6" fmla="*/ 354 w 586"/>
                <a:gd name="T7" fmla="*/ 20 h 173"/>
                <a:gd name="T8" fmla="*/ 287 w 586"/>
                <a:gd name="T9" fmla="*/ 4 h 173"/>
                <a:gd name="T10" fmla="*/ 240 w 586"/>
                <a:gd name="T11" fmla="*/ 0 h 173"/>
                <a:gd name="T12" fmla="*/ 262 w 586"/>
                <a:gd name="T13" fmla="*/ 6 h 173"/>
                <a:gd name="T14" fmla="*/ 307 w 586"/>
                <a:gd name="T15" fmla="*/ 20 h 173"/>
                <a:gd name="T16" fmla="*/ 365 w 586"/>
                <a:gd name="T17" fmla="*/ 41 h 173"/>
                <a:gd name="T18" fmla="*/ 430 w 586"/>
                <a:gd name="T19" fmla="*/ 71 h 173"/>
                <a:gd name="T20" fmla="*/ 491 w 586"/>
                <a:gd name="T21" fmla="*/ 109 h 173"/>
                <a:gd name="T22" fmla="*/ 504 w 586"/>
                <a:gd name="T23" fmla="*/ 114 h 173"/>
                <a:gd name="T24" fmla="*/ 527 w 586"/>
                <a:gd name="T25" fmla="*/ 128 h 173"/>
                <a:gd name="T26" fmla="*/ 533 w 586"/>
                <a:gd name="T27" fmla="*/ 141 h 173"/>
                <a:gd name="T28" fmla="*/ 501 w 586"/>
                <a:gd name="T29" fmla="*/ 149 h 173"/>
                <a:gd name="T30" fmla="*/ 460 w 586"/>
                <a:gd name="T31" fmla="*/ 143 h 173"/>
                <a:gd name="T32" fmla="*/ 397 w 586"/>
                <a:gd name="T33" fmla="*/ 95 h 173"/>
                <a:gd name="T34" fmla="*/ 327 w 586"/>
                <a:gd name="T35" fmla="*/ 51 h 173"/>
                <a:gd name="T36" fmla="*/ 272 w 586"/>
                <a:gd name="T37" fmla="*/ 26 h 173"/>
                <a:gd name="T38" fmla="*/ 233 w 586"/>
                <a:gd name="T39" fmla="*/ 14 h 173"/>
                <a:gd name="T40" fmla="*/ 210 w 586"/>
                <a:gd name="T41" fmla="*/ 11 h 173"/>
                <a:gd name="T42" fmla="*/ 187 w 586"/>
                <a:gd name="T43" fmla="*/ 11 h 173"/>
                <a:gd name="T44" fmla="*/ 135 w 586"/>
                <a:gd name="T45" fmla="*/ 19 h 173"/>
                <a:gd name="T46" fmla="*/ 88 w 586"/>
                <a:gd name="T47" fmla="*/ 37 h 173"/>
                <a:gd name="T48" fmla="*/ 48 w 586"/>
                <a:gd name="T49" fmla="*/ 66 h 173"/>
                <a:gd name="T50" fmla="*/ 18 w 586"/>
                <a:gd name="T51" fmla="*/ 107 h 173"/>
                <a:gd name="T52" fmla="*/ 0 w 586"/>
                <a:gd name="T53" fmla="*/ 159 h 173"/>
                <a:gd name="T54" fmla="*/ 8 w 586"/>
                <a:gd name="T55" fmla="*/ 173 h 173"/>
                <a:gd name="T56" fmla="*/ 39 w 586"/>
                <a:gd name="T57" fmla="*/ 166 h 173"/>
                <a:gd name="T58" fmla="*/ 75 w 586"/>
                <a:gd name="T59" fmla="*/ 150 h 173"/>
                <a:gd name="T60" fmla="*/ 111 w 586"/>
                <a:gd name="T61" fmla="*/ 131 h 173"/>
                <a:gd name="T62" fmla="*/ 145 w 586"/>
                <a:gd name="T63" fmla="*/ 109 h 173"/>
                <a:gd name="T64" fmla="*/ 179 w 586"/>
                <a:gd name="T65" fmla="*/ 86 h 173"/>
                <a:gd name="T66" fmla="*/ 205 w 586"/>
                <a:gd name="T67" fmla="*/ 64 h 173"/>
                <a:gd name="T68" fmla="*/ 188 w 586"/>
                <a:gd name="T69" fmla="*/ 51 h 173"/>
                <a:gd name="T70" fmla="*/ 130 w 586"/>
                <a:gd name="T71" fmla="*/ 89 h 173"/>
                <a:gd name="T72" fmla="*/ 69 w 586"/>
                <a:gd name="T73" fmla="*/ 126 h 173"/>
                <a:gd name="T74" fmla="*/ 35 w 586"/>
                <a:gd name="T75" fmla="*/ 128 h 173"/>
                <a:gd name="T76" fmla="*/ 63 w 586"/>
                <a:gd name="T77" fmla="*/ 82 h 173"/>
                <a:gd name="T78" fmla="*/ 106 w 586"/>
                <a:gd name="T79" fmla="*/ 51 h 173"/>
                <a:gd name="T80" fmla="*/ 167 w 586"/>
                <a:gd name="T81" fmla="*/ 37 h 173"/>
                <a:gd name="T82" fmla="*/ 227 w 586"/>
                <a:gd name="T83" fmla="*/ 40 h 173"/>
                <a:gd name="T84" fmla="*/ 289 w 586"/>
                <a:gd name="T85" fmla="*/ 56 h 173"/>
                <a:gd name="T86" fmla="*/ 341 w 586"/>
                <a:gd name="T87" fmla="*/ 87 h 173"/>
                <a:gd name="T88" fmla="*/ 388 w 586"/>
                <a:gd name="T89" fmla="*/ 126 h 173"/>
                <a:gd name="T90" fmla="*/ 441 w 586"/>
                <a:gd name="T91" fmla="*/ 155 h 173"/>
                <a:gd name="T92" fmla="*/ 497 w 586"/>
                <a:gd name="T93" fmla="*/ 163 h 173"/>
                <a:gd name="T94" fmla="*/ 554 w 586"/>
                <a:gd name="T95" fmla="*/ 159 h 173"/>
                <a:gd name="T96" fmla="*/ 586 w 586"/>
                <a:gd name="T97" fmla="*/ 147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86" h="173">
                  <a:moveTo>
                    <a:pt x="580" y="134"/>
                  </a:moveTo>
                  <a:lnTo>
                    <a:pt x="560" y="122"/>
                  </a:lnTo>
                  <a:lnTo>
                    <a:pt x="539" y="111"/>
                  </a:lnTo>
                  <a:lnTo>
                    <a:pt x="520" y="98"/>
                  </a:lnTo>
                  <a:lnTo>
                    <a:pt x="499" y="87"/>
                  </a:lnTo>
                  <a:lnTo>
                    <a:pt x="480" y="76"/>
                  </a:lnTo>
                  <a:lnTo>
                    <a:pt x="459" y="65"/>
                  </a:lnTo>
                  <a:lnTo>
                    <a:pt x="439" y="55"/>
                  </a:lnTo>
                  <a:lnTo>
                    <a:pt x="418" y="44"/>
                  </a:lnTo>
                  <a:lnTo>
                    <a:pt x="397" y="36"/>
                  </a:lnTo>
                  <a:lnTo>
                    <a:pt x="376" y="27"/>
                  </a:lnTo>
                  <a:lnTo>
                    <a:pt x="354" y="20"/>
                  </a:lnTo>
                  <a:lnTo>
                    <a:pt x="332" y="13"/>
                  </a:lnTo>
                  <a:lnTo>
                    <a:pt x="310" y="8"/>
                  </a:lnTo>
                  <a:lnTo>
                    <a:pt x="287" y="4"/>
                  </a:lnTo>
                  <a:lnTo>
                    <a:pt x="264" y="2"/>
                  </a:lnTo>
                  <a:lnTo>
                    <a:pt x="240" y="0"/>
                  </a:lnTo>
                  <a:lnTo>
                    <a:pt x="240" y="0"/>
                  </a:lnTo>
                  <a:lnTo>
                    <a:pt x="244" y="2"/>
                  </a:lnTo>
                  <a:lnTo>
                    <a:pt x="251" y="4"/>
                  </a:lnTo>
                  <a:lnTo>
                    <a:pt x="262" y="6"/>
                  </a:lnTo>
                  <a:lnTo>
                    <a:pt x="274" y="11"/>
                  </a:lnTo>
                  <a:lnTo>
                    <a:pt x="289" y="14"/>
                  </a:lnTo>
                  <a:lnTo>
                    <a:pt x="307" y="20"/>
                  </a:lnTo>
                  <a:lnTo>
                    <a:pt x="325" y="26"/>
                  </a:lnTo>
                  <a:lnTo>
                    <a:pt x="345" y="33"/>
                  </a:lnTo>
                  <a:lnTo>
                    <a:pt x="365" y="41"/>
                  </a:lnTo>
                  <a:lnTo>
                    <a:pt x="386" y="50"/>
                  </a:lnTo>
                  <a:lnTo>
                    <a:pt x="408" y="59"/>
                  </a:lnTo>
                  <a:lnTo>
                    <a:pt x="430" y="71"/>
                  </a:lnTo>
                  <a:lnTo>
                    <a:pt x="451" y="82"/>
                  </a:lnTo>
                  <a:lnTo>
                    <a:pt x="471" y="95"/>
                  </a:lnTo>
                  <a:lnTo>
                    <a:pt x="491" y="109"/>
                  </a:lnTo>
                  <a:lnTo>
                    <a:pt x="492" y="110"/>
                  </a:lnTo>
                  <a:lnTo>
                    <a:pt x="497" y="112"/>
                  </a:lnTo>
                  <a:lnTo>
                    <a:pt x="504" y="114"/>
                  </a:lnTo>
                  <a:lnTo>
                    <a:pt x="512" y="119"/>
                  </a:lnTo>
                  <a:lnTo>
                    <a:pt x="520" y="124"/>
                  </a:lnTo>
                  <a:lnTo>
                    <a:pt x="527" y="128"/>
                  </a:lnTo>
                  <a:lnTo>
                    <a:pt x="533" y="133"/>
                  </a:lnTo>
                  <a:lnTo>
                    <a:pt x="535" y="136"/>
                  </a:lnTo>
                  <a:lnTo>
                    <a:pt x="533" y="141"/>
                  </a:lnTo>
                  <a:lnTo>
                    <a:pt x="526" y="145"/>
                  </a:lnTo>
                  <a:lnTo>
                    <a:pt x="514" y="148"/>
                  </a:lnTo>
                  <a:lnTo>
                    <a:pt x="501" y="149"/>
                  </a:lnTo>
                  <a:lnTo>
                    <a:pt x="486" y="148"/>
                  </a:lnTo>
                  <a:lnTo>
                    <a:pt x="473" y="147"/>
                  </a:lnTo>
                  <a:lnTo>
                    <a:pt x="460" y="143"/>
                  </a:lnTo>
                  <a:lnTo>
                    <a:pt x="451" y="137"/>
                  </a:lnTo>
                  <a:lnTo>
                    <a:pt x="423" y="114"/>
                  </a:lnTo>
                  <a:lnTo>
                    <a:pt x="397" y="95"/>
                  </a:lnTo>
                  <a:lnTo>
                    <a:pt x="372" y="78"/>
                  </a:lnTo>
                  <a:lnTo>
                    <a:pt x="349" y="64"/>
                  </a:lnTo>
                  <a:lnTo>
                    <a:pt x="327" y="51"/>
                  </a:lnTo>
                  <a:lnTo>
                    <a:pt x="308" y="41"/>
                  </a:lnTo>
                  <a:lnTo>
                    <a:pt x="289" y="33"/>
                  </a:lnTo>
                  <a:lnTo>
                    <a:pt x="272" y="26"/>
                  </a:lnTo>
                  <a:lnTo>
                    <a:pt x="257" y="21"/>
                  </a:lnTo>
                  <a:lnTo>
                    <a:pt x="244" y="17"/>
                  </a:lnTo>
                  <a:lnTo>
                    <a:pt x="233" y="14"/>
                  </a:lnTo>
                  <a:lnTo>
                    <a:pt x="224" y="12"/>
                  </a:lnTo>
                  <a:lnTo>
                    <a:pt x="216" y="12"/>
                  </a:lnTo>
                  <a:lnTo>
                    <a:pt x="210" y="11"/>
                  </a:lnTo>
                  <a:lnTo>
                    <a:pt x="206" y="11"/>
                  </a:lnTo>
                  <a:lnTo>
                    <a:pt x="204" y="11"/>
                  </a:lnTo>
                  <a:lnTo>
                    <a:pt x="187" y="11"/>
                  </a:lnTo>
                  <a:lnTo>
                    <a:pt x="169" y="13"/>
                  </a:lnTo>
                  <a:lnTo>
                    <a:pt x="152" y="15"/>
                  </a:lnTo>
                  <a:lnTo>
                    <a:pt x="135" y="19"/>
                  </a:lnTo>
                  <a:lnTo>
                    <a:pt x="119" y="23"/>
                  </a:lnTo>
                  <a:lnTo>
                    <a:pt x="103" y="30"/>
                  </a:lnTo>
                  <a:lnTo>
                    <a:pt x="88" y="37"/>
                  </a:lnTo>
                  <a:lnTo>
                    <a:pt x="74" y="45"/>
                  </a:lnTo>
                  <a:lnTo>
                    <a:pt x="61" y="56"/>
                  </a:lnTo>
                  <a:lnTo>
                    <a:pt x="48" y="66"/>
                  </a:lnTo>
                  <a:lnTo>
                    <a:pt x="37" y="79"/>
                  </a:lnTo>
                  <a:lnTo>
                    <a:pt x="26" y="93"/>
                  </a:lnTo>
                  <a:lnTo>
                    <a:pt x="18" y="107"/>
                  </a:lnTo>
                  <a:lnTo>
                    <a:pt x="10" y="124"/>
                  </a:lnTo>
                  <a:lnTo>
                    <a:pt x="5" y="141"/>
                  </a:lnTo>
                  <a:lnTo>
                    <a:pt x="0" y="159"/>
                  </a:lnTo>
                  <a:lnTo>
                    <a:pt x="0" y="165"/>
                  </a:lnTo>
                  <a:lnTo>
                    <a:pt x="3" y="170"/>
                  </a:lnTo>
                  <a:lnTo>
                    <a:pt x="8" y="173"/>
                  </a:lnTo>
                  <a:lnTo>
                    <a:pt x="15" y="173"/>
                  </a:lnTo>
                  <a:lnTo>
                    <a:pt x="26" y="170"/>
                  </a:lnTo>
                  <a:lnTo>
                    <a:pt x="39" y="166"/>
                  </a:lnTo>
                  <a:lnTo>
                    <a:pt x="51" y="160"/>
                  </a:lnTo>
                  <a:lnTo>
                    <a:pt x="63" y="156"/>
                  </a:lnTo>
                  <a:lnTo>
                    <a:pt x="75" y="150"/>
                  </a:lnTo>
                  <a:lnTo>
                    <a:pt x="86" y="143"/>
                  </a:lnTo>
                  <a:lnTo>
                    <a:pt x="99" y="137"/>
                  </a:lnTo>
                  <a:lnTo>
                    <a:pt x="111" y="131"/>
                  </a:lnTo>
                  <a:lnTo>
                    <a:pt x="122" y="124"/>
                  </a:lnTo>
                  <a:lnTo>
                    <a:pt x="134" y="116"/>
                  </a:lnTo>
                  <a:lnTo>
                    <a:pt x="145" y="109"/>
                  </a:lnTo>
                  <a:lnTo>
                    <a:pt x="157" y="101"/>
                  </a:lnTo>
                  <a:lnTo>
                    <a:pt x="167" y="94"/>
                  </a:lnTo>
                  <a:lnTo>
                    <a:pt x="179" y="86"/>
                  </a:lnTo>
                  <a:lnTo>
                    <a:pt x="190" y="79"/>
                  </a:lnTo>
                  <a:lnTo>
                    <a:pt x="201" y="72"/>
                  </a:lnTo>
                  <a:lnTo>
                    <a:pt x="205" y="64"/>
                  </a:lnTo>
                  <a:lnTo>
                    <a:pt x="204" y="56"/>
                  </a:lnTo>
                  <a:lnTo>
                    <a:pt x="197" y="50"/>
                  </a:lnTo>
                  <a:lnTo>
                    <a:pt x="188" y="51"/>
                  </a:lnTo>
                  <a:lnTo>
                    <a:pt x="169" y="64"/>
                  </a:lnTo>
                  <a:lnTo>
                    <a:pt x="150" y="76"/>
                  </a:lnTo>
                  <a:lnTo>
                    <a:pt x="130" y="89"/>
                  </a:lnTo>
                  <a:lnTo>
                    <a:pt x="111" y="102"/>
                  </a:lnTo>
                  <a:lnTo>
                    <a:pt x="90" y="114"/>
                  </a:lnTo>
                  <a:lnTo>
                    <a:pt x="69" y="126"/>
                  </a:lnTo>
                  <a:lnTo>
                    <a:pt x="48" y="136"/>
                  </a:lnTo>
                  <a:lnTo>
                    <a:pt x="28" y="144"/>
                  </a:lnTo>
                  <a:lnTo>
                    <a:pt x="35" y="128"/>
                  </a:lnTo>
                  <a:lnTo>
                    <a:pt x="43" y="112"/>
                  </a:lnTo>
                  <a:lnTo>
                    <a:pt x="52" y="97"/>
                  </a:lnTo>
                  <a:lnTo>
                    <a:pt x="63" y="82"/>
                  </a:lnTo>
                  <a:lnTo>
                    <a:pt x="76" y="71"/>
                  </a:lnTo>
                  <a:lnTo>
                    <a:pt x="90" y="60"/>
                  </a:lnTo>
                  <a:lnTo>
                    <a:pt x="106" y="51"/>
                  </a:lnTo>
                  <a:lnTo>
                    <a:pt x="123" y="45"/>
                  </a:lnTo>
                  <a:lnTo>
                    <a:pt x="146" y="41"/>
                  </a:lnTo>
                  <a:lnTo>
                    <a:pt x="167" y="37"/>
                  </a:lnTo>
                  <a:lnTo>
                    <a:pt x="188" y="36"/>
                  </a:lnTo>
                  <a:lnTo>
                    <a:pt x="207" y="37"/>
                  </a:lnTo>
                  <a:lnTo>
                    <a:pt x="227" y="40"/>
                  </a:lnTo>
                  <a:lnTo>
                    <a:pt x="247" y="43"/>
                  </a:lnTo>
                  <a:lnTo>
                    <a:pt x="267" y="49"/>
                  </a:lnTo>
                  <a:lnTo>
                    <a:pt x="289" y="56"/>
                  </a:lnTo>
                  <a:lnTo>
                    <a:pt x="308" y="64"/>
                  </a:lnTo>
                  <a:lnTo>
                    <a:pt x="324" y="74"/>
                  </a:lnTo>
                  <a:lnTo>
                    <a:pt x="341" y="87"/>
                  </a:lnTo>
                  <a:lnTo>
                    <a:pt x="356" y="99"/>
                  </a:lnTo>
                  <a:lnTo>
                    <a:pt x="372" y="113"/>
                  </a:lnTo>
                  <a:lnTo>
                    <a:pt x="388" y="126"/>
                  </a:lnTo>
                  <a:lnTo>
                    <a:pt x="406" y="137"/>
                  </a:lnTo>
                  <a:lnTo>
                    <a:pt x="423" y="148"/>
                  </a:lnTo>
                  <a:lnTo>
                    <a:pt x="441" y="155"/>
                  </a:lnTo>
                  <a:lnTo>
                    <a:pt x="460" y="159"/>
                  </a:lnTo>
                  <a:lnTo>
                    <a:pt x="478" y="163"/>
                  </a:lnTo>
                  <a:lnTo>
                    <a:pt x="497" y="163"/>
                  </a:lnTo>
                  <a:lnTo>
                    <a:pt x="516" y="163"/>
                  </a:lnTo>
                  <a:lnTo>
                    <a:pt x="535" y="162"/>
                  </a:lnTo>
                  <a:lnTo>
                    <a:pt x="554" y="159"/>
                  </a:lnTo>
                  <a:lnTo>
                    <a:pt x="574" y="157"/>
                  </a:lnTo>
                  <a:lnTo>
                    <a:pt x="581" y="154"/>
                  </a:lnTo>
                  <a:lnTo>
                    <a:pt x="586" y="147"/>
                  </a:lnTo>
                  <a:lnTo>
                    <a:pt x="586" y="140"/>
                  </a:lnTo>
                  <a:lnTo>
                    <a:pt x="580" y="1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96"/>
            <p:cNvSpPr>
              <a:spLocks/>
            </p:cNvSpPr>
            <p:nvPr/>
          </p:nvSpPr>
          <p:spPr bwMode="auto">
            <a:xfrm>
              <a:off x="2940" y="1685"/>
              <a:ext cx="281" cy="129"/>
            </a:xfrm>
            <a:custGeom>
              <a:avLst/>
              <a:gdLst>
                <a:gd name="T0" fmla="*/ 24 w 562"/>
                <a:gd name="T1" fmla="*/ 78 h 259"/>
                <a:gd name="T2" fmla="*/ 28 w 562"/>
                <a:gd name="T3" fmla="*/ 58 h 259"/>
                <a:gd name="T4" fmla="*/ 39 w 562"/>
                <a:gd name="T5" fmla="*/ 44 h 259"/>
                <a:gd name="T6" fmla="*/ 59 w 562"/>
                <a:gd name="T7" fmla="*/ 35 h 259"/>
                <a:gd name="T8" fmla="*/ 82 w 562"/>
                <a:gd name="T9" fmla="*/ 29 h 259"/>
                <a:gd name="T10" fmla="*/ 105 w 562"/>
                <a:gd name="T11" fmla="*/ 25 h 259"/>
                <a:gd name="T12" fmla="*/ 129 w 562"/>
                <a:gd name="T13" fmla="*/ 23 h 259"/>
                <a:gd name="T14" fmla="*/ 152 w 562"/>
                <a:gd name="T15" fmla="*/ 23 h 259"/>
                <a:gd name="T16" fmla="*/ 173 w 562"/>
                <a:gd name="T17" fmla="*/ 27 h 259"/>
                <a:gd name="T18" fmla="*/ 192 w 562"/>
                <a:gd name="T19" fmla="*/ 28 h 259"/>
                <a:gd name="T20" fmla="*/ 212 w 562"/>
                <a:gd name="T21" fmla="*/ 29 h 259"/>
                <a:gd name="T22" fmla="*/ 232 w 562"/>
                <a:gd name="T23" fmla="*/ 30 h 259"/>
                <a:gd name="T24" fmla="*/ 254 w 562"/>
                <a:gd name="T25" fmla="*/ 32 h 259"/>
                <a:gd name="T26" fmla="*/ 278 w 562"/>
                <a:gd name="T27" fmla="*/ 32 h 259"/>
                <a:gd name="T28" fmla="*/ 300 w 562"/>
                <a:gd name="T29" fmla="*/ 30 h 259"/>
                <a:gd name="T30" fmla="*/ 324 w 562"/>
                <a:gd name="T31" fmla="*/ 28 h 259"/>
                <a:gd name="T32" fmla="*/ 357 w 562"/>
                <a:gd name="T33" fmla="*/ 29 h 259"/>
                <a:gd name="T34" fmla="*/ 405 w 562"/>
                <a:gd name="T35" fmla="*/ 32 h 259"/>
                <a:gd name="T36" fmla="*/ 450 w 562"/>
                <a:gd name="T37" fmla="*/ 42 h 259"/>
                <a:gd name="T38" fmla="*/ 489 w 562"/>
                <a:gd name="T39" fmla="*/ 62 h 259"/>
                <a:gd name="T40" fmla="*/ 518 w 562"/>
                <a:gd name="T41" fmla="*/ 99 h 259"/>
                <a:gd name="T42" fmla="*/ 536 w 562"/>
                <a:gd name="T43" fmla="*/ 143 h 259"/>
                <a:gd name="T44" fmla="*/ 537 w 562"/>
                <a:gd name="T45" fmla="*/ 185 h 259"/>
                <a:gd name="T46" fmla="*/ 516 w 562"/>
                <a:gd name="T47" fmla="*/ 223 h 259"/>
                <a:gd name="T48" fmla="*/ 489 w 562"/>
                <a:gd name="T49" fmla="*/ 244 h 259"/>
                <a:gd name="T50" fmla="*/ 498 w 562"/>
                <a:gd name="T51" fmla="*/ 259 h 259"/>
                <a:gd name="T52" fmla="*/ 529 w 562"/>
                <a:gd name="T53" fmla="*/ 243 h 259"/>
                <a:gd name="T54" fmla="*/ 557 w 562"/>
                <a:gd name="T55" fmla="*/ 203 h 259"/>
                <a:gd name="T56" fmla="*/ 562 w 562"/>
                <a:gd name="T57" fmla="*/ 153 h 259"/>
                <a:gd name="T58" fmla="*/ 550 w 562"/>
                <a:gd name="T59" fmla="*/ 104 h 259"/>
                <a:gd name="T60" fmla="*/ 518 w 562"/>
                <a:gd name="T61" fmla="*/ 61 h 259"/>
                <a:gd name="T62" fmla="*/ 478 w 562"/>
                <a:gd name="T63" fmla="*/ 31 h 259"/>
                <a:gd name="T64" fmla="*/ 432 w 562"/>
                <a:gd name="T65" fmla="*/ 14 h 259"/>
                <a:gd name="T66" fmla="*/ 381 w 562"/>
                <a:gd name="T67" fmla="*/ 6 h 259"/>
                <a:gd name="T68" fmla="*/ 340 w 562"/>
                <a:gd name="T69" fmla="*/ 5 h 259"/>
                <a:gd name="T70" fmla="*/ 312 w 562"/>
                <a:gd name="T71" fmla="*/ 7 h 259"/>
                <a:gd name="T72" fmla="*/ 285 w 562"/>
                <a:gd name="T73" fmla="*/ 8 h 259"/>
                <a:gd name="T74" fmla="*/ 258 w 562"/>
                <a:gd name="T75" fmla="*/ 8 h 259"/>
                <a:gd name="T76" fmla="*/ 230 w 562"/>
                <a:gd name="T77" fmla="*/ 6 h 259"/>
                <a:gd name="T78" fmla="*/ 204 w 562"/>
                <a:gd name="T79" fmla="*/ 2 h 259"/>
                <a:gd name="T80" fmla="*/ 176 w 562"/>
                <a:gd name="T81" fmla="*/ 1 h 259"/>
                <a:gd name="T82" fmla="*/ 150 w 562"/>
                <a:gd name="T83" fmla="*/ 0 h 259"/>
                <a:gd name="T84" fmla="*/ 123 w 562"/>
                <a:gd name="T85" fmla="*/ 1 h 259"/>
                <a:gd name="T86" fmla="*/ 98 w 562"/>
                <a:gd name="T87" fmla="*/ 2 h 259"/>
                <a:gd name="T88" fmla="*/ 70 w 562"/>
                <a:gd name="T89" fmla="*/ 6 h 259"/>
                <a:gd name="T90" fmla="*/ 46 w 562"/>
                <a:gd name="T91" fmla="*/ 13 h 259"/>
                <a:gd name="T92" fmla="*/ 23 w 562"/>
                <a:gd name="T93" fmla="*/ 25 h 259"/>
                <a:gd name="T94" fmla="*/ 7 w 562"/>
                <a:gd name="T95" fmla="*/ 42 h 259"/>
                <a:gd name="T96" fmla="*/ 0 w 562"/>
                <a:gd name="T97" fmla="*/ 61 h 259"/>
                <a:gd name="T98" fmla="*/ 0 w 562"/>
                <a:gd name="T99" fmla="*/ 85 h 259"/>
                <a:gd name="T100" fmla="*/ 7 w 562"/>
                <a:gd name="T101" fmla="*/ 107 h 259"/>
                <a:gd name="T102" fmla="*/ 23 w 562"/>
                <a:gd name="T103" fmla="*/ 103 h 259"/>
                <a:gd name="T104" fmla="*/ 25 w 562"/>
                <a:gd name="T105" fmla="*/ 93 h 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62" h="259">
                  <a:moveTo>
                    <a:pt x="25" y="93"/>
                  </a:moveTo>
                  <a:lnTo>
                    <a:pt x="24" y="78"/>
                  </a:lnTo>
                  <a:lnTo>
                    <a:pt x="25" y="67"/>
                  </a:lnTo>
                  <a:lnTo>
                    <a:pt x="28" y="58"/>
                  </a:lnTo>
                  <a:lnTo>
                    <a:pt x="32" y="50"/>
                  </a:lnTo>
                  <a:lnTo>
                    <a:pt x="39" y="44"/>
                  </a:lnTo>
                  <a:lnTo>
                    <a:pt x="48" y="39"/>
                  </a:lnTo>
                  <a:lnTo>
                    <a:pt x="59" y="35"/>
                  </a:lnTo>
                  <a:lnTo>
                    <a:pt x="73" y="31"/>
                  </a:lnTo>
                  <a:lnTo>
                    <a:pt x="82" y="29"/>
                  </a:lnTo>
                  <a:lnTo>
                    <a:pt x="93" y="28"/>
                  </a:lnTo>
                  <a:lnTo>
                    <a:pt x="105" y="25"/>
                  </a:lnTo>
                  <a:lnTo>
                    <a:pt x="117" y="24"/>
                  </a:lnTo>
                  <a:lnTo>
                    <a:pt x="129" y="23"/>
                  </a:lnTo>
                  <a:lnTo>
                    <a:pt x="141" y="22"/>
                  </a:lnTo>
                  <a:lnTo>
                    <a:pt x="152" y="23"/>
                  </a:lnTo>
                  <a:lnTo>
                    <a:pt x="162" y="24"/>
                  </a:lnTo>
                  <a:lnTo>
                    <a:pt x="173" y="27"/>
                  </a:lnTo>
                  <a:lnTo>
                    <a:pt x="182" y="27"/>
                  </a:lnTo>
                  <a:lnTo>
                    <a:pt x="192" y="28"/>
                  </a:lnTo>
                  <a:lnTo>
                    <a:pt x="202" y="28"/>
                  </a:lnTo>
                  <a:lnTo>
                    <a:pt x="212" y="29"/>
                  </a:lnTo>
                  <a:lnTo>
                    <a:pt x="221" y="29"/>
                  </a:lnTo>
                  <a:lnTo>
                    <a:pt x="232" y="30"/>
                  </a:lnTo>
                  <a:lnTo>
                    <a:pt x="242" y="31"/>
                  </a:lnTo>
                  <a:lnTo>
                    <a:pt x="254" y="32"/>
                  </a:lnTo>
                  <a:lnTo>
                    <a:pt x="266" y="32"/>
                  </a:lnTo>
                  <a:lnTo>
                    <a:pt x="278" y="32"/>
                  </a:lnTo>
                  <a:lnTo>
                    <a:pt x="289" y="31"/>
                  </a:lnTo>
                  <a:lnTo>
                    <a:pt x="300" y="30"/>
                  </a:lnTo>
                  <a:lnTo>
                    <a:pt x="311" y="29"/>
                  </a:lnTo>
                  <a:lnTo>
                    <a:pt x="324" y="28"/>
                  </a:lnTo>
                  <a:lnTo>
                    <a:pt x="335" y="28"/>
                  </a:lnTo>
                  <a:lnTo>
                    <a:pt x="357" y="29"/>
                  </a:lnTo>
                  <a:lnTo>
                    <a:pt x="380" y="30"/>
                  </a:lnTo>
                  <a:lnTo>
                    <a:pt x="405" y="32"/>
                  </a:lnTo>
                  <a:lnTo>
                    <a:pt x="428" y="36"/>
                  </a:lnTo>
                  <a:lnTo>
                    <a:pt x="450" y="42"/>
                  </a:lnTo>
                  <a:lnTo>
                    <a:pt x="470" y="50"/>
                  </a:lnTo>
                  <a:lnTo>
                    <a:pt x="489" y="62"/>
                  </a:lnTo>
                  <a:lnTo>
                    <a:pt x="505" y="80"/>
                  </a:lnTo>
                  <a:lnTo>
                    <a:pt x="518" y="99"/>
                  </a:lnTo>
                  <a:lnTo>
                    <a:pt x="528" y="120"/>
                  </a:lnTo>
                  <a:lnTo>
                    <a:pt x="536" y="143"/>
                  </a:lnTo>
                  <a:lnTo>
                    <a:pt x="539" y="165"/>
                  </a:lnTo>
                  <a:lnTo>
                    <a:pt x="537" y="185"/>
                  </a:lnTo>
                  <a:lnTo>
                    <a:pt x="530" y="205"/>
                  </a:lnTo>
                  <a:lnTo>
                    <a:pt x="516" y="223"/>
                  </a:lnTo>
                  <a:lnTo>
                    <a:pt x="494" y="237"/>
                  </a:lnTo>
                  <a:lnTo>
                    <a:pt x="489" y="244"/>
                  </a:lnTo>
                  <a:lnTo>
                    <a:pt x="491" y="252"/>
                  </a:lnTo>
                  <a:lnTo>
                    <a:pt x="498" y="259"/>
                  </a:lnTo>
                  <a:lnTo>
                    <a:pt x="507" y="258"/>
                  </a:lnTo>
                  <a:lnTo>
                    <a:pt x="529" y="243"/>
                  </a:lnTo>
                  <a:lnTo>
                    <a:pt x="546" y="225"/>
                  </a:lnTo>
                  <a:lnTo>
                    <a:pt x="557" y="203"/>
                  </a:lnTo>
                  <a:lnTo>
                    <a:pt x="562" y="179"/>
                  </a:lnTo>
                  <a:lnTo>
                    <a:pt x="562" y="153"/>
                  </a:lnTo>
                  <a:lnTo>
                    <a:pt x="559" y="128"/>
                  </a:lnTo>
                  <a:lnTo>
                    <a:pt x="550" y="104"/>
                  </a:lnTo>
                  <a:lnTo>
                    <a:pt x="536" y="82"/>
                  </a:lnTo>
                  <a:lnTo>
                    <a:pt x="518" y="61"/>
                  </a:lnTo>
                  <a:lnTo>
                    <a:pt x="499" y="44"/>
                  </a:lnTo>
                  <a:lnTo>
                    <a:pt x="478" y="31"/>
                  </a:lnTo>
                  <a:lnTo>
                    <a:pt x="456" y="21"/>
                  </a:lnTo>
                  <a:lnTo>
                    <a:pt x="432" y="14"/>
                  </a:lnTo>
                  <a:lnTo>
                    <a:pt x="408" y="9"/>
                  </a:lnTo>
                  <a:lnTo>
                    <a:pt x="381" y="6"/>
                  </a:lnTo>
                  <a:lnTo>
                    <a:pt x="354" y="5"/>
                  </a:lnTo>
                  <a:lnTo>
                    <a:pt x="340" y="5"/>
                  </a:lnTo>
                  <a:lnTo>
                    <a:pt x="326" y="6"/>
                  </a:lnTo>
                  <a:lnTo>
                    <a:pt x="312" y="7"/>
                  </a:lnTo>
                  <a:lnTo>
                    <a:pt x="298" y="7"/>
                  </a:lnTo>
                  <a:lnTo>
                    <a:pt x="285" y="8"/>
                  </a:lnTo>
                  <a:lnTo>
                    <a:pt x="271" y="9"/>
                  </a:lnTo>
                  <a:lnTo>
                    <a:pt x="258" y="8"/>
                  </a:lnTo>
                  <a:lnTo>
                    <a:pt x="244" y="7"/>
                  </a:lnTo>
                  <a:lnTo>
                    <a:pt x="230" y="6"/>
                  </a:lnTo>
                  <a:lnTo>
                    <a:pt x="218" y="4"/>
                  </a:lnTo>
                  <a:lnTo>
                    <a:pt x="204" y="2"/>
                  </a:lnTo>
                  <a:lnTo>
                    <a:pt x="190" y="1"/>
                  </a:lnTo>
                  <a:lnTo>
                    <a:pt x="176" y="1"/>
                  </a:lnTo>
                  <a:lnTo>
                    <a:pt x="162" y="0"/>
                  </a:lnTo>
                  <a:lnTo>
                    <a:pt x="150" y="0"/>
                  </a:lnTo>
                  <a:lnTo>
                    <a:pt x="136" y="1"/>
                  </a:lnTo>
                  <a:lnTo>
                    <a:pt x="123" y="1"/>
                  </a:lnTo>
                  <a:lnTo>
                    <a:pt x="111" y="2"/>
                  </a:lnTo>
                  <a:lnTo>
                    <a:pt x="98" y="2"/>
                  </a:lnTo>
                  <a:lnTo>
                    <a:pt x="84" y="4"/>
                  </a:lnTo>
                  <a:lnTo>
                    <a:pt x="70" y="6"/>
                  </a:lnTo>
                  <a:lnTo>
                    <a:pt x="58" y="8"/>
                  </a:lnTo>
                  <a:lnTo>
                    <a:pt x="46" y="13"/>
                  </a:lnTo>
                  <a:lnTo>
                    <a:pt x="34" y="17"/>
                  </a:lnTo>
                  <a:lnTo>
                    <a:pt x="23" y="25"/>
                  </a:lnTo>
                  <a:lnTo>
                    <a:pt x="14" y="34"/>
                  </a:lnTo>
                  <a:lnTo>
                    <a:pt x="7" y="42"/>
                  </a:lnTo>
                  <a:lnTo>
                    <a:pt x="3" y="51"/>
                  </a:lnTo>
                  <a:lnTo>
                    <a:pt x="0" y="61"/>
                  </a:lnTo>
                  <a:lnTo>
                    <a:pt x="0" y="73"/>
                  </a:lnTo>
                  <a:lnTo>
                    <a:pt x="0" y="85"/>
                  </a:lnTo>
                  <a:lnTo>
                    <a:pt x="2" y="99"/>
                  </a:lnTo>
                  <a:lnTo>
                    <a:pt x="7" y="107"/>
                  </a:lnTo>
                  <a:lnTo>
                    <a:pt x="16" y="107"/>
                  </a:lnTo>
                  <a:lnTo>
                    <a:pt x="23" y="103"/>
                  </a:lnTo>
                  <a:lnTo>
                    <a:pt x="25" y="93"/>
                  </a:lnTo>
                  <a:lnTo>
                    <a:pt x="25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97"/>
            <p:cNvSpPr>
              <a:spLocks/>
            </p:cNvSpPr>
            <p:nvPr/>
          </p:nvSpPr>
          <p:spPr bwMode="auto">
            <a:xfrm>
              <a:off x="2957" y="2071"/>
              <a:ext cx="269" cy="227"/>
            </a:xfrm>
            <a:custGeom>
              <a:avLst/>
              <a:gdLst>
                <a:gd name="T0" fmla="*/ 459 w 539"/>
                <a:gd name="T1" fmla="*/ 162 h 453"/>
                <a:gd name="T2" fmla="*/ 371 w 539"/>
                <a:gd name="T3" fmla="*/ 187 h 453"/>
                <a:gd name="T4" fmla="*/ 315 w 539"/>
                <a:gd name="T5" fmla="*/ 169 h 453"/>
                <a:gd name="T6" fmla="*/ 264 w 539"/>
                <a:gd name="T7" fmla="*/ 164 h 453"/>
                <a:gd name="T8" fmla="*/ 241 w 539"/>
                <a:gd name="T9" fmla="*/ 176 h 453"/>
                <a:gd name="T10" fmla="*/ 247 w 539"/>
                <a:gd name="T11" fmla="*/ 194 h 453"/>
                <a:gd name="T12" fmla="*/ 216 w 539"/>
                <a:gd name="T13" fmla="*/ 204 h 453"/>
                <a:gd name="T14" fmla="*/ 176 w 539"/>
                <a:gd name="T15" fmla="*/ 219 h 453"/>
                <a:gd name="T16" fmla="*/ 161 w 539"/>
                <a:gd name="T17" fmla="*/ 241 h 453"/>
                <a:gd name="T18" fmla="*/ 179 w 539"/>
                <a:gd name="T19" fmla="*/ 255 h 453"/>
                <a:gd name="T20" fmla="*/ 198 w 539"/>
                <a:gd name="T21" fmla="*/ 265 h 453"/>
                <a:gd name="T22" fmla="*/ 181 w 539"/>
                <a:gd name="T23" fmla="*/ 279 h 453"/>
                <a:gd name="T24" fmla="*/ 153 w 539"/>
                <a:gd name="T25" fmla="*/ 293 h 453"/>
                <a:gd name="T26" fmla="*/ 141 w 539"/>
                <a:gd name="T27" fmla="*/ 312 h 453"/>
                <a:gd name="T28" fmla="*/ 157 w 539"/>
                <a:gd name="T29" fmla="*/ 326 h 453"/>
                <a:gd name="T30" fmla="*/ 175 w 539"/>
                <a:gd name="T31" fmla="*/ 337 h 453"/>
                <a:gd name="T32" fmla="*/ 165 w 539"/>
                <a:gd name="T33" fmla="*/ 350 h 453"/>
                <a:gd name="T34" fmla="*/ 158 w 539"/>
                <a:gd name="T35" fmla="*/ 369 h 453"/>
                <a:gd name="T36" fmla="*/ 199 w 539"/>
                <a:gd name="T37" fmla="*/ 393 h 453"/>
                <a:gd name="T38" fmla="*/ 246 w 539"/>
                <a:gd name="T39" fmla="*/ 409 h 453"/>
                <a:gd name="T40" fmla="*/ 206 w 539"/>
                <a:gd name="T41" fmla="*/ 425 h 453"/>
                <a:gd name="T42" fmla="*/ 137 w 539"/>
                <a:gd name="T43" fmla="*/ 429 h 453"/>
                <a:gd name="T44" fmla="*/ 77 w 539"/>
                <a:gd name="T45" fmla="*/ 407 h 453"/>
                <a:gd name="T46" fmla="*/ 39 w 539"/>
                <a:gd name="T47" fmla="*/ 353 h 453"/>
                <a:gd name="T48" fmla="*/ 25 w 539"/>
                <a:gd name="T49" fmla="*/ 210 h 453"/>
                <a:gd name="T50" fmla="*/ 27 w 539"/>
                <a:gd name="T51" fmla="*/ 53 h 453"/>
                <a:gd name="T52" fmla="*/ 17 w 539"/>
                <a:gd name="T53" fmla="*/ 1 h 453"/>
                <a:gd name="T54" fmla="*/ 0 w 539"/>
                <a:gd name="T55" fmla="*/ 139 h 453"/>
                <a:gd name="T56" fmla="*/ 7 w 539"/>
                <a:gd name="T57" fmla="*/ 323 h 453"/>
                <a:gd name="T58" fmla="*/ 48 w 539"/>
                <a:gd name="T59" fmla="*/ 421 h 453"/>
                <a:gd name="T60" fmla="*/ 126 w 539"/>
                <a:gd name="T61" fmla="*/ 452 h 453"/>
                <a:gd name="T62" fmla="*/ 216 w 539"/>
                <a:gd name="T63" fmla="*/ 446 h 453"/>
                <a:gd name="T64" fmla="*/ 303 w 539"/>
                <a:gd name="T65" fmla="*/ 419 h 453"/>
                <a:gd name="T66" fmla="*/ 329 w 539"/>
                <a:gd name="T67" fmla="*/ 401 h 453"/>
                <a:gd name="T68" fmla="*/ 346 w 539"/>
                <a:gd name="T69" fmla="*/ 393 h 453"/>
                <a:gd name="T70" fmla="*/ 350 w 539"/>
                <a:gd name="T71" fmla="*/ 368 h 453"/>
                <a:gd name="T72" fmla="*/ 282 w 539"/>
                <a:gd name="T73" fmla="*/ 388 h 453"/>
                <a:gd name="T74" fmla="*/ 208 w 539"/>
                <a:gd name="T75" fmla="*/ 371 h 453"/>
                <a:gd name="T76" fmla="*/ 209 w 539"/>
                <a:gd name="T77" fmla="*/ 353 h 453"/>
                <a:gd name="T78" fmla="*/ 225 w 539"/>
                <a:gd name="T79" fmla="*/ 331 h 453"/>
                <a:gd name="T80" fmla="*/ 200 w 539"/>
                <a:gd name="T81" fmla="*/ 322 h 453"/>
                <a:gd name="T82" fmla="*/ 179 w 539"/>
                <a:gd name="T83" fmla="*/ 313 h 453"/>
                <a:gd name="T84" fmla="*/ 198 w 539"/>
                <a:gd name="T85" fmla="*/ 298 h 453"/>
                <a:gd name="T86" fmla="*/ 228 w 539"/>
                <a:gd name="T87" fmla="*/ 282 h 453"/>
                <a:gd name="T88" fmla="*/ 240 w 539"/>
                <a:gd name="T89" fmla="*/ 261 h 453"/>
                <a:gd name="T90" fmla="*/ 220 w 539"/>
                <a:gd name="T91" fmla="*/ 249 h 453"/>
                <a:gd name="T92" fmla="*/ 200 w 539"/>
                <a:gd name="T93" fmla="*/ 239 h 453"/>
                <a:gd name="T94" fmla="*/ 221 w 539"/>
                <a:gd name="T95" fmla="*/ 229 h 453"/>
                <a:gd name="T96" fmla="*/ 255 w 539"/>
                <a:gd name="T97" fmla="*/ 222 h 453"/>
                <a:gd name="T98" fmla="*/ 277 w 539"/>
                <a:gd name="T99" fmla="*/ 210 h 453"/>
                <a:gd name="T100" fmla="*/ 271 w 539"/>
                <a:gd name="T101" fmla="*/ 192 h 453"/>
                <a:gd name="T102" fmla="*/ 297 w 539"/>
                <a:gd name="T103" fmla="*/ 188 h 453"/>
                <a:gd name="T104" fmla="*/ 323 w 539"/>
                <a:gd name="T105" fmla="*/ 201 h 453"/>
                <a:gd name="T106" fmla="*/ 330 w 539"/>
                <a:gd name="T107" fmla="*/ 209 h 453"/>
                <a:gd name="T108" fmla="*/ 354 w 539"/>
                <a:gd name="T109" fmla="*/ 262 h 453"/>
                <a:gd name="T110" fmla="*/ 352 w 539"/>
                <a:gd name="T111" fmla="*/ 332 h 453"/>
                <a:gd name="T112" fmla="*/ 358 w 539"/>
                <a:gd name="T113" fmla="*/ 368 h 453"/>
                <a:gd name="T114" fmla="*/ 382 w 539"/>
                <a:gd name="T115" fmla="*/ 305 h 453"/>
                <a:gd name="T116" fmla="*/ 368 w 539"/>
                <a:gd name="T117" fmla="*/ 232 h 453"/>
                <a:gd name="T118" fmla="*/ 430 w 539"/>
                <a:gd name="T119" fmla="*/ 199 h 453"/>
                <a:gd name="T120" fmla="*/ 515 w 539"/>
                <a:gd name="T121" fmla="*/ 157 h 453"/>
                <a:gd name="T122" fmla="*/ 527 w 539"/>
                <a:gd name="T123" fmla="*/ 120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39" h="453">
                  <a:moveTo>
                    <a:pt x="518" y="124"/>
                  </a:moveTo>
                  <a:lnTo>
                    <a:pt x="500" y="139"/>
                  </a:lnTo>
                  <a:lnTo>
                    <a:pt x="479" y="152"/>
                  </a:lnTo>
                  <a:lnTo>
                    <a:pt x="459" y="162"/>
                  </a:lnTo>
                  <a:lnTo>
                    <a:pt x="439" y="171"/>
                  </a:lnTo>
                  <a:lnTo>
                    <a:pt x="417" y="178"/>
                  </a:lnTo>
                  <a:lnTo>
                    <a:pt x="394" y="184"/>
                  </a:lnTo>
                  <a:lnTo>
                    <a:pt x="371" y="187"/>
                  </a:lnTo>
                  <a:lnTo>
                    <a:pt x="347" y="191"/>
                  </a:lnTo>
                  <a:lnTo>
                    <a:pt x="337" y="181"/>
                  </a:lnTo>
                  <a:lnTo>
                    <a:pt x="327" y="175"/>
                  </a:lnTo>
                  <a:lnTo>
                    <a:pt x="315" y="169"/>
                  </a:lnTo>
                  <a:lnTo>
                    <a:pt x="304" y="165"/>
                  </a:lnTo>
                  <a:lnTo>
                    <a:pt x="292" y="163"/>
                  </a:lnTo>
                  <a:lnTo>
                    <a:pt x="278" y="163"/>
                  </a:lnTo>
                  <a:lnTo>
                    <a:pt x="264" y="164"/>
                  </a:lnTo>
                  <a:lnTo>
                    <a:pt x="249" y="166"/>
                  </a:lnTo>
                  <a:lnTo>
                    <a:pt x="246" y="168"/>
                  </a:lnTo>
                  <a:lnTo>
                    <a:pt x="243" y="171"/>
                  </a:lnTo>
                  <a:lnTo>
                    <a:pt x="241" y="176"/>
                  </a:lnTo>
                  <a:lnTo>
                    <a:pt x="241" y="180"/>
                  </a:lnTo>
                  <a:lnTo>
                    <a:pt x="244" y="185"/>
                  </a:lnTo>
                  <a:lnTo>
                    <a:pt x="245" y="190"/>
                  </a:lnTo>
                  <a:lnTo>
                    <a:pt x="247" y="194"/>
                  </a:lnTo>
                  <a:lnTo>
                    <a:pt x="248" y="199"/>
                  </a:lnTo>
                  <a:lnTo>
                    <a:pt x="237" y="200"/>
                  </a:lnTo>
                  <a:lnTo>
                    <a:pt x="226" y="202"/>
                  </a:lnTo>
                  <a:lnTo>
                    <a:pt x="216" y="204"/>
                  </a:lnTo>
                  <a:lnTo>
                    <a:pt x="206" y="207"/>
                  </a:lnTo>
                  <a:lnTo>
                    <a:pt x="195" y="210"/>
                  </a:lnTo>
                  <a:lnTo>
                    <a:pt x="186" y="215"/>
                  </a:lnTo>
                  <a:lnTo>
                    <a:pt x="176" y="219"/>
                  </a:lnTo>
                  <a:lnTo>
                    <a:pt x="165" y="225"/>
                  </a:lnTo>
                  <a:lnTo>
                    <a:pt x="161" y="230"/>
                  </a:lnTo>
                  <a:lnTo>
                    <a:pt x="160" y="236"/>
                  </a:lnTo>
                  <a:lnTo>
                    <a:pt x="161" y="241"/>
                  </a:lnTo>
                  <a:lnTo>
                    <a:pt x="165" y="246"/>
                  </a:lnTo>
                  <a:lnTo>
                    <a:pt x="170" y="249"/>
                  </a:lnTo>
                  <a:lnTo>
                    <a:pt x="175" y="252"/>
                  </a:lnTo>
                  <a:lnTo>
                    <a:pt x="179" y="255"/>
                  </a:lnTo>
                  <a:lnTo>
                    <a:pt x="184" y="257"/>
                  </a:lnTo>
                  <a:lnTo>
                    <a:pt x="188" y="260"/>
                  </a:lnTo>
                  <a:lnTo>
                    <a:pt x="193" y="262"/>
                  </a:lnTo>
                  <a:lnTo>
                    <a:pt x="198" y="265"/>
                  </a:lnTo>
                  <a:lnTo>
                    <a:pt x="202" y="268"/>
                  </a:lnTo>
                  <a:lnTo>
                    <a:pt x="195" y="271"/>
                  </a:lnTo>
                  <a:lnTo>
                    <a:pt x="188" y="276"/>
                  </a:lnTo>
                  <a:lnTo>
                    <a:pt x="181" y="279"/>
                  </a:lnTo>
                  <a:lnTo>
                    <a:pt x="175" y="283"/>
                  </a:lnTo>
                  <a:lnTo>
                    <a:pt x="168" y="286"/>
                  </a:lnTo>
                  <a:lnTo>
                    <a:pt x="161" y="290"/>
                  </a:lnTo>
                  <a:lnTo>
                    <a:pt x="153" y="293"/>
                  </a:lnTo>
                  <a:lnTo>
                    <a:pt x="146" y="297"/>
                  </a:lnTo>
                  <a:lnTo>
                    <a:pt x="142" y="300"/>
                  </a:lnTo>
                  <a:lnTo>
                    <a:pt x="140" y="306"/>
                  </a:lnTo>
                  <a:lnTo>
                    <a:pt x="141" y="312"/>
                  </a:lnTo>
                  <a:lnTo>
                    <a:pt x="143" y="316"/>
                  </a:lnTo>
                  <a:lnTo>
                    <a:pt x="148" y="320"/>
                  </a:lnTo>
                  <a:lnTo>
                    <a:pt x="153" y="323"/>
                  </a:lnTo>
                  <a:lnTo>
                    <a:pt x="157" y="326"/>
                  </a:lnTo>
                  <a:lnTo>
                    <a:pt x="162" y="329"/>
                  </a:lnTo>
                  <a:lnTo>
                    <a:pt x="165" y="332"/>
                  </a:lnTo>
                  <a:lnTo>
                    <a:pt x="170" y="335"/>
                  </a:lnTo>
                  <a:lnTo>
                    <a:pt x="175" y="337"/>
                  </a:lnTo>
                  <a:lnTo>
                    <a:pt x="179" y="339"/>
                  </a:lnTo>
                  <a:lnTo>
                    <a:pt x="175" y="341"/>
                  </a:lnTo>
                  <a:lnTo>
                    <a:pt x="170" y="345"/>
                  </a:lnTo>
                  <a:lnTo>
                    <a:pt x="165" y="350"/>
                  </a:lnTo>
                  <a:lnTo>
                    <a:pt x="160" y="354"/>
                  </a:lnTo>
                  <a:lnTo>
                    <a:pt x="157" y="359"/>
                  </a:lnTo>
                  <a:lnTo>
                    <a:pt x="156" y="364"/>
                  </a:lnTo>
                  <a:lnTo>
                    <a:pt x="158" y="369"/>
                  </a:lnTo>
                  <a:lnTo>
                    <a:pt x="163" y="374"/>
                  </a:lnTo>
                  <a:lnTo>
                    <a:pt x="175" y="381"/>
                  </a:lnTo>
                  <a:lnTo>
                    <a:pt x="187" y="388"/>
                  </a:lnTo>
                  <a:lnTo>
                    <a:pt x="199" y="393"/>
                  </a:lnTo>
                  <a:lnTo>
                    <a:pt x="210" y="398"/>
                  </a:lnTo>
                  <a:lnTo>
                    <a:pt x="222" y="402"/>
                  </a:lnTo>
                  <a:lnTo>
                    <a:pt x="233" y="407"/>
                  </a:lnTo>
                  <a:lnTo>
                    <a:pt x="246" y="409"/>
                  </a:lnTo>
                  <a:lnTo>
                    <a:pt x="258" y="412"/>
                  </a:lnTo>
                  <a:lnTo>
                    <a:pt x="240" y="417"/>
                  </a:lnTo>
                  <a:lnTo>
                    <a:pt x="223" y="422"/>
                  </a:lnTo>
                  <a:lnTo>
                    <a:pt x="206" y="425"/>
                  </a:lnTo>
                  <a:lnTo>
                    <a:pt x="187" y="429"/>
                  </a:lnTo>
                  <a:lnTo>
                    <a:pt x="170" y="430"/>
                  </a:lnTo>
                  <a:lnTo>
                    <a:pt x="153" y="430"/>
                  </a:lnTo>
                  <a:lnTo>
                    <a:pt x="137" y="429"/>
                  </a:lnTo>
                  <a:lnTo>
                    <a:pt x="120" y="427"/>
                  </a:lnTo>
                  <a:lnTo>
                    <a:pt x="104" y="422"/>
                  </a:lnTo>
                  <a:lnTo>
                    <a:pt x="90" y="416"/>
                  </a:lnTo>
                  <a:lnTo>
                    <a:pt x="77" y="407"/>
                  </a:lnTo>
                  <a:lnTo>
                    <a:pt x="65" y="397"/>
                  </a:lnTo>
                  <a:lnTo>
                    <a:pt x="55" y="385"/>
                  </a:lnTo>
                  <a:lnTo>
                    <a:pt x="45" y="370"/>
                  </a:lnTo>
                  <a:lnTo>
                    <a:pt x="39" y="353"/>
                  </a:lnTo>
                  <a:lnTo>
                    <a:pt x="33" y="333"/>
                  </a:lnTo>
                  <a:lnTo>
                    <a:pt x="27" y="293"/>
                  </a:lnTo>
                  <a:lnTo>
                    <a:pt x="26" y="252"/>
                  </a:lnTo>
                  <a:lnTo>
                    <a:pt x="25" y="210"/>
                  </a:lnTo>
                  <a:lnTo>
                    <a:pt x="25" y="170"/>
                  </a:lnTo>
                  <a:lnTo>
                    <a:pt x="25" y="131"/>
                  </a:lnTo>
                  <a:lnTo>
                    <a:pt x="25" y="92"/>
                  </a:lnTo>
                  <a:lnTo>
                    <a:pt x="27" y="53"/>
                  </a:lnTo>
                  <a:lnTo>
                    <a:pt x="34" y="15"/>
                  </a:lnTo>
                  <a:lnTo>
                    <a:pt x="33" y="5"/>
                  </a:lnTo>
                  <a:lnTo>
                    <a:pt x="25" y="0"/>
                  </a:lnTo>
                  <a:lnTo>
                    <a:pt x="17" y="1"/>
                  </a:lnTo>
                  <a:lnTo>
                    <a:pt x="11" y="8"/>
                  </a:lnTo>
                  <a:lnTo>
                    <a:pt x="3" y="51"/>
                  </a:lnTo>
                  <a:lnTo>
                    <a:pt x="0" y="95"/>
                  </a:lnTo>
                  <a:lnTo>
                    <a:pt x="0" y="139"/>
                  </a:lnTo>
                  <a:lnTo>
                    <a:pt x="0" y="184"/>
                  </a:lnTo>
                  <a:lnTo>
                    <a:pt x="2" y="230"/>
                  </a:lnTo>
                  <a:lnTo>
                    <a:pt x="4" y="276"/>
                  </a:lnTo>
                  <a:lnTo>
                    <a:pt x="7" y="323"/>
                  </a:lnTo>
                  <a:lnTo>
                    <a:pt x="15" y="368"/>
                  </a:lnTo>
                  <a:lnTo>
                    <a:pt x="22" y="389"/>
                  </a:lnTo>
                  <a:lnTo>
                    <a:pt x="34" y="406"/>
                  </a:lnTo>
                  <a:lnTo>
                    <a:pt x="48" y="421"/>
                  </a:lnTo>
                  <a:lnTo>
                    <a:pt x="65" y="432"/>
                  </a:lnTo>
                  <a:lnTo>
                    <a:pt x="85" y="442"/>
                  </a:lnTo>
                  <a:lnTo>
                    <a:pt x="105" y="449"/>
                  </a:lnTo>
                  <a:lnTo>
                    <a:pt x="126" y="452"/>
                  </a:lnTo>
                  <a:lnTo>
                    <a:pt x="146" y="453"/>
                  </a:lnTo>
                  <a:lnTo>
                    <a:pt x="170" y="452"/>
                  </a:lnTo>
                  <a:lnTo>
                    <a:pt x="193" y="450"/>
                  </a:lnTo>
                  <a:lnTo>
                    <a:pt x="216" y="446"/>
                  </a:lnTo>
                  <a:lnTo>
                    <a:pt x="238" y="442"/>
                  </a:lnTo>
                  <a:lnTo>
                    <a:pt x="260" y="436"/>
                  </a:lnTo>
                  <a:lnTo>
                    <a:pt x="282" y="428"/>
                  </a:lnTo>
                  <a:lnTo>
                    <a:pt x="303" y="419"/>
                  </a:lnTo>
                  <a:lnTo>
                    <a:pt x="324" y="407"/>
                  </a:lnTo>
                  <a:lnTo>
                    <a:pt x="327" y="405"/>
                  </a:lnTo>
                  <a:lnTo>
                    <a:pt x="328" y="404"/>
                  </a:lnTo>
                  <a:lnTo>
                    <a:pt x="329" y="401"/>
                  </a:lnTo>
                  <a:lnTo>
                    <a:pt x="330" y="400"/>
                  </a:lnTo>
                  <a:lnTo>
                    <a:pt x="336" y="398"/>
                  </a:lnTo>
                  <a:lnTo>
                    <a:pt x="342" y="396"/>
                  </a:lnTo>
                  <a:lnTo>
                    <a:pt x="346" y="393"/>
                  </a:lnTo>
                  <a:lnTo>
                    <a:pt x="352" y="390"/>
                  </a:lnTo>
                  <a:lnTo>
                    <a:pt x="358" y="382"/>
                  </a:lnTo>
                  <a:lnTo>
                    <a:pt x="357" y="374"/>
                  </a:lnTo>
                  <a:lnTo>
                    <a:pt x="350" y="368"/>
                  </a:lnTo>
                  <a:lnTo>
                    <a:pt x="341" y="369"/>
                  </a:lnTo>
                  <a:lnTo>
                    <a:pt x="321" y="378"/>
                  </a:lnTo>
                  <a:lnTo>
                    <a:pt x="301" y="385"/>
                  </a:lnTo>
                  <a:lnTo>
                    <a:pt x="282" y="388"/>
                  </a:lnTo>
                  <a:lnTo>
                    <a:pt x="263" y="388"/>
                  </a:lnTo>
                  <a:lnTo>
                    <a:pt x="245" y="384"/>
                  </a:lnTo>
                  <a:lnTo>
                    <a:pt x="226" y="378"/>
                  </a:lnTo>
                  <a:lnTo>
                    <a:pt x="208" y="371"/>
                  </a:lnTo>
                  <a:lnTo>
                    <a:pt x="190" y="361"/>
                  </a:lnTo>
                  <a:lnTo>
                    <a:pt x="195" y="358"/>
                  </a:lnTo>
                  <a:lnTo>
                    <a:pt x="202" y="355"/>
                  </a:lnTo>
                  <a:lnTo>
                    <a:pt x="209" y="353"/>
                  </a:lnTo>
                  <a:lnTo>
                    <a:pt x="218" y="350"/>
                  </a:lnTo>
                  <a:lnTo>
                    <a:pt x="225" y="345"/>
                  </a:lnTo>
                  <a:lnTo>
                    <a:pt x="228" y="338"/>
                  </a:lnTo>
                  <a:lnTo>
                    <a:pt x="225" y="331"/>
                  </a:lnTo>
                  <a:lnTo>
                    <a:pt x="218" y="326"/>
                  </a:lnTo>
                  <a:lnTo>
                    <a:pt x="213" y="325"/>
                  </a:lnTo>
                  <a:lnTo>
                    <a:pt x="206" y="324"/>
                  </a:lnTo>
                  <a:lnTo>
                    <a:pt x="200" y="322"/>
                  </a:lnTo>
                  <a:lnTo>
                    <a:pt x="195" y="320"/>
                  </a:lnTo>
                  <a:lnTo>
                    <a:pt x="190" y="317"/>
                  </a:lnTo>
                  <a:lnTo>
                    <a:pt x="184" y="315"/>
                  </a:lnTo>
                  <a:lnTo>
                    <a:pt x="179" y="313"/>
                  </a:lnTo>
                  <a:lnTo>
                    <a:pt x="175" y="309"/>
                  </a:lnTo>
                  <a:lnTo>
                    <a:pt x="183" y="306"/>
                  </a:lnTo>
                  <a:lnTo>
                    <a:pt x="190" y="301"/>
                  </a:lnTo>
                  <a:lnTo>
                    <a:pt x="198" y="298"/>
                  </a:lnTo>
                  <a:lnTo>
                    <a:pt x="206" y="293"/>
                  </a:lnTo>
                  <a:lnTo>
                    <a:pt x="213" y="290"/>
                  </a:lnTo>
                  <a:lnTo>
                    <a:pt x="221" y="285"/>
                  </a:lnTo>
                  <a:lnTo>
                    <a:pt x="228" y="282"/>
                  </a:lnTo>
                  <a:lnTo>
                    <a:pt x="236" y="277"/>
                  </a:lnTo>
                  <a:lnTo>
                    <a:pt x="240" y="272"/>
                  </a:lnTo>
                  <a:lnTo>
                    <a:pt x="241" y="267"/>
                  </a:lnTo>
                  <a:lnTo>
                    <a:pt x="240" y="261"/>
                  </a:lnTo>
                  <a:lnTo>
                    <a:pt x="236" y="256"/>
                  </a:lnTo>
                  <a:lnTo>
                    <a:pt x="230" y="254"/>
                  </a:lnTo>
                  <a:lnTo>
                    <a:pt x="225" y="252"/>
                  </a:lnTo>
                  <a:lnTo>
                    <a:pt x="220" y="249"/>
                  </a:lnTo>
                  <a:lnTo>
                    <a:pt x="215" y="247"/>
                  </a:lnTo>
                  <a:lnTo>
                    <a:pt x="209" y="245"/>
                  </a:lnTo>
                  <a:lnTo>
                    <a:pt x="205" y="241"/>
                  </a:lnTo>
                  <a:lnTo>
                    <a:pt x="200" y="239"/>
                  </a:lnTo>
                  <a:lnTo>
                    <a:pt x="195" y="237"/>
                  </a:lnTo>
                  <a:lnTo>
                    <a:pt x="203" y="233"/>
                  </a:lnTo>
                  <a:lnTo>
                    <a:pt x="211" y="231"/>
                  </a:lnTo>
                  <a:lnTo>
                    <a:pt x="221" y="229"/>
                  </a:lnTo>
                  <a:lnTo>
                    <a:pt x="229" y="226"/>
                  </a:lnTo>
                  <a:lnTo>
                    <a:pt x="237" y="224"/>
                  </a:lnTo>
                  <a:lnTo>
                    <a:pt x="246" y="223"/>
                  </a:lnTo>
                  <a:lnTo>
                    <a:pt x="255" y="222"/>
                  </a:lnTo>
                  <a:lnTo>
                    <a:pt x="264" y="221"/>
                  </a:lnTo>
                  <a:lnTo>
                    <a:pt x="270" y="218"/>
                  </a:lnTo>
                  <a:lnTo>
                    <a:pt x="274" y="215"/>
                  </a:lnTo>
                  <a:lnTo>
                    <a:pt x="277" y="210"/>
                  </a:lnTo>
                  <a:lnTo>
                    <a:pt x="276" y="206"/>
                  </a:lnTo>
                  <a:lnTo>
                    <a:pt x="275" y="201"/>
                  </a:lnTo>
                  <a:lnTo>
                    <a:pt x="273" y="196"/>
                  </a:lnTo>
                  <a:lnTo>
                    <a:pt x="271" y="192"/>
                  </a:lnTo>
                  <a:lnTo>
                    <a:pt x="269" y="187"/>
                  </a:lnTo>
                  <a:lnTo>
                    <a:pt x="279" y="187"/>
                  </a:lnTo>
                  <a:lnTo>
                    <a:pt x="288" y="187"/>
                  </a:lnTo>
                  <a:lnTo>
                    <a:pt x="297" y="188"/>
                  </a:lnTo>
                  <a:lnTo>
                    <a:pt x="304" y="190"/>
                  </a:lnTo>
                  <a:lnTo>
                    <a:pt x="311" y="193"/>
                  </a:lnTo>
                  <a:lnTo>
                    <a:pt x="318" y="196"/>
                  </a:lnTo>
                  <a:lnTo>
                    <a:pt x="323" y="201"/>
                  </a:lnTo>
                  <a:lnTo>
                    <a:pt x="329" y="207"/>
                  </a:lnTo>
                  <a:lnTo>
                    <a:pt x="329" y="208"/>
                  </a:lnTo>
                  <a:lnTo>
                    <a:pt x="330" y="208"/>
                  </a:lnTo>
                  <a:lnTo>
                    <a:pt x="330" y="209"/>
                  </a:lnTo>
                  <a:lnTo>
                    <a:pt x="330" y="210"/>
                  </a:lnTo>
                  <a:lnTo>
                    <a:pt x="339" y="227"/>
                  </a:lnTo>
                  <a:lnTo>
                    <a:pt x="347" y="245"/>
                  </a:lnTo>
                  <a:lnTo>
                    <a:pt x="354" y="262"/>
                  </a:lnTo>
                  <a:lnTo>
                    <a:pt x="358" y="279"/>
                  </a:lnTo>
                  <a:lnTo>
                    <a:pt x="359" y="297"/>
                  </a:lnTo>
                  <a:lnTo>
                    <a:pt x="358" y="314"/>
                  </a:lnTo>
                  <a:lnTo>
                    <a:pt x="352" y="332"/>
                  </a:lnTo>
                  <a:lnTo>
                    <a:pt x="344" y="351"/>
                  </a:lnTo>
                  <a:lnTo>
                    <a:pt x="343" y="360"/>
                  </a:lnTo>
                  <a:lnTo>
                    <a:pt x="350" y="367"/>
                  </a:lnTo>
                  <a:lnTo>
                    <a:pt x="358" y="368"/>
                  </a:lnTo>
                  <a:lnTo>
                    <a:pt x="365" y="362"/>
                  </a:lnTo>
                  <a:lnTo>
                    <a:pt x="374" y="343"/>
                  </a:lnTo>
                  <a:lnTo>
                    <a:pt x="380" y="323"/>
                  </a:lnTo>
                  <a:lnTo>
                    <a:pt x="382" y="305"/>
                  </a:lnTo>
                  <a:lnTo>
                    <a:pt x="383" y="286"/>
                  </a:lnTo>
                  <a:lnTo>
                    <a:pt x="380" y="269"/>
                  </a:lnTo>
                  <a:lnTo>
                    <a:pt x="375" y="251"/>
                  </a:lnTo>
                  <a:lnTo>
                    <a:pt x="368" y="232"/>
                  </a:lnTo>
                  <a:lnTo>
                    <a:pt x="359" y="214"/>
                  </a:lnTo>
                  <a:lnTo>
                    <a:pt x="383" y="210"/>
                  </a:lnTo>
                  <a:lnTo>
                    <a:pt x="407" y="204"/>
                  </a:lnTo>
                  <a:lnTo>
                    <a:pt x="430" y="199"/>
                  </a:lnTo>
                  <a:lnTo>
                    <a:pt x="452" y="191"/>
                  </a:lnTo>
                  <a:lnTo>
                    <a:pt x="474" y="181"/>
                  </a:lnTo>
                  <a:lnTo>
                    <a:pt x="495" y="170"/>
                  </a:lnTo>
                  <a:lnTo>
                    <a:pt x="515" y="157"/>
                  </a:lnTo>
                  <a:lnTo>
                    <a:pt x="534" y="141"/>
                  </a:lnTo>
                  <a:lnTo>
                    <a:pt x="539" y="133"/>
                  </a:lnTo>
                  <a:lnTo>
                    <a:pt x="535" y="125"/>
                  </a:lnTo>
                  <a:lnTo>
                    <a:pt x="527" y="120"/>
                  </a:lnTo>
                  <a:lnTo>
                    <a:pt x="518" y="1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98"/>
            <p:cNvSpPr>
              <a:spLocks/>
            </p:cNvSpPr>
            <p:nvPr/>
          </p:nvSpPr>
          <p:spPr bwMode="auto">
            <a:xfrm>
              <a:off x="3097" y="2071"/>
              <a:ext cx="61" cy="103"/>
            </a:xfrm>
            <a:custGeom>
              <a:avLst/>
              <a:gdLst>
                <a:gd name="T0" fmla="*/ 99 w 122"/>
                <a:gd name="T1" fmla="*/ 8 h 207"/>
                <a:gd name="T2" fmla="*/ 95 w 122"/>
                <a:gd name="T3" fmla="*/ 2 h 207"/>
                <a:gd name="T4" fmla="*/ 90 w 122"/>
                <a:gd name="T5" fmla="*/ 0 h 207"/>
                <a:gd name="T6" fmla="*/ 83 w 122"/>
                <a:gd name="T7" fmla="*/ 1 h 207"/>
                <a:gd name="T8" fmla="*/ 77 w 122"/>
                <a:gd name="T9" fmla="*/ 5 h 207"/>
                <a:gd name="T10" fmla="*/ 73 w 122"/>
                <a:gd name="T11" fmla="*/ 11 h 207"/>
                <a:gd name="T12" fmla="*/ 71 w 122"/>
                <a:gd name="T13" fmla="*/ 16 h 207"/>
                <a:gd name="T14" fmla="*/ 68 w 122"/>
                <a:gd name="T15" fmla="*/ 21 h 207"/>
                <a:gd name="T16" fmla="*/ 64 w 122"/>
                <a:gd name="T17" fmla="*/ 27 h 207"/>
                <a:gd name="T18" fmla="*/ 60 w 122"/>
                <a:gd name="T19" fmla="*/ 23 h 207"/>
                <a:gd name="T20" fmla="*/ 56 w 122"/>
                <a:gd name="T21" fmla="*/ 17 h 207"/>
                <a:gd name="T22" fmla="*/ 52 w 122"/>
                <a:gd name="T23" fmla="*/ 12 h 207"/>
                <a:gd name="T24" fmla="*/ 47 w 122"/>
                <a:gd name="T25" fmla="*/ 8 h 207"/>
                <a:gd name="T26" fmla="*/ 43 w 122"/>
                <a:gd name="T27" fmla="*/ 5 h 207"/>
                <a:gd name="T28" fmla="*/ 39 w 122"/>
                <a:gd name="T29" fmla="*/ 4 h 207"/>
                <a:gd name="T30" fmla="*/ 33 w 122"/>
                <a:gd name="T31" fmla="*/ 5 h 207"/>
                <a:gd name="T32" fmla="*/ 30 w 122"/>
                <a:gd name="T33" fmla="*/ 8 h 207"/>
                <a:gd name="T34" fmla="*/ 23 w 122"/>
                <a:gd name="T35" fmla="*/ 16 h 207"/>
                <a:gd name="T36" fmla="*/ 17 w 122"/>
                <a:gd name="T37" fmla="*/ 23 h 207"/>
                <a:gd name="T38" fmla="*/ 10 w 122"/>
                <a:gd name="T39" fmla="*/ 31 h 207"/>
                <a:gd name="T40" fmla="*/ 3 w 122"/>
                <a:gd name="T41" fmla="*/ 39 h 207"/>
                <a:gd name="T42" fmla="*/ 0 w 122"/>
                <a:gd name="T43" fmla="*/ 48 h 207"/>
                <a:gd name="T44" fmla="*/ 4 w 122"/>
                <a:gd name="T45" fmla="*/ 56 h 207"/>
                <a:gd name="T46" fmla="*/ 12 w 122"/>
                <a:gd name="T47" fmla="*/ 59 h 207"/>
                <a:gd name="T48" fmla="*/ 20 w 122"/>
                <a:gd name="T49" fmla="*/ 56 h 207"/>
                <a:gd name="T50" fmla="*/ 25 w 122"/>
                <a:gd name="T51" fmla="*/ 50 h 207"/>
                <a:gd name="T52" fmla="*/ 30 w 122"/>
                <a:gd name="T53" fmla="*/ 44 h 207"/>
                <a:gd name="T54" fmla="*/ 33 w 122"/>
                <a:gd name="T55" fmla="*/ 40 h 207"/>
                <a:gd name="T56" fmla="*/ 38 w 122"/>
                <a:gd name="T57" fmla="*/ 34 h 207"/>
                <a:gd name="T58" fmla="*/ 42 w 122"/>
                <a:gd name="T59" fmla="*/ 40 h 207"/>
                <a:gd name="T60" fmla="*/ 48 w 122"/>
                <a:gd name="T61" fmla="*/ 44 h 207"/>
                <a:gd name="T62" fmla="*/ 53 w 122"/>
                <a:gd name="T63" fmla="*/ 50 h 207"/>
                <a:gd name="T64" fmla="*/ 57 w 122"/>
                <a:gd name="T65" fmla="*/ 56 h 207"/>
                <a:gd name="T66" fmla="*/ 62 w 122"/>
                <a:gd name="T67" fmla="*/ 58 h 207"/>
                <a:gd name="T68" fmla="*/ 66 w 122"/>
                <a:gd name="T69" fmla="*/ 59 h 207"/>
                <a:gd name="T70" fmla="*/ 72 w 122"/>
                <a:gd name="T71" fmla="*/ 57 h 207"/>
                <a:gd name="T72" fmla="*/ 76 w 122"/>
                <a:gd name="T73" fmla="*/ 54 h 207"/>
                <a:gd name="T74" fmla="*/ 77 w 122"/>
                <a:gd name="T75" fmla="*/ 51 h 207"/>
                <a:gd name="T76" fmla="*/ 78 w 122"/>
                <a:gd name="T77" fmla="*/ 49 h 207"/>
                <a:gd name="T78" fmla="*/ 79 w 122"/>
                <a:gd name="T79" fmla="*/ 48 h 207"/>
                <a:gd name="T80" fmla="*/ 80 w 122"/>
                <a:gd name="T81" fmla="*/ 46 h 207"/>
                <a:gd name="T82" fmla="*/ 86 w 122"/>
                <a:gd name="T83" fmla="*/ 82 h 207"/>
                <a:gd name="T84" fmla="*/ 91 w 122"/>
                <a:gd name="T85" fmla="*/ 120 h 207"/>
                <a:gd name="T86" fmla="*/ 94 w 122"/>
                <a:gd name="T87" fmla="*/ 158 h 207"/>
                <a:gd name="T88" fmla="*/ 98 w 122"/>
                <a:gd name="T89" fmla="*/ 195 h 207"/>
                <a:gd name="T90" fmla="*/ 102 w 122"/>
                <a:gd name="T91" fmla="*/ 203 h 207"/>
                <a:gd name="T92" fmla="*/ 110 w 122"/>
                <a:gd name="T93" fmla="*/ 207 h 207"/>
                <a:gd name="T94" fmla="*/ 118 w 122"/>
                <a:gd name="T95" fmla="*/ 203 h 207"/>
                <a:gd name="T96" fmla="*/ 122 w 122"/>
                <a:gd name="T97" fmla="*/ 195 h 207"/>
                <a:gd name="T98" fmla="*/ 117 w 122"/>
                <a:gd name="T99" fmla="*/ 148 h 207"/>
                <a:gd name="T100" fmla="*/ 113 w 122"/>
                <a:gd name="T101" fmla="*/ 101 h 207"/>
                <a:gd name="T102" fmla="*/ 106 w 122"/>
                <a:gd name="T103" fmla="*/ 55 h 207"/>
                <a:gd name="T104" fmla="*/ 99 w 122"/>
                <a:gd name="T105" fmla="*/ 8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22" h="207">
                  <a:moveTo>
                    <a:pt x="99" y="8"/>
                  </a:moveTo>
                  <a:lnTo>
                    <a:pt x="95" y="2"/>
                  </a:lnTo>
                  <a:lnTo>
                    <a:pt x="90" y="0"/>
                  </a:lnTo>
                  <a:lnTo>
                    <a:pt x="83" y="1"/>
                  </a:lnTo>
                  <a:lnTo>
                    <a:pt x="77" y="5"/>
                  </a:lnTo>
                  <a:lnTo>
                    <a:pt x="73" y="11"/>
                  </a:lnTo>
                  <a:lnTo>
                    <a:pt x="71" y="16"/>
                  </a:lnTo>
                  <a:lnTo>
                    <a:pt x="68" y="21"/>
                  </a:lnTo>
                  <a:lnTo>
                    <a:pt x="64" y="27"/>
                  </a:lnTo>
                  <a:lnTo>
                    <a:pt x="60" y="23"/>
                  </a:lnTo>
                  <a:lnTo>
                    <a:pt x="56" y="17"/>
                  </a:lnTo>
                  <a:lnTo>
                    <a:pt x="52" y="12"/>
                  </a:lnTo>
                  <a:lnTo>
                    <a:pt x="47" y="8"/>
                  </a:lnTo>
                  <a:lnTo>
                    <a:pt x="43" y="5"/>
                  </a:lnTo>
                  <a:lnTo>
                    <a:pt x="39" y="4"/>
                  </a:lnTo>
                  <a:lnTo>
                    <a:pt x="33" y="5"/>
                  </a:lnTo>
                  <a:lnTo>
                    <a:pt x="30" y="8"/>
                  </a:lnTo>
                  <a:lnTo>
                    <a:pt x="23" y="16"/>
                  </a:lnTo>
                  <a:lnTo>
                    <a:pt x="17" y="23"/>
                  </a:lnTo>
                  <a:lnTo>
                    <a:pt x="10" y="31"/>
                  </a:lnTo>
                  <a:lnTo>
                    <a:pt x="3" y="39"/>
                  </a:lnTo>
                  <a:lnTo>
                    <a:pt x="0" y="48"/>
                  </a:lnTo>
                  <a:lnTo>
                    <a:pt x="4" y="56"/>
                  </a:lnTo>
                  <a:lnTo>
                    <a:pt x="12" y="59"/>
                  </a:lnTo>
                  <a:lnTo>
                    <a:pt x="20" y="56"/>
                  </a:lnTo>
                  <a:lnTo>
                    <a:pt x="25" y="50"/>
                  </a:lnTo>
                  <a:lnTo>
                    <a:pt x="30" y="44"/>
                  </a:lnTo>
                  <a:lnTo>
                    <a:pt x="33" y="40"/>
                  </a:lnTo>
                  <a:lnTo>
                    <a:pt x="38" y="34"/>
                  </a:lnTo>
                  <a:lnTo>
                    <a:pt x="42" y="40"/>
                  </a:lnTo>
                  <a:lnTo>
                    <a:pt x="48" y="44"/>
                  </a:lnTo>
                  <a:lnTo>
                    <a:pt x="53" y="50"/>
                  </a:lnTo>
                  <a:lnTo>
                    <a:pt x="57" y="56"/>
                  </a:lnTo>
                  <a:lnTo>
                    <a:pt x="62" y="58"/>
                  </a:lnTo>
                  <a:lnTo>
                    <a:pt x="66" y="59"/>
                  </a:lnTo>
                  <a:lnTo>
                    <a:pt x="72" y="57"/>
                  </a:lnTo>
                  <a:lnTo>
                    <a:pt x="76" y="54"/>
                  </a:lnTo>
                  <a:lnTo>
                    <a:pt x="77" y="51"/>
                  </a:lnTo>
                  <a:lnTo>
                    <a:pt x="78" y="49"/>
                  </a:lnTo>
                  <a:lnTo>
                    <a:pt x="79" y="48"/>
                  </a:lnTo>
                  <a:lnTo>
                    <a:pt x="80" y="46"/>
                  </a:lnTo>
                  <a:lnTo>
                    <a:pt x="86" y="82"/>
                  </a:lnTo>
                  <a:lnTo>
                    <a:pt x="91" y="120"/>
                  </a:lnTo>
                  <a:lnTo>
                    <a:pt x="94" y="158"/>
                  </a:lnTo>
                  <a:lnTo>
                    <a:pt x="98" y="195"/>
                  </a:lnTo>
                  <a:lnTo>
                    <a:pt x="102" y="203"/>
                  </a:lnTo>
                  <a:lnTo>
                    <a:pt x="110" y="207"/>
                  </a:lnTo>
                  <a:lnTo>
                    <a:pt x="118" y="203"/>
                  </a:lnTo>
                  <a:lnTo>
                    <a:pt x="122" y="195"/>
                  </a:lnTo>
                  <a:lnTo>
                    <a:pt x="117" y="148"/>
                  </a:lnTo>
                  <a:lnTo>
                    <a:pt x="113" y="101"/>
                  </a:lnTo>
                  <a:lnTo>
                    <a:pt x="106" y="55"/>
                  </a:lnTo>
                  <a:lnTo>
                    <a:pt x="99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99"/>
            <p:cNvSpPr>
              <a:spLocks/>
            </p:cNvSpPr>
            <p:nvPr/>
          </p:nvSpPr>
          <p:spPr bwMode="auto">
            <a:xfrm>
              <a:off x="2976" y="1997"/>
              <a:ext cx="129" cy="170"/>
            </a:xfrm>
            <a:custGeom>
              <a:avLst/>
              <a:gdLst>
                <a:gd name="T0" fmla="*/ 247 w 259"/>
                <a:gd name="T1" fmla="*/ 154 h 342"/>
                <a:gd name="T2" fmla="*/ 233 w 259"/>
                <a:gd name="T3" fmla="*/ 121 h 342"/>
                <a:gd name="T4" fmla="*/ 222 w 259"/>
                <a:gd name="T5" fmla="*/ 117 h 342"/>
                <a:gd name="T6" fmla="*/ 226 w 259"/>
                <a:gd name="T7" fmla="*/ 42 h 342"/>
                <a:gd name="T8" fmla="*/ 221 w 259"/>
                <a:gd name="T9" fmla="*/ 0 h 342"/>
                <a:gd name="T10" fmla="*/ 202 w 259"/>
                <a:gd name="T11" fmla="*/ 42 h 342"/>
                <a:gd name="T12" fmla="*/ 198 w 259"/>
                <a:gd name="T13" fmla="*/ 142 h 342"/>
                <a:gd name="T14" fmla="*/ 199 w 259"/>
                <a:gd name="T15" fmla="*/ 144 h 342"/>
                <a:gd name="T16" fmla="*/ 195 w 259"/>
                <a:gd name="T17" fmla="*/ 149 h 342"/>
                <a:gd name="T18" fmla="*/ 188 w 259"/>
                <a:gd name="T19" fmla="*/ 155 h 342"/>
                <a:gd name="T20" fmla="*/ 180 w 259"/>
                <a:gd name="T21" fmla="*/ 164 h 342"/>
                <a:gd name="T22" fmla="*/ 168 w 259"/>
                <a:gd name="T23" fmla="*/ 165 h 342"/>
                <a:gd name="T24" fmla="*/ 156 w 259"/>
                <a:gd name="T25" fmla="*/ 155 h 342"/>
                <a:gd name="T26" fmla="*/ 144 w 259"/>
                <a:gd name="T27" fmla="*/ 141 h 342"/>
                <a:gd name="T28" fmla="*/ 129 w 259"/>
                <a:gd name="T29" fmla="*/ 143 h 342"/>
                <a:gd name="T30" fmla="*/ 110 w 259"/>
                <a:gd name="T31" fmla="*/ 159 h 342"/>
                <a:gd name="T32" fmla="*/ 103 w 259"/>
                <a:gd name="T33" fmla="*/ 166 h 342"/>
                <a:gd name="T34" fmla="*/ 98 w 259"/>
                <a:gd name="T35" fmla="*/ 160 h 342"/>
                <a:gd name="T36" fmla="*/ 86 w 259"/>
                <a:gd name="T37" fmla="*/ 141 h 342"/>
                <a:gd name="T38" fmla="*/ 70 w 259"/>
                <a:gd name="T39" fmla="*/ 136 h 342"/>
                <a:gd name="T40" fmla="*/ 55 w 259"/>
                <a:gd name="T41" fmla="*/ 158 h 342"/>
                <a:gd name="T42" fmla="*/ 42 w 259"/>
                <a:gd name="T43" fmla="*/ 170 h 342"/>
                <a:gd name="T44" fmla="*/ 37 w 259"/>
                <a:gd name="T45" fmla="*/ 165 h 342"/>
                <a:gd name="T46" fmla="*/ 36 w 259"/>
                <a:gd name="T47" fmla="*/ 162 h 342"/>
                <a:gd name="T48" fmla="*/ 29 w 259"/>
                <a:gd name="T49" fmla="*/ 150 h 342"/>
                <a:gd name="T50" fmla="*/ 15 w 259"/>
                <a:gd name="T51" fmla="*/ 130 h 342"/>
                <a:gd name="T52" fmla="*/ 2 w 259"/>
                <a:gd name="T53" fmla="*/ 149 h 342"/>
                <a:gd name="T54" fmla="*/ 26 w 259"/>
                <a:gd name="T55" fmla="*/ 188 h 342"/>
                <a:gd name="T56" fmla="*/ 44 w 259"/>
                <a:gd name="T57" fmla="*/ 203 h 342"/>
                <a:gd name="T58" fmla="*/ 58 w 259"/>
                <a:gd name="T59" fmla="*/ 191 h 342"/>
                <a:gd name="T60" fmla="*/ 75 w 259"/>
                <a:gd name="T61" fmla="*/ 168 h 342"/>
                <a:gd name="T62" fmla="*/ 88 w 259"/>
                <a:gd name="T63" fmla="*/ 190 h 342"/>
                <a:gd name="T64" fmla="*/ 108 w 259"/>
                <a:gd name="T65" fmla="*/ 202 h 342"/>
                <a:gd name="T66" fmla="*/ 112 w 259"/>
                <a:gd name="T67" fmla="*/ 185 h 342"/>
                <a:gd name="T68" fmla="*/ 112 w 259"/>
                <a:gd name="T69" fmla="*/ 184 h 342"/>
                <a:gd name="T70" fmla="*/ 118 w 259"/>
                <a:gd name="T71" fmla="*/ 183 h 342"/>
                <a:gd name="T72" fmla="*/ 128 w 259"/>
                <a:gd name="T73" fmla="*/ 175 h 342"/>
                <a:gd name="T74" fmla="*/ 139 w 259"/>
                <a:gd name="T75" fmla="*/ 174 h 342"/>
                <a:gd name="T76" fmla="*/ 149 w 259"/>
                <a:gd name="T77" fmla="*/ 187 h 342"/>
                <a:gd name="T78" fmla="*/ 162 w 259"/>
                <a:gd name="T79" fmla="*/ 190 h 342"/>
                <a:gd name="T80" fmla="*/ 178 w 259"/>
                <a:gd name="T81" fmla="*/ 188 h 342"/>
                <a:gd name="T82" fmla="*/ 191 w 259"/>
                <a:gd name="T83" fmla="*/ 185 h 342"/>
                <a:gd name="T84" fmla="*/ 204 w 259"/>
                <a:gd name="T85" fmla="*/ 176 h 342"/>
                <a:gd name="T86" fmla="*/ 218 w 259"/>
                <a:gd name="T87" fmla="*/ 161 h 342"/>
                <a:gd name="T88" fmla="*/ 225 w 259"/>
                <a:gd name="T89" fmla="*/ 166 h 342"/>
                <a:gd name="T90" fmla="*/ 226 w 259"/>
                <a:gd name="T91" fmla="*/ 177 h 342"/>
                <a:gd name="T92" fmla="*/ 222 w 259"/>
                <a:gd name="T93" fmla="*/ 187 h 342"/>
                <a:gd name="T94" fmla="*/ 222 w 259"/>
                <a:gd name="T95" fmla="*/ 295 h 342"/>
                <a:gd name="T96" fmla="*/ 233 w 259"/>
                <a:gd name="T97" fmla="*/ 342 h 342"/>
                <a:gd name="T98" fmla="*/ 246 w 259"/>
                <a:gd name="T99" fmla="*/ 297 h 342"/>
                <a:gd name="T100" fmla="*/ 246 w 259"/>
                <a:gd name="T101" fmla="*/ 198 h 342"/>
                <a:gd name="T102" fmla="*/ 259 w 259"/>
                <a:gd name="T103" fmla="*/ 190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9" h="342">
                  <a:moveTo>
                    <a:pt x="257" y="184"/>
                  </a:moveTo>
                  <a:lnTo>
                    <a:pt x="252" y="169"/>
                  </a:lnTo>
                  <a:lnTo>
                    <a:pt x="247" y="154"/>
                  </a:lnTo>
                  <a:lnTo>
                    <a:pt x="241" y="141"/>
                  </a:lnTo>
                  <a:lnTo>
                    <a:pt x="236" y="126"/>
                  </a:lnTo>
                  <a:lnTo>
                    <a:pt x="233" y="121"/>
                  </a:lnTo>
                  <a:lnTo>
                    <a:pt x="230" y="119"/>
                  </a:lnTo>
                  <a:lnTo>
                    <a:pt x="225" y="117"/>
                  </a:lnTo>
                  <a:lnTo>
                    <a:pt x="222" y="117"/>
                  </a:lnTo>
                  <a:lnTo>
                    <a:pt x="222" y="91"/>
                  </a:lnTo>
                  <a:lnTo>
                    <a:pt x="224" y="66"/>
                  </a:lnTo>
                  <a:lnTo>
                    <a:pt x="226" y="42"/>
                  </a:lnTo>
                  <a:lnTo>
                    <a:pt x="230" y="15"/>
                  </a:lnTo>
                  <a:lnTo>
                    <a:pt x="227" y="6"/>
                  </a:lnTo>
                  <a:lnTo>
                    <a:pt x="221" y="0"/>
                  </a:lnTo>
                  <a:lnTo>
                    <a:pt x="211" y="1"/>
                  </a:lnTo>
                  <a:lnTo>
                    <a:pt x="207" y="8"/>
                  </a:lnTo>
                  <a:lnTo>
                    <a:pt x="202" y="42"/>
                  </a:lnTo>
                  <a:lnTo>
                    <a:pt x="199" y="75"/>
                  </a:lnTo>
                  <a:lnTo>
                    <a:pt x="198" y="108"/>
                  </a:lnTo>
                  <a:lnTo>
                    <a:pt x="198" y="142"/>
                  </a:lnTo>
                  <a:lnTo>
                    <a:pt x="198" y="143"/>
                  </a:lnTo>
                  <a:lnTo>
                    <a:pt x="199" y="143"/>
                  </a:lnTo>
                  <a:lnTo>
                    <a:pt x="199" y="144"/>
                  </a:lnTo>
                  <a:lnTo>
                    <a:pt x="199" y="144"/>
                  </a:lnTo>
                  <a:lnTo>
                    <a:pt x="196" y="146"/>
                  </a:lnTo>
                  <a:lnTo>
                    <a:pt x="195" y="149"/>
                  </a:lnTo>
                  <a:lnTo>
                    <a:pt x="193" y="151"/>
                  </a:lnTo>
                  <a:lnTo>
                    <a:pt x="191" y="153"/>
                  </a:lnTo>
                  <a:lnTo>
                    <a:pt x="188" y="155"/>
                  </a:lnTo>
                  <a:lnTo>
                    <a:pt x="186" y="158"/>
                  </a:lnTo>
                  <a:lnTo>
                    <a:pt x="183" y="161"/>
                  </a:lnTo>
                  <a:lnTo>
                    <a:pt x="180" y="164"/>
                  </a:lnTo>
                  <a:lnTo>
                    <a:pt x="176" y="164"/>
                  </a:lnTo>
                  <a:lnTo>
                    <a:pt x="172" y="164"/>
                  </a:lnTo>
                  <a:lnTo>
                    <a:pt x="168" y="165"/>
                  </a:lnTo>
                  <a:lnTo>
                    <a:pt x="163" y="165"/>
                  </a:lnTo>
                  <a:lnTo>
                    <a:pt x="159" y="160"/>
                  </a:lnTo>
                  <a:lnTo>
                    <a:pt x="156" y="155"/>
                  </a:lnTo>
                  <a:lnTo>
                    <a:pt x="153" y="150"/>
                  </a:lnTo>
                  <a:lnTo>
                    <a:pt x="149" y="145"/>
                  </a:lnTo>
                  <a:lnTo>
                    <a:pt x="144" y="141"/>
                  </a:lnTo>
                  <a:lnTo>
                    <a:pt x="140" y="139"/>
                  </a:lnTo>
                  <a:lnTo>
                    <a:pt x="134" y="139"/>
                  </a:lnTo>
                  <a:lnTo>
                    <a:pt x="129" y="143"/>
                  </a:lnTo>
                  <a:lnTo>
                    <a:pt x="123" y="149"/>
                  </a:lnTo>
                  <a:lnTo>
                    <a:pt x="117" y="153"/>
                  </a:lnTo>
                  <a:lnTo>
                    <a:pt x="110" y="159"/>
                  </a:lnTo>
                  <a:lnTo>
                    <a:pt x="103" y="165"/>
                  </a:lnTo>
                  <a:lnTo>
                    <a:pt x="103" y="166"/>
                  </a:lnTo>
                  <a:lnTo>
                    <a:pt x="103" y="166"/>
                  </a:lnTo>
                  <a:lnTo>
                    <a:pt x="103" y="166"/>
                  </a:lnTo>
                  <a:lnTo>
                    <a:pt x="102" y="166"/>
                  </a:lnTo>
                  <a:lnTo>
                    <a:pt x="98" y="160"/>
                  </a:lnTo>
                  <a:lnTo>
                    <a:pt x="95" y="153"/>
                  </a:lnTo>
                  <a:lnTo>
                    <a:pt x="90" y="147"/>
                  </a:lnTo>
                  <a:lnTo>
                    <a:pt x="86" y="141"/>
                  </a:lnTo>
                  <a:lnTo>
                    <a:pt x="81" y="136"/>
                  </a:lnTo>
                  <a:lnTo>
                    <a:pt x="75" y="135"/>
                  </a:lnTo>
                  <a:lnTo>
                    <a:pt x="70" y="136"/>
                  </a:lnTo>
                  <a:lnTo>
                    <a:pt x="65" y="141"/>
                  </a:lnTo>
                  <a:lnTo>
                    <a:pt x="59" y="150"/>
                  </a:lnTo>
                  <a:lnTo>
                    <a:pt x="55" y="158"/>
                  </a:lnTo>
                  <a:lnTo>
                    <a:pt x="49" y="165"/>
                  </a:lnTo>
                  <a:lnTo>
                    <a:pt x="43" y="173"/>
                  </a:lnTo>
                  <a:lnTo>
                    <a:pt x="42" y="170"/>
                  </a:lnTo>
                  <a:lnTo>
                    <a:pt x="41" y="168"/>
                  </a:lnTo>
                  <a:lnTo>
                    <a:pt x="38" y="167"/>
                  </a:lnTo>
                  <a:lnTo>
                    <a:pt x="37" y="165"/>
                  </a:lnTo>
                  <a:lnTo>
                    <a:pt x="37" y="164"/>
                  </a:lnTo>
                  <a:lnTo>
                    <a:pt x="36" y="162"/>
                  </a:lnTo>
                  <a:lnTo>
                    <a:pt x="36" y="162"/>
                  </a:lnTo>
                  <a:lnTo>
                    <a:pt x="36" y="164"/>
                  </a:lnTo>
                  <a:lnTo>
                    <a:pt x="33" y="157"/>
                  </a:lnTo>
                  <a:lnTo>
                    <a:pt x="29" y="150"/>
                  </a:lnTo>
                  <a:lnTo>
                    <a:pt x="26" y="143"/>
                  </a:lnTo>
                  <a:lnTo>
                    <a:pt x="22" y="136"/>
                  </a:lnTo>
                  <a:lnTo>
                    <a:pt x="15" y="130"/>
                  </a:lnTo>
                  <a:lnTo>
                    <a:pt x="7" y="131"/>
                  </a:lnTo>
                  <a:lnTo>
                    <a:pt x="0" y="139"/>
                  </a:lnTo>
                  <a:lnTo>
                    <a:pt x="2" y="149"/>
                  </a:lnTo>
                  <a:lnTo>
                    <a:pt x="10" y="162"/>
                  </a:lnTo>
                  <a:lnTo>
                    <a:pt x="17" y="175"/>
                  </a:lnTo>
                  <a:lnTo>
                    <a:pt x="26" y="188"/>
                  </a:lnTo>
                  <a:lnTo>
                    <a:pt x="35" y="199"/>
                  </a:lnTo>
                  <a:lnTo>
                    <a:pt x="40" y="202"/>
                  </a:lnTo>
                  <a:lnTo>
                    <a:pt x="44" y="203"/>
                  </a:lnTo>
                  <a:lnTo>
                    <a:pt x="49" y="202"/>
                  </a:lnTo>
                  <a:lnTo>
                    <a:pt x="52" y="199"/>
                  </a:lnTo>
                  <a:lnTo>
                    <a:pt x="58" y="191"/>
                  </a:lnTo>
                  <a:lnTo>
                    <a:pt x="64" y="183"/>
                  </a:lnTo>
                  <a:lnTo>
                    <a:pt x="70" y="176"/>
                  </a:lnTo>
                  <a:lnTo>
                    <a:pt x="75" y="168"/>
                  </a:lnTo>
                  <a:lnTo>
                    <a:pt x="80" y="175"/>
                  </a:lnTo>
                  <a:lnTo>
                    <a:pt x="83" y="182"/>
                  </a:lnTo>
                  <a:lnTo>
                    <a:pt x="88" y="190"/>
                  </a:lnTo>
                  <a:lnTo>
                    <a:pt x="91" y="198"/>
                  </a:lnTo>
                  <a:lnTo>
                    <a:pt x="98" y="204"/>
                  </a:lnTo>
                  <a:lnTo>
                    <a:pt x="108" y="202"/>
                  </a:lnTo>
                  <a:lnTo>
                    <a:pt x="113" y="195"/>
                  </a:lnTo>
                  <a:lnTo>
                    <a:pt x="112" y="185"/>
                  </a:lnTo>
                  <a:lnTo>
                    <a:pt x="112" y="185"/>
                  </a:lnTo>
                  <a:lnTo>
                    <a:pt x="112" y="185"/>
                  </a:lnTo>
                  <a:lnTo>
                    <a:pt x="112" y="185"/>
                  </a:lnTo>
                  <a:lnTo>
                    <a:pt x="112" y="184"/>
                  </a:lnTo>
                  <a:lnTo>
                    <a:pt x="115" y="184"/>
                  </a:lnTo>
                  <a:lnTo>
                    <a:pt x="117" y="184"/>
                  </a:lnTo>
                  <a:lnTo>
                    <a:pt x="118" y="183"/>
                  </a:lnTo>
                  <a:lnTo>
                    <a:pt x="120" y="182"/>
                  </a:lnTo>
                  <a:lnTo>
                    <a:pt x="124" y="179"/>
                  </a:lnTo>
                  <a:lnTo>
                    <a:pt x="128" y="175"/>
                  </a:lnTo>
                  <a:lnTo>
                    <a:pt x="132" y="172"/>
                  </a:lnTo>
                  <a:lnTo>
                    <a:pt x="136" y="169"/>
                  </a:lnTo>
                  <a:lnTo>
                    <a:pt x="139" y="174"/>
                  </a:lnTo>
                  <a:lnTo>
                    <a:pt x="142" y="177"/>
                  </a:lnTo>
                  <a:lnTo>
                    <a:pt x="146" y="182"/>
                  </a:lnTo>
                  <a:lnTo>
                    <a:pt x="149" y="187"/>
                  </a:lnTo>
                  <a:lnTo>
                    <a:pt x="153" y="189"/>
                  </a:lnTo>
                  <a:lnTo>
                    <a:pt x="157" y="190"/>
                  </a:lnTo>
                  <a:lnTo>
                    <a:pt x="162" y="190"/>
                  </a:lnTo>
                  <a:lnTo>
                    <a:pt x="168" y="190"/>
                  </a:lnTo>
                  <a:lnTo>
                    <a:pt x="172" y="189"/>
                  </a:lnTo>
                  <a:lnTo>
                    <a:pt x="178" y="188"/>
                  </a:lnTo>
                  <a:lnTo>
                    <a:pt x="183" y="188"/>
                  </a:lnTo>
                  <a:lnTo>
                    <a:pt x="186" y="187"/>
                  </a:lnTo>
                  <a:lnTo>
                    <a:pt x="191" y="185"/>
                  </a:lnTo>
                  <a:lnTo>
                    <a:pt x="195" y="183"/>
                  </a:lnTo>
                  <a:lnTo>
                    <a:pt x="200" y="180"/>
                  </a:lnTo>
                  <a:lnTo>
                    <a:pt x="204" y="176"/>
                  </a:lnTo>
                  <a:lnTo>
                    <a:pt x="209" y="172"/>
                  </a:lnTo>
                  <a:lnTo>
                    <a:pt x="214" y="167"/>
                  </a:lnTo>
                  <a:lnTo>
                    <a:pt x="218" y="161"/>
                  </a:lnTo>
                  <a:lnTo>
                    <a:pt x="222" y="155"/>
                  </a:lnTo>
                  <a:lnTo>
                    <a:pt x="224" y="160"/>
                  </a:lnTo>
                  <a:lnTo>
                    <a:pt x="225" y="166"/>
                  </a:lnTo>
                  <a:lnTo>
                    <a:pt x="227" y="170"/>
                  </a:lnTo>
                  <a:lnTo>
                    <a:pt x="230" y="176"/>
                  </a:lnTo>
                  <a:lnTo>
                    <a:pt x="226" y="177"/>
                  </a:lnTo>
                  <a:lnTo>
                    <a:pt x="224" y="180"/>
                  </a:lnTo>
                  <a:lnTo>
                    <a:pt x="222" y="183"/>
                  </a:lnTo>
                  <a:lnTo>
                    <a:pt x="222" y="187"/>
                  </a:lnTo>
                  <a:lnTo>
                    <a:pt x="222" y="222"/>
                  </a:lnTo>
                  <a:lnTo>
                    <a:pt x="222" y="259"/>
                  </a:lnTo>
                  <a:lnTo>
                    <a:pt x="222" y="295"/>
                  </a:lnTo>
                  <a:lnTo>
                    <a:pt x="222" y="330"/>
                  </a:lnTo>
                  <a:lnTo>
                    <a:pt x="225" y="340"/>
                  </a:lnTo>
                  <a:lnTo>
                    <a:pt x="233" y="342"/>
                  </a:lnTo>
                  <a:lnTo>
                    <a:pt x="241" y="340"/>
                  </a:lnTo>
                  <a:lnTo>
                    <a:pt x="246" y="330"/>
                  </a:lnTo>
                  <a:lnTo>
                    <a:pt x="246" y="297"/>
                  </a:lnTo>
                  <a:lnTo>
                    <a:pt x="246" y="264"/>
                  </a:lnTo>
                  <a:lnTo>
                    <a:pt x="246" y="231"/>
                  </a:lnTo>
                  <a:lnTo>
                    <a:pt x="246" y="198"/>
                  </a:lnTo>
                  <a:lnTo>
                    <a:pt x="252" y="198"/>
                  </a:lnTo>
                  <a:lnTo>
                    <a:pt x="256" y="195"/>
                  </a:lnTo>
                  <a:lnTo>
                    <a:pt x="259" y="190"/>
                  </a:lnTo>
                  <a:lnTo>
                    <a:pt x="257" y="1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200"/>
            <p:cNvSpPr>
              <a:spLocks/>
            </p:cNvSpPr>
            <p:nvPr/>
          </p:nvSpPr>
          <p:spPr bwMode="auto">
            <a:xfrm>
              <a:off x="2880" y="1983"/>
              <a:ext cx="90" cy="317"/>
            </a:xfrm>
            <a:custGeom>
              <a:avLst/>
              <a:gdLst>
                <a:gd name="T0" fmla="*/ 143 w 180"/>
                <a:gd name="T1" fmla="*/ 46 h 634"/>
                <a:gd name="T2" fmla="*/ 121 w 180"/>
                <a:gd name="T3" fmla="*/ 124 h 634"/>
                <a:gd name="T4" fmla="*/ 104 w 180"/>
                <a:gd name="T5" fmla="*/ 205 h 634"/>
                <a:gd name="T6" fmla="*/ 97 w 180"/>
                <a:gd name="T7" fmla="*/ 285 h 634"/>
                <a:gd name="T8" fmla="*/ 98 w 180"/>
                <a:gd name="T9" fmla="*/ 391 h 634"/>
                <a:gd name="T10" fmla="*/ 104 w 180"/>
                <a:gd name="T11" fmla="*/ 528 h 634"/>
                <a:gd name="T12" fmla="*/ 99 w 180"/>
                <a:gd name="T13" fmla="*/ 590 h 634"/>
                <a:gd name="T14" fmla="*/ 67 w 180"/>
                <a:gd name="T15" fmla="*/ 581 h 634"/>
                <a:gd name="T16" fmla="*/ 42 w 180"/>
                <a:gd name="T17" fmla="*/ 566 h 634"/>
                <a:gd name="T18" fmla="*/ 27 w 180"/>
                <a:gd name="T19" fmla="*/ 538 h 634"/>
                <a:gd name="T20" fmla="*/ 29 w 180"/>
                <a:gd name="T21" fmla="*/ 484 h 634"/>
                <a:gd name="T22" fmla="*/ 40 w 180"/>
                <a:gd name="T23" fmla="*/ 412 h 634"/>
                <a:gd name="T24" fmla="*/ 43 w 180"/>
                <a:gd name="T25" fmla="*/ 339 h 634"/>
                <a:gd name="T26" fmla="*/ 47 w 180"/>
                <a:gd name="T27" fmla="*/ 266 h 634"/>
                <a:gd name="T28" fmla="*/ 52 w 180"/>
                <a:gd name="T29" fmla="*/ 210 h 634"/>
                <a:gd name="T30" fmla="*/ 56 w 180"/>
                <a:gd name="T31" fmla="*/ 170 h 634"/>
                <a:gd name="T32" fmla="*/ 66 w 180"/>
                <a:gd name="T33" fmla="*/ 130 h 634"/>
                <a:gd name="T34" fmla="*/ 81 w 180"/>
                <a:gd name="T35" fmla="*/ 93 h 634"/>
                <a:gd name="T36" fmla="*/ 92 w 180"/>
                <a:gd name="T37" fmla="*/ 68 h 634"/>
                <a:gd name="T38" fmla="*/ 77 w 180"/>
                <a:gd name="T39" fmla="*/ 59 h 634"/>
                <a:gd name="T40" fmla="*/ 50 w 180"/>
                <a:gd name="T41" fmla="*/ 99 h 634"/>
                <a:gd name="T42" fmla="*/ 29 w 180"/>
                <a:gd name="T43" fmla="*/ 177 h 634"/>
                <a:gd name="T44" fmla="*/ 24 w 180"/>
                <a:gd name="T45" fmla="*/ 259 h 634"/>
                <a:gd name="T46" fmla="*/ 22 w 180"/>
                <a:gd name="T47" fmla="*/ 340 h 634"/>
                <a:gd name="T48" fmla="*/ 13 w 180"/>
                <a:gd name="T49" fmla="*/ 422 h 634"/>
                <a:gd name="T50" fmla="*/ 2 w 180"/>
                <a:gd name="T51" fmla="*/ 507 h 634"/>
                <a:gd name="T52" fmla="*/ 3 w 180"/>
                <a:gd name="T53" fmla="*/ 567 h 634"/>
                <a:gd name="T54" fmla="*/ 29 w 180"/>
                <a:gd name="T55" fmla="*/ 592 h 634"/>
                <a:gd name="T56" fmla="*/ 68 w 180"/>
                <a:gd name="T57" fmla="*/ 607 h 634"/>
                <a:gd name="T58" fmla="*/ 108 w 180"/>
                <a:gd name="T59" fmla="*/ 617 h 634"/>
                <a:gd name="T60" fmla="*/ 126 w 180"/>
                <a:gd name="T61" fmla="*/ 621 h 634"/>
                <a:gd name="T62" fmla="*/ 127 w 180"/>
                <a:gd name="T63" fmla="*/ 625 h 634"/>
                <a:gd name="T64" fmla="*/ 135 w 180"/>
                <a:gd name="T65" fmla="*/ 634 h 634"/>
                <a:gd name="T66" fmla="*/ 149 w 180"/>
                <a:gd name="T67" fmla="*/ 625 h 634"/>
                <a:gd name="T68" fmla="*/ 148 w 180"/>
                <a:gd name="T69" fmla="*/ 614 h 634"/>
                <a:gd name="T70" fmla="*/ 148 w 180"/>
                <a:gd name="T71" fmla="*/ 612 h 634"/>
                <a:gd name="T72" fmla="*/ 148 w 180"/>
                <a:gd name="T73" fmla="*/ 609 h 634"/>
                <a:gd name="T74" fmla="*/ 145 w 180"/>
                <a:gd name="T75" fmla="*/ 603 h 634"/>
                <a:gd name="T76" fmla="*/ 138 w 180"/>
                <a:gd name="T77" fmla="*/ 574 h 634"/>
                <a:gd name="T78" fmla="*/ 131 w 180"/>
                <a:gd name="T79" fmla="*/ 518 h 634"/>
                <a:gd name="T80" fmla="*/ 121 w 180"/>
                <a:gd name="T81" fmla="*/ 450 h 634"/>
                <a:gd name="T82" fmla="*/ 122 w 180"/>
                <a:gd name="T83" fmla="*/ 367 h 634"/>
                <a:gd name="T84" fmla="*/ 121 w 180"/>
                <a:gd name="T85" fmla="*/ 286 h 634"/>
                <a:gd name="T86" fmla="*/ 128 w 180"/>
                <a:gd name="T87" fmla="*/ 207 h 634"/>
                <a:gd name="T88" fmla="*/ 145 w 180"/>
                <a:gd name="T89" fmla="*/ 129 h 634"/>
                <a:gd name="T90" fmla="*/ 167 w 180"/>
                <a:gd name="T91" fmla="*/ 51 h 634"/>
                <a:gd name="T92" fmla="*/ 179 w 180"/>
                <a:gd name="T93" fmla="*/ 5 h 634"/>
                <a:gd name="T94" fmla="*/ 163 w 180"/>
                <a:gd name="T95" fmla="*/ 1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80" h="634">
                  <a:moveTo>
                    <a:pt x="156" y="8"/>
                  </a:moveTo>
                  <a:lnTo>
                    <a:pt x="143" y="46"/>
                  </a:lnTo>
                  <a:lnTo>
                    <a:pt x="131" y="85"/>
                  </a:lnTo>
                  <a:lnTo>
                    <a:pt x="121" y="124"/>
                  </a:lnTo>
                  <a:lnTo>
                    <a:pt x="112" y="164"/>
                  </a:lnTo>
                  <a:lnTo>
                    <a:pt x="104" y="205"/>
                  </a:lnTo>
                  <a:lnTo>
                    <a:pt x="99" y="245"/>
                  </a:lnTo>
                  <a:lnTo>
                    <a:pt x="97" y="285"/>
                  </a:lnTo>
                  <a:lnTo>
                    <a:pt x="97" y="325"/>
                  </a:lnTo>
                  <a:lnTo>
                    <a:pt x="98" y="391"/>
                  </a:lnTo>
                  <a:lnTo>
                    <a:pt x="99" y="459"/>
                  </a:lnTo>
                  <a:lnTo>
                    <a:pt x="104" y="528"/>
                  </a:lnTo>
                  <a:lnTo>
                    <a:pt x="116" y="594"/>
                  </a:lnTo>
                  <a:lnTo>
                    <a:pt x="99" y="590"/>
                  </a:lnTo>
                  <a:lnTo>
                    <a:pt x="83" y="587"/>
                  </a:lnTo>
                  <a:lnTo>
                    <a:pt x="67" y="581"/>
                  </a:lnTo>
                  <a:lnTo>
                    <a:pt x="53" y="574"/>
                  </a:lnTo>
                  <a:lnTo>
                    <a:pt x="42" y="566"/>
                  </a:lnTo>
                  <a:lnTo>
                    <a:pt x="32" y="554"/>
                  </a:lnTo>
                  <a:lnTo>
                    <a:pt x="27" y="538"/>
                  </a:lnTo>
                  <a:lnTo>
                    <a:pt x="25" y="520"/>
                  </a:lnTo>
                  <a:lnTo>
                    <a:pt x="29" y="484"/>
                  </a:lnTo>
                  <a:lnTo>
                    <a:pt x="35" y="449"/>
                  </a:lnTo>
                  <a:lnTo>
                    <a:pt x="40" y="412"/>
                  </a:lnTo>
                  <a:lnTo>
                    <a:pt x="43" y="376"/>
                  </a:lnTo>
                  <a:lnTo>
                    <a:pt x="43" y="339"/>
                  </a:lnTo>
                  <a:lnTo>
                    <a:pt x="45" y="302"/>
                  </a:lnTo>
                  <a:lnTo>
                    <a:pt x="47" y="266"/>
                  </a:lnTo>
                  <a:lnTo>
                    <a:pt x="51" y="229"/>
                  </a:lnTo>
                  <a:lnTo>
                    <a:pt x="52" y="210"/>
                  </a:lnTo>
                  <a:lnTo>
                    <a:pt x="54" y="190"/>
                  </a:lnTo>
                  <a:lnTo>
                    <a:pt x="56" y="170"/>
                  </a:lnTo>
                  <a:lnTo>
                    <a:pt x="61" y="149"/>
                  </a:lnTo>
                  <a:lnTo>
                    <a:pt x="66" y="130"/>
                  </a:lnTo>
                  <a:lnTo>
                    <a:pt x="73" y="110"/>
                  </a:lnTo>
                  <a:lnTo>
                    <a:pt x="81" y="93"/>
                  </a:lnTo>
                  <a:lnTo>
                    <a:pt x="90" y="77"/>
                  </a:lnTo>
                  <a:lnTo>
                    <a:pt x="92" y="68"/>
                  </a:lnTo>
                  <a:lnTo>
                    <a:pt x="86" y="61"/>
                  </a:lnTo>
                  <a:lnTo>
                    <a:pt x="77" y="59"/>
                  </a:lnTo>
                  <a:lnTo>
                    <a:pt x="69" y="64"/>
                  </a:lnTo>
                  <a:lnTo>
                    <a:pt x="50" y="99"/>
                  </a:lnTo>
                  <a:lnTo>
                    <a:pt x="37" y="137"/>
                  </a:lnTo>
                  <a:lnTo>
                    <a:pt x="29" y="177"/>
                  </a:lnTo>
                  <a:lnTo>
                    <a:pt x="25" y="217"/>
                  </a:lnTo>
                  <a:lnTo>
                    <a:pt x="24" y="259"/>
                  </a:lnTo>
                  <a:lnTo>
                    <a:pt x="24" y="300"/>
                  </a:lnTo>
                  <a:lnTo>
                    <a:pt x="22" y="340"/>
                  </a:lnTo>
                  <a:lnTo>
                    <a:pt x="18" y="379"/>
                  </a:lnTo>
                  <a:lnTo>
                    <a:pt x="13" y="422"/>
                  </a:lnTo>
                  <a:lnTo>
                    <a:pt x="7" y="465"/>
                  </a:lnTo>
                  <a:lnTo>
                    <a:pt x="2" y="507"/>
                  </a:lnTo>
                  <a:lnTo>
                    <a:pt x="0" y="550"/>
                  </a:lnTo>
                  <a:lnTo>
                    <a:pt x="3" y="567"/>
                  </a:lnTo>
                  <a:lnTo>
                    <a:pt x="13" y="581"/>
                  </a:lnTo>
                  <a:lnTo>
                    <a:pt x="29" y="592"/>
                  </a:lnTo>
                  <a:lnTo>
                    <a:pt x="47" y="600"/>
                  </a:lnTo>
                  <a:lnTo>
                    <a:pt x="68" y="607"/>
                  </a:lnTo>
                  <a:lnTo>
                    <a:pt x="89" y="613"/>
                  </a:lnTo>
                  <a:lnTo>
                    <a:pt x="108" y="617"/>
                  </a:lnTo>
                  <a:lnTo>
                    <a:pt x="126" y="620"/>
                  </a:lnTo>
                  <a:lnTo>
                    <a:pt x="126" y="621"/>
                  </a:lnTo>
                  <a:lnTo>
                    <a:pt x="127" y="624"/>
                  </a:lnTo>
                  <a:lnTo>
                    <a:pt x="127" y="625"/>
                  </a:lnTo>
                  <a:lnTo>
                    <a:pt x="128" y="627"/>
                  </a:lnTo>
                  <a:lnTo>
                    <a:pt x="135" y="634"/>
                  </a:lnTo>
                  <a:lnTo>
                    <a:pt x="143" y="632"/>
                  </a:lnTo>
                  <a:lnTo>
                    <a:pt x="149" y="625"/>
                  </a:lnTo>
                  <a:lnTo>
                    <a:pt x="149" y="615"/>
                  </a:lnTo>
                  <a:lnTo>
                    <a:pt x="148" y="614"/>
                  </a:lnTo>
                  <a:lnTo>
                    <a:pt x="148" y="613"/>
                  </a:lnTo>
                  <a:lnTo>
                    <a:pt x="148" y="612"/>
                  </a:lnTo>
                  <a:lnTo>
                    <a:pt x="148" y="611"/>
                  </a:lnTo>
                  <a:lnTo>
                    <a:pt x="148" y="609"/>
                  </a:lnTo>
                  <a:lnTo>
                    <a:pt x="146" y="605"/>
                  </a:lnTo>
                  <a:lnTo>
                    <a:pt x="145" y="603"/>
                  </a:lnTo>
                  <a:lnTo>
                    <a:pt x="144" y="600"/>
                  </a:lnTo>
                  <a:lnTo>
                    <a:pt x="138" y="574"/>
                  </a:lnTo>
                  <a:lnTo>
                    <a:pt x="135" y="545"/>
                  </a:lnTo>
                  <a:lnTo>
                    <a:pt x="131" y="518"/>
                  </a:lnTo>
                  <a:lnTo>
                    <a:pt x="127" y="490"/>
                  </a:lnTo>
                  <a:lnTo>
                    <a:pt x="121" y="450"/>
                  </a:lnTo>
                  <a:lnTo>
                    <a:pt x="121" y="408"/>
                  </a:lnTo>
                  <a:lnTo>
                    <a:pt x="122" y="367"/>
                  </a:lnTo>
                  <a:lnTo>
                    <a:pt x="121" y="325"/>
                  </a:lnTo>
                  <a:lnTo>
                    <a:pt x="121" y="286"/>
                  </a:lnTo>
                  <a:lnTo>
                    <a:pt x="123" y="246"/>
                  </a:lnTo>
                  <a:lnTo>
                    <a:pt x="128" y="207"/>
                  </a:lnTo>
                  <a:lnTo>
                    <a:pt x="136" y="168"/>
                  </a:lnTo>
                  <a:lnTo>
                    <a:pt x="145" y="129"/>
                  </a:lnTo>
                  <a:lnTo>
                    <a:pt x="156" y="89"/>
                  </a:lnTo>
                  <a:lnTo>
                    <a:pt x="167" y="51"/>
                  </a:lnTo>
                  <a:lnTo>
                    <a:pt x="180" y="15"/>
                  </a:lnTo>
                  <a:lnTo>
                    <a:pt x="179" y="5"/>
                  </a:lnTo>
                  <a:lnTo>
                    <a:pt x="172" y="0"/>
                  </a:lnTo>
                  <a:lnTo>
                    <a:pt x="163" y="1"/>
                  </a:lnTo>
                  <a:lnTo>
                    <a:pt x="156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201"/>
            <p:cNvSpPr>
              <a:spLocks/>
            </p:cNvSpPr>
            <p:nvPr/>
          </p:nvSpPr>
          <p:spPr bwMode="auto">
            <a:xfrm>
              <a:off x="2752" y="1940"/>
              <a:ext cx="193" cy="297"/>
            </a:xfrm>
            <a:custGeom>
              <a:avLst/>
              <a:gdLst>
                <a:gd name="T0" fmla="*/ 336 w 385"/>
                <a:gd name="T1" fmla="*/ 22 h 595"/>
                <a:gd name="T2" fmla="*/ 284 w 385"/>
                <a:gd name="T3" fmla="*/ 73 h 595"/>
                <a:gd name="T4" fmla="*/ 240 w 385"/>
                <a:gd name="T5" fmla="*/ 129 h 595"/>
                <a:gd name="T6" fmla="*/ 201 w 385"/>
                <a:gd name="T7" fmla="*/ 191 h 595"/>
                <a:gd name="T8" fmla="*/ 165 w 385"/>
                <a:gd name="T9" fmla="*/ 255 h 595"/>
                <a:gd name="T10" fmla="*/ 127 w 385"/>
                <a:gd name="T11" fmla="*/ 317 h 595"/>
                <a:gd name="T12" fmla="*/ 84 w 385"/>
                <a:gd name="T13" fmla="*/ 377 h 595"/>
                <a:gd name="T14" fmla="*/ 35 w 385"/>
                <a:gd name="T15" fmla="*/ 429 h 595"/>
                <a:gd name="T16" fmla="*/ 2 w 385"/>
                <a:gd name="T17" fmla="*/ 456 h 595"/>
                <a:gd name="T18" fmla="*/ 0 w 385"/>
                <a:gd name="T19" fmla="*/ 464 h 595"/>
                <a:gd name="T20" fmla="*/ 9 w 385"/>
                <a:gd name="T21" fmla="*/ 493 h 595"/>
                <a:gd name="T22" fmla="*/ 25 w 385"/>
                <a:gd name="T23" fmla="*/ 540 h 595"/>
                <a:gd name="T24" fmla="*/ 42 w 385"/>
                <a:gd name="T25" fmla="*/ 573 h 595"/>
                <a:gd name="T26" fmla="*/ 58 w 385"/>
                <a:gd name="T27" fmla="*/ 588 h 595"/>
                <a:gd name="T28" fmla="*/ 77 w 385"/>
                <a:gd name="T29" fmla="*/ 594 h 595"/>
                <a:gd name="T30" fmla="*/ 100 w 385"/>
                <a:gd name="T31" fmla="*/ 595 h 595"/>
                <a:gd name="T32" fmla="*/ 136 w 385"/>
                <a:gd name="T33" fmla="*/ 593 h 595"/>
                <a:gd name="T34" fmla="*/ 182 w 385"/>
                <a:gd name="T35" fmla="*/ 579 h 595"/>
                <a:gd name="T36" fmla="*/ 227 w 385"/>
                <a:gd name="T37" fmla="*/ 556 h 595"/>
                <a:gd name="T38" fmla="*/ 266 w 385"/>
                <a:gd name="T39" fmla="*/ 528 h 595"/>
                <a:gd name="T40" fmla="*/ 286 w 385"/>
                <a:gd name="T41" fmla="*/ 507 h 595"/>
                <a:gd name="T42" fmla="*/ 274 w 385"/>
                <a:gd name="T43" fmla="*/ 494 h 595"/>
                <a:gd name="T44" fmla="*/ 251 w 385"/>
                <a:gd name="T45" fmla="*/ 510 h 595"/>
                <a:gd name="T46" fmla="*/ 216 w 385"/>
                <a:gd name="T47" fmla="*/ 534 h 595"/>
                <a:gd name="T48" fmla="*/ 175 w 385"/>
                <a:gd name="T49" fmla="*/ 556 h 595"/>
                <a:gd name="T50" fmla="*/ 134 w 385"/>
                <a:gd name="T51" fmla="*/ 569 h 595"/>
                <a:gd name="T52" fmla="*/ 99 w 385"/>
                <a:gd name="T53" fmla="*/ 571 h 595"/>
                <a:gd name="T54" fmla="*/ 78 w 385"/>
                <a:gd name="T55" fmla="*/ 569 h 595"/>
                <a:gd name="T56" fmla="*/ 63 w 385"/>
                <a:gd name="T57" fmla="*/ 561 h 595"/>
                <a:gd name="T58" fmla="*/ 52 w 385"/>
                <a:gd name="T59" fmla="*/ 542 h 595"/>
                <a:gd name="T60" fmla="*/ 42 w 385"/>
                <a:gd name="T61" fmla="*/ 514 h 595"/>
                <a:gd name="T62" fmla="*/ 31 w 385"/>
                <a:gd name="T63" fmla="*/ 482 h 595"/>
                <a:gd name="T64" fmla="*/ 52 w 385"/>
                <a:gd name="T65" fmla="*/ 447 h 595"/>
                <a:gd name="T66" fmla="*/ 99 w 385"/>
                <a:gd name="T67" fmla="*/ 400 h 595"/>
                <a:gd name="T68" fmla="*/ 142 w 385"/>
                <a:gd name="T69" fmla="*/ 347 h 595"/>
                <a:gd name="T70" fmla="*/ 179 w 385"/>
                <a:gd name="T71" fmla="*/ 290 h 595"/>
                <a:gd name="T72" fmla="*/ 202 w 385"/>
                <a:gd name="T73" fmla="*/ 243 h 595"/>
                <a:gd name="T74" fmla="*/ 220 w 385"/>
                <a:gd name="T75" fmla="*/ 210 h 595"/>
                <a:gd name="T76" fmla="*/ 239 w 385"/>
                <a:gd name="T77" fmla="*/ 176 h 595"/>
                <a:gd name="T78" fmla="*/ 258 w 385"/>
                <a:gd name="T79" fmla="*/ 144 h 595"/>
                <a:gd name="T80" fmla="*/ 281 w 385"/>
                <a:gd name="T81" fmla="*/ 113 h 595"/>
                <a:gd name="T82" fmla="*/ 306 w 385"/>
                <a:gd name="T83" fmla="*/ 83 h 595"/>
                <a:gd name="T84" fmla="*/ 333 w 385"/>
                <a:gd name="T85" fmla="*/ 57 h 595"/>
                <a:gd name="T86" fmla="*/ 363 w 385"/>
                <a:gd name="T87" fmla="*/ 32 h 595"/>
                <a:gd name="T88" fmla="*/ 385 w 385"/>
                <a:gd name="T89" fmla="*/ 15 h 595"/>
                <a:gd name="T90" fmla="*/ 376 w 385"/>
                <a:gd name="T91" fmla="*/ 0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85" h="595">
                  <a:moveTo>
                    <a:pt x="367" y="1"/>
                  </a:moveTo>
                  <a:lnTo>
                    <a:pt x="336" y="22"/>
                  </a:lnTo>
                  <a:lnTo>
                    <a:pt x="309" y="46"/>
                  </a:lnTo>
                  <a:lnTo>
                    <a:pt x="284" y="73"/>
                  </a:lnTo>
                  <a:lnTo>
                    <a:pt x="261" y="100"/>
                  </a:lnTo>
                  <a:lnTo>
                    <a:pt x="240" y="129"/>
                  </a:lnTo>
                  <a:lnTo>
                    <a:pt x="220" y="160"/>
                  </a:lnTo>
                  <a:lnTo>
                    <a:pt x="201" y="191"/>
                  </a:lnTo>
                  <a:lnTo>
                    <a:pt x="183" y="222"/>
                  </a:lnTo>
                  <a:lnTo>
                    <a:pt x="165" y="255"/>
                  </a:lnTo>
                  <a:lnTo>
                    <a:pt x="146" y="286"/>
                  </a:lnTo>
                  <a:lnTo>
                    <a:pt x="127" y="317"/>
                  </a:lnTo>
                  <a:lnTo>
                    <a:pt x="106" y="348"/>
                  </a:lnTo>
                  <a:lnTo>
                    <a:pt x="84" y="377"/>
                  </a:lnTo>
                  <a:lnTo>
                    <a:pt x="61" y="404"/>
                  </a:lnTo>
                  <a:lnTo>
                    <a:pt x="35" y="429"/>
                  </a:lnTo>
                  <a:lnTo>
                    <a:pt x="6" y="453"/>
                  </a:lnTo>
                  <a:lnTo>
                    <a:pt x="2" y="456"/>
                  </a:lnTo>
                  <a:lnTo>
                    <a:pt x="0" y="461"/>
                  </a:lnTo>
                  <a:lnTo>
                    <a:pt x="0" y="464"/>
                  </a:lnTo>
                  <a:lnTo>
                    <a:pt x="1" y="469"/>
                  </a:lnTo>
                  <a:lnTo>
                    <a:pt x="9" y="493"/>
                  </a:lnTo>
                  <a:lnTo>
                    <a:pt x="17" y="516"/>
                  </a:lnTo>
                  <a:lnTo>
                    <a:pt x="25" y="540"/>
                  </a:lnTo>
                  <a:lnTo>
                    <a:pt x="35" y="562"/>
                  </a:lnTo>
                  <a:lnTo>
                    <a:pt x="42" y="573"/>
                  </a:lnTo>
                  <a:lnTo>
                    <a:pt x="48" y="583"/>
                  </a:lnTo>
                  <a:lnTo>
                    <a:pt x="58" y="588"/>
                  </a:lnTo>
                  <a:lnTo>
                    <a:pt x="67" y="592"/>
                  </a:lnTo>
                  <a:lnTo>
                    <a:pt x="77" y="594"/>
                  </a:lnTo>
                  <a:lnTo>
                    <a:pt x="89" y="595"/>
                  </a:lnTo>
                  <a:lnTo>
                    <a:pt x="100" y="595"/>
                  </a:lnTo>
                  <a:lnTo>
                    <a:pt x="114" y="595"/>
                  </a:lnTo>
                  <a:lnTo>
                    <a:pt x="136" y="593"/>
                  </a:lnTo>
                  <a:lnTo>
                    <a:pt x="159" y="587"/>
                  </a:lnTo>
                  <a:lnTo>
                    <a:pt x="182" y="579"/>
                  </a:lnTo>
                  <a:lnTo>
                    <a:pt x="205" y="569"/>
                  </a:lnTo>
                  <a:lnTo>
                    <a:pt x="227" y="556"/>
                  </a:lnTo>
                  <a:lnTo>
                    <a:pt x="248" y="543"/>
                  </a:lnTo>
                  <a:lnTo>
                    <a:pt x="266" y="528"/>
                  </a:lnTo>
                  <a:lnTo>
                    <a:pt x="283" y="515"/>
                  </a:lnTo>
                  <a:lnTo>
                    <a:pt x="286" y="507"/>
                  </a:lnTo>
                  <a:lnTo>
                    <a:pt x="283" y="499"/>
                  </a:lnTo>
                  <a:lnTo>
                    <a:pt x="274" y="494"/>
                  </a:lnTo>
                  <a:lnTo>
                    <a:pt x="265" y="497"/>
                  </a:lnTo>
                  <a:lnTo>
                    <a:pt x="251" y="510"/>
                  </a:lnTo>
                  <a:lnTo>
                    <a:pt x="235" y="523"/>
                  </a:lnTo>
                  <a:lnTo>
                    <a:pt x="216" y="534"/>
                  </a:lnTo>
                  <a:lnTo>
                    <a:pt x="196" y="546"/>
                  </a:lnTo>
                  <a:lnTo>
                    <a:pt x="175" y="556"/>
                  </a:lnTo>
                  <a:lnTo>
                    <a:pt x="153" y="564"/>
                  </a:lnTo>
                  <a:lnTo>
                    <a:pt x="134" y="569"/>
                  </a:lnTo>
                  <a:lnTo>
                    <a:pt x="114" y="571"/>
                  </a:lnTo>
                  <a:lnTo>
                    <a:pt x="99" y="571"/>
                  </a:lnTo>
                  <a:lnTo>
                    <a:pt x="88" y="571"/>
                  </a:lnTo>
                  <a:lnTo>
                    <a:pt x="78" y="569"/>
                  </a:lnTo>
                  <a:lnTo>
                    <a:pt x="70" y="565"/>
                  </a:lnTo>
                  <a:lnTo>
                    <a:pt x="63" y="561"/>
                  </a:lnTo>
                  <a:lnTo>
                    <a:pt x="58" y="553"/>
                  </a:lnTo>
                  <a:lnTo>
                    <a:pt x="52" y="542"/>
                  </a:lnTo>
                  <a:lnTo>
                    <a:pt x="47" y="530"/>
                  </a:lnTo>
                  <a:lnTo>
                    <a:pt x="42" y="514"/>
                  </a:lnTo>
                  <a:lnTo>
                    <a:pt x="37" y="499"/>
                  </a:lnTo>
                  <a:lnTo>
                    <a:pt x="31" y="482"/>
                  </a:lnTo>
                  <a:lnTo>
                    <a:pt x="25" y="467"/>
                  </a:lnTo>
                  <a:lnTo>
                    <a:pt x="52" y="447"/>
                  </a:lnTo>
                  <a:lnTo>
                    <a:pt x="76" y="424"/>
                  </a:lnTo>
                  <a:lnTo>
                    <a:pt x="99" y="400"/>
                  </a:lnTo>
                  <a:lnTo>
                    <a:pt x="122" y="373"/>
                  </a:lnTo>
                  <a:lnTo>
                    <a:pt x="142" y="347"/>
                  </a:lnTo>
                  <a:lnTo>
                    <a:pt x="161" y="319"/>
                  </a:lnTo>
                  <a:lnTo>
                    <a:pt x="179" y="290"/>
                  </a:lnTo>
                  <a:lnTo>
                    <a:pt x="194" y="260"/>
                  </a:lnTo>
                  <a:lnTo>
                    <a:pt x="202" y="243"/>
                  </a:lnTo>
                  <a:lnTo>
                    <a:pt x="211" y="226"/>
                  </a:lnTo>
                  <a:lnTo>
                    <a:pt x="220" y="210"/>
                  </a:lnTo>
                  <a:lnTo>
                    <a:pt x="229" y="192"/>
                  </a:lnTo>
                  <a:lnTo>
                    <a:pt x="239" y="176"/>
                  </a:lnTo>
                  <a:lnTo>
                    <a:pt x="249" y="159"/>
                  </a:lnTo>
                  <a:lnTo>
                    <a:pt x="258" y="144"/>
                  </a:lnTo>
                  <a:lnTo>
                    <a:pt x="270" y="128"/>
                  </a:lnTo>
                  <a:lnTo>
                    <a:pt x="281" y="113"/>
                  </a:lnTo>
                  <a:lnTo>
                    <a:pt x="293" y="98"/>
                  </a:lnTo>
                  <a:lnTo>
                    <a:pt x="306" y="83"/>
                  </a:lnTo>
                  <a:lnTo>
                    <a:pt x="318" y="69"/>
                  </a:lnTo>
                  <a:lnTo>
                    <a:pt x="333" y="57"/>
                  </a:lnTo>
                  <a:lnTo>
                    <a:pt x="347" y="44"/>
                  </a:lnTo>
                  <a:lnTo>
                    <a:pt x="363" y="32"/>
                  </a:lnTo>
                  <a:lnTo>
                    <a:pt x="379" y="22"/>
                  </a:lnTo>
                  <a:lnTo>
                    <a:pt x="385" y="15"/>
                  </a:lnTo>
                  <a:lnTo>
                    <a:pt x="383" y="6"/>
                  </a:lnTo>
                  <a:lnTo>
                    <a:pt x="376" y="0"/>
                  </a:lnTo>
                  <a:lnTo>
                    <a:pt x="36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202"/>
            <p:cNvSpPr>
              <a:spLocks/>
            </p:cNvSpPr>
            <p:nvPr/>
          </p:nvSpPr>
          <p:spPr bwMode="auto">
            <a:xfrm>
              <a:off x="2662" y="2139"/>
              <a:ext cx="106" cy="134"/>
            </a:xfrm>
            <a:custGeom>
              <a:avLst/>
              <a:gdLst>
                <a:gd name="T0" fmla="*/ 180 w 211"/>
                <a:gd name="T1" fmla="*/ 191 h 269"/>
                <a:gd name="T2" fmla="*/ 165 w 211"/>
                <a:gd name="T3" fmla="*/ 213 h 269"/>
                <a:gd name="T4" fmla="*/ 149 w 211"/>
                <a:gd name="T5" fmla="*/ 234 h 269"/>
                <a:gd name="T6" fmla="*/ 142 w 211"/>
                <a:gd name="T7" fmla="*/ 212 h 269"/>
                <a:gd name="T8" fmla="*/ 130 w 211"/>
                <a:gd name="T9" fmla="*/ 197 h 269"/>
                <a:gd name="T10" fmla="*/ 114 w 211"/>
                <a:gd name="T11" fmla="*/ 204 h 269"/>
                <a:gd name="T12" fmla="*/ 98 w 211"/>
                <a:gd name="T13" fmla="*/ 217 h 269"/>
                <a:gd name="T14" fmla="*/ 83 w 211"/>
                <a:gd name="T15" fmla="*/ 229 h 269"/>
                <a:gd name="T16" fmla="*/ 69 w 211"/>
                <a:gd name="T17" fmla="*/ 208 h 269"/>
                <a:gd name="T18" fmla="*/ 71 w 211"/>
                <a:gd name="T19" fmla="*/ 170 h 269"/>
                <a:gd name="T20" fmla="*/ 53 w 211"/>
                <a:gd name="T21" fmla="*/ 163 h 269"/>
                <a:gd name="T22" fmla="*/ 34 w 211"/>
                <a:gd name="T23" fmla="*/ 173 h 269"/>
                <a:gd name="T24" fmla="*/ 34 w 211"/>
                <a:gd name="T25" fmla="*/ 154 h 269"/>
                <a:gd name="T26" fmla="*/ 51 w 211"/>
                <a:gd name="T27" fmla="*/ 128 h 269"/>
                <a:gd name="T28" fmla="*/ 73 w 211"/>
                <a:gd name="T29" fmla="*/ 101 h 269"/>
                <a:gd name="T30" fmla="*/ 84 w 211"/>
                <a:gd name="T31" fmla="*/ 45 h 269"/>
                <a:gd name="T32" fmla="*/ 106 w 211"/>
                <a:gd name="T33" fmla="*/ 23 h 269"/>
                <a:gd name="T34" fmla="*/ 145 w 211"/>
                <a:gd name="T35" fmla="*/ 30 h 269"/>
                <a:gd name="T36" fmla="*/ 185 w 211"/>
                <a:gd name="T37" fmla="*/ 52 h 269"/>
                <a:gd name="T38" fmla="*/ 202 w 211"/>
                <a:gd name="T39" fmla="*/ 40 h 269"/>
                <a:gd name="T40" fmla="*/ 163 w 211"/>
                <a:gd name="T41" fmla="*/ 12 h 269"/>
                <a:gd name="T42" fmla="*/ 112 w 211"/>
                <a:gd name="T43" fmla="*/ 0 h 269"/>
                <a:gd name="T44" fmla="*/ 57 w 211"/>
                <a:gd name="T45" fmla="*/ 8 h 269"/>
                <a:gd name="T46" fmla="*/ 47 w 211"/>
                <a:gd name="T47" fmla="*/ 20 h 269"/>
                <a:gd name="T48" fmla="*/ 61 w 211"/>
                <a:gd name="T49" fmla="*/ 51 h 269"/>
                <a:gd name="T50" fmla="*/ 59 w 211"/>
                <a:gd name="T51" fmla="*/ 78 h 269"/>
                <a:gd name="T52" fmla="*/ 34 w 211"/>
                <a:gd name="T53" fmla="*/ 106 h 269"/>
                <a:gd name="T54" fmla="*/ 4 w 211"/>
                <a:gd name="T55" fmla="*/ 165 h 269"/>
                <a:gd name="T56" fmla="*/ 4 w 211"/>
                <a:gd name="T57" fmla="*/ 197 h 269"/>
                <a:gd name="T58" fmla="*/ 22 w 211"/>
                <a:gd name="T59" fmla="*/ 200 h 269"/>
                <a:gd name="T60" fmla="*/ 45 w 211"/>
                <a:gd name="T61" fmla="*/ 195 h 269"/>
                <a:gd name="T62" fmla="*/ 54 w 211"/>
                <a:gd name="T63" fmla="*/ 242 h 269"/>
                <a:gd name="T64" fmla="*/ 73 w 211"/>
                <a:gd name="T65" fmla="*/ 264 h 269"/>
                <a:gd name="T66" fmla="*/ 87 w 211"/>
                <a:gd name="T67" fmla="*/ 257 h 269"/>
                <a:gd name="T68" fmla="*/ 102 w 211"/>
                <a:gd name="T69" fmla="*/ 244 h 269"/>
                <a:gd name="T70" fmla="*/ 117 w 211"/>
                <a:gd name="T71" fmla="*/ 232 h 269"/>
                <a:gd name="T72" fmla="*/ 128 w 211"/>
                <a:gd name="T73" fmla="*/ 246 h 269"/>
                <a:gd name="T74" fmla="*/ 139 w 211"/>
                <a:gd name="T75" fmla="*/ 267 h 269"/>
                <a:gd name="T76" fmla="*/ 155 w 211"/>
                <a:gd name="T77" fmla="*/ 265 h 269"/>
                <a:gd name="T78" fmla="*/ 178 w 211"/>
                <a:gd name="T79" fmla="*/ 238 h 269"/>
                <a:gd name="T80" fmla="*/ 197 w 211"/>
                <a:gd name="T81" fmla="*/ 209 h 269"/>
                <a:gd name="T82" fmla="*/ 211 w 211"/>
                <a:gd name="T83" fmla="*/ 179 h 269"/>
                <a:gd name="T84" fmla="*/ 189 w 211"/>
                <a:gd name="T85" fmla="*/ 175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11" h="269">
                  <a:moveTo>
                    <a:pt x="189" y="175"/>
                  </a:moveTo>
                  <a:lnTo>
                    <a:pt x="185" y="183"/>
                  </a:lnTo>
                  <a:lnTo>
                    <a:pt x="180" y="191"/>
                  </a:lnTo>
                  <a:lnTo>
                    <a:pt x="175" y="198"/>
                  </a:lnTo>
                  <a:lnTo>
                    <a:pt x="170" y="206"/>
                  </a:lnTo>
                  <a:lnTo>
                    <a:pt x="165" y="213"/>
                  </a:lnTo>
                  <a:lnTo>
                    <a:pt x="159" y="220"/>
                  </a:lnTo>
                  <a:lnTo>
                    <a:pt x="155" y="227"/>
                  </a:lnTo>
                  <a:lnTo>
                    <a:pt x="149" y="234"/>
                  </a:lnTo>
                  <a:lnTo>
                    <a:pt x="147" y="227"/>
                  </a:lnTo>
                  <a:lnTo>
                    <a:pt x="144" y="219"/>
                  </a:lnTo>
                  <a:lnTo>
                    <a:pt x="142" y="212"/>
                  </a:lnTo>
                  <a:lnTo>
                    <a:pt x="140" y="205"/>
                  </a:lnTo>
                  <a:lnTo>
                    <a:pt x="136" y="200"/>
                  </a:lnTo>
                  <a:lnTo>
                    <a:pt x="130" y="197"/>
                  </a:lnTo>
                  <a:lnTo>
                    <a:pt x="125" y="197"/>
                  </a:lnTo>
                  <a:lnTo>
                    <a:pt x="119" y="200"/>
                  </a:lnTo>
                  <a:lnTo>
                    <a:pt x="114" y="204"/>
                  </a:lnTo>
                  <a:lnTo>
                    <a:pt x="109" y="208"/>
                  </a:lnTo>
                  <a:lnTo>
                    <a:pt x="104" y="212"/>
                  </a:lnTo>
                  <a:lnTo>
                    <a:pt x="98" y="217"/>
                  </a:lnTo>
                  <a:lnTo>
                    <a:pt x="94" y="221"/>
                  </a:lnTo>
                  <a:lnTo>
                    <a:pt x="88" y="225"/>
                  </a:lnTo>
                  <a:lnTo>
                    <a:pt x="83" y="229"/>
                  </a:lnTo>
                  <a:lnTo>
                    <a:pt x="77" y="234"/>
                  </a:lnTo>
                  <a:lnTo>
                    <a:pt x="72" y="220"/>
                  </a:lnTo>
                  <a:lnTo>
                    <a:pt x="69" y="208"/>
                  </a:lnTo>
                  <a:lnTo>
                    <a:pt x="69" y="193"/>
                  </a:lnTo>
                  <a:lnTo>
                    <a:pt x="72" y="177"/>
                  </a:lnTo>
                  <a:lnTo>
                    <a:pt x="71" y="170"/>
                  </a:lnTo>
                  <a:lnTo>
                    <a:pt x="67" y="164"/>
                  </a:lnTo>
                  <a:lnTo>
                    <a:pt x="60" y="162"/>
                  </a:lnTo>
                  <a:lnTo>
                    <a:pt x="53" y="163"/>
                  </a:lnTo>
                  <a:lnTo>
                    <a:pt x="45" y="167"/>
                  </a:lnTo>
                  <a:lnTo>
                    <a:pt x="39" y="171"/>
                  </a:lnTo>
                  <a:lnTo>
                    <a:pt x="34" y="173"/>
                  </a:lnTo>
                  <a:lnTo>
                    <a:pt x="27" y="175"/>
                  </a:lnTo>
                  <a:lnTo>
                    <a:pt x="30" y="164"/>
                  </a:lnTo>
                  <a:lnTo>
                    <a:pt x="34" y="154"/>
                  </a:lnTo>
                  <a:lnTo>
                    <a:pt x="39" y="145"/>
                  </a:lnTo>
                  <a:lnTo>
                    <a:pt x="45" y="136"/>
                  </a:lnTo>
                  <a:lnTo>
                    <a:pt x="51" y="128"/>
                  </a:lnTo>
                  <a:lnTo>
                    <a:pt x="58" y="120"/>
                  </a:lnTo>
                  <a:lnTo>
                    <a:pt x="65" y="111"/>
                  </a:lnTo>
                  <a:lnTo>
                    <a:pt x="73" y="101"/>
                  </a:lnTo>
                  <a:lnTo>
                    <a:pt x="83" y="81"/>
                  </a:lnTo>
                  <a:lnTo>
                    <a:pt x="87" y="64"/>
                  </a:lnTo>
                  <a:lnTo>
                    <a:pt x="84" y="45"/>
                  </a:lnTo>
                  <a:lnTo>
                    <a:pt x="77" y="27"/>
                  </a:lnTo>
                  <a:lnTo>
                    <a:pt x="91" y="25"/>
                  </a:lnTo>
                  <a:lnTo>
                    <a:pt x="106" y="23"/>
                  </a:lnTo>
                  <a:lnTo>
                    <a:pt x="119" y="25"/>
                  </a:lnTo>
                  <a:lnTo>
                    <a:pt x="133" y="27"/>
                  </a:lnTo>
                  <a:lnTo>
                    <a:pt x="145" y="30"/>
                  </a:lnTo>
                  <a:lnTo>
                    <a:pt x="158" y="36"/>
                  </a:lnTo>
                  <a:lnTo>
                    <a:pt x="171" y="43"/>
                  </a:lnTo>
                  <a:lnTo>
                    <a:pt x="185" y="52"/>
                  </a:lnTo>
                  <a:lnTo>
                    <a:pt x="194" y="55"/>
                  </a:lnTo>
                  <a:lnTo>
                    <a:pt x="200" y="49"/>
                  </a:lnTo>
                  <a:lnTo>
                    <a:pt x="202" y="40"/>
                  </a:lnTo>
                  <a:lnTo>
                    <a:pt x="196" y="31"/>
                  </a:lnTo>
                  <a:lnTo>
                    <a:pt x="180" y="21"/>
                  </a:lnTo>
                  <a:lnTo>
                    <a:pt x="163" y="12"/>
                  </a:lnTo>
                  <a:lnTo>
                    <a:pt x="147" y="6"/>
                  </a:lnTo>
                  <a:lnTo>
                    <a:pt x="129" y="2"/>
                  </a:lnTo>
                  <a:lnTo>
                    <a:pt x="112" y="0"/>
                  </a:lnTo>
                  <a:lnTo>
                    <a:pt x="95" y="0"/>
                  </a:lnTo>
                  <a:lnTo>
                    <a:pt x="76" y="3"/>
                  </a:lnTo>
                  <a:lnTo>
                    <a:pt x="57" y="8"/>
                  </a:lnTo>
                  <a:lnTo>
                    <a:pt x="52" y="11"/>
                  </a:lnTo>
                  <a:lnTo>
                    <a:pt x="49" y="15"/>
                  </a:lnTo>
                  <a:lnTo>
                    <a:pt x="47" y="20"/>
                  </a:lnTo>
                  <a:lnTo>
                    <a:pt x="50" y="26"/>
                  </a:lnTo>
                  <a:lnTo>
                    <a:pt x="57" y="40"/>
                  </a:lnTo>
                  <a:lnTo>
                    <a:pt x="61" y="51"/>
                  </a:lnTo>
                  <a:lnTo>
                    <a:pt x="64" y="61"/>
                  </a:lnTo>
                  <a:lnTo>
                    <a:pt x="62" y="69"/>
                  </a:lnTo>
                  <a:lnTo>
                    <a:pt x="59" y="78"/>
                  </a:lnTo>
                  <a:lnTo>
                    <a:pt x="53" y="87"/>
                  </a:lnTo>
                  <a:lnTo>
                    <a:pt x="45" y="96"/>
                  </a:lnTo>
                  <a:lnTo>
                    <a:pt x="34" y="106"/>
                  </a:lnTo>
                  <a:lnTo>
                    <a:pt x="19" y="124"/>
                  </a:lnTo>
                  <a:lnTo>
                    <a:pt x="9" y="143"/>
                  </a:lnTo>
                  <a:lnTo>
                    <a:pt x="4" y="165"/>
                  </a:lnTo>
                  <a:lnTo>
                    <a:pt x="0" y="188"/>
                  </a:lnTo>
                  <a:lnTo>
                    <a:pt x="1" y="193"/>
                  </a:lnTo>
                  <a:lnTo>
                    <a:pt x="4" y="197"/>
                  </a:lnTo>
                  <a:lnTo>
                    <a:pt x="8" y="200"/>
                  </a:lnTo>
                  <a:lnTo>
                    <a:pt x="13" y="200"/>
                  </a:lnTo>
                  <a:lnTo>
                    <a:pt x="22" y="200"/>
                  </a:lnTo>
                  <a:lnTo>
                    <a:pt x="31" y="198"/>
                  </a:lnTo>
                  <a:lnTo>
                    <a:pt x="38" y="197"/>
                  </a:lnTo>
                  <a:lnTo>
                    <a:pt x="45" y="195"/>
                  </a:lnTo>
                  <a:lnTo>
                    <a:pt x="45" y="211"/>
                  </a:lnTo>
                  <a:lnTo>
                    <a:pt x="49" y="226"/>
                  </a:lnTo>
                  <a:lnTo>
                    <a:pt x="54" y="242"/>
                  </a:lnTo>
                  <a:lnTo>
                    <a:pt x="64" y="258"/>
                  </a:lnTo>
                  <a:lnTo>
                    <a:pt x="67" y="263"/>
                  </a:lnTo>
                  <a:lnTo>
                    <a:pt x="73" y="264"/>
                  </a:lnTo>
                  <a:lnTo>
                    <a:pt x="77" y="264"/>
                  </a:lnTo>
                  <a:lnTo>
                    <a:pt x="82" y="261"/>
                  </a:lnTo>
                  <a:lnTo>
                    <a:pt x="87" y="257"/>
                  </a:lnTo>
                  <a:lnTo>
                    <a:pt x="92" y="253"/>
                  </a:lnTo>
                  <a:lnTo>
                    <a:pt x="97" y="249"/>
                  </a:lnTo>
                  <a:lnTo>
                    <a:pt x="102" y="244"/>
                  </a:lnTo>
                  <a:lnTo>
                    <a:pt x="107" y="240"/>
                  </a:lnTo>
                  <a:lnTo>
                    <a:pt x="112" y="236"/>
                  </a:lnTo>
                  <a:lnTo>
                    <a:pt x="117" y="232"/>
                  </a:lnTo>
                  <a:lnTo>
                    <a:pt x="121" y="228"/>
                  </a:lnTo>
                  <a:lnTo>
                    <a:pt x="125" y="236"/>
                  </a:lnTo>
                  <a:lnTo>
                    <a:pt x="128" y="246"/>
                  </a:lnTo>
                  <a:lnTo>
                    <a:pt x="132" y="254"/>
                  </a:lnTo>
                  <a:lnTo>
                    <a:pt x="135" y="263"/>
                  </a:lnTo>
                  <a:lnTo>
                    <a:pt x="139" y="267"/>
                  </a:lnTo>
                  <a:lnTo>
                    <a:pt x="144" y="269"/>
                  </a:lnTo>
                  <a:lnTo>
                    <a:pt x="150" y="269"/>
                  </a:lnTo>
                  <a:lnTo>
                    <a:pt x="155" y="265"/>
                  </a:lnTo>
                  <a:lnTo>
                    <a:pt x="163" y="256"/>
                  </a:lnTo>
                  <a:lnTo>
                    <a:pt x="171" y="247"/>
                  </a:lnTo>
                  <a:lnTo>
                    <a:pt x="178" y="238"/>
                  </a:lnTo>
                  <a:lnTo>
                    <a:pt x="185" y="228"/>
                  </a:lnTo>
                  <a:lnTo>
                    <a:pt x="192" y="218"/>
                  </a:lnTo>
                  <a:lnTo>
                    <a:pt x="197" y="209"/>
                  </a:lnTo>
                  <a:lnTo>
                    <a:pt x="204" y="198"/>
                  </a:lnTo>
                  <a:lnTo>
                    <a:pt x="210" y="188"/>
                  </a:lnTo>
                  <a:lnTo>
                    <a:pt x="211" y="179"/>
                  </a:lnTo>
                  <a:lnTo>
                    <a:pt x="205" y="172"/>
                  </a:lnTo>
                  <a:lnTo>
                    <a:pt x="197" y="170"/>
                  </a:lnTo>
                  <a:lnTo>
                    <a:pt x="189" y="1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203"/>
            <p:cNvSpPr>
              <a:spLocks/>
            </p:cNvSpPr>
            <p:nvPr/>
          </p:nvSpPr>
          <p:spPr bwMode="auto">
            <a:xfrm>
              <a:off x="2719" y="2181"/>
              <a:ext cx="21" cy="30"/>
            </a:xfrm>
            <a:custGeom>
              <a:avLst/>
              <a:gdLst>
                <a:gd name="T0" fmla="*/ 42 w 42"/>
                <a:gd name="T1" fmla="*/ 30 h 58"/>
                <a:gd name="T2" fmla="*/ 41 w 42"/>
                <a:gd name="T3" fmla="*/ 26 h 58"/>
                <a:gd name="T4" fmla="*/ 40 w 42"/>
                <a:gd name="T5" fmla="*/ 23 h 58"/>
                <a:gd name="T6" fmla="*/ 37 w 42"/>
                <a:gd name="T7" fmla="*/ 19 h 58"/>
                <a:gd name="T8" fmla="*/ 36 w 42"/>
                <a:gd name="T9" fmla="*/ 16 h 58"/>
                <a:gd name="T10" fmla="*/ 35 w 42"/>
                <a:gd name="T11" fmla="*/ 13 h 58"/>
                <a:gd name="T12" fmla="*/ 33 w 42"/>
                <a:gd name="T13" fmla="*/ 11 h 58"/>
                <a:gd name="T14" fmla="*/ 30 w 42"/>
                <a:gd name="T15" fmla="*/ 10 h 58"/>
                <a:gd name="T16" fmla="*/ 28 w 42"/>
                <a:gd name="T17" fmla="*/ 10 h 58"/>
                <a:gd name="T18" fmla="*/ 27 w 42"/>
                <a:gd name="T19" fmla="*/ 4 h 58"/>
                <a:gd name="T20" fmla="*/ 22 w 42"/>
                <a:gd name="T21" fmla="*/ 1 h 58"/>
                <a:gd name="T22" fmla="*/ 18 w 42"/>
                <a:gd name="T23" fmla="*/ 0 h 58"/>
                <a:gd name="T24" fmla="*/ 13 w 42"/>
                <a:gd name="T25" fmla="*/ 4 h 58"/>
                <a:gd name="T26" fmla="*/ 11 w 42"/>
                <a:gd name="T27" fmla="*/ 9 h 58"/>
                <a:gd name="T28" fmla="*/ 8 w 42"/>
                <a:gd name="T29" fmla="*/ 15 h 58"/>
                <a:gd name="T30" fmla="*/ 6 w 42"/>
                <a:gd name="T31" fmla="*/ 19 h 58"/>
                <a:gd name="T32" fmla="*/ 4 w 42"/>
                <a:gd name="T33" fmla="*/ 25 h 58"/>
                <a:gd name="T34" fmla="*/ 2 w 42"/>
                <a:gd name="T35" fmla="*/ 31 h 58"/>
                <a:gd name="T36" fmla="*/ 2 w 42"/>
                <a:gd name="T37" fmla="*/ 36 h 58"/>
                <a:gd name="T38" fmla="*/ 0 w 42"/>
                <a:gd name="T39" fmla="*/ 43 h 58"/>
                <a:gd name="T40" fmla="*/ 0 w 42"/>
                <a:gd name="T41" fmla="*/ 49 h 58"/>
                <a:gd name="T42" fmla="*/ 2 w 42"/>
                <a:gd name="T43" fmla="*/ 53 h 58"/>
                <a:gd name="T44" fmla="*/ 3 w 42"/>
                <a:gd name="T45" fmla="*/ 55 h 58"/>
                <a:gd name="T46" fmla="*/ 6 w 42"/>
                <a:gd name="T47" fmla="*/ 57 h 58"/>
                <a:gd name="T48" fmla="*/ 8 w 42"/>
                <a:gd name="T49" fmla="*/ 58 h 58"/>
                <a:gd name="T50" fmla="*/ 12 w 42"/>
                <a:gd name="T51" fmla="*/ 57 h 58"/>
                <a:gd name="T52" fmla="*/ 15 w 42"/>
                <a:gd name="T53" fmla="*/ 57 h 58"/>
                <a:gd name="T54" fmla="*/ 19 w 42"/>
                <a:gd name="T55" fmla="*/ 57 h 58"/>
                <a:gd name="T56" fmla="*/ 22 w 42"/>
                <a:gd name="T57" fmla="*/ 57 h 58"/>
                <a:gd name="T58" fmla="*/ 27 w 42"/>
                <a:gd name="T59" fmla="*/ 56 h 58"/>
                <a:gd name="T60" fmla="*/ 30 w 42"/>
                <a:gd name="T61" fmla="*/ 54 h 58"/>
                <a:gd name="T62" fmla="*/ 33 w 42"/>
                <a:gd name="T63" fmla="*/ 51 h 58"/>
                <a:gd name="T64" fmla="*/ 35 w 42"/>
                <a:gd name="T65" fmla="*/ 48 h 58"/>
                <a:gd name="T66" fmla="*/ 37 w 42"/>
                <a:gd name="T67" fmla="*/ 44 h 58"/>
                <a:gd name="T68" fmla="*/ 40 w 42"/>
                <a:gd name="T69" fmla="*/ 39 h 58"/>
                <a:gd name="T70" fmla="*/ 42 w 42"/>
                <a:gd name="T71" fmla="*/ 34 h 58"/>
                <a:gd name="T72" fmla="*/ 42 w 42"/>
                <a:gd name="T73" fmla="*/ 3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2" h="58">
                  <a:moveTo>
                    <a:pt x="42" y="30"/>
                  </a:moveTo>
                  <a:lnTo>
                    <a:pt x="41" y="26"/>
                  </a:lnTo>
                  <a:lnTo>
                    <a:pt x="40" y="23"/>
                  </a:lnTo>
                  <a:lnTo>
                    <a:pt x="37" y="19"/>
                  </a:lnTo>
                  <a:lnTo>
                    <a:pt x="36" y="16"/>
                  </a:lnTo>
                  <a:lnTo>
                    <a:pt x="35" y="13"/>
                  </a:lnTo>
                  <a:lnTo>
                    <a:pt x="33" y="11"/>
                  </a:lnTo>
                  <a:lnTo>
                    <a:pt x="30" y="10"/>
                  </a:lnTo>
                  <a:lnTo>
                    <a:pt x="28" y="10"/>
                  </a:lnTo>
                  <a:lnTo>
                    <a:pt x="27" y="4"/>
                  </a:lnTo>
                  <a:lnTo>
                    <a:pt x="22" y="1"/>
                  </a:lnTo>
                  <a:lnTo>
                    <a:pt x="18" y="0"/>
                  </a:lnTo>
                  <a:lnTo>
                    <a:pt x="13" y="4"/>
                  </a:lnTo>
                  <a:lnTo>
                    <a:pt x="11" y="9"/>
                  </a:lnTo>
                  <a:lnTo>
                    <a:pt x="8" y="15"/>
                  </a:lnTo>
                  <a:lnTo>
                    <a:pt x="6" y="19"/>
                  </a:lnTo>
                  <a:lnTo>
                    <a:pt x="4" y="25"/>
                  </a:lnTo>
                  <a:lnTo>
                    <a:pt x="2" y="31"/>
                  </a:lnTo>
                  <a:lnTo>
                    <a:pt x="2" y="36"/>
                  </a:lnTo>
                  <a:lnTo>
                    <a:pt x="0" y="43"/>
                  </a:lnTo>
                  <a:lnTo>
                    <a:pt x="0" y="49"/>
                  </a:lnTo>
                  <a:lnTo>
                    <a:pt x="2" y="53"/>
                  </a:lnTo>
                  <a:lnTo>
                    <a:pt x="3" y="55"/>
                  </a:lnTo>
                  <a:lnTo>
                    <a:pt x="6" y="57"/>
                  </a:lnTo>
                  <a:lnTo>
                    <a:pt x="8" y="58"/>
                  </a:lnTo>
                  <a:lnTo>
                    <a:pt x="12" y="57"/>
                  </a:lnTo>
                  <a:lnTo>
                    <a:pt x="15" y="57"/>
                  </a:lnTo>
                  <a:lnTo>
                    <a:pt x="19" y="57"/>
                  </a:lnTo>
                  <a:lnTo>
                    <a:pt x="22" y="57"/>
                  </a:lnTo>
                  <a:lnTo>
                    <a:pt x="27" y="56"/>
                  </a:lnTo>
                  <a:lnTo>
                    <a:pt x="30" y="54"/>
                  </a:lnTo>
                  <a:lnTo>
                    <a:pt x="33" y="51"/>
                  </a:lnTo>
                  <a:lnTo>
                    <a:pt x="35" y="48"/>
                  </a:lnTo>
                  <a:lnTo>
                    <a:pt x="37" y="44"/>
                  </a:lnTo>
                  <a:lnTo>
                    <a:pt x="40" y="39"/>
                  </a:lnTo>
                  <a:lnTo>
                    <a:pt x="42" y="34"/>
                  </a:lnTo>
                  <a:lnTo>
                    <a:pt x="42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204"/>
            <p:cNvSpPr>
              <a:spLocks/>
            </p:cNvSpPr>
            <p:nvPr/>
          </p:nvSpPr>
          <p:spPr bwMode="auto">
            <a:xfrm>
              <a:off x="2717" y="2284"/>
              <a:ext cx="33" cy="39"/>
            </a:xfrm>
            <a:custGeom>
              <a:avLst/>
              <a:gdLst>
                <a:gd name="T0" fmla="*/ 42 w 65"/>
                <a:gd name="T1" fmla="*/ 28 h 80"/>
                <a:gd name="T2" fmla="*/ 41 w 65"/>
                <a:gd name="T3" fmla="*/ 33 h 80"/>
                <a:gd name="T4" fmla="*/ 40 w 65"/>
                <a:gd name="T5" fmla="*/ 37 h 80"/>
                <a:gd name="T6" fmla="*/ 39 w 65"/>
                <a:gd name="T7" fmla="*/ 43 h 80"/>
                <a:gd name="T8" fmla="*/ 38 w 65"/>
                <a:gd name="T9" fmla="*/ 48 h 80"/>
                <a:gd name="T10" fmla="*/ 37 w 65"/>
                <a:gd name="T11" fmla="*/ 49 h 80"/>
                <a:gd name="T12" fmla="*/ 34 w 65"/>
                <a:gd name="T13" fmla="*/ 50 h 80"/>
                <a:gd name="T14" fmla="*/ 33 w 65"/>
                <a:gd name="T15" fmla="*/ 51 h 80"/>
                <a:gd name="T16" fmla="*/ 31 w 65"/>
                <a:gd name="T17" fmla="*/ 52 h 80"/>
                <a:gd name="T18" fmla="*/ 31 w 65"/>
                <a:gd name="T19" fmla="*/ 51 h 80"/>
                <a:gd name="T20" fmla="*/ 31 w 65"/>
                <a:gd name="T21" fmla="*/ 51 h 80"/>
                <a:gd name="T22" fmla="*/ 31 w 65"/>
                <a:gd name="T23" fmla="*/ 50 h 80"/>
                <a:gd name="T24" fmla="*/ 30 w 65"/>
                <a:gd name="T25" fmla="*/ 50 h 80"/>
                <a:gd name="T26" fmla="*/ 29 w 65"/>
                <a:gd name="T27" fmla="*/ 48 h 80"/>
                <a:gd name="T28" fmla="*/ 27 w 65"/>
                <a:gd name="T29" fmla="*/ 45 h 80"/>
                <a:gd name="T30" fmla="*/ 26 w 65"/>
                <a:gd name="T31" fmla="*/ 43 h 80"/>
                <a:gd name="T32" fmla="*/ 25 w 65"/>
                <a:gd name="T33" fmla="*/ 41 h 80"/>
                <a:gd name="T34" fmla="*/ 24 w 65"/>
                <a:gd name="T35" fmla="*/ 41 h 80"/>
                <a:gd name="T36" fmla="*/ 24 w 65"/>
                <a:gd name="T37" fmla="*/ 41 h 80"/>
                <a:gd name="T38" fmla="*/ 24 w 65"/>
                <a:gd name="T39" fmla="*/ 41 h 80"/>
                <a:gd name="T40" fmla="*/ 24 w 65"/>
                <a:gd name="T41" fmla="*/ 40 h 80"/>
                <a:gd name="T42" fmla="*/ 24 w 65"/>
                <a:gd name="T43" fmla="*/ 33 h 80"/>
                <a:gd name="T44" fmla="*/ 25 w 65"/>
                <a:gd name="T45" fmla="*/ 26 h 80"/>
                <a:gd name="T46" fmla="*/ 25 w 65"/>
                <a:gd name="T47" fmla="*/ 20 h 80"/>
                <a:gd name="T48" fmla="*/ 25 w 65"/>
                <a:gd name="T49" fmla="*/ 13 h 80"/>
                <a:gd name="T50" fmla="*/ 22 w 65"/>
                <a:gd name="T51" fmla="*/ 4 h 80"/>
                <a:gd name="T52" fmla="*/ 14 w 65"/>
                <a:gd name="T53" fmla="*/ 0 h 80"/>
                <a:gd name="T54" fmla="*/ 6 w 65"/>
                <a:gd name="T55" fmla="*/ 4 h 80"/>
                <a:gd name="T56" fmla="*/ 1 w 65"/>
                <a:gd name="T57" fmla="*/ 13 h 80"/>
                <a:gd name="T58" fmla="*/ 1 w 65"/>
                <a:gd name="T59" fmla="*/ 21 h 80"/>
                <a:gd name="T60" fmla="*/ 1 w 65"/>
                <a:gd name="T61" fmla="*/ 28 h 80"/>
                <a:gd name="T62" fmla="*/ 0 w 65"/>
                <a:gd name="T63" fmla="*/ 35 h 80"/>
                <a:gd name="T64" fmla="*/ 0 w 65"/>
                <a:gd name="T65" fmla="*/ 43 h 80"/>
                <a:gd name="T66" fmla="*/ 1 w 65"/>
                <a:gd name="T67" fmla="*/ 48 h 80"/>
                <a:gd name="T68" fmla="*/ 3 w 65"/>
                <a:gd name="T69" fmla="*/ 52 h 80"/>
                <a:gd name="T70" fmla="*/ 6 w 65"/>
                <a:gd name="T71" fmla="*/ 57 h 80"/>
                <a:gd name="T72" fmla="*/ 8 w 65"/>
                <a:gd name="T73" fmla="*/ 60 h 80"/>
                <a:gd name="T74" fmla="*/ 10 w 65"/>
                <a:gd name="T75" fmla="*/ 64 h 80"/>
                <a:gd name="T76" fmla="*/ 12 w 65"/>
                <a:gd name="T77" fmla="*/ 67 h 80"/>
                <a:gd name="T78" fmla="*/ 15 w 65"/>
                <a:gd name="T79" fmla="*/ 71 h 80"/>
                <a:gd name="T80" fmla="*/ 17 w 65"/>
                <a:gd name="T81" fmla="*/ 74 h 80"/>
                <a:gd name="T82" fmla="*/ 20 w 65"/>
                <a:gd name="T83" fmla="*/ 78 h 80"/>
                <a:gd name="T84" fmla="*/ 24 w 65"/>
                <a:gd name="T85" fmla="*/ 80 h 80"/>
                <a:gd name="T86" fmla="*/ 29 w 65"/>
                <a:gd name="T87" fmla="*/ 80 h 80"/>
                <a:gd name="T88" fmla="*/ 33 w 65"/>
                <a:gd name="T89" fmla="*/ 79 h 80"/>
                <a:gd name="T90" fmla="*/ 40 w 65"/>
                <a:gd name="T91" fmla="*/ 75 h 80"/>
                <a:gd name="T92" fmla="*/ 46 w 65"/>
                <a:gd name="T93" fmla="*/ 72 h 80"/>
                <a:gd name="T94" fmla="*/ 53 w 65"/>
                <a:gd name="T95" fmla="*/ 68 h 80"/>
                <a:gd name="T96" fmla="*/ 57 w 65"/>
                <a:gd name="T97" fmla="*/ 64 h 80"/>
                <a:gd name="T98" fmla="*/ 61 w 65"/>
                <a:gd name="T99" fmla="*/ 57 h 80"/>
                <a:gd name="T100" fmla="*/ 63 w 65"/>
                <a:gd name="T101" fmla="*/ 49 h 80"/>
                <a:gd name="T102" fmla="*/ 64 w 65"/>
                <a:gd name="T103" fmla="*/ 41 h 80"/>
                <a:gd name="T104" fmla="*/ 65 w 65"/>
                <a:gd name="T105" fmla="*/ 34 h 80"/>
                <a:gd name="T106" fmla="*/ 64 w 65"/>
                <a:gd name="T107" fmla="*/ 25 h 80"/>
                <a:gd name="T108" fmla="*/ 56 w 65"/>
                <a:gd name="T109" fmla="*/ 19 h 80"/>
                <a:gd name="T110" fmla="*/ 48 w 65"/>
                <a:gd name="T111" fmla="*/ 20 h 80"/>
                <a:gd name="T112" fmla="*/ 42 w 65"/>
                <a:gd name="T113" fmla="*/ 28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5" h="80">
                  <a:moveTo>
                    <a:pt x="42" y="28"/>
                  </a:moveTo>
                  <a:lnTo>
                    <a:pt x="41" y="33"/>
                  </a:lnTo>
                  <a:lnTo>
                    <a:pt x="40" y="37"/>
                  </a:lnTo>
                  <a:lnTo>
                    <a:pt x="39" y="43"/>
                  </a:lnTo>
                  <a:lnTo>
                    <a:pt x="38" y="48"/>
                  </a:lnTo>
                  <a:lnTo>
                    <a:pt x="37" y="49"/>
                  </a:lnTo>
                  <a:lnTo>
                    <a:pt x="34" y="50"/>
                  </a:lnTo>
                  <a:lnTo>
                    <a:pt x="33" y="51"/>
                  </a:lnTo>
                  <a:lnTo>
                    <a:pt x="31" y="52"/>
                  </a:lnTo>
                  <a:lnTo>
                    <a:pt x="31" y="51"/>
                  </a:lnTo>
                  <a:lnTo>
                    <a:pt x="31" y="51"/>
                  </a:lnTo>
                  <a:lnTo>
                    <a:pt x="31" y="50"/>
                  </a:lnTo>
                  <a:lnTo>
                    <a:pt x="30" y="50"/>
                  </a:lnTo>
                  <a:lnTo>
                    <a:pt x="29" y="48"/>
                  </a:lnTo>
                  <a:lnTo>
                    <a:pt x="27" y="45"/>
                  </a:lnTo>
                  <a:lnTo>
                    <a:pt x="26" y="43"/>
                  </a:lnTo>
                  <a:lnTo>
                    <a:pt x="25" y="41"/>
                  </a:lnTo>
                  <a:lnTo>
                    <a:pt x="24" y="41"/>
                  </a:lnTo>
                  <a:lnTo>
                    <a:pt x="24" y="41"/>
                  </a:lnTo>
                  <a:lnTo>
                    <a:pt x="24" y="41"/>
                  </a:lnTo>
                  <a:lnTo>
                    <a:pt x="24" y="40"/>
                  </a:lnTo>
                  <a:lnTo>
                    <a:pt x="24" y="33"/>
                  </a:lnTo>
                  <a:lnTo>
                    <a:pt x="25" y="26"/>
                  </a:lnTo>
                  <a:lnTo>
                    <a:pt x="25" y="20"/>
                  </a:lnTo>
                  <a:lnTo>
                    <a:pt x="25" y="13"/>
                  </a:lnTo>
                  <a:lnTo>
                    <a:pt x="22" y="4"/>
                  </a:lnTo>
                  <a:lnTo>
                    <a:pt x="14" y="0"/>
                  </a:lnTo>
                  <a:lnTo>
                    <a:pt x="6" y="4"/>
                  </a:lnTo>
                  <a:lnTo>
                    <a:pt x="1" y="13"/>
                  </a:lnTo>
                  <a:lnTo>
                    <a:pt x="1" y="21"/>
                  </a:lnTo>
                  <a:lnTo>
                    <a:pt x="1" y="28"/>
                  </a:lnTo>
                  <a:lnTo>
                    <a:pt x="0" y="35"/>
                  </a:lnTo>
                  <a:lnTo>
                    <a:pt x="0" y="43"/>
                  </a:lnTo>
                  <a:lnTo>
                    <a:pt x="1" y="48"/>
                  </a:lnTo>
                  <a:lnTo>
                    <a:pt x="3" y="52"/>
                  </a:lnTo>
                  <a:lnTo>
                    <a:pt x="6" y="57"/>
                  </a:lnTo>
                  <a:lnTo>
                    <a:pt x="8" y="60"/>
                  </a:lnTo>
                  <a:lnTo>
                    <a:pt x="10" y="64"/>
                  </a:lnTo>
                  <a:lnTo>
                    <a:pt x="12" y="67"/>
                  </a:lnTo>
                  <a:lnTo>
                    <a:pt x="15" y="71"/>
                  </a:lnTo>
                  <a:lnTo>
                    <a:pt x="17" y="74"/>
                  </a:lnTo>
                  <a:lnTo>
                    <a:pt x="20" y="78"/>
                  </a:lnTo>
                  <a:lnTo>
                    <a:pt x="24" y="80"/>
                  </a:lnTo>
                  <a:lnTo>
                    <a:pt x="29" y="80"/>
                  </a:lnTo>
                  <a:lnTo>
                    <a:pt x="33" y="79"/>
                  </a:lnTo>
                  <a:lnTo>
                    <a:pt x="40" y="75"/>
                  </a:lnTo>
                  <a:lnTo>
                    <a:pt x="46" y="72"/>
                  </a:lnTo>
                  <a:lnTo>
                    <a:pt x="53" y="68"/>
                  </a:lnTo>
                  <a:lnTo>
                    <a:pt x="57" y="64"/>
                  </a:lnTo>
                  <a:lnTo>
                    <a:pt x="61" y="57"/>
                  </a:lnTo>
                  <a:lnTo>
                    <a:pt x="63" y="49"/>
                  </a:lnTo>
                  <a:lnTo>
                    <a:pt x="64" y="41"/>
                  </a:lnTo>
                  <a:lnTo>
                    <a:pt x="65" y="34"/>
                  </a:lnTo>
                  <a:lnTo>
                    <a:pt x="64" y="25"/>
                  </a:lnTo>
                  <a:lnTo>
                    <a:pt x="56" y="19"/>
                  </a:lnTo>
                  <a:lnTo>
                    <a:pt x="48" y="20"/>
                  </a:lnTo>
                  <a:lnTo>
                    <a:pt x="42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7" name="Freeform 205"/>
            <p:cNvSpPr>
              <a:spLocks/>
            </p:cNvSpPr>
            <p:nvPr/>
          </p:nvSpPr>
          <p:spPr bwMode="auto">
            <a:xfrm>
              <a:off x="2728" y="230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8" name="Freeform 206"/>
            <p:cNvSpPr>
              <a:spLocks/>
            </p:cNvSpPr>
            <p:nvPr/>
          </p:nvSpPr>
          <p:spPr bwMode="auto">
            <a:xfrm>
              <a:off x="2646" y="2264"/>
              <a:ext cx="32" cy="27"/>
            </a:xfrm>
            <a:custGeom>
              <a:avLst/>
              <a:gdLst>
                <a:gd name="T0" fmla="*/ 41 w 63"/>
                <a:gd name="T1" fmla="*/ 6 h 54"/>
                <a:gd name="T2" fmla="*/ 39 w 63"/>
                <a:gd name="T3" fmla="*/ 11 h 54"/>
                <a:gd name="T4" fmla="*/ 37 w 63"/>
                <a:gd name="T5" fmla="*/ 15 h 54"/>
                <a:gd name="T6" fmla="*/ 33 w 63"/>
                <a:gd name="T7" fmla="*/ 21 h 54"/>
                <a:gd name="T8" fmla="*/ 31 w 63"/>
                <a:gd name="T9" fmla="*/ 26 h 54"/>
                <a:gd name="T10" fmla="*/ 28 w 63"/>
                <a:gd name="T11" fmla="*/ 23 h 54"/>
                <a:gd name="T12" fmla="*/ 24 w 63"/>
                <a:gd name="T13" fmla="*/ 20 h 54"/>
                <a:gd name="T14" fmla="*/ 21 w 63"/>
                <a:gd name="T15" fmla="*/ 17 h 54"/>
                <a:gd name="T16" fmla="*/ 17 w 63"/>
                <a:gd name="T17" fmla="*/ 15 h 54"/>
                <a:gd name="T18" fmla="*/ 8 w 63"/>
                <a:gd name="T19" fmla="*/ 14 h 54"/>
                <a:gd name="T20" fmla="*/ 2 w 63"/>
                <a:gd name="T21" fmla="*/ 20 h 54"/>
                <a:gd name="T22" fmla="*/ 0 w 63"/>
                <a:gd name="T23" fmla="*/ 28 h 54"/>
                <a:gd name="T24" fmla="*/ 5 w 63"/>
                <a:gd name="T25" fmla="*/ 36 h 54"/>
                <a:gd name="T26" fmla="*/ 10 w 63"/>
                <a:gd name="T27" fmla="*/ 40 h 54"/>
                <a:gd name="T28" fmla="*/ 17 w 63"/>
                <a:gd name="T29" fmla="*/ 44 h 54"/>
                <a:gd name="T30" fmla="*/ 23 w 63"/>
                <a:gd name="T31" fmla="*/ 49 h 54"/>
                <a:gd name="T32" fmla="*/ 29 w 63"/>
                <a:gd name="T33" fmla="*/ 53 h 54"/>
                <a:gd name="T34" fmla="*/ 33 w 63"/>
                <a:gd name="T35" fmla="*/ 54 h 54"/>
                <a:gd name="T36" fmla="*/ 38 w 63"/>
                <a:gd name="T37" fmla="*/ 54 h 54"/>
                <a:gd name="T38" fmla="*/ 43 w 63"/>
                <a:gd name="T39" fmla="*/ 52 h 54"/>
                <a:gd name="T40" fmla="*/ 45 w 63"/>
                <a:gd name="T41" fmla="*/ 49 h 54"/>
                <a:gd name="T42" fmla="*/ 50 w 63"/>
                <a:gd name="T43" fmla="*/ 40 h 54"/>
                <a:gd name="T44" fmla="*/ 54 w 63"/>
                <a:gd name="T45" fmla="*/ 34 h 54"/>
                <a:gd name="T46" fmla="*/ 58 w 63"/>
                <a:gd name="T47" fmla="*/ 27 h 54"/>
                <a:gd name="T48" fmla="*/ 62 w 63"/>
                <a:gd name="T49" fmla="*/ 19 h 54"/>
                <a:gd name="T50" fmla="*/ 63 w 63"/>
                <a:gd name="T51" fmla="*/ 9 h 54"/>
                <a:gd name="T52" fmla="*/ 58 w 63"/>
                <a:gd name="T53" fmla="*/ 3 h 54"/>
                <a:gd name="T54" fmla="*/ 50 w 63"/>
                <a:gd name="T55" fmla="*/ 0 h 54"/>
                <a:gd name="T56" fmla="*/ 41 w 63"/>
                <a:gd name="T57" fmla="*/ 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3" h="54">
                  <a:moveTo>
                    <a:pt x="41" y="6"/>
                  </a:moveTo>
                  <a:lnTo>
                    <a:pt x="39" y="11"/>
                  </a:lnTo>
                  <a:lnTo>
                    <a:pt x="37" y="15"/>
                  </a:lnTo>
                  <a:lnTo>
                    <a:pt x="33" y="21"/>
                  </a:lnTo>
                  <a:lnTo>
                    <a:pt x="31" y="26"/>
                  </a:lnTo>
                  <a:lnTo>
                    <a:pt x="28" y="23"/>
                  </a:lnTo>
                  <a:lnTo>
                    <a:pt x="24" y="20"/>
                  </a:lnTo>
                  <a:lnTo>
                    <a:pt x="21" y="17"/>
                  </a:lnTo>
                  <a:lnTo>
                    <a:pt x="17" y="15"/>
                  </a:lnTo>
                  <a:lnTo>
                    <a:pt x="8" y="14"/>
                  </a:lnTo>
                  <a:lnTo>
                    <a:pt x="2" y="20"/>
                  </a:lnTo>
                  <a:lnTo>
                    <a:pt x="0" y="28"/>
                  </a:lnTo>
                  <a:lnTo>
                    <a:pt x="5" y="36"/>
                  </a:lnTo>
                  <a:lnTo>
                    <a:pt x="10" y="40"/>
                  </a:lnTo>
                  <a:lnTo>
                    <a:pt x="17" y="44"/>
                  </a:lnTo>
                  <a:lnTo>
                    <a:pt x="23" y="49"/>
                  </a:lnTo>
                  <a:lnTo>
                    <a:pt x="29" y="53"/>
                  </a:lnTo>
                  <a:lnTo>
                    <a:pt x="33" y="54"/>
                  </a:lnTo>
                  <a:lnTo>
                    <a:pt x="38" y="54"/>
                  </a:lnTo>
                  <a:lnTo>
                    <a:pt x="43" y="52"/>
                  </a:lnTo>
                  <a:lnTo>
                    <a:pt x="45" y="49"/>
                  </a:lnTo>
                  <a:lnTo>
                    <a:pt x="50" y="40"/>
                  </a:lnTo>
                  <a:lnTo>
                    <a:pt x="54" y="34"/>
                  </a:lnTo>
                  <a:lnTo>
                    <a:pt x="58" y="27"/>
                  </a:lnTo>
                  <a:lnTo>
                    <a:pt x="62" y="19"/>
                  </a:lnTo>
                  <a:lnTo>
                    <a:pt x="63" y="9"/>
                  </a:lnTo>
                  <a:lnTo>
                    <a:pt x="58" y="3"/>
                  </a:lnTo>
                  <a:lnTo>
                    <a:pt x="50" y="0"/>
                  </a:lnTo>
                  <a:lnTo>
                    <a:pt x="4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207"/>
            <p:cNvSpPr>
              <a:spLocks/>
            </p:cNvSpPr>
            <p:nvPr/>
          </p:nvSpPr>
          <p:spPr bwMode="auto">
            <a:xfrm>
              <a:off x="2706" y="2342"/>
              <a:ext cx="33" cy="23"/>
            </a:xfrm>
            <a:custGeom>
              <a:avLst/>
              <a:gdLst>
                <a:gd name="T0" fmla="*/ 62 w 65"/>
                <a:gd name="T1" fmla="*/ 25 h 45"/>
                <a:gd name="T2" fmla="*/ 59 w 65"/>
                <a:gd name="T3" fmla="*/ 21 h 45"/>
                <a:gd name="T4" fmla="*/ 55 w 65"/>
                <a:gd name="T5" fmla="*/ 15 h 45"/>
                <a:gd name="T6" fmla="*/ 52 w 65"/>
                <a:gd name="T7" fmla="*/ 10 h 45"/>
                <a:gd name="T8" fmla="*/ 50 w 65"/>
                <a:gd name="T9" fmla="*/ 6 h 45"/>
                <a:gd name="T10" fmla="*/ 43 w 65"/>
                <a:gd name="T11" fmla="*/ 1 h 45"/>
                <a:gd name="T12" fmla="*/ 36 w 65"/>
                <a:gd name="T13" fmla="*/ 1 h 45"/>
                <a:gd name="T14" fmla="*/ 30 w 65"/>
                <a:gd name="T15" fmla="*/ 5 h 45"/>
                <a:gd name="T16" fmla="*/ 27 w 65"/>
                <a:gd name="T17" fmla="*/ 10 h 45"/>
                <a:gd name="T18" fmla="*/ 25 w 65"/>
                <a:gd name="T19" fmla="*/ 8 h 45"/>
                <a:gd name="T20" fmla="*/ 23 w 65"/>
                <a:gd name="T21" fmla="*/ 7 h 45"/>
                <a:gd name="T22" fmla="*/ 22 w 65"/>
                <a:gd name="T23" fmla="*/ 5 h 45"/>
                <a:gd name="T24" fmla="*/ 20 w 65"/>
                <a:gd name="T25" fmla="*/ 3 h 45"/>
                <a:gd name="T26" fmla="*/ 12 w 65"/>
                <a:gd name="T27" fmla="*/ 0 h 45"/>
                <a:gd name="T28" fmla="*/ 5 w 65"/>
                <a:gd name="T29" fmla="*/ 3 h 45"/>
                <a:gd name="T30" fmla="*/ 0 w 65"/>
                <a:gd name="T31" fmla="*/ 11 h 45"/>
                <a:gd name="T32" fmla="*/ 3 w 65"/>
                <a:gd name="T33" fmla="*/ 21 h 45"/>
                <a:gd name="T34" fmla="*/ 8 w 65"/>
                <a:gd name="T35" fmla="*/ 25 h 45"/>
                <a:gd name="T36" fmla="*/ 13 w 65"/>
                <a:gd name="T37" fmla="*/ 30 h 45"/>
                <a:gd name="T38" fmla="*/ 16 w 65"/>
                <a:gd name="T39" fmla="*/ 36 h 45"/>
                <a:gd name="T40" fmla="*/ 21 w 65"/>
                <a:gd name="T41" fmla="*/ 40 h 45"/>
                <a:gd name="T42" fmla="*/ 27 w 65"/>
                <a:gd name="T43" fmla="*/ 44 h 45"/>
                <a:gd name="T44" fmla="*/ 36 w 65"/>
                <a:gd name="T45" fmla="*/ 45 h 45"/>
                <a:gd name="T46" fmla="*/ 45 w 65"/>
                <a:gd name="T47" fmla="*/ 44 h 45"/>
                <a:gd name="T48" fmla="*/ 52 w 65"/>
                <a:gd name="T49" fmla="*/ 44 h 45"/>
                <a:gd name="T50" fmla="*/ 58 w 65"/>
                <a:gd name="T51" fmla="*/ 41 h 45"/>
                <a:gd name="T52" fmla="*/ 62 w 65"/>
                <a:gd name="T53" fmla="*/ 38 h 45"/>
                <a:gd name="T54" fmla="*/ 65 w 65"/>
                <a:gd name="T55" fmla="*/ 31 h 45"/>
                <a:gd name="T56" fmla="*/ 62 w 65"/>
                <a:gd name="T57" fmla="*/ 2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5" h="45">
                  <a:moveTo>
                    <a:pt x="62" y="25"/>
                  </a:moveTo>
                  <a:lnTo>
                    <a:pt x="59" y="21"/>
                  </a:lnTo>
                  <a:lnTo>
                    <a:pt x="55" y="15"/>
                  </a:lnTo>
                  <a:lnTo>
                    <a:pt x="52" y="10"/>
                  </a:lnTo>
                  <a:lnTo>
                    <a:pt x="50" y="6"/>
                  </a:lnTo>
                  <a:lnTo>
                    <a:pt x="43" y="1"/>
                  </a:lnTo>
                  <a:lnTo>
                    <a:pt x="36" y="1"/>
                  </a:lnTo>
                  <a:lnTo>
                    <a:pt x="30" y="5"/>
                  </a:lnTo>
                  <a:lnTo>
                    <a:pt x="27" y="10"/>
                  </a:lnTo>
                  <a:lnTo>
                    <a:pt x="25" y="8"/>
                  </a:lnTo>
                  <a:lnTo>
                    <a:pt x="23" y="7"/>
                  </a:lnTo>
                  <a:lnTo>
                    <a:pt x="22" y="5"/>
                  </a:lnTo>
                  <a:lnTo>
                    <a:pt x="20" y="3"/>
                  </a:lnTo>
                  <a:lnTo>
                    <a:pt x="12" y="0"/>
                  </a:lnTo>
                  <a:lnTo>
                    <a:pt x="5" y="3"/>
                  </a:lnTo>
                  <a:lnTo>
                    <a:pt x="0" y="11"/>
                  </a:lnTo>
                  <a:lnTo>
                    <a:pt x="3" y="21"/>
                  </a:lnTo>
                  <a:lnTo>
                    <a:pt x="8" y="25"/>
                  </a:lnTo>
                  <a:lnTo>
                    <a:pt x="13" y="30"/>
                  </a:lnTo>
                  <a:lnTo>
                    <a:pt x="16" y="36"/>
                  </a:lnTo>
                  <a:lnTo>
                    <a:pt x="21" y="40"/>
                  </a:lnTo>
                  <a:lnTo>
                    <a:pt x="27" y="44"/>
                  </a:lnTo>
                  <a:lnTo>
                    <a:pt x="36" y="45"/>
                  </a:lnTo>
                  <a:lnTo>
                    <a:pt x="45" y="44"/>
                  </a:lnTo>
                  <a:lnTo>
                    <a:pt x="52" y="44"/>
                  </a:lnTo>
                  <a:lnTo>
                    <a:pt x="58" y="41"/>
                  </a:lnTo>
                  <a:lnTo>
                    <a:pt x="62" y="38"/>
                  </a:lnTo>
                  <a:lnTo>
                    <a:pt x="65" y="31"/>
                  </a:lnTo>
                  <a:lnTo>
                    <a:pt x="62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0" name="Freeform 208"/>
            <p:cNvSpPr>
              <a:spLocks/>
            </p:cNvSpPr>
            <p:nvPr/>
          </p:nvSpPr>
          <p:spPr bwMode="auto">
            <a:xfrm>
              <a:off x="2708" y="2511"/>
              <a:ext cx="37" cy="34"/>
            </a:xfrm>
            <a:custGeom>
              <a:avLst/>
              <a:gdLst>
                <a:gd name="T0" fmla="*/ 72 w 74"/>
                <a:gd name="T1" fmla="*/ 36 h 69"/>
                <a:gd name="T2" fmla="*/ 69 w 74"/>
                <a:gd name="T3" fmla="*/ 30 h 69"/>
                <a:gd name="T4" fmla="*/ 66 w 74"/>
                <a:gd name="T5" fmla="*/ 23 h 69"/>
                <a:gd name="T6" fmla="*/ 64 w 74"/>
                <a:gd name="T7" fmla="*/ 16 h 69"/>
                <a:gd name="T8" fmla="*/ 60 w 74"/>
                <a:gd name="T9" fmla="*/ 10 h 69"/>
                <a:gd name="T10" fmla="*/ 54 w 74"/>
                <a:gd name="T11" fmla="*/ 5 h 69"/>
                <a:gd name="T12" fmla="*/ 48 w 74"/>
                <a:gd name="T13" fmla="*/ 7 h 69"/>
                <a:gd name="T14" fmla="*/ 44 w 74"/>
                <a:gd name="T15" fmla="*/ 14 h 69"/>
                <a:gd name="T16" fmla="*/ 45 w 74"/>
                <a:gd name="T17" fmla="*/ 24 h 69"/>
                <a:gd name="T18" fmla="*/ 46 w 74"/>
                <a:gd name="T19" fmla="*/ 27 h 69"/>
                <a:gd name="T20" fmla="*/ 46 w 74"/>
                <a:gd name="T21" fmla="*/ 30 h 69"/>
                <a:gd name="T22" fmla="*/ 48 w 74"/>
                <a:gd name="T23" fmla="*/ 33 h 69"/>
                <a:gd name="T24" fmla="*/ 48 w 74"/>
                <a:gd name="T25" fmla="*/ 36 h 69"/>
                <a:gd name="T26" fmla="*/ 45 w 74"/>
                <a:gd name="T27" fmla="*/ 38 h 69"/>
                <a:gd name="T28" fmla="*/ 42 w 74"/>
                <a:gd name="T29" fmla="*/ 40 h 69"/>
                <a:gd name="T30" fmla="*/ 38 w 74"/>
                <a:gd name="T31" fmla="*/ 41 h 69"/>
                <a:gd name="T32" fmla="*/ 35 w 74"/>
                <a:gd name="T33" fmla="*/ 44 h 69"/>
                <a:gd name="T34" fmla="*/ 33 w 74"/>
                <a:gd name="T35" fmla="*/ 43 h 69"/>
                <a:gd name="T36" fmla="*/ 31 w 74"/>
                <a:gd name="T37" fmla="*/ 41 h 69"/>
                <a:gd name="T38" fmla="*/ 29 w 74"/>
                <a:gd name="T39" fmla="*/ 40 h 69"/>
                <a:gd name="T40" fmla="*/ 27 w 74"/>
                <a:gd name="T41" fmla="*/ 39 h 69"/>
                <a:gd name="T42" fmla="*/ 28 w 74"/>
                <a:gd name="T43" fmla="*/ 33 h 69"/>
                <a:gd name="T44" fmla="*/ 30 w 74"/>
                <a:gd name="T45" fmla="*/ 28 h 69"/>
                <a:gd name="T46" fmla="*/ 33 w 74"/>
                <a:gd name="T47" fmla="*/ 22 h 69"/>
                <a:gd name="T48" fmla="*/ 35 w 74"/>
                <a:gd name="T49" fmla="*/ 17 h 69"/>
                <a:gd name="T50" fmla="*/ 39 w 74"/>
                <a:gd name="T51" fmla="*/ 6 h 69"/>
                <a:gd name="T52" fmla="*/ 37 w 74"/>
                <a:gd name="T53" fmla="*/ 0 h 69"/>
                <a:gd name="T54" fmla="*/ 30 w 74"/>
                <a:gd name="T55" fmla="*/ 1 h 69"/>
                <a:gd name="T56" fmla="*/ 21 w 74"/>
                <a:gd name="T57" fmla="*/ 9 h 69"/>
                <a:gd name="T58" fmla="*/ 16 w 74"/>
                <a:gd name="T59" fmla="*/ 16 h 69"/>
                <a:gd name="T60" fmla="*/ 12 w 74"/>
                <a:gd name="T61" fmla="*/ 23 h 69"/>
                <a:gd name="T62" fmla="*/ 6 w 74"/>
                <a:gd name="T63" fmla="*/ 31 h 69"/>
                <a:gd name="T64" fmla="*/ 1 w 74"/>
                <a:gd name="T65" fmla="*/ 38 h 69"/>
                <a:gd name="T66" fmla="*/ 0 w 74"/>
                <a:gd name="T67" fmla="*/ 41 h 69"/>
                <a:gd name="T68" fmla="*/ 0 w 74"/>
                <a:gd name="T69" fmla="*/ 46 h 69"/>
                <a:gd name="T70" fmla="*/ 3 w 74"/>
                <a:gd name="T71" fmla="*/ 51 h 69"/>
                <a:gd name="T72" fmla="*/ 6 w 74"/>
                <a:gd name="T73" fmla="*/ 54 h 69"/>
                <a:gd name="T74" fmla="*/ 12 w 74"/>
                <a:gd name="T75" fmla="*/ 58 h 69"/>
                <a:gd name="T76" fmla="*/ 18 w 74"/>
                <a:gd name="T77" fmla="*/ 61 h 69"/>
                <a:gd name="T78" fmla="*/ 23 w 74"/>
                <a:gd name="T79" fmla="*/ 65 h 69"/>
                <a:gd name="T80" fmla="*/ 29 w 74"/>
                <a:gd name="T81" fmla="*/ 68 h 69"/>
                <a:gd name="T82" fmla="*/ 31 w 74"/>
                <a:gd name="T83" fmla="*/ 69 h 69"/>
                <a:gd name="T84" fmla="*/ 35 w 74"/>
                <a:gd name="T85" fmla="*/ 69 h 69"/>
                <a:gd name="T86" fmla="*/ 38 w 74"/>
                <a:gd name="T87" fmla="*/ 69 h 69"/>
                <a:gd name="T88" fmla="*/ 41 w 74"/>
                <a:gd name="T89" fmla="*/ 68 h 69"/>
                <a:gd name="T90" fmla="*/ 48 w 74"/>
                <a:gd name="T91" fmla="*/ 65 h 69"/>
                <a:gd name="T92" fmla="*/ 54 w 74"/>
                <a:gd name="T93" fmla="*/ 60 h 69"/>
                <a:gd name="T94" fmla="*/ 61 w 74"/>
                <a:gd name="T95" fmla="*/ 56 h 69"/>
                <a:gd name="T96" fmla="*/ 68 w 74"/>
                <a:gd name="T97" fmla="*/ 52 h 69"/>
                <a:gd name="T98" fmla="*/ 72 w 74"/>
                <a:gd name="T99" fmla="*/ 48 h 69"/>
                <a:gd name="T100" fmla="*/ 74 w 74"/>
                <a:gd name="T101" fmla="*/ 45 h 69"/>
                <a:gd name="T102" fmla="*/ 74 w 74"/>
                <a:gd name="T103" fmla="*/ 40 h 69"/>
                <a:gd name="T104" fmla="*/ 72 w 74"/>
                <a:gd name="T105" fmla="*/ 3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74" h="69">
                  <a:moveTo>
                    <a:pt x="72" y="36"/>
                  </a:moveTo>
                  <a:lnTo>
                    <a:pt x="69" y="30"/>
                  </a:lnTo>
                  <a:lnTo>
                    <a:pt x="66" y="23"/>
                  </a:lnTo>
                  <a:lnTo>
                    <a:pt x="64" y="16"/>
                  </a:lnTo>
                  <a:lnTo>
                    <a:pt x="60" y="10"/>
                  </a:lnTo>
                  <a:lnTo>
                    <a:pt x="54" y="5"/>
                  </a:lnTo>
                  <a:lnTo>
                    <a:pt x="48" y="7"/>
                  </a:lnTo>
                  <a:lnTo>
                    <a:pt x="44" y="14"/>
                  </a:lnTo>
                  <a:lnTo>
                    <a:pt x="45" y="24"/>
                  </a:lnTo>
                  <a:lnTo>
                    <a:pt x="46" y="27"/>
                  </a:lnTo>
                  <a:lnTo>
                    <a:pt x="46" y="30"/>
                  </a:lnTo>
                  <a:lnTo>
                    <a:pt x="48" y="33"/>
                  </a:lnTo>
                  <a:lnTo>
                    <a:pt x="48" y="36"/>
                  </a:lnTo>
                  <a:lnTo>
                    <a:pt x="45" y="38"/>
                  </a:lnTo>
                  <a:lnTo>
                    <a:pt x="42" y="40"/>
                  </a:lnTo>
                  <a:lnTo>
                    <a:pt x="38" y="41"/>
                  </a:lnTo>
                  <a:lnTo>
                    <a:pt x="35" y="44"/>
                  </a:lnTo>
                  <a:lnTo>
                    <a:pt x="33" y="43"/>
                  </a:lnTo>
                  <a:lnTo>
                    <a:pt x="31" y="41"/>
                  </a:lnTo>
                  <a:lnTo>
                    <a:pt x="29" y="40"/>
                  </a:lnTo>
                  <a:lnTo>
                    <a:pt x="27" y="39"/>
                  </a:lnTo>
                  <a:lnTo>
                    <a:pt x="28" y="33"/>
                  </a:lnTo>
                  <a:lnTo>
                    <a:pt x="30" y="28"/>
                  </a:lnTo>
                  <a:lnTo>
                    <a:pt x="33" y="22"/>
                  </a:lnTo>
                  <a:lnTo>
                    <a:pt x="35" y="17"/>
                  </a:lnTo>
                  <a:lnTo>
                    <a:pt x="39" y="6"/>
                  </a:lnTo>
                  <a:lnTo>
                    <a:pt x="37" y="0"/>
                  </a:lnTo>
                  <a:lnTo>
                    <a:pt x="30" y="1"/>
                  </a:lnTo>
                  <a:lnTo>
                    <a:pt x="21" y="9"/>
                  </a:lnTo>
                  <a:lnTo>
                    <a:pt x="16" y="16"/>
                  </a:lnTo>
                  <a:lnTo>
                    <a:pt x="12" y="23"/>
                  </a:lnTo>
                  <a:lnTo>
                    <a:pt x="6" y="31"/>
                  </a:lnTo>
                  <a:lnTo>
                    <a:pt x="1" y="38"/>
                  </a:lnTo>
                  <a:lnTo>
                    <a:pt x="0" y="41"/>
                  </a:lnTo>
                  <a:lnTo>
                    <a:pt x="0" y="46"/>
                  </a:lnTo>
                  <a:lnTo>
                    <a:pt x="3" y="51"/>
                  </a:lnTo>
                  <a:lnTo>
                    <a:pt x="6" y="54"/>
                  </a:lnTo>
                  <a:lnTo>
                    <a:pt x="12" y="58"/>
                  </a:lnTo>
                  <a:lnTo>
                    <a:pt x="18" y="61"/>
                  </a:lnTo>
                  <a:lnTo>
                    <a:pt x="23" y="65"/>
                  </a:lnTo>
                  <a:lnTo>
                    <a:pt x="29" y="68"/>
                  </a:lnTo>
                  <a:lnTo>
                    <a:pt x="31" y="69"/>
                  </a:lnTo>
                  <a:lnTo>
                    <a:pt x="35" y="69"/>
                  </a:lnTo>
                  <a:lnTo>
                    <a:pt x="38" y="69"/>
                  </a:lnTo>
                  <a:lnTo>
                    <a:pt x="41" y="68"/>
                  </a:lnTo>
                  <a:lnTo>
                    <a:pt x="48" y="65"/>
                  </a:lnTo>
                  <a:lnTo>
                    <a:pt x="54" y="60"/>
                  </a:lnTo>
                  <a:lnTo>
                    <a:pt x="61" y="56"/>
                  </a:lnTo>
                  <a:lnTo>
                    <a:pt x="68" y="52"/>
                  </a:lnTo>
                  <a:lnTo>
                    <a:pt x="72" y="48"/>
                  </a:lnTo>
                  <a:lnTo>
                    <a:pt x="74" y="45"/>
                  </a:lnTo>
                  <a:lnTo>
                    <a:pt x="74" y="40"/>
                  </a:lnTo>
                  <a:lnTo>
                    <a:pt x="7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1" name="Freeform 209"/>
            <p:cNvSpPr>
              <a:spLocks/>
            </p:cNvSpPr>
            <p:nvPr/>
          </p:nvSpPr>
          <p:spPr bwMode="auto">
            <a:xfrm>
              <a:off x="2650" y="2481"/>
              <a:ext cx="37" cy="33"/>
            </a:xfrm>
            <a:custGeom>
              <a:avLst/>
              <a:gdLst>
                <a:gd name="T0" fmla="*/ 69 w 74"/>
                <a:gd name="T1" fmla="*/ 9 h 67"/>
                <a:gd name="T2" fmla="*/ 63 w 74"/>
                <a:gd name="T3" fmla="*/ 2 h 67"/>
                <a:gd name="T4" fmla="*/ 57 w 74"/>
                <a:gd name="T5" fmla="*/ 4 h 67"/>
                <a:gd name="T6" fmla="*/ 52 w 74"/>
                <a:gd name="T7" fmla="*/ 9 h 67"/>
                <a:gd name="T8" fmla="*/ 51 w 74"/>
                <a:gd name="T9" fmla="*/ 20 h 67"/>
                <a:gd name="T10" fmla="*/ 51 w 74"/>
                <a:gd name="T11" fmla="*/ 23 h 67"/>
                <a:gd name="T12" fmla="*/ 51 w 74"/>
                <a:gd name="T13" fmla="*/ 26 h 67"/>
                <a:gd name="T14" fmla="*/ 51 w 74"/>
                <a:gd name="T15" fmla="*/ 29 h 67"/>
                <a:gd name="T16" fmla="*/ 51 w 74"/>
                <a:gd name="T17" fmla="*/ 31 h 67"/>
                <a:gd name="T18" fmla="*/ 48 w 74"/>
                <a:gd name="T19" fmla="*/ 35 h 67"/>
                <a:gd name="T20" fmla="*/ 46 w 74"/>
                <a:gd name="T21" fmla="*/ 37 h 67"/>
                <a:gd name="T22" fmla="*/ 45 w 74"/>
                <a:gd name="T23" fmla="*/ 40 h 67"/>
                <a:gd name="T24" fmla="*/ 43 w 74"/>
                <a:gd name="T25" fmla="*/ 43 h 67"/>
                <a:gd name="T26" fmla="*/ 39 w 74"/>
                <a:gd name="T27" fmla="*/ 42 h 67"/>
                <a:gd name="T28" fmla="*/ 36 w 74"/>
                <a:gd name="T29" fmla="*/ 42 h 67"/>
                <a:gd name="T30" fmla="*/ 32 w 74"/>
                <a:gd name="T31" fmla="*/ 42 h 67"/>
                <a:gd name="T32" fmla="*/ 29 w 74"/>
                <a:gd name="T33" fmla="*/ 40 h 67"/>
                <a:gd name="T34" fmla="*/ 29 w 74"/>
                <a:gd name="T35" fmla="*/ 38 h 67"/>
                <a:gd name="T36" fmla="*/ 28 w 74"/>
                <a:gd name="T37" fmla="*/ 37 h 67"/>
                <a:gd name="T38" fmla="*/ 28 w 74"/>
                <a:gd name="T39" fmla="*/ 35 h 67"/>
                <a:gd name="T40" fmla="*/ 27 w 74"/>
                <a:gd name="T41" fmla="*/ 34 h 67"/>
                <a:gd name="T42" fmla="*/ 30 w 74"/>
                <a:gd name="T43" fmla="*/ 31 h 67"/>
                <a:gd name="T44" fmla="*/ 33 w 74"/>
                <a:gd name="T45" fmla="*/ 28 h 67"/>
                <a:gd name="T46" fmla="*/ 37 w 74"/>
                <a:gd name="T47" fmla="*/ 26 h 67"/>
                <a:gd name="T48" fmla="*/ 40 w 74"/>
                <a:gd name="T49" fmla="*/ 23 h 67"/>
                <a:gd name="T50" fmla="*/ 46 w 74"/>
                <a:gd name="T51" fmla="*/ 15 h 67"/>
                <a:gd name="T52" fmla="*/ 44 w 74"/>
                <a:gd name="T53" fmla="*/ 6 h 67"/>
                <a:gd name="T54" fmla="*/ 38 w 74"/>
                <a:gd name="T55" fmla="*/ 0 h 67"/>
                <a:gd name="T56" fmla="*/ 29 w 74"/>
                <a:gd name="T57" fmla="*/ 2 h 67"/>
                <a:gd name="T58" fmla="*/ 23 w 74"/>
                <a:gd name="T59" fmla="*/ 7 h 67"/>
                <a:gd name="T60" fmla="*/ 17 w 74"/>
                <a:gd name="T61" fmla="*/ 11 h 67"/>
                <a:gd name="T62" fmla="*/ 13 w 74"/>
                <a:gd name="T63" fmla="*/ 15 h 67"/>
                <a:gd name="T64" fmla="*/ 7 w 74"/>
                <a:gd name="T65" fmla="*/ 19 h 67"/>
                <a:gd name="T66" fmla="*/ 3 w 74"/>
                <a:gd name="T67" fmla="*/ 21 h 67"/>
                <a:gd name="T68" fmla="*/ 1 w 74"/>
                <a:gd name="T69" fmla="*/ 24 h 67"/>
                <a:gd name="T70" fmla="*/ 0 w 74"/>
                <a:gd name="T71" fmla="*/ 28 h 67"/>
                <a:gd name="T72" fmla="*/ 1 w 74"/>
                <a:gd name="T73" fmla="*/ 32 h 67"/>
                <a:gd name="T74" fmla="*/ 3 w 74"/>
                <a:gd name="T75" fmla="*/ 38 h 67"/>
                <a:gd name="T76" fmla="*/ 5 w 74"/>
                <a:gd name="T77" fmla="*/ 44 h 67"/>
                <a:gd name="T78" fmla="*/ 7 w 74"/>
                <a:gd name="T79" fmla="*/ 50 h 67"/>
                <a:gd name="T80" fmla="*/ 9 w 74"/>
                <a:gd name="T81" fmla="*/ 55 h 67"/>
                <a:gd name="T82" fmla="*/ 10 w 74"/>
                <a:gd name="T83" fmla="*/ 59 h 67"/>
                <a:gd name="T84" fmla="*/ 14 w 74"/>
                <a:gd name="T85" fmla="*/ 61 h 67"/>
                <a:gd name="T86" fmla="*/ 16 w 74"/>
                <a:gd name="T87" fmla="*/ 64 h 67"/>
                <a:gd name="T88" fmla="*/ 21 w 74"/>
                <a:gd name="T89" fmla="*/ 64 h 67"/>
                <a:gd name="T90" fmla="*/ 28 w 74"/>
                <a:gd name="T91" fmla="*/ 65 h 67"/>
                <a:gd name="T92" fmla="*/ 35 w 74"/>
                <a:gd name="T93" fmla="*/ 65 h 67"/>
                <a:gd name="T94" fmla="*/ 40 w 74"/>
                <a:gd name="T95" fmla="*/ 66 h 67"/>
                <a:gd name="T96" fmla="*/ 47 w 74"/>
                <a:gd name="T97" fmla="*/ 67 h 67"/>
                <a:gd name="T98" fmla="*/ 51 w 74"/>
                <a:gd name="T99" fmla="*/ 67 h 67"/>
                <a:gd name="T100" fmla="*/ 53 w 74"/>
                <a:gd name="T101" fmla="*/ 66 h 67"/>
                <a:gd name="T102" fmla="*/ 55 w 74"/>
                <a:gd name="T103" fmla="*/ 64 h 67"/>
                <a:gd name="T104" fmla="*/ 58 w 74"/>
                <a:gd name="T105" fmla="*/ 61 h 67"/>
                <a:gd name="T106" fmla="*/ 62 w 74"/>
                <a:gd name="T107" fmla="*/ 55 h 67"/>
                <a:gd name="T108" fmla="*/ 67 w 74"/>
                <a:gd name="T109" fmla="*/ 51 h 67"/>
                <a:gd name="T110" fmla="*/ 71 w 74"/>
                <a:gd name="T111" fmla="*/ 45 h 67"/>
                <a:gd name="T112" fmla="*/ 74 w 74"/>
                <a:gd name="T113" fmla="*/ 39 h 67"/>
                <a:gd name="T114" fmla="*/ 74 w 74"/>
                <a:gd name="T115" fmla="*/ 32 h 67"/>
                <a:gd name="T116" fmla="*/ 73 w 74"/>
                <a:gd name="T117" fmla="*/ 24 h 67"/>
                <a:gd name="T118" fmla="*/ 70 w 74"/>
                <a:gd name="T119" fmla="*/ 16 h 67"/>
                <a:gd name="T120" fmla="*/ 69 w 74"/>
                <a:gd name="T121" fmla="*/ 9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4" h="67">
                  <a:moveTo>
                    <a:pt x="69" y="9"/>
                  </a:moveTo>
                  <a:lnTo>
                    <a:pt x="63" y="2"/>
                  </a:lnTo>
                  <a:lnTo>
                    <a:pt x="57" y="4"/>
                  </a:lnTo>
                  <a:lnTo>
                    <a:pt x="52" y="9"/>
                  </a:lnTo>
                  <a:lnTo>
                    <a:pt x="51" y="20"/>
                  </a:lnTo>
                  <a:lnTo>
                    <a:pt x="51" y="23"/>
                  </a:lnTo>
                  <a:lnTo>
                    <a:pt x="51" y="26"/>
                  </a:lnTo>
                  <a:lnTo>
                    <a:pt x="51" y="29"/>
                  </a:lnTo>
                  <a:lnTo>
                    <a:pt x="51" y="31"/>
                  </a:lnTo>
                  <a:lnTo>
                    <a:pt x="48" y="35"/>
                  </a:lnTo>
                  <a:lnTo>
                    <a:pt x="46" y="37"/>
                  </a:lnTo>
                  <a:lnTo>
                    <a:pt x="45" y="40"/>
                  </a:lnTo>
                  <a:lnTo>
                    <a:pt x="43" y="43"/>
                  </a:lnTo>
                  <a:lnTo>
                    <a:pt x="39" y="42"/>
                  </a:lnTo>
                  <a:lnTo>
                    <a:pt x="36" y="42"/>
                  </a:lnTo>
                  <a:lnTo>
                    <a:pt x="32" y="42"/>
                  </a:lnTo>
                  <a:lnTo>
                    <a:pt x="29" y="40"/>
                  </a:lnTo>
                  <a:lnTo>
                    <a:pt x="29" y="38"/>
                  </a:lnTo>
                  <a:lnTo>
                    <a:pt x="28" y="37"/>
                  </a:lnTo>
                  <a:lnTo>
                    <a:pt x="28" y="35"/>
                  </a:lnTo>
                  <a:lnTo>
                    <a:pt x="27" y="34"/>
                  </a:lnTo>
                  <a:lnTo>
                    <a:pt x="30" y="31"/>
                  </a:lnTo>
                  <a:lnTo>
                    <a:pt x="33" y="28"/>
                  </a:lnTo>
                  <a:lnTo>
                    <a:pt x="37" y="26"/>
                  </a:lnTo>
                  <a:lnTo>
                    <a:pt x="40" y="23"/>
                  </a:lnTo>
                  <a:lnTo>
                    <a:pt x="46" y="15"/>
                  </a:lnTo>
                  <a:lnTo>
                    <a:pt x="44" y="6"/>
                  </a:lnTo>
                  <a:lnTo>
                    <a:pt x="38" y="0"/>
                  </a:lnTo>
                  <a:lnTo>
                    <a:pt x="29" y="2"/>
                  </a:lnTo>
                  <a:lnTo>
                    <a:pt x="23" y="7"/>
                  </a:lnTo>
                  <a:lnTo>
                    <a:pt x="17" y="11"/>
                  </a:lnTo>
                  <a:lnTo>
                    <a:pt x="13" y="15"/>
                  </a:lnTo>
                  <a:lnTo>
                    <a:pt x="7" y="19"/>
                  </a:lnTo>
                  <a:lnTo>
                    <a:pt x="3" y="21"/>
                  </a:lnTo>
                  <a:lnTo>
                    <a:pt x="1" y="24"/>
                  </a:lnTo>
                  <a:lnTo>
                    <a:pt x="0" y="28"/>
                  </a:lnTo>
                  <a:lnTo>
                    <a:pt x="1" y="32"/>
                  </a:lnTo>
                  <a:lnTo>
                    <a:pt x="3" y="38"/>
                  </a:lnTo>
                  <a:lnTo>
                    <a:pt x="5" y="44"/>
                  </a:lnTo>
                  <a:lnTo>
                    <a:pt x="7" y="50"/>
                  </a:lnTo>
                  <a:lnTo>
                    <a:pt x="9" y="55"/>
                  </a:lnTo>
                  <a:lnTo>
                    <a:pt x="10" y="59"/>
                  </a:lnTo>
                  <a:lnTo>
                    <a:pt x="14" y="61"/>
                  </a:lnTo>
                  <a:lnTo>
                    <a:pt x="16" y="64"/>
                  </a:lnTo>
                  <a:lnTo>
                    <a:pt x="21" y="64"/>
                  </a:lnTo>
                  <a:lnTo>
                    <a:pt x="28" y="65"/>
                  </a:lnTo>
                  <a:lnTo>
                    <a:pt x="35" y="65"/>
                  </a:lnTo>
                  <a:lnTo>
                    <a:pt x="40" y="66"/>
                  </a:lnTo>
                  <a:lnTo>
                    <a:pt x="47" y="67"/>
                  </a:lnTo>
                  <a:lnTo>
                    <a:pt x="51" y="67"/>
                  </a:lnTo>
                  <a:lnTo>
                    <a:pt x="53" y="66"/>
                  </a:lnTo>
                  <a:lnTo>
                    <a:pt x="55" y="64"/>
                  </a:lnTo>
                  <a:lnTo>
                    <a:pt x="58" y="61"/>
                  </a:lnTo>
                  <a:lnTo>
                    <a:pt x="62" y="55"/>
                  </a:lnTo>
                  <a:lnTo>
                    <a:pt x="67" y="51"/>
                  </a:lnTo>
                  <a:lnTo>
                    <a:pt x="71" y="45"/>
                  </a:lnTo>
                  <a:lnTo>
                    <a:pt x="74" y="39"/>
                  </a:lnTo>
                  <a:lnTo>
                    <a:pt x="74" y="32"/>
                  </a:lnTo>
                  <a:lnTo>
                    <a:pt x="73" y="24"/>
                  </a:lnTo>
                  <a:lnTo>
                    <a:pt x="70" y="16"/>
                  </a:lnTo>
                  <a:lnTo>
                    <a:pt x="6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2" name="Freeform 210"/>
            <p:cNvSpPr>
              <a:spLocks/>
            </p:cNvSpPr>
            <p:nvPr/>
          </p:nvSpPr>
          <p:spPr bwMode="auto">
            <a:xfrm>
              <a:off x="2776" y="2517"/>
              <a:ext cx="30" cy="25"/>
            </a:xfrm>
            <a:custGeom>
              <a:avLst/>
              <a:gdLst>
                <a:gd name="T0" fmla="*/ 37 w 60"/>
                <a:gd name="T1" fmla="*/ 8 h 49"/>
                <a:gd name="T2" fmla="*/ 36 w 60"/>
                <a:gd name="T3" fmla="*/ 10 h 49"/>
                <a:gd name="T4" fmla="*/ 36 w 60"/>
                <a:gd name="T5" fmla="*/ 13 h 49"/>
                <a:gd name="T6" fmla="*/ 35 w 60"/>
                <a:gd name="T7" fmla="*/ 15 h 49"/>
                <a:gd name="T8" fmla="*/ 34 w 60"/>
                <a:gd name="T9" fmla="*/ 17 h 49"/>
                <a:gd name="T10" fmla="*/ 31 w 60"/>
                <a:gd name="T11" fmla="*/ 15 h 49"/>
                <a:gd name="T12" fmla="*/ 28 w 60"/>
                <a:gd name="T13" fmla="*/ 11 h 49"/>
                <a:gd name="T14" fmla="*/ 25 w 60"/>
                <a:gd name="T15" fmla="*/ 9 h 49"/>
                <a:gd name="T16" fmla="*/ 22 w 60"/>
                <a:gd name="T17" fmla="*/ 7 h 49"/>
                <a:gd name="T18" fmla="*/ 12 w 60"/>
                <a:gd name="T19" fmla="*/ 4 h 49"/>
                <a:gd name="T20" fmla="*/ 4 w 60"/>
                <a:gd name="T21" fmla="*/ 8 h 49"/>
                <a:gd name="T22" fmla="*/ 0 w 60"/>
                <a:gd name="T23" fmla="*/ 16 h 49"/>
                <a:gd name="T24" fmla="*/ 5 w 60"/>
                <a:gd name="T25" fmla="*/ 24 h 49"/>
                <a:gd name="T26" fmla="*/ 12 w 60"/>
                <a:gd name="T27" fmla="*/ 30 h 49"/>
                <a:gd name="T28" fmla="*/ 19 w 60"/>
                <a:gd name="T29" fmla="*/ 36 h 49"/>
                <a:gd name="T30" fmla="*/ 25 w 60"/>
                <a:gd name="T31" fmla="*/ 41 h 49"/>
                <a:gd name="T32" fmla="*/ 31 w 60"/>
                <a:gd name="T33" fmla="*/ 47 h 49"/>
                <a:gd name="T34" fmla="*/ 37 w 60"/>
                <a:gd name="T35" fmla="*/ 49 h 49"/>
                <a:gd name="T36" fmla="*/ 43 w 60"/>
                <a:gd name="T37" fmla="*/ 49 h 49"/>
                <a:gd name="T38" fmla="*/ 49 w 60"/>
                <a:gd name="T39" fmla="*/ 47 h 49"/>
                <a:gd name="T40" fmla="*/ 52 w 60"/>
                <a:gd name="T41" fmla="*/ 41 h 49"/>
                <a:gd name="T42" fmla="*/ 55 w 60"/>
                <a:gd name="T43" fmla="*/ 34 h 49"/>
                <a:gd name="T44" fmla="*/ 57 w 60"/>
                <a:gd name="T45" fmla="*/ 27 h 49"/>
                <a:gd name="T46" fmla="*/ 58 w 60"/>
                <a:gd name="T47" fmla="*/ 21 h 49"/>
                <a:gd name="T48" fmla="*/ 60 w 60"/>
                <a:gd name="T49" fmla="*/ 14 h 49"/>
                <a:gd name="T50" fmla="*/ 59 w 60"/>
                <a:gd name="T51" fmla="*/ 4 h 49"/>
                <a:gd name="T52" fmla="*/ 52 w 60"/>
                <a:gd name="T53" fmla="*/ 0 h 49"/>
                <a:gd name="T54" fmla="*/ 43 w 60"/>
                <a:gd name="T55" fmla="*/ 1 h 49"/>
                <a:gd name="T56" fmla="*/ 37 w 60"/>
                <a:gd name="T57" fmla="*/ 8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0" h="49">
                  <a:moveTo>
                    <a:pt x="37" y="8"/>
                  </a:moveTo>
                  <a:lnTo>
                    <a:pt x="36" y="10"/>
                  </a:lnTo>
                  <a:lnTo>
                    <a:pt x="36" y="13"/>
                  </a:lnTo>
                  <a:lnTo>
                    <a:pt x="35" y="15"/>
                  </a:lnTo>
                  <a:lnTo>
                    <a:pt x="34" y="17"/>
                  </a:lnTo>
                  <a:lnTo>
                    <a:pt x="31" y="15"/>
                  </a:lnTo>
                  <a:lnTo>
                    <a:pt x="28" y="11"/>
                  </a:lnTo>
                  <a:lnTo>
                    <a:pt x="25" y="9"/>
                  </a:lnTo>
                  <a:lnTo>
                    <a:pt x="22" y="7"/>
                  </a:lnTo>
                  <a:lnTo>
                    <a:pt x="12" y="4"/>
                  </a:lnTo>
                  <a:lnTo>
                    <a:pt x="4" y="8"/>
                  </a:lnTo>
                  <a:lnTo>
                    <a:pt x="0" y="16"/>
                  </a:lnTo>
                  <a:lnTo>
                    <a:pt x="5" y="24"/>
                  </a:lnTo>
                  <a:lnTo>
                    <a:pt x="12" y="30"/>
                  </a:lnTo>
                  <a:lnTo>
                    <a:pt x="19" y="36"/>
                  </a:lnTo>
                  <a:lnTo>
                    <a:pt x="25" y="41"/>
                  </a:lnTo>
                  <a:lnTo>
                    <a:pt x="31" y="47"/>
                  </a:lnTo>
                  <a:lnTo>
                    <a:pt x="37" y="49"/>
                  </a:lnTo>
                  <a:lnTo>
                    <a:pt x="43" y="49"/>
                  </a:lnTo>
                  <a:lnTo>
                    <a:pt x="49" y="47"/>
                  </a:lnTo>
                  <a:lnTo>
                    <a:pt x="52" y="41"/>
                  </a:lnTo>
                  <a:lnTo>
                    <a:pt x="55" y="34"/>
                  </a:lnTo>
                  <a:lnTo>
                    <a:pt x="57" y="27"/>
                  </a:lnTo>
                  <a:lnTo>
                    <a:pt x="58" y="21"/>
                  </a:lnTo>
                  <a:lnTo>
                    <a:pt x="60" y="14"/>
                  </a:lnTo>
                  <a:lnTo>
                    <a:pt x="59" y="4"/>
                  </a:lnTo>
                  <a:lnTo>
                    <a:pt x="52" y="0"/>
                  </a:lnTo>
                  <a:lnTo>
                    <a:pt x="43" y="1"/>
                  </a:lnTo>
                  <a:lnTo>
                    <a:pt x="37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3" name="Freeform 211"/>
            <p:cNvSpPr>
              <a:spLocks/>
            </p:cNvSpPr>
            <p:nvPr/>
          </p:nvSpPr>
          <p:spPr bwMode="auto">
            <a:xfrm>
              <a:off x="2702" y="2585"/>
              <a:ext cx="32" cy="23"/>
            </a:xfrm>
            <a:custGeom>
              <a:avLst/>
              <a:gdLst>
                <a:gd name="T0" fmla="*/ 41 w 64"/>
                <a:gd name="T1" fmla="*/ 4 h 47"/>
                <a:gd name="T2" fmla="*/ 39 w 64"/>
                <a:gd name="T3" fmla="*/ 8 h 47"/>
                <a:gd name="T4" fmla="*/ 38 w 64"/>
                <a:gd name="T5" fmla="*/ 11 h 47"/>
                <a:gd name="T6" fmla="*/ 36 w 64"/>
                <a:gd name="T7" fmla="*/ 15 h 47"/>
                <a:gd name="T8" fmla="*/ 33 w 64"/>
                <a:gd name="T9" fmla="*/ 17 h 47"/>
                <a:gd name="T10" fmla="*/ 30 w 64"/>
                <a:gd name="T11" fmla="*/ 15 h 47"/>
                <a:gd name="T12" fmla="*/ 26 w 64"/>
                <a:gd name="T13" fmla="*/ 11 h 47"/>
                <a:gd name="T14" fmla="*/ 23 w 64"/>
                <a:gd name="T15" fmla="*/ 9 h 47"/>
                <a:gd name="T16" fmla="*/ 21 w 64"/>
                <a:gd name="T17" fmla="*/ 6 h 47"/>
                <a:gd name="T18" fmla="*/ 16 w 64"/>
                <a:gd name="T19" fmla="*/ 4 h 47"/>
                <a:gd name="T20" fmla="*/ 11 w 64"/>
                <a:gd name="T21" fmla="*/ 3 h 47"/>
                <a:gd name="T22" fmla="*/ 7 w 64"/>
                <a:gd name="T23" fmla="*/ 4 h 47"/>
                <a:gd name="T24" fmla="*/ 3 w 64"/>
                <a:gd name="T25" fmla="*/ 6 h 47"/>
                <a:gd name="T26" fmla="*/ 1 w 64"/>
                <a:gd name="T27" fmla="*/ 10 h 47"/>
                <a:gd name="T28" fmla="*/ 0 w 64"/>
                <a:gd name="T29" fmla="*/ 15 h 47"/>
                <a:gd name="T30" fmla="*/ 1 w 64"/>
                <a:gd name="T31" fmla="*/ 20 h 47"/>
                <a:gd name="T32" fmla="*/ 3 w 64"/>
                <a:gd name="T33" fmla="*/ 24 h 47"/>
                <a:gd name="T34" fmla="*/ 9 w 64"/>
                <a:gd name="T35" fmla="*/ 28 h 47"/>
                <a:gd name="T36" fmla="*/ 16 w 64"/>
                <a:gd name="T37" fmla="*/ 33 h 47"/>
                <a:gd name="T38" fmla="*/ 22 w 64"/>
                <a:gd name="T39" fmla="*/ 39 h 47"/>
                <a:gd name="T40" fmla="*/ 27 w 64"/>
                <a:gd name="T41" fmla="*/ 43 h 47"/>
                <a:gd name="T42" fmla="*/ 32 w 64"/>
                <a:gd name="T43" fmla="*/ 46 h 47"/>
                <a:gd name="T44" fmla="*/ 37 w 64"/>
                <a:gd name="T45" fmla="*/ 47 h 47"/>
                <a:gd name="T46" fmla="*/ 42 w 64"/>
                <a:gd name="T47" fmla="*/ 44 h 47"/>
                <a:gd name="T48" fmla="*/ 46 w 64"/>
                <a:gd name="T49" fmla="*/ 41 h 47"/>
                <a:gd name="T50" fmla="*/ 50 w 64"/>
                <a:gd name="T51" fmla="*/ 35 h 47"/>
                <a:gd name="T52" fmla="*/ 54 w 64"/>
                <a:gd name="T53" fmla="*/ 28 h 47"/>
                <a:gd name="T54" fmla="*/ 59 w 64"/>
                <a:gd name="T55" fmla="*/ 23 h 47"/>
                <a:gd name="T56" fmla="*/ 62 w 64"/>
                <a:gd name="T57" fmla="*/ 17 h 47"/>
                <a:gd name="T58" fmla="*/ 64 w 64"/>
                <a:gd name="T59" fmla="*/ 8 h 47"/>
                <a:gd name="T60" fmla="*/ 59 w 64"/>
                <a:gd name="T61" fmla="*/ 1 h 47"/>
                <a:gd name="T62" fmla="*/ 49 w 64"/>
                <a:gd name="T63" fmla="*/ 0 h 47"/>
                <a:gd name="T64" fmla="*/ 41 w 64"/>
                <a:gd name="T65" fmla="*/ 4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4" h="47">
                  <a:moveTo>
                    <a:pt x="41" y="4"/>
                  </a:moveTo>
                  <a:lnTo>
                    <a:pt x="39" y="8"/>
                  </a:lnTo>
                  <a:lnTo>
                    <a:pt x="38" y="11"/>
                  </a:lnTo>
                  <a:lnTo>
                    <a:pt x="36" y="15"/>
                  </a:lnTo>
                  <a:lnTo>
                    <a:pt x="33" y="17"/>
                  </a:lnTo>
                  <a:lnTo>
                    <a:pt x="30" y="15"/>
                  </a:lnTo>
                  <a:lnTo>
                    <a:pt x="26" y="11"/>
                  </a:lnTo>
                  <a:lnTo>
                    <a:pt x="23" y="9"/>
                  </a:lnTo>
                  <a:lnTo>
                    <a:pt x="21" y="6"/>
                  </a:lnTo>
                  <a:lnTo>
                    <a:pt x="16" y="4"/>
                  </a:lnTo>
                  <a:lnTo>
                    <a:pt x="11" y="3"/>
                  </a:lnTo>
                  <a:lnTo>
                    <a:pt x="7" y="4"/>
                  </a:lnTo>
                  <a:lnTo>
                    <a:pt x="3" y="6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1" y="20"/>
                  </a:lnTo>
                  <a:lnTo>
                    <a:pt x="3" y="24"/>
                  </a:lnTo>
                  <a:lnTo>
                    <a:pt x="9" y="28"/>
                  </a:lnTo>
                  <a:lnTo>
                    <a:pt x="16" y="33"/>
                  </a:lnTo>
                  <a:lnTo>
                    <a:pt x="22" y="39"/>
                  </a:lnTo>
                  <a:lnTo>
                    <a:pt x="27" y="43"/>
                  </a:lnTo>
                  <a:lnTo>
                    <a:pt x="32" y="46"/>
                  </a:lnTo>
                  <a:lnTo>
                    <a:pt x="37" y="47"/>
                  </a:lnTo>
                  <a:lnTo>
                    <a:pt x="42" y="44"/>
                  </a:lnTo>
                  <a:lnTo>
                    <a:pt x="46" y="41"/>
                  </a:lnTo>
                  <a:lnTo>
                    <a:pt x="50" y="35"/>
                  </a:lnTo>
                  <a:lnTo>
                    <a:pt x="54" y="28"/>
                  </a:lnTo>
                  <a:lnTo>
                    <a:pt x="59" y="23"/>
                  </a:lnTo>
                  <a:lnTo>
                    <a:pt x="62" y="17"/>
                  </a:lnTo>
                  <a:lnTo>
                    <a:pt x="64" y="8"/>
                  </a:lnTo>
                  <a:lnTo>
                    <a:pt x="59" y="1"/>
                  </a:lnTo>
                  <a:lnTo>
                    <a:pt x="49" y="0"/>
                  </a:lnTo>
                  <a:lnTo>
                    <a:pt x="41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4" name="Freeform 212"/>
            <p:cNvSpPr>
              <a:spLocks/>
            </p:cNvSpPr>
            <p:nvPr/>
          </p:nvSpPr>
          <p:spPr bwMode="auto">
            <a:xfrm>
              <a:off x="2562" y="2562"/>
              <a:ext cx="25" cy="20"/>
            </a:xfrm>
            <a:custGeom>
              <a:avLst/>
              <a:gdLst>
                <a:gd name="T0" fmla="*/ 41 w 49"/>
                <a:gd name="T1" fmla="*/ 18 h 41"/>
                <a:gd name="T2" fmla="*/ 39 w 49"/>
                <a:gd name="T3" fmla="*/ 17 h 41"/>
                <a:gd name="T4" fmla="*/ 37 w 49"/>
                <a:gd name="T5" fmla="*/ 16 h 41"/>
                <a:gd name="T6" fmla="*/ 34 w 49"/>
                <a:gd name="T7" fmla="*/ 16 h 41"/>
                <a:gd name="T8" fmla="*/ 32 w 49"/>
                <a:gd name="T9" fmla="*/ 14 h 41"/>
                <a:gd name="T10" fmla="*/ 32 w 49"/>
                <a:gd name="T11" fmla="*/ 8 h 41"/>
                <a:gd name="T12" fmla="*/ 27 w 49"/>
                <a:gd name="T13" fmla="*/ 2 h 41"/>
                <a:gd name="T14" fmla="*/ 19 w 49"/>
                <a:gd name="T15" fmla="*/ 0 h 41"/>
                <a:gd name="T16" fmla="*/ 12 w 49"/>
                <a:gd name="T17" fmla="*/ 3 h 41"/>
                <a:gd name="T18" fmla="*/ 10 w 49"/>
                <a:gd name="T19" fmla="*/ 5 h 41"/>
                <a:gd name="T20" fmla="*/ 8 w 49"/>
                <a:gd name="T21" fmla="*/ 8 h 41"/>
                <a:gd name="T22" fmla="*/ 6 w 49"/>
                <a:gd name="T23" fmla="*/ 10 h 41"/>
                <a:gd name="T24" fmla="*/ 3 w 49"/>
                <a:gd name="T25" fmla="*/ 12 h 41"/>
                <a:gd name="T26" fmla="*/ 0 w 49"/>
                <a:gd name="T27" fmla="*/ 18 h 41"/>
                <a:gd name="T28" fmla="*/ 0 w 49"/>
                <a:gd name="T29" fmla="*/ 24 h 41"/>
                <a:gd name="T30" fmla="*/ 3 w 49"/>
                <a:gd name="T31" fmla="*/ 29 h 41"/>
                <a:gd name="T32" fmla="*/ 9 w 49"/>
                <a:gd name="T33" fmla="*/ 33 h 41"/>
                <a:gd name="T34" fmla="*/ 15 w 49"/>
                <a:gd name="T35" fmla="*/ 35 h 41"/>
                <a:gd name="T36" fmla="*/ 22 w 49"/>
                <a:gd name="T37" fmla="*/ 36 h 41"/>
                <a:gd name="T38" fmla="*/ 29 w 49"/>
                <a:gd name="T39" fmla="*/ 39 h 41"/>
                <a:gd name="T40" fmla="*/ 36 w 49"/>
                <a:gd name="T41" fmla="*/ 41 h 41"/>
                <a:gd name="T42" fmla="*/ 45 w 49"/>
                <a:gd name="T43" fmla="*/ 41 h 41"/>
                <a:gd name="T44" fmla="*/ 49 w 49"/>
                <a:gd name="T45" fmla="*/ 33 h 41"/>
                <a:gd name="T46" fmla="*/ 49 w 49"/>
                <a:gd name="T47" fmla="*/ 25 h 41"/>
                <a:gd name="T48" fmla="*/ 41 w 49"/>
                <a:gd name="T49" fmla="*/ 18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9" h="41">
                  <a:moveTo>
                    <a:pt x="41" y="18"/>
                  </a:moveTo>
                  <a:lnTo>
                    <a:pt x="39" y="17"/>
                  </a:lnTo>
                  <a:lnTo>
                    <a:pt x="37" y="16"/>
                  </a:lnTo>
                  <a:lnTo>
                    <a:pt x="34" y="16"/>
                  </a:lnTo>
                  <a:lnTo>
                    <a:pt x="32" y="14"/>
                  </a:lnTo>
                  <a:lnTo>
                    <a:pt x="32" y="8"/>
                  </a:lnTo>
                  <a:lnTo>
                    <a:pt x="27" y="2"/>
                  </a:lnTo>
                  <a:lnTo>
                    <a:pt x="19" y="0"/>
                  </a:lnTo>
                  <a:lnTo>
                    <a:pt x="12" y="3"/>
                  </a:lnTo>
                  <a:lnTo>
                    <a:pt x="10" y="5"/>
                  </a:lnTo>
                  <a:lnTo>
                    <a:pt x="8" y="8"/>
                  </a:lnTo>
                  <a:lnTo>
                    <a:pt x="6" y="10"/>
                  </a:lnTo>
                  <a:lnTo>
                    <a:pt x="3" y="12"/>
                  </a:lnTo>
                  <a:lnTo>
                    <a:pt x="0" y="18"/>
                  </a:lnTo>
                  <a:lnTo>
                    <a:pt x="0" y="24"/>
                  </a:lnTo>
                  <a:lnTo>
                    <a:pt x="3" y="29"/>
                  </a:lnTo>
                  <a:lnTo>
                    <a:pt x="9" y="33"/>
                  </a:lnTo>
                  <a:lnTo>
                    <a:pt x="15" y="35"/>
                  </a:lnTo>
                  <a:lnTo>
                    <a:pt x="22" y="36"/>
                  </a:lnTo>
                  <a:lnTo>
                    <a:pt x="29" y="39"/>
                  </a:lnTo>
                  <a:lnTo>
                    <a:pt x="36" y="41"/>
                  </a:lnTo>
                  <a:lnTo>
                    <a:pt x="45" y="41"/>
                  </a:lnTo>
                  <a:lnTo>
                    <a:pt x="49" y="33"/>
                  </a:lnTo>
                  <a:lnTo>
                    <a:pt x="49" y="25"/>
                  </a:lnTo>
                  <a:lnTo>
                    <a:pt x="41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5" name="Freeform 213"/>
            <p:cNvSpPr>
              <a:spLocks/>
            </p:cNvSpPr>
            <p:nvPr/>
          </p:nvSpPr>
          <p:spPr bwMode="auto">
            <a:xfrm>
              <a:off x="2632" y="2562"/>
              <a:ext cx="12" cy="14"/>
            </a:xfrm>
            <a:custGeom>
              <a:avLst/>
              <a:gdLst>
                <a:gd name="T0" fmla="*/ 24 w 24"/>
                <a:gd name="T1" fmla="*/ 17 h 28"/>
                <a:gd name="T2" fmla="*/ 24 w 24"/>
                <a:gd name="T3" fmla="*/ 16 h 28"/>
                <a:gd name="T4" fmla="*/ 24 w 24"/>
                <a:gd name="T5" fmla="*/ 14 h 28"/>
                <a:gd name="T6" fmla="*/ 24 w 24"/>
                <a:gd name="T7" fmla="*/ 13 h 28"/>
                <a:gd name="T8" fmla="*/ 24 w 24"/>
                <a:gd name="T9" fmla="*/ 12 h 28"/>
                <a:gd name="T10" fmla="*/ 21 w 24"/>
                <a:gd name="T11" fmla="*/ 3 h 28"/>
                <a:gd name="T12" fmla="*/ 13 w 24"/>
                <a:gd name="T13" fmla="*/ 0 h 28"/>
                <a:gd name="T14" fmla="*/ 4 w 24"/>
                <a:gd name="T15" fmla="*/ 3 h 28"/>
                <a:gd name="T16" fmla="*/ 0 w 24"/>
                <a:gd name="T17" fmla="*/ 12 h 28"/>
                <a:gd name="T18" fmla="*/ 0 w 24"/>
                <a:gd name="T19" fmla="*/ 13 h 28"/>
                <a:gd name="T20" fmla="*/ 0 w 24"/>
                <a:gd name="T21" fmla="*/ 14 h 28"/>
                <a:gd name="T22" fmla="*/ 0 w 24"/>
                <a:gd name="T23" fmla="*/ 16 h 28"/>
                <a:gd name="T24" fmla="*/ 0 w 24"/>
                <a:gd name="T25" fmla="*/ 17 h 28"/>
                <a:gd name="T26" fmla="*/ 4 w 24"/>
                <a:gd name="T27" fmla="*/ 25 h 28"/>
                <a:gd name="T28" fmla="*/ 13 w 24"/>
                <a:gd name="T29" fmla="*/ 28 h 28"/>
                <a:gd name="T30" fmla="*/ 21 w 24"/>
                <a:gd name="T31" fmla="*/ 25 h 28"/>
                <a:gd name="T32" fmla="*/ 24 w 24"/>
                <a:gd name="T33" fmla="*/ 17 h 28"/>
                <a:gd name="T34" fmla="*/ 24 w 24"/>
                <a:gd name="T35" fmla="*/ 17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" h="28">
                  <a:moveTo>
                    <a:pt x="24" y="17"/>
                  </a:moveTo>
                  <a:lnTo>
                    <a:pt x="24" y="16"/>
                  </a:lnTo>
                  <a:lnTo>
                    <a:pt x="24" y="14"/>
                  </a:lnTo>
                  <a:lnTo>
                    <a:pt x="24" y="13"/>
                  </a:lnTo>
                  <a:lnTo>
                    <a:pt x="24" y="12"/>
                  </a:lnTo>
                  <a:lnTo>
                    <a:pt x="21" y="3"/>
                  </a:lnTo>
                  <a:lnTo>
                    <a:pt x="13" y="0"/>
                  </a:lnTo>
                  <a:lnTo>
                    <a:pt x="4" y="3"/>
                  </a:lnTo>
                  <a:lnTo>
                    <a:pt x="0" y="12"/>
                  </a:lnTo>
                  <a:lnTo>
                    <a:pt x="0" y="13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7"/>
                  </a:lnTo>
                  <a:lnTo>
                    <a:pt x="4" y="25"/>
                  </a:lnTo>
                  <a:lnTo>
                    <a:pt x="13" y="28"/>
                  </a:lnTo>
                  <a:lnTo>
                    <a:pt x="21" y="25"/>
                  </a:lnTo>
                  <a:lnTo>
                    <a:pt x="24" y="17"/>
                  </a:lnTo>
                  <a:lnTo>
                    <a:pt x="24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214"/>
            <p:cNvSpPr>
              <a:spLocks/>
            </p:cNvSpPr>
            <p:nvPr/>
          </p:nvSpPr>
          <p:spPr bwMode="auto">
            <a:xfrm>
              <a:off x="2754" y="2553"/>
              <a:ext cx="11" cy="12"/>
            </a:xfrm>
            <a:custGeom>
              <a:avLst/>
              <a:gdLst>
                <a:gd name="T0" fmla="*/ 11 w 23"/>
                <a:gd name="T1" fmla="*/ 24 h 24"/>
                <a:gd name="T2" fmla="*/ 19 w 23"/>
                <a:gd name="T3" fmla="*/ 21 h 24"/>
                <a:gd name="T4" fmla="*/ 23 w 23"/>
                <a:gd name="T5" fmla="*/ 12 h 24"/>
                <a:gd name="T6" fmla="*/ 19 w 23"/>
                <a:gd name="T7" fmla="*/ 4 h 24"/>
                <a:gd name="T8" fmla="*/ 11 w 23"/>
                <a:gd name="T9" fmla="*/ 0 h 24"/>
                <a:gd name="T10" fmla="*/ 3 w 23"/>
                <a:gd name="T11" fmla="*/ 4 h 24"/>
                <a:gd name="T12" fmla="*/ 0 w 23"/>
                <a:gd name="T13" fmla="*/ 12 h 24"/>
                <a:gd name="T14" fmla="*/ 3 w 23"/>
                <a:gd name="T15" fmla="*/ 21 h 24"/>
                <a:gd name="T16" fmla="*/ 11 w 23"/>
                <a:gd name="T17" fmla="*/ 24 h 24"/>
                <a:gd name="T18" fmla="*/ 11 w 23"/>
                <a:gd name="T19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" h="24">
                  <a:moveTo>
                    <a:pt x="11" y="24"/>
                  </a:moveTo>
                  <a:lnTo>
                    <a:pt x="19" y="21"/>
                  </a:lnTo>
                  <a:lnTo>
                    <a:pt x="23" y="12"/>
                  </a:lnTo>
                  <a:lnTo>
                    <a:pt x="19" y="4"/>
                  </a:lnTo>
                  <a:lnTo>
                    <a:pt x="11" y="0"/>
                  </a:lnTo>
                  <a:lnTo>
                    <a:pt x="3" y="4"/>
                  </a:lnTo>
                  <a:lnTo>
                    <a:pt x="0" y="12"/>
                  </a:lnTo>
                  <a:lnTo>
                    <a:pt x="3" y="21"/>
                  </a:lnTo>
                  <a:lnTo>
                    <a:pt x="11" y="24"/>
                  </a:lnTo>
                  <a:lnTo>
                    <a:pt x="11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215"/>
            <p:cNvSpPr>
              <a:spLocks/>
            </p:cNvSpPr>
            <p:nvPr/>
          </p:nvSpPr>
          <p:spPr bwMode="auto">
            <a:xfrm>
              <a:off x="2607" y="2523"/>
              <a:ext cx="48" cy="28"/>
            </a:xfrm>
            <a:custGeom>
              <a:avLst/>
              <a:gdLst>
                <a:gd name="T0" fmla="*/ 85 w 95"/>
                <a:gd name="T1" fmla="*/ 10 h 56"/>
                <a:gd name="T2" fmla="*/ 75 w 95"/>
                <a:gd name="T3" fmla="*/ 5 h 56"/>
                <a:gd name="T4" fmla="*/ 64 w 95"/>
                <a:gd name="T5" fmla="*/ 0 h 56"/>
                <a:gd name="T6" fmla="*/ 53 w 95"/>
                <a:gd name="T7" fmla="*/ 0 h 56"/>
                <a:gd name="T8" fmla="*/ 41 w 95"/>
                <a:gd name="T9" fmla="*/ 2 h 56"/>
                <a:gd name="T10" fmla="*/ 31 w 95"/>
                <a:gd name="T11" fmla="*/ 5 h 56"/>
                <a:gd name="T12" fmla="*/ 20 w 95"/>
                <a:gd name="T13" fmla="*/ 8 h 56"/>
                <a:gd name="T14" fmla="*/ 10 w 95"/>
                <a:gd name="T15" fmla="*/ 14 h 56"/>
                <a:gd name="T16" fmla="*/ 2 w 95"/>
                <a:gd name="T17" fmla="*/ 19 h 56"/>
                <a:gd name="T18" fmla="*/ 0 w 95"/>
                <a:gd name="T19" fmla="*/ 25 h 56"/>
                <a:gd name="T20" fmla="*/ 0 w 95"/>
                <a:gd name="T21" fmla="*/ 30 h 56"/>
                <a:gd name="T22" fmla="*/ 3 w 95"/>
                <a:gd name="T23" fmla="*/ 35 h 56"/>
                <a:gd name="T24" fmla="*/ 12 w 95"/>
                <a:gd name="T25" fmla="*/ 42 h 56"/>
                <a:gd name="T26" fmla="*/ 27 w 95"/>
                <a:gd name="T27" fmla="*/ 50 h 56"/>
                <a:gd name="T28" fmla="*/ 39 w 95"/>
                <a:gd name="T29" fmla="*/ 56 h 56"/>
                <a:gd name="T30" fmla="*/ 48 w 95"/>
                <a:gd name="T31" fmla="*/ 56 h 56"/>
                <a:gd name="T32" fmla="*/ 57 w 95"/>
                <a:gd name="T33" fmla="*/ 53 h 56"/>
                <a:gd name="T34" fmla="*/ 65 w 95"/>
                <a:gd name="T35" fmla="*/ 53 h 56"/>
                <a:gd name="T36" fmla="*/ 78 w 95"/>
                <a:gd name="T37" fmla="*/ 48 h 56"/>
                <a:gd name="T38" fmla="*/ 78 w 95"/>
                <a:gd name="T39" fmla="*/ 31 h 56"/>
                <a:gd name="T40" fmla="*/ 67 w 95"/>
                <a:gd name="T41" fmla="*/ 29 h 56"/>
                <a:gd name="T42" fmla="*/ 60 w 95"/>
                <a:gd name="T43" fmla="*/ 29 h 56"/>
                <a:gd name="T44" fmla="*/ 53 w 95"/>
                <a:gd name="T45" fmla="*/ 30 h 56"/>
                <a:gd name="T46" fmla="*/ 47 w 95"/>
                <a:gd name="T47" fmla="*/ 31 h 56"/>
                <a:gd name="T48" fmla="*/ 44 w 95"/>
                <a:gd name="T49" fmla="*/ 31 h 56"/>
                <a:gd name="T50" fmla="*/ 44 w 95"/>
                <a:gd name="T51" fmla="*/ 31 h 56"/>
                <a:gd name="T52" fmla="*/ 41 w 95"/>
                <a:gd name="T53" fmla="*/ 30 h 56"/>
                <a:gd name="T54" fmla="*/ 38 w 95"/>
                <a:gd name="T55" fmla="*/ 29 h 56"/>
                <a:gd name="T56" fmla="*/ 37 w 95"/>
                <a:gd name="T57" fmla="*/ 27 h 56"/>
                <a:gd name="T58" fmla="*/ 38 w 95"/>
                <a:gd name="T59" fmla="*/ 27 h 56"/>
                <a:gd name="T60" fmla="*/ 40 w 95"/>
                <a:gd name="T61" fmla="*/ 26 h 56"/>
                <a:gd name="T62" fmla="*/ 42 w 95"/>
                <a:gd name="T63" fmla="*/ 26 h 56"/>
                <a:gd name="T64" fmla="*/ 47 w 95"/>
                <a:gd name="T65" fmla="*/ 25 h 56"/>
                <a:gd name="T66" fmla="*/ 54 w 95"/>
                <a:gd name="T67" fmla="*/ 25 h 56"/>
                <a:gd name="T68" fmla="*/ 61 w 95"/>
                <a:gd name="T69" fmla="*/ 25 h 56"/>
                <a:gd name="T70" fmla="*/ 62 w 95"/>
                <a:gd name="T71" fmla="*/ 25 h 56"/>
                <a:gd name="T72" fmla="*/ 64 w 95"/>
                <a:gd name="T73" fmla="*/ 21 h 56"/>
                <a:gd name="T74" fmla="*/ 73 w 95"/>
                <a:gd name="T75" fmla="*/ 23 h 56"/>
                <a:gd name="T76" fmla="*/ 88 w 95"/>
                <a:gd name="T77" fmla="*/ 27 h 56"/>
                <a:gd name="T78" fmla="*/ 95 w 95"/>
                <a:gd name="T79" fmla="*/ 1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5" h="56">
                  <a:moveTo>
                    <a:pt x="90" y="12"/>
                  </a:moveTo>
                  <a:lnTo>
                    <a:pt x="85" y="10"/>
                  </a:lnTo>
                  <a:lnTo>
                    <a:pt x="80" y="7"/>
                  </a:lnTo>
                  <a:lnTo>
                    <a:pt x="75" y="5"/>
                  </a:lnTo>
                  <a:lnTo>
                    <a:pt x="70" y="3"/>
                  </a:lnTo>
                  <a:lnTo>
                    <a:pt x="64" y="0"/>
                  </a:lnTo>
                  <a:lnTo>
                    <a:pt x="58" y="0"/>
                  </a:lnTo>
                  <a:lnTo>
                    <a:pt x="53" y="0"/>
                  </a:lnTo>
                  <a:lnTo>
                    <a:pt x="47" y="2"/>
                  </a:lnTo>
                  <a:lnTo>
                    <a:pt x="41" y="2"/>
                  </a:lnTo>
                  <a:lnTo>
                    <a:pt x="35" y="3"/>
                  </a:lnTo>
                  <a:lnTo>
                    <a:pt x="31" y="5"/>
                  </a:lnTo>
                  <a:lnTo>
                    <a:pt x="25" y="6"/>
                  </a:lnTo>
                  <a:lnTo>
                    <a:pt x="20" y="8"/>
                  </a:lnTo>
                  <a:lnTo>
                    <a:pt x="16" y="11"/>
                  </a:lnTo>
                  <a:lnTo>
                    <a:pt x="10" y="14"/>
                  </a:lnTo>
                  <a:lnTo>
                    <a:pt x="5" y="16"/>
                  </a:lnTo>
                  <a:lnTo>
                    <a:pt x="2" y="19"/>
                  </a:lnTo>
                  <a:lnTo>
                    <a:pt x="1" y="22"/>
                  </a:lnTo>
                  <a:lnTo>
                    <a:pt x="0" y="25"/>
                  </a:lnTo>
                  <a:lnTo>
                    <a:pt x="0" y="28"/>
                  </a:lnTo>
                  <a:lnTo>
                    <a:pt x="0" y="30"/>
                  </a:lnTo>
                  <a:lnTo>
                    <a:pt x="1" y="33"/>
                  </a:lnTo>
                  <a:lnTo>
                    <a:pt x="3" y="35"/>
                  </a:lnTo>
                  <a:lnTo>
                    <a:pt x="5" y="37"/>
                  </a:lnTo>
                  <a:lnTo>
                    <a:pt x="12" y="42"/>
                  </a:lnTo>
                  <a:lnTo>
                    <a:pt x="20" y="45"/>
                  </a:lnTo>
                  <a:lnTo>
                    <a:pt x="27" y="50"/>
                  </a:lnTo>
                  <a:lnTo>
                    <a:pt x="34" y="54"/>
                  </a:lnTo>
                  <a:lnTo>
                    <a:pt x="39" y="56"/>
                  </a:lnTo>
                  <a:lnTo>
                    <a:pt x="44" y="56"/>
                  </a:lnTo>
                  <a:lnTo>
                    <a:pt x="48" y="56"/>
                  </a:lnTo>
                  <a:lnTo>
                    <a:pt x="53" y="54"/>
                  </a:lnTo>
                  <a:lnTo>
                    <a:pt x="57" y="53"/>
                  </a:lnTo>
                  <a:lnTo>
                    <a:pt x="62" y="53"/>
                  </a:lnTo>
                  <a:lnTo>
                    <a:pt x="65" y="53"/>
                  </a:lnTo>
                  <a:lnTo>
                    <a:pt x="70" y="52"/>
                  </a:lnTo>
                  <a:lnTo>
                    <a:pt x="78" y="48"/>
                  </a:lnTo>
                  <a:lnTo>
                    <a:pt x="82" y="40"/>
                  </a:lnTo>
                  <a:lnTo>
                    <a:pt x="78" y="31"/>
                  </a:lnTo>
                  <a:lnTo>
                    <a:pt x="70" y="28"/>
                  </a:lnTo>
                  <a:lnTo>
                    <a:pt x="67" y="29"/>
                  </a:lnTo>
                  <a:lnTo>
                    <a:pt x="63" y="29"/>
                  </a:lnTo>
                  <a:lnTo>
                    <a:pt x="60" y="29"/>
                  </a:lnTo>
                  <a:lnTo>
                    <a:pt x="55" y="30"/>
                  </a:lnTo>
                  <a:lnTo>
                    <a:pt x="53" y="30"/>
                  </a:lnTo>
                  <a:lnTo>
                    <a:pt x="50" y="30"/>
                  </a:lnTo>
                  <a:lnTo>
                    <a:pt x="47" y="31"/>
                  </a:lnTo>
                  <a:lnTo>
                    <a:pt x="45" y="31"/>
                  </a:lnTo>
                  <a:lnTo>
                    <a:pt x="44" y="31"/>
                  </a:lnTo>
                  <a:lnTo>
                    <a:pt x="44" y="31"/>
                  </a:lnTo>
                  <a:lnTo>
                    <a:pt x="44" y="31"/>
                  </a:lnTo>
                  <a:lnTo>
                    <a:pt x="44" y="31"/>
                  </a:lnTo>
                  <a:lnTo>
                    <a:pt x="41" y="30"/>
                  </a:lnTo>
                  <a:lnTo>
                    <a:pt x="40" y="29"/>
                  </a:lnTo>
                  <a:lnTo>
                    <a:pt x="38" y="29"/>
                  </a:lnTo>
                  <a:lnTo>
                    <a:pt x="35" y="28"/>
                  </a:lnTo>
                  <a:lnTo>
                    <a:pt x="37" y="27"/>
                  </a:lnTo>
                  <a:lnTo>
                    <a:pt x="38" y="27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40" y="26"/>
                  </a:lnTo>
                  <a:lnTo>
                    <a:pt x="41" y="26"/>
                  </a:lnTo>
                  <a:lnTo>
                    <a:pt x="42" y="26"/>
                  </a:lnTo>
                  <a:lnTo>
                    <a:pt x="44" y="25"/>
                  </a:lnTo>
                  <a:lnTo>
                    <a:pt x="47" y="25"/>
                  </a:lnTo>
                  <a:lnTo>
                    <a:pt x="50" y="25"/>
                  </a:lnTo>
                  <a:lnTo>
                    <a:pt x="54" y="25"/>
                  </a:lnTo>
                  <a:lnTo>
                    <a:pt x="57" y="25"/>
                  </a:lnTo>
                  <a:lnTo>
                    <a:pt x="61" y="25"/>
                  </a:lnTo>
                  <a:lnTo>
                    <a:pt x="63" y="26"/>
                  </a:lnTo>
                  <a:lnTo>
                    <a:pt x="62" y="25"/>
                  </a:lnTo>
                  <a:lnTo>
                    <a:pt x="58" y="23"/>
                  </a:lnTo>
                  <a:lnTo>
                    <a:pt x="64" y="21"/>
                  </a:lnTo>
                  <a:lnTo>
                    <a:pt x="69" y="21"/>
                  </a:lnTo>
                  <a:lnTo>
                    <a:pt x="73" y="23"/>
                  </a:lnTo>
                  <a:lnTo>
                    <a:pt x="79" y="26"/>
                  </a:lnTo>
                  <a:lnTo>
                    <a:pt x="88" y="27"/>
                  </a:lnTo>
                  <a:lnTo>
                    <a:pt x="95" y="23"/>
                  </a:lnTo>
                  <a:lnTo>
                    <a:pt x="95" y="18"/>
                  </a:lnTo>
                  <a:lnTo>
                    <a:pt x="9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216"/>
            <p:cNvSpPr>
              <a:spLocks/>
            </p:cNvSpPr>
            <p:nvPr/>
          </p:nvSpPr>
          <p:spPr bwMode="auto">
            <a:xfrm>
              <a:off x="2486" y="2472"/>
              <a:ext cx="12" cy="18"/>
            </a:xfrm>
            <a:custGeom>
              <a:avLst/>
              <a:gdLst>
                <a:gd name="T0" fmla="*/ 0 w 25"/>
                <a:gd name="T1" fmla="*/ 13 h 37"/>
                <a:gd name="T2" fmla="*/ 0 w 25"/>
                <a:gd name="T3" fmla="*/ 15 h 37"/>
                <a:gd name="T4" fmla="*/ 0 w 25"/>
                <a:gd name="T5" fmla="*/ 18 h 37"/>
                <a:gd name="T6" fmla="*/ 0 w 25"/>
                <a:gd name="T7" fmla="*/ 22 h 37"/>
                <a:gd name="T8" fmla="*/ 0 w 25"/>
                <a:gd name="T9" fmla="*/ 25 h 37"/>
                <a:gd name="T10" fmla="*/ 4 w 25"/>
                <a:gd name="T11" fmla="*/ 34 h 37"/>
                <a:gd name="T12" fmla="*/ 13 w 25"/>
                <a:gd name="T13" fmla="*/ 37 h 37"/>
                <a:gd name="T14" fmla="*/ 21 w 25"/>
                <a:gd name="T15" fmla="*/ 34 h 37"/>
                <a:gd name="T16" fmla="*/ 25 w 25"/>
                <a:gd name="T17" fmla="*/ 25 h 37"/>
                <a:gd name="T18" fmla="*/ 25 w 25"/>
                <a:gd name="T19" fmla="*/ 22 h 37"/>
                <a:gd name="T20" fmla="*/ 25 w 25"/>
                <a:gd name="T21" fmla="*/ 18 h 37"/>
                <a:gd name="T22" fmla="*/ 25 w 25"/>
                <a:gd name="T23" fmla="*/ 15 h 37"/>
                <a:gd name="T24" fmla="*/ 25 w 25"/>
                <a:gd name="T25" fmla="*/ 13 h 37"/>
                <a:gd name="T26" fmla="*/ 21 w 25"/>
                <a:gd name="T27" fmla="*/ 3 h 37"/>
                <a:gd name="T28" fmla="*/ 13 w 25"/>
                <a:gd name="T29" fmla="*/ 0 h 37"/>
                <a:gd name="T30" fmla="*/ 4 w 25"/>
                <a:gd name="T31" fmla="*/ 3 h 37"/>
                <a:gd name="T32" fmla="*/ 0 w 25"/>
                <a:gd name="T33" fmla="*/ 13 h 37"/>
                <a:gd name="T34" fmla="*/ 0 w 25"/>
                <a:gd name="T35" fmla="*/ 1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5" h="37">
                  <a:moveTo>
                    <a:pt x="0" y="13"/>
                  </a:moveTo>
                  <a:lnTo>
                    <a:pt x="0" y="15"/>
                  </a:lnTo>
                  <a:lnTo>
                    <a:pt x="0" y="18"/>
                  </a:lnTo>
                  <a:lnTo>
                    <a:pt x="0" y="22"/>
                  </a:lnTo>
                  <a:lnTo>
                    <a:pt x="0" y="25"/>
                  </a:lnTo>
                  <a:lnTo>
                    <a:pt x="4" y="34"/>
                  </a:lnTo>
                  <a:lnTo>
                    <a:pt x="13" y="37"/>
                  </a:lnTo>
                  <a:lnTo>
                    <a:pt x="21" y="34"/>
                  </a:lnTo>
                  <a:lnTo>
                    <a:pt x="25" y="25"/>
                  </a:lnTo>
                  <a:lnTo>
                    <a:pt x="25" y="22"/>
                  </a:lnTo>
                  <a:lnTo>
                    <a:pt x="25" y="18"/>
                  </a:lnTo>
                  <a:lnTo>
                    <a:pt x="25" y="15"/>
                  </a:lnTo>
                  <a:lnTo>
                    <a:pt x="25" y="13"/>
                  </a:lnTo>
                  <a:lnTo>
                    <a:pt x="21" y="3"/>
                  </a:lnTo>
                  <a:lnTo>
                    <a:pt x="13" y="0"/>
                  </a:lnTo>
                  <a:lnTo>
                    <a:pt x="4" y="3"/>
                  </a:lnTo>
                  <a:lnTo>
                    <a:pt x="0" y="1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217"/>
            <p:cNvSpPr>
              <a:spLocks/>
            </p:cNvSpPr>
            <p:nvPr/>
          </p:nvSpPr>
          <p:spPr bwMode="auto">
            <a:xfrm>
              <a:off x="2383" y="2437"/>
              <a:ext cx="157" cy="108"/>
            </a:xfrm>
            <a:custGeom>
              <a:avLst/>
              <a:gdLst>
                <a:gd name="T0" fmla="*/ 313 w 316"/>
                <a:gd name="T1" fmla="*/ 161 h 216"/>
                <a:gd name="T2" fmla="*/ 306 w 316"/>
                <a:gd name="T3" fmla="*/ 138 h 216"/>
                <a:gd name="T4" fmla="*/ 292 w 316"/>
                <a:gd name="T5" fmla="*/ 116 h 216"/>
                <a:gd name="T6" fmla="*/ 286 w 316"/>
                <a:gd name="T7" fmla="*/ 111 h 216"/>
                <a:gd name="T8" fmla="*/ 277 w 316"/>
                <a:gd name="T9" fmla="*/ 70 h 216"/>
                <a:gd name="T10" fmla="*/ 246 w 316"/>
                <a:gd name="T11" fmla="*/ 15 h 216"/>
                <a:gd name="T12" fmla="*/ 186 w 316"/>
                <a:gd name="T13" fmla="*/ 3 h 216"/>
                <a:gd name="T14" fmla="*/ 153 w 316"/>
                <a:gd name="T15" fmla="*/ 17 h 216"/>
                <a:gd name="T16" fmla="*/ 129 w 316"/>
                <a:gd name="T17" fmla="*/ 38 h 216"/>
                <a:gd name="T18" fmla="*/ 110 w 316"/>
                <a:gd name="T19" fmla="*/ 64 h 216"/>
                <a:gd name="T20" fmla="*/ 99 w 316"/>
                <a:gd name="T21" fmla="*/ 77 h 216"/>
                <a:gd name="T22" fmla="*/ 83 w 316"/>
                <a:gd name="T23" fmla="*/ 77 h 216"/>
                <a:gd name="T24" fmla="*/ 59 w 316"/>
                <a:gd name="T25" fmla="*/ 72 h 216"/>
                <a:gd name="T26" fmla="*/ 37 w 316"/>
                <a:gd name="T27" fmla="*/ 66 h 216"/>
                <a:gd name="T28" fmla="*/ 16 w 316"/>
                <a:gd name="T29" fmla="*/ 62 h 216"/>
                <a:gd name="T30" fmla="*/ 1 w 316"/>
                <a:gd name="T31" fmla="*/ 68 h 216"/>
                <a:gd name="T32" fmla="*/ 7 w 316"/>
                <a:gd name="T33" fmla="*/ 111 h 216"/>
                <a:gd name="T34" fmla="*/ 30 w 316"/>
                <a:gd name="T35" fmla="*/ 163 h 216"/>
                <a:gd name="T36" fmla="*/ 73 w 316"/>
                <a:gd name="T37" fmla="*/ 201 h 216"/>
                <a:gd name="T38" fmla="*/ 126 w 316"/>
                <a:gd name="T39" fmla="*/ 216 h 216"/>
                <a:gd name="T40" fmla="*/ 173 w 316"/>
                <a:gd name="T41" fmla="*/ 202 h 216"/>
                <a:gd name="T42" fmla="*/ 208 w 316"/>
                <a:gd name="T43" fmla="*/ 172 h 216"/>
                <a:gd name="T44" fmla="*/ 187 w 316"/>
                <a:gd name="T45" fmla="*/ 163 h 216"/>
                <a:gd name="T46" fmla="*/ 151 w 316"/>
                <a:gd name="T47" fmla="*/ 187 h 216"/>
                <a:gd name="T48" fmla="*/ 113 w 316"/>
                <a:gd name="T49" fmla="*/ 191 h 216"/>
                <a:gd name="T50" fmla="*/ 73 w 316"/>
                <a:gd name="T51" fmla="*/ 172 h 216"/>
                <a:gd name="T52" fmla="*/ 46 w 316"/>
                <a:gd name="T53" fmla="*/ 141 h 216"/>
                <a:gd name="T54" fmla="*/ 30 w 316"/>
                <a:gd name="T55" fmla="*/ 103 h 216"/>
                <a:gd name="T56" fmla="*/ 44 w 316"/>
                <a:gd name="T57" fmla="*/ 93 h 216"/>
                <a:gd name="T58" fmla="*/ 69 w 316"/>
                <a:gd name="T59" fmla="*/ 98 h 216"/>
                <a:gd name="T60" fmla="*/ 95 w 316"/>
                <a:gd name="T61" fmla="*/ 100 h 216"/>
                <a:gd name="T62" fmla="*/ 121 w 316"/>
                <a:gd name="T63" fmla="*/ 89 h 216"/>
                <a:gd name="T64" fmla="*/ 140 w 316"/>
                <a:gd name="T65" fmla="*/ 65 h 216"/>
                <a:gd name="T66" fmla="*/ 158 w 316"/>
                <a:gd name="T67" fmla="*/ 41 h 216"/>
                <a:gd name="T68" fmla="*/ 188 w 316"/>
                <a:gd name="T69" fmla="*/ 27 h 216"/>
                <a:gd name="T70" fmla="*/ 220 w 316"/>
                <a:gd name="T71" fmla="*/ 30 h 216"/>
                <a:gd name="T72" fmla="*/ 255 w 316"/>
                <a:gd name="T73" fmla="*/ 69 h 216"/>
                <a:gd name="T74" fmla="*/ 262 w 316"/>
                <a:gd name="T75" fmla="*/ 118 h 216"/>
                <a:gd name="T76" fmla="*/ 270 w 316"/>
                <a:gd name="T77" fmla="*/ 125 h 216"/>
                <a:gd name="T78" fmla="*/ 271 w 316"/>
                <a:gd name="T79" fmla="*/ 127 h 216"/>
                <a:gd name="T80" fmla="*/ 274 w 316"/>
                <a:gd name="T81" fmla="*/ 134 h 216"/>
                <a:gd name="T82" fmla="*/ 279 w 316"/>
                <a:gd name="T83" fmla="*/ 142 h 216"/>
                <a:gd name="T84" fmla="*/ 284 w 316"/>
                <a:gd name="T85" fmla="*/ 149 h 216"/>
                <a:gd name="T86" fmla="*/ 285 w 316"/>
                <a:gd name="T87" fmla="*/ 154 h 216"/>
                <a:gd name="T88" fmla="*/ 286 w 316"/>
                <a:gd name="T89" fmla="*/ 156 h 216"/>
                <a:gd name="T90" fmla="*/ 280 w 316"/>
                <a:gd name="T91" fmla="*/ 160 h 216"/>
                <a:gd name="T92" fmla="*/ 259 w 316"/>
                <a:gd name="T93" fmla="*/ 153 h 216"/>
                <a:gd name="T94" fmla="*/ 238 w 316"/>
                <a:gd name="T95" fmla="*/ 145 h 216"/>
                <a:gd name="T96" fmla="*/ 217 w 316"/>
                <a:gd name="T97" fmla="*/ 151 h 216"/>
                <a:gd name="T98" fmla="*/ 234 w 316"/>
                <a:gd name="T99" fmla="*/ 169 h 216"/>
                <a:gd name="T100" fmla="*/ 263 w 316"/>
                <a:gd name="T101" fmla="*/ 179 h 216"/>
                <a:gd name="T102" fmla="*/ 292 w 316"/>
                <a:gd name="T103" fmla="*/ 190 h 216"/>
                <a:gd name="T104" fmla="*/ 313 w 316"/>
                <a:gd name="T105" fmla="*/ 190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16" h="216">
                  <a:moveTo>
                    <a:pt x="316" y="178"/>
                  </a:moveTo>
                  <a:lnTo>
                    <a:pt x="314" y="170"/>
                  </a:lnTo>
                  <a:lnTo>
                    <a:pt x="313" y="161"/>
                  </a:lnTo>
                  <a:lnTo>
                    <a:pt x="310" y="153"/>
                  </a:lnTo>
                  <a:lnTo>
                    <a:pt x="308" y="145"/>
                  </a:lnTo>
                  <a:lnTo>
                    <a:pt x="306" y="138"/>
                  </a:lnTo>
                  <a:lnTo>
                    <a:pt x="301" y="130"/>
                  </a:lnTo>
                  <a:lnTo>
                    <a:pt x="296" y="123"/>
                  </a:lnTo>
                  <a:lnTo>
                    <a:pt x="292" y="116"/>
                  </a:lnTo>
                  <a:lnTo>
                    <a:pt x="289" y="115"/>
                  </a:lnTo>
                  <a:lnTo>
                    <a:pt x="288" y="113"/>
                  </a:lnTo>
                  <a:lnTo>
                    <a:pt x="286" y="111"/>
                  </a:lnTo>
                  <a:lnTo>
                    <a:pt x="284" y="111"/>
                  </a:lnTo>
                  <a:lnTo>
                    <a:pt x="281" y="91"/>
                  </a:lnTo>
                  <a:lnTo>
                    <a:pt x="277" y="70"/>
                  </a:lnTo>
                  <a:lnTo>
                    <a:pt x="270" y="49"/>
                  </a:lnTo>
                  <a:lnTo>
                    <a:pt x="259" y="30"/>
                  </a:lnTo>
                  <a:lnTo>
                    <a:pt x="246" y="15"/>
                  </a:lnTo>
                  <a:lnTo>
                    <a:pt x="230" y="4"/>
                  </a:lnTo>
                  <a:lnTo>
                    <a:pt x="209" y="0"/>
                  </a:lnTo>
                  <a:lnTo>
                    <a:pt x="186" y="3"/>
                  </a:lnTo>
                  <a:lnTo>
                    <a:pt x="173" y="8"/>
                  </a:lnTo>
                  <a:lnTo>
                    <a:pt x="163" y="12"/>
                  </a:lnTo>
                  <a:lnTo>
                    <a:pt x="153" y="17"/>
                  </a:lnTo>
                  <a:lnTo>
                    <a:pt x="145" y="23"/>
                  </a:lnTo>
                  <a:lnTo>
                    <a:pt x="137" y="31"/>
                  </a:lnTo>
                  <a:lnTo>
                    <a:pt x="129" y="38"/>
                  </a:lnTo>
                  <a:lnTo>
                    <a:pt x="122" y="47"/>
                  </a:lnTo>
                  <a:lnTo>
                    <a:pt x="114" y="57"/>
                  </a:lnTo>
                  <a:lnTo>
                    <a:pt x="110" y="64"/>
                  </a:lnTo>
                  <a:lnTo>
                    <a:pt x="105" y="70"/>
                  </a:lnTo>
                  <a:lnTo>
                    <a:pt x="103" y="75"/>
                  </a:lnTo>
                  <a:lnTo>
                    <a:pt x="99" y="77"/>
                  </a:lnTo>
                  <a:lnTo>
                    <a:pt x="96" y="78"/>
                  </a:lnTo>
                  <a:lnTo>
                    <a:pt x="90" y="78"/>
                  </a:lnTo>
                  <a:lnTo>
                    <a:pt x="83" y="77"/>
                  </a:lnTo>
                  <a:lnTo>
                    <a:pt x="74" y="75"/>
                  </a:lnTo>
                  <a:lnTo>
                    <a:pt x="67" y="73"/>
                  </a:lnTo>
                  <a:lnTo>
                    <a:pt x="59" y="72"/>
                  </a:lnTo>
                  <a:lnTo>
                    <a:pt x="52" y="70"/>
                  </a:lnTo>
                  <a:lnTo>
                    <a:pt x="45" y="69"/>
                  </a:lnTo>
                  <a:lnTo>
                    <a:pt x="37" y="66"/>
                  </a:lnTo>
                  <a:lnTo>
                    <a:pt x="30" y="65"/>
                  </a:lnTo>
                  <a:lnTo>
                    <a:pt x="23" y="63"/>
                  </a:lnTo>
                  <a:lnTo>
                    <a:pt x="16" y="62"/>
                  </a:lnTo>
                  <a:lnTo>
                    <a:pt x="10" y="62"/>
                  </a:lnTo>
                  <a:lnTo>
                    <a:pt x="6" y="64"/>
                  </a:lnTo>
                  <a:lnTo>
                    <a:pt x="1" y="68"/>
                  </a:lnTo>
                  <a:lnTo>
                    <a:pt x="0" y="73"/>
                  </a:lnTo>
                  <a:lnTo>
                    <a:pt x="2" y="92"/>
                  </a:lnTo>
                  <a:lnTo>
                    <a:pt x="7" y="111"/>
                  </a:lnTo>
                  <a:lnTo>
                    <a:pt x="13" y="130"/>
                  </a:lnTo>
                  <a:lnTo>
                    <a:pt x="21" y="147"/>
                  </a:lnTo>
                  <a:lnTo>
                    <a:pt x="30" y="163"/>
                  </a:lnTo>
                  <a:lnTo>
                    <a:pt x="43" y="178"/>
                  </a:lnTo>
                  <a:lnTo>
                    <a:pt x="57" y="191"/>
                  </a:lnTo>
                  <a:lnTo>
                    <a:pt x="73" y="201"/>
                  </a:lnTo>
                  <a:lnTo>
                    <a:pt x="91" y="209"/>
                  </a:lnTo>
                  <a:lnTo>
                    <a:pt x="110" y="215"/>
                  </a:lnTo>
                  <a:lnTo>
                    <a:pt x="126" y="216"/>
                  </a:lnTo>
                  <a:lnTo>
                    <a:pt x="142" y="215"/>
                  </a:lnTo>
                  <a:lnTo>
                    <a:pt x="158" y="210"/>
                  </a:lnTo>
                  <a:lnTo>
                    <a:pt x="173" y="202"/>
                  </a:lnTo>
                  <a:lnTo>
                    <a:pt x="189" y="193"/>
                  </a:lnTo>
                  <a:lnTo>
                    <a:pt x="204" y="180"/>
                  </a:lnTo>
                  <a:lnTo>
                    <a:pt x="208" y="172"/>
                  </a:lnTo>
                  <a:lnTo>
                    <a:pt x="204" y="164"/>
                  </a:lnTo>
                  <a:lnTo>
                    <a:pt x="196" y="160"/>
                  </a:lnTo>
                  <a:lnTo>
                    <a:pt x="187" y="163"/>
                  </a:lnTo>
                  <a:lnTo>
                    <a:pt x="174" y="174"/>
                  </a:lnTo>
                  <a:lnTo>
                    <a:pt x="163" y="182"/>
                  </a:lnTo>
                  <a:lnTo>
                    <a:pt x="151" y="187"/>
                  </a:lnTo>
                  <a:lnTo>
                    <a:pt x="138" y="191"/>
                  </a:lnTo>
                  <a:lnTo>
                    <a:pt x="127" y="192"/>
                  </a:lnTo>
                  <a:lnTo>
                    <a:pt x="113" y="191"/>
                  </a:lnTo>
                  <a:lnTo>
                    <a:pt x="100" y="187"/>
                  </a:lnTo>
                  <a:lnTo>
                    <a:pt x="85" y="180"/>
                  </a:lnTo>
                  <a:lnTo>
                    <a:pt x="73" y="172"/>
                  </a:lnTo>
                  <a:lnTo>
                    <a:pt x="62" y="163"/>
                  </a:lnTo>
                  <a:lnTo>
                    <a:pt x="53" y="153"/>
                  </a:lnTo>
                  <a:lnTo>
                    <a:pt x="46" y="141"/>
                  </a:lnTo>
                  <a:lnTo>
                    <a:pt x="39" y="130"/>
                  </a:lnTo>
                  <a:lnTo>
                    <a:pt x="34" y="117"/>
                  </a:lnTo>
                  <a:lnTo>
                    <a:pt x="30" y="103"/>
                  </a:lnTo>
                  <a:lnTo>
                    <a:pt x="27" y="89"/>
                  </a:lnTo>
                  <a:lnTo>
                    <a:pt x="35" y="91"/>
                  </a:lnTo>
                  <a:lnTo>
                    <a:pt x="44" y="93"/>
                  </a:lnTo>
                  <a:lnTo>
                    <a:pt x="52" y="94"/>
                  </a:lnTo>
                  <a:lnTo>
                    <a:pt x="61" y="96"/>
                  </a:lnTo>
                  <a:lnTo>
                    <a:pt x="69" y="98"/>
                  </a:lnTo>
                  <a:lnTo>
                    <a:pt x="77" y="99"/>
                  </a:lnTo>
                  <a:lnTo>
                    <a:pt x="87" y="99"/>
                  </a:lnTo>
                  <a:lnTo>
                    <a:pt x="95" y="100"/>
                  </a:lnTo>
                  <a:lnTo>
                    <a:pt x="105" y="99"/>
                  </a:lnTo>
                  <a:lnTo>
                    <a:pt x="113" y="95"/>
                  </a:lnTo>
                  <a:lnTo>
                    <a:pt x="121" y="89"/>
                  </a:lnTo>
                  <a:lnTo>
                    <a:pt x="128" y="83"/>
                  </a:lnTo>
                  <a:lnTo>
                    <a:pt x="134" y="75"/>
                  </a:lnTo>
                  <a:lnTo>
                    <a:pt x="140" y="65"/>
                  </a:lnTo>
                  <a:lnTo>
                    <a:pt x="144" y="57"/>
                  </a:lnTo>
                  <a:lnTo>
                    <a:pt x="150" y="49"/>
                  </a:lnTo>
                  <a:lnTo>
                    <a:pt x="158" y="41"/>
                  </a:lnTo>
                  <a:lnTo>
                    <a:pt x="167" y="34"/>
                  </a:lnTo>
                  <a:lnTo>
                    <a:pt x="178" y="30"/>
                  </a:lnTo>
                  <a:lnTo>
                    <a:pt x="188" y="27"/>
                  </a:lnTo>
                  <a:lnTo>
                    <a:pt x="200" y="26"/>
                  </a:lnTo>
                  <a:lnTo>
                    <a:pt x="210" y="27"/>
                  </a:lnTo>
                  <a:lnTo>
                    <a:pt x="220" y="30"/>
                  </a:lnTo>
                  <a:lnTo>
                    <a:pt x="231" y="34"/>
                  </a:lnTo>
                  <a:lnTo>
                    <a:pt x="246" y="49"/>
                  </a:lnTo>
                  <a:lnTo>
                    <a:pt x="255" y="69"/>
                  </a:lnTo>
                  <a:lnTo>
                    <a:pt x="259" y="92"/>
                  </a:lnTo>
                  <a:lnTo>
                    <a:pt x="261" y="114"/>
                  </a:lnTo>
                  <a:lnTo>
                    <a:pt x="262" y="118"/>
                  </a:lnTo>
                  <a:lnTo>
                    <a:pt x="264" y="122"/>
                  </a:lnTo>
                  <a:lnTo>
                    <a:pt x="266" y="124"/>
                  </a:lnTo>
                  <a:lnTo>
                    <a:pt x="270" y="125"/>
                  </a:lnTo>
                  <a:lnTo>
                    <a:pt x="270" y="126"/>
                  </a:lnTo>
                  <a:lnTo>
                    <a:pt x="271" y="126"/>
                  </a:lnTo>
                  <a:lnTo>
                    <a:pt x="271" y="127"/>
                  </a:lnTo>
                  <a:lnTo>
                    <a:pt x="271" y="129"/>
                  </a:lnTo>
                  <a:lnTo>
                    <a:pt x="273" y="131"/>
                  </a:lnTo>
                  <a:lnTo>
                    <a:pt x="274" y="134"/>
                  </a:lnTo>
                  <a:lnTo>
                    <a:pt x="277" y="138"/>
                  </a:lnTo>
                  <a:lnTo>
                    <a:pt x="278" y="140"/>
                  </a:lnTo>
                  <a:lnTo>
                    <a:pt x="279" y="142"/>
                  </a:lnTo>
                  <a:lnTo>
                    <a:pt x="281" y="145"/>
                  </a:lnTo>
                  <a:lnTo>
                    <a:pt x="283" y="147"/>
                  </a:lnTo>
                  <a:lnTo>
                    <a:pt x="284" y="149"/>
                  </a:lnTo>
                  <a:lnTo>
                    <a:pt x="285" y="151"/>
                  </a:lnTo>
                  <a:lnTo>
                    <a:pt x="285" y="153"/>
                  </a:lnTo>
                  <a:lnTo>
                    <a:pt x="285" y="154"/>
                  </a:lnTo>
                  <a:lnTo>
                    <a:pt x="285" y="152"/>
                  </a:lnTo>
                  <a:lnTo>
                    <a:pt x="286" y="154"/>
                  </a:lnTo>
                  <a:lnTo>
                    <a:pt x="286" y="156"/>
                  </a:lnTo>
                  <a:lnTo>
                    <a:pt x="287" y="160"/>
                  </a:lnTo>
                  <a:lnTo>
                    <a:pt x="287" y="162"/>
                  </a:lnTo>
                  <a:lnTo>
                    <a:pt x="280" y="160"/>
                  </a:lnTo>
                  <a:lnTo>
                    <a:pt x="273" y="157"/>
                  </a:lnTo>
                  <a:lnTo>
                    <a:pt x="266" y="155"/>
                  </a:lnTo>
                  <a:lnTo>
                    <a:pt x="259" y="153"/>
                  </a:lnTo>
                  <a:lnTo>
                    <a:pt x="253" y="151"/>
                  </a:lnTo>
                  <a:lnTo>
                    <a:pt x="246" y="147"/>
                  </a:lnTo>
                  <a:lnTo>
                    <a:pt x="238" y="145"/>
                  </a:lnTo>
                  <a:lnTo>
                    <a:pt x="231" y="142"/>
                  </a:lnTo>
                  <a:lnTo>
                    <a:pt x="221" y="144"/>
                  </a:lnTo>
                  <a:lnTo>
                    <a:pt x="217" y="151"/>
                  </a:lnTo>
                  <a:lnTo>
                    <a:pt x="217" y="160"/>
                  </a:lnTo>
                  <a:lnTo>
                    <a:pt x="225" y="165"/>
                  </a:lnTo>
                  <a:lnTo>
                    <a:pt x="234" y="169"/>
                  </a:lnTo>
                  <a:lnTo>
                    <a:pt x="244" y="172"/>
                  </a:lnTo>
                  <a:lnTo>
                    <a:pt x="254" y="176"/>
                  </a:lnTo>
                  <a:lnTo>
                    <a:pt x="263" y="179"/>
                  </a:lnTo>
                  <a:lnTo>
                    <a:pt x="272" y="183"/>
                  </a:lnTo>
                  <a:lnTo>
                    <a:pt x="283" y="186"/>
                  </a:lnTo>
                  <a:lnTo>
                    <a:pt x="292" y="190"/>
                  </a:lnTo>
                  <a:lnTo>
                    <a:pt x="301" y="193"/>
                  </a:lnTo>
                  <a:lnTo>
                    <a:pt x="308" y="193"/>
                  </a:lnTo>
                  <a:lnTo>
                    <a:pt x="313" y="190"/>
                  </a:lnTo>
                  <a:lnTo>
                    <a:pt x="316" y="184"/>
                  </a:lnTo>
                  <a:lnTo>
                    <a:pt x="316" y="17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218"/>
            <p:cNvSpPr>
              <a:spLocks/>
            </p:cNvSpPr>
            <p:nvPr/>
          </p:nvSpPr>
          <p:spPr bwMode="auto">
            <a:xfrm>
              <a:off x="2430" y="2542"/>
              <a:ext cx="18" cy="29"/>
            </a:xfrm>
            <a:custGeom>
              <a:avLst/>
              <a:gdLst>
                <a:gd name="T0" fmla="*/ 13 w 37"/>
                <a:gd name="T1" fmla="*/ 8 h 58"/>
                <a:gd name="T2" fmla="*/ 10 w 37"/>
                <a:gd name="T3" fmla="*/ 18 h 58"/>
                <a:gd name="T4" fmla="*/ 7 w 37"/>
                <a:gd name="T5" fmla="*/ 26 h 58"/>
                <a:gd name="T6" fmla="*/ 3 w 37"/>
                <a:gd name="T7" fmla="*/ 35 h 58"/>
                <a:gd name="T8" fmla="*/ 0 w 37"/>
                <a:gd name="T9" fmla="*/ 44 h 58"/>
                <a:gd name="T10" fmla="*/ 0 w 37"/>
                <a:gd name="T11" fmla="*/ 53 h 58"/>
                <a:gd name="T12" fmla="*/ 7 w 37"/>
                <a:gd name="T13" fmla="*/ 58 h 58"/>
                <a:gd name="T14" fmla="*/ 16 w 37"/>
                <a:gd name="T15" fmla="*/ 58 h 58"/>
                <a:gd name="T16" fmla="*/ 23 w 37"/>
                <a:gd name="T17" fmla="*/ 51 h 58"/>
                <a:gd name="T18" fmla="*/ 26 w 37"/>
                <a:gd name="T19" fmla="*/ 42 h 58"/>
                <a:gd name="T20" fmla="*/ 30 w 37"/>
                <a:gd name="T21" fmla="*/ 33 h 58"/>
                <a:gd name="T22" fmla="*/ 33 w 37"/>
                <a:gd name="T23" fmla="*/ 23 h 58"/>
                <a:gd name="T24" fmla="*/ 37 w 37"/>
                <a:gd name="T25" fmla="*/ 14 h 58"/>
                <a:gd name="T26" fmla="*/ 35 w 37"/>
                <a:gd name="T27" fmla="*/ 5 h 58"/>
                <a:gd name="T28" fmla="*/ 28 w 37"/>
                <a:gd name="T29" fmla="*/ 0 h 58"/>
                <a:gd name="T30" fmla="*/ 19 w 37"/>
                <a:gd name="T31" fmla="*/ 2 h 58"/>
                <a:gd name="T32" fmla="*/ 13 w 37"/>
                <a:gd name="T33" fmla="*/ 8 h 58"/>
                <a:gd name="T34" fmla="*/ 13 w 37"/>
                <a:gd name="T35" fmla="*/ 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" h="58">
                  <a:moveTo>
                    <a:pt x="13" y="8"/>
                  </a:moveTo>
                  <a:lnTo>
                    <a:pt x="10" y="18"/>
                  </a:lnTo>
                  <a:lnTo>
                    <a:pt x="7" y="26"/>
                  </a:lnTo>
                  <a:lnTo>
                    <a:pt x="3" y="35"/>
                  </a:lnTo>
                  <a:lnTo>
                    <a:pt x="0" y="44"/>
                  </a:lnTo>
                  <a:lnTo>
                    <a:pt x="0" y="53"/>
                  </a:lnTo>
                  <a:lnTo>
                    <a:pt x="7" y="58"/>
                  </a:lnTo>
                  <a:lnTo>
                    <a:pt x="16" y="58"/>
                  </a:lnTo>
                  <a:lnTo>
                    <a:pt x="23" y="51"/>
                  </a:lnTo>
                  <a:lnTo>
                    <a:pt x="26" y="42"/>
                  </a:lnTo>
                  <a:lnTo>
                    <a:pt x="30" y="33"/>
                  </a:lnTo>
                  <a:lnTo>
                    <a:pt x="33" y="23"/>
                  </a:lnTo>
                  <a:lnTo>
                    <a:pt x="37" y="14"/>
                  </a:lnTo>
                  <a:lnTo>
                    <a:pt x="35" y="5"/>
                  </a:lnTo>
                  <a:lnTo>
                    <a:pt x="28" y="0"/>
                  </a:lnTo>
                  <a:lnTo>
                    <a:pt x="19" y="2"/>
                  </a:lnTo>
                  <a:lnTo>
                    <a:pt x="13" y="8"/>
                  </a:lnTo>
                  <a:lnTo>
                    <a:pt x="13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219"/>
            <p:cNvSpPr>
              <a:spLocks/>
            </p:cNvSpPr>
            <p:nvPr/>
          </p:nvSpPr>
          <p:spPr bwMode="auto">
            <a:xfrm>
              <a:off x="2457" y="2540"/>
              <a:ext cx="27" cy="34"/>
            </a:xfrm>
            <a:custGeom>
              <a:avLst/>
              <a:gdLst>
                <a:gd name="T0" fmla="*/ 39 w 54"/>
                <a:gd name="T1" fmla="*/ 40 h 68"/>
                <a:gd name="T2" fmla="*/ 38 w 54"/>
                <a:gd name="T3" fmla="*/ 40 h 68"/>
                <a:gd name="T4" fmla="*/ 36 w 54"/>
                <a:gd name="T5" fmla="*/ 40 h 68"/>
                <a:gd name="T6" fmla="*/ 34 w 54"/>
                <a:gd name="T7" fmla="*/ 41 h 68"/>
                <a:gd name="T8" fmla="*/ 32 w 54"/>
                <a:gd name="T9" fmla="*/ 41 h 68"/>
                <a:gd name="T10" fmla="*/ 32 w 54"/>
                <a:gd name="T11" fmla="*/ 40 h 68"/>
                <a:gd name="T12" fmla="*/ 32 w 54"/>
                <a:gd name="T13" fmla="*/ 39 h 68"/>
                <a:gd name="T14" fmla="*/ 32 w 54"/>
                <a:gd name="T15" fmla="*/ 37 h 68"/>
                <a:gd name="T16" fmla="*/ 32 w 54"/>
                <a:gd name="T17" fmla="*/ 34 h 68"/>
                <a:gd name="T18" fmla="*/ 30 w 54"/>
                <a:gd name="T19" fmla="*/ 29 h 68"/>
                <a:gd name="T20" fmla="*/ 27 w 54"/>
                <a:gd name="T21" fmla="*/ 22 h 68"/>
                <a:gd name="T22" fmla="*/ 25 w 54"/>
                <a:gd name="T23" fmla="*/ 15 h 68"/>
                <a:gd name="T24" fmla="*/ 23 w 54"/>
                <a:gd name="T25" fmla="*/ 8 h 68"/>
                <a:gd name="T26" fmla="*/ 17 w 54"/>
                <a:gd name="T27" fmla="*/ 1 h 68"/>
                <a:gd name="T28" fmla="*/ 8 w 54"/>
                <a:gd name="T29" fmla="*/ 0 h 68"/>
                <a:gd name="T30" fmla="*/ 1 w 54"/>
                <a:gd name="T31" fmla="*/ 4 h 68"/>
                <a:gd name="T32" fmla="*/ 0 w 54"/>
                <a:gd name="T33" fmla="*/ 14 h 68"/>
                <a:gd name="T34" fmla="*/ 2 w 54"/>
                <a:gd name="T35" fmla="*/ 20 h 68"/>
                <a:gd name="T36" fmla="*/ 4 w 54"/>
                <a:gd name="T37" fmla="*/ 27 h 68"/>
                <a:gd name="T38" fmla="*/ 7 w 54"/>
                <a:gd name="T39" fmla="*/ 34 h 68"/>
                <a:gd name="T40" fmla="*/ 9 w 54"/>
                <a:gd name="T41" fmla="*/ 41 h 68"/>
                <a:gd name="T42" fmla="*/ 10 w 54"/>
                <a:gd name="T43" fmla="*/ 44 h 68"/>
                <a:gd name="T44" fmla="*/ 11 w 54"/>
                <a:gd name="T45" fmla="*/ 46 h 68"/>
                <a:gd name="T46" fmla="*/ 14 w 54"/>
                <a:gd name="T47" fmla="*/ 47 h 68"/>
                <a:gd name="T48" fmla="*/ 15 w 54"/>
                <a:gd name="T49" fmla="*/ 48 h 68"/>
                <a:gd name="T50" fmla="*/ 12 w 54"/>
                <a:gd name="T51" fmla="*/ 55 h 68"/>
                <a:gd name="T52" fmla="*/ 15 w 54"/>
                <a:gd name="T53" fmla="*/ 62 h 68"/>
                <a:gd name="T54" fmla="*/ 19 w 54"/>
                <a:gd name="T55" fmla="*/ 67 h 68"/>
                <a:gd name="T56" fmla="*/ 27 w 54"/>
                <a:gd name="T57" fmla="*/ 68 h 68"/>
                <a:gd name="T58" fmla="*/ 32 w 54"/>
                <a:gd name="T59" fmla="*/ 67 h 68"/>
                <a:gd name="T60" fmla="*/ 37 w 54"/>
                <a:gd name="T61" fmla="*/ 65 h 68"/>
                <a:gd name="T62" fmla="*/ 41 w 54"/>
                <a:gd name="T63" fmla="*/ 64 h 68"/>
                <a:gd name="T64" fmla="*/ 46 w 54"/>
                <a:gd name="T65" fmla="*/ 63 h 68"/>
                <a:gd name="T66" fmla="*/ 53 w 54"/>
                <a:gd name="T67" fmla="*/ 57 h 68"/>
                <a:gd name="T68" fmla="*/ 54 w 54"/>
                <a:gd name="T69" fmla="*/ 49 h 68"/>
                <a:gd name="T70" fmla="*/ 48 w 54"/>
                <a:gd name="T71" fmla="*/ 41 h 68"/>
                <a:gd name="T72" fmla="*/ 39 w 54"/>
                <a:gd name="T73" fmla="*/ 4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4" h="68">
                  <a:moveTo>
                    <a:pt x="39" y="40"/>
                  </a:moveTo>
                  <a:lnTo>
                    <a:pt x="38" y="40"/>
                  </a:lnTo>
                  <a:lnTo>
                    <a:pt x="36" y="40"/>
                  </a:lnTo>
                  <a:lnTo>
                    <a:pt x="34" y="41"/>
                  </a:lnTo>
                  <a:lnTo>
                    <a:pt x="32" y="41"/>
                  </a:lnTo>
                  <a:lnTo>
                    <a:pt x="32" y="40"/>
                  </a:lnTo>
                  <a:lnTo>
                    <a:pt x="32" y="39"/>
                  </a:lnTo>
                  <a:lnTo>
                    <a:pt x="32" y="37"/>
                  </a:lnTo>
                  <a:lnTo>
                    <a:pt x="32" y="34"/>
                  </a:lnTo>
                  <a:lnTo>
                    <a:pt x="30" y="29"/>
                  </a:lnTo>
                  <a:lnTo>
                    <a:pt x="27" y="22"/>
                  </a:lnTo>
                  <a:lnTo>
                    <a:pt x="25" y="15"/>
                  </a:lnTo>
                  <a:lnTo>
                    <a:pt x="23" y="8"/>
                  </a:lnTo>
                  <a:lnTo>
                    <a:pt x="17" y="1"/>
                  </a:lnTo>
                  <a:lnTo>
                    <a:pt x="8" y="0"/>
                  </a:lnTo>
                  <a:lnTo>
                    <a:pt x="1" y="4"/>
                  </a:lnTo>
                  <a:lnTo>
                    <a:pt x="0" y="14"/>
                  </a:lnTo>
                  <a:lnTo>
                    <a:pt x="2" y="20"/>
                  </a:lnTo>
                  <a:lnTo>
                    <a:pt x="4" y="27"/>
                  </a:lnTo>
                  <a:lnTo>
                    <a:pt x="7" y="34"/>
                  </a:lnTo>
                  <a:lnTo>
                    <a:pt x="9" y="41"/>
                  </a:lnTo>
                  <a:lnTo>
                    <a:pt x="10" y="44"/>
                  </a:lnTo>
                  <a:lnTo>
                    <a:pt x="11" y="46"/>
                  </a:lnTo>
                  <a:lnTo>
                    <a:pt x="14" y="47"/>
                  </a:lnTo>
                  <a:lnTo>
                    <a:pt x="15" y="48"/>
                  </a:lnTo>
                  <a:lnTo>
                    <a:pt x="12" y="55"/>
                  </a:lnTo>
                  <a:lnTo>
                    <a:pt x="15" y="62"/>
                  </a:lnTo>
                  <a:lnTo>
                    <a:pt x="19" y="67"/>
                  </a:lnTo>
                  <a:lnTo>
                    <a:pt x="27" y="68"/>
                  </a:lnTo>
                  <a:lnTo>
                    <a:pt x="32" y="67"/>
                  </a:lnTo>
                  <a:lnTo>
                    <a:pt x="37" y="65"/>
                  </a:lnTo>
                  <a:lnTo>
                    <a:pt x="41" y="64"/>
                  </a:lnTo>
                  <a:lnTo>
                    <a:pt x="46" y="63"/>
                  </a:lnTo>
                  <a:lnTo>
                    <a:pt x="53" y="57"/>
                  </a:lnTo>
                  <a:lnTo>
                    <a:pt x="54" y="49"/>
                  </a:lnTo>
                  <a:lnTo>
                    <a:pt x="48" y="41"/>
                  </a:lnTo>
                  <a:lnTo>
                    <a:pt x="39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220"/>
            <p:cNvSpPr>
              <a:spLocks/>
            </p:cNvSpPr>
            <p:nvPr/>
          </p:nvSpPr>
          <p:spPr bwMode="auto">
            <a:xfrm>
              <a:off x="2421" y="2571"/>
              <a:ext cx="16" cy="12"/>
            </a:xfrm>
            <a:custGeom>
              <a:avLst/>
              <a:gdLst>
                <a:gd name="T0" fmla="*/ 21 w 34"/>
                <a:gd name="T1" fmla="*/ 0 h 24"/>
                <a:gd name="T2" fmla="*/ 19 w 34"/>
                <a:gd name="T3" fmla="*/ 0 h 24"/>
                <a:gd name="T4" fmla="*/ 16 w 34"/>
                <a:gd name="T5" fmla="*/ 0 h 24"/>
                <a:gd name="T6" fmla="*/ 14 w 34"/>
                <a:gd name="T7" fmla="*/ 0 h 24"/>
                <a:gd name="T8" fmla="*/ 12 w 34"/>
                <a:gd name="T9" fmla="*/ 0 h 24"/>
                <a:gd name="T10" fmla="*/ 4 w 34"/>
                <a:gd name="T11" fmla="*/ 3 h 24"/>
                <a:gd name="T12" fmla="*/ 0 w 34"/>
                <a:gd name="T13" fmla="*/ 11 h 24"/>
                <a:gd name="T14" fmla="*/ 4 w 34"/>
                <a:gd name="T15" fmla="*/ 21 h 24"/>
                <a:gd name="T16" fmla="*/ 12 w 34"/>
                <a:gd name="T17" fmla="*/ 24 h 24"/>
                <a:gd name="T18" fmla="*/ 14 w 34"/>
                <a:gd name="T19" fmla="*/ 24 h 24"/>
                <a:gd name="T20" fmla="*/ 16 w 34"/>
                <a:gd name="T21" fmla="*/ 24 h 24"/>
                <a:gd name="T22" fmla="*/ 19 w 34"/>
                <a:gd name="T23" fmla="*/ 24 h 24"/>
                <a:gd name="T24" fmla="*/ 21 w 34"/>
                <a:gd name="T25" fmla="*/ 24 h 24"/>
                <a:gd name="T26" fmla="*/ 30 w 34"/>
                <a:gd name="T27" fmla="*/ 21 h 24"/>
                <a:gd name="T28" fmla="*/ 34 w 34"/>
                <a:gd name="T29" fmla="*/ 11 h 24"/>
                <a:gd name="T30" fmla="*/ 30 w 34"/>
                <a:gd name="T31" fmla="*/ 3 h 24"/>
                <a:gd name="T32" fmla="*/ 21 w 34"/>
                <a:gd name="T33" fmla="*/ 0 h 24"/>
                <a:gd name="T34" fmla="*/ 21 w 34"/>
                <a:gd name="T3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4" h="24">
                  <a:moveTo>
                    <a:pt x="21" y="0"/>
                  </a:moveTo>
                  <a:lnTo>
                    <a:pt x="19" y="0"/>
                  </a:lnTo>
                  <a:lnTo>
                    <a:pt x="16" y="0"/>
                  </a:lnTo>
                  <a:lnTo>
                    <a:pt x="14" y="0"/>
                  </a:lnTo>
                  <a:lnTo>
                    <a:pt x="12" y="0"/>
                  </a:lnTo>
                  <a:lnTo>
                    <a:pt x="4" y="3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12" y="24"/>
                  </a:lnTo>
                  <a:lnTo>
                    <a:pt x="14" y="24"/>
                  </a:lnTo>
                  <a:lnTo>
                    <a:pt x="16" y="24"/>
                  </a:lnTo>
                  <a:lnTo>
                    <a:pt x="19" y="24"/>
                  </a:lnTo>
                  <a:lnTo>
                    <a:pt x="21" y="24"/>
                  </a:lnTo>
                  <a:lnTo>
                    <a:pt x="30" y="21"/>
                  </a:lnTo>
                  <a:lnTo>
                    <a:pt x="34" y="11"/>
                  </a:lnTo>
                  <a:lnTo>
                    <a:pt x="30" y="3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221"/>
            <p:cNvSpPr>
              <a:spLocks/>
            </p:cNvSpPr>
            <p:nvPr/>
          </p:nvSpPr>
          <p:spPr bwMode="auto">
            <a:xfrm>
              <a:off x="2410" y="2328"/>
              <a:ext cx="106" cy="78"/>
            </a:xfrm>
            <a:custGeom>
              <a:avLst/>
              <a:gdLst>
                <a:gd name="T0" fmla="*/ 193 w 212"/>
                <a:gd name="T1" fmla="*/ 115 h 157"/>
                <a:gd name="T2" fmla="*/ 177 w 212"/>
                <a:gd name="T3" fmla="*/ 106 h 157"/>
                <a:gd name="T4" fmla="*/ 165 w 212"/>
                <a:gd name="T5" fmla="*/ 95 h 157"/>
                <a:gd name="T6" fmla="*/ 155 w 212"/>
                <a:gd name="T7" fmla="*/ 78 h 157"/>
                <a:gd name="T8" fmla="*/ 146 w 212"/>
                <a:gd name="T9" fmla="*/ 59 h 157"/>
                <a:gd name="T10" fmla="*/ 135 w 212"/>
                <a:gd name="T11" fmla="*/ 44 h 157"/>
                <a:gd name="T12" fmla="*/ 122 w 212"/>
                <a:gd name="T13" fmla="*/ 30 h 157"/>
                <a:gd name="T14" fmla="*/ 109 w 212"/>
                <a:gd name="T15" fmla="*/ 19 h 157"/>
                <a:gd name="T16" fmla="*/ 95 w 212"/>
                <a:gd name="T17" fmla="*/ 10 h 157"/>
                <a:gd name="T18" fmla="*/ 78 w 212"/>
                <a:gd name="T19" fmla="*/ 4 h 157"/>
                <a:gd name="T20" fmla="*/ 59 w 212"/>
                <a:gd name="T21" fmla="*/ 0 h 157"/>
                <a:gd name="T22" fmla="*/ 43 w 212"/>
                <a:gd name="T23" fmla="*/ 5 h 157"/>
                <a:gd name="T24" fmla="*/ 29 w 212"/>
                <a:gd name="T25" fmla="*/ 19 h 157"/>
                <a:gd name="T26" fmla="*/ 18 w 212"/>
                <a:gd name="T27" fmla="*/ 36 h 157"/>
                <a:gd name="T28" fmla="*/ 9 w 212"/>
                <a:gd name="T29" fmla="*/ 52 h 157"/>
                <a:gd name="T30" fmla="*/ 3 w 212"/>
                <a:gd name="T31" fmla="*/ 72 h 157"/>
                <a:gd name="T32" fmla="*/ 1 w 212"/>
                <a:gd name="T33" fmla="*/ 92 h 157"/>
                <a:gd name="T34" fmla="*/ 18 w 212"/>
                <a:gd name="T35" fmla="*/ 97 h 157"/>
                <a:gd name="T36" fmla="*/ 28 w 212"/>
                <a:gd name="T37" fmla="*/ 69 h 157"/>
                <a:gd name="T38" fmla="*/ 42 w 212"/>
                <a:gd name="T39" fmla="*/ 42 h 157"/>
                <a:gd name="T40" fmla="*/ 52 w 212"/>
                <a:gd name="T41" fmla="*/ 29 h 157"/>
                <a:gd name="T42" fmla="*/ 60 w 212"/>
                <a:gd name="T43" fmla="*/ 28 h 157"/>
                <a:gd name="T44" fmla="*/ 65 w 212"/>
                <a:gd name="T45" fmla="*/ 27 h 157"/>
                <a:gd name="T46" fmla="*/ 69 w 212"/>
                <a:gd name="T47" fmla="*/ 25 h 157"/>
                <a:gd name="T48" fmla="*/ 72 w 212"/>
                <a:gd name="T49" fmla="*/ 25 h 157"/>
                <a:gd name="T50" fmla="*/ 73 w 212"/>
                <a:gd name="T51" fmla="*/ 25 h 157"/>
                <a:gd name="T52" fmla="*/ 82 w 212"/>
                <a:gd name="T53" fmla="*/ 31 h 157"/>
                <a:gd name="T54" fmla="*/ 98 w 212"/>
                <a:gd name="T55" fmla="*/ 42 h 157"/>
                <a:gd name="T56" fmla="*/ 112 w 212"/>
                <a:gd name="T57" fmla="*/ 55 h 157"/>
                <a:gd name="T58" fmla="*/ 122 w 212"/>
                <a:gd name="T59" fmla="*/ 68 h 157"/>
                <a:gd name="T60" fmla="*/ 131 w 212"/>
                <a:gd name="T61" fmla="*/ 83 h 157"/>
                <a:gd name="T62" fmla="*/ 137 w 212"/>
                <a:gd name="T63" fmla="*/ 98 h 157"/>
                <a:gd name="T64" fmla="*/ 144 w 212"/>
                <a:gd name="T65" fmla="*/ 111 h 157"/>
                <a:gd name="T66" fmla="*/ 154 w 212"/>
                <a:gd name="T67" fmla="*/ 121 h 157"/>
                <a:gd name="T68" fmla="*/ 151 w 212"/>
                <a:gd name="T69" fmla="*/ 127 h 157"/>
                <a:gd name="T70" fmla="*/ 136 w 212"/>
                <a:gd name="T71" fmla="*/ 128 h 157"/>
                <a:gd name="T72" fmla="*/ 121 w 212"/>
                <a:gd name="T73" fmla="*/ 130 h 157"/>
                <a:gd name="T74" fmla="*/ 106 w 212"/>
                <a:gd name="T75" fmla="*/ 133 h 157"/>
                <a:gd name="T76" fmla="*/ 91 w 212"/>
                <a:gd name="T77" fmla="*/ 138 h 157"/>
                <a:gd name="T78" fmla="*/ 96 w 212"/>
                <a:gd name="T79" fmla="*/ 153 h 157"/>
                <a:gd name="T80" fmla="*/ 118 w 212"/>
                <a:gd name="T81" fmla="*/ 156 h 157"/>
                <a:gd name="T82" fmla="*/ 142 w 212"/>
                <a:gd name="T83" fmla="*/ 152 h 157"/>
                <a:gd name="T84" fmla="*/ 166 w 212"/>
                <a:gd name="T85" fmla="*/ 149 h 157"/>
                <a:gd name="T86" fmla="*/ 190 w 212"/>
                <a:gd name="T87" fmla="*/ 144 h 157"/>
                <a:gd name="T88" fmla="*/ 210 w 212"/>
                <a:gd name="T89" fmla="*/ 138 h 157"/>
                <a:gd name="T90" fmla="*/ 209 w 212"/>
                <a:gd name="T91" fmla="*/ 124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12" h="157">
                  <a:moveTo>
                    <a:pt x="203" y="119"/>
                  </a:moveTo>
                  <a:lnTo>
                    <a:pt x="193" y="115"/>
                  </a:lnTo>
                  <a:lnTo>
                    <a:pt x="185" y="111"/>
                  </a:lnTo>
                  <a:lnTo>
                    <a:pt x="177" y="106"/>
                  </a:lnTo>
                  <a:lnTo>
                    <a:pt x="171" y="101"/>
                  </a:lnTo>
                  <a:lnTo>
                    <a:pt x="165" y="95"/>
                  </a:lnTo>
                  <a:lnTo>
                    <a:pt x="159" y="88"/>
                  </a:lnTo>
                  <a:lnTo>
                    <a:pt x="155" y="78"/>
                  </a:lnTo>
                  <a:lnTo>
                    <a:pt x="149" y="67"/>
                  </a:lnTo>
                  <a:lnTo>
                    <a:pt x="146" y="59"/>
                  </a:lnTo>
                  <a:lnTo>
                    <a:pt x="141" y="51"/>
                  </a:lnTo>
                  <a:lnTo>
                    <a:pt x="135" y="44"/>
                  </a:lnTo>
                  <a:lnTo>
                    <a:pt x="129" y="37"/>
                  </a:lnTo>
                  <a:lnTo>
                    <a:pt x="122" y="30"/>
                  </a:lnTo>
                  <a:lnTo>
                    <a:pt x="116" y="23"/>
                  </a:lnTo>
                  <a:lnTo>
                    <a:pt x="109" y="19"/>
                  </a:lnTo>
                  <a:lnTo>
                    <a:pt x="102" y="14"/>
                  </a:lnTo>
                  <a:lnTo>
                    <a:pt x="95" y="10"/>
                  </a:lnTo>
                  <a:lnTo>
                    <a:pt x="86" y="7"/>
                  </a:lnTo>
                  <a:lnTo>
                    <a:pt x="78" y="4"/>
                  </a:lnTo>
                  <a:lnTo>
                    <a:pt x="68" y="1"/>
                  </a:lnTo>
                  <a:lnTo>
                    <a:pt x="59" y="0"/>
                  </a:lnTo>
                  <a:lnTo>
                    <a:pt x="51" y="1"/>
                  </a:lnTo>
                  <a:lnTo>
                    <a:pt x="43" y="5"/>
                  </a:lnTo>
                  <a:lnTo>
                    <a:pt x="36" y="10"/>
                  </a:lnTo>
                  <a:lnTo>
                    <a:pt x="29" y="19"/>
                  </a:lnTo>
                  <a:lnTo>
                    <a:pt x="22" y="27"/>
                  </a:lnTo>
                  <a:lnTo>
                    <a:pt x="18" y="36"/>
                  </a:lnTo>
                  <a:lnTo>
                    <a:pt x="13" y="44"/>
                  </a:lnTo>
                  <a:lnTo>
                    <a:pt x="9" y="52"/>
                  </a:lnTo>
                  <a:lnTo>
                    <a:pt x="6" y="61"/>
                  </a:lnTo>
                  <a:lnTo>
                    <a:pt x="3" y="72"/>
                  </a:lnTo>
                  <a:lnTo>
                    <a:pt x="0" y="82"/>
                  </a:lnTo>
                  <a:lnTo>
                    <a:pt x="1" y="92"/>
                  </a:lnTo>
                  <a:lnTo>
                    <a:pt x="9" y="97"/>
                  </a:lnTo>
                  <a:lnTo>
                    <a:pt x="18" y="97"/>
                  </a:lnTo>
                  <a:lnTo>
                    <a:pt x="23" y="89"/>
                  </a:lnTo>
                  <a:lnTo>
                    <a:pt x="28" y="69"/>
                  </a:lnTo>
                  <a:lnTo>
                    <a:pt x="34" y="54"/>
                  </a:lnTo>
                  <a:lnTo>
                    <a:pt x="42" y="42"/>
                  </a:lnTo>
                  <a:lnTo>
                    <a:pt x="53" y="28"/>
                  </a:lnTo>
                  <a:lnTo>
                    <a:pt x="52" y="29"/>
                  </a:lnTo>
                  <a:lnTo>
                    <a:pt x="56" y="29"/>
                  </a:lnTo>
                  <a:lnTo>
                    <a:pt x="60" y="28"/>
                  </a:lnTo>
                  <a:lnTo>
                    <a:pt x="63" y="27"/>
                  </a:lnTo>
                  <a:lnTo>
                    <a:pt x="65" y="27"/>
                  </a:lnTo>
                  <a:lnTo>
                    <a:pt x="67" y="25"/>
                  </a:lnTo>
                  <a:lnTo>
                    <a:pt x="69" y="25"/>
                  </a:lnTo>
                  <a:lnTo>
                    <a:pt x="72" y="25"/>
                  </a:lnTo>
                  <a:lnTo>
                    <a:pt x="72" y="25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27"/>
                  </a:lnTo>
                  <a:lnTo>
                    <a:pt x="82" y="31"/>
                  </a:lnTo>
                  <a:lnTo>
                    <a:pt x="91" y="36"/>
                  </a:lnTo>
                  <a:lnTo>
                    <a:pt x="98" y="42"/>
                  </a:lnTo>
                  <a:lnTo>
                    <a:pt x="106" y="50"/>
                  </a:lnTo>
                  <a:lnTo>
                    <a:pt x="112" y="55"/>
                  </a:lnTo>
                  <a:lnTo>
                    <a:pt x="117" y="62"/>
                  </a:lnTo>
                  <a:lnTo>
                    <a:pt x="122" y="68"/>
                  </a:lnTo>
                  <a:lnTo>
                    <a:pt x="126" y="75"/>
                  </a:lnTo>
                  <a:lnTo>
                    <a:pt x="131" y="83"/>
                  </a:lnTo>
                  <a:lnTo>
                    <a:pt x="134" y="90"/>
                  </a:lnTo>
                  <a:lnTo>
                    <a:pt x="137" y="98"/>
                  </a:lnTo>
                  <a:lnTo>
                    <a:pt x="141" y="105"/>
                  </a:lnTo>
                  <a:lnTo>
                    <a:pt x="144" y="111"/>
                  </a:lnTo>
                  <a:lnTo>
                    <a:pt x="149" y="116"/>
                  </a:lnTo>
                  <a:lnTo>
                    <a:pt x="154" y="121"/>
                  </a:lnTo>
                  <a:lnTo>
                    <a:pt x="158" y="126"/>
                  </a:lnTo>
                  <a:lnTo>
                    <a:pt x="151" y="127"/>
                  </a:lnTo>
                  <a:lnTo>
                    <a:pt x="143" y="128"/>
                  </a:lnTo>
                  <a:lnTo>
                    <a:pt x="136" y="128"/>
                  </a:lnTo>
                  <a:lnTo>
                    <a:pt x="128" y="129"/>
                  </a:lnTo>
                  <a:lnTo>
                    <a:pt x="121" y="130"/>
                  </a:lnTo>
                  <a:lnTo>
                    <a:pt x="113" y="131"/>
                  </a:lnTo>
                  <a:lnTo>
                    <a:pt x="106" y="133"/>
                  </a:lnTo>
                  <a:lnTo>
                    <a:pt x="98" y="134"/>
                  </a:lnTo>
                  <a:lnTo>
                    <a:pt x="91" y="138"/>
                  </a:lnTo>
                  <a:lnTo>
                    <a:pt x="90" y="146"/>
                  </a:lnTo>
                  <a:lnTo>
                    <a:pt x="96" y="153"/>
                  </a:lnTo>
                  <a:lnTo>
                    <a:pt x="105" y="157"/>
                  </a:lnTo>
                  <a:lnTo>
                    <a:pt x="118" y="156"/>
                  </a:lnTo>
                  <a:lnTo>
                    <a:pt x="129" y="153"/>
                  </a:lnTo>
                  <a:lnTo>
                    <a:pt x="142" y="152"/>
                  </a:lnTo>
                  <a:lnTo>
                    <a:pt x="155" y="150"/>
                  </a:lnTo>
                  <a:lnTo>
                    <a:pt x="166" y="149"/>
                  </a:lnTo>
                  <a:lnTo>
                    <a:pt x="179" y="146"/>
                  </a:lnTo>
                  <a:lnTo>
                    <a:pt x="190" y="144"/>
                  </a:lnTo>
                  <a:lnTo>
                    <a:pt x="203" y="142"/>
                  </a:lnTo>
                  <a:lnTo>
                    <a:pt x="210" y="138"/>
                  </a:lnTo>
                  <a:lnTo>
                    <a:pt x="212" y="131"/>
                  </a:lnTo>
                  <a:lnTo>
                    <a:pt x="209" y="124"/>
                  </a:lnTo>
                  <a:lnTo>
                    <a:pt x="203" y="1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222"/>
            <p:cNvSpPr>
              <a:spLocks/>
            </p:cNvSpPr>
            <p:nvPr/>
          </p:nvSpPr>
          <p:spPr bwMode="auto">
            <a:xfrm>
              <a:off x="2443" y="2367"/>
              <a:ext cx="12" cy="16"/>
            </a:xfrm>
            <a:custGeom>
              <a:avLst/>
              <a:gdLst>
                <a:gd name="T0" fmla="*/ 0 w 24"/>
                <a:gd name="T1" fmla="*/ 12 h 33"/>
                <a:gd name="T2" fmla="*/ 0 w 24"/>
                <a:gd name="T3" fmla="*/ 14 h 33"/>
                <a:gd name="T4" fmla="*/ 0 w 24"/>
                <a:gd name="T5" fmla="*/ 17 h 33"/>
                <a:gd name="T6" fmla="*/ 0 w 24"/>
                <a:gd name="T7" fmla="*/ 19 h 33"/>
                <a:gd name="T8" fmla="*/ 0 w 24"/>
                <a:gd name="T9" fmla="*/ 21 h 33"/>
                <a:gd name="T10" fmla="*/ 4 w 24"/>
                <a:gd name="T11" fmla="*/ 29 h 33"/>
                <a:gd name="T12" fmla="*/ 13 w 24"/>
                <a:gd name="T13" fmla="*/ 33 h 33"/>
                <a:gd name="T14" fmla="*/ 21 w 24"/>
                <a:gd name="T15" fmla="*/ 29 h 33"/>
                <a:gd name="T16" fmla="*/ 24 w 24"/>
                <a:gd name="T17" fmla="*/ 21 h 33"/>
                <a:gd name="T18" fmla="*/ 24 w 24"/>
                <a:gd name="T19" fmla="*/ 19 h 33"/>
                <a:gd name="T20" fmla="*/ 24 w 24"/>
                <a:gd name="T21" fmla="*/ 17 h 33"/>
                <a:gd name="T22" fmla="*/ 24 w 24"/>
                <a:gd name="T23" fmla="*/ 14 h 33"/>
                <a:gd name="T24" fmla="*/ 24 w 24"/>
                <a:gd name="T25" fmla="*/ 12 h 33"/>
                <a:gd name="T26" fmla="*/ 21 w 24"/>
                <a:gd name="T27" fmla="*/ 4 h 33"/>
                <a:gd name="T28" fmla="*/ 13 w 24"/>
                <a:gd name="T29" fmla="*/ 0 h 33"/>
                <a:gd name="T30" fmla="*/ 4 w 24"/>
                <a:gd name="T31" fmla="*/ 4 h 33"/>
                <a:gd name="T32" fmla="*/ 0 w 24"/>
                <a:gd name="T33" fmla="*/ 12 h 33"/>
                <a:gd name="T34" fmla="*/ 0 w 24"/>
                <a:gd name="T35" fmla="*/ 1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4" h="33">
                  <a:moveTo>
                    <a:pt x="0" y="12"/>
                  </a:moveTo>
                  <a:lnTo>
                    <a:pt x="0" y="14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4" y="29"/>
                  </a:lnTo>
                  <a:lnTo>
                    <a:pt x="13" y="33"/>
                  </a:lnTo>
                  <a:lnTo>
                    <a:pt x="21" y="29"/>
                  </a:lnTo>
                  <a:lnTo>
                    <a:pt x="24" y="21"/>
                  </a:lnTo>
                  <a:lnTo>
                    <a:pt x="24" y="19"/>
                  </a:lnTo>
                  <a:lnTo>
                    <a:pt x="24" y="17"/>
                  </a:lnTo>
                  <a:lnTo>
                    <a:pt x="24" y="14"/>
                  </a:lnTo>
                  <a:lnTo>
                    <a:pt x="24" y="12"/>
                  </a:lnTo>
                  <a:lnTo>
                    <a:pt x="21" y="4"/>
                  </a:lnTo>
                  <a:lnTo>
                    <a:pt x="13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223"/>
            <p:cNvSpPr>
              <a:spLocks/>
            </p:cNvSpPr>
            <p:nvPr/>
          </p:nvSpPr>
          <p:spPr bwMode="auto">
            <a:xfrm>
              <a:off x="2304" y="2367"/>
              <a:ext cx="157" cy="84"/>
            </a:xfrm>
            <a:custGeom>
              <a:avLst/>
              <a:gdLst>
                <a:gd name="T0" fmla="*/ 282 w 314"/>
                <a:gd name="T1" fmla="*/ 92 h 169"/>
                <a:gd name="T2" fmla="*/ 255 w 314"/>
                <a:gd name="T3" fmla="*/ 127 h 169"/>
                <a:gd name="T4" fmla="*/ 220 w 314"/>
                <a:gd name="T5" fmla="*/ 143 h 169"/>
                <a:gd name="T6" fmla="*/ 181 w 314"/>
                <a:gd name="T7" fmla="*/ 145 h 169"/>
                <a:gd name="T8" fmla="*/ 140 w 314"/>
                <a:gd name="T9" fmla="*/ 134 h 169"/>
                <a:gd name="T10" fmla="*/ 101 w 314"/>
                <a:gd name="T11" fmla="*/ 113 h 169"/>
                <a:gd name="T12" fmla="*/ 66 w 314"/>
                <a:gd name="T13" fmla="*/ 83 h 169"/>
                <a:gd name="T14" fmla="*/ 38 w 314"/>
                <a:gd name="T15" fmla="*/ 47 h 169"/>
                <a:gd name="T16" fmla="*/ 41 w 314"/>
                <a:gd name="T17" fmla="*/ 28 h 169"/>
                <a:gd name="T18" fmla="*/ 67 w 314"/>
                <a:gd name="T19" fmla="*/ 28 h 169"/>
                <a:gd name="T20" fmla="*/ 94 w 314"/>
                <a:gd name="T21" fmla="*/ 26 h 169"/>
                <a:gd name="T22" fmla="*/ 121 w 314"/>
                <a:gd name="T23" fmla="*/ 23 h 169"/>
                <a:gd name="T24" fmla="*/ 148 w 314"/>
                <a:gd name="T25" fmla="*/ 23 h 169"/>
                <a:gd name="T26" fmla="*/ 172 w 314"/>
                <a:gd name="T27" fmla="*/ 26 h 169"/>
                <a:gd name="T28" fmla="*/ 194 w 314"/>
                <a:gd name="T29" fmla="*/ 34 h 169"/>
                <a:gd name="T30" fmla="*/ 210 w 314"/>
                <a:gd name="T31" fmla="*/ 46 h 169"/>
                <a:gd name="T32" fmla="*/ 224 w 314"/>
                <a:gd name="T33" fmla="*/ 61 h 169"/>
                <a:gd name="T34" fmla="*/ 239 w 314"/>
                <a:gd name="T35" fmla="*/ 52 h 169"/>
                <a:gd name="T36" fmla="*/ 229 w 314"/>
                <a:gd name="T37" fmla="*/ 30 h 169"/>
                <a:gd name="T38" fmla="*/ 207 w 314"/>
                <a:gd name="T39" fmla="*/ 12 h 169"/>
                <a:gd name="T40" fmla="*/ 180 w 314"/>
                <a:gd name="T41" fmla="*/ 3 h 169"/>
                <a:gd name="T42" fmla="*/ 151 w 314"/>
                <a:gd name="T43" fmla="*/ 0 h 169"/>
                <a:gd name="T44" fmla="*/ 120 w 314"/>
                <a:gd name="T45" fmla="*/ 1 h 169"/>
                <a:gd name="T46" fmla="*/ 89 w 314"/>
                <a:gd name="T47" fmla="*/ 5 h 169"/>
                <a:gd name="T48" fmla="*/ 58 w 314"/>
                <a:gd name="T49" fmla="*/ 7 h 169"/>
                <a:gd name="T50" fmla="*/ 28 w 314"/>
                <a:gd name="T51" fmla="*/ 5 h 169"/>
                <a:gd name="T52" fmla="*/ 8 w 314"/>
                <a:gd name="T53" fmla="*/ 3 h 169"/>
                <a:gd name="T54" fmla="*/ 0 w 314"/>
                <a:gd name="T55" fmla="*/ 11 h 169"/>
                <a:gd name="T56" fmla="*/ 10 w 314"/>
                <a:gd name="T57" fmla="*/ 42 h 169"/>
                <a:gd name="T58" fmla="*/ 38 w 314"/>
                <a:gd name="T59" fmla="*/ 88 h 169"/>
                <a:gd name="T60" fmla="*/ 79 w 314"/>
                <a:gd name="T61" fmla="*/ 126 h 169"/>
                <a:gd name="T62" fmla="*/ 126 w 314"/>
                <a:gd name="T63" fmla="*/ 153 h 169"/>
                <a:gd name="T64" fmla="*/ 177 w 314"/>
                <a:gd name="T65" fmla="*/ 168 h 169"/>
                <a:gd name="T66" fmla="*/ 225 w 314"/>
                <a:gd name="T67" fmla="*/ 166 h 169"/>
                <a:gd name="T68" fmla="*/ 269 w 314"/>
                <a:gd name="T69" fmla="*/ 145 h 169"/>
                <a:gd name="T70" fmla="*/ 302 w 314"/>
                <a:gd name="T71" fmla="*/ 104 h 169"/>
                <a:gd name="T72" fmla="*/ 313 w 314"/>
                <a:gd name="T73" fmla="*/ 65 h 169"/>
                <a:gd name="T74" fmla="*/ 297 w 314"/>
                <a:gd name="T75" fmla="*/ 60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14" h="169">
                  <a:moveTo>
                    <a:pt x="291" y="68"/>
                  </a:moveTo>
                  <a:lnTo>
                    <a:pt x="282" y="92"/>
                  </a:lnTo>
                  <a:lnTo>
                    <a:pt x="269" y="112"/>
                  </a:lnTo>
                  <a:lnTo>
                    <a:pt x="255" y="127"/>
                  </a:lnTo>
                  <a:lnTo>
                    <a:pt x="238" y="137"/>
                  </a:lnTo>
                  <a:lnTo>
                    <a:pt x="220" y="143"/>
                  </a:lnTo>
                  <a:lnTo>
                    <a:pt x="201" y="146"/>
                  </a:lnTo>
                  <a:lnTo>
                    <a:pt x="181" y="145"/>
                  </a:lnTo>
                  <a:lnTo>
                    <a:pt x="161" y="141"/>
                  </a:lnTo>
                  <a:lnTo>
                    <a:pt x="140" y="134"/>
                  </a:lnTo>
                  <a:lnTo>
                    <a:pt x="120" y="125"/>
                  </a:lnTo>
                  <a:lnTo>
                    <a:pt x="101" y="113"/>
                  </a:lnTo>
                  <a:lnTo>
                    <a:pt x="82" y="99"/>
                  </a:lnTo>
                  <a:lnTo>
                    <a:pt x="66" y="83"/>
                  </a:lnTo>
                  <a:lnTo>
                    <a:pt x="51" y="66"/>
                  </a:lnTo>
                  <a:lnTo>
                    <a:pt x="38" y="47"/>
                  </a:lnTo>
                  <a:lnTo>
                    <a:pt x="29" y="28"/>
                  </a:lnTo>
                  <a:lnTo>
                    <a:pt x="41" y="28"/>
                  </a:lnTo>
                  <a:lnTo>
                    <a:pt x="53" y="28"/>
                  </a:lnTo>
                  <a:lnTo>
                    <a:pt x="67" y="28"/>
                  </a:lnTo>
                  <a:lnTo>
                    <a:pt x="80" y="27"/>
                  </a:lnTo>
                  <a:lnTo>
                    <a:pt x="94" y="26"/>
                  </a:lnTo>
                  <a:lnTo>
                    <a:pt x="108" y="24"/>
                  </a:lnTo>
                  <a:lnTo>
                    <a:pt x="121" y="23"/>
                  </a:lnTo>
                  <a:lnTo>
                    <a:pt x="135" y="23"/>
                  </a:lnTo>
                  <a:lnTo>
                    <a:pt x="148" y="23"/>
                  </a:lnTo>
                  <a:lnTo>
                    <a:pt x="161" y="24"/>
                  </a:lnTo>
                  <a:lnTo>
                    <a:pt x="172" y="26"/>
                  </a:lnTo>
                  <a:lnTo>
                    <a:pt x="184" y="29"/>
                  </a:lnTo>
                  <a:lnTo>
                    <a:pt x="194" y="34"/>
                  </a:lnTo>
                  <a:lnTo>
                    <a:pt x="202" y="39"/>
                  </a:lnTo>
                  <a:lnTo>
                    <a:pt x="210" y="46"/>
                  </a:lnTo>
                  <a:lnTo>
                    <a:pt x="217" y="56"/>
                  </a:lnTo>
                  <a:lnTo>
                    <a:pt x="224" y="61"/>
                  </a:lnTo>
                  <a:lnTo>
                    <a:pt x="233" y="59"/>
                  </a:lnTo>
                  <a:lnTo>
                    <a:pt x="239" y="52"/>
                  </a:lnTo>
                  <a:lnTo>
                    <a:pt x="238" y="43"/>
                  </a:lnTo>
                  <a:lnTo>
                    <a:pt x="229" y="30"/>
                  </a:lnTo>
                  <a:lnTo>
                    <a:pt x="218" y="20"/>
                  </a:lnTo>
                  <a:lnTo>
                    <a:pt x="207" y="12"/>
                  </a:lnTo>
                  <a:lnTo>
                    <a:pt x="194" y="6"/>
                  </a:lnTo>
                  <a:lnTo>
                    <a:pt x="180" y="3"/>
                  </a:lnTo>
                  <a:lnTo>
                    <a:pt x="166" y="1"/>
                  </a:lnTo>
                  <a:lnTo>
                    <a:pt x="151" y="0"/>
                  </a:lnTo>
                  <a:lnTo>
                    <a:pt x="136" y="0"/>
                  </a:lnTo>
                  <a:lnTo>
                    <a:pt x="120" y="1"/>
                  </a:lnTo>
                  <a:lnTo>
                    <a:pt x="105" y="4"/>
                  </a:lnTo>
                  <a:lnTo>
                    <a:pt x="89" y="5"/>
                  </a:lnTo>
                  <a:lnTo>
                    <a:pt x="73" y="6"/>
                  </a:lnTo>
                  <a:lnTo>
                    <a:pt x="58" y="7"/>
                  </a:lnTo>
                  <a:lnTo>
                    <a:pt x="43" y="7"/>
                  </a:lnTo>
                  <a:lnTo>
                    <a:pt x="28" y="5"/>
                  </a:lnTo>
                  <a:lnTo>
                    <a:pt x="14" y="3"/>
                  </a:lnTo>
                  <a:lnTo>
                    <a:pt x="8" y="3"/>
                  </a:lnTo>
                  <a:lnTo>
                    <a:pt x="4" y="6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10" y="42"/>
                  </a:lnTo>
                  <a:lnTo>
                    <a:pt x="22" y="66"/>
                  </a:lnTo>
                  <a:lnTo>
                    <a:pt x="38" y="88"/>
                  </a:lnTo>
                  <a:lnTo>
                    <a:pt x="57" y="108"/>
                  </a:lnTo>
                  <a:lnTo>
                    <a:pt x="79" y="126"/>
                  </a:lnTo>
                  <a:lnTo>
                    <a:pt x="102" y="142"/>
                  </a:lnTo>
                  <a:lnTo>
                    <a:pt x="126" y="153"/>
                  </a:lnTo>
                  <a:lnTo>
                    <a:pt x="151" y="163"/>
                  </a:lnTo>
                  <a:lnTo>
                    <a:pt x="177" y="168"/>
                  </a:lnTo>
                  <a:lnTo>
                    <a:pt x="201" y="169"/>
                  </a:lnTo>
                  <a:lnTo>
                    <a:pt x="225" y="166"/>
                  </a:lnTo>
                  <a:lnTo>
                    <a:pt x="248" y="158"/>
                  </a:lnTo>
                  <a:lnTo>
                    <a:pt x="269" y="145"/>
                  </a:lnTo>
                  <a:lnTo>
                    <a:pt x="287" y="127"/>
                  </a:lnTo>
                  <a:lnTo>
                    <a:pt x="302" y="104"/>
                  </a:lnTo>
                  <a:lnTo>
                    <a:pt x="314" y="74"/>
                  </a:lnTo>
                  <a:lnTo>
                    <a:pt x="313" y="65"/>
                  </a:lnTo>
                  <a:lnTo>
                    <a:pt x="306" y="60"/>
                  </a:lnTo>
                  <a:lnTo>
                    <a:pt x="297" y="60"/>
                  </a:lnTo>
                  <a:lnTo>
                    <a:pt x="291" y="6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224"/>
            <p:cNvSpPr>
              <a:spLocks/>
            </p:cNvSpPr>
            <p:nvPr/>
          </p:nvSpPr>
          <p:spPr bwMode="auto">
            <a:xfrm>
              <a:off x="2398" y="2448"/>
              <a:ext cx="14" cy="20"/>
            </a:xfrm>
            <a:custGeom>
              <a:avLst/>
              <a:gdLst>
                <a:gd name="T0" fmla="*/ 5 w 28"/>
                <a:gd name="T1" fmla="*/ 8 h 40"/>
                <a:gd name="T2" fmla="*/ 4 w 28"/>
                <a:gd name="T3" fmla="*/ 12 h 40"/>
                <a:gd name="T4" fmla="*/ 3 w 28"/>
                <a:gd name="T5" fmla="*/ 17 h 40"/>
                <a:gd name="T6" fmla="*/ 1 w 28"/>
                <a:gd name="T7" fmla="*/ 21 h 40"/>
                <a:gd name="T8" fmla="*/ 0 w 28"/>
                <a:gd name="T9" fmla="*/ 26 h 40"/>
                <a:gd name="T10" fmla="*/ 1 w 28"/>
                <a:gd name="T11" fmla="*/ 35 h 40"/>
                <a:gd name="T12" fmla="*/ 9 w 28"/>
                <a:gd name="T13" fmla="*/ 40 h 40"/>
                <a:gd name="T14" fmla="*/ 18 w 28"/>
                <a:gd name="T15" fmla="*/ 40 h 40"/>
                <a:gd name="T16" fmla="*/ 23 w 28"/>
                <a:gd name="T17" fmla="*/ 32 h 40"/>
                <a:gd name="T18" fmla="*/ 24 w 28"/>
                <a:gd name="T19" fmla="*/ 27 h 40"/>
                <a:gd name="T20" fmla="*/ 26 w 28"/>
                <a:gd name="T21" fmla="*/ 23 h 40"/>
                <a:gd name="T22" fmla="*/ 27 w 28"/>
                <a:gd name="T23" fmla="*/ 18 h 40"/>
                <a:gd name="T24" fmla="*/ 28 w 28"/>
                <a:gd name="T25" fmla="*/ 13 h 40"/>
                <a:gd name="T26" fmla="*/ 27 w 28"/>
                <a:gd name="T27" fmla="*/ 4 h 40"/>
                <a:gd name="T28" fmla="*/ 20 w 28"/>
                <a:gd name="T29" fmla="*/ 0 h 40"/>
                <a:gd name="T30" fmla="*/ 11 w 28"/>
                <a:gd name="T31" fmla="*/ 0 h 40"/>
                <a:gd name="T32" fmla="*/ 5 w 28"/>
                <a:gd name="T33" fmla="*/ 8 h 40"/>
                <a:gd name="T34" fmla="*/ 5 w 28"/>
                <a:gd name="T35" fmla="*/ 8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" h="40">
                  <a:moveTo>
                    <a:pt x="5" y="8"/>
                  </a:moveTo>
                  <a:lnTo>
                    <a:pt x="4" y="12"/>
                  </a:lnTo>
                  <a:lnTo>
                    <a:pt x="3" y="17"/>
                  </a:lnTo>
                  <a:lnTo>
                    <a:pt x="1" y="21"/>
                  </a:lnTo>
                  <a:lnTo>
                    <a:pt x="0" y="26"/>
                  </a:lnTo>
                  <a:lnTo>
                    <a:pt x="1" y="35"/>
                  </a:lnTo>
                  <a:lnTo>
                    <a:pt x="9" y="40"/>
                  </a:lnTo>
                  <a:lnTo>
                    <a:pt x="18" y="40"/>
                  </a:lnTo>
                  <a:lnTo>
                    <a:pt x="23" y="32"/>
                  </a:lnTo>
                  <a:lnTo>
                    <a:pt x="24" y="27"/>
                  </a:lnTo>
                  <a:lnTo>
                    <a:pt x="26" y="23"/>
                  </a:lnTo>
                  <a:lnTo>
                    <a:pt x="27" y="18"/>
                  </a:lnTo>
                  <a:lnTo>
                    <a:pt x="28" y="13"/>
                  </a:lnTo>
                  <a:lnTo>
                    <a:pt x="27" y="4"/>
                  </a:lnTo>
                  <a:lnTo>
                    <a:pt x="20" y="0"/>
                  </a:lnTo>
                  <a:lnTo>
                    <a:pt x="11" y="0"/>
                  </a:lnTo>
                  <a:lnTo>
                    <a:pt x="5" y="8"/>
                  </a:lnTo>
                  <a:lnTo>
                    <a:pt x="5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Freeform 225"/>
            <p:cNvSpPr>
              <a:spLocks/>
            </p:cNvSpPr>
            <p:nvPr/>
          </p:nvSpPr>
          <p:spPr bwMode="auto">
            <a:xfrm>
              <a:off x="2585" y="2397"/>
              <a:ext cx="52" cy="44"/>
            </a:xfrm>
            <a:custGeom>
              <a:avLst/>
              <a:gdLst>
                <a:gd name="T0" fmla="*/ 90 w 103"/>
                <a:gd name="T1" fmla="*/ 45 h 89"/>
                <a:gd name="T2" fmla="*/ 83 w 103"/>
                <a:gd name="T3" fmla="*/ 47 h 89"/>
                <a:gd name="T4" fmla="*/ 77 w 103"/>
                <a:gd name="T5" fmla="*/ 50 h 89"/>
                <a:gd name="T6" fmla="*/ 70 w 103"/>
                <a:gd name="T7" fmla="*/ 52 h 89"/>
                <a:gd name="T8" fmla="*/ 63 w 103"/>
                <a:gd name="T9" fmla="*/ 54 h 89"/>
                <a:gd name="T10" fmla="*/ 57 w 103"/>
                <a:gd name="T11" fmla="*/ 57 h 89"/>
                <a:gd name="T12" fmla="*/ 50 w 103"/>
                <a:gd name="T13" fmla="*/ 58 h 89"/>
                <a:gd name="T14" fmla="*/ 44 w 103"/>
                <a:gd name="T15" fmla="*/ 60 h 89"/>
                <a:gd name="T16" fmla="*/ 37 w 103"/>
                <a:gd name="T17" fmla="*/ 61 h 89"/>
                <a:gd name="T18" fmla="*/ 45 w 103"/>
                <a:gd name="T19" fmla="*/ 50 h 89"/>
                <a:gd name="T20" fmla="*/ 53 w 103"/>
                <a:gd name="T21" fmla="*/ 39 h 89"/>
                <a:gd name="T22" fmla="*/ 60 w 103"/>
                <a:gd name="T23" fmla="*/ 29 h 89"/>
                <a:gd name="T24" fmla="*/ 68 w 103"/>
                <a:gd name="T25" fmla="*/ 17 h 89"/>
                <a:gd name="T26" fmla="*/ 70 w 103"/>
                <a:gd name="T27" fmla="*/ 8 h 89"/>
                <a:gd name="T28" fmla="*/ 64 w 103"/>
                <a:gd name="T29" fmla="*/ 2 h 89"/>
                <a:gd name="T30" fmla="*/ 55 w 103"/>
                <a:gd name="T31" fmla="*/ 0 h 89"/>
                <a:gd name="T32" fmla="*/ 47 w 103"/>
                <a:gd name="T33" fmla="*/ 6 h 89"/>
                <a:gd name="T34" fmla="*/ 41 w 103"/>
                <a:gd name="T35" fmla="*/ 14 h 89"/>
                <a:gd name="T36" fmla="*/ 35 w 103"/>
                <a:gd name="T37" fmla="*/ 22 h 89"/>
                <a:gd name="T38" fmla="*/ 29 w 103"/>
                <a:gd name="T39" fmla="*/ 30 h 89"/>
                <a:gd name="T40" fmla="*/ 23 w 103"/>
                <a:gd name="T41" fmla="*/ 39 h 89"/>
                <a:gd name="T42" fmla="*/ 17 w 103"/>
                <a:gd name="T43" fmla="*/ 47 h 89"/>
                <a:gd name="T44" fmla="*/ 11 w 103"/>
                <a:gd name="T45" fmla="*/ 55 h 89"/>
                <a:gd name="T46" fmla="*/ 7 w 103"/>
                <a:gd name="T47" fmla="*/ 65 h 89"/>
                <a:gd name="T48" fmla="*/ 1 w 103"/>
                <a:gd name="T49" fmla="*/ 73 h 89"/>
                <a:gd name="T50" fmla="*/ 0 w 103"/>
                <a:gd name="T51" fmla="*/ 80 h 89"/>
                <a:gd name="T52" fmla="*/ 2 w 103"/>
                <a:gd name="T53" fmla="*/ 85 h 89"/>
                <a:gd name="T54" fmla="*/ 8 w 103"/>
                <a:gd name="T55" fmla="*/ 89 h 89"/>
                <a:gd name="T56" fmla="*/ 15 w 103"/>
                <a:gd name="T57" fmla="*/ 89 h 89"/>
                <a:gd name="T58" fmla="*/ 25 w 103"/>
                <a:gd name="T59" fmla="*/ 86 h 89"/>
                <a:gd name="T60" fmla="*/ 35 w 103"/>
                <a:gd name="T61" fmla="*/ 85 h 89"/>
                <a:gd name="T62" fmla="*/ 46 w 103"/>
                <a:gd name="T63" fmla="*/ 83 h 89"/>
                <a:gd name="T64" fmla="*/ 56 w 103"/>
                <a:gd name="T65" fmla="*/ 81 h 89"/>
                <a:gd name="T66" fmla="*/ 65 w 103"/>
                <a:gd name="T67" fmla="*/ 78 h 89"/>
                <a:gd name="T68" fmla="*/ 76 w 103"/>
                <a:gd name="T69" fmla="*/ 75 h 89"/>
                <a:gd name="T70" fmla="*/ 85 w 103"/>
                <a:gd name="T71" fmla="*/ 71 h 89"/>
                <a:gd name="T72" fmla="*/ 95 w 103"/>
                <a:gd name="T73" fmla="*/ 68 h 89"/>
                <a:gd name="T74" fmla="*/ 102 w 103"/>
                <a:gd name="T75" fmla="*/ 61 h 89"/>
                <a:gd name="T76" fmla="*/ 103 w 103"/>
                <a:gd name="T77" fmla="*/ 52 h 89"/>
                <a:gd name="T78" fmla="*/ 99 w 103"/>
                <a:gd name="T79" fmla="*/ 45 h 89"/>
                <a:gd name="T80" fmla="*/ 90 w 103"/>
                <a:gd name="T81" fmla="*/ 45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3" h="89">
                  <a:moveTo>
                    <a:pt x="90" y="45"/>
                  </a:moveTo>
                  <a:lnTo>
                    <a:pt x="83" y="47"/>
                  </a:lnTo>
                  <a:lnTo>
                    <a:pt x="77" y="50"/>
                  </a:lnTo>
                  <a:lnTo>
                    <a:pt x="70" y="52"/>
                  </a:lnTo>
                  <a:lnTo>
                    <a:pt x="63" y="54"/>
                  </a:lnTo>
                  <a:lnTo>
                    <a:pt x="57" y="57"/>
                  </a:lnTo>
                  <a:lnTo>
                    <a:pt x="50" y="58"/>
                  </a:lnTo>
                  <a:lnTo>
                    <a:pt x="44" y="60"/>
                  </a:lnTo>
                  <a:lnTo>
                    <a:pt x="37" y="61"/>
                  </a:lnTo>
                  <a:lnTo>
                    <a:pt x="45" y="50"/>
                  </a:lnTo>
                  <a:lnTo>
                    <a:pt x="53" y="39"/>
                  </a:lnTo>
                  <a:lnTo>
                    <a:pt x="60" y="29"/>
                  </a:lnTo>
                  <a:lnTo>
                    <a:pt x="68" y="17"/>
                  </a:lnTo>
                  <a:lnTo>
                    <a:pt x="70" y="8"/>
                  </a:lnTo>
                  <a:lnTo>
                    <a:pt x="64" y="2"/>
                  </a:lnTo>
                  <a:lnTo>
                    <a:pt x="55" y="0"/>
                  </a:lnTo>
                  <a:lnTo>
                    <a:pt x="47" y="6"/>
                  </a:lnTo>
                  <a:lnTo>
                    <a:pt x="41" y="14"/>
                  </a:lnTo>
                  <a:lnTo>
                    <a:pt x="35" y="22"/>
                  </a:lnTo>
                  <a:lnTo>
                    <a:pt x="29" y="30"/>
                  </a:lnTo>
                  <a:lnTo>
                    <a:pt x="23" y="39"/>
                  </a:lnTo>
                  <a:lnTo>
                    <a:pt x="17" y="47"/>
                  </a:lnTo>
                  <a:lnTo>
                    <a:pt x="11" y="55"/>
                  </a:lnTo>
                  <a:lnTo>
                    <a:pt x="7" y="65"/>
                  </a:lnTo>
                  <a:lnTo>
                    <a:pt x="1" y="73"/>
                  </a:lnTo>
                  <a:lnTo>
                    <a:pt x="0" y="80"/>
                  </a:lnTo>
                  <a:lnTo>
                    <a:pt x="2" y="85"/>
                  </a:lnTo>
                  <a:lnTo>
                    <a:pt x="8" y="89"/>
                  </a:lnTo>
                  <a:lnTo>
                    <a:pt x="15" y="89"/>
                  </a:lnTo>
                  <a:lnTo>
                    <a:pt x="25" y="86"/>
                  </a:lnTo>
                  <a:lnTo>
                    <a:pt x="35" y="85"/>
                  </a:lnTo>
                  <a:lnTo>
                    <a:pt x="46" y="83"/>
                  </a:lnTo>
                  <a:lnTo>
                    <a:pt x="56" y="81"/>
                  </a:lnTo>
                  <a:lnTo>
                    <a:pt x="65" y="78"/>
                  </a:lnTo>
                  <a:lnTo>
                    <a:pt x="76" y="75"/>
                  </a:lnTo>
                  <a:lnTo>
                    <a:pt x="85" y="71"/>
                  </a:lnTo>
                  <a:lnTo>
                    <a:pt x="95" y="68"/>
                  </a:lnTo>
                  <a:lnTo>
                    <a:pt x="102" y="61"/>
                  </a:lnTo>
                  <a:lnTo>
                    <a:pt x="103" y="52"/>
                  </a:lnTo>
                  <a:lnTo>
                    <a:pt x="99" y="45"/>
                  </a:lnTo>
                  <a:lnTo>
                    <a:pt x="90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226"/>
            <p:cNvSpPr>
              <a:spLocks/>
            </p:cNvSpPr>
            <p:nvPr/>
          </p:nvSpPr>
          <p:spPr bwMode="auto">
            <a:xfrm>
              <a:off x="2628" y="2390"/>
              <a:ext cx="12" cy="12"/>
            </a:xfrm>
            <a:custGeom>
              <a:avLst/>
              <a:gdLst>
                <a:gd name="T0" fmla="*/ 12 w 24"/>
                <a:gd name="T1" fmla="*/ 24 h 24"/>
                <a:gd name="T2" fmla="*/ 21 w 24"/>
                <a:gd name="T3" fmla="*/ 21 h 24"/>
                <a:gd name="T4" fmla="*/ 24 w 24"/>
                <a:gd name="T5" fmla="*/ 12 h 24"/>
                <a:gd name="T6" fmla="*/ 21 w 24"/>
                <a:gd name="T7" fmla="*/ 4 h 24"/>
                <a:gd name="T8" fmla="*/ 12 w 24"/>
                <a:gd name="T9" fmla="*/ 0 h 24"/>
                <a:gd name="T10" fmla="*/ 4 w 24"/>
                <a:gd name="T11" fmla="*/ 4 h 24"/>
                <a:gd name="T12" fmla="*/ 0 w 24"/>
                <a:gd name="T13" fmla="*/ 12 h 24"/>
                <a:gd name="T14" fmla="*/ 4 w 24"/>
                <a:gd name="T15" fmla="*/ 21 h 24"/>
                <a:gd name="T16" fmla="*/ 12 w 24"/>
                <a:gd name="T17" fmla="*/ 24 h 24"/>
                <a:gd name="T18" fmla="*/ 12 w 24"/>
                <a:gd name="T19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" h="24">
                  <a:moveTo>
                    <a:pt x="12" y="24"/>
                  </a:moveTo>
                  <a:lnTo>
                    <a:pt x="21" y="21"/>
                  </a:lnTo>
                  <a:lnTo>
                    <a:pt x="24" y="12"/>
                  </a:lnTo>
                  <a:lnTo>
                    <a:pt x="21" y="4"/>
                  </a:lnTo>
                  <a:lnTo>
                    <a:pt x="12" y="0"/>
                  </a:lnTo>
                  <a:lnTo>
                    <a:pt x="4" y="4"/>
                  </a:lnTo>
                  <a:lnTo>
                    <a:pt x="0" y="12"/>
                  </a:lnTo>
                  <a:lnTo>
                    <a:pt x="4" y="21"/>
                  </a:lnTo>
                  <a:lnTo>
                    <a:pt x="12" y="24"/>
                  </a:lnTo>
                  <a:lnTo>
                    <a:pt x="1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227"/>
            <p:cNvSpPr>
              <a:spLocks/>
            </p:cNvSpPr>
            <p:nvPr/>
          </p:nvSpPr>
          <p:spPr bwMode="auto">
            <a:xfrm>
              <a:off x="2610" y="2353"/>
              <a:ext cx="140" cy="135"/>
            </a:xfrm>
            <a:custGeom>
              <a:avLst/>
              <a:gdLst>
                <a:gd name="T0" fmla="*/ 278 w 280"/>
                <a:gd name="T1" fmla="*/ 45 h 270"/>
                <a:gd name="T2" fmla="*/ 253 w 280"/>
                <a:gd name="T3" fmla="*/ 43 h 270"/>
                <a:gd name="T4" fmla="*/ 215 w 280"/>
                <a:gd name="T5" fmla="*/ 54 h 270"/>
                <a:gd name="T6" fmla="*/ 176 w 280"/>
                <a:gd name="T7" fmla="*/ 63 h 270"/>
                <a:gd name="T8" fmla="*/ 152 w 280"/>
                <a:gd name="T9" fmla="*/ 38 h 270"/>
                <a:gd name="T10" fmla="*/ 127 w 280"/>
                <a:gd name="T11" fmla="*/ 8 h 270"/>
                <a:gd name="T12" fmla="*/ 87 w 280"/>
                <a:gd name="T13" fmla="*/ 1 h 270"/>
                <a:gd name="T14" fmla="*/ 44 w 280"/>
                <a:gd name="T15" fmla="*/ 16 h 270"/>
                <a:gd name="T16" fmla="*/ 15 w 280"/>
                <a:gd name="T17" fmla="*/ 47 h 270"/>
                <a:gd name="T18" fmla="*/ 0 w 280"/>
                <a:gd name="T19" fmla="*/ 84 h 270"/>
                <a:gd name="T20" fmla="*/ 22 w 280"/>
                <a:gd name="T21" fmla="*/ 86 h 270"/>
                <a:gd name="T22" fmla="*/ 38 w 280"/>
                <a:gd name="T23" fmla="*/ 55 h 270"/>
                <a:gd name="T24" fmla="*/ 61 w 280"/>
                <a:gd name="T25" fmla="*/ 32 h 270"/>
                <a:gd name="T26" fmla="*/ 87 w 280"/>
                <a:gd name="T27" fmla="*/ 24 h 270"/>
                <a:gd name="T28" fmla="*/ 98 w 280"/>
                <a:gd name="T29" fmla="*/ 23 h 270"/>
                <a:gd name="T30" fmla="*/ 101 w 280"/>
                <a:gd name="T31" fmla="*/ 23 h 270"/>
                <a:gd name="T32" fmla="*/ 108 w 280"/>
                <a:gd name="T33" fmla="*/ 25 h 270"/>
                <a:gd name="T34" fmla="*/ 117 w 280"/>
                <a:gd name="T35" fmla="*/ 30 h 270"/>
                <a:gd name="T36" fmla="*/ 120 w 280"/>
                <a:gd name="T37" fmla="*/ 31 h 270"/>
                <a:gd name="T38" fmla="*/ 136 w 280"/>
                <a:gd name="T39" fmla="*/ 58 h 270"/>
                <a:gd name="T40" fmla="*/ 143 w 280"/>
                <a:gd name="T41" fmla="*/ 77 h 270"/>
                <a:gd name="T42" fmla="*/ 150 w 280"/>
                <a:gd name="T43" fmla="*/ 83 h 270"/>
                <a:gd name="T44" fmla="*/ 161 w 280"/>
                <a:gd name="T45" fmla="*/ 88 h 270"/>
                <a:gd name="T46" fmla="*/ 196 w 280"/>
                <a:gd name="T47" fmla="*/ 83 h 270"/>
                <a:gd name="T48" fmla="*/ 231 w 280"/>
                <a:gd name="T49" fmla="*/ 74 h 270"/>
                <a:gd name="T50" fmla="*/ 250 w 280"/>
                <a:gd name="T51" fmla="*/ 83 h 270"/>
                <a:gd name="T52" fmla="*/ 231 w 280"/>
                <a:gd name="T53" fmla="*/ 117 h 270"/>
                <a:gd name="T54" fmla="*/ 201 w 280"/>
                <a:gd name="T55" fmla="*/ 147 h 270"/>
                <a:gd name="T56" fmla="*/ 158 w 280"/>
                <a:gd name="T57" fmla="*/ 167 h 270"/>
                <a:gd name="T58" fmla="*/ 117 w 280"/>
                <a:gd name="T59" fmla="*/ 164 h 270"/>
                <a:gd name="T60" fmla="*/ 79 w 280"/>
                <a:gd name="T61" fmla="*/ 139 h 270"/>
                <a:gd name="T62" fmla="*/ 59 w 280"/>
                <a:gd name="T63" fmla="*/ 147 h 270"/>
                <a:gd name="T64" fmla="*/ 74 w 280"/>
                <a:gd name="T65" fmla="*/ 167 h 270"/>
                <a:gd name="T66" fmla="*/ 91 w 280"/>
                <a:gd name="T67" fmla="*/ 179 h 270"/>
                <a:gd name="T68" fmla="*/ 111 w 280"/>
                <a:gd name="T69" fmla="*/ 187 h 270"/>
                <a:gd name="T70" fmla="*/ 110 w 280"/>
                <a:gd name="T71" fmla="*/ 202 h 270"/>
                <a:gd name="T72" fmla="*/ 99 w 280"/>
                <a:gd name="T73" fmla="*/ 218 h 270"/>
                <a:gd name="T74" fmla="*/ 86 w 280"/>
                <a:gd name="T75" fmla="*/ 237 h 270"/>
                <a:gd name="T76" fmla="*/ 106 w 280"/>
                <a:gd name="T77" fmla="*/ 245 h 270"/>
                <a:gd name="T78" fmla="*/ 116 w 280"/>
                <a:gd name="T79" fmla="*/ 236 h 270"/>
                <a:gd name="T80" fmla="*/ 126 w 280"/>
                <a:gd name="T81" fmla="*/ 225 h 270"/>
                <a:gd name="T82" fmla="*/ 134 w 280"/>
                <a:gd name="T83" fmla="*/ 211 h 270"/>
                <a:gd name="T84" fmla="*/ 135 w 280"/>
                <a:gd name="T85" fmla="*/ 192 h 270"/>
                <a:gd name="T86" fmla="*/ 150 w 280"/>
                <a:gd name="T87" fmla="*/ 192 h 270"/>
                <a:gd name="T88" fmla="*/ 165 w 280"/>
                <a:gd name="T89" fmla="*/ 190 h 270"/>
                <a:gd name="T90" fmla="*/ 176 w 280"/>
                <a:gd name="T91" fmla="*/ 186 h 270"/>
                <a:gd name="T92" fmla="*/ 176 w 280"/>
                <a:gd name="T93" fmla="*/ 187 h 270"/>
                <a:gd name="T94" fmla="*/ 176 w 280"/>
                <a:gd name="T95" fmla="*/ 213 h 270"/>
                <a:gd name="T96" fmla="*/ 174 w 280"/>
                <a:gd name="T97" fmla="*/ 225 h 270"/>
                <a:gd name="T98" fmla="*/ 174 w 280"/>
                <a:gd name="T99" fmla="*/ 233 h 270"/>
                <a:gd name="T100" fmla="*/ 174 w 280"/>
                <a:gd name="T101" fmla="*/ 237 h 270"/>
                <a:gd name="T102" fmla="*/ 172 w 280"/>
                <a:gd name="T103" fmla="*/ 252 h 270"/>
                <a:gd name="T104" fmla="*/ 181 w 280"/>
                <a:gd name="T105" fmla="*/ 270 h 270"/>
                <a:gd name="T106" fmla="*/ 196 w 280"/>
                <a:gd name="T107" fmla="*/ 244 h 270"/>
                <a:gd name="T108" fmla="*/ 200 w 280"/>
                <a:gd name="T109" fmla="*/ 187 h 270"/>
                <a:gd name="T110" fmla="*/ 196 w 280"/>
                <a:gd name="T111" fmla="*/ 179 h 270"/>
                <a:gd name="T112" fmla="*/ 227 w 280"/>
                <a:gd name="T113" fmla="*/ 155 h 270"/>
                <a:gd name="T114" fmla="*/ 263 w 280"/>
                <a:gd name="T115" fmla="*/ 112 h 270"/>
                <a:gd name="T116" fmla="*/ 280 w 280"/>
                <a:gd name="T117" fmla="*/ 56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80" h="270">
                  <a:moveTo>
                    <a:pt x="280" y="56"/>
                  </a:moveTo>
                  <a:lnTo>
                    <a:pt x="280" y="49"/>
                  </a:lnTo>
                  <a:lnTo>
                    <a:pt x="278" y="45"/>
                  </a:lnTo>
                  <a:lnTo>
                    <a:pt x="272" y="41"/>
                  </a:lnTo>
                  <a:lnTo>
                    <a:pt x="265" y="41"/>
                  </a:lnTo>
                  <a:lnTo>
                    <a:pt x="253" y="43"/>
                  </a:lnTo>
                  <a:lnTo>
                    <a:pt x="240" y="47"/>
                  </a:lnTo>
                  <a:lnTo>
                    <a:pt x="227" y="50"/>
                  </a:lnTo>
                  <a:lnTo>
                    <a:pt x="215" y="54"/>
                  </a:lnTo>
                  <a:lnTo>
                    <a:pt x="202" y="57"/>
                  </a:lnTo>
                  <a:lnTo>
                    <a:pt x="189" y="59"/>
                  </a:lnTo>
                  <a:lnTo>
                    <a:pt x="176" y="63"/>
                  </a:lnTo>
                  <a:lnTo>
                    <a:pt x="163" y="64"/>
                  </a:lnTo>
                  <a:lnTo>
                    <a:pt x="158" y="50"/>
                  </a:lnTo>
                  <a:lnTo>
                    <a:pt x="152" y="38"/>
                  </a:lnTo>
                  <a:lnTo>
                    <a:pt x="146" y="26"/>
                  </a:lnTo>
                  <a:lnTo>
                    <a:pt x="138" y="16"/>
                  </a:lnTo>
                  <a:lnTo>
                    <a:pt x="127" y="8"/>
                  </a:lnTo>
                  <a:lnTo>
                    <a:pt x="116" y="2"/>
                  </a:lnTo>
                  <a:lnTo>
                    <a:pt x="102" y="0"/>
                  </a:lnTo>
                  <a:lnTo>
                    <a:pt x="87" y="1"/>
                  </a:lnTo>
                  <a:lnTo>
                    <a:pt x="71" y="4"/>
                  </a:lnTo>
                  <a:lnTo>
                    <a:pt x="57" y="9"/>
                  </a:lnTo>
                  <a:lnTo>
                    <a:pt x="44" y="16"/>
                  </a:lnTo>
                  <a:lnTo>
                    <a:pt x="34" y="25"/>
                  </a:lnTo>
                  <a:lnTo>
                    <a:pt x="25" y="35"/>
                  </a:lnTo>
                  <a:lnTo>
                    <a:pt x="15" y="47"/>
                  </a:lnTo>
                  <a:lnTo>
                    <a:pt x="8" y="59"/>
                  </a:lnTo>
                  <a:lnTo>
                    <a:pt x="1" y="74"/>
                  </a:lnTo>
                  <a:lnTo>
                    <a:pt x="0" y="84"/>
                  </a:lnTo>
                  <a:lnTo>
                    <a:pt x="7" y="91"/>
                  </a:lnTo>
                  <a:lnTo>
                    <a:pt x="15" y="93"/>
                  </a:lnTo>
                  <a:lnTo>
                    <a:pt x="22" y="86"/>
                  </a:lnTo>
                  <a:lnTo>
                    <a:pt x="27" y="74"/>
                  </a:lnTo>
                  <a:lnTo>
                    <a:pt x="33" y="64"/>
                  </a:lnTo>
                  <a:lnTo>
                    <a:pt x="38" y="55"/>
                  </a:lnTo>
                  <a:lnTo>
                    <a:pt x="45" y="46"/>
                  </a:lnTo>
                  <a:lnTo>
                    <a:pt x="53" y="39"/>
                  </a:lnTo>
                  <a:lnTo>
                    <a:pt x="61" y="32"/>
                  </a:lnTo>
                  <a:lnTo>
                    <a:pt x="72" y="27"/>
                  </a:lnTo>
                  <a:lnTo>
                    <a:pt x="83" y="25"/>
                  </a:lnTo>
                  <a:lnTo>
                    <a:pt x="87" y="24"/>
                  </a:lnTo>
                  <a:lnTo>
                    <a:pt x="91" y="24"/>
                  </a:lnTo>
                  <a:lnTo>
                    <a:pt x="95" y="24"/>
                  </a:lnTo>
                  <a:lnTo>
                    <a:pt x="98" y="23"/>
                  </a:lnTo>
                  <a:lnTo>
                    <a:pt x="99" y="23"/>
                  </a:lnTo>
                  <a:lnTo>
                    <a:pt x="101" y="23"/>
                  </a:lnTo>
                  <a:lnTo>
                    <a:pt x="101" y="23"/>
                  </a:lnTo>
                  <a:lnTo>
                    <a:pt x="102" y="23"/>
                  </a:lnTo>
                  <a:lnTo>
                    <a:pt x="104" y="24"/>
                  </a:lnTo>
                  <a:lnTo>
                    <a:pt x="108" y="25"/>
                  </a:lnTo>
                  <a:lnTo>
                    <a:pt x="110" y="26"/>
                  </a:lnTo>
                  <a:lnTo>
                    <a:pt x="112" y="27"/>
                  </a:lnTo>
                  <a:lnTo>
                    <a:pt x="117" y="30"/>
                  </a:lnTo>
                  <a:lnTo>
                    <a:pt x="120" y="32"/>
                  </a:lnTo>
                  <a:lnTo>
                    <a:pt x="121" y="32"/>
                  </a:lnTo>
                  <a:lnTo>
                    <a:pt x="120" y="31"/>
                  </a:lnTo>
                  <a:lnTo>
                    <a:pt x="127" y="40"/>
                  </a:lnTo>
                  <a:lnTo>
                    <a:pt x="132" y="49"/>
                  </a:lnTo>
                  <a:lnTo>
                    <a:pt x="136" y="58"/>
                  </a:lnTo>
                  <a:lnTo>
                    <a:pt x="140" y="70"/>
                  </a:lnTo>
                  <a:lnTo>
                    <a:pt x="141" y="73"/>
                  </a:lnTo>
                  <a:lnTo>
                    <a:pt x="143" y="77"/>
                  </a:lnTo>
                  <a:lnTo>
                    <a:pt x="146" y="78"/>
                  </a:lnTo>
                  <a:lnTo>
                    <a:pt x="149" y="79"/>
                  </a:lnTo>
                  <a:lnTo>
                    <a:pt x="150" y="83"/>
                  </a:lnTo>
                  <a:lnTo>
                    <a:pt x="152" y="85"/>
                  </a:lnTo>
                  <a:lnTo>
                    <a:pt x="156" y="87"/>
                  </a:lnTo>
                  <a:lnTo>
                    <a:pt x="161" y="88"/>
                  </a:lnTo>
                  <a:lnTo>
                    <a:pt x="172" y="87"/>
                  </a:lnTo>
                  <a:lnTo>
                    <a:pt x="185" y="85"/>
                  </a:lnTo>
                  <a:lnTo>
                    <a:pt x="196" y="83"/>
                  </a:lnTo>
                  <a:lnTo>
                    <a:pt x="208" y="80"/>
                  </a:lnTo>
                  <a:lnTo>
                    <a:pt x="219" y="77"/>
                  </a:lnTo>
                  <a:lnTo>
                    <a:pt x="231" y="74"/>
                  </a:lnTo>
                  <a:lnTo>
                    <a:pt x="242" y="71"/>
                  </a:lnTo>
                  <a:lnTo>
                    <a:pt x="254" y="69"/>
                  </a:lnTo>
                  <a:lnTo>
                    <a:pt x="250" y="83"/>
                  </a:lnTo>
                  <a:lnTo>
                    <a:pt x="245" y="95"/>
                  </a:lnTo>
                  <a:lnTo>
                    <a:pt x="239" y="107"/>
                  </a:lnTo>
                  <a:lnTo>
                    <a:pt x="231" y="117"/>
                  </a:lnTo>
                  <a:lnTo>
                    <a:pt x="223" y="127"/>
                  </a:lnTo>
                  <a:lnTo>
                    <a:pt x="212" y="138"/>
                  </a:lnTo>
                  <a:lnTo>
                    <a:pt x="201" y="147"/>
                  </a:lnTo>
                  <a:lnTo>
                    <a:pt x="188" y="155"/>
                  </a:lnTo>
                  <a:lnTo>
                    <a:pt x="173" y="162"/>
                  </a:lnTo>
                  <a:lnTo>
                    <a:pt x="158" y="167"/>
                  </a:lnTo>
                  <a:lnTo>
                    <a:pt x="144" y="169"/>
                  </a:lnTo>
                  <a:lnTo>
                    <a:pt x="131" y="168"/>
                  </a:lnTo>
                  <a:lnTo>
                    <a:pt x="117" y="164"/>
                  </a:lnTo>
                  <a:lnTo>
                    <a:pt x="103" y="158"/>
                  </a:lnTo>
                  <a:lnTo>
                    <a:pt x="90" y="150"/>
                  </a:lnTo>
                  <a:lnTo>
                    <a:pt x="79" y="139"/>
                  </a:lnTo>
                  <a:lnTo>
                    <a:pt x="71" y="135"/>
                  </a:lnTo>
                  <a:lnTo>
                    <a:pt x="63" y="139"/>
                  </a:lnTo>
                  <a:lnTo>
                    <a:pt x="59" y="147"/>
                  </a:lnTo>
                  <a:lnTo>
                    <a:pt x="63" y="156"/>
                  </a:lnTo>
                  <a:lnTo>
                    <a:pt x="68" y="162"/>
                  </a:lnTo>
                  <a:lnTo>
                    <a:pt x="74" y="167"/>
                  </a:lnTo>
                  <a:lnTo>
                    <a:pt x="80" y="171"/>
                  </a:lnTo>
                  <a:lnTo>
                    <a:pt x="86" y="175"/>
                  </a:lnTo>
                  <a:lnTo>
                    <a:pt x="91" y="179"/>
                  </a:lnTo>
                  <a:lnTo>
                    <a:pt x="98" y="182"/>
                  </a:lnTo>
                  <a:lnTo>
                    <a:pt x="104" y="185"/>
                  </a:lnTo>
                  <a:lnTo>
                    <a:pt x="111" y="187"/>
                  </a:lnTo>
                  <a:lnTo>
                    <a:pt x="111" y="192"/>
                  </a:lnTo>
                  <a:lnTo>
                    <a:pt x="111" y="198"/>
                  </a:lnTo>
                  <a:lnTo>
                    <a:pt x="110" y="202"/>
                  </a:lnTo>
                  <a:lnTo>
                    <a:pt x="110" y="208"/>
                  </a:lnTo>
                  <a:lnTo>
                    <a:pt x="105" y="213"/>
                  </a:lnTo>
                  <a:lnTo>
                    <a:pt x="99" y="218"/>
                  </a:lnTo>
                  <a:lnTo>
                    <a:pt x="95" y="223"/>
                  </a:lnTo>
                  <a:lnTo>
                    <a:pt x="89" y="229"/>
                  </a:lnTo>
                  <a:lnTo>
                    <a:pt x="86" y="237"/>
                  </a:lnTo>
                  <a:lnTo>
                    <a:pt x="89" y="245"/>
                  </a:lnTo>
                  <a:lnTo>
                    <a:pt x="97" y="248"/>
                  </a:lnTo>
                  <a:lnTo>
                    <a:pt x="106" y="245"/>
                  </a:lnTo>
                  <a:lnTo>
                    <a:pt x="109" y="243"/>
                  </a:lnTo>
                  <a:lnTo>
                    <a:pt x="112" y="239"/>
                  </a:lnTo>
                  <a:lnTo>
                    <a:pt x="116" y="236"/>
                  </a:lnTo>
                  <a:lnTo>
                    <a:pt x="119" y="233"/>
                  </a:lnTo>
                  <a:lnTo>
                    <a:pt x="123" y="230"/>
                  </a:lnTo>
                  <a:lnTo>
                    <a:pt x="126" y="225"/>
                  </a:lnTo>
                  <a:lnTo>
                    <a:pt x="131" y="222"/>
                  </a:lnTo>
                  <a:lnTo>
                    <a:pt x="133" y="217"/>
                  </a:lnTo>
                  <a:lnTo>
                    <a:pt x="134" y="211"/>
                  </a:lnTo>
                  <a:lnTo>
                    <a:pt x="134" y="205"/>
                  </a:lnTo>
                  <a:lnTo>
                    <a:pt x="135" y="199"/>
                  </a:lnTo>
                  <a:lnTo>
                    <a:pt x="135" y="192"/>
                  </a:lnTo>
                  <a:lnTo>
                    <a:pt x="140" y="192"/>
                  </a:lnTo>
                  <a:lnTo>
                    <a:pt x="146" y="192"/>
                  </a:lnTo>
                  <a:lnTo>
                    <a:pt x="150" y="192"/>
                  </a:lnTo>
                  <a:lnTo>
                    <a:pt x="156" y="191"/>
                  </a:lnTo>
                  <a:lnTo>
                    <a:pt x="161" y="191"/>
                  </a:lnTo>
                  <a:lnTo>
                    <a:pt x="165" y="190"/>
                  </a:lnTo>
                  <a:lnTo>
                    <a:pt x="171" y="187"/>
                  </a:lnTo>
                  <a:lnTo>
                    <a:pt x="176" y="186"/>
                  </a:lnTo>
                  <a:lnTo>
                    <a:pt x="176" y="186"/>
                  </a:lnTo>
                  <a:lnTo>
                    <a:pt x="176" y="186"/>
                  </a:lnTo>
                  <a:lnTo>
                    <a:pt x="176" y="187"/>
                  </a:lnTo>
                  <a:lnTo>
                    <a:pt x="176" y="187"/>
                  </a:lnTo>
                  <a:lnTo>
                    <a:pt x="176" y="195"/>
                  </a:lnTo>
                  <a:lnTo>
                    <a:pt x="176" y="203"/>
                  </a:lnTo>
                  <a:lnTo>
                    <a:pt x="176" y="213"/>
                  </a:lnTo>
                  <a:lnTo>
                    <a:pt x="176" y="221"/>
                  </a:lnTo>
                  <a:lnTo>
                    <a:pt x="174" y="223"/>
                  </a:lnTo>
                  <a:lnTo>
                    <a:pt x="174" y="225"/>
                  </a:lnTo>
                  <a:lnTo>
                    <a:pt x="174" y="229"/>
                  </a:lnTo>
                  <a:lnTo>
                    <a:pt x="174" y="231"/>
                  </a:lnTo>
                  <a:lnTo>
                    <a:pt x="174" y="233"/>
                  </a:lnTo>
                  <a:lnTo>
                    <a:pt x="174" y="237"/>
                  </a:lnTo>
                  <a:lnTo>
                    <a:pt x="174" y="238"/>
                  </a:lnTo>
                  <a:lnTo>
                    <a:pt x="174" y="237"/>
                  </a:lnTo>
                  <a:lnTo>
                    <a:pt x="173" y="241"/>
                  </a:lnTo>
                  <a:lnTo>
                    <a:pt x="173" y="246"/>
                  </a:lnTo>
                  <a:lnTo>
                    <a:pt x="172" y="252"/>
                  </a:lnTo>
                  <a:lnTo>
                    <a:pt x="171" y="256"/>
                  </a:lnTo>
                  <a:lnTo>
                    <a:pt x="174" y="266"/>
                  </a:lnTo>
                  <a:lnTo>
                    <a:pt x="181" y="270"/>
                  </a:lnTo>
                  <a:lnTo>
                    <a:pt x="189" y="270"/>
                  </a:lnTo>
                  <a:lnTo>
                    <a:pt x="194" y="262"/>
                  </a:lnTo>
                  <a:lnTo>
                    <a:pt x="196" y="244"/>
                  </a:lnTo>
                  <a:lnTo>
                    <a:pt x="199" y="224"/>
                  </a:lnTo>
                  <a:lnTo>
                    <a:pt x="200" y="206"/>
                  </a:lnTo>
                  <a:lnTo>
                    <a:pt x="200" y="187"/>
                  </a:lnTo>
                  <a:lnTo>
                    <a:pt x="200" y="184"/>
                  </a:lnTo>
                  <a:lnTo>
                    <a:pt x="199" y="182"/>
                  </a:lnTo>
                  <a:lnTo>
                    <a:pt x="196" y="179"/>
                  </a:lnTo>
                  <a:lnTo>
                    <a:pt x="194" y="178"/>
                  </a:lnTo>
                  <a:lnTo>
                    <a:pt x="211" y="168"/>
                  </a:lnTo>
                  <a:lnTo>
                    <a:pt x="227" y="155"/>
                  </a:lnTo>
                  <a:lnTo>
                    <a:pt x="241" y="142"/>
                  </a:lnTo>
                  <a:lnTo>
                    <a:pt x="253" y="129"/>
                  </a:lnTo>
                  <a:lnTo>
                    <a:pt x="263" y="112"/>
                  </a:lnTo>
                  <a:lnTo>
                    <a:pt x="270" y="95"/>
                  </a:lnTo>
                  <a:lnTo>
                    <a:pt x="277" y="77"/>
                  </a:lnTo>
                  <a:lnTo>
                    <a:pt x="280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1" name="Freeform 228"/>
            <p:cNvSpPr>
              <a:spLocks/>
            </p:cNvSpPr>
            <p:nvPr/>
          </p:nvSpPr>
          <p:spPr bwMode="auto">
            <a:xfrm>
              <a:off x="2907" y="2292"/>
              <a:ext cx="36" cy="219"/>
            </a:xfrm>
            <a:custGeom>
              <a:avLst/>
              <a:gdLst>
                <a:gd name="T0" fmla="*/ 14 w 73"/>
                <a:gd name="T1" fmla="*/ 7 h 437"/>
                <a:gd name="T2" fmla="*/ 2 w 73"/>
                <a:gd name="T3" fmla="*/ 56 h 437"/>
                <a:gd name="T4" fmla="*/ 0 w 73"/>
                <a:gd name="T5" fmla="*/ 108 h 437"/>
                <a:gd name="T6" fmla="*/ 5 w 73"/>
                <a:gd name="T7" fmla="*/ 161 h 437"/>
                <a:gd name="T8" fmla="*/ 14 w 73"/>
                <a:gd name="T9" fmla="*/ 211 h 437"/>
                <a:gd name="T10" fmla="*/ 20 w 73"/>
                <a:gd name="T11" fmla="*/ 237 h 437"/>
                <a:gd name="T12" fmla="*/ 25 w 73"/>
                <a:gd name="T13" fmla="*/ 263 h 437"/>
                <a:gd name="T14" fmla="*/ 31 w 73"/>
                <a:gd name="T15" fmla="*/ 289 h 437"/>
                <a:gd name="T16" fmla="*/ 37 w 73"/>
                <a:gd name="T17" fmla="*/ 314 h 437"/>
                <a:gd name="T18" fmla="*/ 42 w 73"/>
                <a:gd name="T19" fmla="*/ 342 h 437"/>
                <a:gd name="T20" fmla="*/ 44 w 73"/>
                <a:gd name="T21" fmla="*/ 371 h 437"/>
                <a:gd name="T22" fmla="*/ 45 w 73"/>
                <a:gd name="T23" fmla="*/ 400 h 437"/>
                <a:gd name="T24" fmla="*/ 50 w 73"/>
                <a:gd name="T25" fmla="*/ 429 h 437"/>
                <a:gd name="T26" fmla="*/ 55 w 73"/>
                <a:gd name="T27" fmla="*/ 437 h 437"/>
                <a:gd name="T28" fmla="*/ 63 w 73"/>
                <a:gd name="T29" fmla="*/ 437 h 437"/>
                <a:gd name="T30" fmla="*/ 72 w 73"/>
                <a:gd name="T31" fmla="*/ 432 h 437"/>
                <a:gd name="T32" fmla="*/ 73 w 73"/>
                <a:gd name="T33" fmla="*/ 423 h 437"/>
                <a:gd name="T34" fmla="*/ 65 w 73"/>
                <a:gd name="T35" fmla="*/ 373 h 437"/>
                <a:gd name="T36" fmla="*/ 59 w 73"/>
                <a:gd name="T37" fmla="*/ 322 h 437"/>
                <a:gd name="T38" fmla="*/ 52 w 73"/>
                <a:gd name="T39" fmla="*/ 272 h 437"/>
                <a:gd name="T40" fmla="*/ 40 w 73"/>
                <a:gd name="T41" fmla="*/ 222 h 437"/>
                <a:gd name="T42" fmla="*/ 29 w 73"/>
                <a:gd name="T43" fmla="*/ 171 h 437"/>
                <a:gd name="T44" fmla="*/ 24 w 73"/>
                <a:gd name="T45" fmla="*/ 117 h 437"/>
                <a:gd name="T46" fmla="*/ 27 w 73"/>
                <a:gd name="T47" fmla="*/ 63 h 437"/>
                <a:gd name="T48" fmla="*/ 38 w 73"/>
                <a:gd name="T49" fmla="*/ 13 h 437"/>
                <a:gd name="T50" fmla="*/ 37 w 73"/>
                <a:gd name="T51" fmla="*/ 4 h 437"/>
                <a:gd name="T52" fmla="*/ 30 w 73"/>
                <a:gd name="T53" fmla="*/ 0 h 437"/>
                <a:gd name="T54" fmla="*/ 21 w 73"/>
                <a:gd name="T55" fmla="*/ 0 h 437"/>
                <a:gd name="T56" fmla="*/ 14 w 73"/>
                <a:gd name="T57" fmla="*/ 7 h 437"/>
                <a:gd name="T58" fmla="*/ 14 w 73"/>
                <a:gd name="T59" fmla="*/ 7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3" h="437">
                  <a:moveTo>
                    <a:pt x="14" y="7"/>
                  </a:moveTo>
                  <a:lnTo>
                    <a:pt x="2" y="56"/>
                  </a:lnTo>
                  <a:lnTo>
                    <a:pt x="0" y="108"/>
                  </a:lnTo>
                  <a:lnTo>
                    <a:pt x="5" y="161"/>
                  </a:lnTo>
                  <a:lnTo>
                    <a:pt x="14" y="211"/>
                  </a:lnTo>
                  <a:lnTo>
                    <a:pt x="20" y="237"/>
                  </a:lnTo>
                  <a:lnTo>
                    <a:pt x="25" y="263"/>
                  </a:lnTo>
                  <a:lnTo>
                    <a:pt x="31" y="289"/>
                  </a:lnTo>
                  <a:lnTo>
                    <a:pt x="37" y="314"/>
                  </a:lnTo>
                  <a:lnTo>
                    <a:pt x="42" y="342"/>
                  </a:lnTo>
                  <a:lnTo>
                    <a:pt x="44" y="371"/>
                  </a:lnTo>
                  <a:lnTo>
                    <a:pt x="45" y="400"/>
                  </a:lnTo>
                  <a:lnTo>
                    <a:pt x="50" y="429"/>
                  </a:lnTo>
                  <a:lnTo>
                    <a:pt x="55" y="437"/>
                  </a:lnTo>
                  <a:lnTo>
                    <a:pt x="63" y="437"/>
                  </a:lnTo>
                  <a:lnTo>
                    <a:pt x="72" y="432"/>
                  </a:lnTo>
                  <a:lnTo>
                    <a:pt x="73" y="423"/>
                  </a:lnTo>
                  <a:lnTo>
                    <a:pt x="65" y="373"/>
                  </a:lnTo>
                  <a:lnTo>
                    <a:pt x="59" y="322"/>
                  </a:lnTo>
                  <a:lnTo>
                    <a:pt x="52" y="272"/>
                  </a:lnTo>
                  <a:lnTo>
                    <a:pt x="40" y="222"/>
                  </a:lnTo>
                  <a:lnTo>
                    <a:pt x="29" y="171"/>
                  </a:lnTo>
                  <a:lnTo>
                    <a:pt x="24" y="117"/>
                  </a:lnTo>
                  <a:lnTo>
                    <a:pt x="27" y="63"/>
                  </a:lnTo>
                  <a:lnTo>
                    <a:pt x="38" y="13"/>
                  </a:lnTo>
                  <a:lnTo>
                    <a:pt x="37" y="4"/>
                  </a:lnTo>
                  <a:lnTo>
                    <a:pt x="30" y="0"/>
                  </a:lnTo>
                  <a:lnTo>
                    <a:pt x="21" y="0"/>
                  </a:lnTo>
                  <a:lnTo>
                    <a:pt x="14" y="7"/>
                  </a:lnTo>
                  <a:lnTo>
                    <a:pt x="14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2" name="Freeform 229"/>
            <p:cNvSpPr>
              <a:spLocks/>
            </p:cNvSpPr>
            <p:nvPr/>
          </p:nvSpPr>
          <p:spPr bwMode="auto">
            <a:xfrm>
              <a:off x="2926" y="2508"/>
              <a:ext cx="95" cy="26"/>
            </a:xfrm>
            <a:custGeom>
              <a:avLst/>
              <a:gdLst>
                <a:gd name="T0" fmla="*/ 6 w 190"/>
                <a:gd name="T1" fmla="*/ 22 h 52"/>
                <a:gd name="T2" fmla="*/ 27 w 190"/>
                <a:gd name="T3" fmla="*/ 32 h 52"/>
                <a:gd name="T4" fmla="*/ 47 w 190"/>
                <a:gd name="T5" fmla="*/ 40 h 52"/>
                <a:gd name="T6" fmla="*/ 68 w 190"/>
                <a:gd name="T7" fmla="*/ 44 h 52"/>
                <a:gd name="T8" fmla="*/ 90 w 190"/>
                <a:gd name="T9" fmla="*/ 49 h 52"/>
                <a:gd name="T10" fmla="*/ 112 w 190"/>
                <a:gd name="T11" fmla="*/ 51 h 52"/>
                <a:gd name="T12" fmla="*/ 134 w 190"/>
                <a:gd name="T13" fmla="*/ 51 h 52"/>
                <a:gd name="T14" fmla="*/ 157 w 190"/>
                <a:gd name="T15" fmla="*/ 52 h 52"/>
                <a:gd name="T16" fmla="*/ 179 w 190"/>
                <a:gd name="T17" fmla="*/ 51 h 52"/>
                <a:gd name="T18" fmla="*/ 187 w 190"/>
                <a:gd name="T19" fmla="*/ 46 h 52"/>
                <a:gd name="T20" fmla="*/ 190 w 190"/>
                <a:gd name="T21" fmla="*/ 38 h 52"/>
                <a:gd name="T22" fmla="*/ 187 w 190"/>
                <a:gd name="T23" fmla="*/ 30 h 52"/>
                <a:gd name="T24" fmla="*/ 179 w 190"/>
                <a:gd name="T25" fmla="*/ 27 h 52"/>
                <a:gd name="T26" fmla="*/ 158 w 190"/>
                <a:gd name="T27" fmla="*/ 28 h 52"/>
                <a:gd name="T28" fmla="*/ 137 w 190"/>
                <a:gd name="T29" fmla="*/ 28 h 52"/>
                <a:gd name="T30" fmla="*/ 117 w 190"/>
                <a:gd name="T31" fmla="*/ 27 h 52"/>
                <a:gd name="T32" fmla="*/ 96 w 190"/>
                <a:gd name="T33" fmla="*/ 25 h 52"/>
                <a:gd name="T34" fmla="*/ 76 w 190"/>
                <a:gd name="T35" fmla="*/ 22 h 52"/>
                <a:gd name="T36" fmla="*/ 57 w 190"/>
                <a:gd name="T37" fmla="*/ 17 h 52"/>
                <a:gd name="T38" fmla="*/ 37 w 190"/>
                <a:gd name="T39" fmla="*/ 11 h 52"/>
                <a:gd name="T40" fmla="*/ 18 w 190"/>
                <a:gd name="T41" fmla="*/ 2 h 52"/>
                <a:gd name="T42" fmla="*/ 8 w 190"/>
                <a:gd name="T43" fmla="*/ 0 h 52"/>
                <a:gd name="T44" fmla="*/ 1 w 190"/>
                <a:gd name="T45" fmla="*/ 6 h 52"/>
                <a:gd name="T46" fmla="*/ 0 w 190"/>
                <a:gd name="T47" fmla="*/ 15 h 52"/>
                <a:gd name="T48" fmla="*/ 6 w 190"/>
                <a:gd name="T49" fmla="*/ 22 h 52"/>
                <a:gd name="T50" fmla="*/ 6 w 190"/>
                <a:gd name="T51" fmla="*/ 2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0" h="52">
                  <a:moveTo>
                    <a:pt x="6" y="22"/>
                  </a:moveTo>
                  <a:lnTo>
                    <a:pt x="27" y="32"/>
                  </a:lnTo>
                  <a:lnTo>
                    <a:pt x="47" y="40"/>
                  </a:lnTo>
                  <a:lnTo>
                    <a:pt x="68" y="44"/>
                  </a:lnTo>
                  <a:lnTo>
                    <a:pt x="90" y="49"/>
                  </a:lnTo>
                  <a:lnTo>
                    <a:pt x="112" y="51"/>
                  </a:lnTo>
                  <a:lnTo>
                    <a:pt x="134" y="51"/>
                  </a:lnTo>
                  <a:lnTo>
                    <a:pt x="157" y="52"/>
                  </a:lnTo>
                  <a:lnTo>
                    <a:pt x="179" y="51"/>
                  </a:lnTo>
                  <a:lnTo>
                    <a:pt x="187" y="46"/>
                  </a:lnTo>
                  <a:lnTo>
                    <a:pt x="190" y="38"/>
                  </a:lnTo>
                  <a:lnTo>
                    <a:pt x="187" y="30"/>
                  </a:lnTo>
                  <a:lnTo>
                    <a:pt x="179" y="27"/>
                  </a:lnTo>
                  <a:lnTo>
                    <a:pt x="158" y="28"/>
                  </a:lnTo>
                  <a:lnTo>
                    <a:pt x="137" y="28"/>
                  </a:lnTo>
                  <a:lnTo>
                    <a:pt x="117" y="27"/>
                  </a:lnTo>
                  <a:lnTo>
                    <a:pt x="96" y="25"/>
                  </a:lnTo>
                  <a:lnTo>
                    <a:pt x="76" y="22"/>
                  </a:lnTo>
                  <a:lnTo>
                    <a:pt x="57" y="17"/>
                  </a:lnTo>
                  <a:lnTo>
                    <a:pt x="37" y="11"/>
                  </a:lnTo>
                  <a:lnTo>
                    <a:pt x="18" y="2"/>
                  </a:lnTo>
                  <a:lnTo>
                    <a:pt x="8" y="0"/>
                  </a:lnTo>
                  <a:lnTo>
                    <a:pt x="1" y="6"/>
                  </a:lnTo>
                  <a:lnTo>
                    <a:pt x="0" y="15"/>
                  </a:lnTo>
                  <a:lnTo>
                    <a:pt x="6" y="22"/>
                  </a:lnTo>
                  <a:lnTo>
                    <a:pt x="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3" name="Freeform 230"/>
            <p:cNvSpPr>
              <a:spLocks/>
            </p:cNvSpPr>
            <p:nvPr/>
          </p:nvSpPr>
          <p:spPr bwMode="auto">
            <a:xfrm>
              <a:off x="2994" y="2365"/>
              <a:ext cx="208" cy="202"/>
            </a:xfrm>
            <a:custGeom>
              <a:avLst/>
              <a:gdLst>
                <a:gd name="T0" fmla="*/ 13 w 417"/>
                <a:gd name="T1" fmla="*/ 37 h 404"/>
                <a:gd name="T2" fmla="*/ 37 w 417"/>
                <a:gd name="T3" fmla="*/ 78 h 404"/>
                <a:gd name="T4" fmla="*/ 60 w 417"/>
                <a:gd name="T5" fmla="*/ 122 h 404"/>
                <a:gd name="T6" fmla="*/ 76 w 417"/>
                <a:gd name="T7" fmla="*/ 166 h 404"/>
                <a:gd name="T8" fmla="*/ 81 w 417"/>
                <a:gd name="T9" fmla="*/ 205 h 404"/>
                <a:gd name="T10" fmla="*/ 75 w 417"/>
                <a:gd name="T11" fmla="*/ 250 h 404"/>
                <a:gd name="T12" fmla="*/ 70 w 417"/>
                <a:gd name="T13" fmla="*/ 297 h 404"/>
                <a:gd name="T14" fmla="*/ 77 w 417"/>
                <a:gd name="T15" fmla="*/ 338 h 404"/>
                <a:gd name="T16" fmla="*/ 105 w 417"/>
                <a:gd name="T17" fmla="*/ 367 h 404"/>
                <a:gd name="T18" fmla="*/ 142 w 417"/>
                <a:gd name="T19" fmla="*/ 388 h 404"/>
                <a:gd name="T20" fmla="*/ 185 w 417"/>
                <a:gd name="T21" fmla="*/ 400 h 404"/>
                <a:gd name="T22" fmla="*/ 230 w 417"/>
                <a:gd name="T23" fmla="*/ 404 h 404"/>
                <a:gd name="T24" fmla="*/ 276 w 417"/>
                <a:gd name="T25" fmla="*/ 402 h 404"/>
                <a:gd name="T26" fmla="*/ 321 w 417"/>
                <a:gd name="T27" fmla="*/ 392 h 404"/>
                <a:gd name="T28" fmla="*/ 362 w 417"/>
                <a:gd name="T29" fmla="*/ 375 h 404"/>
                <a:gd name="T30" fmla="*/ 399 w 417"/>
                <a:gd name="T31" fmla="*/ 353 h 404"/>
                <a:gd name="T32" fmla="*/ 417 w 417"/>
                <a:gd name="T33" fmla="*/ 330 h 404"/>
                <a:gd name="T34" fmla="*/ 406 w 417"/>
                <a:gd name="T35" fmla="*/ 319 h 404"/>
                <a:gd name="T36" fmla="*/ 381 w 417"/>
                <a:gd name="T37" fmla="*/ 337 h 404"/>
                <a:gd name="T38" fmla="*/ 344 w 417"/>
                <a:gd name="T39" fmla="*/ 357 h 404"/>
                <a:gd name="T40" fmla="*/ 303 w 417"/>
                <a:gd name="T41" fmla="*/ 369 h 404"/>
                <a:gd name="T42" fmla="*/ 261 w 417"/>
                <a:gd name="T43" fmla="*/ 375 h 404"/>
                <a:gd name="T44" fmla="*/ 218 w 417"/>
                <a:gd name="T45" fmla="*/ 379 h 404"/>
                <a:gd name="T46" fmla="*/ 171 w 417"/>
                <a:gd name="T47" fmla="*/ 373 h 404"/>
                <a:gd name="T48" fmla="*/ 128 w 417"/>
                <a:gd name="T49" fmla="*/ 356 h 404"/>
                <a:gd name="T50" fmla="*/ 100 w 417"/>
                <a:gd name="T51" fmla="*/ 323 h 404"/>
                <a:gd name="T52" fmla="*/ 100 w 417"/>
                <a:gd name="T53" fmla="*/ 261 h 404"/>
                <a:gd name="T54" fmla="*/ 103 w 417"/>
                <a:gd name="T55" fmla="*/ 184 h 404"/>
                <a:gd name="T56" fmla="*/ 84 w 417"/>
                <a:gd name="T57" fmla="*/ 126 h 404"/>
                <a:gd name="T58" fmla="*/ 68 w 417"/>
                <a:gd name="T59" fmla="*/ 92 h 404"/>
                <a:gd name="T60" fmla="*/ 50 w 417"/>
                <a:gd name="T61" fmla="*/ 57 h 404"/>
                <a:gd name="T62" fmla="*/ 31 w 417"/>
                <a:gd name="T63" fmla="*/ 23 h 404"/>
                <a:gd name="T64" fmla="*/ 14 w 417"/>
                <a:gd name="T65" fmla="*/ 0 h 404"/>
                <a:gd name="T66" fmla="*/ 0 w 417"/>
                <a:gd name="T67" fmla="*/ 9 h 404"/>
                <a:gd name="T68" fmla="*/ 1 w 417"/>
                <a:gd name="T69" fmla="*/ 18 h 4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17" h="404">
                  <a:moveTo>
                    <a:pt x="1" y="18"/>
                  </a:moveTo>
                  <a:lnTo>
                    <a:pt x="13" y="37"/>
                  </a:lnTo>
                  <a:lnTo>
                    <a:pt x="24" y="57"/>
                  </a:lnTo>
                  <a:lnTo>
                    <a:pt x="37" y="78"/>
                  </a:lnTo>
                  <a:lnTo>
                    <a:pt x="49" y="100"/>
                  </a:lnTo>
                  <a:lnTo>
                    <a:pt x="60" y="122"/>
                  </a:lnTo>
                  <a:lnTo>
                    <a:pt x="69" y="144"/>
                  </a:lnTo>
                  <a:lnTo>
                    <a:pt x="76" y="166"/>
                  </a:lnTo>
                  <a:lnTo>
                    <a:pt x="81" y="186"/>
                  </a:lnTo>
                  <a:lnTo>
                    <a:pt x="81" y="205"/>
                  </a:lnTo>
                  <a:lnTo>
                    <a:pt x="79" y="227"/>
                  </a:lnTo>
                  <a:lnTo>
                    <a:pt x="75" y="250"/>
                  </a:lnTo>
                  <a:lnTo>
                    <a:pt x="72" y="274"/>
                  </a:lnTo>
                  <a:lnTo>
                    <a:pt x="70" y="297"/>
                  </a:lnTo>
                  <a:lnTo>
                    <a:pt x="72" y="319"/>
                  </a:lnTo>
                  <a:lnTo>
                    <a:pt x="77" y="338"/>
                  </a:lnTo>
                  <a:lnTo>
                    <a:pt x="89" y="354"/>
                  </a:lnTo>
                  <a:lnTo>
                    <a:pt x="105" y="367"/>
                  </a:lnTo>
                  <a:lnTo>
                    <a:pt x="122" y="379"/>
                  </a:lnTo>
                  <a:lnTo>
                    <a:pt x="142" y="388"/>
                  </a:lnTo>
                  <a:lnTo>
                    <a:pt x="163" y="395"/>
                  </a:lnTo>
                  <a:lnTo>
                    <a:pt x="185" y="400"/>
                  </a:lnTo>
                  <a:lnTo>
                    <a:pt x="206" y="403"/>
                  </a:lnTo>
                  <a:lnTo>
                    <a:pt x="230" y="404"/>
                  </a:lnTo>
                  <a:lnTo>
                    <a:pt x="253" y="404"/>
                  </a:lnTo>
                  <a:lnTo>
                    <a:pt x="276" y="402"/>
                  </a:lnTo>
                  <a:lnTo>
                    <a:pt x="299" y="398"/>
                  </a:lnTo>
                  <a:lnTo>
                    <a:pt x="321" y="392"/>
                  </a:lnTo>
                  <a:lnTo>
                    <a:pt x="343" y="384"/>
                  </a:lnTo>
                  <a:lnTo>
                    <a:pt x="362" y="375"/>
                  </a:lnTo>
                  <a:lnTo>
                    <a:pt x="382" y="365"/>
                  </a:lnTo>
                  <a:lnTo>
                    <a:pt x="399" y="353"/>
                  </a:lnTo>
                  <a:lnTo>
                    <a:pt x="414" y="339"/>
                  </a:lnTo>
                  <a:lnTo>
                    <a:pt x="417" y="330"/>
                  </a:lnTo>
                  <a:lnTo>
                    <a:pt x="414" y="322"/>
                  </a:lnTo>
                  <a:lnTo>
                    <a:pt x="406" y="319"/>
                  </a:lnTo>
                  <a:lnTo>
                    <a:pt x="397" y="322"/>
                  </a:lnTo>
                  <a:lnTo>
                    <a:pt x="381" y="337"/>
                  </a:lnTo>
                  <a:lnTo>
                    <a:pt x="362" y="349"/>
                  </a:lnTo>
                  <a:lnTo>
                    <a:pt x="344" y="357"/>
                  </a:lnTo>
                  <a:lnTo>
                    <a:pt x="324" y="364"/>
                  </a:lnTo>
                  <a:lnTo>
                    <a:pt x="303" y="369"/>
                  </a:lnTo>
                  <a:lnTo>
                    <a:pt x="283" y="373"/>
                  </a:lnTo>
                  <a:lnTo>
                    <a:pt x="261" y="375"/>
                  </a:lnTo>
                  <a:lnTo>
                    <a:pt x="239" y="377"/>
                  </a:lnTo>
                  <a:lnTo>
                    <a:pt x="218" y="379"/>
                  </a:lnTo>
                  <a:lnTo>
                    <a:pt x="195" y="376"/>
                  </a:lnTo>
                  <a:lnTo>
                    <a:pt x="171" y="373"/>
                  </a:lnTo>
                  <a:lnTo>
                    <a:pt x="148" y="366"/>
                  </a:lnTo>
                  <a:lnTo>
                    <a:pt x="128" y="356"/>
                  </a:lnTo>
                  <a:lnTo>
                    <a:pt x="111" y="342"/>
                  </a:lnTo>
                  <a:lnTo>
                    <a:pt x="100" y="323"/>
                  </a:lnTo>
                  <a:lnTo>
                    <a:pt x="97" y="301"/>
                  </a:lnTo>
                  <a:lnTo>
                    <a:pt x="100" y="261"/>
                  </a:lnTo>
                  <a:lnTo>
                    <a:pt x="104" y="222"/>
                  </a:lnTo>
                  <a:lnTo>
                    <a:pt x="103" y="184"/>
                  </a:lnTo>
                  <a:lnTo>
                    <a:pt x="92" y="144"/>
                  </a:lnTo>
                  <a:lnTo>
                    <a:pt x="84" y="126"/>
                  </a:lnTo>
                  <a:lnTo>
                    <a:pt x="76" y="109"/>
                  </a:lnTo>
                  <a:lnTo>
                    <a:pt x="68" y="92"/>
                  </a:lnTo>
                  <a:lnTo>
                    <a:pt x="59" y="75"/>
                  </a:lnTo>
                  <a:lnTo>
                    <a:pt x="50" y="57"/>
                  </a:lnTo>
                  <a:lnTo>
                    <a:pt x="40" y="40"/>
                  </a:lnTo>
                  <a:lnTo>
                    <a:pt x="31" y="23"/>
                  </a:lnTo>
                  <a:lnTo>
                    <a:pt x="22" y="6"/>
                  </a:lnTo>
                  <a:lnTo>
                    <a:pt x="14" y="0"/>
                  </a:lnTo>
                  <a:lnTo>
                    <a:pt x="6" y="2"/>
                  </a:lnTo>
                  <a:lnTo>
                    <a:pt x="0" y="9"/>
                  </a:lnTo>
                  <a:lnTo>
                    <a:pt x="1" y="18"/>
                  </a:lnTo>
                  <a:lnTo>
                    <a:pt x="1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4" name="Freeform 231"/>
            <p:cNvSpPr>
              <a:spLocks/>
            </p:cNvSpPr>
            <p:nvPr/>
          </p:nvSpPr>
          <p:spPr bwMode="auto">
            <a:xfrm>
              <a:off x="3184" y="2272"/>
              <a:ext cx="37" cy="252"/>
            </a:xfrm>
            <a:custGeom>
              <a:avLst/>
              <a:gdLst>
                <a:gd name="T0" fmla="*/ 2 w 74"/>
                <a:gd name="T1" fmla="*/ 18 h 505"/>
                <a:gd name="T2" fmla="*/ 17 w 74"/>
                <a:gd name="T3" fmla="*/ 48 h 505"/>
                <a:gd name="T4" fmla="*/ 25 w 74"/>
                <a:gd name="T5" fmla="*/ 77 h 505"/>
                <a:gd name="T6" fmla="*/ 27 w 74"/>
                <a:gd name="T7" fmla="*/ 109 h 505"/>
                <a:gd name="T8" fmla="*/ 26 w 74"/>
                <a:gd name="T9" fmla="*/ 140 h 505"/>
                <a:gd name="T10" fmla="*/ 21 w 74"/>
                <a:gd name="T11" fmla="*/ 171 h 505"/>
                <a:gd name="T12" fmla="*/ 18 w 74"/>
                <a:gd name="T13" fmla="*/ 202 h 505"/>
                <a:gd name="T14" fmla="*/ 15 w 74"/>
                <a:gd name="T15" fmla="*/ 234 h 505"/>
                <a:gd name="T16" fmla="*/ 15 w 74"/>
                <a:gd name="T17" fmla="*/ 266 h 505"/>
                <a:gd name="T18" fmla="*/ 17 w 74"/>
                <a:gd name="T19" fmla="*/ 296 h 505"/>
                <a:gd name="T20" fmla="*/ 19 w 74"/>
                <a:gd name="T21" fmla="*/ 325 h 505"/>
                <a:gd name="T22" fmla="*/ 20 w 74"/>
                <a:gd name="T23" fmla="*/ 354 h 505"/>
                <a:gd name="T24" fmla="*/ 24 w 74"/>
                <a:gd name="T25" fmla="*/ 383 h 505"/>
                <a:gd name="T26" fmla="*/ 27 w 74"/>
                <a:gd name="T27" fmla="*/ 411 h 505"/>
                <a:gd name="T28" fmla="*/ 33 w 74"/>
                <a:gd name="T29" fmla="*/ 440 h 505"/>
                <a:gd name="T30" fmla="*/ 41 w 74"/>
                <a:gd name="T31" fmla="*/ 469 h 505"/>
                <a:gd name="T32" fmla="*/ 51 w 74"/>
                <a:gd name="T33" fmla="*/ 498 h 505"/>
                <a:gd name="T34" fmla="*/ 58 w 74"/>
                <a:gd name="T35" fmla="*/ 505 h 505"/>
                <a:gd name="T36" fmla="*/ 68 w 74"/>
                <a:gd name="T37" fmla="*/ 505 h 505"/>
                <a:gd name="T38" fmla="*/ 74 w 74"/>
                <a:gd name="T39" fmla="*/ 500 h 505"/>
                <a:gd name="T40" fmla="*/ 74 w 74"/>
                <a:gd name="T41" fmla="*/ 491 h 505"/>
                <a:gd name="T42" fmla="*/ 64 w 74"/>
                <a:gd name="T43" fmla="*/ 460 h 505"/>
                <a:gd name="T44" fmla="*/ 55 w 74"/>
                <a:gd name="T45" fmla="*/ 430 h 505"/>
                <a:gd name="T46" fmla="*/ 49 w 74"/>
                <a:gd name="T47" fmla="*/ 400 h 505"/>
                <a:gd name="T48" fmla="*/ 46 w 74"/>
                <a:gd name="T49" fmla="*/ 369 h 505"/>
                <a:gd name="T50" fmla="*/ 43 w 74"/>
                <a:gd name="T51" fmla="*/ 339 h 505"/>
                <a:gd name="T52" fmla="*/ 41 w 74"/>
                <a:gd name="T53" fmla="*/ 308 h 505"/>
                <a:gd name="T54" fmla="*/ 40 w 74"/>
                <a:gd name="T55" fmla="*/ 277 h 505"/>
                <a:gd name="T56" fmla="*/ 38 w 74"/>
                <a:gd name="T57" fmla="*/ 244 h 505"/>
                <a:gd name="T58" fmla="*/ 39 w 74"/>
                <a:gd name="T59" fmla="*/ 216 h 505"/>
                <a:gd name="T60" fmla="*/ 45 w 74"/>
                <a:gd name="T61" fmla="*/ 186 h 505"/>
                <a:gd name="T62" fmla="*/ 50 w 74"/>
                <a:gd name="T63" fmla="*/ 156 h 505"/>
                <a:gd name="T64" fmla="*/ 54 w 74"/>
                <a:gd name="T65" fmla="*/ 127 h 505"/>
                <a:gd name="T66" fmla="*/ 53 w 74"/>
                <a:gd name="T67" fmla="*/ 95 h 505"/>
                <a:gd name="T68" fmla="*/ 48 w 74"/>
                <a:gd name="T69" fmla="*/ 64 h 505"/>
                <a:gd name="T70" fmla="*/ 38 w 74"/>
                <a:gd name="T71" fmla="*/ 34 h 505"/>
                <a:gd name="T72" fmla="*/ 23 w 74"/>
                <a:gd name="T73" fmla="*/ 5 h 505"/>
                <a:gd name="T74" fmla="*/ 15 w 74"/>
                <a:gd name="T75" fmla="*/ 0 h 505"/>
                <a:gd name="T76" fmla="*/ 5 w 74"/>
                <a:gd name="T77" fmla="*/ 1 h 505"/>
                <a:gd name="T78" fmla="*/ 0 w 74"/>
                <a:gd name="T79" fmla="*/ 8 h 505"/>
                <a:gd name="T80" fmla="*/ 2 w 74"/>
                <a:gd name="T81" fmla="*/ 18 h 505"/>
                <a:gd name="T82" fmla="*/ 2 w 74"/>
                <a:gd name="T83" fmla="*/ 18 h 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4" h="505">
                  <a:moveTo>
                    <a:pt x="2" y="18"/>
                  </a:moveTo>
                  <a:lnTo>
                    <a:pt x="17" y="48"/>
                  </a:lnTo>
                  <a:lnTo>
                    <a:pt x="25" y="77"/>
                  </a:lnTo>
                  <a:lnTo>
                    <a:pt x="27" y="109"/>
                  </a:lnTo>
                  <a:lnTo>
                    <a:pt x="26" y="140"/>
                  </a:lnTo>
                  <a:lnTo>
                    <a:pt x="21" y="171"/>
                  </a:lnTo>
                  <a:lnTo>
                    <a:pt x="18" y="202"/>
                  </a:lnTo>
                  <a:lnTo>
                    <a:pt x="15" y="234"/>
                  </a:lnTo>
                  <a:lnTo>
                    <a:pt x="15" y="266"/>
                  </a:lnTo>
                  <a:lnTo>
                    <a:pt x="17" y="296"/>
                  </a:lnTo>
                  <a:lnTo>
                    <a:pt x="19" y="325"/>
                  </a:lnTo>
                  <a:lnTo>
                    <a:pt x="20" y="354"/>
                  </a:lnTo>
                  <a:lnTo>
                    <a:pt x="24" y="383"/>
                  </a:lnTo>
                  <a:lnTo>
                    <a:pt x="27" y="411"/>
                  </a:lnTo>
                  <a:lnTo>
                    <a:pt x="33" y="440"/>
                  </a:lnTo>
                  <a:lnTo>
                    <a:pt x="41" y="469"/>
                  </a:lnTo>
                  <a:lnTo>
                    <a:pt x="51" y="498"/>
                  </a:lnTo>
                  <a:lnTo>
                    <a:pt x="58" y="505"/>
                  </a:lnTo>
                  <a:lnTo>
                    <a:pt x="68" y="505"/>
                  </a:lnTo>
                  <a:lnTo>
                    <a:pt x="74" y="500"/>
                  </a:lnTo>
                  <a:lnTo>
                    <a:pt x="74" y="491"/>
                  </a:lnTo>
                  <a:lnTo>
                    <a:pt x="64" y="460"/>
                  </a:lnTo>
                  <a:lnTo>
                    <a:pt x="55" y="430"/>
                  </a:lnTo>
                  <a:lnTo>
                    <a:pt x="49" y="400"/>
                  </a:lnTo>
                  <a:lnTo>
                    <a:pt x="46" y="369"/>
                  </a:lnTo>
                  <a:lnTo>
                    <a:pt x="43" y="339"/>
                  </a:lnTo>
                  <a:lnTo>
                    <a:pt x="41" y="308"/>
                  </a:lnTo>
                  <a:lnTo>
                    <a:pt x="40" y="277"/>
                  </a:lnTo>
                  <a:lnTo>
                    <a:pt x="38" y="244"/>
                  </a:lnTo>
                  <a:lnTo>
                    <a:pt x="39" y="216"/>
                  </a:lnTo>
                  <a:lnTo>
                    <a:pt x="45" y="186"/>
                  </a:lnTo>
                  <a:lnTo>
                    <a:pt x="50" y="156"/>
                  </a:lnTo>
                  <a:lnTo>
                    <a:pt x="54" y="127"/>
                  </a:lnTo>
                  <a:lnTo>
                    <a:pt x="53" y="95"/>
                  </a:lnTo>
                  <a:lnTo>
                    <a:pt x="48" y="64"/>
                  </a:lnTo>
                  <a:lnTo>
                    <a:pt x="38" y="34"/>
                  </a:lnTo>
                  <a:lnTo>
                    <a:pt x="23" y="5"/>
                  </a:lnTo>
                  <a:lnTo>
                    <a:pt x="15" y="0"/>
                  </a:lnTo>
                  <a:lnTo>
                    <a:pt x="5" y="1"/>
                  </a:lnTo>
                  <a:lnTo>
                    <a:pt x="0" y="8"/>
                  </a:lnTo>
                  <a:lnTo>
                    <a:pt x="2" y="18"/>
                  </a:lnTo>
                  <a:lnTo>
                    <a:pt x="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5" name="Freeform 232"/>
            <p:cNvSpPr>
              <a:spLocks/>
            </p:cNvSpPr>
            <p:nvPr/>
          </p:nvSpPr>
          <p:spPr bwMode="auto">
            <a:xfrm>
              <a:off x="3102" y="2289"/>
              <a:ext cx="45" cy="31"/>
            </a:xfrm>
            <a:custGeom>
              <a:avLst/>
              <a:gdLst>
                <a:gd name="T0" fmla="*/ 6 w 91"/>
                <a:gd name="T1" fmla="*/ 22 h 62"/>
                <a:gd name="T2" fmla="*/ 14 w 91"/>
                <a:gd name="T3" fmla="*/ 27 h 62"/>
                <a:gd name="T4" fmla="*/ 22 w 91"/>
                <a:gd name="T5" fmla="*/ 32 h 62"/>
                <a:gd name="T6" fmla="*/ 30 w 91"/>
                <a:gd name="T7" fmla="*/ 38 h 62"/>
                <a:gd name="T8" fmla="*/ 39 w 91"/>
                <a:gd name="T9" fmla="*/ 42 h 62"/>
                <a:gd name="T10" fmla="*/ 47 w 91"/>
                <a:gd name="T11" fmla="*/ 48 h 62"/>
                <a:gd name="T12" fmla="*/ 55 w 91"/>
                <a:gd name="T13" fmla="*/ 53 h 62"/>
                <a:gd name="T14" fmla="*/ 64 w 91"/>
                <a:gd name="T15" fmla="*/ 57 h 62"/>
                <a:gd name="T16" fmla="*/ 72 w 91"/>
                <a:gd name="T17" fmla="*/ 62 h 62"/>
                <a:gd name="T18" fmla="*/ 82 w 91"/>
                <a:gd name="T19" fmla="*/ 62 h 62"/>
                <a:gd name="T20" fmla="*/ 90 w 91"/>
                <a:gd name="T21" fmla="*/ 56 h 62"/>
                <a:gd name="T22" fmla="*/ 91 w 91"/>
                <a:gd name="T23" fmla="*/ 48 h 62"/>
                <a:gd name="T24" fmla="*/ 85 w 91"/>
                <a:gd name="T25" fmla="*/ 41 h 62"/>
                <a:gd name="T26" fmla="*/ 76 w 91"/>
                <a:gd name="T27" fmla="*/ 37 h 62"/>
                <a:gd name="T28" fmla="*/ 68 w 91"/>
                <a:gd name="T29" fmla="*/ 32 h 62"/>
                <a:gd name="T30" fmla="*/ 59 w 91"/>
                <a:gd name="T31" fmla="*/ 27 h 62"/>
                <a:gd name="T32" fmla="*/ 51 w 91"/>
                <a:gd name="T33" fmla="*/ 22 h 62"/>
                <a:gd name="T34" fmla="*/ 43 w 91"/>
                <a:gd name="T35" fmla="*/ 17 h 62"/>
                <a:gd name="T36" fmla="*/ 34 w 91"/>
                <a:gd name="T37" fmla="*/ 11 h 62"/>
                <a:gd name="T38" fmla="*/ 25 w 91"/>
                <a:gd name="T39" fmla="*/ 7 h 62"/>
                <a:gd name="T40" fmla="*/ 17 w 91"/>
                <a:gd name="T41" fmla="*/ 1 h 62"/>
                <a:gd name="T42" fmla="*/ 8 w 91"/>
                <a:gd name="T43" fmla="*/ 0 h 62"/>
                <a:gd name="T44" fmla="*/ 1 w 91"/>
                <a:gd name="T45" fmla="*/ 6 h 62"/>
                <a:gd name="T46" fmla="*/ 0 w 91"/>
                <a:gd name="T47" fmla="*/ 14 h 62"/>
                <a:gd name="T48" fmla="*/ 6 w 91"/>
                <a:gd name="T49" fmla="*/ 22 h 62"/>
                <a:gd name="T50" fmla="*/ 6 w 91"/>
                <a:gd name="T51" fmla="*/ 2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91" h="62">
                  <a:moveTo>
                    <a:pt x="6" y="22"/>
                  </a:moveTo>
                  <a:lnTo>
                    <a:pt x="14" y="27"/>
                  </a:lnTo>
                  <a:lnTo>
                    <a:pt x="22" y="32"/>
                  </a:lnTo>
                  <a:lnTo>
                    <a:pt x="30" y="38"/>
                  </a:lnTo>
                  <a:lnTo>
                    <a:pt x="39" y="42"/>
                  </a:lnTo>
                  <a:lnTo>
                    <a:pt x="47" y="48"/>
                  </a:lnTo>
                  <a:lnTo>
                    <a:pt x="55" y="53"/>
                  </a:lnTo>
                  <a:lnTo>
                    <a:pt x="64" y="57"/>
                  </a:lnTo>
                  <a:lnTo>
                    <a:pt x="72" y="62"/>
                  </a:lnTo>
                  <a:lnTo>
                    <a:pt x="82" y="62"/>
                  </a:lnTo>
                  <a:lnTo>
                    <a:pt x="90" y="56"/>
                  </a:lnTo>
                  <a:lnTo>
                    <a:pt x="91" y="48"/>
                  </a:lnTo>
                  <a:lnTo>
                    <a:pt x="85" y="41"/>
                  </a:lnTo>
                  <a:lnTo>
                    <a:pt x="76" y="37"/>
                  </a:lnTo>
                  <a:lnTo>
                    <a:pt x="68" y="32"/>
                  </a:lnTo>
                  <a:lnTo>
                    <a:pt x="59" y="27"/>
                  </a:lnTo>
                  <a:lnTo>
                    <a:pt x="51" y="22"/>
                  </a:lnTo>
                  <a:lnTo>
                    <a:pt x="43" y="17"/>
                  </a:lnTo>
                  <a:lnTo>
                    <a:pt x="34" y="11"/>
                  </a:lnTo>
                  <a:lnTo>
                    <a:pt x="25" y="7"/>
                  </a:lnTo>
                  <a:lnTo>
                    <a:pt x="17" y="1"/>
                  </a:lnTo>
                  <a:lnTo>
                    <a:pt x="8" y="0"/>
                  </a:lnTo>
                  <a:lnTo>
                    <a:pt x="1" y="6"/>
                  </a:lnTo>
                  <a:lnTo>
                    <a:pt x="0" y="14"/>
                  </a:lnTo>
                  <a:lnTo>
                    <a:pt x="6" y="22"/>
                  </a:lnTo>
                  <a:lnTo>
                    <a:pt x="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6" name="Freeform 233"/>
            <p:cNvSpPr>
              <a:spLocks/>
            </p:cNvSpPr>
            <p:nvPr/>
          </p:nvSpPr>
          <p:spPr bwMode="auto">
            <a:xfrm>
              <a:off x="2874" y="2524"/>
              <a:ext cx="336" cy="112"/>
            </a:xfrm>
            <a:custGeom>
              <a:avLst/>
              <a:gdLst>
                <a:gd name="T0" fmla="*/ 656 w 674"/>
                <a:gd name="T1" fmla="*/ 63 h 224"/>
                <a:gd name="T2" fmla="*/ 649 w 674"/>
                <a:gd name="T3" fmla="*/ 96 h 224"/>
                <a:gd name="T4" fmla="*/ 633 w 674"/>
                <a:gd name="T5" fmla="*/ 138 h 224"/>
                <a:gd name="T6" fmla="*/ 589 w 674"/>
                <a:gd name="T7" fmla="*/ 162 h 224"/>
                <a:gd name="T8" fmla="*/ 547 w 674"/>
                <a:gd name="T9" fmla="*/ 178 h 224"/>
                <a:gd name="T10" fmla="*/ 508 w 674"/>
                <a:gd name="T11" fmla="*/ 187 h 224"/>
                <a:gd name="T12" fmla="*/ 467 w 674"/>
                <a:gd name="T13" fmla="*/ 194 h 224"/>
                <a:gd name="T14" fmla="*/ 453 w 674"/>
                <a:gd name="T15" fmla="*/ 195 h 224"/>
                <a:gd name="T16" fmla="*/ 441 w 674"/>
                <a:gd name="T17" fmla="*/ 196 h 224"/>
                <a:gd name="T18" fmla="*/ 420 w 674"/>
                <a:gd name="T19" fmla="*/ 198 h 224"/>
                <a:gd name="T20" fmla="*/ 357 w 674"/>
                <a:gd name="T21" fmla="*/ 187 h 224"/>
                <a:gd name="T22" fmla="*/ 312 w 674"/>
                <a:gd name="T23" fmla="*/ 164 h 224"/>
                <a:gd name="T24" fmla="*/ 338 w 674"/>
                <a:gd name="T25" fmla="*/ 128 h 224"/>
                <a:gd name="T26" fmla="*/ 391 w 674"/>
                <a:gd name="T27" fmla="*/ 108 h 224"/>
                <a:gd name="T28" fmla="*/ 444 w 674"/>
                <a:gd name="T29" fmla="*/ 97 h 224"/>
                <a:gd name="T30" fmla="*/ 448 w 674"/>
                <a:gd name="T31" fmla="*/ 77 h 224"/>
                <a:gd name="T32" fmla="*/ 416 w 674"/>
                <a:gd name="T33" fmla="*/ 78 h 224"/>
                <a:gd name="T34" fmla="*/ 377 w 674"/>
                <a:gd name="T35" fmla="*/ 87 h 224"/>
                <a:gd name="T36" fmla="*/ 338 w 674"/>
                <a:gd name="T37" fmla="*/ 100 h 224"/>
                <a:gd name="T38" fmla="*/ 330 w 674"/>
                <a:gd name="T39" fmla="*/ 95 h 224"/>
                <a:gd name="T40" fmla="*/ 298 w 674"/>
                <a:gd name="T41" fmla="*/ 102 h 224"/>
                <a:gd name="T42" fmla="*/ 255 w 674"/>
                <a:gd name="T43" fmla="*/ 112 h 224"/>
                <a:gd name="T44" fmla="*/ 212 w 674"/>
                <a:gd name="T45" fmla="*/ 122 h 224"/>
                <a:gd name="T46" fmla="*/ 167 w 674"/>
                <a:gd name="T47" fmla="*/ 128 h 224"/>
                <a:gd name="T48" fmla="*/ 125 w 674"/>
                <a:gd name="T49" fmla="*/ 130 h 224"/>
                <a:gd name="T50" fmla="*/ 84 w 674"/>
                <a:gd name="T51" fmla="*/ 125 h 224"/>
                <a:gd name="T52" fmla="*/ 38 w 674"/>
                <a:gd name="T53" fmla="*/ 108 h 224"/>
                <a:gd name="T54" fmla="*/ 23 w 674"/>
                <a:gd name="T55" fmla="*/ 78 h 224"/>
                <a:gd name="T56" fmla="*/ 59 w 674"/>
                <a:gd name="T57" fmla="*/ 54 h 224"/>
                <a:gd name="T58" fmla="*/ 95 w 674"/>
                <a:gd name="T59" fmla="*/ 38 h 224"/>
                <a:gd name="T60" fmla="*/ 132 w 674"/>
                <a:gd name="T61" fmla="*/ 21 h 224"/>
                <a:gd name="T62" fmla="*/ 129 w 674"/>
                <a:gd name="T63" fmla="*/ 0 h 224"/>
                <a:gd name="T64" fmla="*/ 93 w 674"/>
                <a:gd name="T65" fmla="*/ 11 h 224"/>
                <a:gd name="T66" fmla="*/ 43 w 674"/>
                <a:gd name="T67" fmla="*/ 32 h 224"/>
                <a:gd name="T68" fmla="*/ 7 w 674"/>
                <a:gd name="T69" fmla="*/ 58 h 224"/>
                <a:gd name="T70" fmla="*/ 1 w 674"/>
                <a:gd name="T71" fmla="*/ 96 h 224"/>
                <a:gd name="T72" fmla="*/ 19 w 674"/>
                <a:gd name="T73" fmla="*/ 128 h 224"/>
                <a:gd name="T74" fmla="*/ 58 w 674"/>
                <a:gd name="T75" fmla="*/ 145 h 224"/>
                <a:gd name="T76" fmla="*/ 106 w 674"/>
                <a:gd name="T77" fmla="*/ 151 h 224"/>
                <a:gd name="T78" fmla="*/ 155 w 674"/>
                <a:gd name="T79" fmla="*/ 151 h 224"/>
                <a:gd name="T80" fmla="*/ 203 w 674"/>
                <a:gd name="T81" fmla="*/ 146 h 224"/>
                <a:gd name="T82" fmla="*/ 252 w 674"/>
                <a:gd name="T83" fmla="*/ 138 h 224"/>
                <a:gd name="T84" fmla="*/ 299 w 674"/>
                <a:gd name="T85" fmla="*/ 126 h 224"/>
                <a:gd name="T86" fmla="*/ 290 w 674"/>
                <a:gd name="T87" fmla="*/ 142 h 224"/>
                <a:gd name="T88" fmla="*/ 294 w 674"/>
                <a:gd name="T89" fmla="*/ 185 h 224"/>
                <a:gd name="T90" fmla="*/ 353 w 674"/>
                <a:gd name="T91" fmla="*/ 212 h 224"/>
                <a:gd name="T92" fmla="*/ 413 w 674"/>
                <a:gd name="T93" fmla="*/ 222 h 224"/>
                <a:gd name="T94" fmla="*/ 428 w 674"/>
                <a:gd name="T95" fmla="*/ 223 h 224"/>
                <a:gd name="T96" fmla="*/ 443 w 674"/>
                <a:gd name="T97" fmla="*/ 224 h 224"/>
                <a:gd name="T98" fmla="*/ 472 w 674"/>
                <a:gd name="T99" fmla="*/ 221 h 224"/>
                <a:gd name="T100" fmla="*/ 526 w 674"/>
                <a:gd name="T101" fmla="*/ 209 h 224"/>
                <a:gd name="T102" fmla="*/ 577 w 674"/>
                <a:gd name="T103" fmla="*/ 193 h 224"/>
                <a:gd name="T104" fmla="*/ 631 w 674"/>
                <a:gd name="T105" fmla="*/ 169 h 224"/>
                <a:gd name="T106" fmla="*/ 667 w 674"/>
                <a:gd name="T107" fmla="*/ 131 h 224"/>
                <a:gd name="T108" fmla="*/ 670 w 674"/>
                <a:gd name="T109" fmla="*/ 71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74" h="224">
                  <a:moveTo>
                    <a:pt x="670" y="71"/>
                  </a:moveTo>
                  <a:lnTo>
                    <a:pt x="664" y="63"/>
                  </a:lnTo>
                  <a:lnTo>
                    <a:pt x="656" y="63"/>
                  </a:lnTo>
                  <a:lnTo>
                    <a:pt x="648" y="67"/>
                  </a:lnTo>
                  <a:lnTo>
                    <a:pt x="647" y="77"/>
                  </a:lnTo>
                  <a:lnTo>
                    <a:pt x="649" y="96"/>
                  </a:lnTo>
                  <a:lnTo>
                    <a:pt x="648" y="113"/>
                  </a:lnTo>
                  <a:lnTo>
                    <a:pt x="642" y="126"/>
                  </a:lnTo>
                  <a:lnTo>
                    <a:pt x="633" y="138"/>
                  </a:lnTo>
                  <a:lnTo>
                    <a:pt x="621" y="147"/>
                  </a:lnTo>
                  <a:lnTo>
                    <a:pt x="606" y="154"/>
                  </a:lnTo>
                  <a:lnTo>
                    <a:pt x="589" y="162"/>
                  </a:lnTo>
                  <a:lnTo>
                    <a:pt x="571" y="169"/>
                  </a:lnTo>
                  <a:lnTo>
                    <a:pt x="559" y="173"/>
                  </a:lnTo>
                  <a:lnTo>
                    <a:pt x="547" y="178"/>
                  </a:lnTo>
                  <a:lnTo>
                    <a:pt x="534" y="181"/>
                  </a:lnTo>
                  <a:lnTo>
                    <a:pt x="521" y="185"/>
                  </a:lnTo>
                  <a:lnTo>
                    <a:pt x="508" y="187"/>
                  </a:lnTo>
                  <a:lnTo>
                    <a:pt x="494" y="189"/>
                  </a:lnTo>
                  <a:lnTo>
                    <a:pt x="481" y="192"/>
                  </a:lnTo>
                  <a:lnTo>
                    <a:pt x="467" y="194"/>
                  </a:lnTo>
                  <a:lnTo>
                    <a:pt x="463" y="194"/>
                  </a:lnTo>
                  <a:lnTo>
                    <a:pt x="458" y="195"/>
                  </a:lnTo>
                  <a:lnTo>
                    <a:pt x="453" y="195"/>
                  </a:lnTo>
                  <a:lnTo>
                    <a:pt x="450" y="195"/>
                  </a:lnTo>
                  <a:lnTo>
                    <a:pt x="445" y="196"/>
                  </a:lnTo>
                  <a:lnTo>
                    <a:pt x="441" y="196"/>
                  </a:lnTo>
                  <a:lnTo>
                    <a:pt x="436" y="198"/>
                  </a:lnTo>
                  <a:lnTo>
                    <a:pt x="431" y="198"/>
                  </a:lnTo>
                  <a:lnTo>
                    <a:pt x="420" y="198"/>
                  </a:lnTo>
                  <a:lnTo>
                    <a:pt x="402" y="195"/>
                  </a:lnTo>
                  <a:lnTo>
                    <a:pt x="380" y="192"/>
                  </a:lnTo>
                  <a:lnTo>
                    <a:pt x="357" y="187"/>
                  </a:lnTo>
                  <a:lnTo>
                    <a:pt x="336" y="181"/>
                  </a:lnTo>
                  <a:lnTo>
                    <a:pt x="320" y="173"/>
                  </a:lnTo>
                  <a:lnTo>
                    <a:pt x="312" y="164"/>
                  </a:lnTo>
                  <a:lnTo>
                    <a:pt x="313" y="153"/>
                  </a:lnTo>
                  <a:lnTo>
                    <a:pt x="323" y="139"/>
                  </a:lnTo>
                  <a:lnTo>
                    <a:pt x="338" y="128"/>
                  </a:lnTo>
                  <a:lnTo>
                    <a:pt x="354" y="120"/>
                  </a:lnTo>
                  <a:lnTo>
                    <a:pt x="373" y="113"/>
                  </a:lnTo>
                  <a:lnTo>
                    <a:pt x="391" y="108"/>
                  </a:lnTo>
                  <a:lnTo>
                    <a:pt x="410" y="104"/>
                  </a:lnTo>
                  <a:lnTo>
                    <a:pt x="428" y="101"/>
                  </a:lnTo>
                  <a:lnTo>
                    <a:pt x="444" y="97"/>
                  </a:lnTo>
                  <a:lnTo>
                    <a:pt x="452" y="93"/>
                  </a:lnTo>
                  <a:lnTo>
                    <a:pt x="453" y="84"/>
                  </a:lnTo>
                  <a:lnTo>
                    <a:pt x="448" y="77"/>
                  </a:lnTo>
                  <a:lnTo>
                    <a:pt x="438" y="74"/>
                  </a:lnTo>
                  <a:lnTo>
                    <a:pt x="428" y="77"/>
                  </a:lnTo>
                  <a:lnTo>
                    <a:pt x="416" y="78"/>
                  </a:lnTo>
                  <a:lnTo>
                    <a:pt x="404" y="81"/>
                  </a:lnTo>
                  <a:lnTo>
                    <a:pt x="391" y="84"/>
                  </a:lnTo>
                  <a:lnTo>
                    <a:pt x="377" y="87"/>
                  </a:lnTo>
                  <a:lnTo>
                    <a:pt x="365" y="90"/>
                  </a:lnTo>
                  <a:lnTo>
                    <a:pt x="351" y="95"/>
                  </a:lnTo>
                  <a:lnTo>
                    <a:pt x="338" y="100"/>
                  </a:lnTo>
                  <a:lnTo>
                    <a:pt x="336" y="97"/>
                  </a:lnTo>
                  <a:lnTo>
                    <a:pt x="333" y="95"/>
                  </a:lnTo>
                  <a:lnTo>
                    <a:pt x="330" y="95"/>
                  </a:lnTo>
                  <a:lnTo>
                    <a:pt x="325" y="95"/>
                  </a:lnTo>
                  <a:lnTo>
                    <a:pt x="312" y="99"/>
                  </a:lnTo>
                  <a:lnTo>
                    <a:pt x="298" y="102"/>
                  </a:lnTo>
                  <a:lnTo>
                    <a:pt x="284" y="105"/>
                  </a:lnTo>
                  <a:lnTo>
                    <a:pt x="270" y="109"/>
                  </a:lnTo>
                  <a:lnTo>
                    <a:pt x="255" y="112"/>
                  </a:lnTo>
                  <a:lnTo>
                    <a:pt x="241" y="116"/>
                  </a:lnTo>
                  <a:lnTo>
                    <a:pt x="226" y="119"/>
                  </a:lnTo>
                  <a:lnTo>
                    <a:pt x="212" y="122"/>
                  </a:lnTo>
                  <a:lnTo>
                    <a:pt x="197" y="125"/>
                  </a:lnTo>
                  <a:lnTo>
                    <a:pt x="182" y="126"/>
                  </a:lnTo>
                  <a:lnTo>
                    <a:pt x="167" y="128"/>
                  </a:lnTo>
                  <a:lnTo>
                    <a:pt x="154" y="130"/>
                  </a:lnTo>
                  <a:lnTo>
                    <a:pt x="139" y="130"/>
                  </a:lnTo>
                  <a:lnTo>
                    <a:pt x="125" y="130"/>
                  </a:lnTo>
                  <a:lnTo>
                    <a:pt x="110" y="128"/>
                  </a:lnTo>
                  <a:lnTo>
                    <a:pt x="96" y="127"/>
                  </a:lnTo>
                  <a:lnTo>
                    <a:pt x="84" y="125"/>
                  </a:lnTo>
                  <a:lnTo>
                    <a:pt x="69" y="122"/>
                  </a:lnTo>
                  <a:lnTo>
                    <a:pt x="53" y="115"/>
                  </a:lnTo>
                  <a:lnTo>
                    <a:pt x="38" y="108"/>
                  </a:lnTo>
                  <a:lnTo>
                    <a:pt x="27" y="99"/>
                  </a:lnTo>
                  <a:lnTo>
                    <a:pt x="21" y="88"/>
                  </a:lnTo>
                  <a:lnTo>
                    <a:pt x="23" y="78"/>
                  </a:lnTo>
                  <a:lnTo>
                    <a:pt x="36" y="66"/>
                  </a:lnTo>
                  <a:lnTo>
                    <a:pt x="48" y="59"/>
                  </a:lnTo>
                  <a:lnTo>
                    <a:pt x="59" y="54"/>
                  </a:lnTo>
                  <a:lnTo>
                    <a:pt x="71" y="48"/>
                  </a:lnTo>
                  <a:lnTo>
                    <a:pt x="83" y="43"/>
                  </a:lnTo>
                  <a:lnTo>
                    <a:pt x="95" y="38"/>
                  </a:lnTo>
                  <a:lnTo>
                    <a:pt x="108" y="33"/>
                  </a:lnTo>
                  <a:lnTo>
                    <a:pt x="120" y="27"/>
                  </a:lnTo>
                  <a:lnTo>
                    <a:pt x="132" y="21"/>
                  </a:lnTo>
                  <a:lnTo>
                    <a:pt x="138" y="14"/>
                  </a:lnTo>
                  <a:lnTo>
                    <a:pt x="136" y="5"/>
                  </a:lnTo>
                  <a:lnTo>
                    <a:pt x="129" y="0"/>
                  </a:lnTo>
                  <a:lnTo>
                    <a:pt x="120" y="1"/>
                  </a:lnTo>
                  <a:lnTo>
                    <a:pt x="108" y="6"/>
                  </a:lnTo>
                  <a:lnTo>
                    <a:pt x="93" y="11"/>
                  </a:lnTo>
                  <a:lnTo>
                    <a:pt x="76" y="18"/>
                  </a:lnTo>
                  <a:lnTo>
                    <a:pt x="59" y="24"/>
                  </a:lnTo>
                  <a:lnTo>
                    <a:pt x="43" y="32"/>
                  </a:lnTo>
                  <a:lnTo>
                    <a:pt x="28" y="40"/>
                  </a:lnTo>
                  <a:lnTo>
                    <a:pt x="15" y="48"/>
                  </a:lnTo>
                  <a:lnTo>
                    <a:pt x="7" y="58"/>
                  </a:lnTo>
                  <a:lnTo>
                    <a:pt x="3" y="71"/>
                  </a:lnTo>
                  <a:lnTo>
                    <a:pt x="0" y="84"/>
                  </a:lnTo>
                  <a:lnTo>
                    <a:pt x="1" y="96"/>
                  </a:lnTo>
                  <a:lnTo>
                    <a:pt x="5" y="108"/>
                  </a:lnTo>
                  <a:lnTo>
                    <a:pt x="11" y="119"/>
                  </a:lnTo>
                  <a:lnTo>
                    <a:pt x="19" y="128"/>
                  </a:lnTo>
                  <a:lnTo>
                    <a:pt x="29" y="137"/>
                  </a:lnTo>
                  <a:lnTo>
                    <a:pt x="42" y="141"/>
                  </a:lnTo>
                  <a:lnTo>
                    <a:pt x="58" y="145"/>
                  </a:lnTo>
                  <a:lnTo>
                    <a:pt x="74" y="148"/>
                  </a:lnTo>
                  <a:lnTo>
                    <a:pt x="90" y="150"/>
                  </a:lnTo>
                  <a:lnTo>
                    <a:pt x="106" y="151"/>
                  </a:lnTo>
                  <a:lnTo>
                    <a:pt x="123" y="151"/>
                  </a:lnTo>
                  <a:lnTo>
                    <a:pt x="139" y="151"/>
                  </a:lnTo>
                  <a:lnTo>
                    <a:pt x="155" y="151"/>
                  </a:lnTo>
                  <a:lnTo>
                    <a:pt x="171" y="150"/>
                  </a:lnTo>
                  <a:lnTo>
                    <a:pt x="187" y="148"/>
                  </a:lnTo>
                  <a:lnTo>
                    <a:pt x="203" y="146"/>
                  </a:lnTo>
                  <a:lnTo>
                    <a:pt x="219" y="143"/>
                  </a:lnTo>
                  <a:lnTo>
                    <a:pt x="235" y="140"/>
                  </a:lnTo>
                  <a:lnTo>
                    <a:pt x="252" y="138"/>
                  </a:lnTo>
                  <a:lnTo>
                    <a:pt x="267" y="134"/>
                  </a:lnTo>
                  <a:lnTo>
                    <a:pt x="283" y="130"/>
                  </a:lnTo>
                  <a:lnTo>
                    <a:pt x="299" y="126"/>
                  </a:lnTo>
                  <a:lnTo>
                    <a:pt x="295" y="132"/>
                  </a:lnTo>
                  <a:lnTo>
                    <a:pt x="292" y="137"/>
                  </a:lnTo>
                  <a:lnTo>
                    <a:pt x="290" y="142"/>
                  </a:lnTo>
                  <a:lnTo>
                    <a:pt x="287" y="148"/>
                  </a:lnTo>
                  <a:lnTo>
                    <a:pt x="286" y="169"/>
                  </a:lnTo>
                  <a:lnTo>
                    <a:pt x="294" y="185"/>
                  </a:lnTo>
                  <a:lnTo>
                    <a:pt x="310" y="196"/>
                  </a:lnTo>
                  <a:lnTo>
                    <a:pt x="331" y="206"/>
                  </a:lnTo>
                  <a:lnTo>
                    <a:pt x="353" y="212"/>
                  </a:lnTo>
                  <a:lnTo>
                    <a:pt x="376" y="216"/>
                  </a:lnTo>
                  <a:lnTo>
                    <a:pt x="397" y="219"/>
                  </a:lnTo>
                  <a:lnTo>
                    <a:pt x="413" y="222"/>
                  </a:lnTo>
                  <a:lnTo>
                    <a:pt x="418" y="223"/>
                  </a:lnTo>
                  <a:lnTo>
                    <a:pt x="422" y="223"/>
                  </a:lnTo>
                  <a:lnTo>
                    <a:pt x="428" y="223"/>
                  </a:lnTo>
                  <a:lnTo>
                    <a:pt x="433" y="224"/>
                  </a:lnTo>
                  <a:lnTo>
                    <a:pt x="438" y="224"/>
                  </a:lnTo>
                  <a:lnTo>
                    <a:pt x="443" y="224"/>
                  </a:lnTo>
                  <a:lnTo>
                    <a:pt x="449" y="223"/>
                  </a:lnTo>
                  <a:lnTo>
                    <a:pt x="455" y="223"/>
                  </a:lnTo>
                  <a:lnTo>
                    <a:pt x="472" y="221"/>
                  </a:lnTo>
                  <a:lnTo>
                    <a:pt x="490" y="218"/>
                  </a:lnTo>
                  <a:lnTo>
                    <a:pt x="509" y="214"/>
                  </a:lnTo>
                  <a:lnTo>
                    <a:pt x="526" y="209"/>
                  </a:lnTo>
                  <a:lnTo>
                    <a:pt x="543" y="204"/>
                  </a:lnTo>
                  <a:lnTo>
                    <a:pt x="561" y="199"/>
                  </a:lnTo>
                  <a:lnTo>
                    <a:pt x="577" y="193"/>
                  </a:lnTo>
                  <a:lnTo>
                    <a:pt x="592" y="187"/>
                  </a:lnTo>
                  <a:lnTo>
                    <a:pt x="612" y="178"/>
                  </a:lnTo>
                  <a:lnTo>
                    <a:pt x="631" y="169"/>
                  </a:lnTo>
                  <a:lnTo>
                    <a:pt x="646" y="157"/>
                  </a:lnTo>
                  <a:lnTo>
                    <a:pt x="659" y="145"/>
                  </a:lnTo>
                  <a:lnTo>
                    <a:pt x="667" y="131"/>
                  </a:lnTo>
                  <a:lnTo>
                    <a:pt x="672" y="113"/>
                  </a:lnTo>
                  <a:lnTo>
                    <a:pt x="674" y="94"/>
                  </a:lnTo>
                  <a:lnTo>
                    <a:pt x="670" y="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7" name="Freeform 234"/>
            <p:cNvSpPr>
              <a:spLocks/>
            </p:cNvSpPr>
            <p:nvPr/>
          </p:nvSpPr>
          <p:spPr bwMode="auto">
            <a:xfrm>
              <a:off x="3111" y="1911"/>
              <a:ext cx="158" cy="360"/>
            </a:xfrm>
            <a:custGeom>
              <a:avLst/>
              <a:gdLst>
                <a:gd name="T0" fmla="*/ 311 w 316"/>
                <a:gd name="T1" fmla="*/ 430 h 720"/>
                <a:gd name="T2" fmla="*/ 300 w 316"/>
                <a:gd name="T3" fmla="*/ 362 h 720"/>
                <a:gd name="T4" fmla="*/ 292 w 316"/>
                <a:gd name="T5" fmla="*/ 299 h 720"/>
                <a:gd name="T6" fmla="*/ 276 w 316"/>
                <a:gd name="T7" fmla="*/ 233 h 720"/>
                <a:gd name="T8" fmla="*/ 249 w 316"/>
                <a:gd name="T9" fmla="*/ 168 h 720"/>
                <a:gd name="T10" fmla="*/ 213 w 316"/>
                <a:gd name="T11" fmla="*/ 111 h 720"/>
                <a:gd name="T12" fmla="*/ 183 w 316"/>
                <a:gd name="T13" fmla="*/ 84 h 720"/>
                <a:gd name="T14" fmla="*/ 164 w 316"/>
                <a:gd name="T15" fmla="*/ 69 h 720"/>
                <a:gd name="T16" fmla="*/ 141 w 316"/>
                <a:gd name="T17" fmla="*/ 56 h 720"/>
                <a:gd name="T18" fmla="*/ 118 w 316"/>
                <a:gd name="T19" fmla="*/ 49 h 720"/>
                <a:gd name="T20" fmla="*/ 105 w 316"/>
                <a:gd name="T21" fmla="*/ 49 h 720"/>
                <a:gd name="T22" fmla="*/ 105 w 316"/>
                <a:gd name="T23" fmla="*/ 48 h 720"/>
                <a:gd name="T24" fmla="*/ 106 w 316"/>
                <a:gd name="T25" fmla="*/ 39 h 720"/>
                <a:gd name="T26" fmla="*/ 109 w 316"/>
                <a:gd name="T27" fmla="*/ 21 h 720"/>
                <a:gd name="T28" fmla="*/ 110 w 316"/>
                <a:gd name="T29" fmla="*/ 8 h 720"/>
                <a:gd name="T30" fmla="*/ 103 w 316"/>
                <a:gd name="T31" fmla="*/ 1 h 720"/>
                <a:gd name="T32" fmla="*/ 92 w 316"/>
                <a:gd name="T33" fmla="*/ 1 h 720"/>
                <a:gd name="T34" fmla="*/ 87 w 316"/>
                <a:gd name="T35" fmla="*/ 8 h 720"/>
                <a:gd name="T36" fmla="*/ 84 w 316"/>
                <a:gd name="T37" fmla="*/ 21 h 720"/>
                <a:gd name="T38" fmla="*/ 82 w 316"/>
                <a:gd name="T39" fmla="*/ 39 h 720"/>
                <a:gd name="T40" fmla="*/ 81 w 316"/>
                <a:gd name="T41" fmla="*/ 50 h 720"/>
                <a:gd name="T42" fmla="*/ 83 w 316"/>
                <a:gd name="T43" fmla="*/ 54 h 720"/>
                <a:gd name="T44" fmla="*/ 69 w 316"/>
                <a:gd name="T45" fmla="*/ 65 h 720"/>
                <a:gd name="T46" fmla="*/ 45 w 316"/>
                <a:gd name="T47" fmla="*/ 85 h 720"/>
                <a:gd name="T48" fmla="*/ 24 w 316"/>
                <a:gd name="T49" fmla="*/ 109 h 720"/>
                <a:gd name="T50" fmla="*/ 7 w 316"/>
                <a:gd name="T51" fmla="*/ 137 h 720"/>
                <a:gd name="T52" fmla="*/ 0 w 316"/>
                <a:gd name="T53" fmla="*/ 161 h 720"/>
                <a:gd name="T54" fmla="*/ 14 w 316"/>
                <a:gd name="T55" fmla="*/ 170 h 720"/>
                <a:gd name="T56" fmla="*/ 27 w 316"/>
                <a:gd name="T57" fmla="*/ 149 h 720"/>
                <a:gd name="T58" fmla="*/ 42 w 316"/>
                <a:gd name="T59" fmla="*/ 125 h 720"/>
                <a:gd name="T60" fmla="*/ 59 w 316"/>
                <a:gd name="T61" fmla="*/ 103 h 720"/>
                <a:gd name="T62" fmla="*/ 82 w 316"/>
                <a:gd name="T63" fmla="*/ 86 h 720"/>
                <a:gd name="T64" fmla="*/ 110 w 316"/>
                <a:gd name="T65" fmla="*/ 73 h 720"/>
                <a:gd name="T66" fmla="*/ 141 w 316"/>
                <a:gd name="T67" fmla="*/ 80 h 720"/>
                <a:gd name="T68" fmla="*/ 171 w 316"/>
                <a:gd name="T69" fmla="*/ 102 h 720"/>
                <a:gd name="T70" fmla="*/ 194 w 316"/>
                <a:gd name="T71" fmla="*/ 127 h 720"/>
                <a:gd name="T72" fmla="*/ 217 w 316"/>
                <a:gd name="T73" fmla="*/ 163 h 720"/>
                <a:gd name="T74" fmla="*/ 239 w 316"/>
                <a:gd name="T75" fmla="*/ 213 h 720"/>
                <a:gd name="T76" fmla="*/ 255 w 316"/>
                <a:gd name="T77" fmla="*/ 264 h 720"/>
                <a:gd name="T78" fmla="*/ 268 w 316"/>
                <a:gd name="T79" fmla="*/ 317 h 720"/>
                <a:gd name="T80" fmla="*/ 285 w 316"/>
                <a:gd name="T81" fmla="*/ 402 h 720"/>
                <a:gd name="T82" fmla="*/ 288 w 316"/>
                <a:gd name="T83" fmla="*/ 520 h 720"/>
                <a:gd name="T84" fmla="*/ 271 w 316"/>
                <a:gd name="T85" fmla="*/ 611 h 720"/>
                <a:gd name="T86" fmla="*/ 238 w 316"/>
                <a:gd name="T87" fmla="*/ 657 h 720"/>
                <a:gd name="T88" fmla="*/ 188 w 316"/>
                <a:gd name="T89" fmla="*/ 686 h 720"/>
                <a:gd name="T90" fmla="*/ 129 w 316"/>
                <a:gd name="T91" fmla="*/ 696 h 720"/>
                <a:gd name="T92" fmla="*/ 89 w 316"/>
                <a:gd name="T93" fmla="*/ 699 h 720"/>
                <a:gd name="T94" fmla="*/ 89 w 316"/>
                <a:gd name="T95" fmla="*/ 716 h 720"/>
                <a:gd name="T96" fmla="*/ 115 w 316"/>
                <a:gd name="T97" fmla="*/ 720 h 720"/>
                <a:gd name="T98" fmla="*/ 149 w 316"/>
                <a:gd name="T99" fmla="*/ 719 h 720"/>
                <a:gd name="T100" fmla="*/ 181 w 316"/>
                <a:gd name="T101" fmla="*/ 712 h 720"/>
                <a:gd name="T102" fmla="*/ 211 w 316"/>
                <a:gd name="T103" fmla="*/ 702 h 720"/>
                <a:gd name="T104" fmla="*/ 238 w 316"/>
                <a:gd name="T105" fmla="*/ 687 h 720"/>
                <a:gd name="T106" fmla="*/ 262 w 316"/>
                <a:gd name="T107" fmla="*/ 666 h 720"/>
                <a:gd name="T108" fmla="*/ 280 w 316"/>
                <a:gd name="T109" fmla="*/ 642 h 720"/>
                <a:gd name="T110" fmla="*/ 295 w 316"/>
                <a:gd name="T111" fmla="*/ 612 h 720"/>
                <a:gd name="T112" fmla="*/ 309 w 316"/>
                <a:gd name="T113" fmla="*/ 562 h 720"/>
                <a:gd name="T114" fmla="*/ 316 w 316"/>
                <a:gd name="T115" fmla="*/ 498 h 7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16" h="720">
                  <a:moveTo>
                    <a:pt x="315" y="465"/>
                  </a:moveTo>
                  <a:lnTo>
                    <a:pt x="311" y="430"/>
                  </a:lnTo>
                  <a:lnTo>
                    <a:pt x="306" y="396"/>
                  </a:lnTo>
                  <a:lnTo>
                    <a:pt x="300" y="362"/>
                  </a:lnTo>
                  <a:lnTo>
                    <a:pt x="295" y="328"/>
                  </a:lnTo>
                  <a:lnTo>
                    <a:pt x="292" y="299"/>
                  </a:lnTo>
                  <a:lnTo>
                    <a:pt x="285" y="267"/>
                  </a:lnTo>
                  <a:lnTo>
                    <a:pt x="276" y="233"/>
                  </a:lnTo>
                  <a:lnTo>
                    <a:pt x="264" y="200"/>
                  </a:lnTo>
                  <a:lnTo>
                    <a:pt x="249" y="168"/>
                  </a:lnTo>
                  <a:lnTo>
                    <a:pt x="232" y="138"/>
                  </a:lnTo>
                  <a:lnTo>
                    <a:pt x="213" y="111"/>
                  </a:lnTo>
                  <a:lnTo>
                    <a:pt x="193" y="90"/>
                  </a:lnTo>
                  <a:lnTo>
                    <a:pt x="183" y="84"/>
                  </a:lnTo>
                  <a:lnTo>
                    <a:pt x="174" y="76"/>
                  </a:lnTo>
                  <a:lnTo>
                    <a:pt x="164" y="69"/>
                  </a:lnTo>
                  <a:lnTo>
                    <a:pt x="152" y="62"/>
                  </a:lnTo>
                  <a:lnTo>
                    <a:pt x="141" y="56"/>
                  </a:lnTo>
                  <a:lnTo>
                    <a:pt x="129" y="51"/>
                  </a:lnTo>
                  <a:lnTo>
                    <a:pt x="118" y="49"/>
                  </a:lnTo>
                  <a:lnTo>
                    <a:pt x="105" y="49"/>
                  </a:lnTo>
                  <a:lnTo>
                    <a:pt x="105" y="49"/>
                  </a:lnTo>
                  <a:lnTo>
                    <a:pt x="105" y="48"/>
                  </a:lnTo>
                  <a:lnTo>
                    <a:pt x="105" y="48"/>
                  </a:lnTo>
                  <a:lnTo>
                    <a:pt x="105" y="48"/>
                  </a:lnTo>
                  <a:lnTo>
                    <a:pt x="106" y="39"/>
                  </a:lnTo>
                  <a:lnTo>
                    <a:pt x="107" y="29"/>
                  </a:lnTo>
                  <a:lnTo>
                    <a:pt x="109" y="21"/>
                  </a:lnTo>
                  <a:lnTo>
                    <a:pt x="110" y="12"/>
                  </a:lnTo>
                  <a:lnTo>
                    <a:pt x="110" y="8"/>
                  </a:lnTo>
                  <a:lnTo>
                    <a:pt x="106" y="3"/>
                  </a:lnTo>
                  <a:lnTo>
                    <a:pt x="103" y="1"/>
                  </a:lnTo>
                  <a:lnTo>
                    <a:pt x="98" y="0"/>
                  </a:lnTo>
                  <a:lnTo>
                    <a:pt x="92" y="1"/>
                  </a:lnTo>
                  <a:lnTo>
                    <a:pt x="89" y="3"/>
                  </a:lnTo>
                  <a:lnTo>
                    <a:pt x="87" y="8"/>
                  </a:lnTo>
                  <a:lnTo>
                    <a:pt x="85" y="12"/>
                  </a:lnTo>
                  <a:lnTo>
                    <a:pt x="84" y="21"/>
                  </a:lnTo>
                  <a:lnTo>
                    <a:pt x="83" y="29"/>
                  </a:lnTo>
                  <a:lnTo>
                    <a:pt x="82" y="39"/>
                  </a:lnTo>
                  <a:lnTo>
                    <a:pt x="81" y="48"/>
                  </a:lnTo>
                  <a:lnTo>
                    <a:pt x="81" y="50"/>
                  </a:lnTo>
                  <a:lnTo>
                    <a:pt x="82" y="53"/>
                  </a:lnTo>
                  <a:lnTo>
                    <a:pt x="83" y="54"/>
                  </a:lnTo>
                  <a:lnTo>
                    <a:pt x="84" y="56"/>
                  </a:lnTo>
                  <a:lnTo>
                    <a:pt x="69" y="65"/>
                  </a:lnTo>
                  <a:lnTo>
                    <a:pt x="57" y="74"/>
                  </a:lnTo>
                  <a:lnTo>
                    <a:pt x="45" y="85"/>
                  </a:lnTo>
                  <a:lnTo>
                    <a:pt x="34" y="96"/>
                  </a:lnTo>
                  <a:lnTo>
                    <a:pt x="24" y="109"/>
                  </a:lnTo>
                  <a:lnTo>
                    <a:pt x="15" y="122"/>
                  </a:lnTo>
                  <a:lnTo>
                    <a:pt x="7" y="137"/>
                  </a:lnTo>
                  <a:lnTo>
                    <a:pt x="0" y="152"/>
                  </a:lnTo>
                  <a:lnTo>
                    <a:pt x="0" y="161"/>
                  </a:lnTo>
                  <a:lnTo>
                    <a:pt x="6" y="168"/>
                  </a:lnTo>
                  <a:lnTo>
                    <a:pt x="14" y="170"/>
                  </a:lnTo>
                  <a:lnTo>
                    <a:pt x="21" y="163"/>
                  </a:lnTo>
                  <a:lnTo>
                    <a:pt x="27" y="149"/>
                  </a:lnTo>
                  <a:lnTo>
                    <a:pt x="34" y="137"/>
                  </a:lnTo>
                  <a:lnTo>
                    <a:pt x="42" y="125"/>
                  </a:lnTo>
                  <a:lnTo>
                    <a:pt x="50" y="114"/>
                  </a:lnTo>
                  <a:lnTo>
                    <a:pt x="59" y="103"/>
                  </a:lnTo>
                  <a:lnTo>
                    <a:pt x="69" y="94"/>
                  </a:lnTo>
                  <a:lnTo>
                    <a:pt x="82" y="86"/>
                  </a:lnTo>
                  <a:lnTo>
                    <a:pt x="95" y="78"/>
                  </a:lnTo>
                  <a:lnTo>
                    <a:pt x="110" y="73"/>
                  </a:lnTo>
                  <a:lnTo>
                    <a:pt x="126" y="74"/>
                  </a:lnTo>
                  <a:lnTo>
                    <a:pt x="141" y="80"/>
                  </a:lnTo>
                  <a:lnTo>
                    <a:pt x="156" y="90"/>
                  </a:lnTo>
                  <a:lnTo>
                    <a:pt x="171" y="102"/>
                  </a:lnTo>
                  <a:lnTo>
                    <a:pt x="183" y="115"/>
                  </a:lnTo>
                  <a:lnTo>
                    <a:pt x="194" y="127"/>
                  </a:lnTo>
                  <a:lnTo>
                    <a:pt x="202" y="139"/>
                  </a:lnTo>
                  <a:lnTo>
                    <a:pt x="217" y="163"/>
                  </a:lnTo>
                  <a:lnTo>
                    <a:pt x="228" y="187"/>
                  </a:lnTo>
                  <a:lnTo>
                    <a:pt x="239" y="213"/>
                  </a:lnTo>
                  <a:lnTo>
                    <a:pt x="247" y="239"/>
                  </a:lnTo>
                  <a:lnTo>
                    <a:pt x="255" y="264"/>
                  </a:lnTo>
                  <a:lnTo>
                    <a:pt x="261" y="291"/>
                  </a:lnTo>
                  <a:lnTo>
                    <a:pt x="268" y="317"/>
                  </a:lnTo>
                  <a:lnTo>
                    <a:pt x="273" y="344"/>
                  </a:lnTo>
                  <a:lnTo>
                    <a:pt x="285" y="402"/>
                  </a:lnTo>
                  <a:lnTo>
                    <a:pt x="290" y="461"/>
                  </a:lnTo>
                  <a:lnTo>
                    <a:pt x="288" y="520"/>
                  </a:lnTo>
                  <a:lnTo>
                    <a:pt x="280" y="580"/>
                  </a:lnTo>
                  <a:lnTo>
                    <a:pt x="271" y="611"/>
                  </a:lnTo>
                  <a:lnTo>
                    <a:pt x="257" y="636"/>
                  </a:lnTo>
                  <a:lnTo>
                    <a:pt x="238" y="657"/>
                  </a:lnTo>
                  <a:lnTo>
                    <a:pt x="215" y="673"/>
                  </a:lnTo>
                  <a:lnTo>
                    <a:pt x="188" y="686"/>
                  </a:lnTo>
                  <a:lnTo>
                    <a:pt x="159" y="693"/>
                  </a:lnTo>
                  <a:lnTo>
                    <a:pt x="129" y="696"/>
                  </a:lnTo>
                  <a:lnTo>
                    <a:pt x="98" y="696"/>
                  </a:lnTo>
                  <a:lnTo>
                    <a:pt x="89" y="699"/>
                  </a:lnTo>
                  <a:lnTo>
                    <a:pt x="87" y="708"/>
                  </a:lnTo>
                  <a:lnTo>
                    <a:pt x="89" y="716"/>
                  </a:lnTo>
                  <a:lnTo>
                    <a:pt x="98" y="720"/>
                  </a:lnTo>
                  <a:lnTo>
                    <a:pt x="115" y="720"/>
                  </a:lnTo>
                  <a:lnTo>
                    <a:pt x="133" y="720"/>
                  </a:lnTo>
                  <a:lnTo>
                    <a:pt x="149" y="719"/>
                  </a:lnTo>
                  <a:lnTo>
                    <a:pt x="165" y="716"/>
                  </a:lnTo>
                  <a:lnTo>
                    <a:pt x="181" y="712"/>
                  </a:lnTo>
                  <a:lnTo>
                    <a:pt x="196" y="708"/>
                  </a:lnTo>
                  <a:lnTo>
                    <a:pt x="211" y="702"/>
                  </a:lnTo>
                  <a:lnTo>
                    <a:pt x="225" y="695"/>
                  </a:lnTo>
                  <a:lnTo>
                    <a:pt x="238" y="687"/>
                  </a:lnTo>
                  <a:lnTo>
                    <a:pt x="250" y="676"/>
                  </a:lnTo>
                  <a:lnTo>
                    <a:pt x="262" y="666"/>
                  </a:lnTo>
                  <a:lnTo>
                    <a:pt x="271" y="655"/>
                  </a:lnTo>
                  <a:lnTo>
                    <a:pt x="280" y="642"/>
                  </a:lnTo>
                  <a:lnTo>
                    <a:pt x="288" y="627"/>
                  </a:lnTo>
                  <a:lnTo>
                    <a:pt x="295" y="612"/>
                  </a:lnTo>
                  <a:lnTo>
                    <a:pt x="301" y="595"/>
                  </a:lnTo>
                  <a:lnTo>
                    <a:pt x="309" y="562"/>
                  </a:lnTo>
                  <a:lnTo>
                    <a:pt x="314" y="530"/>
                  </a:lnTo>
                  <a:lnTo>
                    <a:pt x="316" y="498"/>
                  </a:lnTo>
                  <a:lnTo>
                    <a:pt x="315" y="4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324" name="TextovéPole 1323"/>
          <p:cNvSpPr txBox="1"/>
          <p:nvPr/>
        </p:nvSpPr>
        <p:spPr>
          <a:xfrm>
            <a:off x="-92355" y="0"/>
            <a:ext cx="9144280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   Některé druhy ptáků odlétají na podzim za teplem a potravou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do teplých krajů.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                    Říkáme jim tažní – nebo stěhovaví – ptáci.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8" name="Picture 8" descr="C:\Users\radoslav.pekny\AppData\Local\Microsoft\Windows\Temporary Internet Files\Content.IE5\6W0O5O0O\MC9000526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8253" y="477213"/>
            <a:ext cx="1205379" cy="124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1" name="Picture 8" descr="C:\Users\radoslav.pekny\AppData\Local\Microsoft\Windows\Temporary Internet Files\Content.IE5\6W0O5O0O\MC9000526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06665">
            <a:off x="7778426" y="464559"/>
            <a:ext cx="1190202" cy="124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86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7150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46750"/>
            <a:ext cx="5445722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POJMENUJTE  NĚKTERÉ  PTÁKY,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KTEŘÍ  NA PODZIM  ODLÉTAJÍ.</a:t>
            </a:r>
            <a:endParaRPr lang="cs-CZ" sz="3200" dirty="0"/>
          </a:p>
        </p:txBody>
      </p:sp>
      <p:grpSp>
        <p:nvGrpSpPr>
          <p:cNvPr id="4" name="Group 5"/>
          <p:cNvGrpSpPr>
            <a:grpSpLocks noChangeAspect="1"/>
          </p:cNvGrpSpPr>
          <p:nvPr/>
        </p:nvGrpSpPr>
        <p:grpSpPr bwMode="auto">
          <a:xfrm>
            <a:off x="7115959" y="74610"/>
            <a:ext cx="2299731" cy="1079566"/>
            <a:chOff x="3469" y="-368"/>
            <a:chExt cx="3219" cy="1573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5702" y="54"/>
              <a:ext cx="986" cy="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3469" y="-368"/>
              <a:ext cx="1536" cy="1573"/>
            </a:xfrm>
            <a:custGeom>
              <a:avLst/>
              <a:gdLst>
                <a:gd name="T0" fmla="*/ 615 w 1014"/>
                <a:gd name="T1" fmla="*/ 436 h 1015"/>
                <a:gd name="T2" fmla="*/ 653 w 1014"/>
                <a:gd name="T3" fmla="*/ 459 h 1015"/>
                <a:gd name="T4" fmla="*/ 775 w 1014"/>
                <a:gd name="T5" fmla="*/ 465 h 1015"/>
                <a:gd name="T6" fmla="*/ 873 w 1014"/>
                <a:gd name="T7" fmla="*/ 676 h 1015"/>
                <a:gd name="T8" fmla="*/ 621 w 1014"/>
                <a:gd name="T9" fmla="*/ 824 h 1015"/>
                <a:gd name="T10" fmla="*/ 395 w 1014"/>
                <a:gd name="T11" fmla="*/ 890 h 1015"/>
                <a:gd name="T12" fmla="*/ 469 w 1014"/>
                <a:gd name="T13" fmla="*/ 560 h 1015"/>
                <a:gd name="T14" fmla="*/ 243 w 1014"/>
                <a:gd name="T15" fmla="*/ 534 h 1015"/>
                <a:gd name="T16" fmla="*/ 280 w 1014"/>
                <a:gd name="T17" fmla="*/ 511 h 1015"/>
                <a:gd name="T18" fmla="*/ 392 w 1014"/>
                <a:gd name="T19" fmla="*/ 371 h 1015"/>
                <a:gd name="T20" fmla="*/ 469 w 1014"/>
                <a:gd name="T21" fmla="*/ 124 h 1015"/>
                <a:gd name="T22" fmla="*/ 477 w 1014"/>
                <a:gd name="T23" fmla="*/ 100 h 1015"/>
                <a:gd name="T24" fmla="*/ 495 w 1014"/>
                <a:gd name="T25" fmla="*/ 89 h 1015"/>
                <a:gd name="T26" fmla="*/ 514 w 1014"/>
                <a:gd name="T27" fmla="*/ 87 h 1015"/>
                <a:gd name="T28" fmla="*/ 533 w 1014"/>
                <a:gd name="T29" fmla="*/ 95 h 1015"/>
                <a:gd name="T30" fmla="*/ 546 w 1014"/>
                <a:gd name="T31" fmla="*/ 115 h 1015"/>
                <a:gd name="T32" fmla="*/ 798 w 1014"/>
                <a:gd name="T33" fmla="*/ 93 h 1015"/>
                <a:gd name="T34" fmla="*/ 750 w 1014"/>
                <a:gd name="T35" fmla="*/ 63 h 1015"/>
                <a:gd name="T36" fmla="*/ 698 w 1014"/>
                <a:gd name="T37" fmla="*/ 39 h 1015"/>
                <a:gd name="T38" fmla="*/ 644 w 1014"/>
                <a:gd name="T39" fmla="*/ 19 h 1015"/>
                <a:gd name="T40" fmla="*/ 586 w 1014"/>
                <a:gd name="T41" fmla="*/ 6 h 1015"/>
                <a:gd name="T42" fmla="*/ 526 w 1014"/>
                <a:gd name="T43" fmla="*/ 0 h 1015"/>
                <a:gd name="T44" fmla="*/ 404 w 1014"/>
                <a:gd name="T45" fmla="*/ 11 h 1015"/>
                <a:gd name="T46" fmla="*/ 265 w 1014"/>
                <a:gd name="T47" fmla="*/ 62 h 1015"/>
                <a:gd name="T48" fmla="*/ 149 w 1014"/>
                <a:gd name="T49" fmla="*/ 149 h 1015"/>
                <a:gd name="T50" fmla="*/ 61 w 1014"/>
                <a:gd name="T51" fmla="*/ 267 h 1015"/>
                <a:gd name="T52" fmla="*/ 10 w 1014"/>
                <a:gd name="T53" fmla="*/ 406 h 1015"/>
                <a:gd name="T54" fmla="*/ 2 w 1014"/>
                <a:gd name="T55" fmla="*/ 561 h 1015"/>
                <a:gd name="T56" fmla="*/ 40 w 1014"/>
                <a:gd name="T57" fmla="*/ 706 h 1015"/>
                <a:gd name="T58" fmla="*/ 115 w 1014"/>
                <a:gd name="T59" fmla="*/ 830 h 1015"/>
                <a:gd name="T60" fmla="*/ 224 w 1014"/>
                <a:gd name="T61" fmla="*/ 928 h 1015"/>
                <a:gd name="T62" fmla="*/ 356 w 1014"/>
                <a:gd name="T63" fmla="*/ 992 h 1015"/>
                <a:gd name="T64" fmla="*/ 506 w 1014"/>
                <a:gd name="T65" fmla="*/ 1015 h 1015"/>
                <a:gd name="T66" fmla="*/ 657 w 1014"/>
                <a:gd name="T67" fmla="*/ 992 h 1015"/>
                <a:gd name="T68" fmla="*/ 790 w 1014"/>
                <a:gd name="T69" fmla="*/ 928 h 1015"/>
                <a:gd name="T70" fmla="*/ 897 w 1014"/>
                <a:gd name="T71" fmla="*/ 830 h 1015"/>
                <a:gd name="T72" fmla="*/ 973 w 1014"/>
                <a:gd name="T73" fmla="*/ 706 h 1015"/>
                <a:gd name="T74" fmla="*/ 1011 w 1014"/>
                <a:gd name="T75" fmla="*/ 561 h 1015"/>
                <a:gd name="T76" fmla="*/ 1010 w 1014"/>
                <a:gd name="T77" fmla="*/ 445 h 1015"/>
                <a:gd name="T78" fmla="*/ 990 w 1014"/>
                <a:gd name="T79" fmla="*/ 354 h 1015"/>
                <a:gd name="T80" fmla="*/ 955 w 1014"/>
                <a:gd name="T81" fmla="*/ 271 h 1015"/>
                <a:gd name="T82" fmla="*/ 905 w 1014"/>
                <a:gd name="T83" fmla="*/ 195 h 1015"/>
                <a:gd name="T84" fmla="*/ 844 w 1014"/>
                <a:gd name="T85" fmla="*/ 130 h 1015"/>
                <a:gd name="T86" fmla="*/ 547 w 1014"/>
                <a:gd name="T87" fmla="*/ 221 h 10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014" h="1015">
                  <a:moveTo>
                    <a:pt x="547" y="221"/>
                  </a:moveTo>
                  <a:lnTo>
                    <a:pt x="547" y="394"/>
                  </a:lnTo>
                  <a:lnTo>
                    <a:pt x="615" y="436"/>
                  </a:lnTo>
                  <a:lnTo>
                    <a:pt x="615" y="371"/>
                  </a:lnTo>
                  <a:lnTo>
                    <a:pt x="653" y="371"/>
                  </a:lnTo>
                  <a:lnTo>
                    <a:pt x="653" y="459"/>
                  </a:lnTo>
                  <a:lnTo>
                    <a:pt x="738" y="512"/>
                  </a:lnTo>
                  <a:lnTo>
                    <a:pt x="738" y="465"/>
                  </a:lnTo>
                  <a:lnTo>
                    <a:pt x="775" y="465"/>
                  </a:lnTo>
                  <a:lnTo>
                    <a:pt x="775" y="535"/>
                  </a:lnTo>
                  <a:lnTo>
                    <a:pt x="873" y="594"/>
                  </a:lnTo>
                  <a:lnTo>
                    <a:pt x="873" y="676"/>
                  </a:lnTo>
                  <a:lnTo>
                    <a:pt x="547" y="560"/>
                  </a:lnTo>
                  <a:lnTo>
                    <a:pt x="547" y="765"/>
                  </a:lnTo>
                  <a:lnTo>
                    <a:pt x="621" y="824"/>
                  </a:lnTo>
                  <a:lnTo>
                    <a:pt x="621" y="890"/>
                  </a:lnTo>
                  <a:lnTo>
                    <a:pt x="508" y="840"/>
                  </a:lnTo>
                  <a:lnTo>
                    <a:pt x="395" y="890"/>
                  </a:lnTo>
                  <a:lnTo>
                    <a:pt x="395" y="825"/>
                  </a:lnTo>
                  <a:lnTo>
                    <a:pt x="469" y="766"/>
                  </a:lnTo>
                  <a:lnTo>
                    <a:pt x="469" y="560"/>
                  </a:lnTo>
                  <a:lnTo>
                    <a:pt x="144" y="676"/>
                  </a:lnTo>
                  <a:lnTo>
                    <a:pt x="144" y="594"/>
                  </a:lnTo>
                  <a:lnTo>
                    <a:pt x="243" y="534"/>
                  </a:lnTo>
                  <a:lnTo>
                    <a:pt x="243" y="465"/>
                  </a:lnTo>
                  <a:lnTo>
                    <a:pt x="280" y="465"/>
                  </a:lnTo>
                  <a:lnTo>
                    <a:pt x="280" y="511"/>
                  </a:lnTo>
                  <a:lnTo>
                    <a:pt x="355" y="464"/>
                  </a:lnTo>
                  <a:lnTo>
                    <a:pt x="355" y="371"/>
                  </a:lnTo>
                  <a:lnTo>
                    <a:pt x="392" y="371"/>
                  </a:lnTo>
                  <a:lnTo>
                    <a:pt x="392" y="441"/>
                  </a:lnTo>
                  <a:lnTo>
                    <a:pt x="469" y="394"/>
                  </a:lnTo>
                  <a:lnTo>
                    <a:pt x="469" y="124"/>
                  </a:lnTo>
                  <a:lnTo>
                    <a:pt x="470" y="115"/>
                  </a:lnTo>
                  <a:lnTo>
                    <a:pt x="472" y="107"/>
                  </a:lnTo>
                  <a:lnTo>
                    <a:pt x="477" y="100"/>
                  </a:lnTo>
                  <a:lnTo>
                    <a:pt x="483" y="95"/>
                  </a:lnTo>
                  <a:lnTo>
                    <a:pt x="488" y="92"/>
                  </a:lnTo>
                  <a:lnTo>
                    <a:pt x="495" y="89"/>
                  </a:lnTo>
                  <a:lnTo>
                    <a:pt x="502" y="87"/>
                  </a:lnTo>
                  <a:lnTo>
                    <a:pt x="508" y="87"/>
                  </a:lnTo>
                  <a:lnTo>
                    <a:pt x="514" y="87"/>
                  </a:lnTo>
                  <a:lnTo>
                    <a:pt x="521" y="89"/>
                  </a:lnTo>
                  <a:lnTo>
                    <a:pt x="528" y="92"/>
                  </a:lnTo>
                  <a:lnTo>
                    <a:pt x="533" y="95"/>
                  </a:lnTo>
                  <a:lnTo>
                    <a:pt x="539" y="100"/>
                  </a:lnTo>
                  <a:lnTo>
                    <a:pt x="544" y="107"/>
                  </a:lnTo>
                  <a:lnTo>
                    <a:pt x="546" y="115"/>
                  </a:lnTo>
                  <a:lnTo>
                    <a:pt x="547" y="124"/>
                  </a:lnTo>
                  <a:lnTo>
                    <a:pt x="547" y="221"/>
                  </a:lnTo>
                  <a:lnTo>
                    <a:pt x="798" y="93"/>
                  </a:lnTo>
                  <a:lnTo>
                    <a:pt x="782" y="82"/>
                  </a:lnTo>
                  <a:lnTo>
                    <a:pt x="766" y="72"/>
                  </a:lnTo>
                  <a:lnTo>
                    <a:pt x="750" y="63"/>
                  </a:lnTo>
                  <a:lnTo>
                    <a:pt x="733" y="53"/>
                  </a:lnTo>
                  <a:lnTo>
                    <a:pt x="715" y="45"/>
                  </a:lnTo>
                  <a:lnTo>
                    <a:pt x="698" y="39"/>
                  </a:lnTo>
                  <a:lnTo>
                    <a:pt x="680" y="32"/>
                  </a:lnTo>
                  <a:lnTo>
                    <a:pt x="662" y="25"/>
                  </a:lnTo>
                  <a:lnTo>
                    <a:pt x="644" y="19"/>
                  </a:lnTo>
                  <a:lnTo>
                    <a:pt x="624" y="14"/>
                  </a:lnTo>
                  <a:lnTo>
                    <a:pt x="606" y="10"/>
                  </a:lnTo>
                  <a:lnTo>
                    <a:pt x="586" y="6"/>
                  </a:lnTo>
                  <a:lnTo>
                    <a:pt x="567" y="4"/>
                  </a:lnTo>
                  <a:lnTo>
                    <a:pt x="546" y="2"/>
                  </a:lnTo>
                  <a:lnTo>
                    <a:pt x="526" y="0"/>
                  </a:lnTo>
                  <a:lnTo>
                    <a:pt x="506" y="0"/>
                  </a:lnTo>
                  <a:lnTo>
                    <a:pt x="454" y="3"/>
                  </a:lnTo>
                  <a:lnTo>
                    <a:pt x="404" y="11"/>
                  </a:lnTo>
                  <a:lnTo>
                    <a:pt x="356" y="24"/>
                  </a:lnTo>
                  <a:lnTo>
                    <a:pt x="309" y="41"/>
                  </a:lnTo>
                  <a:lnTo>
                    <a:pt x="265" y="62"/>
                  </a:lnTo>
                  <a:lnTo>
                    <a:pt x="224" y="87"/>
                  </a:lnTo>
                  <a:lnTo>
                    <a:pt x="184" y="117"/>
                  </a:lnTo>
                  <a:lnTo>
                    <a:pt x="149" y="149"/>
                  </a:lnTo>
                  <a:lnTo>
                    <a:pt x="115" y="186"/>
                  </a:lnTo>
                  <a:lnTo>
                    <a:pt x="86" y="225"/>
                  </a:lnTo>
                  <a:lnTo>
                    <a:pt x="61" y="267"/>
                  </a:lnTo>
                  <a:lnTo>
                    <a:pt x="40" y="312"/>
                  </a:lnTo>
                  <a:lnTo>
                    <a:pt x="23" y="358"/>
                  </a:lnTo>
                  <a:lnTo>
                    <a:pt x="10" y="406"/>
                  </a:lnTo>
                  <a:lnTo>
                    <a:pt x="2" y="457"/>
                  </a:lnTo>
                  <a:lnTo>
                    <a:pt x="0" y="509"/>
                  </a:lnTo>
                  <a:lnTo>
                    <a:pt x="2" y="561"/>
                  </a:lnTo>
                  <a:lnTo>
                    <a:pt x="10" y="610"/>
                  </a:lnTo>
                  <a:lnTo>
                    <a:pt x="23" y="659"/>
                  </a:lnTo>
                  <a:lnTo>
                    <a:pt x="40" y="706"/>
                  </a:lnTo>
                  <a:lnTo>
                    <a:pt x="61" y="750"/>
                  </a:lnTo>
                  <a:lnTo>
                    <a:pt x="86" y="791"/>
                  </a:lnTo>
                  <a:lnTo>
                    <a:pt x="115" y="830"/>
                  </a:lnTo>
                  <a:lnTo>
                    <a:pt x="149" y="866"/>
                  </a:lnTo>
                  <a:lnTo>
                    <a:pt x="184" y="900"/>
                  </a:lnTo>
                  <a:lnTo>
                    <a:pt x="224" y="928"/>
                  </a:lnTo>
                  <a:lnTo>
                    <a:pt x="265" y="954"/>
                  </a:lnTo>
                  <a:lnTo>
                    <a:pt x="309" y="975"/>
                  </a:lnTo>
                  <a:lnTo>
                    <a:pt x="356" y="992"/>
                  </a:lnTo>
                  <a:lnTo>
                    <a:pt x="404" y="1005"/>
                  </a:lnTo>
                  <a:lnTo>
                    <a:pt x="454" y="1013"/>
                  </a:lnTo>
                  <a:lnTo>
                    <a:pt x="506" y="1015"/>
                  </a:lnTo>
                  <a:lnTo>
                    <a:pt x="558" y="1013"/>
                  </a:lnTo>
                  <a:lnTo>
                    <a:pt x="608" y="1005"/>
                  </a:lnTo>
                  <a:lnTo>
                    <a:pt x="657" y="992"/>
                  </a:lnTo>
                  <a:lnTo>
                    <a:pt x="704" y="975"/>
                  </a:lnTo>
                  <a:lnTo>
                    <a:pt x="748" y="954"/>
                  </a:lnTo>
                  <a:lnTo>
                    <a:pt x="790" y="928"/>
                  </a:lnTo>
                  <a:lnTo>
                    <a:pt x="829" y="900"/>
                  </a:lnTo>
                  <a:lnTo>
                    <a:pt x="865" y="866"/>
                  </a:lnTo>
                  <a:lnTo>
                    <a:pt x="897" y="830"/>
                  </a:lnTo>
                  <a:lnTo>
                    <a:pt x="927" y="791"/>
                  </a:lnTo>
                  <a:lnTo>
                    <a:pt x="953" y="750"/>
                  </a:lnTo>
                  <a:lnTo>
                    <a:pt x="973" y="706"/>
                  </a:lnTo>
                  <a:lnTo>
                    <a:pt x="991" y="659"/>
                  </a:lnTo>
                  <a:lnTo>
                    <a:pt x="1003" y="610"/>
                  </a:lnTo>
                  <a:lnTo>
                    <a:pt x="1011" y="561"/>
                  </a:lnTo>
                  <a:lnTo>
                    <a:pt x="1014" y="509"/>
                  </a:lnTo>
                  <a:lnTo>
                    <a:pt x="1013" y="477"/>
                  </a:lnTo>
                  <a:lnTo>
                    <a:pt x="1010" y="445"/>
                  </a:lnTo>
                  <a:lnTo>
                    <a:pt x="1005" y="414"/>
                  </a:lnTo>
                  <a:lnTo>
                    <a:pt x="999" y="384"/>
                  </a:lnTo>
                  <a:lnTo>
                    <a:pt x="990" y="354"/>
                  </a:lnTo>
                  <a:lnTo>
                    <a:pt x="980" y="326"/>
                  </a:lnTo>
                  <a:lnTo>
                    <a:pt x="968" y="298"/>
                  </a:lnTo>
                  <a:lnTo>
                    <a:pt x="955" y="271"/>
                  </a:lnTo>
                  <a:lnTo>
                    <a:pt x="940" y="245"/>
                  </a:lnTo>
                  <a:lnTo>
                    <a:pt x="924" y="219"/>
                  </a:lnTo>
                  <a:lnTo>
                    <a:pt x="905" y="195"/>
                  </a:lnTo>
                  <a:lnTo>
                    <a:pt x="887" y="172"/>
                  </a:lnTo>
                  <a:lnTo>
                    <a:pt x="866" y="150"/>
                  </a:lnTo>
                  <a:lnTo>
                    <a:pt x="844" y="130"/>
                  </a:lnTo>
                  <a:lnTo>
                    <a:pt x="823" y="111"/>
                  </a:lnTo>
                  <a:lnTo>
                    <a:pt x="798" y="93"/>
                  </a:lnTo>
                  <a:lnTo>
                    <a:pt x="547" y="2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17" y="1306755"/>
            <a:ext cx="2882094" cy="19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16740" y="1306755"/>
            <a:ext cx="3659913" cy="400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Vyberte správné názvy z nabídky</a:t>
            </a:r>
            <a:endParaRPr lang="cs-CZ" sz="2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17" t="-3920" r="11216" b="3920"/>
          <a:stretch/>
        </p:blipFill>
        <p:spPr bwMode="auto">
          <a:xfrm>
            <a:off x="6969691" y="1746827"/>
            <a:ext cx="2052637" cy="2962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08" t="11950" r="3465" b="8396"/>
          <a:stretch/>
        </p:blipFill>
        <p:spPr bwMode="auto">
          <a:xfrm>
            <a:off x="250633" y="3551448"/>
            <a:ext cx="2882094" cy="2005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3" t="11027" r="6249" b="11503"/>
          <a:stretch/>
        </p:blipFill>
        <p:spPr bwMode="auto">
          <a:xfrm>
            <a:off x="6154477" y="5097416"/>
            <a:ext cx="2879433" cy="1634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5" t="12070" r="35593" b="22212"/>
          <a:stretch/>
        </p:blipFill>
        <p:spPr bwMode="auto">
          <a:xfrm>
            <a:off x="2339752" y="4533080"/>
            <a:ext cx="2885704" cy="222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59280" y="1918754"/>
            <a:ext cx="3693835" cy="2246769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  kukačka obecná</a:t>
            </a:r>
          </a:p>
          <a:p>
            <a:r>
              <a:rPr lang="cs-CZ" sz="2800" b="1" dirty="0" smtClean="0"/>
              <a:t>     2    špaček obecný</a:t>
            </a:r>
          </a:p>
          <a:p>
            <a:pPr algn="ctr"/>
            <a:r>
              <a:rPr lang="cs-CZ" sz="2800" b="1" dirty="0" smtClean="0"/>
              <a:t>  3  vlaštovka obecná    4       rorýs  obecný</a:t>
            </a:r>
          </a:p>
          <a:p>
            <a:pPr algn="ctr"/>
            <a:r>
              <a:rPr lang="cs-CZ" sz="2800" b="1" dirty="0" smtClean="0"/>
              <a:t>5       drozd zpěvný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250633" y="143439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0633" y="3681159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586648" y="6256992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68992" y="517521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018096" y="4377271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12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7150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46750"/>
            <a:ext cx="5445722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POJMENUJTE  NĚKTERÉ  PTÁKY,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KTEŘÍ  NA PODZIM  ODLÉTAJÍ.</a:t>
            </a:r>
            <a:endParaRPr lang="cs-CZ" sz="3200" dirty="0"/>
          </a:p>
        </p:txBody>
      </p:sp>
      <p:grpSp>
        <p:nvGrpSpPr>
          <p:cNvPr id="4" name="Group 5"/>
          <p:cNvGrpSpPr>
            <a:grpSpLocks noChangeAspect="1"/>
          </p:cNvGrpSpPr>
          <p:nvPr/>
        </p:nvGrpSpPr>
        <p:grpSpPr bwMode="auto">
          <a:xfrm>
            <a:off x="7115959" y="74610"/>
            <a:ext cx="2299731" cy="1079566"/>
            <a:chOff x="3469" y="-368"/>
            <a:chExt cx="3219" cy="1573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5702" y="54"/>
              <a:ext cx="986" cy="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3469" y="-368"/>
              <a:ext cx="1536" cy="1573"/>
            </a:xfrm>
            <a:custGeom>
              <a:avLst/>
              <a:gdLst>
                <a:gd name="T0" fmla="*/ 615 w 1014"/>
                <a:gd name="T1" fmla="*/ 436 h 1015"/>
                <a:gd name="T2" fmla="*/ 653 w 1014"/>
                <a:gd name="T3" fmla="*/ 459 h 1015"/>
                <a:gd name="T4" fmla="*/ 775 w 1014"/>
                <a:gd name="T5" fmla="*/ 465 h 1015"/>
                <a:gd name="T6" fmla="*/ 873 w 1014"/>
                <a:gd name="T7" fmla="*/ 676 h 1015"/>
                <a:gd name="T8" fmla="*/ 621 w 1014"/>
                <a:gd name="T9" fmla="*/ 824 h 1015"/>
                <a:gd name="T10" fmla="*/ 395 w 1014"/>
                <a:gd name="T11" fmla="*/ 890 h 1015"/>
                <a:gd name="T12" fmla="*/ 469 w 1014"/>
                <a:gd name="T13" fmla="*/ 560 h 1015"/>
                <a:gd name="T14" fmla="*/ 243 w 1014"/>
                <a:gd name="T15" fmla="*/ 534 h 1015"/>
                <a:gd name="T16" fmla="*/ 280 w 1014"/>
                <a:gd name="T17" fmla="*/ 511 h 1015"/>
                <a:gd name="T18" fmla="*/ 392 w 1014"/>
                <a:gd name="T19" fmla="*/ 371 h 1015"/>
                <a:gd name="T20" fmla="*/ 469 w 1014"/>
                <a:gd name="T21" fmla="*/ 124 h 1015"/>
                <a:gd name="T22" fmla="*/ 477 w 1014"/>
                <a:gd name="T23" fmla="*/ 100 h 1015"/>
                <a:gd name="T24" fmla="*/ 495 w 1014"/>
                <a:gd name="T25" fmla="*/ 89 h 1015"/>
                <a:gd name="T26" fmla="*/ 514 w 1014"/>
                <a:gd name="T27" fmla="*/ 87 h 1015"/>
                <a:gd name="T28" fmla="*/ 533 w 1014"/>
                <a:gd name="T29" fmla="*/ 95 h 1015"/>
                <a:gd name="T30" fmla="*/ 546 w 1014"/>
                <a:gd name="T31" fmla="*/ 115 h 1015"/>
                <a:gd name="T32" fmla="*/ 798 w 1014"/>
                <a:gd name="T33" fmla="*/ 93 h 1015"/>
                <a:gd name="T34" fmla="*/ 750 w 1014"/>
                <a:gd name="T35" fmla="*/ 63 h 1015"/>
                <a:gd name="T36" fmla="*/ 698 w 1014"/>
                <a:gd name="T37" fmla="*/ 39 h 1015"/>
                <a:gd name="T38" fmla="*/ 644 w 1014"/>
                <a:gd name="T39" fmla="*/ 19 h 1015"/>
                <a:gd name="T40" fmla="*/ 586 w 1014"/>
                <a:gd name="T41" fmla="*/ 6 h 1015"/>
                <a:gd name="T42" fmla="*/ 526 w 1014"/>
                <a:gd name="T43" fmla="*/ 0 h 1015"/>
                <a:gd name="T44" fmla="*/ 404 w 1014"/>
                <a:gd name="T45" fmla="*/ 11 h 1015"/>
                <a:gd name="T46" fmla="*/ 265 w 1014"/>
                <a:gd name="T47" fmla="*/ 62 h 1015"/>
                <a:gd name="T48" fmla="*/ 149 w 1014"/>
                <a:gd name="T49" fmla="*/ 149 h 1015"/>
                <a:gd name="T50" fmla="*/ 61 w 1014"/>
                <a:gd name="T51" fmla="*/ 267 h 1015"/>
                <a:gd name="T52" fmla="*/ 10 w 1014"/>
                <a:gd name="T53" fmla="*/ 406 h 1015"/>
                <a:gd name="T54" fmla="*/ 2 w 1014"/>
                <a:gd name="T55" fmla="*/ 561 h 1015"/>
                <a:gd name="T56" fmla="*/ 40 w 1014"/>
                <a:gd name="T57" fmla="*/ 706 h 1015"/>
                <a:gd name="T58" fmla="*/ 115 w 1014"/>
                <a:gd name="T59" fmla="*/ 830 h 1015"/>
                <a:gd name="T60" fmla="*/ 224 w 1014"/>
                <a:gd name="T61" fmla="*/ 928 h 1015"/>
                <a:gd name="T62" fmla="*/ 356 w 1014"/>
                <a:gd name="T63" fmla="*/ 992 h 1015"/>
                <a:gd name="T64" fmla="*/ 506 w 1014"/>
                <a:gd name="T65" fmla="*/ 1015 h 1015"/>
                <a:gd name="T66" fmla="*/ 657 w 1014"/>
                <a:gd name="T67" fmla="*/ 992 h 1015"/>
                <a:gd name="T68" fmla="*/ 790 w 1014"/>
                <a:gd name="T69" fmla="*/ 928 h 1015"/>
                <a:gd name="T70" fmla="*/ 897 w 1014"/>
                <a:gd name="T71" fmla="*/ 830 h 1015"/>
                <a:gd name="T72" fmla="*/ 973 w 1014"/>
                <a:gd name="T73" fmla="*/ 706 h 1015"/>
                <a:gd name="T74" fmla="*/ 1011 w 1014"/>
                <a:gd name="T75" fmla="*/ 561 h 1015"/>
                <a:gd name="T76" fmla="*/ 1010 w 1014"/>
                <a:gd name="T77" fmla="*/ 445 h 1015"/>
                <a:gd name="T78" fmla="*/ 990 w 1014"/>
                <a:gd name="T79" fmla="*/ 354 h 1015"/>
                <a:gd name="T80" fmla="*/ 955 w 1014"/>
                <a:gd name="T81" fmla="*/ 271 h 1015"/>
                <a:gd name="T82" fmla="*/ 905 w 1014"/>
                <a:gd name="T83" fmla="*/ 195 h 1015"/>
                <a:gd name="T84" fmla="*/ 844 w 1014"/>
                <a:gd name="T85" fmla="*/ 130 h 1015"/>
                <a:gd name="T86" fmla="*/ 547 w 1014"/>
                <a:gd name="T87" fmla="*/ 221 h 10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014" h="1015">
                  <a:moveTo>
                    <a:pt x="547" y="221"/>
                  </a:moveTo>
                  <a:lnTo>
                    <a:pt x="547" y="394"/>
                  </a:lnTo>
                  <a:lnTo>
                    <a:pt x="615" y="436"/>
                  </a:lnTo>
                  <a:lnTo>
                    <a:pt x="615" y="371"/>
                  </a:lnTo>
                  <a:lnTo>
                    <a:pt x="653" y="371"/>
                  </a:lnTo>
                  <a:lnTo>
                    <a:pt x="653" y="459"/>
                  </a:lnTo>
                  <a:lnTo>
                    <a:pt x="738" y="512"/>
                  </a:lnTo>
                  <a:lnTo>
                    <a:pt x="738" y="465"/>
                  </a:lnTo>
                  <a:lnTo>
                    <a:pt x="775" y="465"/>
                  </a:lnTo>
                  <a:lnTo>
                    <a:pt x="775" y="535"/>
                  </a:lnTo>
                  <a:lnTo>
                    <a:pt x="873" y="594"/>
                  </a:lnTo>
                  <a:lnTo>
                    <a:pt x="873" y="676"/>
                  </a:lnTo>
                  <a:lnTo>
                    <a:pt x="547" y="560"/>
                  </a:lnTo>
                  <a:lnTo>
                    <a:pt x="547" y="765"/>
                  </a:lnTo>
                  <a:lnTo>
                    <a:pt x="621" y="824"/>
                  </a:lnTo>
                  <a:lnTo>
                    <a:pt x="621" y="890"/>
                  </a:lnTo>
                  <a:lnTo>
                    <a:pt x="508" y="840"/>
                  </a:lnTo>
                  <a:lnTo>
                    <a:pt x="395" y="890"/>
                  </a:lnTo>
                  <a:lnTo>
                    <a:pt x="395" y="825"/>
                  </a:lnTo>
                  <a:lnTo>
                    <a:pt x="469" y="766"/>
                  </a:lnTo>
                  <a:lnTo>
                    <a:pt x="469" y="560"/>
                  </a:lnTo>
                  <a:lnTo>
                    <a:pt x="144" y="676"/>
                  </a:lnTo>
                  <a:lnTo>
                    <a:pt x="144" y="594"/>
                  </a:lnTo>
                  <a:lnTo>
                    <a:pt x="243" y="534"/>
                  </a:lnTo>
                  <a:lnTo>
                    <a:pt x="243" y="465"/>
                  </a:lnTo>
                  <a:lnTo>
                    <a:pt x="280" y="465"/>
                  </a:lnTo>
                  <a:lnTo>
                    <a:pt x="280" y="511"/>
                  </a:lnTo>
                  <a:lnTo>
                    <a:pt x="355" y="464"/>
                  </a:lnTo>
                  <a:lnTo>
                    <a:pt x="355" y="371"/>
                  </a:lnTo>
                  <a:lnTo>
                    <a:pt x="392" y="371"/>
                  </a:lnTo>
                  <a:lnTo>
                    <a:pt x="392" y="441"/>
                  </a:lnTo>
                  <a:lnTo>
                    <a:pt x="469" y="394"/>
                  </a:lnTo>
                  <a:lnTo>
                    <a:pt x="469" y="124"/>
                  </a:lnTo>
                  <a:lnTo>
                    <a:pt x="470" y="115"/>
                  </a:lnTo>
                  <a:lnTo>
                    <a:pt x="472" y="107"/>
                  </a:lnTo>
                  <a:lnTo>
                    <a:pt x="477" y="100"/>
                  </a:lnTo>
                  <a:lnTo>
                    <a:pt x="483" y="95"/>
                  </a:lnTo>
                  <a:lnTo>
                    <a:pt x="488" y="92"/>
                  </a:lnTo>
                  <a:lnTo>
                    <a:pt x="495" y="89"/>
                  </a:lnTo>
                  <a:lnTo>
                    <a:pt x="502" y="87"/>
                  </a:lnTo>
                  <a:lnTo>
                    <a:pt x="508" y="87"/>
                  </a:lnTo>
                  <a:lnTo>
                    <a:pt x="514" y="87"/>
                  </a:lnTo>
                  <a:lnTo>
                    <a:pt x="521" y="89"/>
                  </a:lnTo>
                  <a:lnTo>
                    <a:pt x="528" y="92"/>
                  </a:lnTo>
                  <a:lnTo>
                    <a:pt x="533" y="95"/>
                  </a:lnTo>
                  <a:lnTo>
                    <a:pt x="539" y="100"/>
                  </a:lnTo>
                  <a:lnTo>
                    <a:pt x="544" y="107"/>
                  </a:lnTo>
                  <a:lnTo>
                    <a:pt x="546" y="115"/>
                  </a:lnTo>
                  <a:lnTo>
                    <a:pt x="547" y="124"/>
                  </a:lnTo>
                  <a:lnTo>
                    <a:pt x="547" y="221"/>
                  </a:lnTo>
                  <a:lnTo>
                    <a:pt x="798" y="93"/>
                  </a:lnTo>
                  <a:lnTo>
                    <a:pt x="782" y="82"/>
                  </a:lnTo>
                  <a:lnTo>
                    <a:pt x="766" y="72"/>
                  </a:lnTo>
                  <a:lnTo>
                    <a:pt x="750" y="63"/>
                  </a:lnTo>
                  <a:lnTo>
                    <a:pt x="733" y="53"/>
                  </a:lnTo>
                  <a:lnTo>
                    <a:pt x="715" y="45"/>
                  </a:lnTo>
                  <a:lnTo>
                    <a:pt x="698" y="39"/>
                  </a:lnTo>
                  <a:lnTo>
                    <a:pt x="680" y="32"/>
                  </a:lnTo>
                  <a:lnTo>
                    <a:pt x="662" y="25"/>
                  </a:lnTo>
                  <a:lnTo>
                    <a:pt x="644" y="19"/>
                  </a:lnTo>
                  <a:lnTo>
                    <a:pt x="624" y="14"/>
                  </a:lnTo>
                  <a:lnTo>
                    <a:pt x="606" y="10"/>
                  </a:lnTo>
                  <a:lnTo>
                    <a:pt x="586" y="6"/>
                  </a:lnTo>
                  <a:lnTo>
                    <a:pt x="567" y="4"/>
                  </a:lnTo>
                  <a:lnTo>
                    <a:pt x="546" y="2"/>
                  </a:lnTo>
                  <a:lnTo>
                    <a:pt x="526" y="0"/>
                  </a:lnTo>
                  <a:lnTo>
                    <a:pt x="506" y="0"/>
                  </a:lnTo>
                  <a:lnTo>
                    <a:pt x="454" y="3"/>
                  </a:lnTo>
                  <a:lnTo>
                    <a:pt x="404" y="11"/>
                  </a:lnTo>
                  <a:lnTo>
                    <a:pt x="356" y="24"/>
                  </a:lnTo>
                  <a:lnTo>
                    <a:pt x="309" y="41"/>
                  </a:lnTo>
                  <a:lnTo>
                    <a:pt x="265" y="62"/>
                  </a:lnTo>
                  <a:lnTo>
                    <a:pt x="224" y="87"/>
                  </a:lnTo>
                  <a:lnTo>
                    <a:pt x="184" y="117"/>
                  </a:lnTo>
                  <a:lnTo>
                    <a:pt x="149" y="149"/>
                  </a:lnTo>
                  <a:lnTo>
                    <a:pt x="115" y="186"/>
                  </a:lnTo>
                  <a:lnTo>
                    <a:pt x="86" y="225"/>
                  </a:lnTo>
                  <a:lnTo>
                    <a:pt x="61" y="267"/>
                  </a:lnTo>
                  <a:lnTo>
                    <a:pt x="40" y="312"/>
                  </a:lnTo>
                  <a:lnTo>
                    <a:pt x="23" y="358"/>
                  </a:lnTo>
                  <a:lnTo>
                    <a:pt x="10" y="406"/>
                  </a:lnTo>
                  <a:lnTo>
                    <a:pt x="2" y="457"/>
                  </a:lnTo>
                  <a:lnTo>
                    <a:pt x="0" y="509"/>
                  </a:lnTo>
                  <a:lnTo>
                    <a:pt x="2" y="561"/>
                  </a:lnTo>
                  <a:lnTo>
                    <a:pt x="10" y="610"/>
                  </a:lnTo>
                  <a:lnTo>
                    <a:pt x="23" y="659"/>
                  </a:lnTo>
                  <a:lnTo>
                    <a:pt x="40" y="706"/>
                  </a:lnTo>
                  <a:lnTo>
                    <a:pt x="61" y="750"/>
                  </a:lnTo>
                  <a:lnTo>
                    <a:pt x="86" y="791"/>
                  </a:lnTo>
                  <a:lnTo>
                    <a:pt x="115" y="830"/>
                  </a:lnTo>
                  <a:lnTo>
                    <a:pt x="149" y="866"/>
                  </a:lnTo>
                  <a:lnTo>
                    <a:pt x="184" y="900"/>
                  </a:lnTo>
                  <a:lnTo>
                    <a:pt x="224" y="928"/>
                  </a:lnTo>
                  <a:lnTo>
                    <a:pt x="265" y="954"/>
                  </a:lnTo>
                  <a:lnTo>
                    <a:pt x="309" y="975"/>
                  </a:lnTo>
                  <a:lnTo>
                    <a:pt x="356" y="992"/>
                  </a:lnTo>
                  <a:lnTo>
                    <a:pt x="404" y="1005"/>
                  </a:lnTo>
                  <a:lnTo>
                    <a:pt x="454" y="1013"/>
                  </a:lnTo>
                  <a:lnTo>
                    <a:pt x="506" y="1015"/>
                  </a:lnTo>
                  <a:lnTo>
                    <a:pt x="558" y="1013"/>
                  </a:lnTo>
                  <a:lnTo>
                    <a:pt x="608" y="1005"/>
                  </a:lnTo>
                  <a:lnTo>
                    <a:pt x="657" y="992"/>
                  </a:lnTo>
                  <a:lnTo>
                    <a:pt x="704" y="975"/>
                  </a:lnTo>
                  <a:lnTo>
                    <a:pt x="748" y="954"/>
                  </a:lnTo>
                  <a:lnTo>
                    <a:pt x="790" y="928"/>
                  </a:lnTo>
                  <a:lnTo>
                    <a:pt x="829" y="900"/>
                  </a:lnTo>
                  <a:lnTo>
                    <a:pt x="865" y="866"/>
                  </a:lnTo>
                  <a:lnTo>
                    <a:pt x="897" y="830"/>
                  </a:lnTo>
                  <a:lnTo>
                    <a:pt x="927" y="791"/>
                  </a:lnTo>
                  <a:lnTo>
                    <a:pt x="953" y="750"/>
                  </a:lnTo>
                  <a:lnTo>
                    <a:pt x="973" y="706"/>
                  </a:lnTo>
                  <a:lnTo>
                    <a:pt x="991" y="659"/>
                  </a:lnTo>
                  <a:lnTo>
                    <a:pt x="1003" y="610"/>
                  </a:lnTo>
                  <a:lnTo>
                    <a:pt x="1011" y="561"/>
                  </a:lnTo>
                  <a:lnTo>
                    <a:pt x="1014" y="509"/>
                  </a:lnTo>
                  <a:lnTo>
                    <a:pt x="1013" y="477"/>
                  </a:lnTo>
                  <a:lnTo>
                    <a:pt x="1010" y="445"/>
                  </a:lnTo>
                  <a:lnTo>
                    <a:pt x="1005" y="414"/>
                  </a:lnTo>
                  <a:lnTo>
                    <a:pt x="999" y="384"/>
                  </a:lnTo>
                  <a:lnTo>
                    <a:pt x="990" y="354"/>
                  </a:lnTo>
                  <a:lnTo>
                    <a:pt x="980" y="326"/>
                  </a:lnTo>
                  <a:lnTo>
                    <a:pt x="968" y="298"/>
                  </a:lnTo>
                  <a:lnTo>
                    <a:pt x="955" y="271"/>
                  </a:lnTo>
                  <a:lnTo>
                    <a:pt x="940" y="245"/>
                  </a:lnTo>
                  <a:lnTo>
                    <a:pt x="924" y="219"/>
                  </a:lnTo>
                  <a:lnTo>
                    <a:pt x="905" y="195"/>
                  </a:lnTo>
                  <a:lnTo>
                    <a:pt x="887" y="172"/>
                  </a:lnTo>
                  <a:lnTo>
                    <a:pt x="866" y="150"/>
                  </a:lnTo>
                  <a:lnTo>
                    <a:pt x="844" y="130"/>
                  </a:lnTo>
                  <a:lnTo>
                    <a:pt x="823" y="111"/>
                  </a:lnTo>
                  <a:lnTo>
                    <a:pt x="798" y="93"/>
                  </a:lnTo>
                  <a:lnTo>
                    <a:pt x="547" y="2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17" y="1306755"/>
            <a:ext cx="2882094" cy="1921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16740" y="1306755"/>
            <a:ext cx="3659913" cy="40011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Vyberte správné názvy z nabídky</a:t>
            </a:r>
            <a:endParaRPr lang="cs-CZ" sz="20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17" t="-3920" r="11216" b="3920"/>
          <a:stretch/>
        </p:blipFill>
        <p:spPr bwMode="auto">
          <a:xfrm>
            <a:off x="6969691" y="1746827"/>
            <a:ext cx="2052637" cy="2962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08" t="11950" r="3465" b="8396"/>
          <a:stretch/>
        </p:blipFill>
        <p:spPr bwMode="auto">
          <a:xfrm>
            <a:off x="250633" y="3551448"/>
            <a:ext cx="2882094" cy="2005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3" t="11027" r="6249" b="11503"/>
          <a:stretch/>
        </p:blipFill>
        <p:spPr bwMode="auto">
          <a:xfrm>
            <a:off x="6154477" y="5097416"/>
            <a:ext cx="2879433" cy="1634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5" t="12070" r="35593" b="22212"/>
          <a:stretch/>
        </p:blipFill>
        <p:spPr bwMode="auto">
          <a:xfrm>
            <a:off x="2339752" y="4533080"/>
            <a:ext cx="2885704" cy="222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59280" y="1918754"/>
            <a:ext cx="3693835" cy="2246769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  kukačka obecná</a:t>
            </a:r>
          </a:p>
          <a:p>
            <a:r>
              <a:rPr lang="cs-CZ" sz="2800" b="1" dirty="0" smtClean="0"/>
              <a:t>     2    špaček obecný</a:t>
            </a:r>
          </a:p>
          <a:p>
            <a:pPr algn="ctr"/>
            <a:r>
              <a:rPr lang="cs-CZ" sz="2800" b="1" dirty="0" smtClean="0"/>
              <a:t>  3  vlaštovka obecná    4       rorýs  obecný</a:t>
            </a:r>
          </a:p>
          <a:p>
            <a:pPr algn="ctr"/>
            <a:r>
              <a:rPr lang="cs-CZ" sz="2800" b="1" dirty="0" smtClean="0"/>
              <a:t>5       drozd zpěvný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250633" y="143439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50633" y="3681159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586648" y="6256992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168992" y="517521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018096" y="4377271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97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 bwMode="auto">
          <a:xfrm>
            <a:off x="83645" y="116632"/>
            <a:ext cx="8964488" cy="6624736"/>
            <a:chOff x="1429" y="436"/>
            <a:chExt cx="3108" cy="3295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3245" y="1084"/>
              <a:ext cx="519" cy="393"/>
            </a:xfrm>
            <a:custGeom>
              <a:avLst/>
              <a:gdLst>
                <a:gd name="T0" fmla="*/ 278 w 519"/>
                <a:gd name="T1" fmla="*/ 102 h 393"/>
                <a:gd name="T2" fmla="*/ 250 w 519"/>
                <a:gd name="T3" fmla="*/ 108 h 393"/>
                <a:gd name="T4" fmla="*/ 222 w 519"/>
                <a:gd name="T5" fmla="*/ 115 h 393"/>
                <a:gd name="T6" fmla="*/ 199 w 519"/>
                <a:gd name="T7" fmla="*/ 123 h 393"/>
                <a:gd name="T8" fmla="*/ 192 w 519"/>
                <a:gd name="T9" fmla="*/ 115 h 393"/>
                <a:gd name="T10" fmla="*/ 193 w 519"/>
                <a:gd name="T11" fmla="*/ 85 h 393"/>
                <a:gd name="T12" fmla="*/ 183 w 519"/>
                <a:gd name="T13" fmla="*/ 53 h 393"/>
                <a:gd name="T14" fmla="*/ 160 w 519"/>
                <a:gd name="T15" fmla="*/ 23 h 393"/>
                <a:gd name="T16" fmla="*/ 128 w 519"/>
                <a:gd name="T17" fmla="*/ 5 h 393"/>
                <a:gd name="T18" fmla="*/ 90 w 519"/>
                <a:gd name="T19" fmla="*/ 0 h 393"/>
                <a:gd name="T20" fmla="*/ 54 w 519"/>
                <a:gd name="T21" fmla="*/ 9 h 393"/>
                <a:gd name="T22" fmla="*/ 28 w 519"/>
                <a:gd name="T23" fmla="*/ 26 h 393"/>
                <a:gd name="T24" fmla="*/ 10 w 519"/>
                <a:gd name="T25" fmla="*/ 53 h 393"/>
                <a:gd name="T26" fmla="*/ 0 w 519"/>
                <a:gd name="T27" fmla="*/ 83 h 393"/>
                <a:gd name="T28" fmla="*/ 5 w 519"/>
                <a:gd name="T29" fmla="*/ 93 h 393"/>
                <a:gd name="T30" fmla="*/ 23 w 519"/>
                <a:gd name="T31" fmla="*/ 160 h 393"/>
                <a:gd name="T32" fmla="*/ 44 w 519"/>
                <a:gd name="T33" fmla="*/ 178 h 393"/>
                <a:gd name="T34" fmla="*/ 67 w 519"/>
                <a:gd name="T35" fmla="*/ 189 h 393"/>
                <a:gd name="T36" fmla="*/ 93 w 519"/>
                <a:gd name="T37" fmla="*/ 194 h 393"/>
                <a:gd name="T38" fmla="*/ 121 w 519"/>
                <a:gd name="T39" fmla="*/ 190 h 393"/>
                <a:gd name="T40" fmla="*/ 123 w 519"/>
                <a:gd name="T41" fmla="*/ 189 h 393"/>
                <a:gd name="T42" fmla="*/ 125 w 519"/>
                <a:gd name="T43" fmla="*/ 189 h 393"/>
                <a:gd name="T44" fmla="*/ 100 w 519"/>
                <a:gd name="T45" fmla="*/ 247 h 393"/>
                <a:gd name="T46" fmla="*/ 100 w 519"/>
                <a:gd name="T47" fmla="*/ 308 h 393"/>
                <a:gd name="T48" fmla="*/ 130 w 519"/>
                <a:gd name="T49" fmla="*/ 354 h 393"/>
                <a:gd name="T50" fmla="*/ 185 w 519"/>
                <a:gd name="T51" fmla="*/ 382 h 393"/>
                <a:gd name="T52" fmla="*/ 252 w 519"/>
                <a:gd name="T53" fmla="*/ 393 h 393"/>
                <a:gd name="T54" fmla="*/ 324 w 519"/>
                <a:gd name="T55" fmla="*/ 382 h 393"/>
                <a:gd name="T56" fmla="*/ 336 w 519"/>
                <a:gd name="T57" fmla="*/ 379 h 393"/>
                <a:gd name="T58" fmla="*/ 347 w 519"/>
                <a:gd name="T59" fmla="*/ 375 h 393"/>
                <a:gd name="T60" fmla="*/ 368 w 519"/>
                <a:gd name="T61" fmla="*/ 365 h 393"/>
                <a:gd name="T62" fmla="*/ 389 w 519"/>
                <a:gd name="T63" fmla="*/ 352 h 393"/>
                <a:gd name="T64" fmla="*/ 394 w 519"/>
                <a:gd name="T65" fmla="*/ 347 h 393"/>
                <a:gd name="T66" fmla="*/ 399 w 519"/>
                <a:gd name="T67" fmla="*/ 343 h 393"/>
                <a:gd name="T68" fmla="*/ 375 w 519"/>
                <a:gd name="T69" fmla="*/ 340 h 393"/>
                <a:gd name="T70" fmla="*/ 348 w 519"/>
                <a:gd name="T71" fmla="*/ 335 h 393"/>
                <a:gd name="T72" fmla="*/ 350 w 519"/>
                <a:gd name="T73" fmla="*/ 326 h 393"/>
                <a:gd name="T74" fmla="*/ 354 w 519"/>
                <a:gd name="T75" fmla="*/ 319 h 393"/>
                <a:gd name="T76" fmla="*/ 366 w 519"/>
                <a:gd name="T77" fmla="*/ 321 h 393"/>
                <a:gd name="T78" fmla="*/ 382 w 519"/>
                <a:gd name="T79" fmla="*/ 322 h 393"/>
                <a:gd name="T80" fmla="*/ 401 w 519"/>
                <a:gd name="T81" fmla="*/ 324 h 393"/>
                <a:gd name="T82" fmla="*/ 421 w 519"/>
                <a:gd name="T83" fmla="*/ 326 h 393"/>
                <a:gd name="T84" fmla="*/ 447 w 519"/>
                <a:gd name="T85" fmla="*/ 303 h 393"/>
                <a:gd name="T86" fmla="*/ 468 w 519"/>
                <a:gd name="T87" fmla="*/ 282 h 393"/>
                <a:gd name="T88" fmla="*/ 488 w 519"/>
                <a:gd name="T89" fmla="*/ 262 h 393"/>
                <a:gd name="T90" fmla="*/ 503 w 519"/>
                <a:gd name="T91" fmla="*/ 245 h 393"/>
                <a:gd name="T92" fmla="*/ 498 w 519"/>
                <a:gd name="T93" fmla="*/ 115 h 393"/>
                <a:gd name="T94" fmla="*/ 445 w 519"/>
                <a:gd name="T95" fmla="*/ 99 h 393"/>
                <a:gd name="T96" fmla="*/ 384 w 519"/>
                <a:gd name="T97" fmla="*/ 92 h 393"/>
                <a:gd name="T98" fmla="*/ 320 w 519"/>
                <a:gd name="T99" fmla="*/ 9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19" h="393">
                  <a:moveTo>
                    <a:pt x="290" y="100"/>
                  </a:moveTo>
                  <a:lnTo>
                    <a:pt x="278" y="102"/>
                  </a:lnTo>
                  <a:lnTo>
                    <a:pt x="264" y="106"/>
                  </a:lnTo>
                  <a:lnTo>
                    <a:pt x="250" y="108"/>
                  </a:lnTo>
                  <a:lnTo>
                    <a:pt x="236" y="111"/>
                  </a:lnTo>
                  <a:lnTo>
                    <a:pt x="222" y="115"/>
                  </a:lnTo>
                  <a:lnTo>
                    <a:pt x="209" y="118"/>
                  </a:lnTo>
                  <a:lnTo>
                    <a:pt x="199" y="123"/>
                  </a:lnTo>
                  <a:lnTo>
                    <a:pt x="188" y="129"/>
                  </a:lnTo>
                  <a:lnTo>
                    <a:pt x="192" y="115"/>
                  </a:lnTo>
                  <a:lnTo>
                    <a:pt x="193" y="100"/>
                  </a:lnTo>
                  <a:lnTo>
                    <a:pt x="193" y="85"/>
                  </a:lnTo>
                  <a:lnTo>
                    <a:pt x="190" y="71"/>
                  </a:lnTo>
                  <a:lnTo>
                    <a:pt x="183" y="53"/>
                  </a:lnTo>
                  <a:lnTo>
                    <a:pt x="172" y="37"/>
                  </a:lnTo>
                  <a:lnTo>
                    <a:pt x="160" y="23"/>
                  </a:lnTo>
                  <a:lnTo>
                    <a:pt x="144" y="12"/>
                  </a:lnTo>
                  <a:lnTo>
                    <a:pt x="128" y="5"/>
                  </a:lnTo>
                  <a:lnTo>
                    <a:pt x="109" y="0"/>
                  </a:lnTo>
                  <a:lnTo>
                    <a:pt x="90" y="0"/>
                  </a:lnTo>
                  <a:lnTo>
                    <a:pt x="70" y="4"/>
                  </a:lnTo>
                  <a:lnTo>
                    <a:pt x="54" y="9"/>
                  </a:lnTo>
                  <a:lnTo>
                    <a:pt x="40" y="16"/>
                  </a:lnTo>
                  <a:lnTo>
                    <a:pt x="28" y="26"/>
                  </a:lnTo>
                  <a:lnTo>
                    <a:pt x="17" y="39"/>
                  </a:lnTo>
                  <a:lnTo>
                    <a:pt x="10" y="53"/>
                  </a:lnTo>
                  <a:lnTo>
                    <a:pt x="3" y="67"/>
                  </a:lnTo>
                  <a:lnTo>
                    <a:pt x="0" y="83"/>
                  </a:lnTo>
                  <a:lnTo>
                    <a:pt x="0" y="99"/>
                  </a:lnTo>
                  <a:lnTo>
                    <a:pt x="5" y="93"/>
                  </a:lnTo>
                  <a:lnTo>
                    <a:pt x="24" y="160"/>
                  </a:lnTo>
                  <a:lnTo>
                    <a:pt x="23" y="160"/>
                  </a:lnTo>
                  <a:lnTo>
                    <a:pt x="33" y="169"/>
                  </a:lnTo>
                  <a:lnTo>
                    <a:pt x="44" y="178"/>
                  </a:lnTo>
                  <a:lnTo>
                    <a:pt x="54" y="183"/>
                  </a:lnTo>
                  <a:lnTo>
                    <a:pt x="67" y="189"/>
                  </a:lnTo>
                  <a:lnTo>
                    <a:pt x="81" y="192"/>
                  </a:lnTo>
                  <a:lnTo>
                    <a:pt x="93" y="194"/>
                  </a:lnTo>
                  <a:lnTo>
                    <a:pt x="107" y="192"/>
                  </a:lnTo>
                  <a:lnTo>
                    <a:pt x="121" y="190"/>
                  </a:lnTo>
                  <a:lnTo>
                    <a:pt x="123" y="190"/>
                  </a:lnTo>
                  <a:lnTo>
                    <a:pt x="123" y="189"/>
                  </a:lnTo>
                  <a:lnTo>
                    <a:pt x="123" y="189"/>
                  </a:lnTo>
                  <a:lnTo>
                    <a:pt x="125" y="189"/>
                  </a:lnTo>
                  <a:lnTo>
                    <a:pt x="109" y="217"/>
                  </a:lnTo>
                  <a:lnTo>
                    <a:pt x="100" y="247"/>
                  </a:lnTo>
                  <a:lnTo>
                    <a:pt x="97" y="278"/>
                  </a:lnTo>
                  <a:lnTo>
                    <a:pt x="100" y="308"/>
                  </a:lnTo>
                  <a:lnTo>
                    <a:pt x="111" y="333"/>
                  </a:lnTo>
                  <a:lnTo>
                    <a:pt x="130" y="354"/>
                  </a:lnTo>
                  <a:lnTo>
                    <a:pt x="155" y="370"/>
                  </a:lnTo>
                  <a:lnTo>
                    <a:pt x="185" y="382"/>
                  </a:lnTo>
                  <a:lnTo>
                    <a:pt x="216" y="389"/>
                  </a:lnTo>
                  <a:lnTo>
                    <a:pt x="252" y="393"/>
                  </a:lnTo>
                  <a:lnTo>
                    <a:pt x="289" y="389"/>
                  </a:lnTo>
                  <a:lnTo>
                    <a:pt x="324" y="382"/>
                  </a:lnTo>
                  <a:lnTo>
                    <a:pt x="329" y="380"/>
                  </a:lnTo>
                  <a:lnTo>
                    <a:pt x="336" y="379"/>
                  </a:lnTo>
                  <a:lnTo>
                    <a:pt x="341" y="377"/>
                  </a:lnTo>
                  <a:lnTo>
                    <a:pt x="347" y="375"/>
                  </a:lnTo>
                  <a:lnTo>
                    <a:pt x="357" y="370"/>
                  </a:lnTo>
                  <a:lnTo>
                    <a:pt x="368" y="365"/>
                  </a:lnTo>
                  <a:lnTo>
                    <a:pt x="378" y="359"/>
                  </a:lnTo>
                  <a:lnTo>
                    <a:pt x="389" y="352"/>
                  </a:lnTo>
                  <a:lnTo>
                    <a:pt x="392" y="351"/>
                  </a:lnTo>
                  <a:lnTo>
                    <a:pt x="394" y="347"/>
                  </a:lnTo>
                  <a:lnTo>
                    <a:pt x="398" y="345"/>
                  </a:lnTo>
                  <a:lnTo>
                    <a:pt x="399" y="343"/>
                  </a:lnTo>
                  <a:lnTo>
                    <a:pt x="387" y="342"/>
                  </a:lnTo>
                  <a:lnTo>
                    <a:pt x="375" y="340"/>
                  </a:lnTo>
                  <a:lnTo>
                    <a:pt x="361" y="336"/>
                  </a:lnTo>
                  <a:lnTo>
                    <a:pt x="348" y="335"/>
                  </a:lnTo>
                  <a:lnTo>
                    <a:pt x="348" y="333"/>
                  </a:lnTo>
                  <a:lnTo>
                    <a:pt x="350" y="326"/>
                  </a:lnTo>
                  <a:lnTo>
                    <a:pt x="352" y="321"/>
                  </a:lnTo>
                  <a:lnTo>
                    <a:pt x="354" y="319"/>
                  </a:lnTo>
                  <a:lnTo>
                    <a:pt x="359" y="319"/>
                  </a:lnTo>
                  <a:lnTo>
                    <a:pt x="366" y="321"/>
                  </a:lnTo>
                  <a:lnTo>
                    <a:pt x="375" y="321"/>
                  </a:lnTo>
                  <a:lnTo>
                    <a:pt x="382" y="322"/>
                  </a:lnTo>
                  <a:lnTo>
                    <a:pt x="391" y="324"/>
                  </a:lnTo>
                  <a:lnTo>
                    <a:pt x="401" y="324"/>
                  </a:lnTo>
                  <a:lnTo>
                    <a:pt x="410" y="326"/>
                  </a:lnTo>
                  <a:lnTo>
                    <a:pt x="421" y="326"/>
                  </a:lnTo>
                  <a:lnTo>
                    <a:pt x="435" y="315"/>
                  </a:lnTo>
                  <a:lnTo>
                    <a:pt x="447" y="303"/>
                  </a:lnTo>
                  <a:lnTo>
                    <a:pt x="458" y="292"/>
                  </a:lnTo>
                  <a:lnTo>
                    <a:pt x="468" y="282"/>
                  </a:lnTo>
                  <a:lnTo>
                    <a:pt x="479" y="273"/>
                  </a:lnTo>
                  <a:lnTo>
                    <a:pt x="488" y="262"/>
                  </a:lnTo>
                  <a:lnTo>
                    <a:pt x="496" y="254"/>
                  </a:lnTo>
                  <a:lnTo>
                    <a:pt x="503" y="245"/>
                  </a:lnTo>
                  <a:lnTo>
                    <a:pt x="519" y="123"/>
                  </a:lnTo>
                  <a:lnTo>
                    <a:pt x="498" y="115"/>
                  </a:lnTo>
                  <a:lnTo>
                    <a:pt x="473" y="106"/>
                  </a:lnTo>
                  <a:lnTo>
                    <a:pt x="445" y="99"/>
                  </a:lnTo>
                  <a:lnTo>
                    <a:pt x="415" y="93"/>
                  </a:lnTo>
                  <a:lnTo>
                    <a:pt x="384" y="92"/>
                  </a:lnTo>
                  <a:lnTo>
                    <a:pt x="352" y="92"/>
                  </a:lnTo>
                  <a:lnTo>
                    <a:pt x="320" y="93"/>
                  </a:lnTo>
                  <a:lnTo>
                    <a:pt x="290" y="10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305" y="1139"/>
              <a:ext cx="54" cy="54"/>
            </a:xfrm>
            <a:custGeom>
              <a:avLst/>
              <a:gdLst>
                <a:gd name="T0" fmla="*/ 35 w 54"/>
                <a:gd name="T1" fmla="*/ 54 h 54"/>
                <a:gd name="T2" fmla="*/ 22 w 54"/>
                <a:gd name="T3" fmla="*/ 54 h 54"/>
                <a:gd name="T4" fmla="*/ 12 w 54"/>
                <a:gd name="T5" fmla="*/ 51 h 54"/>
                <a:gd name="T6" fmla="*/ 5 w 54"/>
                <a:gd name="T7" fmla="*/ 44 h 54"/>
                <a:gd name="T8" fmla="*/ 0 w 54"/>
                <a:gd name="T9" fmla="*/ 33 h 54"/>
                <a:gd name="T10" fmla="*/ 0 w 54"/>
                <a:gd name="T11" fmla="*/ 23 h 54"/>
                <a:gd name="T12" fmla="*/ 3 w 54"/>
                <a:gd name="T13" fmla="*/ 12 h 54"/>
                <a:gd name="T14" fmla="*/ 10 w 54"/>
                <a:gd name="T15" fmla="*/ 5 h 54"/>
                <a:gd name="T16" fmla="*/ 19 w 54"/>
                <a:gd name="T17" fmla="*/ 0 h 54"/>
                <a:gd name="T18" fmla="*/ 31 w 54"/>
                <a:gd name="T19" fmla="*/ 0 h 54"/>
                <a:gd name="T20" fmla="*/ 42 w 54"/>
                <a:gd name="T21" fmla="*/ 3 h 54"/>
                <a:gd name="T22" fmla="*/ 49 w 54"/>
                <a:gd name="T23" fmla="*/ 10 h 54"/>
                <a:gd name="T24" fmla="*/ 54 w 54"/>
                <a:gd name="T25" fmla="*/ 19 h 54"/>
                <a:gd name="T26" fmla="*/ 54 w 54"/>
                <a:gd name="T27" fmla="*/ 30 h 54"/>
                <a:gd name="T28" fmla="*/ 51 w 54"/>
                <a:gd name="T29" fmla="*/ 40 h 54"/>
                <a:gd name="T30" fmla="*/ 44 w 54"/>
                <a:gd name="T31" fmla="*/ 49 h 54"/>
                <a:gd name="T32" fmla="*/ 35 w 54"/>
                <a:gd name="T33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54">
                  <a:moveTo>
                    <a:pt x="35" y="54"/>
                  </a:moveTo>
                  <a:lnTo>
                    <a:pt x="22" y="54"/>
                  </a:lnTo>
                  <a:lnTo>
                    <a:pt x="12" y="51"/>
                  </a:lnTo>
                  <a:lnTo>
                    <a:pt x="5" y="44"/>
                  </a:lnTo>
                  <a:lnTo>
                    <a:pt x="0" y="33"/>
                  </a:lnTo>
                  <a:lnTo>
                    <a:pt x="0" y="23"/>
                  </a:lnTo>
                  <a:lnTo>
                    <a:pt x="3" y="12"/>
                  </a:lnTo>
                  <a:lnTo>
                    <a:pt x="10" y="5"/>
                  </a:lnTo>
                  <a:lnTo>
                    <a:pt x="19" y="0"/>
                  </a:lnTo>
                  <a:lnTo>
                    <a:pt x="31" y="0"/>
                  </a:lnTo>
                  <a:lnTo>
                    <a:pt x="42" y="3"/>
                  </a:lnTo>
                  <a:lnTo>
                    <a:pt x="49" y="10"/>
                  </a:lnTo>
                  <a:lnTo>
                    <a:pt x="54" y="19"/>
                  </a:lnTo>
                  <a:lnTo>
                    <a:pt x="54" y="30"/>
                  </a:lnTo>
                  <a:lnTo>
                    <a:pt x="51" y="40"/>
                  </a:lnTo>
                  <a:lnTo>
                    <a:pt x="44" y="49"/>
                  </a:lnTo>
                  <a:lnTo>
                    <a:pt x="35" y="54"/>
                  </a:lnTo>
                  <a:close/>
                </a:path>
              </a:pathLst>
            </a:custGeom>
            <a:solidFill>
              <a:srgbClr val="82F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1429" y="1081"/>
              <a:ext cx="1398" cy="2567"/>
            </a:xfrm>
            <a:custGeom>
              <a:avLst/>
              <a:gdLst>
                <a:gd name="T0" fmla="*/ 694 w 1398"/>
                <a:gd name="T1" fmla="*/ 2064 h 2567"/>
                <a:gd name="T2" fmla="*/ 507 w 1398"/>
                <a:gd name="T3" fmla="*/ 0 h 2567"/>
                <a:gd name="T4" fmla="*/ 0 w 1398"/>
                <a:gd name="T5" fmla="*/ 45 h 2567"/>
                <a:gd name="T6" fmla="*/ 380 w 1398"/>
                <a:gd name="T7" fmla="*/ 2381 h 2567"/>
                <a:gd name="T8" fmla="*/ 1398 w 1398"/>
                <a:gd name="T9" fmla="*/ 2567 h 2567"/>
                <a:gd name="T10" fmla="*/ 1398 w 1398"/>
                <a:gd name="T11" fmla="*/ 2220 h 2567"/>
                <a:gd name="T12" fmla="*/ 694 w 1398"/>
                <a:gd name="T13" fmla="*/ 2064 h 2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98" h="2567">
                  <a:moveTo>
                    <a:pt x="694" y="2064"/>
                  </a:moveTo>
                  <a:lnTo>
                    <a:pt x="507" y="0"/>
                  </a:lnTo>
                  <a:lnTo>
                    <a:pt x="0" y="45"/>
                  </a:lnTo>
                  <a:lnTo>
                    <a:pt x="380" y="2381"/>
                  </a:lnTo>
                  <a:lnTo>
                    <a:pt x="1398" y="2567"/>
                  </a:lnTo>
                  <a:lnTo>
                    <a:pt x="1398" y="2220"/>
                  </a:lnTo>
                  <a:lnTo>
                    <a:pt x="694" y="2064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3002" y="3340"/>
              <a:ext cx="477" cy="391"/>
            </a:xfrm>
            <a:custGeom>
              <a:avLst/>
              <a:gdLst>
                <a:gd name="T0" fmla="*/ 0 w 477"/>
                <a:gd name="T1" fmla="*/ 333 h 391"/>
                <a:gd name="T2" fmla="*/ 440 w 477"/>
                <a:gd name="T3" fmla="*/ 391 h 391"/>
                <a:gd name="T4" fmla="*/ 477 w 477"/>
                <a:gd name="T5" fmla="*/ 107 h 391"/>
                <a:gd name="T6" fmla="*/ 0 w 477"/>
                <a:gd name="T7" fmla="*/ 0 h 391"/>
                <a:gd name="T8" fmla="*/ 0 w 477"/>
                <a:gd name="T9" fmla="*/ 333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7" h="391">
                  <a:moveTo>
                    <a:pt x="0" y="333"/>
                  </a:moveTo>
                  <a:lnTo>
                    <a:pt x="440" y="391"/>
                  </a:lnTo>
                  <a:lnTo>
                    <a:pt x="477" y="107"/>
                  </a:lnTo>
                  <a:lnTo>
                    <a:pt x="0" y="0"/>
                  </a:lnTo>
                  <a:lnTo>
                    <a:pt x="0" y="333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1878" y="436"/>
              <a:ext cx="2659" cy="3091"/>
            </a:xfrm>
            <a:custGeom>
              <a:avLst/>
              <a:gdLst>
                <a:gd name="T0" fmla="*/ 2659 w 2659"/>
                <a:gd name="T1" fmla="*/ 363 h 3091"/>
                <a:gd name="T2" fmla="*/ 0 w 2659"/>
                <a:gd name="T3" fmla="*/ 0 h 3091"/>
                <a:gd name="T4" fmla="*/ 58 w 2659"/>
                <a:gd name="T5" fmla="*/ 645 h 3091"/>
                <a:gd name="T6" fmla="*/ 856 w 2659"/>
                <a:gd name="T7" fmla="*/ 565 h 3091"/>
                <a:gd name="T8" fmla="*/ 856 w 2659"/>
                <a:gd name="T9" fmla="*/ 435 h 3091"/>
                <a:gd name="T10" fmla="*/ 840 w 2659"/>
                <a:gd name="T11" fmla="*/ 447 h 3091"/>
                <a:gd name="T12" fmla="*/ 823 w 2659"/>
                <a:gd name="T13" fmla="*/ 461 h 3091"/>
                <a:gd name="T14" fmla="*/ 733 w 2659"/>
                <a:gd name="T15" fmla="*/ 454 h 3091"/>
                <a:gd name="T16" fmla="*/ 1020 w 2659"/>
                <a:gd name="T17" fmla="*/ 229 h 3091"/>
                <a:gd name="T18" fmla="*/ 1316 w 2659"/>
                <a:gd name="T19" fmla="*/ 451 h 3091"/>
                <a:gd name="T20" fmla="*/ 1236 w 2659"/>
                <a:gd name="T21" fmla="*/ 465 h 3091"/>
                <a:gd name="T22" fmla="*/ 1221 w 2659"/>
                <a:gd name="T23" fmla="*/ 453 h 3091"/>
                <a:gd name="T24" fmla="*/ 1187 w 2659"/>
                <a:gd name="T25" fmla="*/ 426 h 3091"/>
                <a:gd name="T26" fmla="*/ 1187 w 2659"/>
                <a:gd name="T27" fmla="*/ 534 h 3091"/>
                <a:gd name="T28" fmla="*/ 1927 w 2659"/>
                <a:gd name="T29" fmla="*/ 460 h 3091"/>
                <a:gd name="T30" fmla="*/ 1886 w 2659"/>
                <a:gd name="T31" fmla="*/ 771 h 3091"/>
                <a:gd name="T32" fmla="*/ 1888 w 2659"/>
                <a:gd name="T33" fmla="*/ 771 h 3091"/>
                <a:gd name="T34" fmla="*/ 1890 w 2659"/>
                <a:gd name="T35" fmla="*/ 771 h 3091"/>
                <a:gd name="T36" fmla="*/ 1890 w 2659"/>
                <a:gd name="T37" fmla="*/ 773 h 3091"/>
                <a:gd name="T38" fmla="*/ 1892 w 2659"/>
                <a:gd name="T39" fmla="*/ 773 h 3091"/>
                <a:gd name="T40" fmla="*/ 2034 w 2659"/>
                <a:gd name="T41" fmla="*/ 636 h 3091"/>
                <a:gd name="T42" fmla="*/ 2098 w 2659"/>
                <a:gd name="T43" fmla="*/ 763 h 3091"/>
                <a:gd name="T44" fmla="*/ 1920 w 2659"/>
                <a:gd name="T45" fmla="*/ 803 h 3091"/>
                <a:gd name="T46" fmla="*/ 1920 w 2659"/>
                <a:gd name="T47" fmla="*/ 803 h 3091"/>
                <a:gd name="T48" fmla="*/ 1920 w 2659"/>
                <a:gd name="T49" fmla="*/ 803 h 3091"/>
                <a:gd name="T50" fmla="*/ 1920 w 2659"/>
                <a:gd name="T51" fmla="*/ 803 h 3091"/>
                <a:gd name="T52" fmla="*/ 1920 w 2659"/>
                <a:gd name="T53" fmla="*/ 803 h 3091"/>
                <a:gd name="T54" fmla="*/ 1918 w 2659"/>
                <a:gd name="T55" fmla="*/ 808 h 3091"/>
                <a:gd name="T56" fmla="*/ 1911 w 2659"/>
                <a:gd name="T57" fmla="*/ 826 h 3091"/>
                <a:gd name="T58" fmla="*/ 1897 w 2659"/>
                <a:gd name="T59" fmla="*/ 856 h 3091"/>
                <a:gd name="T60" fmla="*/ 1870 w 2659"/>
                <a:gd name="T61" fmla="*/ 893 h 3091"/>
                <a:gd name="T62" fmla="*/ 1858 w 2659"/>
                <a:gd name="T63" fmla="*/ 986 h 3091"/>
                <a:gd name="T64" fmla="*/ 1860 w 2659"/>
                <a:gd name="T65" fmla="*/ 986 h 3091"/>
                <a:gd name="T66" fmla="*/ 1860 w 2659"/>
                <a:gd name="T67" fmla="*/ 986 h 3091"/>
                <a:gd name="T68" fmla="*/ 1860 w 2659"/>
                <a:gd name="T69" fmla="*/ 986 h 3091"/>
                <a:gd name="T70" fmla="*/ 1860 w 2659"/>
                <a:gd name="T71" fmla="*/ 986 h 3091"/>
                <a:gd name="T72" fmla="*/ 1858 w 2659"/>
                <a:gd name="T73" fmla="*/ 988 h 3091"/>
                <a:gd name="T74" fmla="*/ 1823 w 2659"/>
                <a:gd name="T75" fmla="*/ 1272 h 3091"/>
                <a:gd name="T76" fmla="*/ 1886 w 2659"/>
                <a:gd name="T77" fmla="*/ 1321 h 3091"/>
                <a:gd name="T78" fmla="*/ 1816 w 2659"/>
                <a:gd name="T79" fmla="*/ 1323 h 3091"/>
                <a:gd name="T80" fmla="*/ 1601 w 2659"/>
                <a:gd name="T81" fmla="*/ 3011 h 3091"/>
                <a:gd name="T82" fmla="*/ 1955 w 2659"/>
                <a:gd name="T83" fmla="*/ 3091 h 3091"/>
                <a:gd name="T84" fmla="*/ 2659 w 2659"/>
                <a:gd name="T85" fmla="*/ 363 h 30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59" h="3091">
                  <a:moveTo>
                    <a:pt x="2659" y="363"/>
                  </a:moveTo>
                  <a:lnTo>
                    <a:pt x="0" y="0"/>
                  </a:lnTo>
                  <a:lnTo>
                    <a:pt x="58" y="645"/>
                  </a:lnTo>
                  <a:lnTo>
                    <a:pt x="856" y="565"/>
                  </a:lnTo>
                  <a:lnTo>
                    <a:pt x="856" y="435"/>
                  </a:lnTo>
                  <a:lnTo>
                    <a:pt x="840" y="447"/>
                  </a:lnTo>
                  <a:lnTo>
                    <a:pt x="823" y="461"/>
                  </a:lnTo>
                  <a:lnTo>
                    <a:pt x="733" y="454"/>
                  </a:lnTo>
                  <a:lnTo>
                    <a:pt x="1020" y="229"/>
                  </a:lnTo>
                  <a:lnTo>
                    <a:pt x="1316" y="451"/>
                  </a:lnTo>
                  <a:lnTo>
                    <a:pt x="1236" y="465"/>
                  </a:lnTo>
                  <a:lnTo>
                    <a:pt x="1221" y="453"/>
                  </a:lnTo>
                  <a:lnTo>
                    <a:pt x="1187" y="426"/>
                  </a:lnTo>
                  <a:lnTo>
                    <a:pt x="1187" y="534"/>
                  </a:lnTo>
                  <a:lnTo>
                    <a:pt x="1927" y="460"/>
                  </a:lnTo>
                  <a:lnTo>
                    <a:pt x="1886" y="771"/>
                  </a:lnTo>
                  <a:lnTo>
                    <a:pt x="1888" y="771"/>
                  </a:lnTo>
                  <a:lnTo>
                    <a:pt x="1890" y="771"/>
                  </a:lnTo>
                  <a:lnTo>
                    <a:pt x="1890" y="773"/>
                  </a:lnTo>
                  <a:lnTo>
                    <a:pt x="1892" y="773"/>
                  </a:lnTo>
                  <a:lnTo>
                    <a:pt x="2034" y="636"/>
                  </a:lnTo>
                  <a:lnTo>
                    <a:pt x="2098" y="76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18" y="808"/>
                  </a:lnTo>
                  <a:lnTo>
                    <a:pt x="1911" y="826"/>
                  </a:lnTo>
                  <a:lnTo>
                    <a:pt x="1897" y="856"/>
                  </a:lnTo>
                  <a:lnTo>
                    <a:pt x="1870" y="893"/>
                  </a:lnTo>
                  <a:lnTo>
                    <a:pt x="1858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58" y="988"/>
                  </a:lnTo>
                  <a:lnTo>
                    <a:pt x="1823" y="1272"/>
                  </a:lnTo>
                  <a:lnTo>
                    <a:pt x="1886" y="1321"/>
                  </a:lnTo>
                  <a:lnTo>
                    <a:pt x="1816" y="1323"/>
                  </a:lnTo>
                  <a:lnTo>
                    <a:pt x="1601" y="3011"/>
                  </a:lnTo>
                  <a:lnTo>
                    <a:pt x="1955" y="3091"/>
                  </a:lnTo>
                  <a:lnTo>
                    <a:pt x="2659" y="363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3597" y="1424"/>
              <a:ext cx="139" cy="284"/>
            </a:xfrm>
            <a:custGeom>
              <a:avLst/>
              <a:gdLst>
                <a:gd name="T0" fmla="*/ 40 w 139"/>
                <a:gd name="T1" fmla="*/ 118 h 284"/>
                <a:gd name="T2" fmla="*/ 46 w 139"/>
                <a:gd name="T3" fmla="*/ 139 h 284"/>
                <a:gd name="T4" fmla="*/ 51 w 139"/>
                <a:gd name="T5" fmla="*/ 157 h 284"/>
                <a:gd name="T6" fmla="*/ 60 w 139"/>
                <a:gd name="T7" fmla="*/ 174 h 284"/>
                <a:gd name="T8" fmla="*/ 72 w 139"/>
                <a:gd name="T9" fmla="*/ 194 h 284"/>
                <a:gd name="T10" fmla="*/ 74 w 139"/>
                <a:gd name="T11" fmla="*/ 199 h 284"/>
                <a:gd name="T12" fmla="*/ 76 w 139"/>
                <a:gd name="T13" fmla="*/ 208 h 284"/>
                <a:gd name="T14" fmla="*/ 74 w 139"/>
                <a:gd name="T15" fmla="*/ 215 h 284"/>
                <a:gd name="T16" fmla="*/ 74 w 139"/>
                <a:gd name="T17" fmla="*/ 218 h 284"/>
                <a:gd name="T18" fmla="*/ 72 w 139"/>
                <a:gd name="T19" fmla="*/ 217 h 284"/>
                <a:gd name="T20" fmla="*/ 67 w 139"/>
                <a:gd name="T21" fmla="*/ 213 h 284"/>
                <a:gd name="T22" fmla="*/ 62 w 139"/>
                <a:gd name="T23" fmla="*/ 210 h 284"/>
                <a:gd name="T24" fmla="*/ 56 w 139"/>
                <a:gd name="T25" fmla="*/ 204 h 284"/>
                <a:gd name="T26" fmla="*/ 44 w 139"/>
                <a:gd name="T27" fmla="*/ 181 h 284"/>
                <a:gd name="T28" fmla="*/ 39 w 139"/>
                <a:gd name="T29" fmla="*/ 162 h 284"/>
                <a:gd name="T30" fmla="*/ 33 w 139"/>
                <a:gd name="T31" fmla="*/ 143 h 284"/>
                <a:gd name="T32" fmla="*/ 32 w 139"/>
                <a:gd name="T33" fmla="*/ 118 h 284"/>
                <a:gd name="T34" fmla="*/ 26 w 139"/>
                <a:gd name="T35" fmla="*/ 127 h 284"/>
                <a:gd name="T36" fmla="*/ 16 w 139"/>
                <a:gd name="T37" fmla="*/ 148 h 284"/>
                <a:gd name="T38" fmla="*/ 5 w 139"/>
                <a:gd name="T39" fmla="*/ 174 h 284"/>
                <a:gd name="T40" fmla="*/ 2 w 139"/>
                <a:gd name="T41" fmla="*/ 199 h 284"/>
                <a:gd name="T42" fmla="*/ 2 w 139"/>
                <a:gd name="T43" fmla="*/ 201 h 284"/>
                <a:gd name="T44" fmla="*/ 2 w 139"/>
                <a:gd name="T45" fmla="*/ 202 h 284"/>
                <a:gd name="T46" fmla="*/ 2 w 139"/>
                <a:gd name="T47" fmla="*/ 204 h 284"/>
                <a:gd name="T48" fmla="*/ 0 w 139"/>
                <a:gd name="T49" fmla="*/ 206 h 284"/>
                <a:gd name="T50" fmla="*/ 104 w 139"/>
                <a:gd name="T51" fmla="*/ 284 h 284"/>
                <a:gd name="T52" fmla="*/ 139 w 139"/>
                <a:gd name="T53" fmla="*/ 0 h 284"/>
                <a:gd name="T54" fmla="*/ 127 w 139"/>
                <a:gd name="T55" fmla="*/ 18 h 284"/>
                <a:gd name="T56" fmla="*/ 114 w 139"/>
                <a:gd name="T57" fmla="*/ 32 h 284"/>
                <a:gd name="T58" fmla="*/ 102 w 139"/>
                <a:gd name="T59" fmla="*/ 46 h 284"/>
                <a:gd name="T60" fmla="*/ 88 w 139"/>
                <a:gd name="T61" fmla="*/ 63 h 284"/>
                <a:gd name="T62" fmla="*/ 74 w 139"/>
                <a:gd name="T63" fmla="*/ 79 h 284"/>
                <a:gd name="T64" fmla="*/ 62 w 139"/>
                <a:gd name="T65" fmla="*/ 93 h 284"/>
                <a:gd name="T66" fmla="*/ 51 w 139"/>
                <a:gd name="T67" fmla="*/ 106 h 284"/>
                <a:gd name="T68" fmla="*/ 44 w 139"/>
                <a:gd name="T69" fmla="*/ 114 h 284"/>
                <a:gd name="T70" fmla="*/ 40 w 139"/>
                <a:gd name="T71" fmla="*/ 118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9" h="284">
                  <a:moveTo>
                    <a:pt x="40" y="118"/>
                  </a:moveTo>
                  <a:lnTo>
                    <a:pt x="46" y="139"/>
                  </a:lnTo>
                  <a:lnTo>
                    <a:pt x="51" y="157"/>
                  </a:lnTo>
                  <a:lnTo>
                    <a:pt x="60" y="174"/>
                  </a:lnTo>
                  <a:lnTo>
                    <a:pt x="72" y="194"/>
                  </a:lnTo>
                  <a:lnTo>
                    <a:pt x="74" y="199"/>
                  </a:lnTo>
                  <a:lnTo>
                    <a:pt x="76" y="208"/>
                  </a:lnTo>
                  <a:lnTo>
                    <a:pt x="74" y="215"/>
                  </a:lnTo>
                  <a:lnTo>
                    <a:pt x="74" y="218"/>
                  </a:lnTo>
                  <a:lnTo>
                    <a:pt x="72" y="217"/>
                  </a:lnTo>
                  <a:lnTo>
                    <a:pt x="67" y="213"/>
                  </a:lnTo>
                  <a:lnTo>
                    <a:pt x="62" y="210"/>
                  </a:lnTo>
                  <a:lnTo>
                    <a:pt x="56" y="204"/>
                  </a:lnTo>
                  <a:lnTo>
                    <a:pt x="44" y="181"/>
                  </a:lnTo>
                  <a:lnTo>
                    <a:pt x="39" y="162"/>
                  </a:lnTo>
                  <a:lnTo>
                    <a:pt x="33" y="143"/>
                  </a:lnTo>
                  <a:lnTo>
                    <a:pt x="32" y="118"/>
                  </a:lnTo>
                  <a:lnTo>
                    <a:pt x="26" y="127"/>
                  </a:lnTo>
                  <a:lnTo>
                    <a:pt x="16" y="148"/>
                  </a:lnTo>
                  <a:lnTo>
                    <a:pt x="5" y="174"/>
                  </a:lnTo>
                  <a:lnTo>
                    <a:pt x="2" y="199"/>
                  </a:lnTo>
                  <a:lnTo>
                    <a:pt x="2" y="201"/>
                  </a:lnTo>
                  <a:lnTo>
                    <a:pt x="2" y="202"/>
                  </a:lnTo>
                  <a:lnTo>
                    <a:pt x="2" y="204"/>
                  </a:lnTo>
                  <a:lnTo>
                    <a:pt x="0" y="206"/>
                  </a:lnTo>
                  <a:lnTo>
                    <a:pt x="104" y="284"/>
                  </a:lnTo>
                  <a:lnTo>
                    <a:pt x="139" y="0"/>
                  </a:lnTo>
                  <a:lnTo>
                    <a:pt x="127" y="18"/>
                  </a:lnTo>
                  <a:lnTo>
                    <a:pt x="114" y="32"/>
                  </a:lnTo>
                  <a:lnTo>
                    <a:pt x="102" y="46"/>
                  </a:lnTo>
                  <a:lnTo>
                    <a:pt x="88" y="63"/>
                  </a:lnTo>
                  <a:lnTo>
                    <a:pt x="74" y="79"/>
                  </a:lnTo>
                  <a:lnTo>
                    <a:pt x="62" y="93"/>
                  </a:lnTo>
                  <a:lnTo>
                    <a:pt x="51" y="106"/>
                  </a:lnTo>
                  <a:lnTo>
                    <a:pt x="44" y="114"/>
                  </a:lnTo>
                  <a:lnTo>
                    <a:pt x="40" y="118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3666" y="1329"/>
              <a:ext cx="82" cy="93"/>
            </a:xfrm>
            <a:custGeom>
              <a:avLst/>
              <a:gdLst>
                <a:gd name="T0" fmla="*/ 0 w 82"/>
                <a:gd name="T1" fmla="*/ 81 h 93"/>
                <a:gd name="T2" fmla="*/ 12 w 82"/>
                <a:gd name="T3" fmla="*/ 83 h 93"/>
                <a:gd name="T4" fmla="*/ 24 w 82"/>
                <a:gd name="T5" fmla="*/ 84 h 93"/>
                <a:gd name="T6" fmla="*/ 35 w 82"/>
                <a:gd name="T7" fmla="*/ 86 h 93"/>
                <a:gd name="T8" fmla="*/ 45 w 82"/>
                <a:gd name="T9" fmla="*/ 88 h 93"/>
                <a:gd name="T10" fmla="*/ 54 w 82"/>
                <a:gd name="T11" fmla="*/ 90 h 93"/>
                <a:gd name="T12" fmla="*/ 63 w 82"/>
                <a:gd name="T13" fmla="*/ 90 h 93"/>
                <a:gd name="T14" fmla="*/ 67 w 82"/>
                <a:gd name="T15" fmla="*/ 91 h 93"/>
                <a:gd name="T16" fmla="*/ 70 w 82"/>
                <a:gd name="T17" fmla="*/ 93 h 93"/>
                <a:gd name="T18" fmla="*/ 82 w 82"/>
                <a:gd name="T19" fmla="*/ 0 h 93"/>
                <a:gd name="T20" fmla="*/ 75 w 82"/>
                <a:gd name="T21" fmla="*/ 9 h 93"/>
                <a:gd name="T22" fmla="*/ 67 w 82"/>
                <a:gd name="T23" fmla="*/ 17 h 93"/>
                <a:gd name="T24" fmla="*/ 58 w 82"/>
                <a:gd name="T25" fmla="*/ 28 h 93"/>
                <a:gd name="T26" fmla="*/ 47 w 82"/>
                <a:gd name="T27" fmla="*/ 37 h 93"/>
                <a:gd name="T28" fmla="*/ 37 w 82"/>
                <a:gd name="T29" fmla="*/ 47 h 93"/>
                <a:gd name="T30" fmla="*/ 26 w 82"/>
                <a:gd name="T31" fmla="*/ 58 h 93"/>
                <a:gd name="T32" fmla="*/ 14 w 82"/>
                <a:gd name="T33" fmla="*/ 70 h 93"/>
                <a:gd name="T34" fmla="*/ 0 w 82"/>
                <a:gd name="T35" fmla="*/ 8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2" h="93">
                  <a:moveTo>
                    <a:pt x="0" y="81"/>
                  </a:moveTo>
                  <a:lnTo>
                    <a:pt x="12" y="83"/>
                  </a:lnTo>
                  <a:lnTo>
                    <a:pt x="24" y="84"/>
                  </a:lnTo>
                  <a:lnTo>
                    <a:pt x="35" y="86"/>
                  </a:lnTo>
                  <a:lnTo>
                    <a:pt x="45" y="88"/>
                  </a:lnTo>
                  <a:lnTo>
                    <a:pt x="54" y="90"/>
                  </a:lnTo>
                  <a:lnTo>
                    <a:pt x="63" y="90"/>
                  </a:lnTo>
                  <a:lnTo>
                    <a:pt x="67" y="91"/>
                  </a:lnTo>
                  <a:lnTo>
                    <a:pt x="70" y="93"/>
                  </a:lnTo>
                  <a:lnTo>
                    <a:pt x="82" y="0"/>
                  </a:lnTo>
                  <a:lnTo>
                    <a:pt x="75" y="9"/>
                  </a:lnTo>
                  <a:lnTo>
                    <a:pt x="67" y="17"/>
                  </a:lnTo>
                  <a:lnTo>
                    <a:pt x="58" y="28"/>
                  </a:lnTo>
                  <a:lnTo>
                    <a:pt x="47" y="37"/>
                  </a:lnTo>
                  <a:lnTo>
                    <a:pt x="37" y="47"/>
                  </a:lnTo>
                  <a:lnTo>
                    <a:pt x="26" y="58"/>
                  </a:lnTo>
                  <a:lnTo>
                    <a:pt x="14" y="7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3504" y="1427"/>
              <a:ext cx="197" cy="148"/>
            </a:xfrm>
            <a:custGeom>
              <a:avLst/>
              <a:gdLst>
                <a:gd name="T0" fmla="*/ 135 w 197"/>
                <a:gd name="T1" fmla="*/ 62 h 148"/>
                <a:gd name="T2" fmla="*/ 116 w 197"/>
                <a:gd name="T3" fmla="*/ 74 h 148"/>
                <a:gd name="T4" fmla="*/ 102 w 197"/>
                <a:gd name="T5" fmla="*/ 82 h 148"/>
                <a:gd name="T6" fmla="*/ 84 w 197"/>
                <a:gd name="T7" fmla="*/ 89 h 148"/>
                <a:gd name="T8" fmla="*/ 67 w 197"/>
                <a:gd name="T9" fmla="*/ 97 h 148"/>
                <a:gd name="T10" fmla="*/ 51 w 197"/>
                <a:gd name="T11" fmla="*/ 106 h 148"/>
                <a:gd name="T12" fmla="*/ 33 w 197"/>
                <a:gd name="T13" fmla="*/ 115 h 148"/>
                <a:gd name="T14" fmla="*/ 19 w 197"/>
                <a:gd name="T15" fmla="*/ 122 h 148"/>
                <a:gd name="T16" fmla="*/ 7 w 197"/>
                <a:gd name="T17" fmla="*/ 129 h 148"/>
                <a:gd name="T18" fmla="*/ 0 w 197"/>
                <a:gd name="T19" fmla="*/ 133 h 148"/>
                <a:gd name="T20" fmla="*/ 21 w 197"/>
                <a:gd name="T21" fmla="*/ 148 h 148"/>
                <a:gd name="T22" fmla="*/ 30 w 197"/>
                <a:gd name="T23" fmla="*/ 140 h 148"/>
                <a:gd name="T24" fmla="*/ 38 w 197"/>
                <a:gd name="T25" fmla="*/ 133 h 148"/>
                <a:gd name="T26" fmla="*/ 49 w 197"/>
                <a:gd name="T27" fmla="*/ 124 h 148"/>
                <a:gd name="T28" fmla="*/ 61 w 197"/>
                <a:gd name="T29" fmla="*/ 115 h 148"/>
                <a:gd name="T30" fmla="*/ 74 w 197"/>
                <a:gd name="T31" fmla="*/ 110 h 148"/>
                <a:gd name="T32" fmla="*/ 88 w 197"/>
                <a:gd name="T33" fmla="*/ 104 h 148"/>
                <a:gd name="T34" fmla="*/ 102 w 197"/>
                <a:gd name="T35" fmla="*/ 101 h 148"/>
                <a:gd name="T36" fmla="*/ 118 w 197"/>
                <a:gd name="T37" fmla="*/ 99 h 148"/>
                <a:gd name="T38" fmla="*/ 119 w 197"/>
                <a:gd name="T39" fmla="*/ 96 h 148"/>
                <a:gd name="T40" fmla="*/ 126 w 197"/>
                <a:gd name="T41" fmla="*/ 89 h 148"/>
                <a:gd name="T42" fmla="*/ 135 w 197"/>
                <a:gd name="T43" fmla="*/ 76 h 148"/>
                <a:gd name="T44" fmla="*/ 148 w 197"/>
                <a:gd name="T45" fmla="*/ 62 h 148"/>
                <a:gd name="T46" fmla="*/ 160 w 197"/>
                <a:gd name="T47" fmla="*/ 48 h 148"/>
                <a:gd name="T48" fmla="*/ 174 w 197"/>
                <a:gd name="T49" fmla="*/ 32 h 148"/>
                <a:gd name="T50" fmla="*/ 186 w 197"/>
                <a:gd name="T51" fmla="*/ 18 h 148"/>
                <a:gd name="T52" fmla="*/ 197 w 197"/>
                <a:gd name="T53" fmla="*/ 6 h 148"/>
                <a:gd name="T54" fmla="*/ 190 w 197"/>
                <a:gd name="T55" fmla="*/ 6 h 148"/>
                <a:gd name="T56" fmla="*/ 183 w 197"/>
                <a:gd name="T57" fmla="*/ 4 h 148"/>
                <a:gd name="T58" fmla="*/ 176 w 197"/>
                <a:gd name="T59" fmla="*/ 4 h 148"/>
                <a:gd name="T60" fmla="*/ 169 w 197"/>
                <a:gd name="T61" fmla="*/ 2 h 148"/>
                <a:gd name="T62" fmla="*/ 162 w 197"/>
                <a:gd name="T63" fmla="*/ 2 h 148"/>
                <a:gd name="T64" fmla="*/ 155 w 197"/>
                <a:gd name="T65" fmla="*/ 2 h 148"/>
                <a:gd name="T66" fmla="*/ 148 w 197"/>
                <a:gd name="T67" fmla="*/ 0 h 148"/>
                <a:gd name="T68" fmla="*/ 140 w 197"/>
                <a:gd name="T69" fmla="*/ 0 h 148"/>
                <a:gd name="T70" fmla="*/ 139 w 197"/>
                <a:gd name="T71" fmla="*/ 2 h 148"/>
                <a:gd name="T72" fmla="*/ 135 w 197"/>
                <a:gd name="T73" fmla="*/ 4 h 148"/>
                <a:gd name="T74" fmla="*/ 133 w 197"/>
                <a:gd name="T75" fmla="*/ 8 h 148"/>
                <a:gd name="T76" fmla="*/ 130 w 197"/>
                <a:gd name="T77" fmla="*/ 9 h 148"/>
                <a:gd name="T78" fmla="*/ 119 w 197"/>
                <a:gd name="T79" fmla="*/ 16 h 148"/>
                <a:gd name="T80" fmla="*/ 109 w 197"/>
                <a:gd name="T81" fmla="*/ 22 h 148"/>
                <a:gd name="T82" fmla="*/ 98 w 197"/>
                <a:gd name="T83" fmla="*/ 27 h 148"/>
                <a:gd name="T84" fmla="*/ 88 w 197"/>
                <a:gd name="T85" fmla="*/ 32 h 148"/>
                <a:gd name="T86" fmla="*/ 107 w 197"/>
                <a:gd name="T87" fmla="*/ 43 h 148"/>
                <a:gd name="T88" fmla="*/ 123 w 197"/>
                <a:gd name="T89" fmla="*/ 52 h 148"/>
                <a:gd name="T90" fmla="*/ 132 w 197"/>
                <a:gd name="T91" fmla="*/ 59 h 148"/>
                <a:gd name="T92" fmla="*/ 135 w 197"/>
                <a:gd name="T93" fmla="*/ 6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97" h="148">
                  <a:moveTo>
                    <a:pt x="135" y="62"/>
                  </a:moveTo>
                  <a:lnTo>
                    <a:pt x="116" y="74"/>
                  </a:lnTo>
                  <a:lnTo>
                    <a:pt x="102" y="82"/>
                  </a:lnTo>
                  <a:lnTo>
                    <a:pt x="84" y="89"/>
                  </a:lnTo>
                  <a:lnTo>
                    <a:pt x="67" y="97"/>
                  </a:lnTo>
                  <a:lnTo>
                    <a:pt x="51" y="106"/>
                  </a:lnTo>
                  <a:lnTo>
                    <a:pt x="33" y="115"/>
                  </a:lnTo>
                  <a:lnTo>
                    <a:pt x="19" y="122"/>
                  </a:lnTo>
                  <a:lnTo>
                    <a:pt x="7" y="129"/>
                  </a:lnTo>
                  <a:lnTo>
                    <a:pt x="0" y="133"/>
                  </a:lnTo>
                  <a:lnTo>
                    <a:pt x="21" y="148"/>
                  </a:lnTo>
                  <a:lnTo>
                    <a:pt x="30" y="140"/>
                  </a:lnTo>
                  <a:lnTo>
                    <a:pt x="38" y="133"/>
                  </a:lnTo>
                  <a:lnTo>
                    <a:pt x="49" y="124"/>
                  </a:lnTo>
                  <a:lnTo>
                    <a:pt x="61" y="115"/>
                  </a:lnTo>
                  <a:lnTo>
                    <a:pt x="74" y="110"/>
                  </a:lnTo>
                  <a:lnTo>
                    <a:pt x="88" y="104"/>
                  </a:lnTo>
                  <a:lnTo>
                    <a:pt x="102" y="101"/>
                  </a:lnTo>
                  <a:lnTo>
                    <a:pt x="118" y="99"/>
                  </a:lnTo>
                  <a:lnTo>
                    <a:pt x="119" y="96"/>
                  </a:lnTo>
                  <a:lnTo>
                    <a:pt x="126" y="89"/>
                  </a:lnTo>
                  <a:lnTo>
                    <a:pt x="135" y="76"/>
                  </a:lnTo>
                  <a:lnTo>
                    <a:pt x="148" y="62"/>
                  </a:lnTo>
                  <a:lnTo>
                    <a:pt x="160" y="48"/>
                  </a:lnTo>
                  <a:lnTo>
                    <a:pt x="174" y="32"/>
                  </a:lnTo>
                  <a:lnTo>
                    <a:pt x="186" y="18"/>
                  </a:lnTo>
                  <a:lnTo>
                    <a:pt x="197" y="6"/>
                  </a:lnTo>
                  <a:lnTo>
                    <a:pt x="190" y="6"/>
                  </a:lnTo>
                  <a:lnTo>
                    <a:pt x="183" y="4"/>
                  </a:lnTo>
                  <a:lnTo>
                    <a:pt x="176" y="4"/>
                  </a:lnTo>
                  <a:lnTo>
                    <a:pt x="169" y="2"/>
                  </a:lnTo>
                  <a:lnTo>
                    <a:pt x="162" y="2"/>
                  </a:lnTo>
                  <a:lnTo>
                    <a:pt x="155" y="2"/>
                  </a:lnTo>
                  <a:lnTo>
                    <a:pt x="148" y="0"/>
                  </a:lnTo>
                  <a:lnTo>
                    <a:pt x="140" y="0"/>
                  </a:lnTo>
                  <a:lnTo>
                    <a:pt x="139" y="2"/>
                  </a:lnTo>
                  <a:lnTo>
                    <a:pt x="135" y="4"/>
                  </a:lnTo>
                  <a:lnTo>
                    <a:pt x="133" y="8"/>
                  </a:lnTo>
                  <a:lnTo>
                    <a:pt x="130" y="9"/>
                  </a:lnTo>
                  <a:lnTo>
                    <a:pt x="119" y="16"/>
                  </a:lnTo>
                  <a:lnTo>
                    <a:pt x="109" y="22"/>
                  </a:lnTo>
                  <a:lnTo>
                    <a:pt x="98" y="27"/>
                  </a:lnTo>
                  <a:lnTo>
                    <a:pt x="88" y="32"/>
                  </a:lnTo>
                  <a:lnTo>
                    <a:pt x="107" y="43"/>
                  </a:lnTo>
                  <a:lnTo>
                    <a:pt x="123" y="52"/>
                  </a:lnTo>
                  <a:lnTo>
                    <a:pt x="132" y="59"/>
                  </a:lnTo>
                  <a:lnTo>
                    <a:pt x="135" y="62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3535" y="1537"/>
              <a:ext cx="87" cy="82"/>
            </a:xfrm>
            <a:custGeom>
              <a:avLst/>
              <a:gdLst>
                <a:gd name="T0" fmla="*/ 87 w 87"/>
                <a:gd name="T1" fmla="*/ 0 h 82"/>
                <a:gd name="T2" fmla="*/ 73 w 87"/>
                <a:gd name="T3" fmla="*/ 3 h 82"/>
                <a:gd name="T4" fmla="*/ 60 w 87"/>
                <a:gd name="T5" fmla="*/ 7 h 82"/>
                <a:gd name="T6" fmla="*/ 50 w 87"/>
                <a:gd name="T7" fmla="*/ 12 h 82"/>
                <a:gd name="T8" fmla="*/ 39 w 87"/>
                <a:gd name="T9" fmla="*/ 17 h 82"/>
                <a:gd name="T10" fmla="*/ 28 w 87"/>
                <a:gd name="T11" fmla="*/ 23 h 82"/>
                <a:gd name="T12" fmla="*/ 20 w 87"/>
                <a:gd name="T13" fmla="*/ 30 h 82"/>
                <a:gd name="T14" fmla="*/ 9 w 87"/>
                <a:gd name="T15" fmla="*/ 38 h 82"/>
                <a:gd name="T16" fmla="*/ 0 w 87"/>
                <a:gd name="T17" fmla="*/ 47 h 82"/>
                <a:gd name="T18" fmla="*/ 48 w 87"/>
                <a:gd name="T19" fmla="*/ 82 h 82"/>
                <a:gd name="T20" fmla="*/ 55 w 87"/>
                <a:gd name="T21" fmla="*/ 56 h 82"/>
                <a:gd name="T22" fmla="*/ 67 w 87"/>
                <a:gd name="T23" fmla="*/ 30 h 82"/>
                <a:gd name="T24" fmla="*/ 81 w 87"/>
                <a:gd name="T25" fmla="*/ 8 h 82"/>
                <a:gd name="T26" fmla="*/ 87 w 87"/>
                <a:gd name="T27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7" h="82">
                  <a:moveTo>
                    <a:pt x="87" y="0"/>
                  </a:moveTo>
                  <a:lnTo>
                    <a:pt x="73" y="3"/>
                  </a:lnTo>
                  <a:lnTo>
                    <a:pt x="60" y="7"/>
                  </a:lnTo>
                  <a:lnTo>
                    <a:pt x="50" y="12"/>
                  </a:lnTo>
                  <a:lnTo>
                    <a:pt x="39" y="17"/>
                  </a:lnTo>
                  <a:lnTo>
                    <a:pt x="28" y="23"/>
                  </a:lnTo>
                  <a:lnTo>
                    <a:pt x="20" y="30"/>
                  </a:lnTo>
                  <a:lnTo>
                    <a:pt x="9" y="38"/>
                  </a:lnTo>
                  <a:lnTo>
                    <a:pt x="0" y="47"/>
                  </a:lnTo>
                  <a:lnTo>
                    <a:pt x="48" y="82"/>
                  </a:lnTo>
                  <a:lnTo>
                    <a:pt x="55" y="56"/>
                  </a:lnTo>
                  <a:lnTo>
                    <a:pt x="67" y="30"/>
                  </a:lnTo>
                  <a:lnTo>
                    <a:pt x="81" y="8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3002" y="1759"/>
              <a:ext cx="692" cy="1688"/>
            </a:xfrm>
            <a:custGeom>
              <a:avLst/>
              <a:gdLst>
                <a:gd name="T0" fmla="*/ 488 w 692"/>
                <a:gd name="T1" fmla="*/ 1 h 1688"/>
                <a:gd name="T2" fmla="*/ 484 w 692"/>
                <a:gd name="T3" fmla="*/ 863 h 1688"/>
                <a:gd name="T4" fmla="*/ 0 w 692"/>
                <a:gd name="T5" fmla="*/ 863 h 1688"/>
                <a:gd name="T6" fmla="*/ 0 w 692"/>
                <a:gd name="T7" fmla="*/ 1581 h 1688"/>
                <a:gd name="T8" fmla="*/ 477 w 692"/>
                <a:gd name="T9" fmla="*/ 1688 h 1688"/>
                <a:gd name="T10" fmla="*/ 692 w 692"/>
                <a:gd name="T11" fmla="*/ 0 h 1688"/>
                <a:gd name="T12" fmla="*/ 488 w 692"/>
                <a:gd name="T13" fmla="*/ 1 h 1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2" h="1688">
                  <a:moveTo>
                    <a:pt x="488" y="1"/>
                  </a:moveTo>
                  <a:lnTo>
                    <a:pt x="484" y="863"/>
                  </a:lnTo>
                  <a:lnTo>
                    <a:pt x="0" y="863"/>
                  </a:lnTo>
                  <a:lnTo>
                    <a:pt x="0" y="1581"/>
                  </a:lnTo>
                  <a:lnTo>
                    <a:pt x="477" y="1688"/>
                  </a:lnTo>
                  <a:lnTo>
                    <a:pt x="692" y="0"/>
                  </a:lnTo>
                  <a:lnTo>
                    <a:pt x="488" y="1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2827" y="3301"/>
              <a:ext cx="175" cy="372"/>
            </a:xfrm>
            <a:custGeom>
              <a:avLst/>
              <a:gdLst>
                <a:gd name="T0" fmla="*/ 0 w 175"/>
                <a:gd name="T1" fmla="*/ 0 h 372"/>
                <a:gd name="T2" fmla="*/ 0 w 175"/>
                <a:gd name="T3" fmla="*/ 347 h 372"/>
                <a:gd name="T4" fmla="*/ 175 w 175"/>
                <a:gd name="T5" fmla="*/ 372 h 372"/>
                <a:gd name="T6" fmla="*/ 175 w 175"/>
                <a:gd name="T7" fmla="*/ 39 h 372"/>
                <a:gd name="T8" fmla="*/ 0 w 175"/>
                <a:gd name="T9" fmla="*/ 0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5" h="372">
                  <a:moveTo>
                    <a:pt x="0" y="0"/>
                  </a:moveTo>
                  <a:lnTo>
                    <a:pt x="0" y="347"/>
                  </a:lnTo>
                  <a:lnTo>
                    <a:pt x="175" y="372"/>
                  </a:lnTo>
                  <a:lnTo>
                    <a:pt x="175" y="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2734" y="739"/>
              <a:ext cx="331" cy="262"/>
            </a:xfrm>
            <a:custGeom>
              <a:avLst/>
              <a:gdLst>
                <a:gd name="T0" fmla="*/ 77 w 331"/>
                <a:gd name="T1" fmla="*/ 236 h 262"/>
                <a:gd name="T2" fmla="*/ 79 w 331"/>
                <a:gd name="T3" fmla="*/ 218 h 262"/>
                <a:gd name="T4" fmla="*/ 85 w 331"/>
                <a:gd name="T5" fmla="*/ 201 h 262"/>
                <a:gd name="T6" fmla="*/ 93 w 331"/>
                <a:gd name="T7" fmla="*/ 187 h 262"/>
                <a:gd name="T8" fmla="*/ 104 w 331"/>
                <a:gd name="T9" fmla="*/ 172 h 262"/>
                <a:gd name="T10" fmla="*/ 118 w 331"/>
                <a:gd name="T11" fmla="*/ 162 h 262"/>
                <a:gd name="T12" fmla="*/ 132 w 331"/>
                <a:gd name="T13" fmla="*/ 153 h 262"/>
                <a:gd name="T14" fmla="*/ 150 w 331"/>
                <a:gd name="T15" fmla="*/ 148 h 262"/>
                <a:gd name="T16" fmla="*/ 167 w 331"/>
                <a:gd name="T17" fmla="*/ 146 h 262"/>
                <a:gd name="T18" fmla="*/ 187 w 331"/>
                <a:gd name="T19" fmla="*/ 148 h 262"/>
                <a:gd name="T20" fmla="*/ 203 w 331"/>
                <a:gd name="T21" fmla="*/ 153 h 262"/>
                <a:gd name="T22" fmla="*/ 218 w 331"/>
                <a:gd name="T23" fmla="*/ 162 h 262"/>
                <a:gd name="T24" fmla="*/ 232 w 331"/>
                <a:gd name="T25" fmla="*/ 172 h 262"/>
                <a:gd name="T26" fmla="*/ 243 w 331"/>
                <a:gd name="T27" fmla="*/ 187 h 262"/>
                <a:gd name="T28" fmla="*/ 252 w 331"/>
                <a:gd name="T29" fmla="*/ 201 h 262"/>
                <a:gd name="T30" fmla="*/ 257 w 331"/>
                <a:gd name="T31" fmla="*/ 218 h 262"/>
                <a:gd name="T32" fmla="*/ 259 w 331"/>
                <a:gd name="T33" fmla="*/ 236 h 262"/>
                <a:gd name="T34" fmla="*/ 259 w 331"/>
                <a:gd name="T35" fmla="*/ 236 h 262"/>
                <a:gd name="T36" fmla="*/ 259 w 331"/>
                <a:gd name="T37" fmla="*/ 236 h 262"/>
                <a:gd name="T38" fmla="*/ 259 w 331"/>
                <a:gd name="T39" fmla="*/ 236 h 262"/>
                <a:gd name="T40" fmla="*/ 259 w 331"/>
                <a:gd name="T41" fmla="*/ 238 h 262"/>
                <a:gd name="T42" fmla="*/ 331 w 331"/>
                <a:gd name="T43" fmla="*/ 231 h 262"/>
                <a:gd name="T44" fmla="*/ 331 w 331"/>
                <a:gd name="T45" fmla="*/ 123 h 262"/>
                <a:gd name="T46" fmla="*/ 171 w 331"/>
                <a:gd name="T47" fmla="*/ 0 h 262"/>
                <a:gd name="T48" fmla="*/ 0 w 331"/>
                <a:gd name="T49" fmla="*/ 132 h 262"/>
                <a:gd name="T50" fmla="*/ 0 w 331"/>
                <a:gd name="T51" fmla="*/ 262 h 262"/>
                <a:gd name="T52" fmla="*/ 81 w 331"/>
                <a:gd name="T53" fmla="*/ 255 h 262"/>
                <a:gd name="T54" fmla="*/ 79 w 331"/>
                <a:gd name="T55" fmla="*/ 250 h 262"/>
                <a:gd name="T56" fmla="*/ 79 w 331"/>
                <a:gd name="T57" fmla="*/ 245 h 262"/>
                <a:gd name="T58" fmla="*/ 77 w 331"/>
                <a:gd name="T59" fmla="*/ 239 h 262"/>
                <a:gd name="T60" fmla="*/ 77 w 331"/>
                <a:gd name="T61" fmla="*/ 236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31" h="262">
                  <a:moveTo>
                    <a:pt x="77" y="236"/>
                  </a:moveTo>
                  <a:lnTo>
                    <a:pt x="79" y="218"/>
                  </a:lnTo>
                  <a:lnTo>
                    <a:pt x="85" y="201"/>
                  </a:lnTo>
                  <a:lnTo>
                    <a:pt x="93" y="187"/>
                  </a:lnTo>
                  <a:lnTo>
                    <a:pt x="104" y="172"/>
                  </a:lnTo>
                  <a:lnTo>
                    <a:pt x="118" y="162"/>
                  </a:lnTo>
                  <a:lnTo>
                    <a:pt x="132" y="153"/>
                  </a:lnTo>
                  <a:lnTo>
                    <a:pt x="150" y="148"/>
                  </a:lnTo>
                  <a:lnTo>
                    <a:pt x="167" y="146"/>
                  </a:lnTo>
                  <a:lnTo>
                    <a:pt x="187" y="148"/>
                  </a:lnTo>
                  <a:lnTo>
                    <a:pt x="203" y="153"/>
                  </a:lnTo>
                  <a:lnTo>
                    <a:pt x="218" y="162"/>
                  </a:lnTo>
                  <a:lnTo>
                    <a:pt x="232" y="172"/>
                  </a:lnTo>
                  <a:lnTo>
                    <a:pt x="243" y="187"/>
                  </a:lnTo>
                  <a:lnTo>
                    <a:pt x="252" y="201"/>
                  </a:lnTo>
                  <a:lnTo>
                    <a:pt x="257" y="218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8"/>
                  </a:lnTo>
                  <a:lnTo>
                    <a:pt x="331" y="231"/>
                  </a:lnTo>
                  <a:lnTo>
                    <a:pt x="331" y="123"/>
                  </a:lnTo>
                  <a:lnTo>
                    <a:pt x="171" y="0"/>
                  </a:lnTo>
                  <a:lnTo>
                    <a:pt x="0" y="132"/>
                  </a:lnTo>
                  <a:lnTo>
                    <a:pt x="0" y="262"/>
                  </a:lnTo>
                  <a:lnTo>
                    <a:pt x="81" y="255"/>
                  </a:lnTo>
                  <a:lnTo>
                    <a:pt x="79" y="250"/>
                  </a:lnTo>
                  <a:lnTo>
                    <a:pt x="79" y="245"/>
                  </a:lnTo>
                  <a:lnTo>
                    <a:pt x="77" y="239"/>
                  </a:lnTo>
                  <a:lnTo>
                    <a:pt x="77" y="236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2734" y="970"/>
              <a:ext cx="331" cy="264"/>
            </a:xfrm>
            <a:custGeom>
              <a:avLst/>
              <a:gdLst>
                <a:gd name="T0" fmla="*/ 9 w 331"/>
                <a:gd name="T1" fmla="*/ 264 h 264"/>
                <a:gd name="T2" fmla="*/ 169 w 331"/>
                <a:gd name="T3" fmla="*/ 137 h 264"/>
                <a:gd name="T4" fmla="*/ 331 w 331"/>
                <a:gd name="T5" fmla="*/ 258 h 264"/>
                <a:gd name="T6" fmla="*/ 331 w 331"/>
                <a:gd name="T7" fmla="*/ 0 h 264"/>
                <a:gd name="T8" fmla="*/ 259 w 331"/>
                <a:gd name="T9" fmla="*/ 7 h 264"/>
                <a:gd name="T10" fmla="*/ 257 w 331"/>
                <a:gd name="T11" fmla="*/ 24 h 264"/>
                <a:gd name="T12" fmla="*/ 250 w 331"/>
                <a:gd name="T13" fmla="*/ 40 h 264"/>
                <a:gd name="T14" fmla="*/ 241 w 331"/>
                <a:gd name="T15" fmla="*/ 54 h 264"/>
                <a:gd name="T16" fmla="*/ 231 w 331"/>
                <a:gd name="T17" fmla="*/ 68 h 264"/>
                <a:gd name="T18" fmla="*/ 217 w 331"/>
                <a:gd name="T19" fmla="*/ 79 h 264"/>
                <a:gd name="T20" fmla="*/ 203 w 331"/>
                <a:gd name="T21" fmla="*/ 86 h 264"/>
                <a:gd name="T22" fmla="*/ 185 w 331"/>
                <a:gd name="T23" fmla="*/ 91 h 264"/>
                <a:gd name="T24" fmla="*/ 167 w 331"/>
                <a:gd name="T25" fmla="*/ 93 h 264"/>
                <a:gd name="T26" fmla="*/ 151 w 331"/>
                <a:gd name="T27" fmla="*/ 91 h 264"/>
                <a:gd name="T28" fmla="*/ 137 w 331"/>
                <a:gd name="T29" fmla="*/ 88 h 264"/>
                <a:gd name="T30" fmla="*/ 123 w 331"/>
                <a:gd name="T31" fmla="*/ 81 h 264"/>
                <a:gd name="T32" fmla="*/ 111 w 331"/>
                <a:gd name="T33" fmla="*/ 74 h 264"/>
                <a:gd name="T34" fmla="*/ 100 w 331"/>
                <a:gd name="T35" fmla="*/ 63 h 264"/>
                <a:gd name="T36" fmla="*/ 92 w 331"/>
                <a:gd name="T37" fmla="*/ 51 h 264"/>
                <a:gd name="T38" fmla="*/ 86 w 331"/>
                <a:gd name="T39" fmla="*/ 38 h 264"/>
                <a:gd name="T40" fmla="*/ 81 w 331"/>
                <a:gd name="T41" fmla="*/ 24 h 264"/>
                <a:gd name="T42" fmla="*/ 0 w 331"/>
                <a:gd name="T43" fmla="*/ 31 h 264"/>
                <a:gd name="T44" fmla="*/ 0 w 331"/>
                <a:gd name="T45" fmla="*/ 264 h 264"/>
                <a:gd name="T46" fmla="*/ 9 w 331"/>
                <a:gd name="T47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1" h="264">
                  <a:moveTo>
                    <a:pt x="9" y="264"/>
                  </a:moveTo>
                  <a:lnTo>
                    <a:pt x="169" y="137"/>
                  </a:lnTo>
                  <a:lnTo>
                    <a:pt x="331" y="258"/>
                  </a:lnTo>
                  <a:lnTo>
                    <a:pt x="331" y="0"/>
                  </a:lnTo>
                  <a:lnTo>
                    <a:pt x="259" y="7"/>
                  </a:lnTo>
                  <a:lnTo>
                    <a:pt x="257" y="24"/>
                  </a:lnTo>
                  <a:lnTo>
                    <a:pt x="250" y="40"/>
                  </a:lnTo>
                  <a:lnTo>
                    <a:pt x="241" y="54"/>
                  </a:lnTo>
                  <a:lnTo>
                    <a:pt x="231" y="68"/>
                  </a:lnTo>
                  <a:lnTo>
                    <a:pt x="217" y="79"/>
                  </a:lnTo>
                  <a:lnTo>
                    <a:pt x="203" y="86"/>
                  </a:lnTo>
                  <a:lnTo>
                    <a:pt x="185" y="91"/>
                  </a:lnTo>
                  <a:lnTo>
                    <a:pt x="167" y="93"/>
                  </a:lnTo>
                  <a:lnTo>
                    <a:pt x="151" y="91"/>
                  </a:lnTo>
                  <a:lnTo>
                    <a:pt x="137" y="88"/>
                  </a:lnTo>
                  <a:lnTo>
                    <a:pt x="123" y="81"/>
                  </a:lnTo>
                  <a:lnTo>
                    <a:pt x="111" y="74"/>
                  </a:lnTo>
                  <a:lnTo>
                    <a:pt x="100" y="63"/>
                  </a:lnTo>
                  <a:lnTo>
                    <a:pt x="92" y="51"/>
                  </a:lnTo>
                  <a:lnTo>
                    <a:pt x="86" y="38"/>
                  </a:lnTo>
                  <a:lnTo>
                    <a:pt x="81" y="24"/>
                  </a:lnTo>
                  <a:lnTo>
                    <a:pt x="0" y="31"/>
                  </a:lnTo>
                  <a:lnTo>
                    <a:pt x="0" y="264"/>
                  </a:lnTo>
                  <a:lnTo>
                    <a:pt x="9" y="264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2373" y="1324"/>
              <a:ext cx="1117" cy="1298"/>
            </a:xfrm>
            <a:custGeom>
              <a:avLst/>
              <a:gdLst>
                <a:gd name="T0" fmla="*/ 551 w 1117"/>
                <a:gd name="T1" fmla="*/ 0 h 1298"/>
                <a:gd name="T2" fmla="*/ 3 w 1117"/>
                <a:gd name="T3" fmla="*/ 440 h 1298"/>
                <a:gd name="T4" fmla="*/ 0 w 1117"/>
                <a:gd name="T5" fmla="*/ 1298 h 1298"/>
                <a:gd name="T6" fmla="*/ 454 w 1117"/>
                <a:gd name="T7" fmla="*/ 1298 h 1298"/>
                <a:gd name="T8" fmla="*/ 629 w 1117"/>
                <a:gd name="T9" fmla="*/ 1298 h 1298"/>
                <a:gd name="T10" fmla="*/ 1113 w 1117"/>
                <a:gd name="T11" fmla="*/ 1298 h 1298"/>
                <a:gd name="T12" fmla="*/ 1117 w 1117"/>
                <a:gd name="T13" fmla="*/ 436 h 1298"/>
                <a:gd name="T14" fmla="*/ 551 w 1117"/>
                <a:gd name="T15" fmla="*/ 0 h 1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7" h="1298">
                  <a:moveTo>
                    <a:pt x="551" y="0"/>
                  </a:moveTo>
                  <a:lnTo>
                    <a:pt x="3" y="440"/>
                  </a:lnTo>
                  <a:lnTo>
                    <a:pt x="0" y="1298"/>
                  </a:lnTo>
                  <a:lnTo>
                    <a:pt x="454" y="1298"/>
                  </a:lnTo>
                  <a:lnTo>
                    <a:pt x="629" y="1298"/>
                  </a:lnTo>
                  <a:lnTo>
                    <a:pt x="1113" y="1298"/>
                  </a:lnTo>
                  <a:lnTo>
                    <a:pt x="1117" y="436"/>
                  </a:lnTo>
                  <a:lnTo>
                    <a:pt x="551" y="0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2861" y="2384"/>
              <a:ext cx="125" cy="125"/>
            </a:xfrm>
            <a:custGeom>
              <a:avLst/>
              <a:gdLst>
                <a:gd name="T0" fmla="*/ 0 w 125"/>
                <a:gd name="T1" fmla="*/ 61 h 125"/>
                <a:gd name="T2" fmla="*/ 2 w 125"/>
                <a:gd name="T3" fmla="*/ 49 h 125"/>
                <a:gd name="T4" fmla="*/ 5 w 125"/>
                <a:gd name="T5" fmla="*/ 39 h 125"/>
                <a:gd name="T6" fmla="*/ 10 w 125"/>
                <a:gd name="T7" fmla="*/ 28 h 125"/>
                <a:gd name="T8" fmla="*/ 19 w 125"/>
                <a:gd name="T9" fmla="*/ 17 h 125"/>
                <a:gd name="T10" fmla="*/ 28 w 125"/>
                <a:gd name="T11" fmla="*/ 10 h 125"/>
                <a:gd name="T12" fmla="*/ 39 w 125"/>
                <a:gd name="T13" fmla="*/ 5 h 125"/>
                <a:gd name="T14" fmla="*/ 51 w 125"/>
                <a:gd name="T15" fmla="*/ 2 h 125"/>
                <a:gd name="T16" fmla="*/ 63 w 125"/>
                <a:gd name="T17" fmla="*/ 0 h 125"/>
                <a:gd name="T18" fmla="*/ 76 w 125"/>
                <a:gd name="T19" fmla="*/ 2 h 125"/>
                <a:gd name="T20" fmla="*/ 86 w 125"/>
                <a:gd name="T21" fmla="*/ 5 h 125"/>
                <a:gd name="T22" fmla="*/ 97 w 125"/>
                <a:gd name="T23" fmla="*/ 10 h 125"/>
                <a:gd name="T24" fmla="*/ 107 w 125"/>
                <a:gd name="T25" fmla="*/ 17 h 125"/>
                <a:gd name="T26" fmla="*/ 114 w 125"/>
                <a:gd name="T27" fmla="*/ 28 h 125"/>
                <a:gd name="T28" fmla="*/ 120 w 125"/>
                <a:gd name="T29" fmla="*/ 39 h 125"/>
                <a:gd name="T30" fmla="*/ 123 w 125"/>
                <a:gd name="T31" fmla="*/ 49 h 125"/>
                <a:gd name="T32" fmla="*/ 125 w 125"/>
                <a:gd name="T33" fmla="*/ 61 h 125"/>
                <a:gd name="T34" fmla="*/ 123 w 125"/>
                <a:gd name="T35" fmla="*/ 74 h 125"/>
                <a:gd name="T36" fmla="*/ 120 w 125"/>
                <a:gd name="T37" fmla="*/ 86 h 125"/>
                <a:gd name="T38" fmla="*/ 114 w 125"/>
                <a:gd name="T39" fmla="*/ 97 h 125"/>
                <a:gd name="T40" fmla="*/ 107 w 125"/>
                <a:gd name="T41" fmla="*/ 105 h 125"/>
                <a:gd name="T42" fmla="*/ 97 w 125"/>
                <a:gd name="T43" fmla="*/ 114 h 125"/>
                <a:gd name="T44" fmla="*/ 86 w 125"/>
                <a:gd name="T45" fmla="*/ 120 h 125"/>
                <a:gd name="T46" fmla="*/ 76 w 125"/>
                <a:gd name="T47" fmla="*/ 123 h 125"/>
                <a:gd name="T48" fmla="*/ 63 w 125"/>
                <a:gd name="T49" fmla="*/ 125 h 125"/>
                <a:gd name="T50" fmla="*/ 51 w 125"/>
                <a:gd name="T51" fmla="*/ 123 h 125"/>
                <a:gd name="T52" fmla="*/ 39 w 125"/>
                <a:gd name="T53" fmla="*/ 120 h 125"/>
                <a:gd name="T54" fmla="*/ 28 w 125"/>
                <a:gd name="T55" fmla="*/ 114 h 125"/>
                <a:gd name="T56" fmla="*/ 19 w 125"/>
                <a:gd name="T57" fmla="*/ 105 h 125"/>
                <a:gd name="T58" fmla="*/ 10 w 125"/>
                <a:gd name="T59" fmla="*/ 97 h 125"/>
                <a:gd name="T60" fmla="*/ 5 w 125"/>
                <a:gd name="T61" fmla="*/ 86 h 125"/>
                <a:gd name="T62" fmla="*/ 2 w 125"/>
                <a:gd name="T63" fmla="*/ 74 h 125"/>
                <a:gd name="T64" fmla="*/ 0 w 125"/>
                <a:gd name="T65" fmla="*/ 61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5" h="125">
                  <a:moveTo>
                    <a:pt x="0" y="61"/>
                  </a:moveTo>
                  <a:lnTo>
                    <a:pt x="2" y="49"/>
                  </a:lnTo>
                  <a:lnTo>
                    <a:pt x="5" y="39"/>
                  </a:lnTo>
                  <a:lnTo>
                    <a:pt x="10" y="28"/>
                  </a:lnTo>
                  <a:lnTo>
                    <a:pt x="19" y="17"/>
                  </a:lnTo>
                  <a:lnTo>
                    <a:pt x="28" y="10"/>
                  </a:lnTo>
                  <a:lnTo>
                    <a:pt x="39" y="5"/>
                  </a:lnTo>
                  <a:lnTo>
                    <a:pt x="51" y="2"/>
                  </a:lnTo>
                  <a:lnTo>
                    <a:pt x="63" y="0"/>
                  </a:lnTo>
                  <a:lnTo>
                    <a:pt x="76" y="2"/>
                  </a:lnTo>
                  <a:lnTo>
                    <a:pt x="86" y="5"/>
                  </a:lnTo>
                  <a:lnTo>
                    <a:pt x="97" y="10"/>
                  </a:lnTo>
                  <a:lnTo>
                    <a:pt x="107" y="17"/>
                  </a:lnTo>
                  <a:lnTo>
                    <a:pt x="114" y="28"/>
                  </a:lnTo>
                  <a:lnTo>
                    <a:pt x="120" y="39"/>
                  </a:lnTo>
                  <a:lnTo>
                    <a:pt x="123" y="49"/>
                  </a:lnTo>
                  <a:lnTo>
                    <a:pt x="125" y="61"/>
                  </a:lnTo>
                  <a:lnTo>
                    <a:pt x="123" y="74"/>
                  </a:lnTo>
                  <a:lnTo>
                    <a:pt x="120" y="86"/>
                  </a:lnTo>
                  <a:lnTo>
                    <a:pt x="114" y="97"/>
                  </a:lnTo>
                  <a:lnTo>
                    <a:pt x="107" y="105"/>
                  </a:lnTo>
                  <a:lnTo>
                    <a:pt x="97" y="114"/>
                  </a:lnTo>
                  <a:lnTo>
                    <a:pt x="86" y="120"/>
                  </a:lnTo>
                  <a:lnTo>
                    <a:pt x="76" y="123"/>
                  </a:lnTo>
                  <a:lnTo>
                    <a:pt x="63" y="125"/>
                  </a:lnTo>
                  <a:lnTo>
                    <a:pt x="51" y="123"/>
                  </a:lnTo>
                  <a:lnTo>
                    <a:pt x="39" y="120"/>
                  </a:lnTo>
                  <a:lnTo>
                    <a:pt x="28" y="114"/>
                  </a:lnTo>
                  <a:lnTo>
                    <a:pt x="19" y="105"/>
                  </a:lnTo>
                  <a:lnTo>
                    <a:pt x="10" y="97"/>
                  </a:lnTo>
                  <a:lnTo>
                    <a:pt x="5" y="86"/>
                  </a:lnTo>
                  <a:lnTo>
                    <a:pt x="2" y="7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2752" y="1968"/>
              <a:ext cx="345" cy="329"/>
            </a:xfrm>
            <a:custGeom>
              <a:avLst/>
              <a:gdLst>
                <a:gd name="T0" fmla="*/ 172 w 345"/>
                <a:gd name="T1" fmla="*/ 329 h 329"/>
                <a:gd name="T2" fmla="*/ 137 w 345"/>
                <a:gd name="T3" fmla="*/ 326 h 329"/>
                <a:gd name="T4" fmla="*/ 105 w 345"/>
                <a:gd name="T5" fmla="*/ 317 h 329"/>
                <a:gd name="T6" fmla="*/ 75 w 345"/>
                <a:gd name="T7" fmla="*/ 301 h 329"/>
                <a:gd name="T8" fmla="*/ 51 w 345"/>
                <a:gd name="T9" fmla="*/ 282 h 329"/>
                <a:gd name="T10" fmla="*/ 30 w 345"/>
                <a:gd name="T11" fmla="*/ 257 h 329"/>
                <a:gd name="T12" fmla="*/ 14 w 345"/>
                <a:gd name="T13" fmla="*/ 229 h 329"/>
                <a:gd name="T14" fmla="*/ 3 w 345"/>
                <a:gd name="T15" fmla="*/ 199 h 329"/>
                <a:gd name="T16" fmla="*/ 0 w 345"/>
                <a:gd name="T17" fmla="*/ 166 h 329"/>
                <a:gd name="T18" fmla="*/ 3 w 345"/>
                <a:gd name="T19" fmla="*/ 132 h 329"/>
                <a:gd name="T20" fmla="*/ 14 w 345"/>
                <a:gd name="T21" fmla="*/ 101 h 329"/>
                <a:gd name="T22" fmla="*/ 30 w 345"/>
                <a:gd name="T23" fmla="*/ 72 h 329"/>
                <a:gd name="T24" fmla="*/ 51 w 345"/>
                <a:gd name="T25" fmla="*/ 48 h 329"/>
                <a:gd name="T26" fmla="*/ 75 w 345"/>
                <a:gd name="T27" fmla="*/ 28 h 329"/>
                <a:gd name="T28" fmla="*/ 105 w 345"/>
                <a:gd name="T29" fmla="*/ 12 h 329"/>
                <a:gd name="T30" fmla="*/ 137 w 345"/>
                <a:gd name="T31" fmla="*/ 4 h 329"/>
                <a:gd name="T32" fmla="*/ 172 w 345"/>
                <a:gd name="T33" fmla="*/ 0 h 329"/>
                <a:gd name="T34" fmla="*/ 207 w 345"/>
                <a:gd name="T35" fmla="*/ 4 h 329"/>
                <a:gd name="T36" fmla="*/ 239 w 345"/>
                <a:gd name="T37" fmla="*/ 12 h 329"/>
                <a:gd name="T38" fmla="*/ 269 w 345"/>
                <a:gd name="T39" fmla="*/ 28 h 329"/>
                <a:gd name="T40" fmla="*/ 294 w 345"/>
                <a:gd name="T41" fmla="*/ 48 h 329"/>
                <a:gd name="T42" fmla="*/ 315 w 345"/>
                <a:gd name="T43" fmla="*/ 72 h 329"/>
                <a:gd name="T44" fmla="*/ 331 w 345"/>
                <a:gd name="T45" fmla="*/ 101 h 329"/>
                <a:gd name="T46" fmla="*/ 341 w 345"/>
                <a:gd name="T47" fmla="*/ 132 h 329"/>
                <a:gd name="T48" fmla="*/ 345 w 345"/>
                <a:gd name="T49" fmla="*/ 166 h 329"/>
                <a:gd name="T50" fmla="*/ 341 w 345"/>
                <a:gd name="T51" fmla="*/ 199 h 329"/>
                <a:gd name="T52" fmla="*/ 331 w 345"/>
                <a:gd name="T53" fmla="*/ 229 h 329"/>
                <a:gd name="T54" fmla="*/ 315 w 345"/>
                <a:gd name="T55" fmla="*/ 257 h 329"/>
                <a:gd name="T56" fmla="*/ 294 w 345"/>
                <a:gd name="T57" fmla="*/ 282 h 329"/>
                <a:gd name="T58" fmla="*/ 269 w 345"/>
                <a:gd name="T59" fmla="*/ 301 h 329"/>
                <a:gd name="T60" fmla="*/ 239 w 345"/>
                <a:gd name="T61" fmla="*/ 317 h 329"/>
                <a:gd name="T62" fmla="*/ 207 w 345"/>
                <a:gd name="T63" fmla="*/ 326 h 329"/>
                <a:gd name="T64" fmla="*/ 172 w 345"/>
                <a:gd name="T65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5" h="329">
                  <a:moveTo>
                    <a:pt x="172" y="329"/>
                  </a:moveTo>
                  <a:lnTo>
                    <a:pt x="137" y="326"/>
                  </a:lnTo>
                  <a:lnTo>
                    <a:pt x="105" y="317"/>
                  </a:lnTo>
                  <a:lnTo>
                    <a:pt x="75" y="301"/>
                  </a:lnTo>
                  <a:lnTo>
                    <a:pt x="51" y="282"/>
                  </a:lnTo>
                  <a:lnTo>
                    <a:pt x="30" y="257"/>
                  </a:lnTo>
                  <a:lnTo>
                    <a:pt x="14" y="229"/>
                  </a:lnTo>
                  <a:lnTo>
                    <a:pt x="3" y="199"/>
                  </a:lnTo>
                  <a:lnTo>
                    <a:pt x="0" y="166"/>
                  </a:lnTo>
                  <a:lnTo>
                    <a:pt x="3" y="132"/>
                  </a:lnTo>
                  <a:lnTo>
                    <a:pt x="14" y="101"/>
                  </a:lnTo>
                  <a:lnTo>
                    <a:pt x="30" y="72"/>
                  </a:lnTo>
                  <a:lnTo>
                    <a:pt x="51" y="48"/>
                  </a:lnTo>
                  <a:lnTo>
                    <a:pt x="75" y="28"/>
                  </a:lnTo>
                  <a:lnTo>
                    <a:pt x="105" y="12"/>
                  </a:lnTo>
                  <a:lnTo>
                    <a:pt x="137" y="4"/>
                  </a:lnTo>
                  <a:lnTo>
                    <a:pt x="172" y="0"/>
                  </a:lnTo>
                  <a:lnTo>
                    <a:pt x="207" y="4"/>
                  </a:lnTo>
                  <a:lnTo>
                    <a:pt x="239" y="12"/>
                  </a:lnTo>
                  <a:lnTo>
                    <a:pt x="269" y="28"/>
                  </a:lnTo>
                  <a:lnTo>
                    <a:pt x="294" y="48"/>
                  </a:lnTo>
                  <a:lnTo>
                    <a:pt x="315" y="72"/>
                  </a:lnTo>
                  <a:lnTo>
                    <a:pt x="331" y="101"/>
                  </a:lnTo>
                  <a:lnTo>
                    <a:pt x="341" y="132"/>
                  </a:lnTo>
                  <a:lnTo>
                    <a:pt x="345" y="166"/>
                  </a:lnTo>
                  <a:lnTo>
                    <a:pt x="341" y="199"/>
                  </a:lnTo>
                  <a:lnTo>
                    <a:pt x="331" y="229"/>
                  </a:lnTo>
                  <a:lnTo>
                    <a:pt x="315" y="257"/>
                  </a:lnTo>
                  <a:lnTo>
                    <a:pt x="294" y="282"/>
                  </a:lnTo>
                  <a:lnTo>
                    <a:pt x="269" y="301"/>
                  </a:lnTo>
                  <a:lnTo>
                    <a:pt x="239" y="317"/>
                  </a:lnTo>
                  <a:lnTo>
                    <a:pt x="207" y="326"/>
                  </a:lnTo>
                  <a:lnTo>
                    <a:pt x="172" y="329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2752" y="1968"/>
              <a:ext cx="345" cy="329"/>
            </a:xfrm>
            <a:custGeom>
              <a:avLst/>
              <a:gdLst>
                <a:gd name="T0" fmla="*/ 0 w 345"/>
                <a:gd name="T1" fmla="*/ 166 h 329"/>
                <a:gd name="T2" fmla="*/ 3 w 345"/>
                <a:gd name="T3" fmla="*/ 199 h 329"/>
                <a:gd name="T4" fmla="*/ 14 w 345"/>
                <a:gd name="T5" fmla="*/ 229 h 329"/>
                <a:gd name="T6" fmla="*/ 30 w 345"/>
                <a:gd name="T7" fmla="*/ 257 h 329"/>
                <a:gd name="T8" fmla="*/ 51 w 345"/>
                <a:gd name="T9" fmla="*/ 282 h 329"/>
                <a:gd name="T10" fmla="*/ 75 w 345"/>
                <a:gd name="T11" fmla="*/ 301 h 329"/>
                <a:gd name="T12" fmla="*/ 105 w 345"/>
                <a:gd name="T13" fmla="*/ 317 h 329"/>
                <a:gd name="T14" fmla="*/ 137 w 345"/>
                <a:gd name="T15" fmla="*/ 326 h 329"/>
                <a:gd name="T16" fmla="*/ 172 w 345"/>
                <a:gd name="T17" fmla="*/ 329 h 329"/>
                <a:gd name="T18" fmla="*/ 207 w 345"/>
                <a:gd name="T19" fmla="*/ 326 h 329"/>
                <a:gd name="T20" fmla="*/ 239 w 345"/>
                <a:gd name="T21" fmla="*/ 317 h 329"/>
                <a:gd name="T22" fmla="*/ 269 w 345"/>
                <a:gd name="T23" fmla="*/ 301 h 329"/>
                <a:gd name="T24" fmla="*/ 294 w 345"/>
                <a:gd name="T25" fmla="*/ 282 h 329"/>
                <a:gd name="T26" fmla="*/ 315 w 345"/>
                <a:gd name="T27" fmla="*/ 257 h 329"/>
                <a:gd name="T28" fmla="*/ 331 w 345"/>
                <a:gd name="T29" fmla="*/ 229 h 329"/>
                <a:gd name="T30" fmla="*/ 341 w 345"/>
                <a:gd name="T31" fmla="*/ 199 h 329"/>
                <a:gd name="T32" fmla="*/ 345 w 345"/>
                <a:gd name="T33" fmla="*/ 166 h 329"/>
                <a:gd name="T34" fmla="*/ 341 w 345"/>
                <a:gd name="T35" fmla="*/ 132 h 329"/>
                <a:gd name="T36" fmla="*/ 331 w 345"/>
                <a:gd name="T37" fmla="*/ 101 h 329"/>
                <a:gd name="T38" fmla="*/ 315 w 345"/>
                <a:gd name="T39" fmla="*/ 72 h 329"/>
                <a:gd name="T40" fmla="*/ 294 w 345"/>
                <a:gd name="T41" fmla="*/ 48 h 329"/>
                <a:gd name="T42" fmla="*/ 269 w 345"/>
                <a:gd name="T43" fmla="*/ 28 h 329"/>
                <a:gd name="T44" fmla="*/ 239 w 345"/>
                <a:gd name="T45" fmla="*/ 12 h 329"/>
                <a:gd name="T46" fmla="*/ 207 w 345"/>
                <a:gd name="T47" fmla="*/ 4 h 329"/>
                <a:gd name="T48" fmla="*/ 172 w 345"/>
                <a:gd name="T49" fmla="*/ 0 h 329"/>
                <a:gd name="T50" fmla="*/ 137 w 345"/>
                <a:gd name="T51" fmla="*/ 4 h 329"/>
                <a:gd name="T52" fmla="*/ 105 w 345"/>
                <a:gd name="T53" fmla="*/ 12 h 329"/>
                <a:gd name="T54" fmla="*/ 75 w 345"/>
                <a:gd name="T55" fmla="*/ 28 h 329"/>
                <a:gd name="T56" fmla="*/ 51 w 345"/>
                <a:gd name="T57" fmla="*/ 48 h 329"/>
                <a:gd name="T58" fmla="*/ 30 w 345"/>
                <a:gd name="T59" fmla="*/ 72 h 329"/>
                <a:gd name="T60" fmla="*/ 14 w 345"/>
                <a:gd name="T61" fmla="*/ 101 h 329"/>
                <a:gd name="T62" fmla="*/ 3 w 345"/>
                <a:gd name="T63" fmla="*/ 132 h 329"/>
                <a:gd name="T64" fmla="*/ 0 w 345"/>
                <a:gd name="T65" fmla="*/ 166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5" h="329">
                  <a:moveTo>
                    <a:pt x="0" y="166"/>
                  </a:moveTo>
                  <a:lnTo>
                    <a:pt x="3" y="199"/>
                  </a:lnTo>
                  <a:lnTo>
                    <a:pt x="14" y="229"/>
                  </a:lnTo>
                  <a:lnTo>
                    <a:pt x="30" y="257"/>
                  </a:lnTo>
                  <a:lnTo>
                    <a:pt x="51" y="282"/>
                  </a:lnTo>
                  <a:lnTo>
                    <a:pt x="75" y="301"/>
                  </a:lnTo>
                  <a:lnTo>
                    <a:pt x="105" y="317"/>
                  </a:lnTo>
                  <a:lnTo>
                    <a:pt x="137" y="326"/>
                  </a:lnTo>
                  <a:lnTo>
                    <a:pt x="172" y="329"/>
                  </a:lnTo>
                  <a:lnTo>
                    <a:pt x="207" y="326"/>
                  </a:lnTo>
                  <a:lnTo>
                    <a:pt x="239" y="317"/>
                  </a:lnTo>
                  <a:lnTo>
                    <a:pt x="269" y="301"/>
                  </a:lnTo>
                  <a:lnTo>
                    <a:pt x="294" y="282"/>
                  </a:lnTo>
                  <a:lnTo>
                    <a:pt x="315" y="257"/>
                  </a:lnTo>
                  <a:lnTo>
                    <a:pt x="331" y="229"/>
                  </a:lnTo>
                  <a:lnTo>
                    <a:pt x="341" y="199"/>
                  </a:lnTo>
                  <a:lnTo>
                    <a:pt x="345" y="166"/>
                  </a:lnTo>
                  <a:lnTo>
                    <a:pt x="341" y="132"/>
                  </a:lnTo>
                  <a:lnTo>
                    <a:pt x="331" y="101"/>
                  </a:lnTo>
                  <a:lnTo>
                    <a:pt x="315" y="72"/>
                  </a:lnTo>
                  <a:lnTo>
                    <a:pt x="294" y="48"/>
                  </a:lnTo>
                  <a:lnTo>
                    <a:pt x="269" y="28"/>
                  </a:lnTo>
                  <a:lnTo>
                    <a:pt x="239" y="12"/>
                  </a:lnTo>
                  <a:lnTo>
                    <a:pt x="207" y="4"/>
                  </a:lnTo>
                  <a:lnTo>
                    <a:pt x="172" y="0"/>
                  </a:lnTo>
                  <a:lnTo>
                    <a:pt x="137" y="4"/>
                  </a:lnTo>
                  <a:lnTo>
                    <a:pt x="105" y="12"/>
                  </a:lnTo>
                  <a:lnTo>
                    <a:pt x="75" y="28"/>
                  </a:lnTo>
                  <a:lnTo>
                    <a:pt x="51" y="48"/>
                  </a:lnTo>
                  <a:lnTo>
                    <a:pt x="30" y="72"/>
                  </a:lnTo>
                  <a:lnTo>
                    <a:pt x="14" y="101"/>
                  </a:lnTo>
                  <a:lnTo>
                    <a:pt x="3" y="132"/>
                  </a:lnTo>
                  <a:lnTo>
                    <a:pt x="0" y="16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2827" y="2622"/>
              <a:ext cx="175" cy="718"/>
            </a:xfrm>
            <a:custGeom>
              <a:avLst/>
              <a:gdLst>
                <a:gd name="T0" fmla="*/ 0 w 175"/>
                <a:gd name="T1" fmla="*/ 679 h 718"/>
                <a:gd name="T2" fmla="*/ 175 w 175"/>
                <a:gd name="T3" fmla="*/ 718 h 718"/>
                <a:gd name="T4" fmla="*/ 175 w 175"/>
                <a:gd name="T5" fmla="*/ 0 h 718"/>
                <a:gd name="T6" fmla="*/ 0 w 175"/>
                <a:gd name="T7" fmla="*/ 0 h 718"/>
                <a:gd name="T8" fmla="*/ 0 w 175"/>
                <a:gd name="T9" fmla="*/ 679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5" h="718">
                  <a:moveTo>
                    <a:pt x="0" y="679"/>
                  </a:moveTo>
                  <a:lnTo>
                    <a:pt x="175" y="718"/>
                  </a:lnTo>
                  <a:lnTo>
                    <a:pt x="175" y="0"/>
                  </a:lnTo>
                  <a:lnTo>
                    <a:pt x="0" y="0"/>
                  </a:lnTo>
                  <a:lnTo>
                    <a:pt x="0" y="67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2861" y="2384"/>
              <a:ext cx="125" cy="125"/>
            </a:xfrm>
            <a:custGeom>
              <a:avLst/>
              <a:gdLst>
                <a:gd name="T0" fmla="*/ 63 w 125"/>
                <a:gd name="T1" fmla="*/ 0 h 125"/>
                <a:gd name="T2" fmla="*/ 51 w 125"/>
                <a:gd name="T3" fmla="*/ 2 h 125"/>
                <a:gd name="T4" fmla="*/ 39 w 125"/>
                <a:gd name="T5" fmla="*/ 5 h 125"/>
                <a:gd name="T6" fmla="*/ 28 w 125"/>
                <a:gd name="T7" fmla="*/ 10 h 125"/>
                <a:gd name="T8" fmla="*/ 19 w 125"/>
                <a:gd name="T9" fmla="*/ 17 h 125"/>
                <a:gd name="T10" fmla="*/ 10 w 125"/>
                <a:gd name="T11" fmla="*/ 28 h 125"/>
                <a:gd name="T12" fmla="*/ 5 w 125"/>
                <a:gd name="T13" fmla="*/ 39 h 125"/>
                <a:gd name="T14" fmla="*/ 2 w 125"/>
                <a:gd name="T15" fmla="*/ 49 h 125"/>
                <a:gd name="T16" fmla="*/ 0 w 125"/>
                <a:gd name="T17" fmla="*/ 61 h 125"/>
                <a:gd name="T18" fmla="*/ 2 w 125"/>
                <a:gd name="T19" fmla="*/ 74 h 125"/>
                <a:gd name="T20" fmla="*/ 5 w 125"/>
                <a:gd name="T21" fmla="*/ 86 h 125"/>
                <a:gd name="T22" fmla="*/ 10 w 125"/>
                <a:gd name="T23" fmla="*/ 97 h 125"/>
                <a:gd name="T24" fmla="*/ 19 w 125"/>
                <a:gd name="T25" fmla="*/ 105 h 125"/>
                <a:gd name="T26" fmla="*/ 28 w 125"/>
                <a:gd name="T27" fmla="*/ 114 h 125"/>
                <a:gd name="T28" fmla="*/ 39 w 125"/>
                <a:gd name="T29" fmla="*/ 120 h 125"/>
                <a:gd name="T30" fmla="*/ 51 w 125"/>
                <a:gd name="T31" fmla="*/ 123 h 125"/>
                <a:gd name="T32" fmla="*/ 63 w 125"/>
                <a:gd name="T33" fmla="*/ 125 h 125"/>
                <a:gd name="T34" fmla="*/ 76 w 125"/>
                <a:gd name="T35" fmla="*/ 123 h 125"/>
                <a:gd name="T36" fmla="*/ 86 w 125"/>
                <a:gd name="T37" fmla="*/ 120 h 125"/>
                <a:gd name="T38" fmla="*/ 97 w 125"/>
                <a:gd name="T39" fmla="*/ 114 h 125"/>
                <a:gd name="T40" fmla="*/ 107 w 125"/>
                <a:gd name="T41" fmla="*/ 105 h 125"/>
                <a:gd name="T42" fmla="*/ 114 w 125"/>
                <a:gd name="T43" fmla="*/ 97 h 125"/>
                <a:gd name="T44" fmla="*/ 120 w 125"/>
                <a:gd name="T45" fmla="*/ 86 h 125"/>
                <a:gd name="T46" fmla="*/ 123 w 125"/>
                <a:gd name="T47" fmla="*/ 74 h 125"/>
                <a:gd name="T48" fmla="*/ 125 w 125"/>
                <a:gd name="T49" fmla="*/ 61 h 125"/>
                <a:gd name="T50" fmla="*/ 123 w 125"/>
                <a:gd name="T51" fmla="*/ 49 h 125"/>
                <a:gd name="T52" fmla="*/ 120 w 125"/>
                <a:gd name="T53" fmla="*/ 39 h 125"/>
                <a:gd name="T54" fmla="*/ 114 w 125"/>
                <a:gd name="T55" fmla="*/ 28 h 125"/>
                <a:gd name="T56" fmla="*/ 107 w 125"/>
                <a:gd name="T57" fmla="*/ 17 h 125"/>
                <a:gd name="T58" fmla="*/ 97 w 125"/>
                <a:gd name="T59" fmla="*/ 10 h 125"/>
                <a:gd name="T60" fmla="*/ 86 w 125"/>
                <a:gd name="T61" fmla="*/ 5 h 125"/>
                <a:gd name="T62" fmla="*/ 76 w 125"/>
                <a:gd name="T63" fmla="*/ 2 h 125"/>
                <a:gd name="T64" fmla="*/ 63 w 125"/>
                <a:gd name="T65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5" h="125">
                  <a:moveTo>
                    <a:pt x="63" y="0"/>
                  </a:moveTo>
                  <a:lnTo>
                    <a:pt x="51" y="2"/>
                  </a:lnTo>
                  <a:lnTo>
                    <a:pt x="39" y="5"/>
                  </a:lnTo>
                  <a:lnTo>
                    <a:pt x="28" y="10"/>
                  </a:lnTo>
                  <a:lnTo>
                    <a:pt x="19" y="17"/>
                  </a:lnTo>
                  <a:lnTo>
                    <a:pt x="10" y="28"/>
                  </a:lnTo>
                  <a:lnTo>
                    <a:pt x="5" y="39"/>
                  </a:lnTo>
                  <a:lnTo>
                    <a:pt x="2" y="49"/>
                  </a:lnTo>
                  <a:lnTo>
                    <a:pt x="0" y="61"/>
                  </a:lnTo>
                  <a:lnTo>
                    <a:pt x="2" y="74"/>
                  </a:lnTo>
                  <a:lnTo>
                    <a:pt x="5" y="86"/>
                  </a:lnTo>
                  <a:lnTo>
                    <a:pt x="10" y="97"/>
                  </a:lnTo>
                  <a:lnTo>
                    <a:pt x="19" y="105"/>
                  </a:lnTo>
                  <a:lnTo>
                    <a:pt x="28" y="114"/>
                  </a:lnTo>
                  <a:lnTo>
                    <a:pt x="39" y="120"/>
                  </a:lnTo>
                  <a:lnTo>
                    <a:pt x="51" y="123"/>
                  </a:lnTo>
                  <a:lnTo>
                    <a:pt x="63" y="125"/>
                  </a:lnTo>
                  <a:lnTo>
                    <a:pt x="76" y="123"/>
                  </a:lnTo>
                  <a:lnTo>
                    <a:pt x="86" y="120"/>
                  </a:lnTo>
                  <a:lnTo>
                    <a:pt x="97" y="114"/>
                  </a:lnTo>
                  <a:lnTo>
                    <a:pt x="107" y="105"/>
                  </a:lnTo>
                  <a:lnTo>
                    <a:pt x="114" y="97"/>
                  </a:lnTo>
                  <a:lnTo>
                    <a:pt x="120" y="86"/>
                  </a:lnTo>
                  <a:lnTo>
                    <a:pt x="123" y="74"/>
                  </a:lnTo>
                  <a:lnTo>
                    <a:pt x="125" y="61"/>
                  </a:lnTo>
                  <a:lnTo>
                    <a:pt x="123" y="49"/>
                  </a:lnTo>
                  <a:lnTo>
                    <a:pt x="120" y="39"/>
                  </a:lnTo>
                  <a:lnTo>
                    <a:pt x="114" y="28"/>
                  </a:lnTo>
                  <a:lnTo>
                    <a:pt x="107" y="17"/>
                  </a:lnTo>
                  <a:lnTo>
                    <a:pt x="97" y="10"/>
                  </a:lnTo>
                  <a:lnTo>
                    <a:pt x="86" y="5"/>
                  </a:lnTo>
                  <a:lnTo>
                    <a:pt x="76" y="2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2611" y="665"/>
              <a:ext cx="583" cy="236"/>
            </a:xfrm>
            <a:custGeom>
              <a:avLst/>
              <a:gdLst>
                <a:gd name="T0" fmla="*/ 287 w 583"/>
                <a:gd name="T1" fmla="*/ 0 h 236"/>
                <a:gd name="T2" fmla="*/ 0 w 583"/>
                <a:gd name="T3" fmla="*/ 225 h 236"/>
                <a:gd name="T4" fmla="*/ 90 w 583"/>
                <a:gd name="T5" fmla="*/ 232 h 236"/>
                <a:gd name="T6" fmla="*/ 107 w 583"/>
                <a:gd name="T7" fmla="*/ 218 h 236"/>
                <a:gd name="T8" fmla="*/ 123 w 583"/>
                <a:gd name="T9" fmla="*/ 206 h 236"/>
                <a:gd name="T10" fmla="*/ 294 w 583"/>
                <a:gd name="T11" fmla="*/ 74 h 236"/>
                <a:gd name="T12" fmla="*/ 454 w 583"/>
                <a:gd name="T13" fmla="*/ 197 h 236"/>
                <a:gd name="T14" fmla="*/ 488 w 583"/>
                <a:gd name="T15" fmla="*/ 224 h 236"/>
                <a:gd name="T16" fmla="*/ 503 w 583"/>
                <a:gd name="T17" fmla="*/ 236 h 236"/>
                <a:gd name="T18" fmla="*/ 583 w 583"/>
                <a:gd name="T19" fmla="*/ 222 h 236"/>
                <a:gd name="T20" fmla="*/ 287 w 583"/>
                <a:gd name="T21" fmla="*/ 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83" h="236">
                  <a:moveTo>
                    <a:pt x="287" y="0"/>
                  </a:moveTo>
                  <a:lnTo>
                    <a:pt x="0" y="225"/>
                  </a:lnTo>
                  <a:lnTo>
                    <a:pt x="90" y="232"/>
                  </a:lnTo>
                  <a:lnTo>
                    <a:pt x="107" y="218"/>
                  </a:lnTo>
                  <a:lnTo>
                    <a:pt x="123" y="206"/>
                  </a:lnTo>
                  <a:lnTo>
                    <a:pt x="294" y="74"/>
                  </a:lnTo>
                  <a:lnTo>
                    <a:pt x="454" y="197"/>
                  </a:lnTo>
                  <a:lnTo>
                    <a:pt x="488" y="224"/>
                  </a:lnTo>
                  <a:lnTo>
                    <a:pt x="503" y="236"/>
                  </a:lnTo>
                  <a:lnTo>
                    <a:pt x="583" y="222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2811" y="885"/>
              <a:ext cx="182" cy="109"/>
            </a:xfrm>
            <a:custGeom>
              <a:avLst/>
              <a:gdLst>
                <a:gd name="T0" fmla="*/ 90 w 182"/>
                <a:gd name="T1" fmla="*/ 0 h 109"/>
                <a:gd name="T2" fmla="*/ 73 w 182"/>
                <a:gd name="T3" fmla="*/ 2 h 109"/>
                <a:gd name="T4" fmla="*/ 55 w 182"/>
                <a:gd name="T5" fmla="*/ 7 h 109"/>
                <a:gd name="T6" fmla="*/ 41 w 182"/>
                <a:gd name="T7" fmla="*/ 16 h 109"/>
                <a:gd name="T8" fmla="*/ 27 w 182"/>
                <a:gd name="T9" fmla="*/ 26 h 109"/>
                <a:gd name="T10" fmla="*/ 16 w 182"/>
                <a:gd name="T11" fmla="*/ 41 h 109"/>
                <a:gd name="T12" fmla="*/ 8 w 182"/>
                <a:gd name="T13" fmla="*/ 55 h 109"/>
                <a:gd name="T14" fmla="*/ 2 w 182"/>
                <a:gd name="T15" fmla="*/ 72 h 109"/>
                <a:gd name="T16" fmla="*/ 0 w 182"/>
                <a:gd name="T17" fmla="*/ 90 h 109"/>
                <a:gd name="T18" fmla="*/ 0 w 182"/>
                <a:gd name="T19" fmla="*/ 93 h 109"/>
                <a:gd name="T20" fmla="*/ 2 w 182"/>
                <a:gd name="T21" fmla="*/ 99 h 109"/>
                <a:gd name="T22" fmla="*/ 2 w 182"/>
                <a:gd name="T23" fmla="*/ 104 h 109"/>
                <a:gd name="T24" fmla="*/ 4 w 182"/>
                <a:gd name="T25" fmla="*/ 109 h 109"/>
                <a:gd name="T26" fmla="*/ 182 w 182"/>
                <a:gd name="T27" fmla="*/ 92 h 109"/>
                <a:gd name="T28" fmla="*/ 182 w 182"/>
                <a:gd name="T29" fmla="*/ 90 h 109"/>
                <a:gd name="T30" fmla="*/ 182 w 182"/>
                <a:gd name="T31" fmla="*/ 90 h 109"/>
                <a:gd name="T32" fmla="*/ 182 w 182"/>
                <a:gd name="T33" fmla="*/ 90 h 109"/>
                <a:gd name="T34" fmla="*/ 182 w 182"/>
                <a:gd name="T35" fmla="*/ 90 h 109"/>
                <a:gd name="T36" fmla="*/ 180 w 182"/>
                <a:gd name="T37" fmla="*/ 72 h 109"/>
                <a:gd name="T38" fmla="*/ 175 w 182"/>
                <a:gd name="T39" fmla="*/ 55 h 109"/>
                <a:gd name="T40" fmla="*/ 166 w 182"/>
                <a:gd name="T41" fmla="*/ 41 h 109"/>
                <a:gd name="T42" fmla="*/ 155 w 182"/>
                <a:gd name="T43" fmla="*/ 26 h 109"/>
                <a:gd name="T44" fmla="*/ 141 w 182"/>
                <a:gd name="T45" fmla="*/ 16 h 109"/>
                <a:gd name="T46" fmla="*/ 126 w 182"/>
                <a:gd name="T47" fmla="*/ 7 h 109"/>
                <a:gd name="T48" fmla="*/ 110 w 182"/>
                <a:gd name="T49" fmla="*/ 2 h 109"/>
                <a:gd name="T50" fmla="*/ 90 w 182"/>
                <a:gd name="T51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09">
                  <a:moveTo>
                    <a:pt x="90" y="0"/>
                  </a:moveTo>
                  <a:lnTo>
                    <a:pt x="73" y="2"/>
                  </a:lnTo>
                  <a:lnTo>
                    <a:pt x="55" y="7"/>
                  </a:lnTo>
                  <a:lnTo>
                    <a:pt x="41" y="16"/>
                  </a:lnTo>
                  <a:lnTo>
                    <a:pt x="27" y="26"/>
                  </a:lnTo>
                  <a:lnTo>
                    <a:pt x="16" y="41"/>
                  </a:lnTo>
                  <a:lnTo>
                    <a:pt x="8" y="55"/>
                  </a:lnTo>
                  <a:lnTo>
                    <a:pt x="2" y="72"/>
                  </a:lnTo>
                  <a:lnTo>
                    <a:pt x="0" y="90"/>
                  </a:lnTo>
                  <a:lnTo>
                    <a:pt x="0" y="93"/>
                  </a:lnTo>
                  <a:lnTo>
                    <a:pt x="2" y="99"/>
                  </a:lnTo>
                  <a:lnTo>
                    <a:pt x="2" y="104"/>
                  </a:lnTo>
                  <a:lnTo>
                    <a:pt x="4" y="109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0" y="72"/>
                  </a:lnTo>
                  <a:lnTo>
                    <a:pt x="175" y="55"/>
                  </a:lnTo>
                  <a:lnTo>
                    <a:pt x="166" y="41"/>
                  </a:lnTo>
                  <a:lnTo>
                    <a:pt x="155" y="26"/>
                  </a:lnTo>
                  <a:lnTo>
                    <a:pt x="141" y="16"/>
                  </a:lnTo>
                  <a:lnTo>
                    <a:pt x="126" y="7"/>
                  </a:lnTo>
                  <a:lnTo>
                    <a:pt x="110" y="2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3748" y="1072"/>
              <a:ext cx="228" cy="257"/>
            </a:xfrm>
            <a:custGeom>
              <a:avLst/>
              <a:gdLst>
                <a:gd name="T0" fmla="*/ 50 w 228"/>
                <a:gd name="T1" fmla="*/ 167 h 257"/>
                <a:gd name="T2" fmla="*/ 50 w 228"/>
                <a:gd name="T3" fmla="*/ 167 h 257"/>
                <a:gd name="T4" fmla="*/ 50 w 228"/>
                <a:gd name="T5" fmla="*/ 167 h 257"/>
                <a:gd name="T6" fmla="*/ 50 w 228"/>
                <a:gd name="T7" fmla="*/ 167 h 257"/>
                <a:gd name="T8" fmla="*/ 50 w 228"/>
                <a:gd name="T9" fmla="*/ 167 h 257"/>
                <a:gd name="T10" fmla="*/ 228 w 228"/>
                <a:gd name="T11" fmla="*/ 127 h 257"/>
                <a:gd name="T12" fmla="*/ 164 w 228"/>
                <a:gd name="T13" fmla="*/ 0 h 257"/>
                <a:gd name="T14" fmla="*/ 22 w 228"/>
                <a:gd name="T15" fmla="*/ 137 h 257"/>
                <a:gd name="T16" fmla="*/ 20 w 228"/>
                <a:gd name="T17" fmla="*/ 137 h 257"/>
                <a:gd name="T18" fmla="*/ 20 w 228"/>
                <a:gd name="T19" fmla="*/ 135 h 257"/>
                <a:gd name="T20" fmla="*/ 18 w 228"/>
                <a:gd name="T21" fmla="*/ 135 h 257"/>
                <a:gd name="T22" fmla="*/ 16 w 228"/>
                <a:gd name="T23" fmla="*/ 135 h 257"/>
                <a:gd name="T24" fmla="*/ 0 w 228"/>
                <a:gd name="T25" fmla="*/ 257 h 257"/>
                <a:gd name="T26" fmla="*/ 27 w 228"/>
                <a:gd name="T27" fmla="*/ 220 h 257"/>
                <a:gd name="T28" fmla="*/ 41 w 228"/>
                <a:gd name="T29" fmla="*/ 190 h 257"/>
                <a:gd name="T30" fmla="*/ 48 w 228"/>
                <a:gd name="T31" fmla="*/ 172 h 257"/>
                <a:gd name="T32" fmla="*/ 50 w 228"/>
                <a:gd name="T33" fmla="*/ 167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8" h="257">
                  <a:moveTo>
                    <a:pt x="50" y="167"/>
                  </a:moveTo>
                  <a:lnTo>
                    <a:pt x="50" y="167"/>
                  </a:lnTo>
                  <a:lnTo>
                    <a:pt x="50" y="167"/>
                  </a:lnTo>
                  <a:lnTo>
                    <a:pt x="50" y="167"/>
                  </a:lnTo>
                  <a:lnTo>
                    <a:pt x="50" y="167"/>
                  </a:lnTo>
                  <a:lnTo>
                    <a:pt x="228" y="127"/>
                  </a:lnTo>
                  <a:lnTo>
                    <a:pt x="164" y="0"/>
                  </a:lnTo>
                  <a:lnTo>
                    <a:pt x="22" y="137"/>
                  </a:lnTo>
                  <a:lnTo>
                    <a:pt x="20" y="137"/>
                  </a:lnTo>
                  <a:lnTo>
                    <a:pt x="20" y="135"/>
                  </a:lnTo>
                  <a:lnTo>
                    <a:pt x="18" y="135"/>
                  </a:lnTo>
                  <a:lnTo>
                    <a:pt x="16" y="135"/>
                  </a:lnTo>
                  <a:lnTo>
                    <a:pt x="0" y="257"/>
                  </a:lnTo>
                  <a:lnTo>
                    <a:pt x="27" y="220"/>
                  </a:lnTo>
                  <a:lnTo>
                    <a:pt x="41" y="190"/>
                  </a:lnTo>
                  <a:lnTo>
                    <a:pt x="48" y="172"/>
                  </a:lnTo>
                  <a:lnTo>
                    <a:pt x="50" y="167"/>
                  </a:lnTo>
                  <a:close/>
                </a:path>
              </a:pathLst>
            </a:custGeom>
            <a:solidFill>
              <a:srgbClr val="B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2065" y="1107"/>
              <a:ext cx="1699" cy="664"/>
            </a:xfrm>
            <a:custGeom>
              <a:avLst/>
              <a:gdLst>
                <a:gd name="T0" fmla="*/ 1532 w 1699"/>
                <a:gd name="T1" fmla="*/ 523 h 664"/>
                <a:gd name="T2" fmla="*/ 1527 w 1699"/>
                <a:gd name="T3" fmla="*/ 532 h 664"/>
                <a:gd name="T4" fmla="*/ 1525 w 1699"/>
                <a:gd name="T5" fmla="*/ 535 h 664"/>
                <a:gd name="T6" fmla="*/ 1521 w 1699"/>
                <a:gd name="T7" fmla="*/ 527 h 664"/>
                <a:gd name="T8" fmla="*/ 1518 w 1699"/>
                <a:gd name="T9" fmla="*/ 514 h 664"/>
                <a:gd name="T10" fmla="*/ 1518 w 1699"/>
                <a:gd name="T11" fmla="*/ 512 h 664"/>
                <a:gd name="T12" fmla="*/ 1518 w 1699"/>
                <a:gd name="T13" fmla="*/ 512 h 664"/>
                <a:gd name="T14" fmla="*/ 1470 w 1699"/>
                <a:gd name="T15" fmla="*/ 477 h 664"/>
                <a:gd name="T16" fmla="*/ 1469 w 1699"/>
                <a:gd name="T17" fmla="*/ 479 h 664"/>
                <a:gd name="T18" fmla="*/ 1465 w 1699"/>
                <a:gd name="T19" fmla="*/ 483 h 664"/>
                <a:gd name="T20" fmla="*/ 1454 w 1699"/>
                <a:gd name="T21" fmla="*/ 488 h 664"/>
                <a:gd name="T22" fmla="*/ 1453 w 1699"/>
                <a:gd name="T23" fmla="*/ 488 h 664"/>
                <a:gd name="T24" fmla="*/ 1456 w 1699"/>
                <a:gd name="T25" fmla="*/ 475 h 664"/>
                <a:gd name="T26" fmla="*/ 1458 w 1699"/>
                <a:gd name="T27" fmla="*/ 470 h 664"/>
                <a:gd name="T28" fmla="*/ 1460 w 1699"/>
                <a:gd name="T29" fmla="*/ 468 h 664"/>
                <a:gd name="T30" fmla="*/ 1439 w 1699"/>
                <a:gd name="T31" fmla="*/ 453 h 664"/>
                <a:gd name="T32" fmla="*/ 1437 w 1699"/>
                <a:gd name="T33" fmla="*/ 454 h 664"/>
                <a:gd name="T34" fmla="*/ 1437 w 1699"/>
                <a:gd name="T35" fmla="*/ 454 h 664"/>
                <a:gd name="T36" fmla="*/ 1432 w 1699"/>
                <a:gd name="T37" fmla="*/ 495 h 664"/>
                <a:gd name="T38" fmla="*/ 1437 w 1699"/>
                <a:gd name="T39" fmla="*/ 535 h 664"/>
                <a:gd name="T40" fmla="*/ 1435 w 1699"/>
                <a:gd name="T41" fmla="*/ 549 h 664"/>
                <a:gd name="T42" fmla="*/ 1430 w 1699"/>
                <a:gd name="T43" fmla="*/ 560 h 664"/>
                <a:gd name="T44" fmla="*/ 1425 w 1699"/>
                <a:gd name="T45" fmla="*/ 553 h 664"/>
                <a:gd name="T46" fmla="*/ 1419 w 1699"/>
                <a:gd name="T47" fmla="*/ 541 h 664"/>
                <a:gd name="T48" fmla="*/ 1417 w 1699"/>
                <a:gd name="T49" fmla="*/ 495 h 664"/>
                <a:gd name="T50" fmla="*/ 1428 w 1699"/>
                <a:gd name="T51" fmla="*/ 451 h 664"/>
                <a:gd name="T52" fmla="*/ 1421 w 1699"/>
                <a:gd name="T53" fmla="*/ 456 h 664"/>
                <a:gd name="T54" fmla="*/ 1402 w 1699"/>
                <a:gd name="T55" fmla="*/ 472 h 664"/>
                <a:gd name="T56" fmla="*/ 1382 w 1699"/>
                <a:gd name="T57" fmla="*/ 493 h 664"/>
                <a:gd name="T58" fmla="*/ 1370 w 1699"/>
                <a:gd name="T59" fmla="*/ 516 h 664"/>
                <a:gd name="T60" fmla="*/ 1361 w 1699"/>
                <a:gd name="T61" fmla="*/ 525 h 664"/>
                <a:gd name="T62" fmla="*/ 1354 w 1699"/>
                <a:gd name="T63" fmla="*/ 530 h 664"/>
                <a:gd name="T64" fmla="*/ 1354 w 1699"/>
                <a:gd name="T65" fmla="*/ 521 h 664"/>
                <a:gd name="T66" fmla="*/ 1356 w 1699"/>
                <a:gd name="T67" fmla="*/ 507 h 664"/>
                <a:gd name="T68" fmla="*/ 1372 w 1699"/>
                <a:gd name="T69" fmla="*/ 484 h 664"/>
                <a:gd name="T70" fmla="*/ 1395 w 1699"/>
                <a:gd name="T71" fmla="*/ 465 h 664"/>
                <a:gd name="T72" fmla="*/ 1414 w 1699"/>
                <a:gd name="T73" fmla="*/ 451 h 664"/>
                <a:gd name="T74" fmla="*/ 1423 w 1699"/>
                <a:gd name="T75" fmla="*/ 444 h 664"/>
                <a:gd name="T76" fmla="*/ 1396 w 1699"/>
                <a:gd name="T77" fmla="*/ 440 h 664"/>
                <a:gd name="T78" fmla="*/ 1372 w 1699"/>
                <a:gd name="T79" fmla="*/ 442 h 664"/>
                <a:gd name="T80" fmla="*/ 1347 w 1699"/>
                <a:gd name="T81" fmla="*/ 447 h 664"/>
                <a:gd name="T82" fmla="*/ 1322 w 1699"/>
                <a:gd name="T83" fmla="*/ 458 h 664"/>
                <a:gd name="T84" fmla="*/ 1312 w 1699"/>
                <a:gd name="T85" fmla="*/ 460 h 664"/>
                <a:gd name="T86" fmla="*/ 1305 w 1699"/>
                <a:gd name="T87" fmla="*/ 460 h 664"/>
                <a:gd name="T88" fmla="*/ 1310 w 1699"/>
                <a:gd name="T89" fmla="*/ 453 h 664"/>
                <a:gd name="T90" fmla="*/ 1317 w 1699"/>
                <a:gd name="T91" fmla="*/ 444 h 664"/>
                <a:gd name="T92" fmla="*/ 1335 w 1699"/>
                <a:gd name="T93" fmla="*/ 437 h 664"/>
                <a:gd name="T94" fmla="*/ 1358 w 1699"/>
                <a:gd name="T95" fmla="*/ 430 h 664"/>
                <a:gd name="T96" fmla="*/ 1380 w 1699"/>
                <a:gd name="T97" fmla="*/ 426 h 664"/>
                <a:gd name="T98" fmla="*/ 1407 w 1699"/>
                <a:gd name="T99" fmla="*/ 428 h 664"/>
                <a:gd name="T100" fmla="*/ 838 w 1699"/>
                <a:gd name="T101" fmla="*/ 0 h 664"/>
                <a:gd name="T102" fmla="*/ 0 w 1699"/>
                <a:gd name="T103" fmla="*/ 660 h 664"/>
                <a:gd name="T104" fmla="*/ 311 w 1699"/>
                <a:gd name="T105" fmla="*/ 657 h 664"/>
                <a:gd name="T106" fmla="*/ 1425 w 1699"/>
                <a:gd name="T107" fmla="*/ 653 h 664"/>
                <a:gd name="T108" fmla="*/ 1699 w 1699"/>
                <a:gd name="T109" fmla="*/ 650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99" h="664">
                  <a:moveTo>
                    <a:pt x="1636" y="601"/>
                  </a:moveTo>
                  <a:lnTo>
                    <a:pt x="1532" y="523"/>
                  </a:lnTo>
                  <a:lnTo>
                    <a:pt x="1530" y="527"/>
                  </a:lnTo>
                  <a:lnTo>
                    <a:pt x="1527" y="532"/>
                  </a:lnTo>
                  <a:lnTo>
                    <a:pt x="1525" y="534"/>
                  </a:lnTo>
                  <a:lnTo>
                    <a:pt x="1525" y="535"/>
                  </a:lnTo>
                  <a:lnTo>
                    <a:pt x="1523" y="534"/>
                  </a:lnTo>
                  <a:lnTo>
                    <a:pt x="1521" y="527"/>
                  </a:lnTo>
                  <a:lnTo>
                    <a:pt x="1520" y="519"/>
                  </a:lnTo>
                  <a:lnTo>
                    <a:pt x="1518" y="514"/>
                  </a:lnTo>
                  <a:lnTo>
                    <a:pt x="1518" y="514"/>
                  </a:lnTo>
                  <a:lnTo>
                    <a:pt x="1518" y="512"/>
                  </a:lnTo>
                  <a:lnTo>
                    <a:pt x="1518" y="512"/>
                  </a:lnTo>
                  <a:lnTo>
                    <a:pt x="1518" y="512"/>
                  </a:lnTo>
                  <a:lnTo>
                    <a:pt x="1470" y="477"/>
                  </a:lnTo>
                  <a:lnTo>
                    <a:pt x="1470" y="477"/>
                  </a:lnTo>
                  <a:lnTo>
                    <a:pt x="1470" y="477"/>
                  </a:lnTo>
                  <a:lnTo>
                    <a:pt x="1469" y="479"/>
                  </a:lnTo>
                  <a:lnTo>
                    <a:pt x="1469" y="479"/>
                  </a:lnTo>
                  <a:lnTo>
                    <a:pt x="1465" y="483"/>
                  </a:lnTo>
                  <a:lnTo>
                    <a:pt x="1460" y="486"/>
                  </a:lnTo>
                  <a:lnTo>
                    <a:pt x="1454" y="488"/>
                  </a:lnTo>
                  <a:lnTo>
                    <a:pt x="1453" y="490"/>
                  </a:lnTo>
                  <a:lnTo>
                    <a:pt x="1453" y="488"/>
                  </a:lnTo>
                  <a:lnTo>
                    <a:pt x="1454" y="481"/>
                  </a:lnTo>
                  <a:lnTo>
                    <a:pt x="1456" y="475"/>
                  </a:lnTo>
                  <a:lnTo>
                    <a:pt x="1458" y="470"/>
                  </a:lnTo>
                  <a:lnTo>
                    <a:pt x="1458" y="470"/>
                  </a:lnTo>
                  <a:lnTo>
                    <a:pt x="1460" y="468"/>
                  </a:lnTo>
                  <a:lnTo>
                    <a:pt x="1460" y="468"/>
                  </a:lnTo>
                  <a:lnTo>
                    <a:pt x="1460" y="468"/>
                  </a:lnTo>
                  <a:lnTo>
                    <a:pt x="1439" y="453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3" y="477"/>
                  </a:lnTo>
                  <a:lnTo>
                    <a:pt x="1432" y="495"/>
                  </a:lnTo>
                  <a:lnTo>
                    <a:pt x="1433" y="512"/>
                  </a:lnTo>
                  <a:lnTo>
                    <a:pt x="1437" y="535"/>
                  </a:lnTo>
                  <a:lnTo>
                    <a:pt x="1437" y="542"/>
                  </a:lnTo>
                  <a:lnTo>
                    <a:pt x="1435" y="549"/>
                  </a:lnTo>
                  <a:lnTo>
                    <a:pt x="1432" y="556"/>
                  </a:lnTo>
                  <a:lnTo>
                    <a:pt x="1430" y="560"/>
                  </a:lnTo>
                  <a:lnTo>
                    <a:pt x="1428" y="558"/>
                  </a:lnTo>
                  <a:lnTo>
                    <a:pt x="1425" y="553"/>
                  </a:lnTo>
                  <a:lnTo>
                    <a:pt x="1421" y="546"/>
                  </a:lnTo>
                  <a:lnTo>
                    <a:pt x="1419" y="541"/>
                  </a:lnTo>
                  <a:lnTo>
                    <a:pt x="1417" y="516"/>
                  </a:lnTo>
                  <a:lnTo>
                    <a:pt x="1417" y="495"/>
                  </a:lnTo>
                  <a:lnTo>
                    <a:pt x="1421" y="475"/>
                  </a:lnTo>
                  <a:lnTo>
                    <a:pt x="1428" y="451"/>
                  </a:lnTo>
                  <a:lnTo>
                    <a:pt x="1426" y="453"/>
                  </a:lnTo>
                  <a:lnTo>
                    <a:pt x="1421" y="456"/>
                  </a:lnTo>
                  <a:lnTo>
                    <a:pt x="1412" y="463"/>
                  </a:lnTo>
                  <a:lnTo>
                    <a:pt x="1402" y="472"/>
                  </a:lnTo>
                  <a:lnTo>
                    <a:pt x="1393" y="483"/>
                  </a:lnTo>
                  <a:lnTo>
                    <a:pt x="1382" y="493"/>
                  </a:lnTo>
                  <a:lnTo>
                    <a:pt x="1375" y="505"/>
                  </a:lnTo>
                  <a:lnTo>
                    <a:pt x="1370" y="516"/>
                  </a:lnTo>
                  <a:lnTo>
                    <a:pt x="1366" y="519"/>
                  </a:lnTo>
                  <a:lnTo>
                    <a:pt x="1361" y="525"/>
                  </a:lnTo>
                  <a:lnTo>
                    <a:pt x="1356" y="528"/>
                  </a:lnTo>
                  <a:lnTo>
                    <a:pt x="1354" y="530"/>
                  </a:lnTo>
                  <a:lnTo>
                    <a:pt x="1354" y="527"/>
                  </a:lnTo>
                  <a:lnTo>
                    <a:pt x="1354" y="521"/>
                  </a:lnTo>
                  <a:lnTo>
                    <a:pt x="1354" y="512"/>
                  </a:lnTo>
                  <a:lnTo>
                    <a:pt x="1356" y="507"/>
                  </a:lnTo>
                  <a:lnTo>
                    <a:pt x="1363" y="497"/>
                  </a:lnTo>
                  <a:lnTo>
                    <a:pt x="1372" y="484"/>
                  </a:lnTo>
                  <a:lnTo>
                    <a:pt x="1382" y="474"/>
                  </a:lnTo>
                  <a:lnTo>
                    <a:pt x="1395" y="465"/>
                  </a:lnTo>
                  <a:lnTo>
                    <a:pt x="1405" y="456"/>
                  </a:lnTo>
                  <a:lnTo>
                    <a:pt x="1414" y="451"/>
                  </a:lnTo>
                  <a:lnTo>
                    <a:pt x="1421" y="446"/>
                  </a:lnTo>
                  <a:lnTo>
                    <a:pt x="1423" y="444"/>
                  </a:lnTo>
                  <a:lnTo>
                    <a:pt x="1409" y="442"/>
                  </a:lnTo>
                  <a:lnTo>
                    <a:pt x="1396" y="440"/>
                  </a:lnTo>
                  <a:lnTo>
                    <a:pt x="1384" y="440"/>
                  </a:lnTo>
                  <a:lnTo>
                    <a:pt x="1372" y="442"/>
                  </a:lnTo>
                  <a:lnTo>
                    <a:pt x="1359" y="444"/>
                  </a:lnTo>
                  <a:lnTo>
                    <a:pt x="1347" y="447"/>
                  </a:lnTo>
                  <a:lnTo>
                    <a:pt x="1335" y="453"/>
                  </a:lnTo>
                  <a:lnTo>
                    <a:pt x="1322" y="458"/>
                  </a:lnTo>
                  <a:lnTo>
                    <a:pt x="1319" y="460"/>
                  </a:lnTo>
                  <a:lnTo>
                    <a:pt x="1312" y="460"/>
                  </a:lnTo>
                  <a:lnTo>
                    <a:pt x="1307" y="460"/>
                  </a:lnTo>
                  <a:lnTo>
                    <a:pt x="1305" y="460"/>
                  </a:lnTo>
                  <a:lnTo>
                    <a:pt x="1307" y="458"/>
                  </a:lnTo>
                  <a:lnTo>
                    <a:pt x="1310" y="453"/>
                  </a:lnTo>
                  <a:lnTo>
                    <a:pt x="1314" y="447"/>
                  </a:lnTo>
                  <a:lnTo>
                    <a:pt x="1317" y="444"/>
                  </a:lnTo>
                  <a:lnTo>
                    <a:pt x="1326" y="440"/>
                  </a:lnTo>
                  <a:lnTo>
                    <a:pt x="1335" y="437"/>
                  </a:lnTo>
                  <a:lnTo>
                    <a:pt x="1345" y="433"/>
                  </a:lnTo>
                  <a:lnTo>
                    <a:pt x="1358" y="430"/>
                  </a:lnTo>
                  <a:lnTo>
                    <a:pt x="1368" y="428"/>
                  </a:lnTo>
                  <a:lnTo>
                    <a:pt x="1380" y="426"/>
                  </a:lnTo>
                  <a:lnTo>
                    <a:pt x="1395" y="426"/>
                  </a:lnTo>
                  <a:lnTo>
                    <a:pt x="1407" y="428"/>
                  </a:lnTo>
                  <a:lnTo>
                    <a:pt x="1000" y="121"/>
                  </a:lnTo>
                  <a:lnTo>
                    <a:pt x="838" y="0"/>
                  </a:lnTo>
                  <a:lnTo>
                    <a:pt x="678" y="127"/>
                  </a:lnTo>
                  <a:lnTo>
                    <a:pt x="0" y="660"/>
                  </a:lnTo>
                  <a:lnTo>
                    <a:pt x="301" y="664"/>
                  </a:lnTo>
                  <a:lnTo>
                    <a:pt x="311" y="657"/>
                  </a:lnTo>
                  <a:lnTo>
                    <a:pt x="859" y="217"/>
                  </a:lnTo>
                  <a:lnTo>
                    <a:pt x="1425" y="653"/>
                  </a:lnTo>
                  <a:lnTo>
                    <a:pt x="1629" y="652"/>
                  </a:lnTo>
                  <a:lnTo>
                    <a:pt x="1699" y="650"/>
                  </a:lnTo>
                  <a:lnTo>
                    <a:pt x="1636" y="601"/>
                  </a:lnTo>
                  <a:close/>
                </a:path>
              </a:pathLst>
            </a:custGeom>
            <a:solidFill>
              <a:srgbClr val="F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2815" y="977"/>
              <a:ext cx="178" cy="86"/>
            </a:xfrm>
            <a:custGeom>
              <a:avLst/>
              <a:gdLst>
                <a:gd name="T0" fmla="*/ 86 w 178"/>
                <a:gd name="T1" fmla="*/ 86 h 86"/>
                <a:gd name="T2" fmla="*/ 104 w 178"/>
                <a:gd name="T3" fmla="*/ 84 h 86"/>
                <a:gd name="T4" fmla="*/ 122 w 178"/>
                <a:gd name="T5" fmla="*/ 79 h 86"/>
                <a:gd name="T6" fmla="*/ 136 w 178"/>
                <a:gd name="T7" fmla="*/ 72 h 86"/>
                <a:gd name="T8" fmla="*/ 150 w 178"/>
                <a:gd name="T9" fmla="*/ 61 h 86"/>
                <a:gd name="T10" fmla="*/ 160 w 178"/>
                <a:gd name="T11" fmla="*/ 47 h 86"/>
                <a:gd name="T12" fmla="*/ 169 w 178"/>
                <a:gd name="T13" fmla="*/ 33 h 86"/>
                <a:gd name="T14" fmla="*/ 176 w 178"/>
                <a:gd name="T15" fmla="*/ 17 h 86"/>
                <a:gd name="T16" fmla="*/ 178 w 178"/>
                <a:gd name="T17" fmla="*/ 0 h 86"/>
                <a:gd name="T18" fmla="*/ 0 w 178"/>
                <a:gd name="T19" fmla="*/ 17 h 86"/>
                <a:gd name="T20" fmla="*/ 5 w 178"/>
                <a:gd name="T21" fmla="*/ 31 h 86"/>
                <a:gd name="T22" fmla="*/ 11 w 178"/>
                <a:gd name="T23" fmla="*/ 44 h 86"/>
                <a:gd name="T24" fmla="*/ 19 w 178"/>
                <a:gd name="T25" fmla="*/ 56 h 86"/>
                <a:gd name="T26" fmla="*/ 30 w 178"/>
                <a:gd name="T27" fmla="*/ 67 h 86"/>
                <a:gd name="T28" fmla="*/ 42 w 178"/>
                <a:gd name="T29" fmla="*/ 74 h 86"/>
                <a:gd name="T30" fmla="*/ 56 w 178"/>
                <a:gd name="T31" fmla="*/ 81 h 86"/>
                <a:gd name="T32" fmla="*/ 70 w 178"/>
                <a:gd name="T33" fmla="*/ 84 h 86"/>
                <a:gd name="T34" fmla="*/ 86 w 178"/>
                <a:gd name="T35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8" h="86">
                  <a:moveTo>
                    <a:pt x="86" y="86"/>
                  </a:moveTo>
                  <a:lnTo>
                    <a:pt x="104" y="84"/>
                  </a:lnTo>
                  <a:lnTo>
                    <a:pt x="122" y="79"/>
                  </a:lnTo>
                  <a:lnTo>
                    <a:pt x="136" y="72"/>
                  </a:lnTo>
                  <a:lnTo>
                    <a:pt x="150" y="61"/>
                  </a:lnTo>
                  <a:lnTo>
                    <a:pt x="160" y="47"/>
                  </a:lnTo>
                  <a:lnTo>
                    <a:pt x="169" y="33"/>
                  </a:lnTo>
                  <a:lnTo>
                    <a:pt x="176" y="17"/>
                  </a:lnTo>
                  <a:lnTo>
                    <a:pt x="178" y="0"/>
                  </a:lnTo>
                  <a:lnTo>
                    <a:pt x="0" y="17"/>
                  </a:lnTo>
                  <a:lnTo>
                    <a:pt x="5" y="31"/>
                  </a:lnTo>
                  <a:lnTo>
                    <a:pt x="11" y="44"/>
                  </a:lnTo>
                  <a:lnTo>
                    <a:pt x="19" y="56"/>
                  </a:lnTo>
                  <a:lnTo>
                    <a:pt x="30" y="67"/>
                  </a:lnTo>
                  <a:lnTo>
                    <a:pt x="42" y="74"/>
                  </a:lnTo>
                  <a:lnTo>
                    <a:pt x="56" y="81"/>
                  </a:lnTo>
                  <a:lnTo>
                    <a:pt x="70" y="84"/>
                  </a:lnTo>
                  <a:lnTo>
                    <a:pt x="86" y="86"/>
                  </a:lnTo>
                  <a:close/>
                </a:path>
              </a:pathLst>
            </a:custGeom>
            <a:solidFill>
              <a:srgbClr val="F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3305" y="1139"/>
              <a:ext cx="54" cy="54"/>
            </a:xfrm>
            <a:custGeom>
              <a:avLst/>
              <a:gdLst>
                <a:gd name="T0" fmla="*/ 19 w 54"/>
                <a:gd name="T1" fmla="*/ 0 h 54"/>
                <a:gd name="T2" fmla="*/ 10 w 54"/>
                <a:gd name="T3" fmla="*/ 5 h 54"/>
                <a:gd name="T4" fmla="*/ 3 w 54"/>
                <a:gd name="T5" fmla="*/ 12 h 54"/>
                <a:gd name="T6" fmla="*/ 0 w 54"/>
                <a:gd name="T7" fmla="*/ 23 h 54"/>
                <a:gd name="T8" fmla="*/ 0 w 54"/>
                <a:gd name="T9" fmla="*/ 33 h 54"/>
                <a:gd name="T10" fmla="*/ 5 w 54"/>
                <a:gd name="T11" fmla="*/ 44 h 54"/>
                <a:gd name="T12" fmla="*/ 12 w 54"/>
                <a:gd name="T13" fmla="*/ 51 h 54"/>
                <a:gd name="T14" fmla="*/ 22 w 54"/>
                <a:gd name="T15" fmla="*/ 54 h 54"/>
                <a:gd name="T16" fmla="*/ 35 w 54"/>
                <a:gd name="T17" fmla="*/ 54 h 54"/>
                <a:gd name="T18" fmla="*/ 44 w 54"/>
                <a:gd name="T19" fmla="*/ 49 h 54"/>
                <a:gd name="T20" fmla="*/ 51 w 54"/>
                <a:gd name="T21" fmla="*/ 40 h 54"/>
                <a:gd name="T22" fmla="*/ 54 w 54"/>
                <a:gd name="T23" fmla="*/ 30 h 54"/>
                <a:gd name="T24" fmla="*/ 54 w 54"/>
                <a:gd name="T25" fmla="*/ 19 h 54"/>
                <a:gd name="T26" fmla="*/ 49 w 54"/>
                <a:gd name="T27" fmla="*/ 10 h 54"/>
                <a:gd name="T28" fmla="*/ 42 w 54"/>
                <a:gd name="T29" fmla="*/ 3 h 54"/>
                <a:gd name="T30" fmla="*/ 31 w 54"/>
                <a:gd name="T31" fmla="*/ 0 h 54"/>
                <a:gd name="T32" fmla="*/ 19 w 54"/>
                <a:gd name="T3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54">
                  <a:moveTo>
                    <a:pt x="19" y="0"/>
                  </a:moveTo>
                  <a:lnTo>
                    <a:pt x="10" y="5"/>
                  </a:lnTo>
                  <a:lnTo>
                    <a:pt x="3" y="12"/>
                  </a:lnTo>
                  <a:lnTo>
                    <a:pt x="0" y="23"/>
                  </a:lnTo>
                  <a:lnTo>
                    <a:pt x="0" y="33"/>
                  </a:lnTo>
                  <a:lnTo>
                    <a:pt x="5" y="44"/>
                  </a:lnTo>
                  <a:lnTo>
                    <a:pt x="12" y="51"/>
                  </a:lnTo>
                  <a:lnTo>
                    <a:pt x="22" y="54"/>
                  </a:lnTo>
                  <a:lnTo>
                    <a:pt x="35" y="54"/>
                  </a:lnTo>
                  <a:lnTo>
                    <a:pt x="44" y="49"/>
                  </a:lnTo>
                  <a:lnTo>
                    <a:pt x="51" y="40"/>
                  </a:lnTo>
                  <a:lnTo>
                    <a:pt x="54" y="30"/>
                  </a:lnTo>
                  <a:lnTo>
                    <a:pt x="54" y="19"/>
                  </a:lnTo>
                  <a:lnTo>
                    <a:pt x="49" y="10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3"/>
            <p:cNvSpPr>
              <a:spLocks/>
            </p:cNvSpPr>
            <p:nvPr/>
          </p:nvSpPr>
          <p:spPr bwMode="auto">
            <a:xfrm>
              <a:off x="3736" y="1422"/>
              <a:ext cx="2" cy="2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0 w 2"/>
                <a:gd name="T9" fmla="*/ 0 h 2"/>
                <a:gd name="T10" fmla="*/ 0 w 2"/>
                <a:gd name="T11" fmla="*/ 2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4"/>
            <p:cNvSpPr>
              <a:spLocks/>
            </p:cNvSpPr>
            <p:nvPr/>
          </p:nvSpPr>
          <p:spPr bwMode="auto">
            <a:xfrm>
              <a:off x="3525" y="1403"/>
              <a:ext cx="211" cy="239"/>
            </a:xfrm>
            <a:custGeom>
              <a:avLst/>
              <a:gdLst>
                <a:gd name="T0" fmla="*/ 130 w 211"/>
                <a:gd name="T1" fmla="*/ 7 h 239"/>
                <a:gd name="T2" fmla="*/ 111 w 211"/>
                <a:gd name="T3" fmla="*/ 5 h 239"/>
                <a:gd name="T4" fmla="*/ 95 w 211"/>
                <a:gd name="T5" fmla="*/ 2 h 239"/>
                <a:gd name="T6" fmla="*/ 79 w 211"/>
                <a:gd name="T7" fmla="*/ 0 h 239"/>
                <a:gd name="T8" fmla="*/ 72 w 211"/>
                <a:gd name="T9" fmla="*/ 2 h 239"/>
                <a:gd name="T10" fmla="*/ 68 w 211"/>
                <a:gd name="T11" fmla="*/ 14 h 239"/>
                <a:gd name="T12" fmla="*/ 81 w 211"/>
                <a:gd name="T13" fmla="*/ 17 h 239"/>
                <a:gd name="T14" fmla="*/ 107 w 211"/>
                <a:gd name="T15" fmla="*/ 23 h 239"/>
                <a:gd name="T16" fmla="*/ 127 w 211"/>
                <a:gd name="T17" fmla="*/ 24 h 239"/>
                <a:gd name="T18" fmla="*/ 141 w 211"/>
                <a:gd name="T19" fmla="*/ 26 h 239"/>
                <a:gd name="T20" fmla="*/ 155 w 211"/>
                <a:gd name="T21" fmla="*/ 28 h 239"/>
                <a:gd name="T22" fmla="*/ 169 w 211"/>
                <a:gd name="T23" fmla="*/ 30 h 239"/>
                <a:gd name="T24" fmla="*/ 165 w 211"/>
                <a:gd name="T25" fmla="*/ 42 h 239"/>
                <a:gd name="T26" fmla="*/ 139 w 211"/>
                <a:gd name="T27" fmla="*/ 72 h 239"/>
                <a:gd name="T28" fmla="*/ 114 w 211"/>
                <a:gd name="T29" fmla="*/ 100 h 239"/>
                <a:gd name="T30" fmla="*/ 98 w 211"/>
                <a:gd name="T31" fmla="*/ 120 h 239"/>
                <a:gd name="T32" fmla="*/ 81 w 211"/>
                <a:gd name="T33" fmla="*/ 125 h 239"/>
                <a:gd name="T34" fmla="*/ 53 w 211"/>
                <a:gd name="T35" fmla="*/ 134 h 239"/>
                <a:gd name="T36" fmla="*/ 28 w 211"/>
                <a:gd name="T37" fmla="*/ 148 h 239"/>
                <a:gd name="T38" fmla="*/ 9 w 211"/>
                <a:gd name="T39" fmla="*/ 164 h 239"/>
                <a:gd name="T40" fmla="*/ 10 w 211"/>
                <a:gd name="T41" fmla="*/ 181 h 239"/>
                <a:gd name="T42" fmla="*/ 30 w 211"/>
                <a:gd name="T43" fmla="*/ 164 h 239"/>
                <a:gd name="T44" fmla="*/ 49 w 211"/>
                <a:gd name="T45" fmla="*/ 151 h 239"/>
                <a:gd name="T46" fmla="*/ 70 w 211"/>
                <a:gd name="T47" fmla="*/ 141 h 239"/>
                <a:gd name="T48" fmla="*/ 97 w 211"/>
                <a:gd name="T49" fmla="*/ 134 h 239"/>
                <a:gd name="T50" fmla="*/ 77 w 211"/>
                <a:gd name="T51" fmla="*/ 164 h 239"/>
                <a:gd name="T52" fmla="*/ 58 w 211"/>
                <a:gd name="T53" fmla="*/ 216 h 239"/>
                <a:gd name="T54" fmla="*/ 74 w 211"/>
                <a:gd name="T55" fmla="*/ 225 h 239"/>
                <a:gd name="T56" fmla="*/ 74 w 211"/>
                <a:gd name="T57" fmla="*/ 222 h 239"/>
                <a:gd name="T58" fmla="*/ 77 w 211"/>
                <a:gd name="T59" fmla="*/ 195 h 239"/>
                <a:gd name="T60" fmla="*/ 98 w 211"/>
                <a:gd name="T61" fmla="*/ 148 h 239"/>
                <a:gd name="T62" fmla="*/ 105 w 211"/>
                <a:gd name="T63" fmla="*/ 164 h 239"/>
                <a:gd name="T64" fmla="*/ 116 w 211"/>
                <a:gd name="T65" fmla="*/ 202 h 239"/>
                <a:gd name="T66" fmla="*/ 134 w 211"/>
                <a:gd name="T67" fmla="*/ 231 h 239"/>
                <a:gd name="T68" fmla="*/ 144 w 211"/>
                <a:gd name="T69" fmla="*/ 238 h 239"/>
                <a:gd name="T70" fmla="*/ 146 w 211"/>
                <a:gd name="T71" fmla="*/ 236 h 239"/>
                <a:gd name="T72" fmla="*/ 146 w 211"/>
                <a:gd name="T73" fmla="*/ 220 h 239"/>
                <a:gd name="T74" fmla="*/ 132 w 211"/>
                <a:gd name="T75" fmla="*/ 195 h 239"/>
                <a:gd name="T76" fmla="*/ 118 w 211"/>
                <a:gd name="T77" fmla="*/ 160 h 239"/>
                <a:gd name="T78" fmla="*/ 116 w 211"/>
                <a:gd name="T79" fmla="*/ 135 h 239"/>
                <a:gd name="T80" fmla="*/ 134 w 211"/>
                <a:gd name="T81" fmla="*/ 114 h 239"/>
                <a:gd name="T82" fmla="*/ 160 w 211"/>
                <a:gd name="T83" fmla="*/ 84 h 239"/>
                <a:gd name="T84" fmla="*/ 186 w 211"/>
                <a:gd name="T85" fmla="*/ 53 h 239"/>
                <a:gd name="T86" fmla="*/ 211 w 211"/>
                <a:gd name="T87" fmla="*/ 21 h 239"/>
                <a:gd name="T88" fmla="*/ 208 w 211"/>
                <a:gd name="T89" fmla="*/ 17 h 239"/>
                <a:gd name="T90" fmla="*/ 195 w 211"/>
                <a:gd name="T91" fmla="*/ 16 h 239"/>
                <a:gd name="T92" fmla="*/ 176 w 211"/>
                <a:gd name="T93" fmla="*/ 12 h 239"/>
                <a:gd name="T94" fmla="*/ 153 w 211"/>
                <a:gd name="T95" fmla="*/ 9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11" h="239">
                  <a:moveTo>
                    <a:pt x="141" y="7"/>
                  </a:moveTo>
                  <a:lnTo>
                    <a:pt x="130" y="7"/>
                  </a:lnTo>
                  <a:lnTo>
                    <a:pt x="121" y="5"/>
                  </a:lnTo>
                  <a:lnTo>
                    <a:pt x="111" y="5"/>
                  </a:lnTo>
                  <a:lnTo>
                    <a:pt x="102" y="3"/>
                  </a:lnTo>
                  <a:lnTo>
                    <a:pt x="95" y="2"/>
                  </a:lnTo>
                  <a:lnTo>
                    <a:pt x="86" y="2"/>
                  </a:lnTo>
                  <a:lnTo>
                    <a:pt x="79" y="0"/>
                  </a:lnTo>
                  <a:lnTo>
                    <a:pt x="74" y="0"/>
                  </a:lnTo>
                  <a:lnTo>
                    <a:pt x="72" y="2"/>
                  </a:lnTo>
                  <a:lnTo>
                    <a:pt x="70" y="7"/>
                  </a:lnTo>
                  <a:lnTo>
                    <a:pt x="68" y="14"/>
                  </a:lnTo>
                  <a:lnTo>
                    <a:pt x="68" y="16"/>
                  </a:lnTo>
                  <a:lnTo>
                    <a:pt x="81" y="17"/>
                  </a:lnTo>
                  <a:lnTo>
                    <a:pt x="95" y="21"/>
                  </a:lnTo>
                  <a:lnTo>
                    <a:pt x="107" y="23"/>
                  </a:lnTo>
                  <a:lnTo>
                    <a:pt x="119" y="24"/>
                  </a:lnTo>
                  <a:lnTo>
                    <a:pt x="127" y="24"/>
                  </a:lnTo>
                  <a:lnTo>
                    <a:pt x="134" y="26"/>
                  </a:lnTo>
                  <a:lnTo>
                    <a:pt x="141" y="26"/>
                  </a:lnTo>
                  <a:lnTo>
                    <a:pt x="148" y="26"/>
                  </a:lnTo>
                  <a:lnTo>
                    <a:pt x="155" y="28"/>
                  </a:lnTo>
                  <a:lnTo>
                    <a:pt x="162" y="28"/>
                  </a:lnTo>
                  <a:lnTo>
                    <a:pt x="169" y="30"/>
                  </a:lnTo>
                  <a:lnTo>
                    <a:pt x="176" y="30"/>
                  </a:lnTo>
                  <a:lnTo>
                    <a:pt x="165" y="42"/>
                  </a:lnTo>
                  <a:lnTo>
                    <a:pt x="153" y="56"/>
                  </a:lnTo>
                  <a:lnTo>
                    <a:pt x="139" y="72"/>
                  </a:lnTo>
                  <a:lnTo>
                    <a:pt x="127" y="86"/>
                  </a:lnTo>
                  <a:lnTo>
                    <a:pt x="114" y="100"/>
                  </a:lnTo>
                  <a:lnTo>
                    <a:pt x="105" y="113"/>
                  </a:lnTo>
                  <a:lnTo>
                    <a:pt x="98" y="120"/>
                  </a:lnTo>
                  <a:lnTo>
                    <a:pt x="97" y="123"/>
                  </a:lnTo>
                  <a:lnTo>
                    <a:pt x="81" y="125"/>
                  </a:lnTo>
                  <a:lnTo>
                    <a:pt x="67" y="128"/>
                  </a:lnTo>
                  <a:lnTo>
                    <a:pt x="53" y="134"/>
                  </a:lnTo>
                  <a:lnTo>
                    <a:pt x="40" y="139"/>
                  </a:lnTo>
                  <a:lnTo>
                    <a:pt x="28" y="148"/>
                  </a:lnTo>
                  <a:lnTo>
                    <a:pt x="17" y="157"/>
                  </a:lnTo>
                  <a:lnTo>
                    <a:pt x="9" y="164"/>
                  </a:lnTo>
                  <a:lnTo>
                    <a:pt x="0" y="172"/>
                  </a:lnTo>
                  <a:lnTo>
                    <a:pt x="10" y="181"/>
                  </a:lnTo>
                  <a:lnTo>
                    <a:pt x="19" y="172"/>
                  </a:lnTo>
                  <a:lnTo>
                    <a:pt x="30" y="164"/>
                  </a:lnTo>
                  <a:lnTo>
                    <a:pt x="38" y="157"/>
                  </a:lnTo>
                  <a:lnTo>
                    <a:pt x="49" y="151"/>
                  </a:lnTo>
                  <a:lnTo>
                    <a:pt x="60" y="146"/>
                  </a:lnTo>
                  <a:lnTo>
                    <a:pt x="70" y="141"/>
                  </a:lnTo>
                  <a:lnTo>
                    <a:pt x="83" y="137"/>
                  </a:lnTo>
                  <a:lnTo>
                    <a:pt x="97" y="134"/>
                  </a:lnTo>
                  <a:lnTo>
                    <a:pt x="91" y="142"/>
                  </a:lnTo>
                  <a:lnTo>
                    <a:pt x="77" y="164"/>
                  </a:lnTo>
                  <a:lnTo>
                    <a:pt x="65" y="190"/>
                  </a:lnTo>
                  <a:lnTo>
                    <a:pt x="58" y="216"/>
                  </a:lnTo>
                  <a:lnTo>
                    <a:pt x="72" y="227"/>
                  </a:lnTo>
                  <a:lnTo>
                    <a:pt x="74" y="225"/>
                  </a:lnTo>
                  <a:lnTo>
                    <a:pt x="74" y="223"/>
                  </a:lnTo>
                  <a:lnTo>
                    <a:pt x="74" y="222"/>
                  </a:lnTo>
                  <a:lnTo>
                    <a:pt x="74" y="220"/>
                  </a:lnTo>
                  <a:lnTo>
                    <a:pt x="77" y="195"/>
                  </a:lnTo>
                  <a:lnTo>
                    <a:pt x="88" y="169"/>
                  </a:lnTo>
                  <a:lnTo>
                    <a:pt x="98" y="148"/>
                  </a:lnTo>
                  <a:lnTo>
                    <a:pt x="104" y="139"/>
                  </a:lnTo>
                  <a:lnTo>
                    <a:pt x="105" y="164"/>
                  </a:lnTo>
                  <a:lnTo>
                    <a:pt x="111" y="183"/>
                  </a:lnTo>
                  <a:lnTo>
                    <a:pt x="116" y="202"/>
                  </a:lnTo>
                  <a:lnTo>
                    <a:pt x="128" y="225"/>
                  </a:lnTo>
                  <a:lnTo>
                    <a:pt x="134" y="231"/>
                  </a:lnTo>
                  <a:lnTo>
                    <a:pt x="139" y="234"/>
                  </a:lnTo>
                  <a:lnTo>
                    <a:pt x="144" y="238"/>
                  </a:lnTo>
                  <a:lnTo>
                    <a:pt x="146" y="239"/>
                  </a:lnTo>
                  <a:lnTo>
                    <a:pt x="146" y="236"/>
                  </a:lnTo>
                  <a:lnTo>
                    <a:pt x="148" y="229"/>
                  </a:lnTo>
                  <a:lnTo>
                    <a:pt x="146" y="220"/>
                  </a:lnTo>
                  <a:lnTo>
                    <a:pt x="144" y="215"/>
                  </a:lnTo>
                  <a:lnTo>
                    <a:pt x="132" y="195"/>
                  </a:lnTo>
                  <a:lnTo>
                    <a:pt x="123" y="178"/>
                  </a:lnTo>
                  <a:lnTo>
                    <a:pt x="118" y="160"/>
                  </a:lnTo>
                  <a:lnTo>
                    <a:pt x="112" y="139"/>
                  </a:lnTo>
                  <a:lnTo>
                    <a:pt x="116" y="135"/>
                  </a:lnTo>
                  <a:lnTo>
                    <a:pt x="123" y="127"/>
                  </a:lnTo>
                  <a:lnTo>
                    <a:pt x="134" y="114"/>
                  </a:lnTo>
                  <a:lnTo>
                    <a:pt x="146" y="100"/>
                  </a:lnTo>
                  <a:lnTo>
                    <a:pt x="160" y="84"/>
                  </a:lnTo>
                  <a:lnTo>
                    <a:pt x="174" y="67"/>
                  </a:lnTo>
                  <a:lnTo>
                    <a:pt x="186" y="53"/>
                  </a:lnTo>
                  <a:lnTo>
                    <a:pt x="199" y="39"/>
                  </a:lnTo>
                  <a:lnTo>
                    <a:pt x="211" y="21"/>
                  </a:lnTo>
                  <a:lnTo>
                    <a:pt x="211" y="19"/>
                  </a:lnTo>
                  <a:lnTo>
                    <a:pt x="208" y="17"/>
                  </a:lnTo>
                  <a:lnTo>
                    <a:pt x="204" y="16"/>
                  </a:lnTo>
                  <a:lnTo>
                    <a:pt x="195" y="16"/>
                  </a:lnTo>
                  <a:lnTo>
                    <a:pt x="186" y="14"/>
                  </a:lnTo>
                  <a:lnTo>
                    <a:pt x="176" y="12"/>
                  </a:lnTo>
                  <a:lnTo>
                    <a:pt x="165" y="10"/>
                  </a:lnTo>
                  <a:lnTo>
                    <a:pt x="153" y="9"/>
                  </a:lnTo>
                  <a:lnTo>
                    <a:pt x="141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5"/>
            <p:cNvSpPr>
              <a:spLocks/>
            </p:cNvSpPr>
            <p:nvPr/>
          </p:nvSpPr>
          <p:spPr bwMode="auto">
            <a:xfrm>
              <a:off x="3472" y="1459"/>
              <a:ext cx="167" cy="101"/>
            </a:xfrm>
            <a:custGeom>
              <a:avLst/>
              <a:gdLst>
                <a:gd name="T0" fmla="*/ 148 w 167"/>
                <a:gd name="T1" fmla="*/ 42 h 101"/>
                <a:gd name="T2" fmla="*/ 167 w 167"/>
                <a:gd name="T3" fmla="*/ 30 h 101"/>
                <a:gd name="T4" fmla="*/ 164 w 167"/>
                <a:gd name="T5" fmla="*/ 27 h 101"/>
                <a:gd name="T6" fmla="*/ 155 w 167"/>
                <a:gd name="T7" fmla="*/ 20 h 101"/>
                <a:gd name="T8" fmla="*/ 139 w 167"/>
                <a:gd name="T9" fmla="*/ 11 h 101"/>
                <a:gd name="T10" fmla="*/ 120 w 167"/>
                <a:gd name="T11" fmla="*/ 0 h 101"/>
                <a:gd name="T12" fmla="*/ 114 w 167"/>
                <a:gd name="T13" fmla="*/ 2 h 101"/>
                <a:gd name="T14" fmla="*/ 109 w 167"/>
                <a:gd name="T15" fmla="*/ 4 h 101"/>
                <a:gd name="T16" fmla="*/ 102 w 167"/>
                <a:gd name="T17" fmla="*/ 5 h 101"/>
                <a:gd name="T18" fmla="*/ 97 w 167"/>
                <a:gd name="T19" fmla="*/ 7 h 101"/>
                <a:gd name="T20" fmla="*/ 106 w 167"/>
                <a:gd name="T21" fmla="*/ 13 h 101"/>
                <a:gd name="T22" fmla="*/ 113 w 167"/>
                <a:gd name="T23" fmla="*/ 16 h 101"/>
                <a:gd name="T24" fmla="*/ 121 w 167"/>
                <a:gd name="T25" fmla="*/ 21 h 101"/>
                <a:gd name="T26" fmla="*/ 128 w 167"/>
                <a:gd name="T27" fmla="*/ 25 h 101"/>
                <a:gd name="T28" fmla="*/ 114 w 167"/>
                <a:gd name="T29" fmla="*/ 34 h 101"/>
                <a:gd name="T30" fmla="*/ 97 w 167"/>
                <a:gd name="T31" fmla="*/ 42 h 101"/>
                <a:gd name="T32" fmla="*/ 79 w 167"/>
                <a:gd name="T33" fmla="*/ 51 h 101"/>
                <a:gd name="T34" fmla="*/ 62 w 167"/>
                <a:gd name="T35" fmla="*/ 60 h 101"/>
                <a:gd name="T36" fmla="*/ 46 w 167"/>
                <a:gd name="T37" fmla="*/ 69 h 101"/>
                <a:gd name="T38" fmla="*/ 33 w 167"/>
                <a:gd name="T39" fmla="*/ 76 h 101"/>
                <a:gd name="T40" fmla="*/ 25 w 167"/>
                <a:gd name="T41" fmla="*/ 79 h 101"/>
                <a:gd name="T42" fmla="*/ 21 w 167"/>
                <a:gd name="T43" fmla="*/ 81 h 101"/>
                <a:gd name="T44" fmla="*/ 16 w 167"/>
                <a:gd name="T45" fmla="*/ 79 h 101"/>
                <a:gd name="T46" fmla="*/ 10 w 167"/>
                <a:gd name="T47" fmla="*/ 78 h 101"/>
                <a:gd name="T48" fmla="*/ 5 w 167"/>
                <a:gd name="T49" fmla="*/ 78 h 101"/>
                <a:gd name="T50" fmla="*/ 0 w 167"/>
                <a:gd name="T51" fmla="*/ 76 h 101"/>
                <a:gd name="T52" fmla="*/ 32 w 167"/>
                <a:gd name="T53" fmla="*/ 101 h 101"/>
                <a:gd name="T54" fmla="*/ 39 w 167"/>
                <a:gd name="T55" fmla="*/ 97 h 101"/>
                <a:gd name="T56" fmla="*/ 51 w 167"/>
                <a:gd name="T57" fmla="*/ 90 h 101"/>
                <a:gd name="T58" fmla="*/ 65 w 167"/>
                <a:gd name="T59" fmla="*/ 83 h 101"/>
                <a:gd name="T60" fmla="*/ 83 w 167"/>
                <a:gd name="T61" fmla="*/ 74 h 101"/>
                <a:gd name="T62" fmla="*/ 99 w 167"/>
                <a:gd name="T63" fmla="*/ 65 h 101"/>
                <a:gd name="T64" fmla="*/ 116 w 167"/>
                <a:gd name="T65" fmla="*/ 57 h 101"/>
                <a:gd name="T66" fmla="*/ 134 w 167"/>
                <a:gd name="T67" fmla="*/ 50 h 101"/>
                <a:gd name="T68" fmla="*/ 148 w 167"/>
                <a:gd name="T69" fmla="*/ 4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7" h="101">
                  <a:moveTo>
                    <a:pt x="148" y="42"/>
                  </a:moveTo>
                  <a:lnTo>
                    <a:pt x="167" y="30"/>
                  </a:lnTo>
                  <a:lnTo>
                    <a:pt x="164" y="27"/>
                  </a:lnTo>
                  <a:lnTo>
                    <a:pt x="155" y="20"/>
                  </a:lnTo>
                  <a:lnTo>
                    <a:pt x="139" y="11"/>
                  </a:lnTo>
                  <a:lnTo>
                    <a:pt x="120" y="0"/>
                  </a:lnTo>
                  <a:lnTo>
                    <a:pt x="114" y="2"/>
                  </a:lnTo>
                  <a:lnTo>
                    <a:pt x="109" y="4"/>
                  </a:lnTo>
                  <a:lnTo>
                    <a:pt x="102" y="5"/>
                  </a:lnTo>
                  <a:lnTo>
                    <a:pt x="97" y="7"/>
                  </a:lnTo>
                  <a:lnTo>
                    <a:pt x="106" y="13"/>
                  </a:lnTo>
                  <a:lnTo>
                    <a:pt x="113" y="16"/>
                  </a:lnTo>
                  <a:lnTo>
                    <a:pt x="121" y="21"/>
                  </a:lnTo>
                  <a:lnTo>
                    <a:pt x="128" y="25"/>
                  </a:lnTo>
                  <a:lnTo>
                    <a:pt x="114" y="34"/>
                  </a:lnTo>
                  <a:lnTo>
                    <a:pt x="97" y="42"/>
                  </a:lnTo>
                  <a:lnTo>
                    <a:pt x="79" y="51"/>
                  </a:lnTo>
                  <a:lnTo>
                    <a:pt x="62" y="60"/>
                  </a:lnTo>
                  <a:lnTo>
                    <a:pt x="46" y="69"/>
                  </a:lnTo>
                  <a:lnTo>
                    <a:pt x="33" y="76"/>
                  </a:lnTo>
                  <a:lnTo>
                    <a:pt x="25" y="79"/>
                  </a:lnTo>
                  <a:lnTo>
                    <a:pt x="21" y="81"/>
                  </a:lnTo>
                  <a:lnTo>
                    <a:pt x="16" y="79"/>
                  </a:lnTo>
                  <a:lnTo>
                    <a:pt x="10" y="78"/>
                  </a:lnTo>
                  <a:lnTo>
                    <a:pt x="5" y="78"/>
                  </a:lnTo>
                  <a:lnTo>
                    <a:pt x="0" y="76"/>
                  </a:lnTo>
                  <a:lnTo>
                    <a:pt x="32" y="101"/>
                  </a:lnTo>
                  <a:lnTo>
                    <a:pt x="39" y="97"/>
                  </a:lnTo>
                  <a:lnTo>
                    <a:pt x="51" y="90"/>
                  </a:lnTo>
                  <a:lnTo>
                    <a:pt x="65" y="83"/>
                  </a:lnTo>
                  <a:lnTo>
                    <a:pt x="83" y="74"/>
                  </a:lnTo>
                  <a:lnTo>
                    <a:pt x="99" y="65"/>
                  </a:lnTo>
                  <a:lnTo>
                    <a:pt x="116" y="57"/>
                  </a:lnTo>
                  <a:lnTo>
                    <a:pt x="134" y="50"/>
                  </a:lnTo>
                  <a:lnTo>
                    <a:pt x="148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 bwMode="auto">
            <a:xfrm>
              <a:off x="3157" y="1177"/>
              <a:ext cx="112" cy="67"/>
            </a:xfrm>
            <a:custGeom>
              <a:avLst/>
              <a:gdLst>
                <a:gd name="T0" fmla="*/ 93 w 112"/>
                <a:gd name="T1" fmla="*/ 0 h 67"/>
                <a:gd name="T2" fmla="*/ 88 w 112"/>
                <a:gd name="T3" fmla="*/ 6 h 67"/>
                <a:gd name="T4" fmla="*/ 0 w 112"/>
                <a:gd name="T5" fmla="*/ 67 h 67"/>
                <a:gd name="T6" fmla="*/ 111 w 112"/>
                <a:gd name="T7" fmla="*/ 67 h 67"/>
                <a:gd name="T8" fmla="*/ 112 w 112"/>
                <a:gd name="T9" fmla="*/ 67 h 67"/>
                <a:gd name="T10" fmla="*/ 93 w 112"/>
                <a:gd name="T1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67">
                  <a:moveTo>
                    <a:pt x="93" y="0"/>
                  </a:moveTo>
                  <a:lnTo>
                    <a:pt x="88" y="6"/>
                  </a:lnTo>
                  <a:lnTo>
                    <a:pt x="0" y="67"/>
                  </a:lnTo>
                  <a:lnTo>
                    <a:pt x="111" y="67"/>
                  </a:lnTo>
                  <a:lnTo>
                    <a:pt x="112" y="67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7"/>
            <p:cNvSpPr>
              <a:spLocks/>
            </p:cNvSpPr>
            <p:nvPr/>
          </p:nvSpPr>
          <p:spPr bwMode="auto">
            <a:xfrm>
              <a:off x="3518" y="1575"/>
              <a:ext cx="17" cy="22"/>
            </a:xfrm>
            <a:custGeom>
              <a:avLst/>
              <a:gdLst>
                <a:gd name="T0" fmla="*/ 0 w 17"/>
                <a:gd name="T1" fmla="*/ 22 h 22"/>
                <a:gd name="T2" fmla="*/ 1 w 17"/>
                <a:gd name="T3" fmla="*/ 20 h 22"/>
                <a:gd name="T4" fmla="*/ 7 w 17"/>
                <a:gd name="T5" fmla="*/ 18 h 22"/>
                <a:gd name="T6" fmla="*/ 12 w 17"/>
                <a:gd name="T7" fmla="*/ 15 h 22"/>
                <a:gd name="T8" fmla="*/ 16 w 17"/>
                <a:gd name="T9" fmla="*/ 11 h 22"/>
                <a:gd name="T10" fmla="*/ 16 w 17"/>
                <a:gd name="T11" fmla="*/ 11 h 22"/>
                <a:gd name="T12" fmla="*/ 17 w 17"/>
                <a:gd name="T13" fmla="*/ 9 h 22"/>
                <a:gd name="T14" fmla="*/ 17 w 17"/>
                <a:gd name="T15" fmla="*/ 9 h 22"/>
                <a:gd name="T16" fmla="*/ 17 w 17"/>
                <a:gd name="T17" fmla="*/ 9 h 22"/>
                <a:gd name="T18" fmla="*/ 7 w 17"/>
                <a:gd name="T19" fmla="*/ 0 h 22"/>
                <a:gd name="T20" fmla="*/ 7 w 17"/>
                <a:gd name="T21" fmla="*/ 0 h 22"/>
                <a:gd name="T22" fmla="*/ 7 w 17"/>
                <a:gd name="T23" fmla="*/ 0 h 22"/>
                <a:gd name="T24" fmla="*/ 5 w 17"/>
                <a:gd name="T25" fmla="*/ 2 h 22"/>
                <a:gd name="T26" fmla="*/ 5 w 17"/>
                <a:gd name="T27" fmla="*/ 2 h 22"/>
                <a:gd name="T28" fmla="*/ 3 w 17"/>
                <a:gd name="T29" fmla="*/ 7 h 22"/>
                <a:gd name="T30" fmla="*/ 1 w 17"/>
                <a:gd name="T31" fmla="*/ 13 h 22"/>
                <a:gd name="T32" fmla="*/ 0 w 17"/>
                <a:gd name="T33" fmla="*/ 20 h 22"/>
                <a:gd name="T34" fmla="*/ 0 w 17"/>
                <a:gd name="T3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" h="22">
                  <a:moveTo>
                    <a:pt x="0" y="22"/>
                  </a:moveTo>
                  <a:lnTo>
                    <a:pt x="1" y="20"/>
                  </a:lnTo>
                  <a:lnTo>
                    <a:pt x="7" y="18"/>
                  </a:lnTo>
                  <a:lnTo>
                    <a:pt x="12" y="15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5" y="2"/>
                  </a:lnTo>
                  <a:lnTo>
                    <a:pt x="5" y="2"/>
                  </a:lnTo>
                  <a:lnTo>
                    <a:pt x="3" y="7"/>
                  </a:lnTo>
                  <a:lnTo>
                    <a:pt x="1" y="13"/>
                  </a:lnTo>
                  <a:lnTo>
                    <a:pt x="0" y="2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8"/>
            <p:cNvSpPr>
              <a:spLocks/>
            </p:cNvSpPr>
            <p:nvPr/>
          </p:nvSpPr>
          <p:spPr bwMode="auto">
            <a:xfrm>
              <a:off x="3583" y="1619"/>
              <a:ext cx="14" cy="23"/>
            </a:xfrm>
            <a:custGeom>
              <a:avLst/>
              <a:gdLst>
                <a:gd name="T0" fmla="*/ 7 w 14"/>
                <a:gd name="T1" fmla="*/ 23 h 23"/>
                <a:gd name="T2" fmla="*/ 7 w 14"/>
                <a:gd name="T3" fmla="*/ 22 h 23"/>
                <a:gd name="T4" fmla="*/ 9 w 14"/>
                <a:gd name="T5" fmla="*/ 20 h 23"/>
                <a:gd name="T6" fmla="*/ 12 w 14"/>
                <a:gd name="T7" fmla="*/ 15 h 23"/>
                <a:gd name="T8" fmla="*/ 14 w 14"/>
                <a:gd name="T9" fmla="*/ 11 h 23"/>
                <a:gd name="T10" fmla="*/ 0 w 14"/>
                <a:gd name="T11" fmla="*/ 0 h 23"/>
                <a:gd name="T12" fmla="*/ 0 w 14"/>
                <a:gd name="T13" fmla="*/ 0 h 23"/>
                <a:gd name="T14" fmla="*/ 0 w 14"/>
                <a:gd name="T15" fmla="*/ 0 h 23"/>
                <a:gd name="T16" fmla="*/ 0 w 14"/>
                <a:gd name="T17" fmla="*/ 2 h 23"/>
                <a:gd name="T18" fmla="*/ 0 w 14"/>
                <a:gd name="T19" fmla="*/ 2 h 23"/>
                <a:gd name="T20" fmla="*/ 2 w 14"/>
                <a:gd name="T21" fmla="*/ 7 h 23"/>
                <a:gd name="T22" fmla="*/ 3 w 14"/>
                <a:gd name="T23" fmla="*/ 15 h 23"/>
                <a:gd name="T24" fmla="*/ 5 w 14"/>
                <a:gd name="T25" fmla="*/ 22 h 23"/>
                <a:gd name="T26" fmla="*/ 7 w 14"/>
                <a:gd name="T27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3">
                  <a:moveTo>
                    <a:pt x="7" y="23"/>
                  </a:moveTo>
                  <a:lnTo>
                    <a:pt x="7" y="22"/>
                  </a:lnTo>
                  <a:lnTo>
                    <a:pt x="9" y="20"/>
                  </a:lnTo>
                  <a:lnTo>
                    <a:pt x="12" y="15"/>
                  </a:lnTo>
                  <a:lnTo>
                    <a:pt x="14" y="1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7"/>
                  </a:lnTo>
                  <a:lnTo>
                    <a:pt x="3" y="15"/>
                  </a:lnTo>
                  <a:lnTo>
                    <a:pt x="5" y="22"/>
                  </a:lnTo>
                  <a:lnTo>
                    <a:pt x="7" y="23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9"/>
            <p:cNvSpPr>
              <a:spLocks/>
            </p:cNvSpPr>
            <p:nvPr/>
          </p:nvSpPr>
          <p:spPr bwMode="auto">
            <a:xfrm>
              <a:off x="3370" y="1533"/>
              <a:ext cx="134" cy="134"/>
            </a:xfrm>
            <a:custGeom>
              <a:avLst/>
              <a:gdLst>
                <a:gd name="T0" fmla="*/ 9 w 134"/>
                <a:gd name="T1" fmla="*/ 21 h 134"/>
                <a:gd name="T2" fmla="*/ 2 w 134"/>
                <a:gd name="T3" fmla="*/ 32 h 134"/>
                <a:gd name="T4" fmla="*/ 2 w 134"/>
                <a:gd name="T5" fmla="*/ 34 h 134"/>
                <a:gd name="T6" fmla="*/ 14 w 134"/>
                <a:gd name="T7" fmla="*/ 34 h 134"/>
                <a:gd name="T8" fmla="*/ 30 w 134"/>
                <a:gd name="T9" fmla="*/ 27 h 134"/>
                <a:gd name="T10" fmla="*/ 54 w 134"/>
                <a:gd name="T11" fmla="*/ 18 h 134"/>
                <a:gd name="T12" fmla="*/ 79 w 134"/>
                <a:gd name="T13" fmla="*/ 14 h 134"/>
                <a:gd name="T14" fmla="*/ 104 w 134"/>
                <a:gd name="T15" fmla="*/ 16 h 134"/>
                <a:gd name="T16" fmla="*/ 116 w 134"/>
                <a:gd name="T17" fmla="*/ 20 h 134"/>
                <a:gd name="T18" fmla="*/ 100 w 134"/>
                <a:gd name="T19" fmla="*/ 30 h 134"/>
                <a:gd name="T20" fmla="*/ 77 w 134"/>
                <a:gd name="T21" fmla="*/ 48 h 134"/>
                <a:gd name="T22" fmla="*/ 58 w 134"/>
                <a:gd name="T23" fmla="*/ 71 h 134"/>
                <a:gd name="T24" fmla="*/ 49 w 134"/>
                <a:gd name="T25" fmla="*/ 86 h 134"/>
                <a:gd name="T26" fmla="*/ 49 w 134"/>
                <a:gd name="T27" fmla="*/ 101 h 134"/>
                <a:gd name="T28" fmla="*/ 51 w 134"/>
                <a:gd name="T29" fmla="*/ 102 h 134"/>
                <a:gd name="T30" fmla="*/ 61 w 134"/>
                <a:gd name="T31" fmla="*/ 93 h 134"/>
                <a:gd name="T32" fmla="*/ 70 w 134"/>
                <a:gd name="T33" fmla="*/ 79 h 134"/>
                <a:gd name="T34" fmla="*/ 88 w 134"/>
                <a:gd name="T35" fmla="*/ 57 h 134"/>
                <a:gd name="T36" fmla="*/ 107 w 134"/>
                <a:gd name="T37" fmla="*/ 37 h 134"/>
                <a:gd name="T38" fmla="*/ 121 w 134"/>
                <a:gd name="T39" fmla="*/ 27 h 134"/>
                <a:gd name="T40" fmla="*/ 116 w 134"/>
                <a:gd name="T41" fmla="*/ 49 h 134"/>
                <a:gd name="T42" fmla="*/ 112 w 134"/>
                <a:gd name="T43" fmla="*/ 90 h 134"/>
                <a:gd name="T44" fmla="*/ 116 w 134"/>
                <a:gd name="T45" fmla="*/ 120 h 134"/>
                <a:gd name="T46" fmla="*/ 123 w 134"/>
                <a:gd name="T47" fmla="*/ 132 h 134"/>
                <a:gd name="T48" fmla="*/ 127 w 134"/>
                <a:gd name="T49" fmla="*/ 130 h 134"/>
                <a:gd name="T50" fmla="*/ 132 w 134"/>
                <a:gd name="T51" fmla="*/ 116 h 134"/>
                <a:gd name="T52" fmla="*/ 128 w 134"/>
                <a:gd name="T53" fmla="*/ 86 h 134"/>
                <a:gd name="T54" fmla="*/ 128 w 134"/>
                <a:gd name="T55" fmla="*/ 51 h 134"/>
                <a:gd name="T56" fmla="*/ 132 w 134"/>
                <a:gd name="T57" fmla="*/ 28 h 134"/>
                <a:gd name="T58" fmla="*/ 132 w 134"/>
                <a:gd name="T59" fmla="*/ 28 h 134"/>
                <a:gd name="T60" fmla="*/ 102 w 134"/>
                <a:gd name="T61" fmla="*/ 2 h 134"/>
                <a:gd name="T62" fmla="*/ 75 w 134"/>
                <a:gd name="T63" fmla="*/ 0 h 134"/>
                <a:gd name="T64" fmla="*/ 53 w 134"/>
                <a:gd name="T65" fmla="*/ 4 h 134"/>
                <a:gd name="T66" fmla="*/ 30 w 134"/>
                <a:gd name="T67" fmla="*/ 11 h 134"/>
                <a:gd name="T68" fmla="*/ 12 w 134"/>
                <a:gd name="T69" fmla="*/ 18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4" h="134">
                  <a:moveTo>
                    <a:pt x="12" y="18"/>
                  </a:moveTo>
                  <a:lnTo>
                    <a:pt x="9" y="21"/>
                  </a:lnTo>
                  <a:lnTo>
                    <a:pt x="5" y="27"/>
                  </a:lnTo>
                  <a:lnTo>
                    <a:pt x="2" y="32"/>
                  </a:lnTo>
                  <a:lnTo>
                    <a:pt x="0" y="34"/>
                  </a:lnTo>
                  <a:lnTo>
                    <a:pt x="2" y="34"/>
                  </a:lnTo>
                  <a:lnTo>
                    <a:pt x="7" y="34"/>
                  </a:lnTo>
                  <a:lnTo>
                    <a:pt x="14" y="34"/>
                  </a:lnTo>
                  <a:lnTo>
                    <a:pt x="17" y="32"/>
                  </a:lnTo>
                  <a:lnTo>
                    <a:pt x="30" y="27"/>
                  </a:lnTo>
                  <a:lnTo>
                    <a:pt x="42" y="21"/>
                  </a:lnTo>
                  <a:lnTo>
                    <a:pt x="54" y="18"/>
                  </a:lnTo>
                  <a:lnTo>
                    <a:pt x="67" y="16"/>
                  </a:lnTo>
                  <a:lnTo>
                    <a:pt x="79" y="14"/>
                  </a:lnTo>
                  <a:lnTo>
                    <a:pt x="91" y="14"/>
                  </a:lnTo>
                  <a:lnTo>
                    <a:pt x="104" y="16"/>
                  </a:lnTo>
                  <a:lnTo>
                    <a:pt x="118" y="18"/>
                  </a:lnTo>
                  <a:lnTo>
                    <a:pt x="116" y="20"/>
                  </a:lnTo>
                  <a:lnTo>
                    <a:pt x="109" y="25"/>
                  </a:lnTo>
                  <a:lnTo>
                    <a:pt x="100" y="30"/>
                  </a:lnTo>
                  <a:lnTo>
                    <a:pt x="90" y="39"/>
                  </a:lnTo>
                  <a:lnTo>
                    <a:pt x="77" y="48"/>
                  </a:lnTo>
                  <a:lnTo>
                    <a:pt x="67" y="58"/>
                  </a:lnTo>
                  <a:lnTo>
                    <a:pt x="58" y="71"/>
                  </a:lnTo>
                  <a:lnTo>
                    <a:pt x="51" y="81"/>
                  </a:lnTo>
                  <a:lnTo>
                    <a:pt x="49" y="86"/>
                  </a:lnTo>
                  <a:lnTo>
                    <a:pt x="49" y="95"/>
                  </a:lnTo>
                  <a:lnTo>
                    <a:pt x="49" y="101"/>
                  </a:lnTo>
                  <a:lnTo>
                    <a:pt x="49" y="104"/>
                  </a:lnTo>
                  <a:lnTo>
                    <a:pt x="51" y="102"/>
                  </a:lnTo>
                  <a:lnTo>
                    <a:pt x="56" y="99"/>
                  </a:lnTo>
                  <a:lnTo>
                    <a:pt x="61" y="93"/>
                  </a:lnTo>
                  <a:lnTo>
                    <a:pt x="65" y="90"/>
                  </a:lnTo>
                  <a:lnTo>
                    <a:pt x="70" y="79"/>
                  </a:lnTo>
                  <a:lnTo>
                    <a:pt x="77" y="67"/>
                  </a:lnTo>
                  <a:lnTo>
                    <a:pt x="88" y="57"/>
                  </a:lnTo>
                  <a:lnTo>
                    <a:pt x="97" y="46"/>
                  </a:lnTo>
                  <a:lnTo>
                    <a:pt x="107" y="37"/>
                  </a:lnTo>
                  <a:lnTo>
                    <a:pt x="116" y="30"/>
                  </a:lnTo>
                  <a:lnTo>
                    <a:pt x="121" y="27"/>
                  </a:lnTo>
                  <a:lnTo>
                    <a:pt x="123" y="25"/>
                  </a:lnTo>
                  <a:lnTo>
                    <a:pt x="116" y="49"/>
                  </a:lnTo>
                  <a:lnTo>
                    <a:pt x="112" y="69"/>
                  </a:lnTo>
                  <a:lnTo>
                    <a:pt x="112" y="90"/>
                  </a:lnTo>
                  <a:lnTo>
                    <a:pt x="114" y="115"/>
                  </a:lnTo>
                  <a:lnTo>
                    <a:pt x="116" y="120"/>
                  </a:lnTo>
                  <a:lnTo>
                    <a:pt x="120" y="127"/>
                  </a:lnTo>
                  <a:lnTo>
                    <a:pt x="123" y="132"/>
                  </a:lnTo>
                  <a:lnTo>
                    <a:pt x="125" y="134"/>
                  </a:lnTo>
                  <a:lnTo>
                    <a:pt x="127" y="130"/>
                  </a:lnTo>
                  <a:lnTo>
                    <a:pt x="130" y="123"/>
                  </a:lnTo>
                  <a:lnTo>
                    <a:pt x="132" y="116"/>
                  </a:lnTo>
                  <a:lnTo>
                    <a:pt x="132" y="109"/>
                  </a:lnTo>
                  <a:lnTo>
                    <a:pt x="128" y="86"/>
                  </a:lnTo>
                  <a:lnTo>
                    <a:pt x="127" y="69"/>
                  </a:lnTo>
                  <a:lnTo>
                    <a:pt x="128" y="51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4" y="27"/>
                  </a:lnTo>
                  <a:lnTo>
                    <a:pt x="102" y="2"/>
                  </a:lnTo>
                  <a:lnTo>
                    <a:pt x="90" y="0"/>
                  </a:lnTo>
                  <a:lnTo>
                    <a:pt x="75" y="0"/>
                  </a:lnTo>
                  <a:lnTo>
                    <a:pt x="63" y="2"/>
                  </a:lnTo>
                  <a:lnTo>
                    <a:pt x="53" y="4"/>
                  </a:lnTo>
                  <a:lnTo>
                    <a:pt x="40" y="7"/>
                  </a:lnTo>
                  <a:lnTo>
                    <a:pt x="30" y="11"/>
                  </a:lnTo>
                  <a:lnTo>
                    <a:pt x="21" y="14"/>
                  </a:lnTo>
                  <a:lnTo>
                    <a:pt x="12" y="18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0" name="Picture 2" descr="http://upload.wikimedia.org/wikipedia/commons/thumb/7/7c/Fringilla_coelebs_chaffinch_male_edit2.jpg/640px-Fringilla_coelebs_chaffinch_male_edit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95"/>
          <a:stretch/>
        </p:blipFill>
        <p:spPr bwMode="auto">
          <a:xfrm>
            <a:off x="164988" y="380142"/>
            <a:ext cx="2680059" cy="313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35" y="161478"/>
            <a:ext cx="2333625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15" r="9149"/>
          <a:stretch/>
        </p:blipFill>
        <p:spPr bwMode="auto">
          <a:xfrm>
            <a:off x="6616645" y="2591610"/>
            <a:ext cx="2268135" cy="2353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32" t="20466" r="32895" b="15039"/>
          <a:stretch/>
        </p:blipFill>
        <p:spPr bwMode="auto">
          <a:xfrm>
            <a:off x="204885" y="3712771"/>
            <a:ext cx="2640161" cy="2911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7" t="16204" r="4433" b="10172"/>
          <a:stretch/>
        </p:blipFill>
        <p:spPr bwMode="auto">
          <a:xfrm>
            <a:off x="3154365" y="4706700"/>
            <a:ext cx="3414015" cy="1918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3155" y="133712"/>
            <a:ext cx="6831935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Tito ptáci neodlétají, přezimují u nás – a mohou se objevit i u krmítka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8" t="20459" r="32991" b="16527"/>
          <a:stretch/>
        </p:blipFill>
        <p:spPr bwMode="auto">
          <a:xfrm>
            <a:off x="3191252" y="2396027"/>
            <a:ext cx="3337530" cy="2205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5" t="33041" r="48042" b="9428"/>
          <a:stretch/>
        </p:blipFill>
        <p:spPr bwMode="auto">
          <a:xfrm>
            <a:off x="2639142" y="844599"/>
            <a:ext cx="2255560" cy="237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76540" y="4472530"/>
            <a:ext cx="2071593" cy="230832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pěnkava obecná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vrabec domácí</a:t>
            </a:r>
          </a:p>
          <a:p>
            <a:pPr marL="342900" indent="-342900">
              <a:buAutoNum type="arabicPlain" startAt="3"/>
            </a:pPr>
            <a:r>
              <a:rPr lang="cs-CZ" dirty="0" smtClean="0"/>
              <a:t>sýkora koňadra</a:t>
            </a:r>
          </a:p>
          <a:p>
            <a:pPr marL="342900" indent="-342900">
              <a:buAutoNum type="arabicPlain" startAt="4"/>
            </a:pPr>
            <a:r>
              <a:rPr lang="cs-CZ" dirty="0" smtClean="0"/>
              <a:t>kos</a:t>
            </a:r>
          </a:p>
          <a:p>
            <a:pPr marL="342900" indent="-342900">
              <a:buAutoNum type="arabicPlain" startAt="5"/>
            </a:pPr>
            <a:r>
              <a:rPr lang="cs-CZ" dirty="0" smtClean="0"/>
              <a:t>sýkora modřinka</a:t>
            </a:r>
          </a:p>
          <a:p>
            <a:pPr marL="342900" indent="-342900">
              <a:buAutoNum type="arabicPlain" startAt="6"/>
            </a:pPr>
            <a:r>
              <a:rPr lang="cs-CZ" dirty="0" smtClean="0"/>
              <a:t>hrdlička</a:t>
            </a:r>
          </a:p>
          <a:p>
            <a:r>
              <a:rPr lang="cs-CZ" dirty="0" smtClean="0"/>
              <a:t>7    hýl obecný</a:t>
            </a:r>
          </a:p>
          <a:p>
            <a:pPr marL="342900" indent="-342900">
              <a:buAutoNum type="arabicPlain" startAt="4"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69159" y="405187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4222174" y="2671651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23528" y="602219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8316416" y="33048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8316416" y="2749635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11608" y="2266503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6021812" y="6149517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499491" y="1730151"/>
            <a:ext cx="3057504" cy="646331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Poznáte některé z nich?</a:t>
            </a:r>
          </a:p>
          <a:p>
            <a:pPr algn="ctr"/>
            <a:r>
              <a:rPr lang="cs-CZ" b="1" dirty="0" smtClean="0"/>
              <a:t>Doplňte čísla podle nápovědy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61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 bwMode="auto">
          <a:xfrm>
            <a:off x="83645" y="116632"/>
            <a:ext cx="8964488" cy="6624736"/>
            <a:chOff x="1429" y="436"/>
            <a:chExt cx="3108" cy="3295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3245" y="1084"/>
              <a:ext cx="519" cy="393"/>
            </a:xfrm>
            <a:custGeom>
              <a:avLst/>
              <a:gdLst>
                <a:gd name="T0" fmla="*/ 278 w 519"/>
                <a:gd name="T1" fmla="*/ 102 h 393"/>
                <a:gd name="T2" fmla="*/ 250 w 519"/>
                <a:gd name="T3" fmla="*/ 108 h 393"/>
                <a:gd name="T4" fmla="*/ 222 w 519"/>
                <a:gd name="T5" fmla="*/ 115 h 393"/>
                <a:gd name="T6" fmla="*/ 199 w 519"/>
                <a:gd name="T7" fmla="*/ 123 h 393"/>
                <a:gd name="T8" fmla="*/ 192 w 519"/>
                <a:gd name="T9" fmla="*/ 115 h 393"/>
                <a:gd name="T10" fmla="*/ 193 w 519"/>
                <a:gd name="T11" fmla="*/ 85 h 393"/>
                <a:gd name="T12" fmla="*/ 183 w 519"/>
                <a:gd name="T13" fmla="*/ 53 h 393"/>
                <a:gd name="T14" fmla="*/ 160 w 519"/>
                <a:gd name="T15" fmla="*/ 23 h 393"/>
                <a:gd name="T16" fmla="*/ 128 w 519"/>
                <a:gd name="T17" fmla="*/ 5 h 393"/>
                <a:gd name="T18" fmla="*/ 90 w 519"/>
                <a:gd name="T19" fmla="*/ 0 h 393"/>
                <a:gd name="T20" fmla="*/ 54 w 519"/>
                <a:gd name="T21" fmla="*/ 9 h 393"/>
                <a:gd name="T22" fmla="*/ 28 w 519"/>
                <a:gd name="T23" fmla="*/ 26 h 393"/>
                <a:gd name="T24" fmla="*/ 10 w 519"/>
                <a:gd name="T25" fmla="*/ 53 h 393"/>
                <a:gd name="T26" fmla="*/ 0 w 519"/>
                <a:gd name="T27" fmla="*/ 83 h 393"/>
                <a:gd name="T28" fmla="*/ 5 w 519"/>
                <a:gd name="T29" fmla="*/ 93 h 393"/>
                <a:gd name="T30" fmla="*/ 23 w 519"/>
                <a:gd name="T31" fmla="*/ 160 h 393"/>
                <a:gd name="T32" fmla="*/ 44 w 519"/>
                <a:gd name="T33" fmla="*/ 178 h 393"/>
                <a:gd name="T34" fmla="*/ 67 w 519"/>
                <a:gd name="T35" fmla="*/ 189 h 393"/>
                <a:gd name="T36" fmla="*/ 93 w 519"/>
                <a:gd name="T37" fmla="*/ 194 h 393"/>
                <a:gd name="T38" fmla="*/ 121 w 519"/>
                <a:gd name="T39" fmla="*/ 190 h 393"/>
                <a:gd name="T40" fmla="*/ 123 w 519"/>
                <a:gd name="T41" fmla="*/ 189 h 393"/>
                <a:gd name="T42" fmla="*/ 125 w 519"/>
                <a:gd name="T43" fmla="*/ 189 h 393"/>
                <a:gd name="T44" fmla="*/ 100 w 519"/>
                <a:gd name="T45" fmla="*/ 247 h 393"/>
                <a:gd name="T46" fmla="*/ 100 w 519"/>
                <a:gd name="T47" fmla="*/ 308 h 393"/>
                <a:gd name="T48" fmla="*/ 130 w 519"/>
                <a:gd name="T49" fmla="*/ 354 h 393"/>
                <a:gd name="T50" fmla="*/ 185 w 519"/>
                <a:gd name="T51" fmla="*/ 382 h 393"/>
                <a:gd name="T52" fmla="*/ 252 w 519"/>
                <a:gd name="T53" fmla="*/ 393 h 393"/>
                <a:gd name="T54" fmla="*/ 324 w 519"/>
                <a:gd name="T55" fmla="*/ 382 h 393"/>
                <a:gd name="T56" fmla="*/ 336 w 519"/>
                <a:gd name="T57" fmla="*/ 379 h 393"/>
                <a:gd name="T58" fmla="*/ 347 w 519"/>
                <a:gd name="T59" fmla="*/ 375 h 393"/>
                <a:gd name="T60" fmla="*/ 368 w 519"/>
                <a:gd name="T61" fmla="*/ 365 h 393"/>
                <a:gd name="T62" fmla="*/ 389 w 519"/>
                <a:gd name="T63" fmla="*/ 352 h 393"/>
                <a:gd name="T64" fmla="*/ 394 w 519"/>
                <a:gd name="T65" fmla="*/ 347 h 393"/>
                <a:gd name="T66" fmla="*/ 399 w 519"/>
                <a:gd name="T67" fmla="*/ 343 h 393"/>
                <a:gd name="T68" fmla="*/ 375 w 519"/>
                <a:gd name="T69" fmla="*/ 340 h 393"/>
                <a:gd name="T70" fmla="*/ 348 w 519"/>
                <a:gd name="T71" fmla="*/ 335 h 393"/>
                <a:gd name="T72" fmla="*/ 350 w 519"/>
                <a:gd name="T73" fmla="*/ 326 h 393"/>
                <a:gd name="T74" fmla="*/ 354 w 519"/>
                <a:gd name="T75" fmla="*/ 319 h 393"/>
                <a:gd name="T76" fmla="*/ 366 w 519"/>
                <a:gd name="T77" fmla="*/ 321 h 393"/>
                <a:gd name="T78" fmla="*/ 382 w 519"/>
                <a:gd name="T79" fmla="*/ 322 h 393"/>
                <a:gd name="T80" fmla="*/ 401 w 519"/>
                <a:gd name="T81" fmla="*/ 324 h 393"/>
                <a:gd name="T82" fmla="*/ 421 w 519"/>
                <a:gd name="T83" fmla="*/ 326 h 393"/>
                <a:gd name="T84" fmla="*/ 447 w 519"/>
                <a:gd name="T85" fmla="*/ 303 h 393"/>
                <a:gd name="T86" fmla="*/ 468 w 519"/>
                <a:gd name="T87" fmla="*/ 282 h 393"/>
                <a:gd name="T88" fmla="*/ 488 w 519"/>
                <a:gd name="T89" fmla="*/ 262 h 393"/>
                <a:gd name="T90" fmla="*/ 503 w 519"/>
                <a:gd name="T91" fmla="*/ 245 h 393"/>
                <a:gd name="T92" fmla="*/ 498 w 519"/>
                <a:gd name="T93" fmla="*/ 115 h 393"/>
                <a:gd name="T94" fmla="*/ 445 w 519"/>
                <a:gd name="T95" fmla="*/ 99 h 393"/>
                <a:gd name="T96" fmla="*/ 384 w 519"/>
                <a:gd name="T97" fmla="*/ 92 h 393"/>
                <a:gd name="T98" fmla="*/ 320 w 519"/>
                <a:gd name="T99" fmla="*/ 9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19" h="393">
                  <a:moveTo>
                    <a:pt x="290" y="100"/>
                  </a:moveTo>
                  <a:lnTo>
                    <a:pt x="278" y="102"/>
                  </a:lnTo>
                  <a:lnTo>
                    <a:pt x="264" y="106"/>
                  </a:lnTo>
                  <a:lnTo>
                    <a:pt x="250" y="108"/>
                  </a:lnTo>
                  <a:lnTo>
                    <a:pt x="236" y="111"/>
                  </a:lnTo>
                  <a:lnTo>
                    <a:pt x="222" y="115"/>
                  </a:lnTo>
                  <a:lnTo>
                    <a:pt x="209" y="118"/>
                  </a:lnTo>
                  <a:lnTo>
                    <a:pt x="199" y="123"/>
                  </a:lnTo>
                  <a:lnTo>
                    <a:pt x="188" y="129"/>
                  </a:lnTo>
                  <a:lnTo>
                    <a:pt x="192" y="115"/>
                  </a:lnTo>
                  <a:lnTo>
                    <a:pt x="193" y="100"/>
                  </a:lnTo>
                  <a:lnTo>
                    <a:pt x="193" y="85"/>
                  </a:lnTo>
                  <a:lnTo>
                    <a:pt x="190" y="71"/>
                  </a:lnTo>
                  <a:lnTo>
                    <a:pt x="183" y="53"/>
                  </a:lnTo>
                  <a:lnTo>
                    <a:pt x="172" y="37"/>
                  </a:lnTo>
                  <a:lnTo>
                    <a:pt x="160" y="23"/>
                  </a:lnTo>
                  <a:lnTo>
                    <a:pt x="144" y="12"/>
                  </a:lnTo>
                  <a:lnTo>
                    <a:pt x="128" y="5"/>
                  </a:lnTo>
                  <a:lnTo>
                    <a:pt x="109" y="0"/>
                  </a:lnTo>
                  <a:lnTo>
                    <a:pt x="90" y="0"/>
                  </a:lnTo>
                  <a:lnTo>
                    <a:pt x="70" y="4"/>
                  </a:lnTo>
                  <a:lnTo>
                    <a:pt x="54" y="9"/>
                  </a:lnTo>
                  <a:lnTo>
                    <a:pt x="40" y="16"/>
                  </a:lnTo>
                  <a:lnTo>
                    <a:pt x="28" y="26"/>
                  </a:lnTo>
                  <a:lnTo>
                    <a:pt x="17" y="39"/>
                  </a:lnTo>
                  <a:lnTo>
                    <a:pt x="10" y="53"/>
                  </a:lnTo>
                  <a:lnTo>
                    <a:pt x="3" y="67"/>
                  </a:lnTo>
                  <a:lnTo>
                    <a:pt x="0" y="83"/>
                  </a:lnTo>
                  <a:lnTo>
                    <a:pt x="0" y="99"/>
                  </a:lnTo>
                  <a:lnTo>
                    <a:pt x="5" y="93"/>
                  </a:lnTo>
                  <a:lnTo>
                    <a:pt x="24" y="160"/>
                  </a:lnTo>
                  <a:lnTo>
                    <a:pt x="23" y="160"/>
                  </a:lnTo>
                  <a:lnTo>
                    <a:pt x="33" y="169"/>
                  </a:lnTo>
                  <a:lnTo>
                    <a:pt x="44" y="178"/>
                  </a:lnTo>
                  <a:lnTo>
                    <a:pt x="54" y="183"/>
                  </a:lnTo>
                  <a:lnTo>
                    <a:pt x="67" y="189"/>
                  </a:lnTo>
                  <a:lnTo>
                    <a:pt x="81" y="192"/>
                  </a:lnTo>
                  <a:lnTo>
                    <a:pt x="93" y="194"/>
                  </a:lnTo>
                  <a:lnTo>
                    <a:pt x="107" y="192"/>
                  </a:lnTo>
                  <a:lnTo>
                    <a:pt x="121" y="190"/>
                  </a:lnTo>
                  <a:lnTo>
                    <a:pt x="123" y="190"/>
                  </a:lnTo>
                  <a:lnTo>
                    <a:pt x="123" y="189"/>
                  </a:lnTo>
                  <a:lnTo>
                    <a:pt x="123" y="189"/>
                  </a:lnTo>
                  <a:lnTo>
                    <a:pt x="125" y="189"/>
                  </a:lnTo>
                  <a:lnTo>
                    <a:pt x="109" y="217"/>
                  </a:lnTo>
                  <a:lnTo>
                    <a:pt x="100" y="247"/>
                  </a:lnTo>
                  <a:lnTo>
                    <a:pt x="97" y="278"/>
                  </a:lnTo>
                  <a:lnTo>
                    <a:pt x="100" y="308"/>
                  </a:lnTo>
                  <a:lnTo>
                    <a:pt x="111" y="333"/>
                  </a:lnTo>
                  <a:lnTo>
                    <a:pt x="130" y="354"/>
                  </a:lnTo>
                  <a:lnTo>
                    <a:pt x="155" y="370"/>
                  </a:lnTo>
                  <a:lnTo>
                    <a:pt x="185" y="382"/>
                  </a:lnTo>
                  <a:lnTo>
                    <a:pt x="216" y="389"/>
                  </a:lnTo>
                  <a:lnTo>
                    <a:pt x="252" y="393"/>
                  </a:lnTo>
                  <a:lnTo>
                    <a:pt x="289" y="389"/>
                  </a:lnTo>
                  <a:lnTo>
                    <a:pt x="324" y="382"/>
                  </a:lnTo>
                  <a:lnTo>
                    <a:pt x="329" y="380"/>
                  </a:lnTo>
                  <a:lnTo>
                    <a:pt x="336" y="379"/>
                  </a:lnTo>
                  <a:lnTo>
                    <a:pt x="341" y="377"/>
                  </a:lnTo>
                  <a:lnTo>
                    <a:pt x="347" y="375"/>
                  </a:lnTo>
                  <a:lnTo>
                    <a:pt x="357" y="370"/>
                  </a:lnTo>
                  <a:lnTo>
                    <a:pt x="368" y="365"/>
                  </a:lnTo>
                  <a:lnTo>
                    <a:pt x="378" y="359"/>
                  </a:lnTo>
                  <a:lnTo>
                    <a:pt x="389" y="352"/>
                  </a:lnTo>
                  <a:lnTo>
                    <a:pt x="392" y="351"/>
                  </a:lnTo>
                  <a:lnTo>
                    <a:pt x="394" y="347"/>
                  </a:lnTo>
                  <a:lnTo>
                    <a:pt x="398" y="345"/>
                  </a:lnTo>
                  <a:lnTo>
                    <a:pt x="399" y="343"/>
                  </a:lnTo>
                  <a:lnTo>
                    <a:pt x="387" y="342"/>
                  </a:lnTo>
                  <a:lnTo>
                    <a:pt x="375" y="340"/>
                  </a:lnTo>
                  <a:lnTo>
                    <a:pt x="361" y="336"/>
                  </a:lnTo>
                  <a:lnTo>
                    <a:pt x="348" y="335"/>
                  </a:lnTo>
                  <a:lnTo>
                    <a:pt x="348" y="333"/>
                  </a:lnTo>
                  <a:lnTo>
                    <a:pt x="350" y="326"/>
                  </a:lnTo>
                  <a:lnTo>
                    <a:pt x="352" y="321"/>
                  </a:lnTo>
                  <a:lnTo>
                    <a:pt x="354" y="319"/>
                  </a:lnTo>
                  <a:lnTo>
                    <a:pt x="359" y="319"/>
                  </a:lnTo>
                  <a:lnTo>
                    <a:pt x="366" y="321"/>
                  </a:lnTo>
                  <a:lnTo>
                    <a:pt x="375" y="321"/>
                  </a:lnTo>
                  <a:lnTo>
                    <a:pt x="382" y="322"/>
                  </a:lnTo>
                  <a:lnTo>
                    <a:pt x="391" y="324"/>
                  </a:lnTo>
                  <a:lnTo>
                    <a:pt x="401" y="324"/>
                  </a:lnTo>
                  <a:lnTo>
                    <a:pt x="410" y="326"/>
                  </a:lnTo>
                  <a:lnTo>
                    <a:pt x="421" y="326"/>
                  </a:lnTo>
                  <a:lnTo>
                    <a:pt x="435" y="315"/>
                  </a:lnTo>
                  <a:lnTo>
                    <a:pt x="447" y="303"/>
                  </a:lnTo>
                  <a:lnTo>
                    <a:pt x="458" y="292"/>
                  </a:lnTo>
                  <a:lnTo>
                    <a:pt x="468" y="282"/>
                  </a:lnTo>
                  <a:lnTo>
                    <a:pt x="479" y="273"/>
                  </a:lnTo>
                  <a:lnTo>
                    <a:pt x="488" y="262"/>
                  </a:lnTo>
                  <a:lnTo>
                    <a:pt x="496" y="254"/>
                  </a:lnTo>
                  <a:lnTo>
                    <a:pt x="503" y="245"/>
                  </a:lnTo>
                  <a:lnTo>
                    <a:pt x="519" y="123"/>
                  </a:lnTo>
                  <a:lnTo>
                    <a:pt x="498" y="115"/>
                  </a:lnTo>
                  <a:lnTo>
                    <a:pt x="473" y="106"/>
                  </a:lnTo>
                  <a:lnTo>
                    <a:pt x="445" y="99"/>
                  </a:lnTo>
                  <a:lnTo>
                    <a:pt x="415" y="93"/>
                  </a:lnTo>
                  <a:lnTo>
                    <a:pt x="384" y="92"/>
                  </a:lnTo>
                  <a:lnTo>
                    <a:pt x="352" y="92"/>
                  </a:lnTo>
                  <a:lnTo>
                    <a:pt x="320" y="93"/>
                  </a:lnTo>
                  <a:lnTo>
                    <a:pt x="290" y="10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305" y="1139"/>
              <a:ext cx="54" cy="54"/>
            </a:xfrm>
            <a:custGeom>
              <a:avLst/>
              <a:gdLst>
                <a:gd name="T0" fmla="*/ 35 w 54"/>
                <a:gd name="T1" fmla="*/ 54 h 54"/>
                <a:gd name="T2" fmla="*/ 22 w 54"/>
                <a:gd name="T3" fmla="*/ 54 h 54"/>
                <a:gd name="T4" fmla="*/ 12 w 54"/>
                <a:gd name="T5" fmla="*/ 51 h 54"/>
                <a:gd name="T6" fmla="*/ 5 w 54"/>
                <a:gd name="T7" fmla="*/ 44 h 54"/>
                <a:gd name="T8" fmla="*/ 0 w 54"/>
                <a:gd name="T9" fmla="*/ 33 h 54"/>
                <a:gd name="T10" fmla="*/ 0 w 54"/>
                <a:gd name="T11" fmla="*/ 23 h 54"/>
                <a:gd name="T12" fmla="*/ 3 w 54"/>
                <a:gd name="T13" fmla="*/ 12 h 54"/>
                <a:gd name="T14" fmla="*/ 10 w 54"/>
                <a:gd name="T15" fmla="*/ 5 h 54"/>
                <a:gd name="T16" fmla="*/ 19 w 54"/>
                <a:gd name="T17" fmla="*/ 0 h 54"/>
                <a:gd name="T18" fmla="*/ 31 w 54"/>
                <a:gd name="T19" fmla="*/ 0 h 54"/>
                <a:gd name="T20" fmla="*/ 42 w 54"/>
                <a:gd name="T21" fmla="*/ 3 h 54"/>
                <a:gd name="T22" fmla="*/ 49 w 54"/>
                <a:gd name="T23" fmla="*/ 10 h 54"/>
                <a:gd name="T24" fmla="*/ 54 w 54"/>
                <a:gd name="T25" fmla="*/ 19 h 54"/>
                <a:gd name="T26" fmla="*/ 54 w 54"/>
                <a:gd name="T27" fmla="*/ 30 h 54"/>
                <a:gd name="T28" fmla="*/ 51 w 54"/>
                <a:gd name="T29" fmla="*/ 40 h 54"/>
                <a:gd name="T30" fmla="*/ 44 w 54"/>
                <a:gd name="T31" fmla="*/ 49 h 54"/>
                <a:gd name="T32" fmla="*/ 35 w 54"/>
                <a:gd name="T33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54">
                  <a:moveTo>
                    <a:pt x="35" y="54"/>
                  </a:moveTo>
                  <a:lnTo>
                    <a:pt x="22" y="54"/>
                  </a:lnTo>
                  <a:lnTo>
                    <a:pt x="12" y="51"/>
                  </a:lnTo>
                  <a:lnTo>
                    <a:pt x="5" y="44"/>
                  </a:lnTo>
                  <a:lnTo>
                    <a:pt x="0" y="33"/>
                  </a:lnTo>
                  <a:lnTo>
                    <a:pt x="0" y="23"/>
                  </a:lnTo>
                  <a:lnTo>
                    <a:pt x="3" y="12"/>
                  </a:lnTo>
                  <a:lnTo>
                    <a:pt x="10" y="5"/>
                  </a:lnTo>
                  <a:lnTo>
                    <a:pt x="19" y="0"/>
                  </a:lnTo>
                  <a:lnTo>
                    <a:pt x="31" y="0"/>
                  </a:lnTo>
                  <a:lnTo>
                    <a:pt x="42" y="3"/>
                  </a:lnTo>
                  <a:lnTo>
                    <a:pt x="49" y="10"/>
                  </a:lnTo>
                  <a:lnTo>
                    <a:pt x="54" y="19"/>
                  </a:lnTo>
                  <a:lnTo>
                    <a:pt x="54" y="30"/>
                  </a:lnTo>
                  <a:lnTo>
                    <a:pt x="51" y="40"/>
                  </a:lnTo>
                  <a:lnTo>
                    <a:pt x="44" y="49"/>
                  </a:lnTo>
                  <a:lnTo>
                    <a:pt x="35" y="54"/>
                  </a:lnTo>
                  <a:close/>
                </a:path>
              </a:pathLst>
            </a:custGeom>
            <a:solidFill>
              <a:srgbClr val="82F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1429" y="1081"/>
              <a:ext cx="1398" cy="2567"/>
            </a:xfrm>
            <a:custGeom>
              <a:avLst/>
              <a:gdLst>
                <a:gd name="T0" fmla="*/ 694 w 1398"/>
                <a:gd name="T1" fmla="*/ 2064 h 2567"/>
                <a:gd name="T2" fmla="*/ 507 w 1398"/>
                <a:gd name="T3" fmla="*/ 0 h 2567"/>
                <a:gd name="T4" fmla="*/ 0 w 1398"/>
                <a:gd name="T5" fmla="*/ 45 h 2567"/>
                <a:gd name="T6" fmla="*/ 380 w 1398"/>
                <a:gd name="T7" fmla="*/ 2381 h 2567"/>
                <a:gd name="T8" fmla="*/ 1398 w 1398"/>
                <a:gd name="T9" fmla="*/ 2567 h 2567"/>
                <a:gd name="T10" fmla="*/ 1398 w 1398"/>
                <a:gd name="T11" fmla="*/ 2220 h 2567"/>
                <a:gd name="T12" fmla="*/ 694 w 1398"/>
                <a:gd name="T13" fmla="*/ 2064 h 2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98" h="2567">
                  <a:moveTo>
                    <a:pt x="694" y="2064"/>
                  </a:moveTo>
                  <a:lnTo>
                    <a:pt x="507" y="0"/>
                  </a:lnTo>
                  <a:lnTo>
                    <a:pt x="0" y="45"/>
                  </a:lnTo>
                  <a:lnTo>
                    <a:pt x="380" y="2381"/>
                  </a:lnTo>
                  <a:lnTo>
                    <a:pt x="1398" y="2567"/>
                  </a:lnTo>
                  <a:lnTo>
                    <a:pt x="1398" y="2220"/>
                  </a:lnTo>
                  <a:lnTo>
                    <a:pt x="694" y="2064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3002" y="3340"/>
              <a:ext cx="477" cy="391"/>
            </a:xfrm>
            <a:custGeom>
              <a:avLst/>
              <a:gdLst>
                <a:gd name="T0" fmla="*/ 0 w 477"/>
                <a:gd name="T1" fmla="*/ 333 h 391"/>
                <a:gd name="T2" fmla="*/ 440 w 477"/>
                <a:gd name="T3" fmla="*/ 391 h 391"/>
                <a:gd name="T4" fmla="*/ 477 w 477"/>
                <a:gd name="T5" fmla="*/ 107 h 391"/>
                <a:gd name="T6" fmla="*/ 0 w 477"/>
                <a:gd name="T7" fmla="*/ 0 h 391"/>
                <a:gd name="T8" fmla="*/ 0 w 477"/>
                <a:gd name="T9" fmla="*/ 333 h 3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7" h="391">
                  <a:moveTo>
                    <a:pt x="0" y="333"/>
                  </a:moveTo>
                  <a:lnTo>
                    <a:pt x="440" y="391"/>
                  </a:lnTo>
                  <a:lnTo>
                    <a:pt x="477" y="107"/>
                  </a:lnTo>
                  <a:lnTo>
                    <a:pt x="0" y="0"/>
                  </a:lnTo>
                  <a:lnTo>
                    <a:pt x="0" y="333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1878" y="436"/>
              <a:ext cx="2659" cy="3091"/>
            </a:xfrm>
            <a:custGeom>
              <a:avLst/>
              <a:gdLst>
                <a:gd name="T0" fmla="*/ 2659 w 2659"/>
                <a:gd name="T1" fmla="*/ 363 h 3091"/>
                <a:gd name="T2" fmla="*/ 0 w 2659"/>
                <a:gd name="T3" fmla="*/ 0 h 3091"/>
                <a:gd name="T4" fmla="*/ 58 w 2659"/>
                <a:gd name="T5" fmla="*/ 645 h 3091"/>
                <a:gd name="T6" fmla="*/ 856 w 2659"/>
                <a:gd name="T7" fmla="*/ 565 h 3091"/>
                <a:gd name="T8" fmla="*/ 856 w 2659"/>
                <a:gd name="T9" fmla="*/ 435 h 3091"/>
                <a:gd name="T10" fmla="*/ 840 w 2659"/>
                <a:gd name="T11" fmla="*/ 447 h 3091"/>
                <a:gd name="T12" fmla="*/ 823 w 2659"/>
                <a:gd name="T13" fmla="*/ 461 h 3091"/>
                <a:gd name="T14" fmla="*/ 733 w 2659"/>
                <a:gd name="T15" fmla="*/ 454 h 3091"/>
                <a:gd name="T16" fmla="*/ 1020 w 2659"/>
                <a:gd name="T17" fmla="*/ 229 h 3091"/>
                <a:gd name="T18" fmla="*/ 1316 w 2659"/>
                <a:gd name="T19" fmla="*/ 451 h 3091"/>
                <a:gd name="T20" fmla="*/ 1236 w 2659"/>
                <a:gd name="T21" fmla="*/ 465 h 3091"/>
                <a:gd name="T22" fmla="*/ 1221 w 2659"/>
                <a:gd name="T23" fmla="*/ 453 h 3091"/>
                <a:gd name="T24" fmla="*/ 1187 w 2659"/>
                <a:gd name="T25" fmla="*/ 426 h 3091"/>
                <a:gd name="T26" fmla="*/ 1187 w 2659"/>
                <a:gd name="T27" fmla="*/ 534 h 3091"/>
                <a:gd name="T28" fmla="*/ 1927 w 2659"/>
                <a:gd name="T29" fmla="*/ 460 h 3091"/>
                <a:gd name="T30" fmla="*/ 1886 w 2659"/>
                <a:gd name="T31" fmla="*/ 771 h 3091"/>
                <a:gd name="T32" fmla="*/ 1888 w 2659"/>
                <a:gd name="T33" fmla="*/ 771 h 3091"/>
                <a:gd name="T34" fmla="*/ 1890 w 2659"/>
                <a:gd name="T35" fmla="*/ 771 h 3091"/>
                <a:gd name="T36" fmla="*/ 1890 w 2659"/>
                <a:gd name="T37" fmla="*/ 773 h 3091"/>
                <a:gd name="T38" fmla="*/ 1892 w 2659"/>
                <a:gd name="T39" fmla="*/ 773 h 3091"/>
                <a:gd name="T40" fmla="*/ 2034 w 2659"/>
                <a:gd name="T41" fmla="*/ 636 h 3091"/>
                <a:gd name="T42" fmla="*/ 2098 w 2659"/>
                <a:gd name="T43" fmla="*/ 763 h 3091"/>
                <a:gd name="T44" fmla="*/ 1920 w 2659"/>
                <a:gd name="T45" fmla="*/ 803 h 3091"/>
                <a:gd name="T46" fmla="*/ 1920 w 2659"/>
                <a:gd name="T47" fmla="*/ 803 h 3091"/>
                <a:gd name="T48" fmla="*/ 1920 w 2659"/>
                <a:gd name="T49" fmla="*/ 803 h 3091"/>
                <a:gd name="T50" fmla="*/ 1920 w 2659"/>
                <a:gd name="T51" fmla="*/ 803 h 3091"/>
                <a:gd name="T52" fmla="*/ 1920 w 2659"/>
                <a:gd name="T53" fmla="*/ 803 h 3091"/>
                <a:gd name="T54" fmla="*/ 1918 w 2659"/>
                <a:gd name="T55" fmla="*/ 808 h 3091"/>
                <a:gd name="T56" fmla="*/ 1911 w 2659"/>
                <a:gd name="T57" fmla="*/ 826 h 3091"/>
                <a:gd name="T58" fmla="*/ 1897 w 2659"/>
                <a:gd name="T59" fmla="*/ 856 h 3091"/>
                <a:gd name="T60" fmla="*/ 1870 w 2659"/>
                <a:gd name="T61" fmla="*/ 893 h 3091"/>
                <a:gd name="T62" fmla="*/ 1858 w 2659"/>
                <a:gd name="T63" fmla="*/ 986 h 3091"/>
                <a:gd name="T64" fmla="*/ 1860 w 2659"/>
                <a:gd name="T65" fmla="*/ 986 h 3091"/>
                <a:gd name="T66" fmla="*/ 1860 w 2659"/>
                <a:gd name="T67" fmla="*/ 986 h 3091"/>
                <a:gd name="T68" fmla="*/ 1860 w 2659"/>
                <a:gd name="T69" fmla="*/ 986 h 3091"/>
                <a:gd name="T70" fmla="*/ 1860 w 2659"/>
                <a:gd name="T71" fmla="*/ 986 h 3091"/>
                <a:gd name="T72" fmla="*/ 1858 w 2659"/>
                <a:gd name="T73" fmla="*/ 988 h 3091"/>
                <a:gd name="T74" fmla="*/ 1823 w 2659"/>
                <a:gd name="T75" fmla="*/ 1272 h 3091"/>
                <a:gd name="T76" fmla="*/ 1886 w 2659"/>
                <a:gd name="T77" fmla="*/ 1321 h 3091"/>
                <a:gd name="T78" fmla="*/ 1816 w 2659"/>
                <a:gd name="T79" fmla="*/ 1323 h 3091"/>
                <a:gd name="T80" fmla="*/ 1601 w 2659"/>
                <a:gd name="T81" fmla="*/ 3011 h 3091"/>
                <a:gd name="T82" fmla="*/ 1955 w 2659"/>
                <a:gd name="T83" fmla="*/ 3091 h 3091"/>
                <a:gd name="T84" fmla="*/ 2659 w 2659"/>
                <a:gd name="T85" fmla="*/ 363 h 30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659" h="3091">
                  <a:moveTo>
                    <a:pt x="2659" y="363"/>
                  </a:moveTo>
                  <a:lnTo>
                    <a:pt x="0" y="0"/>
                  </a:lnTo>
                  <a:lnTo>
                    <a:pt x="58" y="645"/>
                  </a:lnTo>
                  <a:lnTo>
                    <a:pt x="856" y="565"/>
                  </a:lnTo>
                  <a:lnTo>
                    <a:pt x="856" y="435"/>
                  </a:lnTo>
                  <a:lnTo>
                    <a:pt x="840" y="447"/>
                  </a:lnTo>
                  <a:lnTo>
                    <a:pt x="823" y="461"/>
                  </a:lnTo>
                  <a:lnTo>
                    <a:pt x="733" y="454"/>
                  </a:lnTo>
                  <a:lnTo>
                    <a:pt x="1020" y="229"/>
                  </a:lnTo>
                  <a:lnTo>
                    <a:pt x="1316" y="451"/>
                  </a:lnTo>
                  <a:lnTo>
                    <a:pt x="1236" y="465"/>
                  </a:lnTo>
                  <a:lnTo>
                    <a:pt x="1221" y="453"/>
                  </a:lnTo>
                  <a:lnTo>
                    <a:pt x="1187" y="426"/>
                  </a:lnTo>
                  <a:lnTo>
                    <a:pt x="1187" y="534"/>
                  </a:lnTo>
                  <a:lnTo>
                    <a:pt x="1927" y="460"/>
                  </a:lnTo>
                  <a:lnTo>
                    <a:pt x="1886" y="771"/>
                  </a:lnTo>
                  <a:lnTo>
                    <a:pt x="1888" y="771"/>
                  </a:lnTo>
                  <a:lnTo>
                    <a:pt x="1890" y="771"/>
                  </a:lnTo>
                  <a:lnTo>
                    <a:pt x="1890" y="773"/>
                  </a:lnTo>
                  <a:lnTo>
                    <a:pt x="1892" y="773"/>
                  </a:lnTo>
                  <a:lnTo>
                    <a:pt x="2034" y="636"/>
                  </a:lnTo>
                  <a:lnTo>
                    <a:pt x="2098" y="76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20" y="803"/>
                  </a:lnTo>
                  <a:lnTo>
                    <a:pt x="1918" y="808"/>
                  </a:lnTo>
                  <a:lnTo>
                    <a:pt x="1911" y="826"/>
                  </a:lnTo>
                  <a:lnTo>
                    <a:pt x="1897" y="856"/>
                  </a:lnTo>
                  <a:lnTo>
                    <a:pt x="1870" y="893"/>
                  </a:lnTo>
                  <a:lnTo>
                    <a:pt x="1858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60" y="986"/>
                  </a:lnTo>
                  <a:lnTo>
                    <a:pt x="1858" y="988"/>
                  </a:lnTo>
                  <a:lnTo>
                    <a:pt x="1823" y="1272"/>
                  </a:lnTo>
                  <a:lnTo>
                    <a:pt x="1886" y="1321"/>
                  </a:lnTo>
                  <a:lnTo>
                    <a:pt x="1816" y="1323"/>
                  </a:lnTo>
                  <a:lnTo>
                    <a:pt x="1601" y="3011"/>
                  </a:lnTo>
                  <a:lnTo>
                    <a:pt x="1955" y="3091"/>
                  </a:lnTo>
                  <a:lnTo>
                    <a:pt x="2659" y="363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3597" y="1424"/>
              <a:ext cx="139" cy="284"/>
            </a:xfrm>
            <a:custGeom>
              <a:avLst/>
              <a:gdLst>
                <a:gd name="T0" fmla="*/ 40 w 139"/>
                <a:gd name="T1" fmla="*/ 118 h 284"/>
                <a:gd name="T2" fmla="*/ 46 w 139"/>
                <a:gd name="T3" fmla="*/ 139 h 284"/>
                <a:gd name="T4" fmla="*/ 51 w 139"/>
                <a:gd name="T5" fmla="*/ 157 h 284"/>
                <a:gd name="T6" fmla="*/ 60 w 139"/>
                <a:gd name="T7" fmla="*/ 174 h 284"/>
                <a:gd name="T8" fmla="*/ 72 w 139"/>
                <a:gd name="T9" fmla="*/ 194 h 284"/>
                <a:gd name="T10" fmla="*/ 74 w 139"/>
                <a:gd name="T11" fmla="*/ 199 h 284"/>
                <a:gd name="T12" fmla="*/ 76 w 139"/>
                <a:gd name="T13" fmla="*/ 208 h 284"/>
                <a:gd name="T14" fmla="*/ 74 w 139"/>
                <a:gd name="T15" fmla="*/ 215 h 284"/>
                <a:gd name="T16" fmla="*/ 74 w 139"/>
                <a:gd name="T17" fmla="*/ 218 h 284"/>
                <a:gd name="T18" fmla="*/ 72 w 139"/>
                <a:gd name="T19" fmla="*/ 217 h 284"/>
                <a:gd name="T20" fmla="*/ 67 w 139"/>
                <a:gd name="T21" fmla="*/ 213 h 284"/>
                <a:gd name="T22" fmla="*/ 62 w 139"/>
                <a:gd name="T23" fmla="*/ 210 h 284"/>
                <a:gd name="T24" fmla="*/ 56 w 139"/>
                <a:gd name="T25" fmla="*/ 204 h 284"/>
                <a:gd name="T26" fmla="*/ 44 w 139"/>
                <a:gd name="T27" fmla="*/ 181 h 284"/>
                <a:gd name="T28" fmla="*/ 39 w 139"/>
                <a:gd name="T29" fmla="*/ 162 h 284"/>
                <a:gd name="T30" fmla="*/ 33 w 139"/>
                <a:gd name="T31" fmla="*/ 143 h 284"/>
                <a:gd name="T32" fmla="*/ 32 w 139"/>
                <a:gd name="T33" fmla="*/ 118 h 284"/>
                <a:gd name="T34" fmla="*/ 26 w 139"/>
                <a:gd name="T35" fmla="*/ 127 h 284"/>
                <a:gd name="T36" fmla="*/ 16 w 139"/>
                <a:gd name="T37" fmla="*/ 148 h 284"/>
                <a:gd name="T38" fmla="*/ 5 w 139"/>
                <a:gd name="T39" fmla="*/ 174 h 284"/>
                <a:gd name="T40" fmla="*/ 2 w 139"/>
                <a:gd name="T41" fmla="*/ 199 h 284"/>
                <a:gd name="T42" fmla="*/ 2 w 139"/>
                <a:gd name="T43" fmla="*/ 201 h 284"/>
                <a:gd name="T44" fmla="*/ 2 w 139"/>
                <a:gd name="T45" fmla="*/ 202 h 284"/>
                <a:gd name="T46" fmla="*/ 2 w 139"/>
                <a:gd name="T47" fmla="*/ 204 h 284"/>
                <a:gd name="T48" fmla="*/ 0 w 139"/>
                <a:gd name="T49" fmla="*/ 206 h 284"/>
                <a:gd name="T50" fmla="*/ 104 w 139"/>
                <a:gd name="T51" fmla="*/ 284 h 284"/>
                <a:gd name="T52" fmla="*/ 139 w 139"/>
                <a:gd name="T53" fmla="*/ 0 h 284"/>
                <a:gd name="T54" fmla="*/ 127 w 139"/>
                <a:gd name="T55" fmla="*/ 18 h 284"/>
                <a:gd name="T56" fmla="*/ 114 w 139"/>
                <a:gd name="T57" fmla="*/ 32 h 284"/>
                <a:gd name="T58" fmla="*/ 102 w 139"/>
                <a:gd name="T59" fmla="*/ 46 h 284"/>
                <a:gd name="T60" fmla="*/ 88 w 139"/>
                <a:gd name="T61" fmla="*/ 63 h 284"/>
                <a:gd name="T62" fmla="*/ 74 w 139"/>
                <a:gd name="T63" fmla="*/ 79 h 284"/>
                <a:gd name="T64" fmla="*/ 62 w 139"/>
                <a:gd name="T65" fmla="*/ 93 h 284"/>
                <a:gd name="T66" fmla="*/ 51 w 139"/>
                <a:gd name="T67" fmla="*/ 106 h 284"/>
                <a:gd name="T68" fmla="*/ 44 w 139"/>
                <a:gd name="T69" fmla="*/ 114 h 284"/>
                <a:gd name="T70" fmla="*/ 40 w 139"/>
                <a:gd name="T71" fmla="*/ 118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9" h="284">
                  <a:moveTo>
                    <a:pt x="40" y="118"/>
                  </a:moveTo>
                  <a:lnTo>
                    <a:pt x="46" y="139"/>
                  </a:lnTo>
                  <a:lnTo>
                    <a:pt x="51" y="157"/>
                  </a:lnTo>
                  <a:lnTo>
                    <a:pt x="60" y="174"/>
                  </a:lnTo>
                  <a:lnTo>
                    <a:pt x="72" y="194"/>
                  </a:lnTo>
                  <a:lnTo>
                    <a:pt x="74" y="199"/>
                  </a:lnTo>
                  <a:lnTo>
                    <a:pt x="76" y="208"/>
                  </a:lnTo>
                  <a:lnTo>
                    <a:pt x="74" y="215"/>
                  </a:lnTo>
                  <a:lnTo>
                    <a:pt x="74" y="218"/>
                  </a:lnTo>
                  <a:lnTo>
                    <a:pt x="72" y="217"/>
                  </a:lnTo>
                  <a:lnTo>
                    <a:pt x="67" y="213"/>
                  </a:lnTo>
                  <a:lnTo>
                    <a:pt x="62" y="210"/>
                  </a:lnTo>
                  <a:lnTo>
                    <a:pt x="56" y="204"/>
                  </a:lnTo>
                  <a:lnTo>
                    <a:pt x="44" y="181"/>
                  </a:lnTo>
                  <a:lnTo>
                    <a:pt x="39" y="162"/>
                  </a:lnTo>
                  <a:lnTo>
                    <a:pt x="33" y="143"/>
                  </a:lnTo>
                  <a:lnTo>
                    <a:pt x="32" y="118"/>
                  </a:lnTo>
                  <a:lnTo>
                    <a:pt x="26" y="127"/>
                  </a:lnTo>
                  <a:lnTo>
                    <a:pt x="16" y="148"/>
                  </a:lnTo>
                  <a:lnTo>
                    <a:pt x="5" y="174"/>
                  </a:lnTo>
                  <a:lnTo>
                    <a:pt x="2" y="199"/>
                  </a:lnTo>
                  <a:lnTo>
                    <a:pt x="2" y="201"/>
                  </a:lnTo>
                  <a:lnTo>
                    <a:pt x="2" y="202"/>
                  </a:lnTo>
                  <a:lnTo>
                    <a:pt x="2" y="204"/>
                  </a:lnTo>
                  <a:lnTo>
                    <a:pt x="0" y="206"/>
                  </a:lnTo>
                  <a:lnTo>
                    <a:pt x="104" y="284"/>
                  </a:lnTo>
                  <a:lnTo>
                    <a:pt x="139" y="0"/>
                  </a:lnTo>
                  <a:lnTo>
                    <a:pt x="127" y="18"/>
                  </a:lnTo>
                  <a:lnTo>
                    <a:pt x="114" y="32"/>
                  </a:lnTo>
                  <a:lnTo>
                    <a:pt x="102" y="46"/>
                  </a:lnTo>
                  <a:lnTo>
                    <a:pt x="88" y="63"/>
                  </a:lnTo>
                  <a:lnTo>
                    <a:pt x="74" y="79"/>
                  </a:lnTo>
                  <a:lnTo>
                    <a:pt x="62" y="93"/>
                  </a:lnTo>
                  <a:lnTo>
                    <a:pt x="51" y="106"/>
                  </a:lnTo>
                  <a:lnTo>
                    <a:pt x="44" y="114"/>
                  </a:lnTo>
                  <a:lnTo>
                    <a:pt x="40" y="118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3666" y="1329"/>
              <a:ext cx="82" cy="93"/>
            </a:xfrm>
            <a:custGeom>
              <a:avLst/>
              <a:gdLst>
                <a:gd name="T0" fmla="*/ 0 w 82"/>
                <a:gd name="T1" fmla="*/ 81 h 93"/>
                <a:gd name="T2" fmla="*/ 12 w 82"/>
                <a:gd name="T3" fmla="*/ 83 h 93"/>
                <a:gd name="T4" fmla="*/ 24 w 82"/>
                <a:gd name="T5" fmla="*/ 84 h 93"/>
                <a:gd name="T6" fmla="*/ 35 w 82"/>
                <a:gd name="T7" fmla="*/ 86 h 93"/>
                <a:gd name="T8" fmla="*/ 45 w 82"/>
                <a:gd name="T9" fmla="*/ 88 h 93"/>
                <a:gd name="T10" fmla="*/ 54 w 82"/>
                <a:gd name="T11" fmla="*/ 90 h 93"/>
                <a:gd name="T12" fmla="*/ 63 w 82"/>
                <a:gd name="T13" fmla="*/ 90 h 93"/>
                <a:gd name="T14" fmla="*/ 67 w 82"/>
                <a:gd name="T15" fmla="*/ 91 h 93"/>
                <a:gd name="T16" fmla="*/ 70 w 82"/>
                <a:gd name="T17" fmla="*/ 93 h 93"/>
                <a:gd name="T18" fmla="*/ 82 w 82"/>
                <a:gd name="T19" fmla="*/ 0 h 93"/>
                <a:gd name="T20" fmla="*/ 75 w 82"/>
                <a:gd name="T21" fmla="*/ 9 h 93"/>
                <a:gd name="T22" fmla="*/ 67 w 82"/>
                <a:gd name="T23" fmla="*/ 17 h 93"/>
                <a:gd name="T24" fmla="*/ 58 w 82"/>
                <a:gd name="T25" fmla="*/ 28 h 93"/>
                <a:gd name="T26" fmla="*/ 47 w 82"/>
                <a:gd name="T27" fmla="*/ 37 h 93"/>
                <a:gd name="T28" fmla="*/ 37 w 82"/>
                <a:gd name="T29" fmla="*/ 47 h 93"/>
                <a:gd name="T30" fmla="*/ 26 w 82"/>
                <a:gd name="T31" fmla="*/ 58 h 93"/>
                <a:gd name="T32" fmla="*/ 14 w 82"/>
                <a:gd name="T33" fmla="*/ 70 h 93"/>
                <a:gd name="T34" fmla="*/ 0 w 82"/>
                <a:gd name="T35" fmla="*/ 8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2" h="93">
                  <a:moveTo>
                    <a:pt x="0" y="81"/>
                  </a:moveTo>
                  <a:lnTo>
                    <a:pt x="12" y="83"/>
                  </a:lnTo>
                  <a:lnTo>
                    <a:pt x="24" y="84"/>
                  </a:lnTo>
                  <a:lnTo>
                    <a:pt x="35" y="86"/>
                  </a:lnTo>
                  <a:lnTo>
                    <a:pt x="45" y="88"/>
                  </a:lnTo>
                  <a:lnTo>
                    <a:pt x="54" y="90"/>
                  </a:lnTo>
                  <a:lnTo>
                    <a:pt x="63" y="90"/>
                  </a:lnTo>
                  <a:lnTo>
                    <a:pt x="67" y="91"/>
                  </a:lnTo>
                  <a:lnTo>
                    <a:pt x="70" y="93"/>
                  </a:lnTo>
                  <a:lnTo>
                    <a:pt x="82" y="0"/>
                  </a:lnTo>
                  <a:lnTo>
                    <a:pt x="75" y="9"/>
                  </a:lnTo>
                  <a:lnTo>
                    <a:pt x="67" y="17"/>
                  </a:lnTo>
                  <a:lnTo>
                    <a:pt x="58" y="28"/>
                  </a:lnTo>
                  <a:lnTo>
                    <a:pt x="47" y="37"/>
                  </a:lnTo>
                  <a:lnTo>
                    <a:pt x="37" y="47"/>
                  </a:lnTo>
                  <a:lnTo>
                    <a:pt x="26" y="58"/>
                  </a:lnTo>
                  <a:lnTo>
                    <a:pt x="14" y="70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3504" y="1427"/>
              <a:ext cx="197" cy="148"/>
            </a:xfrm>
            <a:custGeom>
              <a:avLst/>
              <a:gdLst>
                <a:gd name="T0" fmla="*/ 135 w 197"/>
                <a:gd name="T1" fmla="*/ 62 h 148"/>
                <a:gd name="T2" fmla="*/ 116 w 197"/>
                <a:gd name="T3" fmla="*/ 74 h 148"/>
                <a:gd name="T4" fmla="*/ 102 w 197"/>
                <a:gd name="T5" fmla="*/ 82 h 148"/>
                <a:gd name="T6" fmla="*/ 84 w 197"/>
                <a:gd name="T7" fmla="*/ 89 h 148"/>
                <a:gd name="T8" fmla="*/ 67 w 197"/>
                <a:gd name="T9" fmla="*/ 97 h 148"/>
                <a:gd name="T10" fmla="*/ 51 w 197"/>
                <a:gd name="T11" fmla="*/ 106 h 148"/>
                <a:gd name="T12" fmla="*/ 33 w 197"/>
                <a:gd name="T13" fmla="*/ 115 h 148"/>
                <a:gd name="T14" fmla="*/ 19 w 197"/>
                <a:gd name="T15" fmla="*/ 122 h 148"/>
                <a:gd name="T16" fmla="*/ 7 w 197"/>
                <a:gd name="T17" fmla="*/ 129 h 148"/>
                <a:gd name="T18" fmla="*/ 0 w 197"/>
                <a:gd name="T19" fmla="*/ 133 h 148"/>
                <a:gd name="T20" fmla="*/ 21 w 197"/>
                <a:gd name="T21" fmla="*/ 148 h 148"/>
                <a:gd name="T22" fmla="*/ 30 w 197"/>
                <a:gd name="T23" fmla="*/ 140 h 148"/>
                <a:gd name="T24" fmla="*/ 38 w 197"/>
                <a:gd name="T25" fmla="*/ 133 h 148"/>
                <a:gd name="T26" fmla="*/ 49 w 197"/>
                <a:gd name="T27" fmla="*/ 124 h 148"/>
                <a:gd name="T28" fmla="*/ 61 w 197"/>
                <a:gd name="T29" fmla="*/ 115 h 148"/>
                <a:gd name="T30" fmla="*/ 74 w 197"/>
                <a:gd name="T31" fmla="*/ 110 h 148"/>
                <a:gd name="T32" fmla="*/ 88 w 197"/>
                <a:gd name="T33" fmla="*/ 104 h 148"/>
                <a:gd name="T34" fmla="*/ 102 w 197"/>
                <a:gd name="T35" fmla="*/ 101 h 148"/>
                <a:gd name="T36" fmla="*/ 118 w 197"/>
                <a:gd name="T37" fmla="*/ 99 h 148"/>
                <a:gd name="T38" fmla="*/ 119 w 197"/>
                <a:gd name="T39" fmla="*/ 96 h 148"/>
                <a:gd name="T40" fmla="*/ 126 w 197"/>
                <a:gd name="T41" fmla="*/ 89 h 148"/>
                <a:gd name="T42" fmla="*/ 135 w 197"/>
                <a:gd name="T43" fmla="*/ 76 h 148"/>
                <a:gd name="T44" fmla="*/ 148 w 197"/>
                <a:gd name="T45" fmla="*/ 62 h 148"/>
                <a:gd name="T46" fmla="*/ 160 w 197"/>
                <a:gd name="T47" fmla="*/ 48 h 148"/>
                <a:gd name="T48" fmla="*/ 174 w 197"/>
                <a:gd name="T49" fmla="*/ 32 h 148"/>
                <a:gd name="T50" fmla="*/ 186 w 197"/>
                <a:gd name="T51" fmla="*/ 18 h 148"/>
                <a:gd name="T52" fmla="*/ 197 w 197"/>
                <a:gd name="T53" fmla="*/ 6 h 148"/>
                <a:gd name="T54" fmla="*/ 190 w 197"/>
                <a:gd name="T55" fmla="*/ 6 h 148"/>
                <a:gd name="T56" fmla="*/ 183 w 197"/>
                <a:gd name="T57" fmla="*/ 4 h 148"/>
                <a:gd name="T58" fmla="*/ 176 w 197"/>
                <a:gd name="T59" fmla="*/ 4 h 148"/>
                <a:gd name="T60" fmla="*/ 169 w 197"/>
                <a:gd name="T61" fmla="*/ 2 h 148"/>
                <a:gd name="T62" fmla="*/ 162 w 197"/>
                <a:gd name="T63" fmla="*/ 2 h 148"/>
                <a:gd name="T64" fmla="*/ 155 w 197"/>
                <a:gd name="T65" fmla="*/ 2 h 148"/>
                <a:gd name="T66" fmla="*/ 148 w 197"/>
                <a:gd name="T67" fmla="*/ 0 h 148"/>
                <a:gd name="T68" fmla="*/ 140 w 197"/>
                <a:gd name="T69" fmla="*/ 0 h 148"/>
                <a:gd name="T70" fmla="*/ 139 w 197"/>
                <a:gd name="T71" fmla="*/ 2 h 148"/>
                <a:gd name="T72" fmla="*/ 135 w 197"/>
                <a:gd name="T73" fmla="*/ 4 h 148"/>
                <a:gd name="T74" fmla="*/ 133 w 197"/>
                <a:gd name="T75" fmla="*/ 8 h 148"/>
                <a:gd name="T76" fmla="*/ 130 w 197"/>
                <a:gd name="T77" fmla="*/ 9 h 148"/>
                <a:gd name="T78" fmla="*/ 119 w 197"/>
                <a:gd name="T79" fmla="*/ 16 h 148"/>
                <a:gd name="T80" fmla="*/ 109 w 197"/>
                <a:gd name="T81" fmla="*/ 22 h 148"/>
                <a:gd name="T82" fmla="*/ 98 w 197"/>
                <a:gd name="T83" fmla="*/ 27 h 148"/>
                <a:gd name="T84" fmla="*/ 88 w 197"/>
                <a:gd name="T85" fmla="*/ 32 h 148"/>
                <a:gd name="T86" fmla="*/ 107 w 197"/>
                <a:gd name="T87" fmla="*/ 43 h 148"/>
                <a:gd name="T88" fmla="*/ 123 w 197"/>
                <a:gd name="T89" fmla="*/ 52 h 148"/>
                <a:gd name="T90" fmla="*/ 132 w 197"/>
                <a:gd name="T91" fmla="*/ 59 h 148"/>
                <a:gd name="T92" fmla="*/ 135 w 197"/>
                <a:gd name="T93" fmla="*/ 62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97" h="148">
                  <a:moveTo>
                    <a:pt x="135" y="62"/>
                  </a:moveTo>
                  <a:lnTo>
                    <a:pt x="116" y="74"/>
                  </a:lnTo>
                  <a:lnTo>
                    <a:pt x="102" y="82"/>
                  </a:lnTo>
                  <a:lnTo>
                    <a:pt x="84" y="89"/>
                  </a:lnTo>
                  <a:lnTo>
                    <a:pt x="67" y="97"/>
                  </a:lnTo>
                  <a:lnTo>
                    <a:pt x="51" y="106"/>
                  </a:lnTo>
                  <a:lnTo>
                    <a:pt x="33" y="115"/>
                  </a:lnTo>
                  <a:lnTo>
                    <a:pt x="19" y="122"/>
                  </a:lnTo>
                  <a:lnTo>
                    <a:pt x="7" y="129"/>
                  </a:lnTo>
                  <a:lnTo>
                    <a:pt x="0" y="133"/>
                  </a:lnTo>
                  <a:lnTo>
                    <a:pt x="21" y="148"/>
                  </a:lnTo>
                  <a:lnTo>
                    <a:pt x="30" y="140"/>
                  </a:lnTo>
                  <a:lnTo>
                    <a:pt x="38" y="133"/>
                  </a:lnTo>
                  <a:lnTo>
                    <a:pt x="49" y="124"/>
                  </a:lnTo>
                  <a:lnTo>
                    <a:pt x="61" y="115"/>
                  </a:lnTo>
                  <a:lnTo>
                    <a:pt x="74" y="110"/>
                  </a:lnTo>
                  <a:lnTo>
                    <a:pt x="88" y="104"/>
                  </a:lnTo>
                  <a:lnTo>
                    <a:pt x="102" y="101"/>
                  </a:lnTo>
                  <a:lnTo>
                    <a:pt x="118" y="99"/>
                  </a:lnTo>
                  <a:lnTo>
                    <a:pt x="119" y="96"/>
                  </a:lnTo>
                  <a:lnTo>
                    <a:pt x="126" y="89"/>
                  </a:lnTo>
                  <a:lnTo>
                    <a:pt x="135" y="76"/>
                  </a:lnTo>
                  <a:lnTo>
                    <a:pt x="148" y="62"/>
                  </a:lnTo>
                  <a:lnTo>
                    <a:pt x="160" y="48"/>
                  </a:lnTo>
                  <a:lnTo>
                    <a:pt x="174" y="32"/>
                  </a:lnTo>
                  <a:lnTo>
                    <a:pt x="186" y="18"/>
                  </a:lnTo>
                  <a:lnTo>
                    <a:pt x="197" y="6"/>
                  </a:lnTo>
                  <a:lnTo>
                    <a:pt x="190" y="6"/>
                  </a:lnTo>
                  <a:lnTo>
                    <a:pt x="183" y="4"/>
                  </a:lnTo>
                  <a:lnTo>
                    <a:pt x="176" y="4"/>
                  </a:lnTo>
                  <a:lnTo>
                    <a:pt x="169" y="2"/>
                  </a:lnTo>
                  <a:lnTo>
                    <a:pt x="162" y="2"/>
                  </a:lnTo>
                  <a:lnTo>
                    <a:pt x="155" y="2"/>
                  </a:lnTo>
                  <a:lnTo>
                    <a:pt x="148" y="0"/>
                  </a:lnTo>
                  <a:lnTo>
                    <a:pt x="140" y="0"/>
                  </a:lnTo>
                  <a:lnTo>
                    <a:pt x="139" y="2"/>
                  </a:lnTo>
                  <a:lnTo>
                    <a:pt x="135" y="4"/>
                  </a:lnTo>
                  <a:lnTo>
                    <a:pt x="133" y="8"/>
                  </a:lnTo>
                  <a:lnTo>
                    <a:pt x="130" y="9"/>
                  </a:lnTo>
                  <a:lnTo>
                    <a:pt x="119" y="16"/>
                  </a:lnTo>
                  <a:lnTo>
                    <a:pt x="109" y="22"/>
                  </a:lnTo>
                  <a:lnTo>
                    <a:pt x="98" y="27"/>
                  </a:lnTo>
                  <a:lnTo>
                    <a:pt x="88" y="32"/>
                  </a:lnTo>
                  <a:lnTo>
                    <a:pt x="107" y="43"/>
                  </a:lnTo>
                  <a:lnTo>
                    <a:pt x="123" y="52"/>
                  </a:lnTo>
                  <a:lnTo>
                    <a:pt x="132" y="59"/>
                  </a:lnTo>
                  <a:lnTo>
                    <a:pt x="135" y="62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3535" y="1537"/>
              <a:ext cx="87" cy="82"/>
            </a:xfrm>
            <a:custGeom>
              <a:avLst/>
              <a:gdLst>
                <a:gd name="T0" fmla="*/ 87 w 87"/>
                <a:gd name="T1" fmla="*/ 0 h 82"/>
                <a:gd name="T2" fmla="*/ 73 w 87"/>
                <a:gd name="T3" fmla="*/ 3 h 82"/>
                <a:gd name="T4" fmla="*/ 60 w 87"/>
                <a:gd name="T5" fmla="*/ 7 h 82"/>
                <a:gd name="T6" fmla="*/ 50 w 87"/>
                <a:gd name="T7" fmla="*/ 12 h 82"/>
                <a:gd name="T8" fmla="*/ 39 w 87"/>
                <a:gd name="T9" fmla="*/ 17 h 82"/>
                <a:gd name="T10" fmla="*/ 28 w 87"/>
                <a:gd name="T11" fmla="*/ 23 h 82"/>
                <a:gd name="T12" fmla="*/ 20 w 87"/>
                <a:gd name="T13" fmla="*/ 30 h 82"/>
                <a:gd name="T14" fmla="*/ 9 w 87"/>
                <a:gd name="T15" fmla="*/ 38 h 82"/>
                <a:gd name="T16" fmla="*/ 0 w 87"/>
                <a:gd name="T17" fmla="*/ 47 h 82"/>
                <a:gd name="T18" fmla="*/ 48 w 87"/>
                <a:gd name="T19" fmla="*/ 82 h 82"/>
                <a:gd name="T20" fmla="*/ 55 w 87"/>
                <a:gd name="T21" fmla="*/ 56 h 82"/>
                <a:gd name="T22" fmla="*/ 67 w 87"/>
                <a:gd name="T23" fmla="*/ 30 h 82"/>
                <a:gd name="T24" fmla="*/ 81 w 87"/>
                <a:gd name="T25" fmla="*/ 8 h 82"/>
                <a:gd name="T26" fmla="*/ 87 w 87"/>
                <a:gd name="T27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7" h="82">
                  <a:moveTo>
                    <a:pt x="87" y="0"/>
                  </a:moveTo>
                  <a:lnTo>
                    <a:pt x="73" y="3"/>
                  </a:lnTo>
                  <a:lnTo>
                    <a:pt x="60" y="7"/>
                  </a:lnTo>
                  <a:lnTo>
                    <a:pt x="50" y="12"/>
                  </a:lnTo>
                  <a:lnTo>
                    <a:pt x="39" y="17"/>
                  </a:lnTo>
                  <a:lnTo>
                    <a:pt x="28" y="23"/>
                  </a:lnTo>
                  <a:lnTo>
                    <a:pt x="20" y="30"/>
                  </a:lnTo>
                  <a:lnTo>
                    <a:pt x="9" y="38"/>
                  </a:lnTo>
                  <a:lnTo>
                    <a:pt x="0" y="47"/>
                  </a:lnTo>
                  <a:lnTo>
                    <a:pt x="48" y="82"/>
                  </a:lnTo>
                  <a:lnTo>
                    <a:pt x="55" y="56"/>
                  </a:lnTo>
                  <a:lnTo>
                    <a:pt x="67" y="30"/>
                  </a:lnTo>
                  <a:lnTo>
                    <a:pt x="81" y="8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3002" y="1759"/>
              <a:ext cx="692" cy="1688"/>
            </a:xfrm>
            <a:custGeom>
              <a:avLst/>
              <a:gdLst>
                <a:gd name="T0" fmla="*/ 488 w 692"/>
                <a:gd name="T1" fmla="*/ 1 h 1688"/>
                <a:gd name="T2" fmla="*/ 484 w 692"/>
                <a:gd name="T3" fmla="*/ 863 h 1688"/>
                <a:gd name="T4" fmla="*/ 0 w 692"/>
                <a:gd name="T5" fmla="*/ 863 h 1688"/>
                <a:gd name="T6" fmla="*/ 0 w 692"/>
                <a:gd name="T7" fmla="*/ 1581 h 1688"/>
                <a:gd name="T8" fmla="*/ 477 w 692"/>
                <a:gd name="T9" fmla="*/ 1688 h 1688"/>
                <a:gd name="T10" fmla="*/ 692 w 692"/>
                <a:gd name="T11" fmla="*/ 0 h 1688"/>
                <a:gd name="T12" fmla="*/ 488 w 692"/>
                <a:gd name="T13" fmla="*/ 1 h 1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2" h="1688">
                  <a:moveTo>
                    <a:pt x="488" y="1"/>
                  </a:moveTo>
                  <a:lnTo>
                    <a:pt x="484" y="863"/>
                  </a:lnTo>
                  <a:lnTo>
                    <a:pt x="0" y="863"/>
                  </a:lnTo>
                  <a:lnTo>
                    <a:pt x="0" y="1581"/>
                  </a:lnTo>
                  <a:lnTo>
                    <a:pt x="477" y="1688"/>
                  </a:lnTo>
                  <a:lnTo>
                    <a:pt x="692" y="0"/>
                  </a:lnTo>
                  <a:lnTo>
                    <a:pt x="488" y="1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2827" y="3301"/>
              <a:ext cx="175" cy="372"/>
            </a:xfrm>
            <a:custGeom>
              <a:avLst/>
              <a:gdLst>
                <a:gd name="T0" fmla="*/ 0 w 175"/>
                <a:gd name="T1" fmla="*/ 0 h 372"/>
                <a:gd name="T2" fmla="*/ 0 w 175"/>
                <a:gd name="T3" fmla="*/ 347 h 372"/>
                <a:gd name="T4" fmla="*/ 175 w 175"/>
                <a:gd name="T5" fmla="*/ 372 h 372"/>
                <a:gd name="T6" fmla="*/ 175 w 175"/>
                <a:gd name="T7" fmla="*/ 39 h 372"/>
                <a:gd name="T8" fmla="*/ 0 w 175"/>
                <a:gd name="T9" fmla="*/ 0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5" h="372">
                  <a:moveTo>
                    <a:pt x="0" y="0"/>
                  </a:moveTo>
                  <a:lnTo>
                    <a:pt x="0" y="347"/>
                  </a:lnTo>
                  <a:lnTo>
                    <a:pt x="175" y="372"/>
                  </a:lnTo>
                  <a:lnTo>
                    <a:pt x="175" y="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2734" y="739"/>
              <a:ext cx="331" cy="262"/>
            </a:xfrm>
            <a:custGeom>
              <a:avLst/>
              <a:gdLst>
                <a:gd name="T0" fmla="*/ 77 w 331"/>
                <a:gd name="T1" fmla="*/ 236 h 262"/>
                <a:gd name="T2" fmla="*/ 79 w 331"/>
                <a:gd name="T3" fmla="*/ 218 h 262"/>
                <a:gd name="T4" fmla="*/ 85 w 331"/>
                <a:gd name="T5" fmla="*/ 201 h 262"/>
                <a:gd name="T6" fmla="*/ 93 w 331"/>
                <a:gd name="T7" fmla="*/ 187 h 262"/>
                <a:gd name="T8" fmla="*/ 104 w 331"/>
                <a:gd name="T9" fmla="*/ 172 h 262"/>
                <a:gd name="T10" fmla="*/ 118 w 331"/>
                <a:gd name="T11" fmla="*/ 162 h 262"/>
                <a:gd name="T12" fmla="*/ 132 w 331"/>
                <a:gd name="T13" fmla="*/ 153 h 262"/>
                <a:gd name="T14" fmla="*/ 150 w 331"/>
                <a:gd name="T15" fmla="*/ 148 h 262"/>
                <a:gd name="T16" fmla="*/ 167 w 331"/>
                <a:gd name="T17" fmla="*/ 146 h 262"/>
                <a:gd name="T18" fmla="*/ 187 w 331"/>
                <a:gd name="T19" fmla="*/ 148 h 262"/>
                <a:gd name="T20" fmla="*/ 203 w 331"/>
                <a:gd name="T21" fmla="*/ 153 h 262"/>
                <a:gd name="T22" fmla="*/ 218 w 331"/>
                <a:gd name="T23" fmla="*/ 162 h 262"/>
                <a:gd name="T24" fmla="*/ 232 w 331"/>
                <a:gd name="T25" fmla="*/ 172 h 262"/>
                <a:gd name="T26" fmla="*/ 243 w 331"/>
                <a:gd name="T27" fmla="*/ 187 h 262"/>
                <a:gd name="T28" fmla="*/ 252 w 331"/>
                <a:gd name="T29" fmla="*/ 201 h 262"/>
                <a:gd name="T30" fmla="*/ 257 w 331"/>
                <a:gd name="T31" fmla="*/ 218 h 262"/>
                <a:gd name="T32" fmla="*/ 259 w 331"/>
                <a:gd name="T33" fmla="*/ 236 h 262"/>
                <a:gd name="T34" fmla="*/ 259 w 331"/>
                <a:gd name="T35" fmla="*/ 236 h 262"/>
                <a:gd name="T36" fmla="*/ 259 w 331"/>
                <a:gd name="T37" fmla="*/ 236 h 262"/>
                <a:gd name="T38" fmla="*/ 259 w 331"/>
                <a:gd name="T39" fmla="*/ 236 h 262"/>
                <a:gd name="T40" fmla="*/ 259 w 331"/>
                <a:gd name="T41" fmla="*/ 238 h 262"/>
                <a:gd name="T42" fmla="*/ 331 w 331"/>
                <a:gd name="T43" fmla="*/ 231 h 262"/>
                <a:gd name="T44" fmla="*/ 331 w 331"/>
                <a:gd name="T45" fmla="*/ 123 h 262"/>
                <a:gd name="T46" fmla="*/ 171 w 331"/>
                <a:gd name="T47" fmla="*/ 0 h 262"/>
                <a:gd name="T48" fmla="*/ 0 w 331"/>
                <a:gd name="T49" fmla="*/ 132 h 262"/>
                <a:gd name="T50" fmla="*/ 0 w 331"/>
                <a:gd name="T51" fmla="*/ 262 h 262"/>
                <a:gd name="T52" fmla="*/ 81 w 331"/>
                <a:gd name="T53" fmla="*/ 255 h 262"/>
                <a:gd name="T54" fmla="*/ 79 w 331"/>
                <a:gd name="T55" fmla="*/ 250 h 262"/>
                <a:gd name="T56" fmla="*/ 79 w 331"/>
                <a:gd name="T57" fmla="*/ 245 h 262"/>
                <a:gd name="T58" fmla="*/ 77 w 331"/>
                <a:gd name="T59" fmla="*/ 239 h 262"/>
                <a:gd name="T60" fmla="*/ 77 w 331"/>
                <a:gd name="T61" fmla="*/ 236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31" h="262">
                  <a:moveTo>
                    <a:pt x="77" y="236"/>
                  </a:moveTo>
                  <a:lnTo>
                    <a:pt x="79" y="218"/>
                  </a:lnTo>
                  <a:lnTo>
                    <a:pt x="85" y="201"/>
                  </a:lnTo>
                  <a:lnTo>
                    <a:pt x="93" y="187"/>
                  </a:lnTo>
                  <a:lnTo>
                    <a:pt x="104" y="172"/>
                  </a:lnTo>
                  <a:lnTo>
                    <a:pt x="118" y="162"/>
                  </a:lnTo>
                  <a:lnTo>
                    <a:pt x="132" y="153"/>
                  </a:lnTo>
                  <a:lnTo>
                    <a:pt x="150" y="148"/>
                  </a:lnTo>
                  <a:lnTo>
                    <a:pt x="167" y="146"/>
                  </a:lnTo>
                  <a:lnTo>
                    <a:pt x="187" y="148"/>
                  </a:lnTo>
                  <a:lnTo>
                    <a:pt x="203" y="153"/>
                  </a:lnTo>
                  <a:lnTo>
                    <a:pt x="218" y="162"/>
                  </a:lnTo>
                  <a:lnTo>
                    <a:pt x="232" y="172"/>
                  </a:lnTo>
                  <a:lnTo>
                    <a:pt x="243" y="187"/>
                  </a:lnTo>
                  <a:lnTo>
                    <a:pt x="252" y="201"/>
                  </a:lnTo>
                  <a:lnTo>
                    <a:pt x="257" y="218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6"/>
                  </a:lnTo>
                  <a:lnTo>
                    <a:pt x="259" y="238"/>
                  </a:lnTo>
                  <a:lnTo>
                    <a:pt x="331" y="231"/>
                  </a:lnTo>
                  <a:lnTo>
                    <a:pt x="331" y="123"/>
                  </a:lnTo>
                  <a:lnTo>
                    <a:pt x="171" y="0"/>
                  </a:lnTo>
                  <a:lnTo>
                    <a:pt x="0" y="132"/>
                  </a:lnTo>
                  <a:lnTo>
                    <a:pt x="0" y="262"/>
                  </a:lnTo>
                  <a:lnTo>
                    <a:pt x="81" y="255"/>
                  </a:lnTo>
                  <a:lnTo>
                    <a:pt x="79" y="250"/>
                  </a:lnTo>
                  <a:lnTo>
                    <a:pt x="79" y="245"/>
                  </a:lnTo>
                  <a:lnTo>
                    <a:pt x="77" y="239"/>
                  </a:lnTo>
                  <a:lnTo>
                    <a:pt x="77" y="236"/>
                  </a:lnTo>
                  <a:close/>
                </a:path>
              </a:pathLst>
            </a:custGeom>
            <a:solidFill>
              <a:srgbClr val="BFF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2734" y="970"/>
              <a:ext cx="331" cy="264"/>
            </a:xfrm>
            <a:custGeom>
              <a:avLst/>
              <a:gdLst>
                <a:gd name="T0" fmla="*/ 9 w 331"/>
                <a:gd name="T1" fmla="*/ 264 h 264"/>
                <a:gd name="T2" fmla="*/ 169 w 331"/>
                <a:gd name="T3" fmla="*/ 137 h 264"/>
                <a:gd name="T4" fmla="*/ 331 w 331"/>
                <a:gd name="T5" fmla="*/ 258 h 264"/>
                <a:gd name="T6" fmla="*/ 331 w 331"/>
                <a:gd name="T7" fmla="*/ 0 h 264"/>
                <a:gd name="T8" fmla="*/ 259 w 331"/>
                <a:gd name="T9" fmla="*/ 7 h 264"/>
                <a:gd name="T10" fmla="*/ 257 w 331"/>
                <a:gd name="T11" fmla="*/ 24 h 264"/>
                <a:gd name="T12" fmla="*/ 250 w 331"/>
                <a:gd name="T13" fmla="*/ 40 h 264"/>
                <a:gd name="T14" fmla="*/ 241 w 331"/>
                <a:gd name="T15" fmla="*/ 54 h 264"/>
                <a:gd name="T16" fmla="*/ 231 w 331"/>
                <a:gd name="T17" fmla="*/ 68 h 264"/>
                <a:gd name="T18" fmla="*/ 217 w 331"/>
                <a:gd name="T19" fmla="*/ 79 h 264"/>
                <a:gd name="T20" fmla="*/ 203 w 331"/>
                <a:gd name="T21" fmla="*/ 86 h 264"/>
                <a:gd name="T22" fmla="*/ 185 w 331"/>
                <a:gd name="T23" fmla="*/ 91 h 264"/>
                <a:gd name="T24" fmla="*/ 167 w 331"/>
                <a:gd name="T25" fmla="*/ 93 h 264"/>
                <a:gd name="T26" fmla="*/ 151 w 331"/>
                <a:gd name="T27" fmla="*/ 91 h 264"/>
                <a:gd name="T28" fmla="*/ 137 w 331"/>
                <a:gd name="T29" fmla="*/ 88 h 264"/>
                <a:gd name="T30" fmla="*/ 123 w 331"/>
                <a:gd name="T31" fmla="*/ 81 h 264"/>
                <a:gd name="T32" fmla="*/ 111 w 331"/>
                <a:gd name="T33" fmla="*/ 74 h 264"/>
                <a:gd name="T34" fmla="*/ 100 w 331"/>
                <a:gd name="T35" fmla="*/ 63 h 264"/>
                <a:gd name="T36" fmla="*/ 92 w 331"/>
                <a:gd name="T37" fmla="*/ 51 h 264"/>
                <a:gd name="T38" fmla="*/ 86 w 331"/>
                <a:gd name="T39" fmla="*/ 38 h 264"/>
                <a:gd name="T40" fmla="*/ 81 w 331"/>
                <a:gd name="T41" fmla="*/ 24 h 264"/>
                <a:gd name="T42" fmla="*/ 0 w 331"/>
                <a:gd name="T43" fmla="*/ 31 h 264"/>
                <a:gd name="T44" fmla="*/ 0 w 331"/>
                <a:gd name="T45" fmla="*/ 264 h 264"/>
                <a:gd name="T46" fmla="*/ 9 w 331"/>
                <a:gd name="T47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31" h="264">
                  <a:moveTo>
                    <a:pt x="9" y="264"/>
                  </a:moveTo>
                  <a:lnTo>
                    <a:pt x="169" y="137"/>
                  </a:lnTo>
                  <a:lnTo>
                    <a:pt x="331" y="258"/>
                  </a:lnTo>
                  <a:lnTo>
                    <a:pt x="331" y="0"/>
                  </a:lnTo>
                  <a:lnTo>
                    <a:pt x="259" y="7"/>
                  </a:lnTo>
                  <a:lnTo>
                    <a:pt x="257" y="24"/>
                  </a:lnTo>
                  <a:lnTo>
                    <a:pt x="250" y="40"/>
                  </a:lnTo>
                  <a:lnTo>
                    <a:pt x="241" y="54"/>
                  </a:lnTo>
                  <a:lnTo>
                    <a:pt x="231" y="68"/>
                  </a:lnTo>
                  <a:lnTo>
                    <a:pt x="217" y="79"/>
                  </a:lnTo>
                  <a:lnTo>
                    <a:pt x="203" y="86"/>
                  </a:lnTo>
                  <a:lnTo>
                    <a:pt x="185" y="91"/>
                  </a:lnTo>
                  <a:lnTo>
                    <a:pt x="167" y="93"/>
                  </a:lnTo>
                  <a:lnTo>
                    <a:pt x="151" y="91"/>
                  </a:lnTo>
                  <a:lnTo>
                    <a:pt x="137" y="88"/>
                  </a:lnTo>
                  <a:lnTo>
                    <a:pt x="123" y="81"/>
                  </a:lnTo>
                  <a:lnTo>
                    <a:pt x="111" y="74"/>
                  </a:lnTo>
                  <a:lnTo>
                    <a:pt x="100" y="63"/>
                  </a:lnTo>
                  <a:lnTo>
                    <a:pt x="92" y="51"/>
                  </a:lnTo>
                  <a:lnTo>
                    <a:pt x="86" y="38"/>
                  </a:lnTo>
                  <a:lnTo>
                    <a:pt x="81" y="24"/>
                  </a:lnTo>
                  <a:lnTo>
                    <a:pt x="0" y="31"/>
                  </a:lnTo>
                  <a:lnTo>
                    <a:pt x="0" y="264"/>
                  </a:lnTo>
                  <a:lnTo>
                    <a:pt x="9" y="264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2373" y="1324"/>
              <a:ext cx="1117" cy="1298"/>
            </a:xfrm>
            <a:custGeom>
              <a:avLst/>
              <a:gdLst>
                <a:gd name="T0" fmla="*/ 551 w 1117"/>
                <a:gd name="T1" fmla="*/ 0 h 1298"/>
                <a:gd name="T2" fmla="*/ 3 w 1117"/>
                <a:gd name="T3" fmla="*/ 440 h 1298"/>
                <a:gd name="T4" fmla="*/ 0 w 1117"/>
                <a:gd name="T5" fmla="*/ 1298 h 1298"/>
                <a:gd name="T6" fmla="*/ 454 w 1117"/>
                <a:gd name="T7" fmla="*/ 1298 h 1298"/>
                <a:gd name="T8" fmla="*/ 629 w 1117"/>
                <a:gd name="T9" fmla="*/ 1298 h 1298"/>
                <a:gd name="T10" fmla="*/ 1113 w 1117"/>
                <a:gd name="T11" fmla="*/ 1298 h 1298"/>
                <a:gd name="T12" fmla="*/ 1117 w 1117"/>
                <a:gd name="T13" fmla="*/ 436 h 1298"/>
                <a:gd name="T14" fmla="*/ 551 w 1117"/>
                <a:gd name="T15" fmla="*/ 0 h 1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7" h="1298">
                  <a:moveTo>
                    <a:pt x="551" y="0"/>
                  </a:moveTo>
                  <a:lnTo>
                    <a:pt x="3" y="440"/>
                  </a:lnTo>
                  <a:lnTo>
                    <a:pt x="0" y="1298"/>
                  </a:lnTo>
                  <a:lnTo>
                    <a:pt x="454" y="1298"/>
                  </a:lnTo>
                  <a:lnTo>
                    <a:pt x="629" y="1298"/>
                  </a:lnTo>
                  <a:lnTo>
                    <a:pt x="1113" y="1298"/>
                  </a:lnTo>
                  <a:lnTo>
                    <a:pt x="1117" y="436"/>
                  </a:lnTo>
                  <a:lnTo>
                    <a:pt x="551" y="0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2861" y="2384"/>
              <a:ext cx="125" cy="125"/>
            </a:xfrm>
            <a:custGeom>
              <a:avLst/>
              <a:gdLst>
                <a:gd name="T0" fmla="*/ 0 w 125"/>
                <a:gd name="T1" fmla="*/ 61 h 125"/>
                <a:gd name="T2" fmla="*/ 2 w 125"/>
                <a:gd name="T3" fmla="*/ 49 h 125"/>
                <a:gd name="T4" fmla="*/ 5 w 125"/>
                <a:gd name="T5" fmla="*/ 39 h 125"/>
                <a:gd name="T6" fmla="*/ 10 w 125"/>
                <a:gd name="T7" fmla="*/ 28 h 125"/>
                <a:gd name="T8" fmla="*/ 19 w 125"/>
                <a:gd name="T9" fmla="*/ 17 h 125"/>
                <a:gd name="T10" fmla="*/ 28 w 125"/>
                <a:gd name="T11" fmla="*/ 10 h 125"/>
                <a:gd name="T12" fmla="*/ 39 w 125"/>
                <a:gd name="T13" fmla="*/ 5 h 125"/>
                <a:gd name="T14" fmla="*/ 51 w 125"/>
                <a:gd name="T15" fmla="*/ 2 h 125"/>
                <a:gd name="T16" fmla="*/ 63 w 125"/>
                <a:gd name="T17" fmla="*/ 0 h 125"/>
                <a:gd name="T18" fmla="*/ 76 w 125"/>
                <a:gd name="T19" fmla="*/ 2 h 125"/>
                <a:gd name="T20" fmla="*/ 86 w 125"/>
                <a:gd name="T21" fmla="*/ 5 h 125"/>
                <a:gd name="T22" fmla="*/ 97 w 125"/>
                <a:gd name="T23" fmla="*/ 10 h 125"/>
                <a:gd name="T24" fmla="*/ 107 w 125"/>
                <a:gd name="T25" fmla="*/ 17 h 125"/>
                <a:gd name="T26" fmla="*/ 114 w 125"/>
                <a:gd name="T27" fmla="*/ 28 h 125"/>
                <a:gd name="T28" fmla="*/ 120 w 125"/>
                <a:gd name="T29" fmla="*/ 39 h 125"/>
                <a:gd name="T30" fmla="*/ 123 w 125"/>
                <a:gd name="T31" fmla="*/ 49 h 125"/>
                <a:gd name="T32" fmla="*/ 125 w 125"/>
                <a:gd name="T33" fmla="*/ 61 h 125"/>
                <a:gd name="T34" fmla="*/ 123 w 125"/>
                <a:gd name="T35" fmla="*/ 74 h 125"/>
                <a:gd name="T36" fmla="*/ 120 w 125"/>
                <a:gd name="T37" fmla="*/ 86 h 125"/>
                <a:gd name="T38" fmla="*/ 114 w 125"/>
                <a:gd name="T39" fmla="*/ 97 h 125"/>
                <a:gd name="T40" fmla="*/ 107 w 125"/>
                <a:gd name="T41" fmla="*/ 105 h 125"/>
                <a:gd name="T42" fmla="*/ 97 w 125"/>
                <a:gd name="T43" fmla="*/ 114 h 125"/>
                <a:gd name="T44" fmla="*/ 86 w 125"/>
                <a:gd name="T45" fmla="*/ 120 h 125"/>
                <a:gd name="T46" fmla="*/ 76 w 125"/>
                <a:gd name="T47" fmla="*/ 123 h 125"/>
                <a:gd name="T48" fmla="*/ 63 w 125"/>
                <a:gd name="T49" fmla="*/ 125 h 125"/>
                <a:gd name="T50" fmla="*/ 51 w 125"/>
                <a:gd name="T51" fmla="*/ 123 h 125"/>
                <a:gd name="T52" fmla="*/ 39 w 125"/>
                <a:gd name="T53" fmla="*/ 120 h 125"/>
                <a:gd name="T54" fmla="*/ 28 w 125"/>
                <a:gd name="T55" fmla="*/ 114 h 125"/>
                <a:gd name="T56" fmla="*/ 19 w 125"/>
                <a:gd name="T57" fmla="*/ 105 h 125"/>
                <a:gd name="T58" fmla="*/ 10 w 125"/>
                <a:gd name="T59" fmla="*/ 97 h 125"/>
                <a:gd name="T60" fmla="*/ 5 w 125"/>
                <a:gd name="T61" fmla="*/ 86 h 125"/>
                <a:gd name="T62" fmla="*/ 2 w 125"/>
                <a:gd name="T63" fmla="*/ 74 h 125"/>
                <a:gd name="T64" fmla="*/ 0 w 125"/>
                <a:gd name="T65" fmla="*/ 61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5" h="125">
                  <a:moveTo>
                    <a:pt x="0" y="61"/>
                  </a:moveTo>
                  <a:lnTo>
                    <a:pt x="2" y="49"/>
                  </a:lnTo>
                  <a:lnTo>
                    <a:pt x="5" y="39"/>
                  </a:lnTo>
                  <a:lnTo>
                    <a:pt x="10" y="28"/>
                  </a:lnTo>
                  <a:lnTo>
                    <a:pt x="19" y="17"/>
                  </a:lnTo>
                  <a:lnTo>
                    <a:pt x="28" y="10"/>
                  </a:lnTo>
                  <a:lnTo>
                    <a:pt x="39" y="5"/>
                  </a:lnTo>
                  <a:lnTo>
                    <a:pt x="51" y="2"/>
                  </a:lnTo>
                  <a:lnTo>
                    <a:pt x="63" y="0"/>
                  </a:lnTo>
                  <a:lnTo>
                    <a:pt x="76" y="2"/>
                  </a:lnTo>
                  <a:lnTo>
                    <a:pt x="86" y="5"/>
                  </a:lnTo>
                  <a:lnTo>
                    <a:pt x="97" y="10"/>
                  </a:lnTo>
                  <a:lnTo>
                    <a:pt x="107" y="17"/>
                  </a:lnTo>
                  <a:lnTo>
                    <a:pt x="114" y="28"/>
                  </a:lnTo>
                  <a:lnTo>
                    <a:pt x="120" y="39"/>
                  </a:lnTo>
                  <a:lnTo>
                    <a:pt x="123" y="49"/>
                  </a:lnTo>
                  <a:lnTo>
                    <a:pt x="125" y="61"/>
                  </a:lnTo>
                  <a:lnTo>
                    <a:pt x="123" y="74"/>
                  </a:lnTo>
                  <a:lnTo>
                    <a:pt x="120" y="86"/>
                  </a:lnTo>
                  <a:lnTo>
                    <a:pt x="114" y="97"/>
                  </a:lnTo>
                  <a:lnTo>
                    <a:pt x="107" y="105"/>
                  </a:lnTo>
                  <a:lnTo>
                    <a:pt x="97" y="114"/>
                  </a:lnTo>
                  <a:lnTo>
                    <a:pt x="86" y="120"/>
                  </a:lnTo>
                  <a:lnTo>
                    <a:pt x="76" y="123"/>
                  </a:lnTo>
                  <a:lnTo>
                    <a:pt x="63" y="125"/>
                  </a:lnTo>
                  <a:lnTo>
                    <a:pt x="51" y="123"/>
                  </a:lnTo>
                  <a:lnTo>
                    <a:pt x="39" y="120"/>
                  </a:lnTo>
                  <a:lnTo>
                    <a:pt x="28" y="114"/>
                  </a:lnTo>
                  <a:lnTo>
                    <a:pt x="19" y="105"/>
                  </a:lnTo>
                  <a:lnTo>
                    <a:pt x="10" y="97"/>
                  </a:lnTo>
                  <a:lnTo>
                    <a:pt x="5" y="86"/>
                  </a:lnTo>
                  <a:lnTo>
                    <a:pt x="2" y="74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2752" y="1968"/>
              <a:ext cx="345" cy="329"/>
            </a:xfrm>
            <a:custGeom>
              <a:avLst/>
              <a:gdLst>
                <a:gd name="T0" fmla="*/ 172 w 345"/>
                <a:gd name="T1" fmla="*/ 329 h 329"/>
                <a:gd name="T2" fmla="*/ 137 w 345"/>
                <a:gd name="T3" fmla="*/ 326 h 329"/>
                <a:gd name="T4" fmla="*/ 105 w 345"/>
                <a:gd name="T5" fmla="*/ 317 h 329"/>
                <a:gd name="T6" fmla="*/ 75 w 345"/>
                <a:gd name="T7" fmla="*/ 301 h 329"/>
                <a:gd name="T8" fmla="*/ 51 w 345"/>
                <a:gd name="T9" fmla="*/ 282 h 329"/>
                <a:gd name="T10" fmla="*/ 30 w 345"/>
                <a:gd name="T11" fmla="*/ 257 h 329"/>
                <a:gd name="T12" fmla="*/ 14 w 345"/>
                <a:gd name="T13" fmla="*/ 229 h 329"/>
                <a:gd name="T14" fmla="*/ 3 w 345"/>
                <a:gd name="T15" fmla="*/ 199 h 329"/>
                <a:gd name="T16" fmla="*/ 0 w 345"/>
                <a:gd name="T17" fmla="*/ 166 h 329"/>
                <a:gd name="T18" fmla="*/ 3 w 345"/>
                <a:gd name="T19" fmla="*/ 132 h 329"/>
                <a:gd name="T20" fmla="*/ 14 w 345"/>
                <a:gd name="T21" fmla="*/ 101 h 329"/>
                <a:gd name="T22" fmla="*/ 30 w 345"/>
                <a:gd name="T23" fmla="*/ 72 h 329"/>
                <a:gd name="T24" fmla="*/ 51 w 345"/>
                <a:gd name="T25" fmla="*/ 48 h 329"/>
                <a:gd name="T26" fmla="*/ 75 w 345"/>
                <a:gd name="T27" fmla="*/ 28 h 329"/>
                <a:gd name="T28" fmla="*/ 105 w 345"/>
                <a:gd name="T29" fmla="*/ 12 h 329"/>
                <a:gd name="T30" fmla="*/ 137 w 345"/>
                <a:gd name="T31" fmla="*/ 4 h 329"/>
                <a:gd name="T32" fmla="*/ 172 w 345"/>
                <a:gd name="T33" fmla="*/ 0 h 329"/>
                <a:gd name="T34" fmla="*/ 207 w 345"/>
                <a:gd name="T35" fmla="*/ 4 h 329"/>
                <a:gd name="T36" fmla="*/ 239 w 345"/>
                <a:gd name="T37" fmla="*/ 12 h 329"/>
                <a:gd name="T38" fmla="*/ 269 w 345"/>
                <a:gd name="T39" fmla="*/ 28 h 329"/>
                <a:gd name="T40" fmla="*/ 294 w 345"/>
                <a:gd name="T41" fmla="*/ 48 h 329"/>
                <a:gd name="T42" fmla="*/ 315 w 345"/>
                <a:gd name="T43" fmla="*/ 72 h 329"/>
                <a:gd name="T44" fmla="*/ 331 w 345"/>
                <a:gd name="T45" fmla="*/ 101 h 329"/>
                <a:gd name="T46" fmla="*/ 341 w 345"/>
                <a:gd name="T47" fmla="*/ 132 h 329"/>
                <a:gd name="T48" fmla="*/ 345 w 345"/>
                <a:gd name="T49" fmla="*/ 166 h 329"/>
                <a:gd name="T50" fmla="*/ 341 w 345"/>
                <a:gd name="T51" fmla="*/ 199 h 329"/>
                <a:gd name="T52" fmla="*/ 331 w 345"/>
                <a:gd name="T53" fmla="*/ 229 h 329"/>
                <a:gd name="T54" fmla="*/ 315 w 345"/>
                <a:gd name="T55" fmla="*/ 257 h 329"/>
                <a:gd name="T56" fmla="*/ 294 w 345"/>
                <a:gd name="T57" fmla="*/ 282 h 329"/>
                <a:gd name="T58" fmla="*/ 269 w 345"/>
                <a:gd name="T59" fmla="*/ 301 h 329"/>
                <a:gd name="T60" fmla="*/ 239 w 345"/>
                <a:gd name="T61" fmla="*/ 317 h 329"/>
                <a:gd name="T62" fmla="*/ 207 w 345"/>
                <a:gd name="T63" fmla="*/ 326 h 329"/>
                <a:gd name="T64" fmla="*/ 172 w 345"/>
                <a:gd name="T65" fmla="*/ 329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5" h="329">
                  <a:moveTo>
                    <a:pt x="172" y="329"/>
                  </a:moveTo>
                  <a:lnTo>
                    <a:pt x="137" y="326"/>
                  </a:lnTo>
                  <a:lnTo>
                    <a:pt x="105" y="317"/>
                  </a:lnTo>
                  <a:lnTo>
                    <a:pt x="75" y="301"/>
                  </a:lnTo>
                  <a:lnTo>
                    <a:pt x="51" y="282"/>
                  </a:lnTo>
                  <a:lnTo>
                    <a:pt x="30" y="257"/>
                  </a:lnTo>
                  <a:lnTo>
                    <a:pt x="14" y="229"/>
                  </a:lnTo>
                  <a:lnTo>
                    <a:pt x="3" y="199"/>
                  </a:lnTo>
                  <a:lnTo>
                    <a:pt x="0" y="166"/>
                  </a:lnTo>
                  <a:lnTo>
                    <a:pt x="3" y="132"/>
                  </a:lnTo>
                  <a:lnTo>
                    <a:pt x="14" y="101"/>
                  </a:lnTo>
                  <a:lnTo>
                    <a:pt x="30" y="72"/>
                  </a:lnTo>
                  <a:lnTo>
                    <a:pt x="51" y="48"/>
                  </a:lnTo>
                  <a:lnTo>
                    <a:pt x="75" y="28"/>
                  </a:lnTo>
                  <a:lnTo>
                    <a:pt x="105" y="12"/>
                  </a:lnTo>
                  <a:lnTo>
                    <a:pt x="137" y="4"/>
                  </a:lnTo>
                  <a:lnTo>
                    <a:pt x="172" y="0"/>
                  </a:lnTo>
                  <a:lnTo>
                    <a:pt x="207" y="4"/>
                  </a:lnTo>
                  <a:lnTo>
                    <a:pt x="239" y="12"/>
                  </a:lnTo>
                  <a:lnTo>
                    <a:pt x="269" y="28"/>
                  </a:lnTo>
                  <a:lnTo>
                    <a:pt x="294" y="48"/>
                  </a:lnTo>
                  <a:lnTo>
                    <a:pt x="315" y="72"/>
                  </a:lnTo>
                  <a:lnTo>
                    <a:pt x="331" y="101"/>
                  </a:lnTo>
                  <a:lnTo>
                    <a:pt x="341" y="132"/>
                  </a:lnTo>
                  <a:lnTo>
                    <a:pt x="345" y="166"/>
                  </a:lnTo>
                  <a:lnTo>
                    <a:pt x="341" y="199"/>
                  </a:lnTo>
                  <a:lnTo>
                    <a:pt x="331" y="229"/>
                  </a:lnTo>
                  <a:lnTo>
                    <a:pt x="315" y="257"/>
                  </a:lnTo>
                  <a:lnTo>
                    <a:pt x="294" y="282"/>
                  </a:lnTo>
                  <a:lnTo>
                    <a:pt x="269" y="301"/>
                  </a:lnTo>
                  <a:lnTo>
                    <a:pt x="239" y="317"/>
                  </a:lnTo>
                  <a:lnTo>
                    <a:pt x="207" y="326"/>
                  </a:lnTo>
                  <a:lnTo>
                    <a:pt x="172" y="329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2752" y="1968"/>
              <a:ext cx="345" cy="329"/>
            </a:xfrm>
            <a:custGeom>
              <a:avLst/>
              <a:gdLst>
                <a:gd name="T0" fmla="*/ 0 w 345"/>
                <a:gd name="T1" fmla="*/ 166 h 329"/>
                <a:gd name="T2" fmla="*/ 3 w 345"/>
                <a:gd name="T3" fmla="*/ 199 h 329"/>
                <a:gd name="T4" fmla="*/ 14 w 345"/>
                <a:gd name="T5" fmla="*/ 229 h 329"/>
                <a:gd name="T6" fmla="*/ 30 w 345"/>
                <a:gd name="T7" fmla="*/ 257 h 329"/>
                <a:gd name="T8" fmla="*/ 51 w 345"/>
                <a:gd name="T9" fmla="*/ 282 h 329"/>
                <a:gd name="T10" fmla="*/ 75 w 345"/>
                <a:gd name="T11" fmla="*/ 301 h 329"/>
                <a:gd name="T12" fmla="*/ 105 w 345"/>
                <a:gd name="T13" fmla="*/ 317 h 329"/>
                <a:gd name="T14" fmla="*/ 137 w 345"/>
                <a:gd name="T15" fmla="*/ 326 h 329"/>
                <a:gd name="T16" fmla="*/ 172 w 345"/>
                <a:gd name="T17" fmla="*/ 329 h 329"/>
                <a:gd name="T18" fmla="*/ 207 w 345"/>
                <a:gd name="T19" fmla="*/ 326 h 329"/>
                <a:gd name="T20" fmla="*/ 239 w 345"/>
                <a:gd name="T21" fmla="*/ 317 h 329"/>
                <a:gd name="T22" fmla="*/ 269 w 345"/>
                <a:gd name="T23" fmla="*/ 301 h 329"/>
                <a:gd name="T24" fmla="*/ 294 w 345"/>
                <a:gd name="T25" fmla="*/ 282 h 329"/>
                <a:gd name="T26" fmla="*/ 315 w 345"/>
                <a:gd name="T27" fmla="*/ 257 h 329"/>
                <a:gd name="T28" fmla="*/ 331 w 345"/>
                <a:gd name="T29" fmla="*/ 229 h 329"/>
                <a:gd name="T30" fmla="*/ 341 w 345"/>
                <a:gd name="T31" fmla="*/ 199 h 329"/>
                <a:gd name="T32" fmla="*/ 345 w 345"/>
                <a:gd name="T33" fmla="*/ 166 h 329"/>
                <a:gd name="T34" fmla="*/ 341 w 345"/>
                <a:gd name="T35" fmla="*/ 132 h 329"/>
                <a:gd name="T36" fmla="*/ 331 w 345"/>
                <a:gd name="T37" fmla="*/ 101 h 329"/>
                <a:gd name="T38" fmla="*/ 315 w 345"/>
                <a:gd name="T39" fmla="*/ 72 h 329"/>
                <a:gd name="T40" fmla="*/ 294 w 345"/>
                <a:gd name="T41" fmla="*/ 48 h 329"/>
                <a:gd name="T42" fmla="*/ 269 w 345"/>
                <a:gd name="T43" fmla="*/ 28 h 329"/>
                <a:gd name="T44" fmla="*/ 239 w 345"/>
                <a:gd name="T45" fmla="*/ 12 h 329"/>
                <a:gd name="T46" fmla="*/ 207 w 345"/>
                <a:gd name="T47" fmla="*/ 4 h 329"/>
                <a:gd name="T48" fmla="*/ 172 w 345"/>
                <a:gd name="T49" fmla="*/ 0 h 329"/>
                <a:gd name="T50" fmla="*/ 137 w 345"/>
                <a:gd name="T51" fmla="*/ 4 h 329"/>
                <a:gd name="T52" fmla="*/ 105 w 345"/>
                <a:gd name="T53" fmla="*/ 12 h 329"/>
                <a:gd name="T54" fmla="*/ 75 w 345"/>
                <a:gd name="T55" fmla="*/ 28 h 329"/>
                <a:gd name="T56" fmla="*/ 51 w 345"/>
                <a:gd name="T57" fmla="*/ 48 h 329"/>
                <a:gd name="T58" fmla="*/ 30 w 345"/>
                <a:gd name="T59" fmla="*/ 72 h 329"/>
                <a:gd name="T60" fmla="*/ 14 w 345"/>
                <a:gd name="T61" fmla="*/ 101 h 329"/>
                <a:gd name="T62" fmla="*/ 3 w 345"/>
                <a:gd name="T63" fmla="*/ 132 h 329"/>
                <a:gd name="T64" fmla="*/ 0 w 345"/>
                <a:gd name="T65" fmla="*/ 166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5" h="329">
                  <a:moveTo>
                    <a:pt x="0" y="166"/>
                  </a:moveTo>
                  <a:lnTo>
                    <a:pt x="3" y="199"/>
                  </a:lnTo>
                  <a:lnTo>
                    <a:pt x="14" y="229"/>
                  </a:lnTo>
                  <a:lnTo>
                    <a:pt x="30" y="257"/>
                  </a:lnTo>
                  <a:lnTo>
                    <a:pt x="51" y="282"/>
                  </a:lnTo>
                  <a:lnTo>
                    <a:pt x="75" y="301"/>
                  </a:lnTo>
                  <a:lnTo>
                    <a:pt x="105" y="317"/>
                  </a:lnTo>
                  <a:lnTo>
                    <a:pt x="137" y="326"/>
                  </a:lnTo>
                  <a:lnTo>
                    <a:pt x="172" y="329"/>
                  </a:lnTo>
                  <a:lnTo>
                    <a:pt x="207" y="326"/>
                  </a:lnTo>
                  <a:lnTo>
                    <a:pt x="239" y="317"/>
                  </a:lnTo>
                  <a:lnTo>
                    <a:pt x="269" y="301"/>
                  </a:lnTo>
                  <a:lnTo>
                    <a:pt x="294" y="282"/>
                  </a:lnTo>
                  <a:lnTo>
                    <a:pt x="315" y="257"/>
                  </a:lnTo>
                  <a:lnTo>
                    <a:pt x="331" y="229"/>
                  </a:lnTo>
                  <a:lnTo>
                    <a:pt x="341" y="199"/>
                  </a:lnTo>
                  <a:lnTo>
                    <a:pt x="345" y="166"/>
                  </a:lnTo>
                  <a:lnTo>
                    <a:pt x="341" y="132"/>
                  </a:lnTo>
                  <a:lnTo>
                    <a:pt x="331" y="101"/>
                  </a:lnTo>
                  <a:lnTo>
                    <a:pt x="315" y="72"/>
                  </a:lnTo>
                  <a:lnTo>
                    <a:pt x="294" y="48"/>
                  </a:lnTo>
                  <a:lnTo>
                    <a:pt x="269" y="28"/>
                  </a:lnTo>
                  <a:lnTo>
                    <a:pt x="239" y="12"/>
                  </a:lnTo>
                  <a:lnTo>
                    <a:pt x="207" y="4"/>
                  </a:lnTo>
                  <a:lnTo>
                    <a:pt x="172" y="0"/>
                  </a:lnTo>
                  <a:lnTo>
                    <a:pt x="137" y="4"/>
                  </a:lnTo>
                  <a:lnTo>
                    <a:pt x="105" y="12"/>
                  </a:lnTo>
                  <a:lnTo>
                    <a:pt x="75" y="28"/>
                  </a:lnTo>
                  <a:lnTo>
                    <a:pt x="51" y="48"/>
                  </a:lnTo>
                  <a:lnTo>
                    <a:pt x="30" y="72"/>
                  </a:lnTo>
                  <a:lnTo>
                    <a:pt x="14" y="101"/>
                  </a:lnTo>
                  <a:lnTo>
                    <a:pt x="3" y="132"/>
                  </a:lnTo>
                  <a:lnTo>
                    <a:pt x="0" y="16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2827" y="2622"/>
              <a:ext cx="175" cy="718"/>
            </a:xfrm>
            <a:custGeom>
              <a:avLst/>
              <a:gdLst>
                <a:gd name="T0" fmla="*/ 0 w 175"/>
                <a:gd name="T1" fmla="*/ 679 h 718"/>
                <a:gd name="T2" fmla="*/ 175 w 175"/>
                <a:gd name="T3" fmla="*/ 718 h 718"/>
                <a:gd name="T4" fmla="*/ 175 w 175"/>
                <a:gd name="T5" fmla="*/ 0 h 718"/>
                <a:gd name="T6" fmla="*/ 0 w 175"/>
                <a:gd name="T7" fmla="*/ 0 h 718"/>
                <a:gd name="T8" fmla="*/ 0 w 175"/>
                <a:gd name="T9" fmla="*/ 679 h 7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5" h="718">
                  <a:moveTo>
                    <a:pt x="0" y="679"/>
                  </a:moveTo>
                  <a:lnTo>
                    <a:pt x="175" y="718"/>
                  </a:lnTo>
                  <a:lnTo>
                    <a:pt x="175" y="0"/>
                  </a:lnTo>
                  <a:lnTo>
                    <a:pt x="0" y="0"/>
                  </a:lnTo>
                  <a:lnTo>
                    <a:pt x="0" y="67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2861" y="2384"/>
              <a:ext cx="125" cy="125"/>
            </a:xfrm>
            <a:custGeom>
              <a:avLst/>
              <a:gdLst>
                <a:gd name="T0" fmla="*/ 63 w 125"/>
                <a:gd name="T1" fmla="*/ 0 h 125"/>
                <a:gd name="T2" fmla="*/ 51 w 125"/>
                <a:gd name="T3" fmla="*/ 2 h 125"/>
                <a:gd name="T4" fmla="*/ 39 w 125"/>
                <a:gd name="T5" fmla="*/ 5 h 125"/>
                <a:gd name="T6" fmla="*/ 28 w 125"/>
                <a:gd name="T7" fmla="*/ 10 h 125"/>
                <a:gd name="T8" fmla="*/ 19 w 125"/>
                <a:gd name="T9" fmla="*/ 17 h 125"/>
                <a:gd name="T10" fmla="*/ 10 w 125"/>
                <a:gd name="T11" fmla="*/ 28 h 125"/>
                <a:gd name="T12" fmla="*/ 5 w 125"/>
                <a:gd name="T13" fmla="*/ 39 h 125"/>
                <a:gd name="T14" fmla="*/ 2 w 125"/>
                <a:gd name="T15" fmla="*/ 49 h 125"/>
                <a:gd name="T16" fmla="*/ 0 w 125"/>
                <a:gd name="T17" fmla="*/ 61 h 125"/>
                <a:gd name="T18" fmla="*/ 2 w 125"/>
                <a:gd name="T19" fmla="*/ 74 h 125"/>
                <a:gd name="T20" fmla="*/ 5 w 125"/>
                <a:gd name="T21" fmla="*/ 86 h 125"/>
                <a:gd name="T22" fmla="*/ 10 w 125"/>
                <a:gd name="T23" fmla="*/ 97 h 125"/>
                <a:gd name="T24" fmla="*/ 19 w 125"/>
                <a:gd name="T25" fmla="*/ 105 h 125"/>
                <a:gd name="T26" fmla="*/ 28 w 125"/>
                <a:gd name="T27" fmla="*/ 114 h 125"/>
                <a:gd name="T28" fmla="*/ 39 w 125"/>
                <a:gd name="T29" fmla="*/ 120 h 125"/>
                <a:gd name="T30" fmla="*/ 51 w 125"/>
                <a:gd name="T31" fmla="*/ 123 h 125"/>
                <a:gd name="T32" fmla="*/ 63 w 125"/>
                <a:gd name="T33" fmla="*/ 125 h 125"/>
                <a:gd name="T34" fmla="*/ 76 w 125"/>
                <a:gd name="T35" fmla="*/ 123 h 125"/>
                <a:gd name="T36" fmla="*/ 86 w 125"/>
                <a:gd name="T37" fmla="*/ 120 h 125"/>
                <a:gd name="T38" fmla="*/ 97 w 125"/>
                <a:gd name="T39" fmla="*/ 114 h 125"/>
                <a:gd name="T40" fmla="*/ 107 w 125"/>
                <a:gd name="T41" fmla="*/ 105 h 125"/>
                <a:gd name="T42" fmla="*/ 114 w 125"/>
                <a:gd name="T43" fmla="*/ 97 h 125"/>
                <a:gd name="T44" fmla="*/ 120 w 125"/>
                <a:gd name="T45" fmla="*/ 86 h 125"/>
                <a:gd name="T46" fmla="*/ 123 w 125"/>
                <a:gd name="T47" fmla="*/ 74 h 125"/>
                <a:gd name="T48" fmla="*/ 125 w 125"/>
                <a:gd name="T49" fmla="*/ 61 h 125"/>
                <a:gd name="T50" fmla="*/ 123 w 125"/>
                <a:gd name="T51" fmla="*/ 49 h 125"/>
                <a:gd name="T52" fmla="*/ 120 w 125"/>
                <a:gd name="T53" fmla="*/ 39 h 125"/>
                <a:gd name="T54" fmla="*/ 114 w 125"/>
                <a:gd name="T55" fmla="*/ 28 h 125"/>
                <a:gd name="T56" fmla="*/ 107 w 125"/>
                <a:gd name="T57" fmla="*/ 17 h 125"/>
                <a:gd name="T58" fmla="*/ 97 w 125"/>
                <a:gd name="T59" fmla="*/ 10 h 125"/>
                <a:gd name="T60" fmla="*/ 86 w 125"/>
                <a:gd name="T61" fmla="*/ 5 h 125"/>
                <a:gd name="T62" fmla="*/ 76 w 125"/>
                <a:gd name="T63" fmla="*/ 2 h 125"/>
                <a:gd name="T64" fmla="*/ 63 w 125"/>
                <a:gd name="T65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5" h="125">
                  <a:moveTo>
                    <a:pt x="63" y="0"/>
                  </a:moveTo>
                  <a:lnTo>
                    <a:pt x="51" y="2"/>
                  </a:lnTo>
                  <a:lnTo>
                    <a:pt x="39" y="5"/>
                  </a:lnTo>
                  <a:lnTo>
                    <a:pt x="28" y="10"/>
                  </a:lnTo>
                  <a:lnTo>
                    <a:pt x="19" y="17"/>
                  </a:lnTo>
                  <a:lnTo>
                    <a:pt x="10" y="28"/>
                  </a:lnTo>
                  <a:lnTo>
                    <a:pt x="5" y="39"/>
                  </a:lnTo>
                  <a:lnTo>
                    <a:pt x="2" y="49"/>
                  </a:lnTo>
                  <a:lnTo>
                    <a:pt x="0" y="61"/>
                  </a:lnTo>
                  <a:lnTo>
                    <a:pt x="2" y="74"/>
                  </a:lnTo>
                  <a:lnTo>
                    <a:pt x="5" y="86"/>
                  </a:lnTo>
                  <a:lnTo>
                    <a:pt x="10" y="97"/>
                  </a:lnTo>
                  <a:lnTo>
                    <a:pt x="19" y="105"/>
                  </a:lnTo>
                  <a:lnTo>
                    <a:pt x="28" y="114"/>
                  </a:lnTo>
                  <a:lnTo>
                    <a:pt x="39" y="120"/>
                  </a:lnTo>
                  <a:lnTo>
                    <a:pt x="51" y="123"/>
                  </a:lnTo>
                  <a:lnTo>
                    <a:pt x="63" y="125"/>
                  </a:lnTo>
                  <a:lnTo>
                    <a:pt x="76" y="123"/>
                  </a:lnTo>
                  <a:lnTo>
                    <a:pt x="86" y="120"/>
                  </a:lnTo>
                  <a:lnTo>
                    <a:pt x="97" y="114"/>
                  </a:lnTo>
                  <a:lnTo>
                    <a:pt x="107" y="105"/>
                  </a:lnTo>
                  <a:lnTo>
                    <a:pt x="114" y="97"/>
                  </a:lnTo>
                  <a:lnTo>
                    <a:pt x="120" y="86"/>
                  </a:lnTo>
                  <a:lnTo>
                    <a:pt x="123" y="74"/>
                  </a:lnTo>
                  <a:lnTo>
                    <a:pt x="125" y="61"/>
                  </a:lnTo>
                  <a:lnTo>
                    <a:pt x="123" y="49"/>
                  </a:lnTo>
                  <a:lnTo>
                    <a:pt x="120" y="39"/>
                  </a:lnTo>
                  <a:lnTo>
                    <a:pt x="114" y="28"/>
                  </a:lnTo>
                  <a:lnTo>
                    <a:pt x="107" y="17"/>
                  </a:lnTo>
                  <a:lnTo>
                    <a:pt x="97" y="10"/>
                  </a:lnTo>
                  <a:lnTo>
                    <a:pt x="86" y="5"/>
                  </a:lnTo>
                  <a:lnTo>
                    <a:pt x="76" y="2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2611" y="665"/>
              <a:ext cx="583" cy="236"/>
            </a:xfrm>
            <a:custGeom>
              <a:avLst/>
              <a:gdLst>
                <a:gd name="T0" fmla="*/ 287 w 583"/>
                <a:gd name="T1" fmla="*/ 0 h 236"/>
                <a:gd name="T2" fmla="*/ 0 w 583"/>
                <a:gd name="T3" fmla="*/ 225 h 236"/>
                <a:gd name="T4" fmla="*/ 90 w 583"/>
                <a:gd name="T5" fmla="*/ 232 h 236"/>
                <a:gd name="T6" fmla="*/ 107 w 583"/>
                <a:gd name="T7" fmla="*/ 218 h 236"/>
                <a:gd name="T8" fmla="*/ 123 w 583"/>
                <a:gd name="T9" fmla="*/ 206 h 236"/>
                <a:gd name="T10" fmla="*/ 294 w 583"/>
                <a:gd name="T11" fmla="*/ 74 h 236"/>
                <a:gd name="T12" fmla="*/ 454 w 583"/>
                <a:gd name="T13" fmla="*/ 197 h 236"/>
                <a:gd name="T14" fmla="*/ 488 w 583"/>
                <a:gd name="T15" fmla="*/ 224 h 236"/>
                <a:gd name="T16" fmla="*/ 503 w 583"/>
                <a:gd name="T17" fmla="*/ 236 h 236"/>
                <a:gd name="T18" fmla="*/ 583 w 583"/>
                <a:gd name="T19" fmla="*/ 222 h 236"/>
                <a:gd name="T20" fmla="*/ 287 w 583"/>
                <a:gd name="T21" fmla="*/ 0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83" h="236">
                  <a:moveTo>
                    <a:pt x="287" y="0"/>
                  </a:moveTo>
                  <a:lnTo>
                    <a:pt x="0" y="225"/>
                  </a:lnTo>
                  <a:lnTo>
                    <a:pt x="90" y="232"/>
                  </a:lnTo>
                  <a:lnTo>
                    <a:pt x="107" y="218"/>
                  </a:lnTo>
                  <a:lnTo>
                    <a:pt x="123" y="206"/>
                  </a:lnTo>
                  <a:lnTo>
                    <a:pt x="294" y="74"/>
                  </a:lnTo>
                  <a:lnTo>
                    <a:pt x="454" y="197"/>
                  </a:lnTo>
                  <a:lnTo>
                    <a:pt x="488" y="224"/>
                  </a:lnTo>
                  <a:lnTo>
                    <a:pt x="503" y="236"/>
                  </a:lnTo>
                  <a:lnTo>
                    <a:pt x="583" y="222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2811" y="885"/>
              <a:ext cx="182" cy="109"/>
            </a:xfrm>
            <a:custGeom>
              <a:avLst/>
              <a:gdLst>
                <a:gd name="T0" fmla="*/ 90 w 182"/>
                <a:gd name="T1" fmla="*/ 0 h 109"/>
                <a:gd name="T2" fmla="*/ 73 w 182"/>
                <a:gd name="T3" fmla="*/ 2 h 109"/>
                <a:gd name="T4" fmla="*/ 55 w 182"/>
                <a:gd name="T5" fmla="*/ 7 h 109"/>
                <a:gd name="T6" fmla="*/ 41 w 182"/>
                <a:gd name="T7" fmla="*/ 16 h 109"/>
                <a:gd name="T8" fmla="*/ 27 w 182"/>
                <a:gd name="T9" fmla="*/ 26 h 109"/>
                <a:gd name="T10" fmla="*/ 16 w 182"/>
                <a:gd name="T11" fmla="*/ 41 h 109"/>
                <a:gd name="T12" fmla="*/ 8 w 182"/>
                <a:gd name="T13" fmla="*/ 55 h 109"/>
                <a:gd name="T14" fmla="*/ 2 w 182"/>
                <a:gd name="T15" fmla="*/ 72 h 109"/>
                <a:gd name="T16" fmla="*/ 0 w 182"/>
                <a:gd name="T17" fmla="*/ 90 h 109"/>
                <a:gd name="T18" fmla="*/ 0 w 182"/>
                <a:gd name="T19" fmla="*/ 93 h 109"/>
                <a:gd name="T20" fmla="*/ 2 w 182"/>
                <a:gd name="T21" fmla="*/ 99 h 109"/>
                <a:gd name="T22" fmla="*/ 2 w 182"/>
                <a:gd name="T23" fmla="*/ 104 h 109"/>
                <a:gd name="T24" fmla="*/ 4 w 182"/>
                <a:gd name="T25" fmla="*/ 109 h 109"/>
                <a:gd name="T26" fmla="*/ 182 w 182"/>
                <a:gd name="T27" fmla="*/ 92 h 109"/>
                <a:gd name="T28" fmla="*/ 182 w 182"/>
                <a:gd name="T29" fmla="*/ 90 h 109"/>
                <a:gd name="T30" fmla="*/ 182 w 182"/>
                <a:gd name="T31" fmla="*/ 90 h 109"/>
                <a:gd name="T32" fmla="*/ 182 w 182"/>
                <a:gd name="T33" fmla="*/ 90 h 109"/>
                <a:gd name="T34" fmla="*/ 182 w 182"/>
                <a:gd name="T35" fmla="*/ 90 h 109"/>
                <a:gd name="T36" fmla="*/ 180 w 182"/>
                <a:gd name="T37" fmla="*/ 72 h 109"/>
                <a:gd name="T38" fmla="*/ 175 w 182"/>
                <a:gd name="T39" fmla="*/ 55 h 109"/>
                <a:gd name="T40" fmla="*/ 166 w 182"/>
                <a:gd name="T41" fmla="*/ 41 h 109"/>
                <a:gd name="T42" fmla="*/ 155 w 182"/>
                <a:gd name="T43" fmla="*/ 26 h 109"/>
                <a:gd name="T44" fmla="*/ 141 w 182"/>
                <a:gd name="T45" fmla="*/ 16 h 109"/>
                <a:gd name="T46" fmla="*/ 126 w 182"/>
                <a:gd name="T47" fmla="*/ 7 h 109"/>
                <a:gd name="T48" fmla="*/ 110 w 182"/>
                <a:gd name="T49" fmla="*/ 2 h 109"/>
                <a:gd name="T50" fmla="*/ 90 w 182"/>
                <a:gd name="T51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09">
                  <a:moveTo>
                    <a:pt x="90" y="0"/>
                  </a:moveTo>
                  <a:lnTo>
                    <a:pt x="73" y="2"/>
                  </a:lnTo>
                  <a:lnTo>
                    <a:pt x="55" y="7"/>
                  </a:lnTo>
                  <a:lnTo>
                    <a:pt x="41" y="16"/>
                  </a:lnTo>
                  <a:lnTo>
                    <a:pt x="27" y="26"/>
                  </a:lnTo>
                  <a:lnTo>
                    <a:pt x="16" y="41"/>
                  </a:lnTo>
                  <a:lnTo>
                    <a:pt x="8" y="55"/>
                  </a:lnTo>
                  <a:lnTo>
                    <a:pt x="2" y="72"/>
                  </a:lnTo>
                  <a:lnTo>
                    <a:pt x="0" y="90"/>
                  </a:lnTo>
                  <a:lnTo>
                    <a:pt x="0" y="93"/>
                  </a:lnTo>
                  <a:lnTo>
                    <a:pt x="2" y="99"/>
                  </a:lnTo>
                  <a:lnTo>
                    <a:pt x="2" y="104"/>
                  </a:lnTo>
                  <a:lnTo>
                    <a:pt x="4" y="109"/>
                  </a:lnTo>
                  <a:lnTo>
                    <a:pt x="182" y="92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2" y="90"/>
                  </a:lnTo>
                  <a:lnTo>
                    <a:pt x="180" y="72"/>
                  </a:lnTo>
                  <a:lnTo>
                    <a:pt x="175" y="55"/>
                  </a:lnTo>
                  <a:lnTo>
                    <a:pt x="166" y="41"/>
                  </a:lnTo>
                  <a:lnTo>
                    <a:pt x="155" y="26"/>
                  </a:lnTo>
                  <a:lnTo>
                    <a:pt x="141" y="16"/>
                  </a:lnTo>
                  <a:lnTo>
                    <a:pt x="126" y="7"/>
                  </a:lnTo>
                  <a:lnTo>
                    <a:pt x="110" y="2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3748" y="1072"/>
              <a:ext cx="228" cy="257"/>
            </a:xfrm>
            <a:custGeom>
              <a:avLst/>
              <a:gdLst>
                <a:gd name="T0" fmla="*/ 50 w 228"/>
                <a:gd name="T1" fmla="*/ 167 h 257"/>
                <a:gd name="T2" fmla="*/ 50 w 228"/>
                <a:gd name="T3" fmla="*/ 167 h 257"/>
                <a:gd name="T4" fmla="*/ 50 w 228"/>
                <a:gd name="T5" fmla="*/ 167 h 257"/>
                <a:gd name="T6" fmla="*/ 50 w 228"/>
                <a:gd name="T7" fmla="*/ 167 h 257"/>
                <a:gd name="T8" fmla="*/ 50 w 228"/>
                <a:gd name="T9" fmla="*/ 167 h 257"/>
                <a:gd name="T10" fmla="*/ 228 w 228"/>
                <a:gd name="T11" fmla="*/ 127 h 257"/>
                <a:gd name="T12" fmla="*/ 164 w 228"/>
                <a:gd name="T13" fmla="*/ 0 h 257"/>
                <a:gd name="T14" fmla="*/ 22 w 228"/>
                <a:gd name="T15" fmla="*/ 137 h 257"/>
                <a:gd name="T16" fmla="*/ 20 w 228"/>
                <a:gd name="T17" fmla="*/ 137 h 257"/>
                <a:gd name="T18" fmla="*/ 20 w 228"/>
                <a:gd name="T19" fmla="*/ 135 h 257"/>
                <a:gd name="T20" fmla="*/ 18 w 228"/>
                <a:gd name="T21" fmla="*/ 135 h 257"/>
                <a:gd name="T22" fmla="*/ 16 w 228"/>
                <a:gd name="T23" fmla="*/ 135 h 257"/>
                <a:gd name="T24" fmla="*/ 0 w 228"/>
                <a:gd name="T25" fmla="*/ 257 h 257"/>
                <a:gd name="T26" fmla="*/ 27 w 228"/>
                <a:gd name="T27" fmla="*/ 220 h 257"/>
                <a:gd name="T28" fmla="*/ 41 w 228"/>
                <a:gd name="T29" fmla="*/ 190 h 257"/>
                <a:gd name="T30" fmla="*/ 48 w 228"/>
                <a:gd name="T31" fmla="*/ 172 h 257"/>
                <a:gd name="T32" fmla="*/ 50 w 228"/>
                <a:gd name="T33" fmla="*/ 167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8" h="257">
                  <a:moveTo>
                    <a:pt x="50" y="167"/>
                  </a:moveTo>
                  <a:lnTo>
                    <a:pt x="50" y="167"/>
                  </a:lnTo>
                  <a:lnTo>
                    <a:pt x="50" y="167"/>
                  </a:lnTo>
                  <a:lnTo>
                    <a:pt x="50" y="167"/>
                  </a:lnTo>
                  <a:lnTo>
                    <a:pt x="50" y="167"/>
                  </a:lnTo>
                  <a:lnTo>
                    <a:pt x="228" y="127"/>
                  </a:lnTo>
                  <a:lnTo>
                    <a:pt x="164" y="0"/>
                  </a:lnTo>
                  <a:lnTo>
                    <a:pt x="22" y="137"/>
                  </a:lnTo>
                  <a:lnTo>
                    <a:pt x="20" y="137"/>
                  </a:lnTo>
                  <a:lnTo>
                    <a:pt x="20" y="135"/>
                  </a:lnTo>
                  <a:lnTo>
                    <a:pt x="18" y="135"/>
                  </a:lnTo>
                  <a:lnTo>
                    <a:pt x="16" y="135"/>
                  </a:lnTo>
                  <a:lnTo>
                    <a:pt x="0" y="257"/>
                  </a:lnTo>
                  <a:lnTo>
                    <a:pt x="27" y="220"/>
                  </a:lnTo>
                  <a:lnTo>
                    <a:pt x="41" y="190"/>
                  </a:lnTo>
                  <a:lnTo>
                    <a:pt x="48" y="172"/>
                  </a:lnTo>
                  <a:lnTo>
                    <a:pt x="50" y="167"/>
                  </a:lnTo>
                  <a:close/>
                </a:path>
              </a:pathLst>
            </a:custGeom>
            <a:solidFill>
              <a:srgbClr val="B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2065" y="1107"/>
              <a:ext cx="1699" cy="664"/>
            </a:xfrm>
            <a:custGeom>
              <a:avLst/>
              <a:gdLst>
                <a:gd name="T0" fmla="*/ 1532 w 1699"/>
                <a:gd name="T1" fmla="*/ 523 h 664"/>
                <a:gd name="T2" fmla="*/ 1527 w 1699"/>
                <a:gd name="T3" fmla="*/ 532 h 664"/>
                <a:gd name="T4" fmla="*/ 1525 w 1699"/>
                <a:gd name="T5" fmla="*/ 535 h 664"/>
                <a:gd name="T6" fmla="*/ 1521 w 1699"/>
                <a:gd name="T7" fmla="*/ 527 h 664"/>
                <a:gd name="T8" fmla="*/ 1518 w 1699"/>
                <a:gd name="T9" fmla="*/ 514 h 664"/>
                <a:gd name="T10" fmla="*/ 1518 w 1699"/>
                <a:gd name="T11" fmla="*/ 512 h 664"/>
                <a:gd name="T12" fmla="*/ 1518 w 1699"/>
                <a:gd name="T13" fmla="*/ 512 h 664"/>
                <a:gd name="T14" fmla="*/ 1470 w 1699"/>
                <a:gd name="T15" fmla="*/ 477 h 664"/>
                <a:gd name="T16" fmla="*/ 1469 w 1699"/>
                <a:gd name="T17" fmla="*/ 479 h 664"/>
                <a:gd name="T18" fmla="*/ 1465 w 1699"/>
                <a:gd name="T19" fmla="*/ 483 h 664"/>
                <a:gd name="T20" fmla="*/ 1454 w 1699"/>
                <a:gd name="T21" fmla="*/ 488 h 664"/>
                <a:gd name="T22" fmla="*/ 1453 w 1699"/>
                <a:gd name="T23" fmla="*/ 488 h 664"/>
                <a:gd name="T24" fmla="*/ 1456 w 1699"/>
                <a:gd name="T25" fmla="*/ 475 h 664"/>
                <a:gd name="T26" fmla="*/ 1458 w 1699"/>
                <a:gd name="T27" fmla="*/ 470 h 664"/>
                <a:gd name="T28" fmla="*/ 1460 w 1699"/>
                <a:gd name="T29" fmla="*/ 468 h 664"/>
                <a:gd name="T30" fmla="*/ 1439 w 1699"/>
                <a:gd name="T31" fmla="*/ 453 h 664"/>
                <a:gd name="T32" fmla="*/ 1437 w 1699"/>
                <a:gd name="T33" fmla="*/ 454 h 664"/>
                <a:gd name="T34" fmla="*/ 1437 w 1699"/>
                <a:gd name="T35" fmla="*/ 454 h 664"/>
                <a:gd name="T36" fmla="*/ 1432 w 1699"/>
                <a:gd name="T37" fmla="*/ 495 h 664"/>
                <a:gd name="T38" fmla="*/ 1437 w 1699"/>
                <a:gd name="T39" fmla="*/ 535 h 664"/>
                <a:gd name="T40" fmla="*/ 1435 w 1699"/>
                <a:gd name="T41" fmla="*/ 549 h 664"/>
                <a:gd name="T42" fmla="*/ 1430 w 1699"/>
                <a:gd name="T43" fmla="*/ 560 h 664"/>
                <a:gd name="T44" fmla="*/ 1425 w 1699"/>
                <a:gd name="T45" fmla="*/ 553 h 664"/>
                <a:gd name="T46" fmla="*/ 1419 w 1699"/>
                <a:gd name="T47" fmla="*/ 541 h 664"/>
                <a:gd name="T48" fmla="*/ 1417 w 1699"/>
                <a:gd name="T49" fmla="*/ 495 h 664"/>
                <a:gd name="T50" fmla="*/ 1428 w 1699"/>
                <a:gd name="T51" fmla="*/ 451 h 664"/>
                <a:gd name="T52" fmla="*/ 1421 w 1699"/>
                <a:gd name="T53" fmla="*/ 456 h 664"/>
                <a:gd name="T54" fmla="*/ 1402 w 1699"/>
                <a:gd name="T55" fmla="*/ 472 h 664"/>
                <a:gd name="T56" fmla="*/ 1382 w 1699"/>
                <a:gd name="T57" fmla="*/ 493 h 664"/>
                <a:gd name="T58" fmla="*/ 1370 w 1699"/>
                <a:gd name="T59" fmla="*/ 516 h 664"/>
                <a:gd name="T60" fmla="*/ 1361 w 1699"/>
                <a:gd name="T61" fmla="*/ 525 h 664"/>
                <a:gd name="T62" fmla="*/ 1354 w 1699"/>
                <a:gd name="T63" fmla="*/ 530 h 664"/>
                <a:gd name="T64" fmla="*/ 1354 w 1699"/>
                <a:gd name="T65" fmla="*/ 521 h 664"/>
                <a:gd name="T66" fmla="*/ 1356 w 1699"/>
                <a:gd name="T67" fmla="*/ 507 h 664"/>
                <a:gd name="T68" fmla="*/ 1372 w 1699"/>
                <a:gd name="T69" fmla="*/ 484 h 664"/>
                <a:gd name="T70" fmla="*/ 1395 w 1699"/>
                <a:gd name="T71" fmla="*/ 465 h 664"/>
                <a:gd name="T72" fmla="*/ 1414 w 1699"/>
                <a:gd name="T73" fmla="*/ 451 h 664"/>
                <a:gd name="T74" fmla="*/ 1423 w 1699"/>
                <a:gd name="T75" fmla="*/ 444 h 664"/>
                <a:gd name="T76" fmla="*/ 1396 w 1699"/>
                <a:gd name="T77" fmla="*/ 440 h 664"/>
                <a:gd name="T78" fmla="*/ 1372 w 1699"/>
                <a:gd name="T79" fmla="*/ 442 h 664"/>
                <a:gd name="T80" fmla="*/ 1347 w 1699"/>
                <a:gd name="T81" fmla="*/ 447 h 664"/>
                <a:gd name="T82" fmla="*/ 1322 w 1699"/>
                <a:gd name="T83" fmla="*/ 458 h 664"/>
                <a:gd name="T84" fmla="*/ 1312 w 1699"/>
                <a:gd name="T85" fmla="*/ 460 h 664"/>
                <a:gd name="T86" fmla="*/ 1305 w 1699"/>
                <a:gd name="T87" fmla="*/ 460 h 664"/>
                <a:gd name="T88" fmla="*/ 1310 w 1699"/>
                <a:gd name="T89" fmla="*/ 453 h 664"/>
                <a:gd name="T90" fmla="*/ 1317 w 1699"/>
                <a:gd name="T91" fmla="*/ 444 h 664"/>
                <a:gd name="T92" fmla="*/ 1335 w 1699"/>
                <a:gd name="T93" fmla="*/ 437 h 664"/>
                <a:gd name="T94" fmla="*/ 1358 w 1699"/>
                <a:gd name="T95" fmla="*/ 430 h 664"/>
                <a:gd name="T96" fmla="*/ 1380 w 1699"/>
                <a:gd name="T97" fmla="*/ 426 h 664"/>
                <a:gd name="T98" fmla="*/ 1407 w 1699"/>
                <a:gd name="T99" fmla="*/ 428 h 664"/>
                <a:gd name="T100" fmla="*/ 838 w 1699"/>
                <a:gd name="T101" fmla="*/ 0 h 664"/>
                <a:gd name="T102" fmla="*/ 0 w 1699"/>
                <a:gd name="T103" fmla="*/ 660 h 664"/>
                <a:gd name="T104" fmla="*/ 311 w 1699"/>
                <a:gd name="T105" fmla="*/ 657 h 664"/>
                <a:gd name="T106" fmla="*/ 1425 w 1699"/>
                <a:gd name="T107" fmla="*/ 653 h 664"/>
                <a:gd name="T108" fmla="*/ 1699 w 1699"/>
                <a:gd name="T109" fmla="*/ 650 h 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99" h="664">
                  <a:moveTo>
                    <a:pt x="1636" y="601"/>
                  </a:moveTo>
                  <a:lnTo>
                    <a:pt x="1532" y="523"/>
                  </a:lnTo>
                  <a:lnTo>
                    <a:pt x="1530" y="527"/>
                  </a:lnTo>
                  <a:lnTo>
                    <a:pt x="1527" y="532"/>
                  </a:lnTo>
                  <a:lnTo>
                    <a:pt x="1525" y="534"/>
                  </a:lnTo>
                  <a:lnTo>
                    <a:pt x="1525" y="535"/>
                  </a:lnTo>
                  <a:lnTo>
                    <a:pt x="1523" y="534"/>
                  </a:lnTo>
                  <a:lnTo>
                    <a:pt x="1521" y="527"/>
                  </a:lnTo>
                  <a:lnTo>
                    <a:pt x="1520" y="519"/>
                  </a:lnTo>
                  <a:lnTo>
                    <a:pt x="1518" y="514"/>
                  </a:lnTo>
                  <a:lnTo>
                    <a:pt x="1518" y="514"/>
                  </a:lnTo>
                  <a:lnTo>
                    <a:pt x="1518" y="512"/>
                  </a:lnTo>
                  <a:lnTo>
                    <a:pt x="1518" y="512"/>
                  </a:lnTo>
                  <a:lnTo>
                    <a:pt x="1518" y="512"/>
                  </a:lnTo>
                  <a:lnTo>
                    <a:pt x="1470" y="477"/>
                  </a:lnTo>
                  <a:lnTo>
                    <a:pt x="1470" y="477"/>
                  </a:lnTo>
                  <a:lnTo>
                    <a:pt x="1470" y="477"/>
                  </a:lnTo>
                  <a:lnTo>
                    <a:pt x="1469" y="479"/>
                  </a:lnTo>
                  <a:lnTo>
                    <a:pt x="1469" y="479"/>
                  </a:lnTo>
                  <a:lnTo>
                    <a:pt x="1465" y="483"/>
                  </a:lnTo>
                  <a:lnTo>
                    <a:pt x="1460" y="486"/>
                  </a:lnTo>
                  <a:lnTo>
                    <a:pt x="1454" y="488"/>
                  </a:lnTo>
                  <a:lnTo>
                    <a:pt x="1453" y="490"/>
                  </a:lnTo>
                  <a:lnTo>
                    <a:pt x="1453" y="488"/>
                  </a:lnTo>
                  <a:lnTo>
                    <a:pt x="1454" y="481"/>
                  </a:lnTo>
                  <a:lnTo>
                    <a:pt x="1456" y="475"/>
                  </a:lnTo>
                  <a:lnTo>
                    <a:pt x="1458" y="470"/>
                  </a:lnTo>
                  <a:lnTo>
                    <a:pt x="1458" y="470"/>
                  </a:lnTo>
                  <a:lnTo>
                    <a:pt x="1460" y="468"/>
                  </a:lnTo>
                  <a:lnTo>
                    <a:pt x="1460" y="468"/>
                  </a:lnTo>
                  <a:lnTo>
                    <a:pt x="1460" y="468"/>
                  </a:lnTo>
                  <a:lnTo>
                    <a:pt x="1439" y="453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7" y="454"/>
                  </a:lnTo>
                  <a:lnTo>
                    <a:pt x="1433" y="477"/>
                  </a:lnTo>
                  <a:lnTo>
                    <a:pt x="1432" y="495"/>
                  </a:lnTo>
                  <a:lnTo>
                    <a:pt x="1433" y="512"/>
                  </a:lnTo>
                  <a:lnTo>
                    <a:pt x="1437" y="535"/>
                  </a:lnTo>
                  <a:lnTo>
                    <a:pt x="1437" y="542"/>
                  </a:lnTo>
                  <a:lnTo>
                    <a:pt x="1435" y="549"/>
                  </a:lnTo>
                  <a:lnTo>
                    <a:pt x="1432" y="556"/>
                  </a:lnTo>
                  <a:lnTo>
                    <a:pt x="1430" y="560"/>
                  </a:lnTo>
                  <a:lnTo>
                    <a:pt x="1428" y="558"/>
                  </a:lnTo>
                  <a:lnTo>
                    <a:pt x="1425" y="553"/>
                  </a:lnTo>
                  <a:lnTo>
                    <a:pt x="1421" y="546"/>
                  </a:lnTo>
                  <a:lnTo>
                    <a:pt x="1419" y="541"/>
                  </a:lnTo>
                  <a:lnTo>
                    <a:pt x="1417" y="516"/>
                  </a:lnTo>
                  <a:lnTo>
                    <a:pt x="1417" y="495"/>
                  </a:lnTo>
                  <a:lnTo>
                    <a:pt x="1421" y="475"/>
                  </a:lnTo>
                  <a:lnTo>
                    <a:pt x="1428" y="451"/>
                  </a:lnTo>
                  <a:lnTo>
                    <a:pt x="1426" y="453"/>
                  </a:lnTo>
                  <a:lnTo>
                    <a:pt x="1421" y="456"/>
                  </a:lnTo>
                  <a:lnTo>
                    <a:pt x="1412" y="463"/>
                  </a:lnTo>
                  <a:lnTo>
                    <a:pt x="1402" y="472"/>
                  </a:lnTo>
                  <a:lnTo>
                    <a:pt x="1393" y="483"/>
                  </a:lnTo>
                  <a:lnTo>
                    <a:pt x="1382" y="493"/>
                  </a:lnTo>
                  <a:lnTo>
                    <a:pt x="1375" y="505"/>
                  </a:lnTo>
                  <a:lnTo>
                    <a:pt x="1370" y="516"/>
                  </a:lnTo>
                  <a:lnTo>
                    <a:pt x="1366" y="519"/>
                  </a:lnTo>
                  <a:lnTo>
                    <a:pt x="1361" y="525"/>
                  </a:lnTo>
                  <a:lnTo>
                    <a:pt x="1356" y="528"/>
                  </a:lnTo>
                  <a:lnTo>
                    <a:pt x="1354" y="530"/>
                  </a:lnTo>
                  <a:lnTo>
                    <a:pt x="1354" y="527"/>
                  </a:lnTo>
                  <a:lnTo>
                    <a:pt x="1354" y="521"/>
                  </a:lnTo>
                  <a:lnTo>
                    <a:pt x="1354" y="512"/>
                  </a:lnTo>
                  <a:lnTo>
                    <a:pt x="1356" y="507"/>
                  </a:lnTo>
                  <a:lnTo>
                    <a:pt x="1363" y="497"/>
                  </a:lnTo>
                  <a:lnTo>
                    <a:pt x="1372" y="484"/>
                  </a:lnTo>
                  <a:lnTo>
                    <a:pt x="1382" y="474"/>
                  </a:lnTo>
                  <a:lnTo>
                    <a:pt x="1395" y="465"/>
                  </a:lnTo>
                  <a:lnTo>
                    <a:pt x="1405" y="456"/>
                  </a:lnTo>
                  <a:lnTo>
                    <a:pt x="1414" y="451"/>
                  </a:lnTo>
                  <a:lnTo>
                    <a:pt x="1421" y="446"/>
                  </a:lnTo>
                  <a:lnTo>
                    <a:pt x="1423" y="444"/>
                  </a:lnTo>
                  <a:lnTo>
                    <a:pt x="1409" y="442"/>
                  </a:lnTo>
                  <a:lnTo>
                    <a:pt x="1396" y="440"/>
                  </a:lnTo>
                  <a:lnTo>
                    <a:pt x="1384" y="440"/>
                  </a:lnTo>
                  <a:lnTo>
                    <a:pt x="1372" y="442"/>
                  </a:lnTo>
                  <a:lnTo>
                    <a:pt x="1359" y="444"/>
                  </a:lnTo>
                  <a:lnTo>
                    <a:pt x="1347" y="447"/>
                  </a:lnTo>
                  <a:lnTo>
                    <a:pt x="1335" y="453"/>
                  </a:lnTo>
                  <a:lnTo>
                    <a:pt x="1322" y="458"/>
                  </a:lnTo>
                  <a:lnTo>
                    <a:pt x="1319" y="460"/>
                  </a:lnTo>
                  <a:lnTo>
                    <a:pt x="1312" y="460"/>
                  </a:lnTo>
                  <a:lnTo>
                    <a:pt x="1307" y="460"/>
                  </a:lnTo>
                  <a:lnTo>
                    <a:pt x="1305" y="460"/>
                  </a:lnTo>
                  <a:lnTo>
                    <a:pt x="1307" y="458"/>
                  </a:lnTo>
                  <a:lnTo>
                    <a:pt x="1310" y="453"/>
                  </a:lnTo>
                  <a:lnTo>
                    <a:pt x="1314" y="447"/>
                  </a:lnTo>
                  <a:lnTo>
                    <a:pt x="1317" y="444"/>
                  </a:lnTo>
                  <a:lnTo>
                    <a:pt x="1326" y="440"/>
                  </a:lnTo>
                  <a:lnTo>
                    <a:pt x="1335" y="437"/>
                  </a:lnTo>
                  <a:lnTo>
                    <a:pt x="1345" y="433"/>
                  </a:lnTo>
                  <a:lnTo>
                    <a:pt x="1358" y="430"/>
                  </a:lnTo>
                  <a:lnTo>
                    <a:pt x="1368" y="428"/>
                  </a:lnTo>
                  <a:lnTo>
                    <a:pt x="1380" y="426"/>
                  </a:lnTo>
                  <a:lnTo>
                    <a:pt x="1395" y="426"/>
                  </a:lnTo>
                  <a:lnTo>
                    <a:pt x="1407" y="428"/>
                  </a:lnTo>
                  <a:lnTo>
                    <a:pt x="1000" y="121"/>
                  </a:lnTo>
                  <a:lnTo>
                    <a:pt x="838" y="0"/>
                  </a:lnTo>
                  <a:lnTo>
                    <a:pt x="678" y="127"/>
                  </a:lnTo>
                  <a:lnTo>
                    <a:pt x="0" y="660"/>
                  </a:lnTo>
                  <a:lnTo>
                    <a:pt x="301" y="664"/>
                  </a:lnTo>
                  <a:lnTo>
                    <a:pt x="311" y="657"/>
                  </a:lnTo>
                  <a:lnTo>
                    <a:pt x="859" y="217"/>
                  </a:lnTo>
                  <a:lnTo>
                    <a:pt x="1425" y="653"/>
                  </a:lnTo>
                  <a:lnTo>
                    <a:pt x="1629" y="652"/>
                  </a:lnTo>
                  <a:lnTo>
                    <a:pt x="1699" y="650"/>
                  </a:lnTo>
                  <a:lnTo>
                    <a:pt x="1636" y="601"/>
                  </a:lnTo>
                  <a:close/>
                </a:path>
              </a:pathLst>
            </a:custGeom>
            <a:solidFill>
              <a:srgbClr val="F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2815" y="977"/>
              <a:ext cx="178" cy="86"/>
            </a:xfrm>
            <a:custGeom>
              <a:avLst/>
              <a:gdLst>
                <a:gd name="T0" fmla="*/ 86 w 178"/>
                <a:gd name="T1" fmla="*/ 86 h 86"/>
                <a:gd name="T2" fmla="*/ 104 w 178"/>
                <a:gd name="T3" fmla="*/ 84 h 86"/>
                <a:gd name="T4" fmla="*/ 122 w 178"/>
                <a:gd name="T5" fmla="*/ 79 h 86"/>
                <a:gd name="T6" fmla="*/ 136 w 178"/>
                <a:gd name="T7" fmla="*/ 72 h 86"/>
                <a:gd name="T8" fmla="*/ 150 w 178"/>
                <a:gd name="T9" fmla="*/ 61 h 86"/>
                <a:gd name="T10" fmla="*/ 160 w 178"/>
                <a:gd name="T11" fmla="*/ 47 h 86"/>
                <a:gd name="T12" fmla="*/ 169 w 178"/>
                <a:gd name="T13" fmla="*/ 33 h 86"/>
                <a:gd name="T14" fmla="*/ 176 w 178"/>
                <a:gd name="T15" fmla="*/ 17 h 86"/>
                <a:gd name="T16" fmla="*/ 178 w 178"/>
                <a:gd name="T17" fmla="*/ 0 h 86"/>
                <a:gd name="T18" fmla="*/ 0 w 178"/>
                <a:gd name="T19" fmla="*/ 17 h 86"/>
                <a:gd name="T20" fmla="*/ 5 w 178"/>
                <a:gd name="T21" fmla="*/ 31 h 86"/>
                <a:gd name="T22" fmla="*/ 11 w 178"/>
                <a:gd name="T23" fmla="*/ 44 h 86"/>
                <a:gd name="T24" fmla="*/ 19 w 178"/>
                <a:gd name="T25" fmla="*/ 56 h 86"/>
                <a:gd name="T26" fmla="*/ 30 w 178"/>
                <a:gd name="T27" fmla="*/ 67 h 86"/>
                <a:gd name="T28" fmla="*/ 42 w 178"/>
                <a:gd name="T29" fmla="*/ 74 h 86"/>
                <a:gd name="T30" fmla="*/ 56 w 178"/>
                <a:gd name="T31" fmla="*/ 81 h 86"/>
                <a:gd name="T32" fmla="*/ 70 w 178"/>
                <a:gd name="T33" fmla="*/ 84 h 86"/>
                <a:gd name="T34" fmla="*/ 86 w 178"/>
                <a:gd name="T35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8" h="86">
                  <a:moveTo>
                    <a:pt x="86" y="86"/>
                  </a:moveTo>
                  <a:lnTo>
                    <a:pt x="104" y="84"/>
                  </a:lnTo>
                  <a:lnTo>
                    <a:pt x="122" y="79"/>
                  </a:lnTo>
                  <a:lnTo>
                    <a:pt x="136" y="72"/>
                  </a:lnTo>
                  <a:lnTo>
                    <a:pt x="150" y="61"/>
                  </a:lnTo>
                  <a:lnTo>
                    <a:pt x="160" y="47"/>
                  </a:lnTo>
                  <a:lnTo>
                    <a:pt x="169" y="33"/>
                  </a:lnTo>
                  <a:lnTo>
                    <a:pt x="176" y="17"/>
                  </a:lnTo>
                  <a:lnTo>
                    <a:pt x="178" y="0"/>
                  </a:lnTo>
                  <a:lnTo>
                    <a:pt x="0" y="17"/>
                  </a:lnTo>
                  <a:lnTo>
                    <a:pt x="5" y="31"/>
                  </a:lnTo>
                  <a:lnTo>
                    <a:pt x="11" y="44"/>
                  </a:lnTo>
                  <a:lnTo>
                    <a:pt x="19" y="56"/>
                  </a:lnTo>
                  <a:lnTo>
                    <a:pt x="30" y="67"/>
                  </a:lnTo>
                  <a:lnTo>
                    <a:pt x="42" y="74"/>
                  </a:lnTo>
                  <a:lnTo>
                    <a:pt x="56" y="81"/>
                  </a:lnTo>
                  <a:lnTo>
                    <a:pt x="70" y="84"/>
                  </a:lnTo>
                  <a:lnTo>
                    <a:pt x="86" y="86"/>
                  </a:lnTo>
                  <a:close/>
                </a:path>
              </a:pathLst>
            </a:custGeom>
            <a:solidFill>
              <a:srgbClr val="FFF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3305" y="1139"/>
              <a:ext cx="54" cy="54"/>
            </a:xfrm>
            <a:custGeom>
              <a:avLst/>
              <a:gdLst>
                <a:gd name="T0" fmla="*/ 19 w 54"/>
                <a:gd name="T1" fmla="*/ 0 h 54"/>
                <a:gd name="T2" fmla="*/ 10 w 54"/>
                <a:gd name="T3" fmla="*/ 5 h 54"/>
                <a:gd name="T4" fmla="*/ 3 w 54"/>
                <a:gd name="T5" fmla="*/ 12 h 54"/>
                <a:gd name="T6" fmla="*/ 0 w 54"/>
                <a:gd name="T7" fmla="*/ 23 h 54"/>
                <a:gd name="T8" fmla="*/ 0 w 54"/>
                <a:gd name="T9" fmla="*/ 33 h 54"/>
                <a:gd name="T10" fmla="*/ 5 w 54"/>
                <a:gd name="T11" fmla="*/ 44 h 54"/>
                <a:gd name="T12" fmla="*/ 12 w 54"/>
                <a:gd name="T13" fmla="*/ 51 h 54"/>
                <a:gd name="T14" fmla="*/ 22 w 54"/>
                <a:gd name="T15" fmla="*/ 54 h 54"/>
                <a:gd name="T16" fmla="*/ 35 w 54"/>
                <a:gd name="T17" fmla="*/ 54 h 54"/>
                <a:gd name="T18" fmla="*/ 44 w 54"/>
                <a:gd name="T19" fmla="*/ 49 h 54"/>
                <a:gd name="T20" fmla="*/ 51 w 54"/>
                <a:gd name="T21" fmla="*/ 40 h 54"/>
                <a:gd name="T22" fmla="*/ 54 w 54"/>
                <a:gd name="T23" fmla="*/ 30 h 54"/>
                <a:gd name="T24" fmla="*/ 54 w 54"/>
                <a:gd name="T25" fmla="*/ 19 h 54"/>
                <a:gd name="T26" fmla="*/ 49 w 54"/>
                <a:gd name="T27" fmla="*/ 10 h 54"/>
                <a:gd name="T28" fmla="*/ 42 w 54"/>
                <a:gd name="T29" fmla="*/ 3 h 54"/>
                <a:gd name="T30" fmla="*/ 31 w 54"/>
                <a:gd name="T31" fmla="*/ 0 h 54"/>
                <a:gd name="T32" fmla="*/ 19 w 54"/>
                <a:gd name="T3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54">
                  <a:moveTo>
                    <a:pt x="19" y="0"/>
                  </a:moveTo>
                  <a:lnTo>
                    <a:pt x="10" y="5"/>
                  </a:lnTo>
                  <a:lnTo>
                    <a:pt x="3" y="12"/>
                  </a:lnTo>
                  <a:lnTo>
                    <a:pt x="0" y="23"/>
                  </a:lnTo>
                  <a:lnTo>
                    <a:pt x="0" y="33"/>
                  </a:lnTo>
                  <a:lnTo>
                    <a:pt x="5" y="44"/>
                  </a:lnTo>
                  <a:lnTo>
                    <a:pt x="12" y="51"/>
                  </a:lnTo>
                  <a:lnTo>
                    <a:pt x="22" y="54"/>
                  </a:lnTo>
                  <a:lnTo>
                    <a:pt x="35" y="54"/>
                  </a:lnTo>
                  <a:lnTo>
                    <a:pt x="44" y="49"/>
                  </a:lnTo>
                  <a:lnTo>
                    <a:pt x="51" y="40"/>
                  </a:lnTo>
                  <a:lnTo>
                    <a:pt x="54" y="30"/>
                  </a:lnTo>
                  <a:lnTo>
                    <a:pt x="54" y="19"/>
                  </a:lnTo>
                  <a:lnTo>
                    <a:pt x="49" y="10"/>
                  </a:lnTo>
                  <a:lnTo>
                    <a:pt x="42" y="3"/>
                  </a:lnTo>
                  <a:lnTo>
                    <a:pt x="31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3"/>
            <p:cNvSpPr>
              <a:spLocks/>
            </p:cNvSpPr>
            <p:nvPr/>
          </p:nvSpPr>
          <p:spPr bwMode="auto">
            <a:xfrm>
              <a:off x="3736" y="1422"/>
              <a:ext cx="2" cy="2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0 h 2"/>
                <a:gd name="T4" fmla="*/ 2 w 2"/>
                <a:gd name="T5" fmla="*/ 0 h 2"/>
                <a:gd name="T6" fmla="*/ 2 w 2"/>
                <a:gd name="T7" fmla="*/ 0 h 2"/>
                <a:gd name="T8" fmla="*/ 0 w 2"/>
                <a:gd name="T9" fmla="*/ 0 h 2"/>
                <a:gd name="T10" fmla="*/ 0 w 2"/>
                <a:gd name="T11" fmla="*/ 2 h 2"/>
                <a:gd name="T12" fmla="*/ 2 w 2"/>
                <a:gd name="T13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4"/>
            <p:cNvSpPr>
              <a:spLocks/>
            </p:cNvSpPr>
            <p:nvPr/>
          </p:nvSpPr>
          <p:spPr bwMode="auto">
            <a:xfrm>
              <a:off x="3525" y="1403"/>
              <a:ext cx="211" cy="239"/>
            </a:xfrm>
            <a:custGeom>
              <a:avLst/>
              <a:gdLst>
                <a:gd name="T0" fmla="*/ 130 w 211"/>
                <a:gd name="T1" fmla="*/ 7 h 239"/>
                <a:gd name="T2" fmla="*/ 111 w 211"/>
                <a:gd name="T3" fmla="*/ 5 h 239"/>
                <a:gd name="T4" fmla="*/ 95 w 211"/>
                <a:gd name="T5" fmla="*/ 2 h 239"/>
                <a:gd name="T6" fmla="*/ 79 w 211"/>
                <a:gd name="T7" fmla="*/ 0 h 239"/>
                <a:gd name="T8" fmla="*/ 72 w 211"/>
                <a:gd name="T9" fmla="*/ 2 h 239"/>
                <a:gd name="T10" fmla="*/ 68 w 211"/>
                <a:gd name="T11" fmla="*/ 14 h 239"/>
                <a:gd name="T12" fmla="*/ 81 w 211"/>
                <a:gd name="T13" fmla="*/ 17 h 239"/>
                <a:gd name="T14" fmla="*/ 107 w 211"/>
                <a:gd name="T15" fmla="*/ 23 h 239"/>
                <a:gd name="T16" fmla="*/ 127 w 211"/>
                <a:gd name="T17" fmla="*/ 24 h 239"/>
                <a:gd name="T18" fmla="*/ 141 w 211"/>
                <a:gd name="T19" fmla="*/ 26 h 239"/>
                <a:gd name="T20" fmla="*/ 155 w 211"/>
                <a:gd name="T21" fmla="*/ 28 h 239"/>
                <a:gd name="T22" fmla="*/ 169 w 211"/>
                <a:gd name="T23" fmla="*/ 30 h 239"/>
                <a:gd name="T24" fmla="*/ 165 w 211"/>
                <a:gd name="T25" fmla="*/ 42 h 239"/>
                <a:gd name="T26" fmla="*/ 139 w 211"/>
                <a:gd name="T27" fmla="*/ 72 h 239"/>
                <a:gd name="T28" fmla="*/ 114 w 211"/>
                <a:gd name="T29" fmla="*/ 100 h 239"/>
                <a:gd name="T30" fmla="*/ 98 w 211"/>
                <a:gd name="T31" fmla="*/ 120 h 239"/>
                <a:gd name="T32" fmla="*/ 81 w 211"/>
                <a:gd name="T33" fmla="*/ 125 h 239"/>
                <a:gd name="T34" fmla="*/ 53 w 211"/>
                <a:gd name="T35" fmla="*/ 134 h 239"/>
                <a:gd name="T36" fmla="*/ 28 w 211"/>
                <a:gd name="T37" fmla="*/ 148 h 239"/>
                <a:gd name="T38" fmla="*/ 9 w 211"/>
                <a:gd name="T39" fmla="*/ 164 h 239"/>
                <a:gd name="T40" fmla="*/ 10 w 211"/>
                <a:gd name="T41" fmla="*/ 181 h 239"/>
                <a:gd name="T42" fmla="*/ 30 w 211"/>
                <a:gd name="T43" fmla="*/ 164 h 239"/>
                <a:gd name="T44" fmla="*/ 49 w 211"/>
                <a:gd name="T45" fmla="*/ 151 h 239"/>
                <a:gd name="T46" fmla="*/ 70 w 211"/>
                <a:gd name="T47" fmla="*/ 141 h 239"/>
                <a:gd name="T48" fmla="*/ 97 w 211"/>
                <a:gd name="T49" fmla="*/ 134 h 239"/>
                <a:gd name="T50" fmla="*/ 77 w 211"/>
                <a:gd name="T51" fmla="*/ 164 h 239"/>
                <a:gd name="T52" fmla="*/ 58 w 211"/>
                <a:gd name="T53" fmla="*/ 216 h 239"/>
                <a:gd name="T54" fmla="*/ 74 w 211"/>
                <a:gd name="T55" fmla="*/ 225 h 239"/>
                <a:gd name="T56" fmla="*/ 74 w 211"/>
                <a:gd name="T57" fmla="*/ 222 h 239"/>
                <a:gd name="T58" fmla="*/ 77 w 211"/>
                <a:gd name="T59" fmla="*/ 195 h 239"/>
                <a:gd name="T60" fmla="*/ 98 w 211"/>
                <a:gd name="T61" fmla="*/ 148 h 239"/>
                <a:gd name="T62" fmla="*/ 105 w 211"/>
                <a:gd name="T63" fmla="*/ 164 h 239"/>
                <a:gd name="T64" fmla="*/ 116 w 211"/>
                <a:gd name="T65" fmla="*/ 202 h 239"/>
                <a:gd name="T66" fmla="*/ 134 w 211"/>
                <a:gd name="T67" fmla="*/ 231 h 239"/>
                <a:gd name="T68" fmla="*/ 144 w 211"/>
                <a:gd name="T69" fmla="*/ 238 h 239"/>
                <a:gd name="T70" fmla="*/ 146 w 211"/>
                <a:gd name="T71" fmla="*/ 236 h 239"/>
                <a:gd name="T72" fmla="*/ 146 w 211"/>
                <a:gd name="T73" fmla="*/ 220 h 239"/>
                <a:gd name="T74" fmla="*/ 132 w 211"/>
                <a:gd name="T75" fmla="*/ 195 h 239"/>
                <a:gd name="T76" fmla="*/ 118 w 211"/>
                <a:gd name="T77" fmla="*/ 160 h 239"/>
                <a:gd name="T78" fmla="*/ 116 w 211"/>
                <a:gd name="T79" fmla="*/ 135 h 239"/>
                <a:gd name="T80" fmla="*/ 134 w 211"/>
                <a:gd name="T81" fmla="*/ 114 h 239"/>
                <a:gd name="T82" fmla="*/ 160 w 211"/>
                <a:gd name="T83" fmla="*/ 84 h 239"/>
                <a:gd name="T84" fmla="*/ 186 w 211"/>
                <a:gd name="T85" fmla="*/ 53 h 239"/>
                <a:gd name="T86" fmla="*/ 211 w 211"/>
                <a:gd name="T87" fmla="*/ 21 h 239"/>
                <a:gd name="T88" fmla="*/ 208 w 211"/>
                <a:gd name="T89" fmla="*/ 17 h 239"/>
                <a:gd name="T90" fmla="*/ 195 w 211"/>
                <a:gd name="T91" fmla="*/ 16 h 239"/>
                <a:gd name="T92" fmla="*/ 176 w 211"/>
                <a:gd name="T93" fmla="*/ 12 h 239"/>
                <a:gd name="T94" fmla="*/ 153 w 211"/>
                <a:gd name="T95" fmla="*/ 9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11" h="239">
                  <a:moveTo>
                    <a:pt x="141" y="7"/>
                  </a:moveTo>
                  <a:lnTo>
                    <a:pt x="130" y="7"/>
                  </a:lnTo>
                  <a:lnTo>
                    <a:pt x="121" y="5"/>
                  </a:lnTo>
                  <a:lnTo>
                    <a:pt x="111" y="5"/>
                  </a:lnTo>
                  <a:lnTo>
                    <a:pt x="102" y="3"/>
                  </a:lnTo>
                  <a:lnTo>
                    <a:pt x="95" y="2"/>
                  </a:lnTo>
                  <a:lnTo>
                    <a:pt x="86" y="2"/>
                  </a:lnTo>
                  <a:lnTo>
                    <a:pt x="79" y="0"/>
                  </a:lnTo>
                  <a:lnTo>
                    <a:pt x="74" y="0"/>
                  </a:lnTo>
                  <a:lnTo>
                    <a:pt x="72" y="2"/>
                  </a:lnTo>
                  <a:lnTo>
                    <a:pt x="70" y="7"/>
                  </a:lnTo>
                  <a:lnTo>
                    <a:pt x="68" y="14"/>
                  </a:lnTo>
                  <a:lnTo>
                    <a:pt x="68" y="16"/>
                  </a:lnTo>
                  <a:lnTo>
                    <a:pt x="81" y="17"/>
                  </a:lnTo>
                  <a:lnTo>
                    <a:pt x="95" y="21"/>
                  </a:lnTo>
                  <a:lnTo>
                    <a:pt x="107" y="23"/>
                  </a:lnTo>
                  <a:lnTo>
                    <a:pt x="119" y="24"/>
                  </a:lnTo>
                  <a:lnTo>
                    <a:pt x="127" y="24"/>
                  </a:lnTo>
                  <a:lnTo>
                    <a:pt x="134" y="26"/>
                  </a:lnTo>
                  <a:lnTo>
                    <a:pt x="141" y="26"/>
                  </a:lnTo>
                  <a:lnTo>
                    <a:pt x="148" y="26"/>
                  </a:lnTo>
                  <a:lnTo>
                    <a:pt x="155" y="28"/>
                  </a:lnTo>
                  <a:lnTo>
                    <a:pt x="162" y="28"/>
                  </a:lnTo>
                  <a:lnTo>
                    <a:pt x="169" y="30"/>
                  </a:lnTo>
                  <a:lnTo>
                    <a:pt x="176" y="30"/>
                  </a:lnTo>
                  <a:lnTo>
                    <a:pt x="165" y="42"/>
                  </a:lnTo>
                  <a:lnTo>
                    <a:pt x="153" y="56"/>
                  </a:lnTo>
                  <a:lnTo>
                    <a:pt x="139" y="72"/>
                  </a:lnTo>
                  <a:lnTo>
                    <a:pt x="127" y="86"/>
                  </a:lnTo>
                  <a:lnTo>
                    <a:pt x="114" y="100"/>
                  </a:lnTo>
                  <a:lnTo>
                    <a:pt x="105" y="113"/>
                  </a:lnTo>
                  <a:lnTo>
                    <a:pt x="98" y="120"/>
                  </a:lnTo>
                  <a:lnTo>
                    <a:pt x="97" y="123"/>
                  </a:lnTo>
                  <a:lnTo>
                    <a:pt x="81" y="125"/>
                  </a:lnTo>
                  <a:lnTo>
                    <a:pt x="67" y="128"/>
                  </a:lnTo>
                  <a:lnTo>
                    <a:pt x="53" y="134"/>
                  </a:lnTo>
                  <a:lnTo>
                    <a:pt x="40" y="139"/>
                  </a:lnTo>
                  <a:lnTo>
                    <a:pt x="28" y="148"/>
                  </a:lnTo>
                  <a:lnTo>
                    <a:pt x="17" y="157"/>
                  </a:lnTo>
                  <a:lnTo>
                    <a:pt x="9" y="164"/>
                  </a:lnTo>
                  <a:lnTo>
                    <a:pt x="0" y="172"/>
                  </a:lnTo>
                  <a:lnTo>
                    <a:pt x="10" y="181"/>
                  </a:lnTo>
                  <a:lnTo>
                    <a:pt x="19" y="172"/>
                  </a:lnTo>
                  <a:lnTo>
                    <a:pt x="30" y="164"/>
                  </a:lnTo>
                  <a:lnTo>
                    <a:pt x="38" y="157"/>
                  </a:lnTo>
                  <a:lnTo>
                    <a:pt x="49" y="151"/>
                  </a:lnTo>
                  <a:lnTo>
                    <a:pt x="60" y="146"/>
                  </a:lnTo>
                  <a:lnTo>
                    <a:pt x="70" y="141"/>
                  </a:lnTo>
                  <a:lnTo>
                    <a:pt x="83" y="137"/>
                  </a:lnTo>
                  <a:lnTo>
                    <a:pt x="97" y="134"/>
                  </a:lnTo>
                  <a:lnTo>
                    <a:pt x="91" y="142"/>
                  </a:lnTo>
                  <a:lnTo>
                    <a:pt x="77" y="164"/>
                  </a:lnTo>
                  <a:lnTo>
                    <a:pt x="65" y="190"/>
                  </a:lnTo>
                  <a:lnTo>
                    <a:pt x="58" y="216"/>
                  </a:lnTo>
                  <a:lnTo>
                    <a:pt x="72" y="227"/>
                  </a:lnTo>
                  <a:lnTo>
                    <a:pt x="74" y="225"/>
                  </a:lnTo>
                  <a:lnTo>
                    <a:pt x="74" y="223"/>
                  </a:lnTo>
                  <a:lnTo>
                    <a:pt x="74" y="222"/>
                  </a:lnTo>
                  <a:lnTo>
                    <a:pt x="74" y="220"/>
                  </a:lnTo>
                  <a:lnTo>
                    <a:pt x="77" y="195"/>
                  </a:lnTo>
                  <a:lnTo>
                    <a:pt x="88" y="169"/>
                  </a:lnTo>
                  <a:lnTo>
                    <a:pt x="98" y="148"/>
                  </a:lnTo>
                  <a:lnTo>
                    <a:pt x="104" y="139"/>
                  </a:lnTo>
                  <a:lnTo>
                    <a:pt x="105" y="164"/>
                  </a:lnTo>
                  <a:lnTo>
                    <a:pt x="111" y="183"/>
                  </a:lnTo>
                  <a:lnTo>
                    <a:pt x="116" y="202"/>
                  </a:lnTo>
                  <a:lnTo>
                    <a:pt x="128" y="225"/>
                  </a:lnTo>
                  <a:lnTo>
                    <a:pt x="134" y="231"/>
                  </a:lnTo>
                  <a:lnTo>
                    <a:pt x="139" y="234"/>
                  </a:lnTo>
                  <a:lnTo>
                    <a:pt x="144" y="238"/>
                  </a:lnTo>
                  <a:lnTo>
                    <a:pt x="146" y="239"/>
                  </a:lnTo>
                  <a:lnTo>
                    <a:pt x="146" y="236"/>
                  </a:lnTo>
                  <a:lnTo>
                    <a:pt x="148" y="229"/>
                  </a:lnTo>
                  <a:lnTo>
                    <a:pt x="146" y="220"/>
                  </a:lnTo>
                  <a:lnTo>
                    <a:pt x="144" y="215"/>
                  </a:lnTo>
                  <a:lnTo>
                    <a:pt x="132" y="195"/>
                  </a:lnTo>
                  <a:lnTo>
                    <a:pt x="123" y="178"/>
                  </a:lnTo>
                  <a:lnTo>
                    <a:pt x="118" y="160"/>
                  </a:lnTo>
                  <a:lnTo>
                    <a:pt x="112" y="139"/>
                  </a:lnTo>
                  <a:lnTo>
                    <a:pt x="116" y="135"/>
                  </a:lnTo>
                  <a:lnTo>
                    <a:pt x="123" y="127"/>
                  </a:lnTo>
                  <a:lnTo>
                    <a:pt x="134" y="114"/>
                  </a:lnTo>
                  <a:lnTo>
                    <a:pt x="146" y="100"/>
                  </a:lnTo>
                  <a:lnTo>
                    <a:pt x="160" y="84"/>
                  </a:lnTo>
                  <a:lnTo>
                    <a:pt x="174" y="67"/>
                  </a:lnTo>
                  <a:lnTo>
                    <a:pt x="186" y="53"/>
                  </a:lnTo>
                  <a:lnTo>
                    <a:pt x="199" y="39"/>
                  </a:lnTo>
                  <a:lnTo>
                    <a:pt x="211" y="21"/>
                  </a:lnTo>
                  <a:lnTo>
                    <a:pt x="211" y="19"/>
                  </a:lnTo>
                  <a:lnTo>
                    <a:pt x="208" y="17"/>
                  </a:lnTo>
                  <a:lnTo>
                    <a:pt x="204" y="16"/>
                  </a:lnTo>
                  <a:lnTo>
                    <a:pt x="195" y="16"/>
                  </a:lnTo>
                  <a:lnTo>
                    <a:pt x="186" y="14"/>
                  </a:lnTo>
                  <a:lnTo>
                    <a:pt x="176" y="12"/>
                  </a:lnTo>
                  <a:lnTo>
                    <a:pt x="165" y="10"/>
                  </a:lnTo>
                  <a:lnTo>
                    <a:pt x="153" y="9"/>
                  </a:lnTo>
                  <a:lnTo>
                    <a:pt x="141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5"/>
            <p:cNvSpPr>
              <a:spLocks/>
            </p:cNvSpPr>
            <p:nvPr/>
          </p:nvSpPr>
          <p:spPr bwMode="auto">
            <a:xfrm>
              <a:off x="3472" y="1459"/>
              <a:ext cx="167" cy="101"/>
            </a:xfrm>
            <a:custGeom>
              <a:avLst/>
              <a:gdLst>
                <a:gd name="T0" fmla="*/ 148 w 167"/>
                <a:gd name="T1" fmla="*/ 42 h 101"/>
                <a:gd name="T2" fmla="*/ 167 w 167"/>
                <a:gd name="T3" fmla="*/ 30 h 101"/>
                <a:gd name="T4" fmla="*/ 164 w 167"/>
                <a:gd name="T5" fmla="*/ 27 h 101"/>
                <a:gd name="T6" fmla="*/ 155 w 167"/>
                <a:gd name="T7" fmla="*/ 20 h 101"/>
                <a:gd name="T8" fmla="*/ 139 w 167"/>
                <a:gd name="T9" fmla="*/ 11 h 101"/>
                <a:gd name="T10" fmla="*/ 120 w 167"/>
                <a:gd name="T11" fmla="*/ 0 h 101"/>
                <a:gd name="T12" fmla="*/ 114 w 167"/>
                <a:gd name="T13" fmla="*/ 2 h 101"/>
                <a:gd name="T14" fmla="*/ 109 w 167"/>
                <a:gd name="T15" fmla="*/ 4 h 101"/>
                <a:gd name="T16" fmla="*/ 102 w 167"/>
                <a:gd name="T17" fmla="*/ 5 h 101"/>
                <a:gd name="T18" fmla="*/ 97 w 167"/>
                <a:gd name="T19" fmla="*/ 7 h 101"/>
                <a:gd name="T20" fmla="*/ 106 w 167"/>
                <a:gd name="T21" fmla="*/ 13 h 101"/>
                <a:gd name="T22" fmla="*/ 113 w 167"/>
                <a:gd name="T23" fmla="*/ 16 h 101"/>
                <a:gd name="T24" fmla="*/ 121 w 167"/>
                <a:gd name="T25" fmla="*/ 21 h 101"/>
                <a:gd name="T26" fmla="*/ 128 w 167"/>
                <a:gd name="T27" fmla="*/ 25 h 101"/>
                <a:gd name="T28" fmla="*/ 114 w 167"/>
                <a:gd name="T29" fmla="*/ 34 h 101"/>
                <a:gd name="T30" fmla="*/ 97 w 167"/>
                <a:gd name="T31" fmla="*/ 42 h 101"/>
                <a:gd name="T32" fmla="*/ 79 w 167"/>
                <a:gd name="T33" fmla="*/ 51 h 101"/>
                <a:gd name="T34" fmla="*/ 62 w 167"/>
                <a:gd name="T35" fmla="*/ 60 h 101"/>
                <a:gd name="T36" fmla="*/ 46 w 167"/>
                <a:gd name="T37" fmla="*/ 69 h 101"/>
                <a:gd name="T38" fmla="*/ 33 w 167"/>
                <a:gd name="T39" fmla="*/ 76 h 101"/>
                <a:gd name="T40" fmla="*/ 25 w 167"/>
                <a:gd name="T41" fmla="*/ 79 h 101"/>
                <a:gd name="T42" fmla="*/ 21 w 167"/>
                <a:gd name="T43" fmla="*/ 81 h 101"/>
                <a:gd name="T44" fmla="*/ 16 w 167"/>
                <a:gd name="T45" fmla="*/ 79 h 101"/>
                <a:gd name="T46" fmla="*/ 10 w 167"/>
                <a:gd name="T47" fmla="*/ 78 h 101"/>
                <a:gd name="T48" fmla="*/ 5 w 167"/>
                <a:gd name="T49" fmla="*/ 78 h 101"/>
                <a:gd name="T50" fmla="*/ 0 w 167"/>
                <a:gd name="T51" fmla="*/ 76 h 101"/>
                <a:gd name="T52" fmla="*/ 32 w 167"/>
                <a:gd name="T53" fmla="*/ 101 h 101"/>
                <a:gd name="T54" fmla="*/ 39 w 167"/>
                <a:gd name="T55" fmla="*/ 97 h 101"/>
                <a:gd name="T56" fmla="*/ 51 w 167"/>
                <a:gd name="T57" fmla="*/ 90 h 101"/>
                <a:gd name="T58" fmla="*/ 65 w 167"/>
                <a:gd name="T59" fmla="*/ 83 h 101"/>
                <a:gd name="T60" fmla="*/ 83 w 167"/>
                <a:gd name="T61" fmla="*/ 74 h 101"/>
                <a:gd name="T62" fmla="*/ 99 w 167"/>
                <a:gd name="T63" fmla="*/ 65 h 101"/>
                <a:gd name="T64" fmla="*/ 116 w 167"/>
                <a:gd name="T65" fmla="*/ 57 h 101"/>
                <a:gd name="T66" fmla="*/ 134 w 167"/>
                <a:gd name="T67" fmla="*/ 50 h 101"/>
                <a:gd name="T68" fmla="*/ 148 w 167"/>
                <a:gd name="T69" fmla="*/ 42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67" h="101">
                  <a:moveTo>
                    <a:pt x="148" y="42"/>
                  </a:moveTo>
                  <a:lnTo>
                    <a:pt x="167" y="30"/>
                  </a:lnTo>
                  <a:lnTo>
                    <a:pt x="164" y="27"/>
                  </a:lnTo>
                  <a:lnTo>
                    <a:pt x="155" y="20"/>
                  </a:lnTo>
                  <a:lnTo>
                    <a:pt x="139" y="11"/>
                  </a:lnTo>
                  <a:lnTo>
                    <a:pt x="120" y="0"/>
                  </a:lnTo>
                  <a:lnTo>
                    <a:pt x="114" y="2"/>
                  </a:lnTo>
                  <a:lnTo>
                    <a:pt x="109" y="4"/>
                  </a:lnTo>
                  <a:lnTo>
                    <a:pt x="102" y="5"/>
                  </a:lnTo>
                  <a:lnTo>
                    <a:pt x="97" y="7"/>
                  </a:lnTo>
                  <a:lnTo>
                    <a:pt x="106" y="13"/>
                  </a:lnTo>
                  <a:lnTo>
                    <a:pt x="113" y="16"/>
                  </a:lnTo>
                  <a:lnTo>
                    <a:pt x="121" y="21"/>
                  </a:lnTo>
                  <a:lnTo>
                    <a:pt x="128" y="25"/>
                  </a:lnTo>
                  <a:lnTo>
                    <a:pt x="114" y="34"/>
                  </a:lnTo>
                  <a:lnTo>
                    <a:pt x="97" y="42"/>
                  </a:lnTo>
                  <a:lnTo>
                    <a:pt x="79" y="51"/>
                  </a:lnTo>
                  <a:lnTo>
                    <a:pt x="62" y="60"/>
                  </a:lnTo>
                  <a:lnTo>
                    <a:pt x="46" y="69"/>
                  </a:lnTo>
                  <a:lnTo>
                    <a:pt x="33" y="76"/>
                  </a:lnTo>
                  <a:lnTo>
                    <a:pt x="25" y="79"/>
                  </a:lnTo>
                  <a:lnTo>
                    <a:pt x="21" y="81"/>
                  </a:lnTo>
                  <a:lnTo>
                    <a:pt x="16" y="79"/>
                  </a:lnTo>
                  <a:lnTo>
                    <a:pt x="10" y="78"/>
                  </a:lnTo>
                  <a:lnTo>
                    <a:pt x="5" y="78"/>
                  </a:lnTo>
                  <a:lnTo>
                    <a:pt x="0" y="76"/>
                  </a:lnTo>
                  <a:lnTo>
                    <a:pt x="32" y="101"/>
                  </a:lnTo>
                  <a:lnTo>
                    <a:pt x="39" y="97"/>
                  </a:lnTo>
                  <a:lnTo>
                    <a:pt x="51" y="90"/>
                  </a:lnTo>
                  <a:lnTo>
                    <a:pt x="65" y="83"/>
                  </a:lnTo>
                  <a:lnTo>
                    <a:pt x="83" y="74"/>
                  </a:lnTo>
                  <a:lnTo>
                    <a:pt x="99" y="65"/>
                  </a:lnTo>
                  <a:lnTo>
                    <a:pt x="116" y="57"/>
                  </a:lnTo>
                  <a:lnTo>
                    <a:pt x="134" y="50"/>
                  </a:lnTo>
                  <a:lnTo>
                    <a:pt x="148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6"/>
            <p:cNvSpPr>
              <a:spLocks/>
            </p:cNvSpPr>
            <p:nvPr/>
          </p:nvSpPr>
          <p:spPr bwMode="auto">
            <a:xfrm>
              <a:off x="3157" y="1177"/>
              <a:ext cx="112" cy="67"/>
            </a:xfrm>
            <a:custGeom>
              <a:avLst/>
              <a:gdLst>
                <a:gd name="T0" fmla="*/ 93 w 112"/>
                <a:gd name="T1" fmla="*/ 0 h 67"/>
                <a:gd name="T2" fmla="*/ 88 w 112"/>
                <a:gd name="T3" fmla="*/ 6 h 67"/>
                <a:gd name="T4" fmla="*/ 0 w 112"/>
                <a:gd name="T5" fmla="*/ 67 h 67"/>
                <a:gd name="T6" fmla="*/ 111 w 112"/>
                <a:gd name="T7" fmla="*/ 67 h 67"/>
                <a:gd name="T8" fmla="*/ 112 w 112"/>
                <a:gd name="T9" fmla="*/ 67 h 67"/>
                <a:gd name="T10" fmla="*/ 93 w 112"/>
                <a:gd name="T1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67">
                  <a:moveTo>
                    <a:pt x="93" y="0"/>
                  </a:moveTo>
                  <a:lnTo>
                    <a:pt x="88" y="6"/>
                  </a:lnTo>
                  <a:lnTo>
                    <a:pt x="0" y="67"/>
                  </a:lnTo>
                  <a:lnTo>
                    <a:pt x="111" y="67"/>
                  </a:lnTo>
                  <a:lnTo>
                    <a:pt x="112" y="67"/>
                  </a:lnTo>
                  <a:lnTo>
                    <a:pt x="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7"/>
            <p:cNvSpPr>
              <a:spLocks/>
            </p:cNvSpPr>
            <p:nvPr/>
          </p:nvSpPr>
          <p:spPr bwMode="auto">
            <a:xfrm>
              <a:off x="3518" y="1575"/>
              <a:ext cx="17" cy="22"/>
            </a:xfrm>
            <a:custGeom>
              <a:avLst/>
              <a:gdLst>
                <a:gd name="T0" fmla="*/ 0 w 17"/>
                <a:gd name="T1" fmla="*/ 22 h 22"/>
                <a:gd name="T2" fmla="*/ 1 w 17"/>
                <a:gd name="T3" fmla="*/ 20 h 22"/>
                <a:gd name="T4" fmla="*/ 7 w 17"/>
                <a:gd name="T5" fmla="*/ 18 h 22"/>
                <a:gd name="T6" fmla="*/ 12 w 17"/>
                <a:gd name="T7" fmla="*/ 15 h 22"/>
                <a:gd name="T8" fmla="*/ 16 w 17"/>
                <a:gd name="T9" fmla="*/ 11 h 22"/>
                <a:gd name="T10" fmla="*/ 16 w 17"/>
                <a:gd name="T11" fmla="*/ 11 h 22"/>
                <a:gd name="T12" fmla="*/ 17 w 17"/>
                <a:gd name="T13" fmla="*/ 9 h 22"/>
                <a:gd name="T14" fmla="*/ 17 w 17"/>
                <a:gd name="T15" fmla="*/ 9 h 22"/>
                <a:gd name="T16" fmla="*/ 17 w 17"/>
                <a:gd name="T17" fmla="*/ 9 h 22"/>
                <a:gd name="T18" fmla="*/ 7 w 17"/>
                <a:gd name="T19" fmla="*/ 0 h 22"/>
                <a:gd name="T20" fmla="*/ 7 w 17"/>
                <a:gd name="T21" fmla="*/ 0 h 22"/>
                <a:gd name="T22" fmla="*/ 7 w 17"/>
                <a:gd name="T23" fmla="*/ 0 h 22"/>
                <a:gd name="T24" fmla="*/ 5 w 17"/>
                <a:gd name="T25" fmla="*/ 2 h 22"/>
                <a:gd name="T26" fmla="*/ 5 w 17"/>
                <a:gd name="T27" fmla="*/ 2 h 22"/>
                <a:gd name="T28" fmla="*/ 3 w 17"/>
                <a:gd name="T29" fmla="*/ 7 h 22"/>
                <a:gd name="T30" fmla="*/ 1 w 17"/>
                <a:gd name="T31" fmla="*/ 13 h 22"/>
                <a:gd name="T32" fmla="*/ 0 w 17"/>
                <a:gd name="T33" fmla="*/ 20 h 22"/>
                <a:gd name="T34" fmla="*/ 0 w 17"/>
                <a:gd name="T3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" h="22">
                  <a:moveTo>
                    <a:pt x="0" y="22"/>
                  </a:moveTo>
                  <a:lnTo>
                    <a:pt x="1" y="20"/>
                  </a:lnTo>
                  <a:lnTo>
                    <a:pt x="7" y="18"/>
                  </a:lnTo>
                  <a:lnTo>
                    <a:pt x="12" y="15"/>
                  </a:lnTo>
                  <a:lnTo>
                    <a:pt x="16" y="11"/>
                  </a:lnTo>
                  <a:lnTo>
                    <a:pt x="16" y="11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17" y="9"/>
                  </a:lnTo>
                  <a:lnTo>
                    <a:pt x="7" y="0"/>
                  </a:lnTo>
                  <a:lnTo>
                    <a:pt x="7" y="0"/>
                  </a:lnTo>
                  <a:lnTo>
                    <a:pt x="7" y="0"/>
                  </a:lnTo>
                  <a:lnTo>
                    <a:pt x="5" y="2"/>
                  </a:lnTo>
                  <a:lnTo>
                    <a:pt x="5" y="2"/>
                  </a:lnTo>
                  <a:lnTo>
                    <a:pt x="3" y="7"/>
                  </a:lnTo>
                  <a:lnTo>
                    <a:pt x="1" y="13"/>
                  </a:lnTo>
                  <a:lnTo>
                    <a:pt x="0" y="2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8"/>
            <p:cNvSpPr>
              <a:spLocks/>
            </p:cNvSpPr>
            <p:nvPr/>
          </p:nvSpPr>
          <p:spPr bwMode="auto">
            <a:xfrm>
              <a:off x="3583" y="1619"/>
              <a:ext cx="14" cy="23"/>
            </a:xfrm>
            <a:custGeom>
              <a:avLst/>
              <a:gdLst>
                <a:gd name="T0" fmla="*/ 7 w 14"/>
                <a:gd name="T1" fmla="*/ 23 h 23"/>
                <a:gd name="T2" fmla="*/ 7 w 14"/>
                <a:gd name="T3" fmla="*/ 22 h 23"/>
                <a:gd name="T4" fmla="*/ 9 w 14"/>
                <a:gd name="T5" fmla="*/ 20 h 23"/>
                <a:gd name="T6" fmla="*/ 12 w 14"/>
                <a:gd name="T7" fmla="*/ 15 h 23"/>
                <a:gd name="T8" fmla="*/ 14 w 14"/>
                <a:gd name="T9" fmla="*/ 11 h 23"/>
                <a:gd name="T10" fmla="*/ 0 w 14"/>
                <a:gd name="T11" fmla="*/ 0 h 23"/>
                <a:gd name="T12" fmla="*/ 0 w 14"/>
                <a:gd name="T13" fmla="*/ 0 h 23"/>
                <a:gd name="T14" fmla="*/ 0 w 14"/>
                <a:gd name="T15" fmla="*/ 0 h 23"/>
                <a:gd name="T16" fmla="*/ 0 w 14"/>
                <a:gd name="T17" fmla="*/ 2 h 23"/>
                <a:gd name="T18" fmla="*/ 0 w 14"/>
                <a:gd name="T19" fmla="*/ 2 h 23"/>
                <a:gd name="T20" fmla="*/ 2 w 14"/>
                <a:gd name="T21" fmla="*/ 7 h 23"/>
                <a:gd name="T22" fmla="*/ 3 w 14"/>
                <a:gd name="T23" fmla="*/ 15 h 23"/>
                <a:gd name="T24" fmla="*/ 5 w 14"/>
                <a:gd name="T25" fmla="*/ 22 h 23"/>
                <a:gd name="T26" fmla="*/ 7 w 14"/>
                <a:gd name="T27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" h="23">
                  <a:moveTo>
                    <a:pt x="7" y="23"/>
                  </a:moveTo>
                  <a:lnTo>
                    <a:pt x="7" y="22"/>
                  </a:lnTo>
                  <a:lnTo>
                    <a:pt x="9" y="20"/>
                  </a:lnTo>
                  <a:lnTo>
                    <a:pt x="12" y="15"/>
                  </a:lnTo>
                  <a:lnTo>
                    <a:pt x="14" y="1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7"/>
                  </a:lnTo>
                  <a:lnTo>
                    <a:pt x="3" y="15"/>
                  </a:lnTo>
                  <a:lnTo>
                    <a:pt x="5" y="22"/>
                  </a:lnTo>
                  <a:lnTo>
                    <a:pt x="7" y="23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9"/>
            <p:cNvSpPr>
              <a:spLocks/>
            </p:cNvSpPr>
            <p:nvPr/>
          </p:nvSpPr>
          <p:spPr bwMode="auto">
            <a:xfrm>
              <a:off x="3370" y="1533"/>
              <a:ext cx="134" cy="134"/>
            </a:xfrm>
            <a:custGeom>
              <a:avLst/>
              <a:gdLst>
                <a:gd name="T0" fmla="*/ 9 w 134"/>
                <a:gd name="T1" fmla="*/ 21 h 134"/>
                <a:gd name="T2" fmla="*/ 2 w 134"/>
                <a:gd name="T3" fmla="*/ 32 h 134"/>
                <a:gd name="T4" fmla="*/ 2 w 134"/>
                <a:gd name="T5" fmla="*/ 34 h 134"/>
                <a:gd name="T6" fmla="*/ 14 w 134"/>
                <a:gd name="T7" fmla="*/ 34 h 134"/>
                <a:gd name="T8" fmla="*/ 30 w 134"/>
                <a:gd name="T9" fmla="*/ 27 h 134"/>
                <a:gd name="T10" fmla="*/ 54 w 134"/>
                <a:gd name="T11" fmla="*/ 18 h 134"/>
                <a:gd name="T12" fmla="*/ 79 w 134"/>
                <a:gd name="T13" fmla="*/ 14 h 134"/>
                <a:gd name="T14" fmla="*/ 104 w 134"/>
                <a:gd name="T15" fmla="*/ 16 h 134"/>
                <a:gd name="T16" fmla="*/ 116 w 134"/>
                <a:gd name="T17" fmla="*/ 20 h 134"/>
                <a:gd name="T18" fmla="*/ 100 w 134"/>
                <a:gd name="T19" fmla="*/ 30 h 134"/>
                <a:gd name="T20" fmla="*/ 77 w 134"/>
                <a:gd name="T21" fmla="*/ 48 h 134"/>
                <a:gd name="T22" fmla="*/ 58 w 134"/>
                <a:gd name="T23" fmla="*/ 71 h 134"/>
                <a:gd name="T24" fmla="*/ 49 w 134"/>
                <a:gd name="T25" fmla="*/ 86 h 134"/>
                <a:gd name="T26" fmla="*/ 49 w 134"/>
                <a:gd name="T27" fmla="*/ 101 h 134"/>
                <a:gd name="T28" fmla="*/ 51 w 134"/>
                <a:gd name="T29" fmla="*/ 102 h 134"/>
                <a:gd name="T30" fmla="*/ 61 w 134"/>
                <a:gd name="T31" fmla="*/ 93 h 134"/>
                <a:gd name="T32" fmla="*/ 70 w 134"/>
                <a:gd name="T33" fmla="*/ 79 h 134"/>
                <a:gd name="T34" fmla="*/ 88 w 134"/>
                <a:gd name="T35" fmla="*/ 57 h 134"/>
                <a:gd name="T36" fmla="*/ 107 w 134"/>
                <a:gd name="T37" fmla="*/ 37 h 134"/>
                <a:gd name="T38" fmla="*/ 121 w 134"/>
                <a:gd name="T39" fmla="*/ 27 h 134"/>
                <a:gd name="T40" fmla="*/ 116 w 134"/>
                <a:gd name="T41" fmla="*/ 49 h 134"/>
                <a:gd name="T42" fmla="*/ 112 w 134"/>
                <a:gd name="T43" fmla="*/ 90 h 134"/>
                <a:gd name="T44" fmla="*/ 116 w 134"/>
                <a:gd name="T45" fmla="*/ 120 h 134"/>
                <a:gd name="T46" fmla="*/ 123 w 134"/>
                <a:gd name="T47" fmla="*/ 132 h 134"/>
                <a:gd name="T48" fmla="*/ 127 w 134"/>
                <a:gd name="T49" fmla="*/ 130 h 134"/>
                <a:gd name="T50" fmla="*/ 132 w 134"/>
                <a:gd name="T51" fmla="*/ 116 h 134"/>
                <a:gd name="T52" fmla="*/ 128 w 134"/>
                <a:gd name="T53" fmla="*/ 86 h 134"/>
                <a:gd name="T54" fmla="*/ 128 w 134"/>
                <a:gd name="T55" fmla="*/ 51 h 134"/>
                <a:gd name="T56" fmla="*/ 132 w 134"/>
                <a:gd name="T57" fmla="*/ 28 h 134"/>
                <a:gd name="T58" fmla="*/ 132 w 134"/>
                <a:gd name="T59" fmla="*/ 28 h 134"/>
                <a:gd name="T60" fmla="*/ 102 w 134"/>
                <a:gd name="T61" fmla="*/ 2 h 134"/>
                <a:gd name="T62" fmla="*/ 75 w 134"/>
                <a:gd name="T63" fmla="*/ 0 h 134"/>
                <a:gd name="T64" fmla="*/ 53 w 134"/>
                <a:gd name="T65" fmla="*/ 4 h 134"/>
                <a:gd name="T66" fmla="*/ 30 w 134"/>
                <a:gd name="T67" fmla="*/ 11 h 134"/>
                <a:gd name="T68" fmla="*/ 12 w 134"/>
                <a:gd name="T69" fmla="*/ 18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4" h="134">
                  <a:moveTo>
                    <a:pt x="12" y="18"/>
                  </a:moveTo>
                  <a:lnTo>
                    <a:pt x="9" y="21"/>
                  </a:lnTo>
                  <a:lnTo>
                    <a:pt x="5" y="27"/>
                  </a:lnTo>
                  <a:lnTo>
                    <a:pt x="2" y="32"/>
                  </a:lnTo>
                  <a:lnTo>
                    <a:pt x="0" y="34"/>
                  </a:lnTo>
                  <a:lnTo>
                    <a:pt x="2" y="34"/>
                  </a:lnTo>
                  <a:lnTo>
                    <a:pt x="7" y="34"/>
                  </a:lnTo>
                  <a:lnTo>
                    <a:pt x="14" y="34"/>
                  </a:lnTo>
                  <a:lnTo>
                    <a:pt x="17" y="32"/>
                  </a:lnTo>
                  <a:lnTo>
                    <a:pt x="30" y="27"/>
                  </a:lnTo>
                  <a:lnTo>
                    <a:pt x="42" y="21"/>
                  </a:lnTo>
                  <a:lnTo>
                    <a:pt x="54" y="18"/>
                  </a:lnTo>
                  <a:lnTo>
                    <a:pt x="67" y="16"/>
                  </a:lnTo>
                  <a:lnTo>
                    <a:pt x="79" y="14"/>
                  </a:lnTo>
                  <a:lnTo>
                    <a:pt x="91" y="14"/>
                  </a:lnTo>
                  <a:lnTo>
                    <a:pt x="104" y="16"/>
                  </a:lnTo>
                  <a:lnTo>
                    <a:pt x="118" y="18"/>
                  </a:lnTo>
                  <a:lnTo>
                    <a:pt x="116" y="20"/>
                  </a:lnTo>
                  <a:lnTo>
                    <a:pt x="109" y="25"/>
                  </a:lnTo>
                  <a:lnTo>
                    <a:pt x="100" y="30"/>
                  </a:lnTo>
                  <a:lnTo>
                    <a:pt x="90" y="39"/>
                  </a:lnTo>
                  <a:lnTo>
                    <a:pt x="77" y="48"/>
                  </a:lnTo>
                  <a:lnTo>
                    <a:pt x="67" y="58"/>
                  </a:lnTo>
                  <a:lnTo>
                    <a:pt x="58" y="71"/>
                  </a:lnTo>
                  <a:lnTo>
                    <a:pt x="51" y="81"/>
                  </a:lnTo>
                  <a:lnTo>
                    <a:pt x="49" y="86"/>
                  </a:lnTo>
                  <a:lnTo>
                    <a:pt x="49" y="95"/>
                  </a:lnTo>
                  <a:lnTo>
                    <a:pt x="49" y="101"/>
                  </a:lnTo>
                  <a:lnTo>
                    <a:pt x="49" y="104"/>
                  </a:lnTo>
                  <a:lnTo>
                    <a:pt x="51" y="102"/>
                  </a:lnTo>
                  <a:lnTo>
                    <a:pt x="56" y="99"/>
                  </a:lnTo>
                  <a:lnTo>
                    <a:pt x="61" y="93"/>
                  </a:lnTo>
                  <a:lnTo>
                    <a:pt x="65" y="90"/>
                  </a:lnTo>
                  <a:lnTo>
                    <a:pt x="70" y="79"/>
                  </a:lnTo>
                  <a:lnTo>
                    <a:pt x="77" y="67"/>
                  </a:lnTo>
                  <a:lnTo>
                    <a:pt x="88" y="57"/>
                  </a:lnTo>
                  <a:lnTo>
                    <a:pt x="97" y="46"/>
                  </a:lnTo>
                  <a:lnTo>
                    <a:pt x="107" y="37"/>
                  </a:lnTo>
                  <a:lnTo>
                    <a:pt x="116" y="30"/>
                  </a:lnTo>
                  <a:lnTo>
                    <a:pt x="121" y="27"/>
                  </a:lnTo>
                  <a:lnTo>
                    <a:pt x="123" y="25"/>
                  </a:lnTo>
                  <a:lnTo>
                    <a:pt x="116" y="49"/>
                  </a:lnTo>
                  <a:lnTo>
                    <a:pt x="112" y="69"/>
                  </a:lnTo>
                  <a:lnTo>
                    <a:pt x="112" y="90"/>
                  </a:lnTo>
                  <a:lnTo>
                    <a:pt x="114" y="115"/>
                  </a:lnTo>
                  <a:lnTo>
                    <a:pt x="116" y="120"/>
                  </a:lnTo>
                  <a:lnTo>
                    <a:pt x="120" y="127"/>
                  </a:lnTo>
                  <a:lnTo>
                    <a:pt x="123" y="132"/>
                  </a:lnTo>
                  <a:lnTo>
                    <a:pt x="125" y="134"/>
                  </a:lnTo>
                  <a:lnTo>
                    <a:pt x="127" y="130"/>
                  </a:lnTo>
                  <a:lnTo>
                    <a:pt x="130" y="123"/>
                  </a:lnTo>
                  <a:lnTo>
                    <a:pt x="132" y="116"/>
                  </a:lnTo>
                  <a:lnTo>
                    <a:pt x="132" y="109"/>
                  </a:lnTo>
                  <a:lnTo>
                    <a:pt x="128" y="86"/>
                  </a:lnTo>
                  <a:lnTo>
                    <a:pt x="127" y="69"/>
                  </a:lnTo>
                  <a:lnTo>
                    <a:pt x="128" y="51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2" y="28"/>
                  </a:lnTo>
                  <a:lnTo>
                    <a:pt x="134" y="27"/>
                  </a:lnTo>
                  <a:lnTo>
                    <a:pt x="102" y="2"/>
                  </a:lnTo>
                  <a:lnTo>
                    <a:pt x="90" y="0"/>
                  </a:lnTo>
                  <a:lnTo>
                    <a:pt x="75" y="0"/>
                  </a:lnTo>
                  <a:lnTo>
                    <a:pt x="63" y="2"/>
                  </a:lnTo>
                  <a:lnTo>
                    <a:pt x="53" y="4"/>
                  </a:lnTo>
                  <a:lnTo>
                    <a:pt x="40" y="7"/>
                  </a:lnTo>
                  <a:lnTo>
                    <a:pt x="30" y="11"/>
                  </a:lnTo>
                  <a:lnTo>
                    <a:pt x="21" y="14"/>
                  </a:lnTo>
                  <a:lnTo>
                    <a:pt x="12" y="18"/>
                  </a:lnTo>
                  <a:close/>
                </a:path>
              </a:pathLst>
            </a:custGeom>
            <a:solidFill>
              <a:srgbClr val="FFBF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0" name="Picture 2" descr="http://upload.wikimedia.org/wikipedia/commons/thumb/7/7c/Fringilla_coelebs_chaffinch_male_edit2.jpg/640px-Fringilla_coelebs_chaffinch_male_edit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95"/>
          <a:stretch/>
        </p:blipFill>
        <p:spPr bwMode="auto">
          <a:xfrm>
            <a:off x="164988" y="380142"/>
            <a:ext cx="2680059" cy="313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35" y="161478"/>
            <a:ext cx="2333625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15" r="9149"/>
          <a:stretch/>
        </p:blipFill>
        <p:spPr bwMode="auto">
          <a:xfrm>
            <a:off x="6616645" y="2591610"/>
            <a:ext cx="2268135" cy="2353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32" t="20466" r="32895" b="15039"/>
          <a:stretch/>
        </p:blipFill>
        <p:spPr bwMode="auto">
          <a:xfrm>
            <a:off x="204885" y="3712771"/>
            <a:ext cx="2640161" cy="2911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7" t="16204" r="4433" b="10172"/>
          <a:stretch/>
        </p:blipFill>
        <p:spPr bwMode="auto">
          <a:xfrm>
            <a:off x="3154365" y="4706700"/>
            <a:ext cx="3414015" cy="1918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3155" y="133712"/>
            <a:ext cx="6831935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Tito ptáci neodlétají, přezimují u nás – a mohou se objevit i u krmítka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8" t="20459" r="32991" b="16527"/>
          <a:stretch/>
        </p:blipFill>
        <p:spPr bwMode="auto">
          <a:xfrm>
            <a:off x="3191252" y="2396027"/>
            <a:ext cx="3337530" cy="2205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5" t="33041" r="48042" b="9428"/>
          <a:stretch/>
        </p:blipFill>
        <p:spPr bwMode="auto">
          <a:xfrm>
            <a:off x="2639142" y="844599"/>
            <a:ext cx="2255560" cy="237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76540" y="4472530"/>
            <a:ext cx="2071593" cy="230832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pěnkava obecná</a:t>
            </a:r>
          </a:p>
          <a:p>
            <a:pPr marL="342900" indent="-342900">
              <a:buAutoNum type="arabicPlain" startAt="2"/>
            </a:pPr>
            <a:r>
              <a:rPr lang="cs-CZ" dirty="0" smtClean="0"/>
              <a:t>vrabec domácí</a:t>
            </a:r>
          </a:p>
          <a:p>
            <a:pPr marL="342900" indent="-342900">
              <a:buAutoNum type="arabicPlain" startAt="3"/>
            </a:pPr>
            <a:r>
              <a:rPr lang="cs-CZ" dirty="0" smtClean="0"/>
              <a:t>sýkora koňadra</a:t>
            </a:r>
          </a:p>
          <a:p>
            <a:pPr marL="342900" indent="-342900">
              <a:buAutoNum type="arabicPlain" startAt="4"/>
            </a:pPr>
            <a:r>
              <a:rPr lang="cs-CZ" dirty="0" smtClean="0"/>
              <a:t>kos</a:t>
            </a:r>
          </a:p>
          <a:p>
            <a:pPr marL="342900" indent="-342900">
              <a:buAutoNum type="arabicPlain" startAt="5"/>
            </a:pPr>
            <a:r>
              <a:rPr lang="cs-CZ" dirty="0" smtClean="0"/>
              <a:t>sýkora modřinka</a:t>
            </a:r>
          </a:p>
          <a:p>
            <a:pPr marL="342900" indent="-342900">
              <a:buAutoNum type="arabicPlain" startAt="6"/>
            </a:pPr>
            <a:r>
              <a:rPr lang="cs-CZ" dirty="0" smtClean="0"/>
              <a:t>hrdlička</a:t>
            </a:r>
          </a:p>
          <a:p>
            <a:r>
              <a:rPr lang="cs-CZ" dirty="0" smtClean="0"/>
              <a:t>7    hýl obecný</a:t>
            </a:r>
          </a:p>
          <a:p>
            <a:pPr marL="342900" indent="-342900">
              <a:buAutoNum type="arabicPlain" startAt="4"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969159" y="4051870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4222174" y="2671651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323528" y="602219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8316416" y="330486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8316416" y="2749635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211608" y="2266503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021812" y="6149517"/>
            <a:ext cx="457200" cy="4572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99491" y="1730151"/>
            <a:ext cx="3057504" cy="646331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Poznáte některé z nich?</a:t>
            </a:r>
          </a:p>
          <a:p>
            <a:pPr algn="ctr"/>
            <a:r>
              <a:rPr lang="cs-CZ" b="1" dirty="0" smtClean="0"/>
              <a:t>Doplňte čísla podle nápovědy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05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7150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052" y="75367"/>
            <a:ext cx="872607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   </a:t>
            </a:r>
            <a:r>
              <a:rPr lang="cs-CZ" sz="7200" b="1" dirty="0" smtClean="0"/>
              <a:t>Do krmítka sypejte </a:t>
            </a:r>
          </a:p>
          <a:p>
            <a:r>
              <a:rPr lang="cs-CZ" sz="7200" b="1" dirty="0" smtClean="0"/>
              <a:t>  nejlépe jen ptačí zob</a:t>
            </a:r>
          </a:p>
          <a:p>
            <a:r>
              <a:rPr lang="cs-CZ" sz="7200" b="1" dirty="0" smtClean="0"/>
              <a:t>                nebo </a:t>
            </a:r>
          </a:p>
          <a:p>
            <a:r>
              <a:rPr lang="cs-CZ" sz="7200" b="1" dirty="0" smtClean="0"/>
              <a:t>   různá semena rostlin</a:t>
            </a:r>
          </a:p>
          <a:p>
            <a:r>
              <a:rPr lang="cs-CZ" sz="7200" b="1" dirty="0"/>
              <a:t> </a:t>
            </a:r>
            <a:r>
              <a:rPr lang="cs-CZ" sz="7200" b="1" dirty="0" smtClean="0"/>
              <a:t>     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869159"/>
            <a:ext cx="84653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např. - slunečnice </a:t>
            </a:r>
            <a:r>
              <a:rPr lang="cs-CZ" sz="2800" b="1" dirty="0"/>
              <a:t>černá a žíhaná, řepka ozimá, pšenice, 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oves, lněné semínko.</a:t>
            </a:r>
            <a:endParaRPr lang="cs-CZ" sz="2800" b="1" dirty="0"/>
          </a:p>
        </p:txBody>
      </p:sp>
      <p:pic>
        <p:nvPicPr>
          <p:cNvPr id="4098" name="Picture 2" descr="C:\Users\radoslav.pekny\AppData\Local\Microsoft\Windows\INetCache\IE\950ILHOI\MC9004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51475"/>
            <a:ext cx="1825625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radoslav.pekny\AppData\Local\Microsoft\Windows\INetCache\IE\950ILHOI\MC900437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59232" y="5394804"/>
            <a:ext cx="1837890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68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8" y="57150"/>
            <a:ext cx="8961437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0489" y="91694"/>
            <a:ext cx="89614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Http://cs.wikipedia.org/wiki/S%C3%BDkora_ko%C5%88adra#mediaviewer/File:Parus_major_4_%28Marek_Szczepanek%29.jpg: sýkora koňadra. Http://cs.wikipedia.org/wiki/S%C3%BDkora_ko%C5%88adra#mediaviewer/File:Parus_major_4_%28Marek_Szczepanek%29.jpg: sýkora koňadra [online]. 2005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http://cs.wikipedia.org/wiki/S%C3%BDkora_ko%C5%88adra#mediaviewer/File:Parus_major_4_%28Marek_Szczepanek%29.jpg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5702" y="929342"/>
            <a:ext cx="89614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Http://upload.wikimedia.org/wikipedia/commons/2/29/ParusCaeruleus.jpg: sýkora modřinka. Http://upload.wikimedia.org/wikipedia/commons/2/29/ParusCaeruleus.jpg: sýkora modřinka [online]. 2009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http://upload.wikimedia.org/wikipedia/commons/2/29/ParusCaeruleus.jpg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92849" y="1574575"/>
            <a:ext cx="87147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Http://cs.wikipedia.org/wiki/Kos#mediaviewer/File:Turdus_merula_050529.jpg: kos. Http://cs.wikipedia.org/wiki/Kos#mediaviewer/File:Turdus_merula_050529.jpg: kos [online]. 2005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http://cs.wikipedia.org/wiki/Kos#mediaviewer/File:Turdus_merula_050529.jpg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90488" y="2348879"/>
            <a:ext cx="89614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Http://cs.wikipedia.org/wiki/Vrabec_dom%C3%A1c%C3%AD#mediaviewer/File:House_sparrowIII.jpg: vrabec domácí. Http://cs.wikipedia.org/wiki/Vrabec_dom%C3%A1c%C3%AD#mediaviewer/File:House_sparrowIII.jpg: vrabec domácí [online]. 2007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http://cs.wikipedia.org/wiki/Vrabec_dom%C3%A1c%C3%AD#mediaviewer/File:House_sparrowIII.jpg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90488" y="3105040"/>
            <a:ext cx="9053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Http://cs.wikipedia.org/wiki/Hrdli%C4%8Dka_zahradn%C3%AD#mediaviewer/File:Collared_Dove.jpg: hrdlička zahradní. Http://cs.wikipedia.org/wiki/Hrdli%C4%8Dka_zahradn%C3%AD#mediaviewer/File:Collared_Dove.jpg: hrdlička zahradní [online]. 2009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http://cs.wikipedia.org/wiki/Hrdli%C4%8Dka_zahradn%C3%AD#mediaviewer/File:Collared_Dove.jpg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538" y="3877154"/>
            <a:ext cx="86281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Http://cs.wikipedia.org/wiki/H%C3%BDl_obecn%C3%BD#mediaviewer/File:PyrrhulaPyrrhulaAutumn.jpg: hýl obecný. Http://cs.wikipedia.org/wiki/H%C3%BDl_obecn%C3%BD#mediaviewer/File:PyrrhulaPyrrhulaAutumn.jpg: hýl obecný [online]. 2006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http://cs.wikipedia.org/wiki/H%C3%BDl_obecn%C3%BD#mediaviewer/File:PyrrhulaPyrrhulaAutumn.jpg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90488" y="4594480"/>
            <a:ext cx="89359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Http://cs.wikipedia.org/wiki/P%C4%9Bnkava_obecn%C3%A1#mediaviewer/File:Fringilla_coelebs_chaffinch_male_edit2.jpg: pěnkava obecná. Http://cs.wikipedia.org/wiki/P%C4%9Bnkava_obecn%C3%A1#mediaviewer/File:Fringilla_coelebs_chaffinch_male_edit2.jpg: pěnkava obecná [online]. 2007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http://cs.wikipedia.org/wiki/P%C4%9Bnkava_obecn%C3%A1#mediaviewer/File:Fringilla_coelebs_chaffinch_male_edit2.jpg</a:t>
            </a:r>
          </a:p>
        </p:txBody>
      </p:sp>
    </p:spTree>
    <p:extLst>
      <p:ext uri="{BB962C8B-B14F-4D97-AF65-F5344CB8AC3E}">
        <p14:creationId xmlns:p14="http://schemas.microsoft.com/office/powerpoint/2010/main" val="72599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7" y="15972"/>
            <a:ext cx="9085373" cy="67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3937" y="548680"/>
            <a:ext cx="89614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Http://cs.wikipedia.org/wiki/Kuka%C4%8Dka_obecn%C3%A1#mediaviewer/File:Kuckuck_%28Cuculus_canorus%29_by_Tim_Peukert.jpg: kukačka obecná. Http://cs.wikipedia.org/wiki/Kuka%C4%8Dka_obecn%C3%A1#mediaviewer/File:Kuckuck_%28Cuculus_canorus%29_by_Tim_Peukert.jpg: kukačka obecná [online]. 2008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http://cs.wikipedia.org/wiki/Kuka%C4%8Dka_obecn%C3%A1#mediaviewer/File:Kuckuck_%28Cuculus_canorus%29_by_Tim_Peukert.jpg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3937" y="178767"/>
            <a:ext cx="12865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Použité zdroje:</a:t>
            </a:r>
            <a:endParaRPr lang="cs-CZ" sz="1400" b="1" dirty="0"/>
          </a:p>
        </p:txBody>
      </p:sp>
      <p:sp>
        <p:nvSpPr>
          <p:cNvPr id="6" name="Obdélník 5"/>
          <p:cNvSpPr/>
          <p:nvPr/>
        </p:nvSpPr>
        <p:spPr>
          <a:xfrm>
            <a:off x="123937" y="1598887"/>
            <a:ext cx="884055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Http://cs.wikipedia.org/wiki/%C5%A0pa%C4%8Dek_obecn%C3%BD#mediaviewer/File:Sturnus_vulgaris_2_%28Marek_Szczepanek%29.jpg: špaček obecný. Http://cs.wikipedia.org/wiki/%C5%A0pa%C4%8Dek_obecn%C3%BD#mediaviewer/File:Sturnus_vulgaris_2_%28Marek_Szczepanek%29.jpg: špaček obecný [online]. 2011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http://cs.wikipedia.org/wiki/%C5%A0pa%C4%8Dek_obecn%C3%BD#mediaviewer/File:Sturnus_vulgaris_2_%28Marek_Szczepanek%29.jpg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7401" y="2631796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Http://cs.wikipedia.org/wiki/Ror%C3%BDs_obecn%C3%BD#mediaviewer/File:Apus_apus_-Barcelona,_Spain-8_%281%29.jpg: rorýs obecný. Http://cs.wikipedia.org/wiki/Ror%C3%BDs_obecn%C3%BD#mediaviewer/File:Apus_apus_-Barcelona,_Spain-8_%281%29.jpg: rorýs obecný [online]. 2010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http://cs.wikipedia.org/wiki/Ror%C3%BDs_obecn%C3%BD#mediaviewer/File:Apus_apus_-Barcelona,_Spain-8_%281%29.jpg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7401" y="346818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Http://cs.wikipedia.org/wiki/Vla%C5%A1tovka_obecn%C3%A1#mediaviewer/File:Landsvale.jpg: vlaštovka obecná. Http://cs.wikipedia.org/wiki/Vla%C5%A1tovka_obecn%C3%A1#mediaviewer/File:Landsvale.jpg: vlaštovka obecná [online]. 2004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http://cs.wikipedia.org/wiki/Vla%C5%A1tovka_obecn%C3%A1#mediaviewer/File:Landsvale.jpg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9543" y="4136252"/>
            <a:ext cx="89614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Http://cs.wikipedia.org/wiki/Drozd_zp%C4%9Bvn%C3%BD#mediaviewer/File:Song_thrush_by_Phil_McIver_-_small.jpg: drozd zpěvný. Http://cs.wikipedia.org/wiki/Drozd_zp%C4%9Bvn%C3%BD#mediaviewer/File:Song_thrush_by_Phil_McIver_-_small.jpg: drozd zpěvný [online]. 2009 [cit. </a:t>
            </a:r>
            <a:r>
              <a:rPr lang="cs-CZ" sz="1200" dirty="0" smtClean="0"/>
              <a:t>2014-11-28]. </a:t>
            </a:r>
            <a:r>
              <a:rPr lang="cs-CZ" sz="1200" dirty="0"/>
              <a:t>Dostupné z: http://cs.wikipedia.org/wiki/Drozd_zp%C4%9Bvn%C3%BD#mediaviewer/File:Song_thrush_by_Phil_McIver_-_small.jpg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9543" y="5229200"/>
            <a:ext cx="869451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Zdroj všech  </a:t>
            </a:r>
            <a:r>
              <a:rPr lang="cs-CZ" sz="1200" dirty="0" smtClean="0"/>
              <a:t>dalších obrázků </a:t>
            </a:r>
            <a:r>
              <a:rPr lang="cs-CZ" sz="1200" dirty="0"/>
              <a:t>je galerie Microsoft  Office 2010, vlastník licence ZŠ Jablonec nad Nisou – Mšeno, Mozartova 24, příspěvková organizace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468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476</TotalTime>
  <Words>660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35</cp:revision>
  <dcterms:created xsi:type="dcterms:W3CDTF">2014-11-17T17:52:01Z</dcterms:created>
  <dcterms:modified xsi:type="dcterms:W3CDTF">2014-12-07T16:18:50Z</dcterms:modified>
</cp:coreProperties>
</file>