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8" r:id="rId4"/>
    <p:sldId id="262" r:id="rId5"/>
    <p:sldId id="259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52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299B-B065-4C34-B918-B2E94483BF48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B7D5B-B907-459C-A04E-B8E3653FFA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4170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299B-B065-4C34-B918-B2E94483BF48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B7D5B-B907-459C-A04E-B8E3653FFA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7592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299B-B065-4C34-B918-B2E94483BF48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B7D5B-B907-459C-A04E-B8E3653FFA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8282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299B-B065-4C34-B918-B2E94483BF48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B7D5B-B907-459C-A04E-B8E3653FFA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9479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299B-B065-4C34-B918-B2E94483BF48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B7D5B-B907-459C-A04E-B8E3653FFA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8180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299B-B065-4C34-B918-B2E94483BF48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B7D5B-B907-459C-A04E-B8E3653FFA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6997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299B-B065-4C34-B918-B2E94483BF48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B7D5B-B907-459C-A04E-B8E3653FFA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6183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299B-B065-4C34-B918-B2E94483BF48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B7D5B-B907-459C-A04E-B8E3653FFA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0052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299B-B065-4C34-B918-B2E94483BF48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B7D5B-B907-459C-A04E-B8E3653FFA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5422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299B-B065-4C34-B918-B2E94483BF48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B7D5B-B907-459C-A04E-B8E3653FFA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1443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299B-B065-4C34-B918-B2E94483BF48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B7D5B-B907-459C-A04E-B8E3653FFA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5829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28299B-B065-4C34-B918-B2E94483BF48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1B7D5B-B907-459C-A04E-B8E3653FFA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9685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wmf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wmf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5.png"/><Relationship Id="rId18" Type="http://schemas.openxmlformats.org/officeDocument/2006/relationships/image" Target="../media/image30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3.wmf"/><Relationship Id="rId17" Type="http://schemas.openxmlformats.org/officeDocument/2006/relationships/image" Target="../media/image29.png"/><Relationship Id="rId2" Type="http://schemas.openxmlformats.org/officeDocument/2006/relationships/image" Target="../media/image15.png"/><Relationship Id="rId16" Type="http://schemas.openxmlformats.org/officeDocument/2006/relationships/image" Target="../media/image28.png"/><Relationship Id="rId20" Type="http://schemas.openxmlformats.org/officeDocument/2006/relationships/image" Target="../media/image3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7.png"/><Relationship Id="rId10" Type="http://schemas.openxmlformats.org/officeDocument/2006/relationships/image" Target="../media/image23.wmf"/><Relationship Id="rId19" Type="http://schemas.openxmlformats.org/officeDocument/2006/relationships/image" Target="../media/image31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33.png"/><Relationship Id="rId18" Type="http://schemas.openxmlformats.org/officeDocument/2006/relationships/image" Target="../media/image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3.wmf"/><Relationship Id="rId17" Type="http://schemas.openxmlformats.org/officeDocument/2006/relationships/image" Target="../media/image14.png"/><Relationship Id="rId2" Type="http://schemas.openxmlformats.org/officeDocument/2006/relationships/image" Target="../media/image15.png"/><Relationship Id="rId16" Type="http://schemas.openxmlformats.org/officeDocument/2006/relationships/image" Target="../media/image9.png"/><Relationship Id="rId20" Type="http://schemas.openxmlformats.org/officeDocument/2006/relationships/image" Target="../media/image3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11" Type="http://schemas.openxmlformats.org/officeDocument/2006/relationships/image" Target="../media/image5.png"/><Relationship Id="rId5" Type="http://schemas.openxmlformats.org/officeDocument/2006/relationships/image" Target="../media/image18.png"/><Relationship Id="rId15" Type="http://schemas.openxmlformats.org/officeDocument/2006/relationships/image" Target="../media/image34.png"/><Relationship Id="rId10" Type="http://schemas.openxmlformats.org/officeDocument/2006/relationships/image" Target="../media/image3.wmf"/><Relationship Id="rId19" Type="http://schemas.openxmlformats.org/officeDocument/2006/relationships/image" Target="../media/image35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412100273"/>
              </p:ext>
            </p:extLst>
          </p:nvPr>
        </p:nvGraphicFramePr>
        <p:xfrm>
          <a:off x="1475656" y="109296"/>
          <a:ext cx="6408712" cy="6920103"/>
        </p:xfrm>
        <a:graphic>
          <a:graphicData uri="http://schemas.openxmlformats.org/presentationml/2006/ole">
            <p:oleObj spid="_x0000_s1029" name="Dokument" r:id="rId3" imgW="5945344" imgH="6968056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35199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30912"/>
            <a:ext cx="8928992" cy="15696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chemeClr val="bg1"/>
                </a:solidFill>
              </a:rPr>
              <a:t>     Z    I    M    A</a:t>
            </a:r>
            <a:endParaRPr lang="cs-CZ" sz="96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radoslav.pekny\AppData\Local\Microsoft\Windows\INetCache\IE\8BKEGBCG\MC900319562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316" y="4869160"/>
            <a:ext cx="1736446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oslav.pekny\AppData\Local\Microsoft\Windows\INetCache\IE\JEMPEYE1\MC900303521[1].wmf"/>
          <p:cNvPicPr>
            <a:picLocks noChangeAspect="1" noChangeArrowheads="1"/>
          </p:cNvPicPr>
          <p:nvPr/>
        </p:nvPicPr>
        <p:blipFill>
          <a:blip r:embed="rId3" cstate="print">
            <a:lum bright="-2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84784"/>
            <a:ext cx="1399946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radoslav.pekny\AppData\Local\Microsoft\Windows\INetCache\IE\JEMPEYE1\MC900303521[1].wmf"/>
          <p:cNvPicPr>
            <a:picLocks noChangeAspect="1" noChangeArrowheads="1"/>
          </p:cNvPicPr>
          <p:nvPr/>
        </p:nvPicPr>
        <p:blipFill>
          <a:blip r:embed="rId3" cstate="print">
            <a:lum bright="-2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781" y="729691"/>
            <a:ext cx="1399946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radoslav.pekny\AppData\Local\Microsoft\Windows\INetCache\IE\JEMPEYE1\MC900303521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2584889">
            <a:off x="7282341" y="585014"/>
            <a:ext cx="1399946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51720" y="5670471"/>
            <a:ext cx="7086107" cy="10156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5715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V  LESE  -  NA  SNĚHU </a:t>
            </a:r>
            <a:endParaRPr lang="cs-CZ" sz="6000" b="1" dirty="0">
              <a:solidFill>
                <a:schemeClr val="bg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153229"/>
            <a:ext cx="2116137" cy="2262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822317" y="3860031"/>
            <a:ext cx="2116137" cy="2262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Group 9"/>
          <p:cNvGrpSpPr>
            <a:grpSpLocks noChangeAspect="1"/>
          </p:cNvGrpSpPr>
          <p:nvPr/>
        </p:nvGrpSpPr>
        <p:grpSpPr bwMode="auto">
          <a:xfrm>
            <a:off x="2300291" y="1481586"/>
            <a:ext cx="5401146" cy="4511411"/>
            <a:chOff x="1763" y="1199"/>
            <a:chExt cx="2841" cy="2373"/>
          </a:xfrm>
        </p:grpSpPr>
        <p:sp>
          <p:nvSpPr>
            <p:cNvPr id="9" name="AutoShape 8"/>
            <p:cNvSpPr>
              <a:spLocks noChangeAspect="1" noChangeArrowheads="1" noTextEdit="1"/>
            </p:cNvSpPr>
            <p:nvPr/>
          </p:nvSpPr>
          <p:spPr bwMode="auto">
            <a:xfrm>
              <a:off x="1763" y="1199"/>
              <a:ext cx="2841" cy="2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1"/>
            <p:cNvSpPr>
              <a:spLocks/>
            </p:cNvSpPr>
            <p:nvPr/>
          </p:nvSpPr>
          <p:spPr bwMode="auto">
            <a:xfrm>
              <a:off x="3392" y="2923"/>
              <a:ext cx="394" cy="331"/>
            </a:xfrm>
            <a:custGeom>
              <a:avLst/>
              <a:gdLst>
                <a:gd name="T0" fmla="*/ 134 w 394"/>
                <a:gd name="T1" fmla="*/ 33 h 331"/>
                <a:gd name="T2" fmla="*/ 185 w 394"/>
                <a:gd name="T3" fmla="*/ 146 h 331"/>
                <a:gd name="T4" fmla="*/ 41 w 394"/>
                <a:gd name="T5" fmla="*/ 106 h 331"/>
                <a:gd name="T6" fmla="*/ 0 w 394"/>
                <a:gd name="T7" fmla="*/ 170 h 331"/>
                <a:gd name="T8" fmla="*/ 95 w 394"/>
                <a:gd name="T9" fmla="*/ 216 h 331"/>
                <a:gd name="T10" fmla="*/ 213 w 394"/>
                <a:gd name="T11" fmla="*/ 236 h 331"/>
                <a:gd name="T12" fmla="*/ 261 w 394"/>
                <a:gd name="T13" fmla="*/ 331 h 331"/>
                <a:gd name="T14" fmla="*/ 349 w 394"/>
                <a:gd name="T15" fmla="*/ 329 h 331"/>
                <a:gd name="T16" fmla="*/ 319 w 394"/>
                <a:gd name="T17" fmla="*/ 194 h 331"/>
                <a:gd name="T18" fmla="*/ 394 w 394"/>
                <a:gd name="T19" fmla="*/ 46 h 331"/>
                <a:gd name="T20" fmla="*/ 310 w 394"/>
                <a:gd name="T21" fmla="*/ 34 h 331"/>
                <a:gd name="T22" fmla="*/ 254 w 394"/>
                <a:gd name="T23" fmla="*/ 93 h 331"/>
                <a:gd name="T24" fmla="*/ 205 w 394"/>
                <a:gd name="T25" fmla="*/ 0 h 331"/>
                <a:gd name="T26" fmla="*/ 134 w 394"/>
                <a:gd name="T27" fmla="*/ 33 h 331"/>
                <a:gd name="T28" fmla="*/ 134 w 394"/>
                <a:gd name="T29" fmla="*/ 33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94" h="331">
                  <a:moveTo>
                    <a:pt x="134" y="33"/>
                  </a:moveTo>
                  <a:lnTo>
                    <a:pt x="185" y="146"/>
                  </a:lnTo>
                  <a:lnTo>
                    <a:pt x="41" y="106"/>
                  </a:lnTo>
                  <a:lnTo>
                    <a:pt x="0" y="170"/>
                  </a:lnTo>
                  <a:lnTo>
                    <a:pt x="95" y="216"/>
                  </a:lnTo>
                  <a:lnTo>
                    <a:pt x="213" y="236"/>
                  </a:lnTo>
                  <a:lnTo>
                    <a:pt x="261" y="331"/>
                  </a:lnTo>
                  <a:lnTo>
                    <a:pt x="349" y="329"/>
                  </a:lnTo>
                  <a:lnTo>
                    <a:pt x="319" y="194"/>
                  </a:lnTo>
                  <a:lnTo>
                    <a:pt x="394" y="46"/>
                  </a:lnTo>
                  <a:lnTo>
                    <a:pt x="310" y="34"/>
                  </a:lnTo>
                  <a:lnTo>
                    <a:pt x="254" y="93"/>
                  </a:lnTo>
                  <a:lnTo>
                    <a:pt x="205" y="0"/>
                  </a:lnTo>
                  <a:lnTo>
                    <a:pt x="134" y="33"/>
                  </a:lnTo>
                  <a:lnTo>
                    <a:pt x="134" y="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4057" y="2204"/>
              <a:ext cx="302" cy="170"/>
            </a:xfrm>
            <a:custGeom>
              <a:avLst/>
              <a:gdLst>
                <a:gd name="T0" fmla="*/ 129 w 302"/>
                <a:gd name="T1" fmla="*/ 0 h 170"/>
                <a:gd name="T2" fmla="*/ 108 w 302"/>
                <a:gd name="T3" fmla="*/ 43 h 170"/>
                <a:gd name="T4" fmla="*/ 0 w 302"/>
                <a:gd name="T5" fmla="*/ 96 h 170"/>
                <a:gd name="T6" fmla="*/ 48 w 302"/>
                <a:gd name="T7" fmla="*/ 170 h 170"/>
                <a:gd name="T8" fmla="*/ 129 w 302"/>
                <a:gd name="T9" fmla="*/ 149 h 170"/>
                <a:gd name="T10" fmla="*/ 259 w 302"/>
                <a:gd name="T11" fmla="*/ 170 h 170"/>
                <a:gd name="T12" fmla="*/ 302 w 302"/>
                <a:gd name="T13" fmla="*/ 89 h 170"/>
                <a:gd name="T14" fmla="*/ 256 w 302"/>
                <a:gd name="T15" fmla="*/ 5 h 170"/>
                <a:gd name="T16" fmla="*/ 129 w 302"/>
                <a:gd name="T17" fmla="*/ 0 h 170"/>
                <a:gd name="T18" fmla="*/ 129 w 302"/>
                <a:gd name="T19" fmla="*/ 0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02" h="170">
                  <a:moveTo>
                    <a:pt x="129" y="0"/>
                  </a:moveTo>
                  <a:lnTo>
                    <a:pt x="108" y="43"/>
                  </a:lnTo>
                  <a:lnTo>
                    <a:pt x="0" y="96"/>
                  </a:lnTo>
                  <a:lnTo>
                    <a:pt x="48" y="170"/>
                  </a:lnTo>
                  <a:lnTo>
                    <a:pt x="129" y="149"/>
                  </a:lnTo>
                  <a:lnTo>
                    <a:pt x="259" y="170"/>
                  </a:lnTo>
                  <a:lnTo>
                    <a:pt x="302" y="89"/>
                  </a:lnTo>
                  <a:lnTo>
                    <a:pt x="256" y="5"/>
                  </a:lnTo>
                  <a:lnTo>
                    <a:pt x="129" y="0"/>
                  </a:lnTo>
                  <a:lnTo>
                    <a:pt x="12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3"/>
            <p:cNvSpPr>
              <a:spLocks/>
            </p:cNvSpPr>
            <p:nvPr/>
          </p:nvSpPr>
          <p:spPr bwMode="auto">
            <a:xfrm>
              <a:off x="3793" y="2464"/>
              <a:ext cx="398" cy="272"/>
            </a:xfrm>
            <a:custGeom>
              <a:avLst/>
              <a:gdLst>
                <a:gd name="T0" fmla="*/ 103 w 398"/>
                <a:gd name="T1" fmla="*/ 17 h 272"/>
                <a:gd name="T2" fmla="*/ 43 w 398"/>
                <a:gd name="T3" fmla="*/ 58 h 272"/>
                <a:gd name="T4" fmla="*/ 60 w 398"/>
                <a:gd name="T5" fmla="*/ 88 h 272"/>
                <a:gd name="T6" fmla="*/ 0 w 398"/>
                <a:gd name="T7" fmla="*/ 122 h 272"/>
                <a:gd name="T8" fmla="*/ 4 w 398"/>
                <a:gd name="T9" fmla="*/ 178 h 272"/>
                <a:gd name="T10" fmla="*/ 116 w 398"/>
                <a:gd name="T11" fmla="*/ 214 h 272"/>
                <a:gd name="T12" fmla="*/ 198 w 398"/>
                <a:gd name="T13" fmla="*/ 204 h 272"/>
                <a:gd name="T14" fmla="*/ 262 w 398"/>
                <a:gd name="T15" fmla="*/ 266 h 272"/>
                <a:gd name="T16" fmla="*/ 353 w 398"/>
                <a:gd name="T17" fmla="*/ 272 h 272"/>
                <a:gd name="T18" fmla="*/ 398 w 398"/>
                <a:gd name="T19" fmla="*/ 226 h 272"/>
                <a:gd name="T20" fmla="*/ 292 w 398"/>
                <a:gd name="T21" fmla="*/ 130 h 272"/>
                <a:gd name="T22" fmla="*/ 273 w 398"/>
                <a:gd name="T23" fmla="*/ 0 h 272"/>
                <a:gd name="T24" fmla="*/ 183 w 398"/>
                <a:gd name="T25" fmla="*/ 9 h 272"/>
                <a:gd name="T26" fmla="*/ 103 w 398"/>
                <a:gd name="T27" fmla="*/ 17 h 272"/>
                <a:gd name="T28" fmla="*/ 103 w 398"/>
                <a:gd name="T29" fmla="*/ 17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98" h="272">
                  <a:moveTo>
                    <a:pt x="103" y="17"/>
                  </a:moveTo>
                  <a:lnTo>
                    <a:pt x="43" y="58"/>
                  </a:lnTo>
                  <a:lnTo>
                    <a:pt x="60" y="88"/>
                  </a:lnTo>
                  <a:lnTo>
                    <a:pt x="0" y="122"/>
                  </a:lnTo>
                  <a:lnTo>
                    <a:pt x="4" y="178"/>
                  </a:lnTo>
                  <a:lnTo>
                    <a:pt x="116" y="214"/>
                  </a:lnTo>
                  <a:lnTo>
                    <a:pt x="198" y="204"/>
                  </a:lnTo>
                  <a:lnTo>
                    <a:pt x="262" y="266"/>
                  </a:lnTo>
                  <a:lnTo>
                    <a:pt x="353" y="272"/>
                  </a:lnTo>
                  <a:lnTo>
                    <a:pt x="398" y="226"/>
                  </a:lnTo>
                  <a:lnTo>
                    <a:pt x="292" y="130"/>
                  </a:lnTo>
                  <a:lnTo>
                    <a:pt x="273" y="0"/>
                  </a:lnTo>
                  <a:lnTo>
                    <a:pt x="183" y="9"/>
                  </a:lnTo>
                  <a:lnTo>
                    <a:pt x="103" y="17"/>
                  </a:lnTo>
                  <a:lnTo>
                    <a:pt x="103" y="1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4"/>
            <p:cNvSpPr>
              <a:spLocks/>
            </p:cNvSpPr>
            <p:nvPr/>
          </p:nvSpPr>
          <p:spPr bwMode="auto">
            <a:xfrm>
              <a:off x="3338" y="2351"/>
              <a:ext cx="424" cy="344"/>
            </a:xfrm>
            <a:custGeom>
              <a:avLst/>
              <a:gdLst>
                <a:gd name="T0" fmla="*/ 117 w 424"/>
                <a:gd name="T1" fmla="*/ 70 h 344"/>
                <a:gd name="T2" fmla="*/ 16 w 424"/>
                <a:gd name="T3" fmla="*/ 120 h 344"/>
                <a:gd name="T4" fmla="*/ 0 w 424"/>
                <a:gd name="T5" fmla="*/ 225 h 344"/>
                <a:gd name="T6" fmla="*/ 59 w 424"/>
                <a:gd name="T7" fmla="*/ 312 h 344"/>
                <a:gd name="T8" fmla="*/ 170 w 424"/>
                <a:gd name="T9" fmla="*/ 326 h 344"/>
                <a:gd name="T10" fmla="*/ 231 w 424"/>
                <a:gd name="T11" fmla="*/ 312 h 344"/>
                <a:gd name="T12" fmla="*/ 308 w 424"/>
                <a:gd name="T13" fmla="*/ 344 h 344"/>
                <a:gd name="T14" fmla="*/ 381 w 424"/>
                <a:gd name="T15" fmla="*/ 320 h 344"/>
                <a:gd name="T16" fmla="*/ 381 w 424"/>
                <a:gd name="T17" fmla="*/ 254 h 344"/>
                <a:gd name="T18" fmla="*/ 424 w 424"/>
                <a:gd name="T19" fmla="*/ 182 h 344"/>
                <a:gd name="T20" fmla="*/ 384 w 424"/>
                <a:gd name="T21" fmla="*/ 132 h 344"/>
                <a:gd name="T22" fmla="*/ 381 w 424"/>
                <a:gd name="T23" fmla="*/ 65 h 344"/>
                <a:gd name="T24" fmla="*/ 321 w 424"/>
                <a:gd name="T25" fmla="*/ 52 h 344"/>
                <a:gd name="T26" fmla="*/ 265 w 424"/>
                <a:gd name="T27" fmla="*/ 0 h 344"/>
                <a:gd name="T28" fmla="*/ 166 w 424"/>
                <a:gd name="T29" fmla="*/ 4 h 344"/>
                <a:gd name="T30" fmla="*/ 117 w 424"/>
                <a:gd name="T31" fmla="*/ 70 h 344"/>
                <a:gd name="T32" fmla="*/ 117 w 424"/>
                <a:gd name="T33" fmla="*/ 70 h 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24" h="344">
                  <a:moveTo>
                    <a:pt x="117" y="70"/>
                  </a:moveTo>
                  <a:lnTo>
                    <a:pt x="16" y="120"/>
                  </a:lnTo>
                  <a:lnTo>
                    <a:pt x="0" y="225"/>
                  </a:lnTo>
                  <a:lnTo>
                    <a:pt x="59" y="312"/>
                  </a:lnTo>
                  <a:lnTo>
                    <a:pt x="170" y="326"/>
                  </a:lnTo>
                  <a:lnTo>
                    <a:pt x="231" y="312"/>
                  </a:lnTo>
                  <a:lnTo>
                    <a:pt x="308" y="344"/>
                  </a:lnTo>
                  <a:lnTo>
                    <a:pt x="381" y="320"/>
                  </a:lnTo>
                  <a:lnTo>
                    <a:pt x="381" y="254"/>
                  </a:lnTo>
                  <a:lnTo>
                    <a:pt x="424" y="182"/>
                  </a:lnTo>
                  <a:lnTo>
                    <a:pt x="384" y="132"/>
                  </a:lnTo>
                  <a:lnTo>
                    <a:pt x="381" y="65"/>
                  </a:lnTo>
                  <a:lnTo>
                    <a:pt x="321" y="52"/>
                  </a:lnTo>
                  <a:lnTo>
                    <a:pt x="265" y="0"/>
                  </a:lnTo>
                  <a:lnTo>
                    <a:pt x="166" y="4"/>
                  </a:lnTo>
                  <a:lnTo>
                    <a:pt x="117" y="70"/>
                  </a:lnTo>
                  <a:lnTo>
                    <a:pt x="117" y="7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5"/>
            <p:cNvSpPr>
              <a:spLocks/>
            </p:cNvSpPr>
            <p:nvPr/>
          </p:nvSpPr>
          <p:spPr bwMode="auto">
            <a:xfrm>
              <a:off x="2747" y="2233"/>
              <a:ext cx="510" cy="404"/>
            </a:xfrm>
            <a:custGeom>
              <a:avLst/>
              <a:gdLst>
                <a:gd name="T0" fmla="*/ 297 w 510"/>
                <a:gd name="T1" fmla="*/ 0 h 404"/>
                <a:gd name="T2" fmla="*/ 116 w 510"/>
                <a:gd name="T3" fmla="*/ 19 h 404"/>
                <a:gd name="T4" fmla="*/ 15 w 510"/>
                <a:gd name="T5" fmla="*/ 86 h 404"/>
                <a:gd name="T6" fmla="*/ 0 w 510"/>
                <a:gd name="T7" fmla="*/ 206 h 404"/>
                <a:gd name="T8" fmla="*/ 62 w 510"/>
                <a:gd name="T9" fmla="*/ 296 h 404"/>
                <a:gd name="T10" fmla="*/ 146 w 510"/>
                <a:gd name="T11" fmla="*/ 377 h 404"/>
                <a:gd name="T12" fmla="*/ 245 w 510"/>
                <a:gd name="T13" fmla="*/ 404 h 404"/>
                <a:gd name="T14" fmla="*/ 393 w 510"/>
                <a:gd name="T15" fmla="*/ 367 h 404"/>
                <a:gd name="T16" fmla="*/ 467 w 510"/>
                <a:gd name="T17" fmla="*/ 293 h 404"/>
                <a:gd name="T18" fmla="*/ 510 w 510"/>
                <a:gd name="T19" fmla="*/ 178 h 404"/>
                <a:gd name="T20" fmla="*/ 460 w 510"/>
                <a:gd name="T21" fmla="*/ 82 h 404"/>
                <a:gd name="T22" fmla="*/ 396 w 510"/>
                <a:gd name="T23" fmla="*/ 31 h 404"/>
                <a:gd name="T24" fmla="*/ 297 w 510"/>
                <a:gd name="T25" fmla="*/ 0 h 404"/>
                <a:gd name="T26" fmla="*/ 297 w 510"/>
                <a:gd name="T27" fmla="*/ 0 h 4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10" h="404">
                  <a:moveTo>
                    <a:pt x="297" y="0"/>
                  </a:moveTo>
                  <a:lnTo>
                    <a:pt x="116" y="19"/>
                  </a:lnTo>
                  <a:lnTo>
                    <a:pt x="15" y="86"/>
                  </a:lnTo>
                  <a:lnTo>
                    <a:pt x="0" y="206"/>
                  </a:lnTo>
                  <a:lnTo>
                    <a:pt x="62" y="296"/>
                  </a:lnTo>
                  <a:lnTo>
                    <a:pt x="146" y="377"/>
                  </a:lnTo>
                  <a:lnTo>
                    <a:pt x="245" y="404"/>
                  </a:lnTo>
                  <a:lnTo>
                    <a:pt x="393" y="367"/>
                  </a:lnTo>
                  <a:lnTo>
                    <a:pt x="467" y="293"/>
                  </a:lnTo>
                  <a:lnTo>
                    <a:pt x="510" y="178"/>
                  </a:lnTo>
                  <a:lnTo>
                    <a:pt x="460" y="82"/>
                  </a:lnTo>
                  <a:lnTo>
                    <a:pt x="396" y="31"/>
                  </a:lnTo>
                  <a:lnTo>
                    <a:pt x="297" y="0"/>
                  </a:lnTo>
                  <a:lnTo>
                    <a:pt x="29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>
              <a:off x="3050" y="2613"/>
              <a:ext cx="276" cy="189"/>
            </a:xfrm>
            <a:custGeom>
              <a:avLst/>
              <a:gdLst>
                <a:gd name="T0" fmla="*/ 134 w 276"/>
                <a:gd name="T1" fmla="*/ 4 h 189"/>
                <a:gd name="T2" fmla="*/ 88 w 276"/>
                <a:gd name="T3" fmla="*/ 64 h 189"/>
                <a:gd name="T4" fmla="*/ 0 w 276"/>
                <a:gd name="T5" fmla="*/ 106 h 189"/>
                <a:gd name="T6" fmla="*/ 45 w 276"/>
                <a:gd name="T7" fmla="*/ 189 h 189"/>
                <a:gd name="T8" fmla="*/ 134 w 276"/>
                <a:gd name="T9" fmla="*/ 159 h 189"/>
                <a:gd name="T10" fmla="*/ 243 w 276"/>
                <a:gd name="T11" fmla="*/ 185 h 189"/>
                <a:gd name="T12" fmla="*/ 276 w 276"/>
                <a:gd name="T13" fmla="*/ 120 h 189"/>
                <a:gd name="T14" fmla="*/ 263 w 276"/>
                <a:gd name="T15" fmla="*/ 29 h 189"/>
                <a:gd name="T16" fmla="*/ 202 w 276"/>
                <a:gd name="T17" fmla="*/ 0 h 189"/>
                <a:gd name="T18" fmla="*/ 134 w 276"/>
                <a:gd name="T19" fmla="*/ 4 h 189"/>
                <a:gd name="T20" fmla="*/ 134 w 276"/>
                <a:gd name="T21" fmla="*/ 4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76" h="189">
                  <a:moveTo>
                    <a:pt x="134" y="4"/>
                  </a:moveTo>
                  <a:lnTo>
                    <a:pt x="88" y="64"/>
                  </a:lnTo>
                  <a:lnTo>
                    <a:pt x="0" y="106"/>
                  </a:lnTo>
                  <a:lnTo>
                    <a:pt x="45" y="189"/>
                  </a:lnTo>
                  <a:lnTo>
                    <a:pt x="134" y="159"/>
                  </a:lnTo>
                  <a:lnTo>
                    <a:pt x="243" y="185"/>
                  </a:lnTo>
                  <a:lnTo>
                    <a:pt x="276" y="120"/>
                  </a:lnTo>
                  <a:lnTo>
                    <a:pt x="263" y="29"/>
                  </a:lnTo>
                  <a:lnTo>
                    <a:pt x="202" y="0"/>
                  </a:lnTo>
                  <a:lnTo>
                    <a:pt x="134" y="4"/>
                  </a:lnTo>
                  <a:lnTo>
                    <a:pt x="134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7"/>
            <p:cNvSpPr>
              <a:spLocks/>
            </p:cNvSpPr>
            <p:nvPr/>
          </p:nvSpPr>
          <p:spPr bwMode="auto">
            <a:xfrm>
              <a:off x="1901" y="2725"/>
              <a:ext cx="1493" cy="635"/>
            </a:xfrm>
            <a:custGeom>
              <a:avLst/>
              <a:gdLst>
                <a:gd name="T0" fmla="*/ 202 w 1493"/>
                <a:gd name="T1" fmla="*/ 23 h 635"/>
                <a:gd name="T2" fmla="*/ 277 w 1493"/>
                <a:gd name="T3" fmla="*/ 83 h 635"/>
                <a:gd name="T4" fmla="*/ 351 w 1493"/>
                <a:gd name="T5" fmla="*/ 39 h 635"/>
                <a:gd name="T6" fmla="*/ 478 w 1493"/>
                <a:gd name="T7" fmla="*/ 56 h 635"/>
                <a:gd name="T8" fmla="*/ 613 w 1493"/>
                <a:gd name="T9" fmla="*/ 0 h 635"/>
                <a:gd name="T10" fmla="*/ 736 w 1493"/>
                <a:gd name="T11" fmla="*/ 47 h 635"/>
                <a:gd name="T12" fmla="*/ 874 w 1493"/>
                <a:gd name="T13" fmla="*/ 42 h 635"/>
                <a:gd name="T14" fmla="*/ 953 w 1493"/>
                <a:gd name="T15" fmla="*/ 138 h 635"/>
                <a:gd name="T16" fmla="*/ 1078 w 1493"/>
                <a:gd name="T17" fmla="*/ 166 h 635"/>
                <a:gd name="T18" fmla="*/ 1106 w 1493"/>
                <a:gd name="T19" fmla="*/ 219 h 635"/>
                <a:gd name="T20" fmla="*/ 1192 w 1493"/>
                <a:gd name="T21" fmla="*/ 138 h 635"/>
                <a:gd name="T22" fmla="*/ 1323 w 1493"/>
                <a:gd name="T23" fmla="*/ 109 h 635"/>
                <a:gd name="T24" fmla="*/ 1431 w 1493"/>
                <a:gd name="T25" fmla="*/ 160 h 635"/>
                <a:gd name="T26" fmla="*/ 1493 w 1493"/>
                <a:gd name="T27" fmla="*/ 258 h 635"/>
                <a:gd name="T28" fmla="*/ 1487 w 1493"/>
                <a:gd name="T29" fmla="*/ 383 h 635"/>
                <a:gd name="T30" fmla="*/ 1401 w 1493"/>
                <a:gd name="T31" fmla="*/ 465 h 635"/>
                <a:gd name="T32" fmla="*/ 1304 w 1493"/>
                <a:gd name="T33" fmla="*/ 499 h 635"/>
                <a:gd name="T34" fmla="*/ 1239 w 1493"/>
                <a:gd name="T35" fmla="*/ 448 h 635"/>
                <a:gd name="T36" fmla="*/ 1121 w 1493"/>
                <a:gd name="T37" fmla="*/ 455 h 635"/>
                <a:gd name="T38" fmla="*/ 1031 w 1493"/>
                <a:gd name="T39" fmla="*/ 390 h 635"/>
                <a:gd name="T40" fmla="*/ 1013 w 1493"/>
                <a:gd name="T41" fmla="*/ 350 h 635"/>
                <a:gd name="T42" fmla="*/ 923 w 1493"/>
                <a:gd name="T43" fmla="*/ 371 h 635"/>
                <a:gd name="T44" fmla="*/ 932 w 1493"/>
                <a:gd name="T45" fmla="*/ 481 h 635"/>
                <a:gd name="T46" fmla="*/ 906 w 1493"/>
                <a:gd name="T47" fmla="*/ 549 h 635"/>
                <a:gd name="T48" fmla="*/ 837 w 1493"/>
                <a:gd name="T49" fmla="*/ 618 h 635"/>
                <a:gd name="T50" fmla="*/ 736 w 1493"/>
                <a:gd name="T51" fmla="*/ 635 h 635"/>
                <a:gd name="T52" fmla="*/ 611 w 1493"/>
                <a:gd name="T53" fmla="*/ 616 h 635"/>
                <a:gd name="T54" fmla="*/ 594 w 1493"/>
                <a:gd name="T55" fmla="*/ 556 h 635"/>
                <a:gd name="T56" fmla="*/ 450 w 1493"/>
                <a:gd name="T57" fmla="*/ 592 h 635"/>
                <a:gd name="T58" fmla="*/ 353 w 1493"/>
                <a:gd name="T59" fmla="*/ 547 h 635"/>
                <a:gd name="T60" fmla="*/ 280 w 1493"/>
                <a:gd name="T61" fmla="*/ 462 h 635"/>
                <a:gd name="T62" fmla="*/ 303 w 1493"/>
                <a:gd name="T63" fmla="*/ 366 h 635"/>
                <a:gd name="T64" fmla="*/ 359 w 1493"/>
                <a:gd name="T65" fmla="*/ 299 h 635"/>
                <a:gd name="T66" fmla="*/ 292 w 1493"/>
                <a:gd name="T67" fmla="*/ 241 h 635"/>
                <a:gd name="T68" fmla="*/ 282 w 1493"/>
                <a:gd name="T69" fmla="*/ 198 h 635"/>
                <a:gd name="T70" fmla="*/ 202 w 1493"/>
                <a:gd name="T71" fmla="*/ 224 h 635"/>
                <a:gd name="T72" fmla="*/ 131 w 1493"/>
                <a:gd name="T73" fmla="*/ 196 h 635"/>
                <a:gd name="T74" fmla="*/ 54 w 1493"/>
                <a:gd name="T75" fmla="*/ 220 h 635"/>
                <a:gd name="T76" fmla="*/ 0 w 1493"/>
                <a:gd name="T77" fmla="*/ 111 h 635"/>
                <a:gd name="T78" fmla="*/ 79 w 1493"/>
                <a:gd name="T79" fmla="*/ 83 h 635"/>
                <a:gd name="T80" fmla="*/ 135 w 1493"/>
                <a:gd name="T81" fmla="*/ 27 h 635"/>
                <a:gd name="T82" fmla="*/ 202 w 1493"/>
                <a:gd name="T83" fmla="*/ 23 h 635"/>
                <a:gd name="T84" fmla="*/ 202 w 1493"/>
                <a:gd name="T85" fmla="*/ 23 h 6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493" h="635">
                  <a:moveTo>
                    <a:pt x="202" y="23"/>
                  </a:moveTo>
                  <a:lnTo>
                    <a:pt x="277" y="83"/>
                  </a:lnTo>
                  <a:lnTo>
                    <a:pt x="351" y="39"/>
                  </a:lnTo>
                  <a:lnTo>
                    <a:pt x="478" y="56"/>
                  </a:lnTo>
                  <a:lnTo>
                    <a:pt x="613" y="0"/>
                  </a:lnTo>
                  <a:lnTo>
                    <a:pt x="736" y="47"/>
                  </a:lnTo>
                  <a:lnTo>
                    <a:pt x="874" y="42"/>
                  </a:lnTo>
                  <a:lnTo>
                    <a:pt x="953" y="138"/>
                  </a:lnTo>
                  <a:lnTo>
                    <a:pt x="1078" y="166"/>
                  </a:lnTo>
                  <a:lnTo>
                    <a:pt x="1106" y="219"/>
                  </a:lnTo>
                  <a:lnTo>
                    <a:pt x="1192" y="138"/>
                  </a:lnTo>
                  <a:lnTo>
                    <a:pt x="1323" y="109"/>
                  </a:lnTo>
                  <a:lnTo>
                    <a:pt x="1431" y="160"/>
                  </a:lnTo>
                  <a:lnTo>
                    <a:pt x="1493" y="258"/>
                  </a:lnTo>
                  <a:lnTo>
                    <a:pt x="1487" y="383"/>
                  </a:lnTo>
                  <a:lnTo>
                    <a:pt x="1401" y="465"/>
                  </a:lnTo>
                  <a:lnTo>
                    <a:pt x="1304" y="499"/>
                  </a:lnTo>
                  <a:lnTo>
                    <a:pt x="1239" y="448"/>
                  </a:lnTo>
                  <a:lnTo>
                    <a:pt x="1121" y="455"/>
                  </a:lnTo>
                  <a:lnTo>
                    <a:pt x="1031" y="390"/>
                  </a:lnTo>
                  <a:lnTo>
                    <a:pt x="1013" y="350"/>
                  </a:lnTo>
                  <a:lnTo>
                    <a:pt x="923" y="371"/>
                  </a:lnTo>
                  <a:lnTo>
                    <a:pt x="932" y="481"/>
                  </a:lnTo>
                  <a:lnTo>
                    <a:pt x="906" y="549"/>
                  </a:lnTo>
                  <a:lnTo>
                    <a:pt x="837" y="618"/>
                  </a:lnTo>
                  <a:lnTo>
                    <a:pt x="736" y="635"/>
                  </a:lnTo>
                  <a:lnTo>
                    <a:pt x="611" y="616"/>
                  </a:lnTo>
                  <a:lnTo>
                    <a:pt x="594" y="556"/>
                  </a:lnTo>
                  <a:lnTo>
                    <a:pt x="450" y="592"/>
                  </a:lnTo>
                  <a:lnTo>
                    <a:pt x="353" y="547"/>
                  </a:lnTo>
                  <a:lnTo>
                    <a:pt x="280" y="462"/>
                  </a:lnTo>
                  <a:lnTo>
                    <a:pt x="303" y="366"/>
                  </a:lnTo>
                  <a:lnTo>
                    <a:pt x="359" y="299"/>
                  </a:lnTo>
                  <a:lnTo>
                    <a:pt x="292" y="241"/>
                  </a:lnTo>
                  <a:lnTo>
                    <a:pt x="282" y="198"/>
                  </a:lnTo>
                  <a:lnTo>
                    <a:pt x="202" y="224"/>
                  </a:lnTo>
                  <a:lnTo>
                    <a:pt x="131" y="196"/>
                  </a:lnTo>
                  <a:lnTo>
                    <a:pt x="54" y="220"/>
                  </a:lnTo>
                  <a:lnTo>
                    <a:pt x="0" y="111"/>
                  </a:lnTo>
                  <a:lnTo>
                    <a:pt x="79" y="83"/>
                  </a:lnTo>
                  <a:lnTo>
                    <a:pt x="135" y="27"/>
                  </a:lnTo>
                  <a:lnTo>
                    <a:pt x="202" y="23"/>
                  </a:lnTo>
                  <a:lnTo>
                    <a:pt x="202" y="2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auto">
            <a:xfrm>
              <a:off x="2155" y="2267"/>
              <a:ext cx="422" cy="326"/>
            </a:xfrm>
            <a:custGeom>
              <a:avLst/>
              <a:gdLst>
                <a:gd name="T0" fmla="*/ 129 w 422"/>
                <a:gd name="T1" fmla="*/ 17 h 326"/>
                <a:gd name="T2" fmla="*/ 125 w 422"/>
                <a:gd name="T3" fmla="*/ 17 h 326"/>
                <a:gd name="T4" fmla="*/ 116 w 422"/>
                <a:gd name="T5" fmla="*/ 24 h 326"/>
                <a:gd name="T6" fmla="*/ 112 w 422"/>
                <a:gd name="T7" fmla="*/ 28 h 326"/>
                <a:gd name="T8" fmla="*/ 105 w 422"/>
                <a:gd name="T9" fmla="*/ 33 h 326"/>
                <a:gd name="T10" fmla="*/ 101 w 422"/>
                <a:gd name="T11" fmla="*/ 36 h 326"/>
                <a:gd name="T12" fmla="*/ 97 w 422"/>
                <a:gd name="T13" fmla="*/ 41 h 326"/>
                <a:gd name="T14" fmla="*/ 90 w 422"/>
                <a:gd name="T15" fmla="*/ 47 h 326"/>
                <a:gd name="T16" fmla="*/ 84 w 422"/>
                <a:gd name="T17" fmla="*/ 52 h 326"/>
                <a:gd name="T18" fmla="*/ 79 w 422"/>
                <a:gd name="T19" fmla="*/ 55 h 326"/>
                <a:gd name="T20" fmla="*/ 75 w 422"/>
                <a:gd name="T21" fmla="*/ 59 h 326"/>
                <a:gd name="T22" fmla="*/ 69 w 422"/>
                <a:gd name="T23" fmla="*/ 65 h 326"/>
                <a:gd name="T24" fmla="*/ 69 w 422"/>
                <a:gd name="T25" fmla="*/ 69 h 326"/>
                <a:gd name="T26" fmla="*/ 118 w 422"/>
                <a:gd name="T27" fmla="*/ 125 h 326"/>
                <a:gd name="T28" fmla="*/ 6 w 422"/>
                <a:gd name="T29" fmla="*/ 139 h 326"/>
                <a:gd name="T30" fmla="*/ 0 w 422"/>
                <a:gd name="T31" fmla="*/ 225 h 326"/>
                <a:gd name="T32" fmla="*/ 247 w 422"/>
                <a:gd name="T33" fmla="*/ 243 h 326"/>
                <a:gd name="T34" fmla="*/ 301 w 422"/>
                <a:gd name="T35" fmla="*/ 326 h 326"/>
                <a:gd name="T36" fmla="*/ 404 w 422"/>
                <a:gd name="T37" fmla="*/ 322 h 326"/>
                <a:gd name="T38" fmla="*/ 422 w 422"/>
                <a:gd name="T39" fmla="*/ 264 h 326"/>
                <a:gd name="T40" fmla="*/ 340 w 422"/>
                <a:gd name="T41" fmla="*/ 170 h 326"/>
                <a:gd name="T42" fmla="*/ 355 w 422"/>
                <a:gd name="T43" fmla="*/ 9 h 326"/>
                <a:gd name="T44" fmla="*/ 264 w 422"/>
                <a:gd name="T45" fmla="*/ 0 h 326"/>
                <a:gd name="T46" fmla="*/ 219 w 422"/>
                <a:gd name="T47" fmla="*/ 60 h 326"/>
                <a:gd name="T48" fmla="*/ 129 w 422"/>
                <a:gd name="T49" fmla="*/ 17 h 326"/>
                <a:gd name="T50" fmla="*/ 129 w 422"/>
                <a:gd name="T51" fmla="*/ 17 h 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22" h="326">
                  <a:moveTo>
                    <a:pt x="129" y="17"/>
                  </a:moveTo>
                  <a:lnTo>
                    <a:pt x="125" y="17"/>
                  </a:lnTo>
                  <a:lnTo>
                    <a:pt x="116" y="24"/>
                  </a:lnTo>
                  <a:lnTo>
                    <a:pt x="112" y="28"/>
                  </a:lnTo>
                  <a:lnTo>
                    <a:pt x="105" y="33"/>
                  </a:lnTo>
                  <a:lnTo>
                    <a:pt x="101" y="36"/>
                  </a:lnTo>
                  <a:lnTo>
                    <a:pt x="97" y="41"/>
                  </a:lnTo>
                  <a:lnTo>
                    <a:pt x="90" y="47"/>
                  </a:lnTo>
                  <a:lnTo>
                    <a:pt x="84" y="52"/>
                  </a:lnTo>
                  <a:lnTo>
                    <a:pt x="79" y="55"/>
                  </a:lnTo>
                  <a:lnTo>
                    <a:pt x="75" y="59"/>
                  </a:lnTo>
                  <a:lnTo>
                    <a:pt x="69" y="65"/>
                  </a:lnTo>
                  <a:lnTo>
                    <a:pt x="69" y="69"/>
                  </a:lnTo>
                  <a:lnTo>
                    <a:pt x="118" y="125"/>
                  </a:lnTo>
                  <a:lnTo>
                    <a:pt x="6" y="139"/>
                  </a:lnTo>
                  <a:lnTo>
                    <a:pt x="0" y="225"/>
                  </a:lnTo>
                  <a:lnTo>
                    <a:pt x="247" y="243"/>
                  </a:lnTo>
                  <a:lnTo>
                    <a:pt x="301" y="326"/>
                  </a:lnTo>
                  <a:lnTo>
                    <a:pt x="404" y="322"/>
                  </a:lnTo>
                  <a:lnTo>
                    <a:pt x="422" y="264"/>
                  </a:lnTo>
                  <a:lnTo>
                    <a:pt x="340" y="170"/>
                  </a:lnTo>
                  <a:lnTo>
                    <a:pt x="355" y="9"/>
                  </a:lnTo>
                  <a:lnTo>
                    <a:pt x="264" y="0"/>
                  </a:lnTo>
                  <a:lnTo>
                    <a:pt x="219" y="60"/>
                  </a:lnTo>
                  <a:lnTo>
                    <a:pt x="129" y="17"/>
                  </a:lnTo>
                  <a:lnTo>
                    <a:pt x="129" y="1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9"/>
            <p:cNvSpPr>
              <a:spLocks/>
            </p:cNvSpPr>
            <p:nvPr/>
          </p:nvSpPr>
          <p:spPr bwMode="auto">
            <a:xfrm>
              <a:off x="2127" y="1913"/>
              <a:ext cx="426" cy="339"/>
            </a:xfrm>
            <a:custGeom>
              <a:avLst/>
              <a:gdLst>
                <a:gd name="T0" fmla="*/ 73 w 426"/>
                <a:gd name="T1" fmla="*/ 41 h 339"/>
                <a:gd name="T2" fmla="*/ 71 w 426"/>
                <a:gd name="T3" fmla="*/ 41 h 339"/>
                <a:gd name="T4" fmla="*/ 71 w 426"/>
                <a:gd name="T5" fmla="*/ 44 h 339"/>
                <a:gd name="T6" fmla="*/ 69 w 426"/>
                <a:gd name="T7" fmla="*/ 46 h 339"/>
                <a:gd name="T8" fmla="*/ 69 w 426"/>
                <a:gd name="T9" fmla="*/ 53 h 339"/>
                <a:gd name="T10" fmla="*/ 69 w 426"/>
                <a:gd name="T11" fmla="*/ 56 h 339"/>
                <a:gd name="T12" fmla="*/ 69 w 426"/>
                <a:gd name="T13" fmla="*/ 63 h 339"/>
                <a:gd name="T14" fmla="*/ 69 w 426"/>
                <a:gd name="T15" fmla="*/ 70 h 339"/>
                <a:gd name="T16" fmla="*/ 69 w 426"/>
                <a:gd name="T17" fmla="*/ 77 h 339"/>
                <a:gd name="T18" fmla="*/ 69 w 426"/>
                <a:gd name="T19" fmla="*/ 82 h 339"/>
                <a:gd name="T20" fmla="*/ 69 w 426"/>
                <a:gd name="T21" fmla="*/ 89 h 339"/>
                <a:gd name="T22" fmla="*/ 69 w 426"/>
                <a:gd name="T23" fmla="*/ 96 h 339"/>
                <a:gd name="T24" fmla="*/ 69 w 426"/>
                <a:gd name="T25" fmla="*/ 101 h 339"/>
                <a:gd name="T26" fmla="*/ 69 w 426"/>
                <a:gd name="T27" fmla="*/ 106 h 339"/>
                <a:gd name="T28" fmla="*/ 69 w 426"/>
                <a:gd name="T29" fmla="*/ 110 h 339"/>
                <a:gd name="T30" fmla="*/ 69 w 426"/>
                <a:gd name="T31" fmla="*/ 111 h 339"/>
                <a:gd name="T32" fmla="*/ 69 w 426"/>
                <a:gd name="T33" fmla="*/ 113 h 339"/>
                <a:gd name="T34" fmla="*/ 0 w 426"/>
                <a:gd name="T35" fmla="*/ 175 h 339"/>
                <a:gd name="T36" fmla="*/ 30 w 426"/>
                <a:gd name="T37" fmla="*/ 308 h 339"/>
                <a:gd name="T38" fmla="*/ 120 w 426"/>
                <a:gd name="T39" fmla="*/ 339 h 339"/>
                <a:gd name="T40" fmla="*/ 262 w 426"/>
                <a:gd name="T41" fmla="*/ 308 h 339"/>
                <a:gd name="T42" fmla="*/ 368 w 426"/>
                <a:gd name="T43" fmla="*/ 310 h 339"/>
                <a:gd name="T44" fmla="*/ 426 w 426"/>
                <a:gd name="T45" fmla="*/ 252 h 339"/>
                <a:gd name="T46" fmla="*/ 396 w 426"/>
                <a:gd name="T47" fmla="*/ 185 h 339"/>
                <a:gd name="T48" fmla="*/ 407 w 426"/>
                <a:gd name="T49" fmla="*/ 94 h 339"/>
                <a:gd name="T50" fmla="*/ 344 w 426"/>
                <a:gd name="T51" fmla="*/ 72 h 339"/>
                <a:gd name="T52" fmla="*/ 310 w 426"/>
                <a:gd name="T53" fmla="*/ 34 h 339"/>
                <a:gd name="T54" fmla="*/ 228 w 426"/>
                <a:gd name="T55" fmla="*/ 34 h 339"/>
                <a:gd name="T56" fmla="*/ 187 w 426"/>
                <a:gd name="T57" fmla="*/ 0 h 339"/>
                <a:gd name="T58" fmla="*/ 73 w 426"/>
                <a:gd name="T59" fmla="*/ 41 h 339"/>
                <a:gd name="T60" fmla="*/ 73 w 426"/>
                <a:gd name="T61" fmla="*/ 41 h 3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26" h="339">
                  <a:moveTo>
                    <a:pt x="73" y="41"/>
                  </a:moveTo>
                  <a:lnTo>
                    <a:pt x="71" y="41"/>
                  </a:lnTo>
                  <a:lnTo>
                    <a:pt x="71" y="44"/>
                  </a:lnTo>
                  <a:lnTo>
                    <a:pt x="69" y="46"/>
                  </a:lnTo>
                  <a:lnTo>
                    <a:pt x="69" y="53"/>
                  </a:lnTo>
                  <a:lnTo>
                    <a:pt x="69" y="56"/>
                  </a:lnTo>
                  <a:lnTo>
                    <a:pt x="69" y="63"/>
                  </a:lnTo>
                  <a:lnTo>
                    <a:pt x="69" y="70"/>
                  </a:lnTo>
                  <a:lnTo>
                    <a:pt x="69" y="77"/>
                  </a:lnTo>
                  <a:lnTo>
                    <a:pt x="69" y="82"/>
                  </a:lnTo>
                  <a:lnTo>
                    <a:pt x="69" y="89"/>
                  </a:lnTo>
                  <a:lnTo>
                    <a:pt x="69" y="96"/>
                  </a:lnTo>
                  <a:lnTo>
                    <a:pt x="69" y="101"/>
                  </a:lnTo>
                  <a:lnTo>
                    <a:pt x="69" y="106"/>
                  </a:lnTo>
                  <a:lnTo>
                    <a:pt x="69" y="110"/>
                  </a:lnTo>
                  <a:lnTo>
                    <a:pt x="69" y="111"/>
                  </a:lnTo>
                  <a:lnTo>
                    <a:pt x="69" y="113"/>
                  </a:lnTo>
                  <a:lnTo>
                    <a:pt x="0" y="175"/>
                  </a:lnTo>
                  <a:lnTo>
                    <a:pt x="30" y="308"/>
                  </a:lnTo>
                  <a:lnTo>
                    <a:pt x="120" y="339"/>
                  </a:lnTo>
                  <a:lnTo>
                    <a:pt x="262" y="308"/>
                  </a:lnTo>
                  <a:lnTo>
                    <a:pt x="368" y="310"/>
                  </a:lnTo>
                  <a:lnTo>
                    <a:pt x="426" y="252"/>
                  </a:lnTo>
                  <a:lnTo>
                    <a:pt x="396" y="185"/>
                  </a:lnTo>
                  <a:lnTo>
                    <a:pt x="407" y="94"/>
                  </a:lnTo>
                  <a:lnTo>
                    <a:pt x="344" y="72"/>
                  </a:lnTo>
                  <a:lnTo>
                    <a:pt x="310" y="34"/>
                  </a:lnTo>
                  <a:lnTo>
                    <a:pt x="228" y="34"/>
                  </a:lnTo>
                  <a:lnTo>
                    <a:pt x="187" y="0"/>
                  </a:lnTo>
                  <a:lnTo>
                    <a:pt x="73" y="41"/>
                  </a:lnTo>
                  <a:lnTo>
                    <a:pt x="73" y="4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0"/>
            <p:cNvSpPr>
              <a:spLocks/>
            </p:cNvSpPr>
            <p:nvPr/>
          </p:nvSpPr>
          <p:spPr bwMode="auto">
            <a:xfrm>
              <a:off x="2762" y="1992"/>
              <a:ext cx="267" cy="190"/>
            </a:xfrm>
            <a:custGeom>
              <a:avLst/>
              <a:gdLst>
                <a:gd name="T0" fmla="*/ 140 w 267"/>
                <a:gd name="T1" fmla="*/ 0 h 190"/>
                <a:gd name="T2" fmla="*/ 92 w 267"/>
                <a:gd name="T3" fmla="*/ 80 h 190"/>
                <a:gd name="T4" fmla="*/ 0 w 267"/>
                <a:gd name="T5" fmla="*/ 118 h 190"/>
                <a:gd name="T6" fmla="*/ 28 w 267"/>
                <a:gd name="T7" fmla="*/ 190 h 190"/>
                <a:gd name="T8" fmla="*/ 135 w 267"/>
                <a:gd name="T9" fmla="*/ 152 h 190"/>
                <a:gd name="T10" fmla="*/ 223 w 267"/>
                <a:gd name="T11" fmla="*/ 190 h 190"/>
                <a:gd name="T12" fmla="*/ 267 w 267"/>
                <a:gd name="T13" fmla="*/ 142 h 190"/>
                <a:gd name="T14" fmla="*/ 245 w 267"/>
                <a:gd name="T15" fmla="*/ 114 h 190"/>
                <a:gd name="T16" fmla="*/ 267 w 267"/>
                <a:gd name="T17" fmla="*/ 77 h 190"/>
                <a:gd name="T18" fmla="*/ 223 w 267"/>
                <a:gd name="T19" fmla="*/ 32 h 190"/>
                <a:gd name="T20" fmla="*/ 140 w 267"/>
                <a:gd name="T21" fmla="*/ 0 h 190"/>
                <a:gd name="T22" fmla="*/ 140 w 267"/>
                <a:gd name="T23" fmla="*/ 0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67" h="190">
                  <a:moveTo>
                    <a:pt x="140" y="0"/>
                  </a:moveTo>
                  <a:lnTo>
                    <a:pt x="92" y="80"/>
                  </a:lnTo>
                  <a:lnTo>
                    <a:pt x="0" y="118"/>
                  </a:lnTo>
                  <a:lnTo>
                    <a:pt x="28" y="190"/>
                  </a:lnTo>
                  <a:lnTo>
                    <a:pt x="135" y="152"/>
                  </a:lnTo>
                  <a:lnTo>
                    <a:pt x="223" y="190"/>
                  </a:lnTo>
                  <a:lnTo>
                    <a:pt x="267" y="142"/>
                  </a:lnTo>
                  <a:lnTo>
                    <a:pt x="245" y="114"/>
                  </a:lnTo>
                  <a:lnTo>
                    <a:pt x="267" y="77"/>
                  </a:lnTo>
                  <a:lnTo>
                    <a:pt x="223" y="32"/>
                  </a:lnTo>
                  <a:lnTo>
                    <a:pt x="140" y="0"/>
                  </a:lnTo>
                  <a:lnTo>
                    <a:pt x="14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1"/>
            <p:cNvSpPr>
              <a:spLocks/>
            </p:cNvSpPr>
            <p:nvPr/>
          </p:nvSpPr>
          <p:spPr bwMode="auto">
            <a:xfrm>
              <a:off x="2949" y="1358"/>
              <a:ext cx="1321" cy="937"/>
            </a:xfrm>
            <a:custGeom>
              <a:avLst/>
              <a:gdLst>
                <a:gd name="T0" fmla="*/ 250 w 1321"/>
                <a:gd name="T1" fmla="*/ 336 h 937"/>
                <a:gd name="T2" fmla="*/ 95 w 1321"/>
                <a:gd name="T3" fmla="*/ 375 h 937"/>
                <a:gd name="T4" fmla="*/ 0 w 1321"/>
                <a:gd name="T5" fmla="*/ 488 h 937"/>
                <a:gd name="T6" fmla="*/ 15 w 1321"/>
                <a:gd name="T7" fmla="*/ 617 h 937"/>
                <a:gd name="T8" fmla="*/ 103 w 1321"/>
                <a:gd name="T9" fmla="*/ 665 h 937"/>
                <a:gd name="T10" fmla="*/ 209 w 1321"/>
                <a:gd name="T11" fmla="*/ 611 h 937"/>
                <a:gd name="T12" fmla="*/ 258 w 1321"/>
                <a:gd name="T13" fmla="*/ 677 h 937"/>
                <a:gd name="T14" fmla="*/ 389 w 1321"/>
                <a:gd name="T15" fmla="*/ 675 h 937"/>
                <a:gd name="T16" fmla="*/ 439 w 1321"/>
                <a:gd name="T17" fmla="*/ 642 h 937"/>
                <a:gd name="T18" fmla="*/ 476 w 1321"/>
                <a:gd name="T19" fmla="*/ 750 h 937"/>
                <a:gd name="T20" fmla="*/ 585 w 1321"/>
                <a:gd name="T21" fmla="*/ 769 h 937"/>
                <a:gd name="T22" fmla="*/ 658 w 1321"/>
                <a:gd name="T23" fmla="*/ 774 h 937"/>
                <a:gd name="T24" fmla="*/ 680 w 1321"/>
                <a:gd name="T25" fmla="*/ 882 h 937"/>
                <a:gd name="T26" fmla="*/ 758 w 1321"/>
                <a:gd name="T27" fmla="*/ 937 h 937"/>
                <a:gd name="T28" fmla="*/ 893 w 1321"/>
                <a:gd name="T29" fmla="*/ 928 h 937"/>
                <a:gd name="T30" fmla="*/ 1011 w 1321"/>
                <a:gd name="T31" fmla="*/ 873 h 937"/>
                <a:gd name="T32" fmla="*/ 1063 w 1321"/>
                <a:gd name="T33" fmla="*/ 748 h 937"/>
                <a:gd name="T34" fmla="*/ 1162 w 1321"/>
                <a:gd name="T35" fmla="*/ 774 h 937"/>
                <a:gd name="T36" fmla="*/ 1289 w 1321"/>
                <a:gd name="T37" fmla="*/ 748 h 937"/>
                <a:gd name="T38" fmla="*/ 1321 w 1321"/>
                <a:gd name="T39" fmla="*/ 649 h 937"/>
                <a:gd name="T40" fmla="*/ 1293 w 1321"/>
                <a:gd name="T41" fmla="*/ 589 h 937"/>
                <a:gd name="T42" fmla="*/ 1225 w 1321"/>
                <a:gd name="T43" fmla="*/ 570 h 937"/>
                <a:gd name="T44" fmla="*/ 1242 w 1321"/>
                <a:gd name="T45" fmla="*/ 488 h 937"/>
                <a:gd name="T46" fmla="*/ 1164 w 1321"/>
                <a:gd name="T47" fmla="*/ 425 h 937"/>
                <a:gd name="T48" fmla="*/ 1087 w 1321"/>
                <a:gd name="T49" fmla="*/ 430 h 937"/>
                <a:gd name="T50" fmla="*/ 1044 w 1321"/>
                <a:gd name="T51" fmla="*/ 327 h 937"/>
                <a:gd name="T52" fmla="*/ 897 w 1321"/>
                <a:gd name="T53" fmla="*/ 302 h 937"/>
                <a:gd name="T54" fmla="*/ 844 w 1321"/>
                <a:gd name="T55" fmla="*/ 338 h 937"/>
                <a:gd name="T56" fmla="*/ 755 w 1321"/>
                <a:gd name="T57" fmla="*/ 296 h 937"/>
                <a:gd name="T58" fmla="*/ 626 w 1321"/>
                <a:gd name="T59" fmla="*/ 338 h 937"/>
                <a:gd name="T60" fmla="*/ 592 w 1321"/>
                <a:gd name="T61" fmla="*/ 471 h 937"/>
                <a:gd name="T62" fmla="*/ 603 w 1321"/>
                <a:gd name="T63" fmla="*/ 507 h 937"/>
                <a:gd name="T64" fmla="*/ 512 w 1321"/>
                <a:gd name="T65" fmla="*/ 529 h 937"/>
                <a:gd name="T66" fmla="*/ 469 w 1321"/>
                <a:gd name="T67" fmla="*/ 560 h 937"/>
                <a:gd name="T68" fmla="*/ 456 w 1321"/>
                <a:gd name="T69" fmla="*/ 425 h 937"/>
                <a:gd name="T70" fmla="*/ 370 w 1321"/>
                <a:gd name="T71" fmla="*/ 339 h 937"/>
                <a:gd name="T72" fmla="*/ 486 w 1321"/>
                <a:gd name="T73" fmla="*/ 331 h 937"/>
                <a:gd name="T74" fmla="*/ 562 w 1321"/>
                <a:gd name="T75" fmla="*/ 291 h 937"/>
                <a:gd name="T76" fmla="*/ 646 w 1321"/>
                <a:gd name="T77" fmla="*/ 307 h 937"/>
                <a:gd name="T78" fmla="*/ 721 w 1321"/>
                <a:gd name="T79" fmla="*/ 240 h 937"/>
                <a:gd name="T80" fmla="*/ 689 w 1321"/>
                <a:gd name="T81" fmla="*/ 189 h 937"/>
                <a:gd name="T82" fmla="*/ 697 w 1321"/>
                <a:gd name="T83" fmla="*/ 117 h 937"/>
                <a:gd name="T84" fmla="*/ 613 w 1321"/>
                <a:gd name="T85" fmla="*/ 84 h 937"/>
                <a:gd name="T86" fmla="*/ 577 w 1321"/>
                <a:gd name="T87" fmla="*/ 28 h 937"/>
                <a:gd name="T88" fmla="*/ 493 w 1321"/>
                <a:gd name="T89" fmla="*/ 40 h 937"/>
                <a:gd name="T90" fmla="*/ 405 w 1321"/>
                <a:gd name="T91" fmla="*/ 0 h 937"/>
                <a:gd name="T92" fmla="*/ 340 w 1321"/>
                <a:gd name="T93" fmla="*/ 57 h 937"/>
                <a:gd name="T94" fmla="*/ 342 w 1321"/>
                <a:gd name="T95" fmla="*/ 110 h 937"/>
                <a:gd name="T96" fmla="*/ 260 w 1321"/>
                <a:gd name="T97" fmla="*/ 170 h 937"/>
                <a:gd name="T98" fmla="*/ 297 w 1321"/>
                <a:gd name="T99" fmla="*/ 269 h 937"/>
                <a:gd name="T100" fmla="*/ 329 w 1321"/>
                <a:gd name="T101" fmla="*/ 302 h 937"/>
                <a:gd name="T102" fmla="*/ 250 w 1321"/>
                <a:gd name="T103" fmla="*/ 336 h 937"/>
                <a:gd name="T104" fmla="*/ 250 w 1321"/>
                <a:gd name="T105" fmla="*/ 336 h 9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321" h="937">
                  <a:moveTo>
                    <a:pt x="250" y="336"/>
                  </a:moveTo>
                  <a:lnTo>
                    <a:pt x="95" y="375"/>
                  </a:lnTo>
                  <a:lnTo>
                    <a:pt x="0" y="488"/>
                  </a:lnTo>
                  <a:lnTo>
                    <a:pt x="15" y="617"/>
                  </a:lnTo>
                  <a:lnTo>
                    <a:pt x="103" y="665"/>
                  </a:lnTo>
                  <a:lnTo>
                    <a:pt x="209" y="611"/>
                  </a:lnTo>
                  <a:lnTo>
                    <a:pt x="258" y="677"/>
                  </a:lnTo>
                  <a:lnTo>
                    <a:pt x="389" y="675"/>
                  </a:lnTo>
                  <a:lnTo>
                    <a:pt x="439" y="642"/>
                  </a:lnTo>
                  <a:lnTo>
                    <a:pt x="476" y="750"/>
                  </a:lnTo>
                  <a:lnTo>
                    <a:pt x="585" y="769"/>
                  </a:lnTo>
                  <a:lnTo>
                    <a:pt x="658" y="774"/>
                  </a:lnTo>
                  <a:lnTo>
                    <a:pt x="680" y="882"/>
                  </a:lnTo>
                  <a:lnTo>
                    <a:pt x="758" y="937"/>
                  </a:lnTo>
                  <a:lnTo>
                    <a:pt x="893" y="928"/>
                  </a:lnTo>
                  <a:lnTo>
                    <a:pt x="1011" y="873"/>
                  </a:lnTo>
                  <a:lnTo>
                    <a:pt x="1063" y="748"/>
                  </a:lnTo>
                  <a:lnTo>
                    <a:pt x="1162" y="774"/>
                  </a:lnTo>
                  <a:lnTo>
                    <a:pt x="1289" y="748"/>
                  </a:lnTo>
                  <a:lnTo>
                    <a:pt x="1321" y="649"/>
                  </a:lnTo>
                  <a:lnTo>
                    <a:pt x="1293" y="589"/>
                  </a:lnTo>
                  <a:lnTo>
                    <a:pt x="1225" y="570"/>
                  </a:lnTo>
                  <a:lnTo>
                    <a:pt x="1242" y="488"/>
                  </a:lnTo>
                  <a:lnTo>
                    <a:pt x="1164" y="425"/>
                  </a:lnTo>
                  <a:lnTo>
                    <a:pt x="1087" y="430"/>
                  </a:lnTo>
                  <a:lnTo>
                    <a:pt x="1044" y="327"/>
                  </a:lnTo>
                  <a:lnTo>
                    <a:pt x="897" y="302"/>
                  </a:lnTo>
                  <a:lnTo>
                    <a:pt x="844" y="338"/>
                  </a:lnTo>
                  <a:lnTo>
                    <a:pt x="755" y="296"/>
                  </a:lnTo>
                  <a:lnTo>
                    <a:pt x="626" y="338"/>
                  </a:lnTo>
                  <a:lnTo>
                    <a:pt x="592" y="471"/>
                  </a:lnTo>
                  <a:lnTo>
                    <a:pt x="603" y="507"/>
                  </a:lnTo>
                  <a:lnTo>
                    <a:pt x="512" y="529"/>
                  </a:lnTo>
                  <a:lnTo>
                    <a:pt x="469" y="560"/>
                  </a:lnTo>
                  <a:lnTo>
                    <a:pt x="456" y="425"/>
                  </a:lnTo>
                  <a:lnTo>
                    <a:pt x="370" y="339"/>
                  </a:lnTo>
                  <a:lnTo>
                    <a:pt x="486" y="331"/>
                  </a:lnTo>
                  <a:lnTo>
                    <a:pt x="562" y="291"/>
                  </a:lnTo>
                  <a:lnTo>
                    <a:pt x="646" y="307"/>
                  </a:lnTo>
                  <a:lnTo>
                    <a:pt x="721" y="240"/>
                  </a:lnTo>
                  <a:lnTo>
                    <a:pt x="689" y="189"/>
                  </a:lnTo>
                  <a:lnTo>
                    <a:pt x="697" y="117"/>
                  </a:lnTo>
                  <a:lnTo>
                    <a:pt x="613" y="84"/>
                  </a:lnTo>
                  <a:lnTo>
                    <a:pt x="577" y="28"/>
                  </a:lnTo>
                  <a:lnTo>
                    <a:pt x="493" y="40"/>
                  </a:lnTo>
                  <a:lnTo>
                    <a:pt x="405" y="0"/>
                  </a:lnTo>
                  <a:lnTo>
                    <a:pt x="340" y="57"/>
                  </a:lnTo>
                  <a:lnTo>
                    <a:pt x="342" y="110"/>
                  </a:lnTo>
                  <a:lnTo>
                    <a:pt x="260" y="170"/>
                  </a:lnTo>
                  <a:lnTo>
                    <a:pt x="297" y="269"/>
                  </a:lnTo>
                  <a:lnTo>
                    <a:pt x="329" y="302"/>
                  </a:lnTo>
                  <a:lnTo>
                    <a:pt x="250" y="336"/>
                  </a:lnTo>
                  <a:lnTo>
                    <a:pt x="250" y="33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2"/>
            <p:cNvSpPr>
              <a:spLocks/>
            </p:cNvSpPr>
            <p:nvPr/>
          </p:nvSpPr>
          <p:spPr bwMode="auto">
            <a:xfrm>
              <a:off x="2407" y="1593"/>
              <a:ext cx="393" cy="332"/>
            </a:xfrm>
            <a:custGeom>
              <a:avLst/>
              <a:gdLst>
                <a:gd name="T0" fmla="*/ 131 w 393"/>
                <a:gd name="T1" fmla="*/ 32 h 332"/>
                <a:gd name="T2" fmla="*/ 182 w 393"/>
                <a:gd name="T3" fmla="*/ 147 h 332"/>
                <a:gd name="T4" fmla="*/ 43 w 393"/>
                <a:gd name="T5" fmla="*/ 106 h 332"/>
                <a:gd name="T6" fmla="*/ 0 w 393"/>
                <a:gd name="T7" fmla="*/ 171 h 332"/>
                <a:gd name="T8" fmla="*/ 94 w 393"/>
                <a:gd name="T9" fmla="*/ 216 h 332"/>
                <a:gd name="T10" fmla="*/ 213 w 393"/>
                <a:gd name="T11" fmla="*/ 236 h 332"/>
                <a:gd name="T12" fmla="*/ 258 w 393"/>
                <a:gd name="T13" fmla="*/ 332 h 332"/>
                <a:gd name="T14" fmla="*/ 348 w 393"/>
                <a:gd name="T15" fmla="*/ 330 h 332"/>
                <a:gd name="T16" fmla="*/ 318 w 393"/>
                <a:gd name="T17" fmla="*/ 193 h 332"/>
                <a:gd name="T18" fmla="*/ 393 w 393"/>
                <a:gd name="T19" fmla="*/ 46 h 332"/>
                <a:gd name="T20" fmla="*/ 307 w 393"/>
                <a:gd name="T21" fmla="*/ 34 h 332"/>
                <a:gd name="T22" fmla="*/ 253 w 393"/>
                <a:gd name="T23" fmla="*/ 92 h 332"/>
                <a:gd name="T24" fmla="*/ 204 w 393"/>
                <a:gd name="T25" fmla="*/ 0 h 332"/>
                <a:gd name="T26" fmla="*/ 131 w 393"/>
                <a:gd name="T27" fmla="*/ 32 h 332"/>
                <a:gd name="T28" fmla="*/ 131 w 393"/>
                <a:gd name="T29" fmla="*/ 32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93" h="332">
                  <a:moveTo>
                    <a:pt x="131" y="32"/>
                  </a:moveTo>
                  <a:lnTo>
                    <a:pt x="182" y="147"/>
                  </a:lnTo>
                  <a:lnTo>
                    <a:pt x="43" y="106"/>
                  </a:lnTo>
                  <a:lnTo>
                    <a:pt x="0" y="171"/>
                  </a:lnTo>
                  <a:lnTo>
                    <a:pt x="94" y="216"/>
                  </a:lnTo>
                  <a:lnTo>
                    <a:pt x="213" y="236"/>
                  </a:lnTo>
                  <a:lnTo>
                    <a:pt x="258" y="332"/>
                  </a:lnTo>
                  <a:lnTo>
                    <a:pt x="348" y="330"/>
                  </a:lnTo>
                  <a:lnTo>
                    <a:pt x="318" y="193"/>
                  </a:lnTo>
                  <a:lnTo>
                    <a:pt x="393" y="46"/>
                  </a:lnTo>
                  <a:lnTo>
                    <a:pt x="307" y="34"/>
                  </a:lnTo>
                  <a:lnTo>
                    <a:pt x="253" y="92"/>
                  </a:lnTo>
                  <a:lnTo>
                    <a:pt x="204" y="0"/>
                  </a:lnTo>
                  <a:lnTo>
                    <a:pt x="131" y="32"/>
                  </a:lnTo>
                  <a:lnTo>
                    <a:pt x="131" y="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3"/>
            <p:cNvSpPr>
              <a:spLocks/>
            </p:cNvSpPr>
            <p:nvPr/>
          </p:nvSpPr>
          <p:spPr bwMode="auto">
            <a:xfrm>
              <a:off x="3461" y="1894"/>
              <a:ext cx="476" cy="348"/>
            </a:xfrm>
            <a:custGeom>
              <a:avLst/>
              <a:gdLst>
                <a:gd name="T0" fmla="*/ 181 w 476"/>
                <a:gd name="T1" fmla="*/ 185 h 348"/>
                <a:gd name="T2" fmla="*/ 155 w 476"/>
                <a:gd name="T3" fmla="*/ 178 h 348"/>
                <a:gd name="T4" fmla="*/ 129 w 476"/>
                <a:gd name="T5" fmla="*/ 178 h 348"/>
                <a:gd name="T6" fmla="*/ 103 w 476"/>
                <a:gd name="T7" fmla="*/ 182 h 348"/>
                <a:gd name="T8" fmla="*/ 78 w 476"/>
                <a:gd name="T9" fmla="*/ 182 h 348"/>
                <a:gd name="T10" fmla="*/ 47 w 476"/>
                <a:gd name="T11" fmla="*/ 178 h 348"/>
                <a:gd name="T12" fmla="*/ 17 w 476"/>
                <a:gd name="T13" fmla="*/ 170 h 348"/>
                <a:gd name="T14" fmla="*/ 0 w 476"/>
                <a:gd name="T15" fmla="*/ 154 h 348"/>
                <a:gd name="T16" fmla="*/ 0 w 476"/>
                <a:gd name="T17" fmla="*/ 127 h 348"/>
                <a:gd name="T18" fmla="*/ 15 w 476"/>
                <a:gd name="T19" fmla="*/ 96 h 348"/>
                <a:gd name="T20" fmla="*/ 37 w 476"/>
                <a:gd name="T21" fmla="*/ 69 h 348"/>
                <a:gd name="T22" fmla="*/ 65 w 476"/>
                <a:gd name="T23" fmla="*/ 50 h 348"/>
                <a:gd name="T24" fmla="*/ 95 w 476"/>
                <a:gd name="T25" fmla="*/ 34 h 348"/>
                <a:gd name="T26" fmla="*/ 119 w 476"/>
                <a:gd name="T27" fmla="*/ 24 h 348"/>
                <a:gd name="T28" fmla="*/ 144 w 476"/>
                <a:gd name="T29" fmla="*/ 17 h 348"/>
                <a:gd name="T30" fmla="*/ 170 w 476"/>
                <a:gd name="T31" fmla="*/ 9 h 348"/>
                <a:gd name="T32" fmla="*/ 198 w 476"/>
                <a:gd name="T33" fmla="*/ 4 h 348"/>
                <a:gd name="T34" fmla="*/ 224 w 476"/>
                <a:gd name="T35" fmla="*/ 0 h 348"/>
                <a:gd name="T36" fmla="*/ 252 w 476"/>
                <a:gd name="T37" fmla="*/ 0 h 348"/>
                <a:gd name="T38" fmla="*/ 282 w 476"/>
                <a:gd name="T39" fmla="*/ 2 h 348"/>
                <a:gd name="T40" fmla="*/ 312 w 476"/>
                <a:gd name="T41" fmla="*/ 9 h 348"/>
                <a:gd name="T42" fmla="*/ 345 w 476"/>
                <a:gd name="T43" fmla="*/ 19 h 348"/>
                <a:gd name="T44" fmla="*/ 375 w 476"/>
                <a:gd name="T45" fmla="*/ 31 h 348"/>
                <a:gd name="T46" fmla="*/ 403 w 476"/>
                <a:gd name="T47" fmla="*/ 45 h 348"/>
                <a:gd name="T48" fmla="*/ 426 w 476"/>
                <a:gd name="T49" fmla="*/ 63 h 348"/>
                <a:gd name="T50" fmla="*/ 448 w 476"/>
                <a:gd name="T51" fmla="*/ 82 h 348"/>
                <a:gd name="T52" fmla="*/ 461 w 476"/>
                <a:gd name="T53" fmla="*/ 106 h 348"/>
                <a:gd name="T54" fmla="*/ 469 w 476"/>
                <a:gd name="T55" fmla="*/ 130 h 348"/>
                <a:gd name="T56" fmla="*/ 474 w 476"/>
                <a:gd name="T57" fmla="*/ 159 h 348"/>
                <a:gd name="T58" fmla="*/ 476 w 476"/>
                <a:gd name="T59" fmla="*/ 187 h 348"/>
                <a:gd name="T60" fmla="*/ 476 w 476"/>
                <a:gd name="T61" fmla="*/ 212 h 348"/>
                <a:gd name="T62" fmla="*/ 471 w 476"/>
                <a:gd name="T63" fmla="*/ 236 h 348"/>
                <a:gd name="T64" fmla="*/ 467 w 476"/>
                <a:gd name="T65" fmla="*/ 257 h 348"/>
                <a:gd name="T66" fmla="*/ 461 w 476"/>
                <a:gd name="T67" fmla="*/ 276 h 348"/>
                <a:gd name="T68" fmla="*/ 433 w 476"/>
                <a:gd name="T69" fmla="*/ 300 h 348"/>
                <a:gd name="T70" fmla="*/ 396 w 476"/>
                <a:gd name="T71" fmla="*/ 324 h 348"/>
                <a:gd name="T72" fmla="*/ 377 w 476"/>
                <a:gd name="T73" fmla="*/ 332 h 348"/>
                <a:gd name="T74" fmla="*/ 349 w 476"/>
                <a:gd name="T75" fmla="*/ 341 h 348"/>
                <a:gd name="T76" fmla="*/ 319 w 476"/>
                <a:gd name="T77" fmla="*/ 346 h 348"/>
                <a:gd name="T78" fmla="*/ 289 w 476"/>
                <a:gd name="T79" fmla="*/ 346 h 348"/>
                <a:gd name="T80" fmla="*/ 265 w 476"/>
                <a:gd name="T81" fmla="*/ 339 h 348"/>
                <a:gd name="T82" fmla="*/ 241 w 476"/>
                <a:gd name="T83" fmla="*/ 331 h 348"/>
                <a:gd name="T84" fmla="*/ 220 w 476"/>
                <a:gd name="T85" fmla="*/ 312 h 348"/>
                <a:gd name="T86" fmla="*/ 213 w 476"/>
                <a:gd name="T87" fmla="*/ 295 h 348"/>
                <a:gd name="T88" fmla="*/ 209 w 476"/>
                <a:gd name="T89" fmla="*/ 266 h 348"/>
                <a:gd name="T90" fmla="*/ 207 w 476"/>
                <a:gd name="T91" fmla="*/ 236 h 348"/>
                <a:gd name="T92" fmla="*/ 202 w 476"/>
                <a:gd name="T93" fmla="*/ 211 h 348"/>
                <a:gd name="T94" fmla="*/ 198 w 476"/>
                <a:gd name="T95" fmla="*/ 200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76" h="348">
                  <a:moveTo>
                    <a:pt x="198" y="200"/>
                  </a:moveTo>
                  <a:lnTo>
                    <a:pt x="192" y="195"/>
                  </a:lnTo>
                  <a:lnTo>
                    <a:pt x="187" y="190"/>
                  </a:lnTo>
                  <a:lnTo>
                    <a:pt x="181" y="185"/>
                  </a:lnTo>
                  <a:lnTo>
                    <a:pt x="174" y="183"/>
                  </a:lnTo>
                  <a:lnTo>
                    <a:pt x="168" y="180"/>
                  </a:lnTo>
                  <a:lnTo>
                    <a:pt x="162" y="178"/>
                  </a:lnTo>
                  <a:lnTo>
                    <a:pt x="155" y="178"/>
                  </a:lnTo>
                  <a:lnTo>
                    <a:pt x="149" y="178"/>
                  </a:lnTo>
                  <a:lnTo>
                    <a:pt x="140" y="178"/>
                  </a:lnTo>
                  <a:lnTo>
                    <a:pt x="134" y="178"/>
                  </a:lnTo>
                  <a:lnTo>
                    <a:pt x="129" y="178"/>
                  </a:lnTo>
                  <a:lnTo>
                    <a:pt x="123" y="180"/>
                  </a:lnTo>
                  <a:lnTo>
                    <a:pt x="112" y="180"/>
                  </a:lnTo>
                  <a:lnTo>
                    <a:pt x="106" y="182"/>
                  </a:lnTo>
                  <a:lnTo>
                    <a:pt x="103" y="182"/>
                  </a:lnTo>
                  <a:lnTo>
                    <a:pt x="97" y="182"/>
                  </a:lnTo>
                  <a:lnTo>
                    <a:pt x="91" y="182"/>
                  </a:lnTo>
                  <a:lnTo>
                    <a:pt x="86" y="182"/>
                  </a:lnTo>
                  <a:lnTo>
                    <a:pt x="78" y="182"/>
                  </a:lnTo>
                  <a:lnTo>
                    <a:pt x="71" y="180"/>
                  </a:lnTo>
                  <a:lnTo>
                    <a:pt x="63" y="180"/>
                  </a:lnTo>
                  <a:lnTo>
                    <a:pt x="56" y="180"/>
                  </a:lnTo>
                  <a:lnTo>
                    <a:pt x="47" y="178"/>
                  </a:lnTo>
                  <a:lnTo>
                    <a:pt x="39" y="176"/>
                  </a:lnTo>
                  <a:lnTo>
                    <a:pt x="30" y="175"/>
                  </a:lnTo>
                  <a:lnTo>
                    <a:pt x="24" y="173"/>
                  </a:lnTo>
                  <a:lnTo>
                    <a:pt x="17" y="170"/>
                  </a:lnTo>
                  <a:lnTo>
                    <a:pt x="13" y="166"/>
                  </a:lnTo>
                  <a:lnTo>
                    <a:pt x="9" y="163"/>
                  </a:lnTo>
                  <a:lnTo>
                    <a:pt x="4" y="159"/>
                  </a:lnTo>
                  <a:lnTo>
                    <a:pt x="0" y="154"/>
                  </a:lnTo>
                  <a:lnTo>
                    <a:pt x="0" y="149"/>
                  </a:lnTo>
                  <a:lnTo>
                    <a:pt x="0" y="142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4" y="120"/>
                  </a:lnTo>
                  <a:lnTo>
                    <a:pt x="7" y="113"/>
                  </a:lnTo>
                  <a:lnTo>
                    <a:pt x="11" y="105"/>
                  </a:lnTo>
                  <a:lnTo>
                    <a:pt x="15" y="96"/>
                  </a:lnTo>
                  <a:lnTo>
                    <a:pt x="20" y="89"/>
                  </a:lnTo>
                  <a:lnTo>
                    <a:pt x="26" y="82"/>
                  </a:lnTo>
                  <a:lnTo>
                    <a:pt x="30" y="75"/>
                  </a:lnTo>
                  <a:lnTo>
                    <a:pt x="37" y="69"/>
                  </a:lnTo>
                  <a:lnTo>
                    <a:pt x="43" y="62"/>
                  </a:lnTo>
                  <a:lnTo>
                    <a:pt x="50" y="58"/>
                  </a:lnTo>
                  <a:lnTo>
                    <a:pt x="58" y="55"/>
                  </a:lnTo>
                  <a:lnTo>
                    <a:pt x="65" y="50"/>
                  </a:lnTo>
                  <a:lnTo>
                    <a:pt x="73" y="45"/>
                  </a:lnTo>
                  <a:lnTo>
                    <a:pt x="82" y="41"/>
                  </a:lnTo>
                  <a:lnTo>
                    <a:pt x="91" y="36"/>
                  </a:lnTo>
                  <a:lnTo>
                    <a:pt x="95" y="34"/>
                  </a:lnTo>
                  <a:lnTo>
                    <a:pt x="101" y="31"/>
                  </a:lnTo>
                  <a:lnTo>
                    <a:pt x="108" y="29"/>
                  </a:lnTo>
                  <a:lnTo>
                    <a:pt x="112" y="28"/>
                  </a:lnTo>
                  <a:lnTo>
                    <a:pt x="119" y="24"/>
                  </a:lnTo>
                  <a:lnTo>
                    <a:pt x="125" y="22"/>
                  </a:lnTo>
                  <a:lnTo>
                    <a:pt x="131" y="21"/>
                  </a:lnTo>
                  <a:lnTo>
                    <a:pt x="138" y="19"/>
                  </a:lnTo>
                  <a:lnTo>
                    <a:pt x="144" y="17"/>
                  </a:lnTo>
                  <a:lnTo>
                    <a:pt x="151" y="14"/>
                  </a:lnTo>
                  <a:lnTo>
                    <a:pt x="157" y="12"/>
                  </a:lnTo>
                  <a:lnTo>
                    <a:pt x="164" y="10"/>
                  </a:lnTo>
                  <a:lnTo>
                    <a:pt x="170" y="9"/>
                  </a:lnTo>
                  <a:lnTo>
                    <a:pt x="177" y="7"/>
                  </a:lnTo>
                  <a:lnTo>
                    <a:pt x="183" y="5"/>
                  </a:lnTo>
                  <a:lnTo>
                    <a:pt x="190" y="5"/>
                  </a:lnTo>
                  <a:lnTo>
                    <a:pt x="198" y="4"/>
                  </a:lnTo>
                  <a:lnTo>
                    <a:pt x="205" y="2"/>
                  </a:lnTo>
                  <a:lnTo>
                    <a:pt x="211" y="0"/>
                  </a:lnTo>
                  <a:lnTo>
                    <a:pt x="218" y="0"/>
                  </a:lnTo>
                  <a:lnTo>
                    <a:pt x="224" y="0"/>
                  </a:lnTo>
                  <a:lnTo>
                    <a:pt x="233" y="0"/>
                  </a:lnTo>
                  <a:lnTo>
                    <a:pt x="239" y="0"/>
                  </a:lnTo>
                  <a:lnTo>
                    <a:pt x="246" y="0"/>
                  </a:lnTo>
                  <a:lnTo>
                    <a:pt x="252" y="0"/>
                  </a:lnTo>
                  <a:lnTo>
                    <a:pt x="258" y="0"/>
                  </a:lnTo>
                  <a:lnTo>
                    <a:pt x="265" y="0"/>
                  </a:lnTo>
                  <a:lnTo>
                    <a:pt x="273" y="2"/>
                  </a:lnTo>
                  <a:lnTo>
                    <a:pt x="282" y="2"/>
                  </a:lnTo>
                  <a:lnTo>
                    <a:pt x="289" y="4"/>
                  </a:lnTo>
                  <a:lnTo>
                    <a:pt x="297" y="5"/>
                  </a:lnTo>
                  <a:lnTo>
                    <a:pt x="306" y="7"/>
                  </a:lnTo>
                  <a:lnTo>
                    <a:pt x="312" y="9"/>
                  </a:lnTo>
                  <a:lnTo>
                    <a:pt x="321" y="10"/>
                  </a:lnTo>
                  <a:lnTo>
                    <a:pt x="327" y="14"/>
                  </a:lnTo>
                  <a:lnTo>
                    <a:pt x="336" y="16"/>
                  </a:lnTo>
                  <a:lnTo>
                    <a:pt x="345" y="19"/>
                  </a:lnTo>
                  <a:lnTo>
                    <a:pt x="353" y="21"/>
                  </a:lnTo>
                  <a:lnTo>
                    <a:pt x="360" y="24"/>
                  </a:lnTo>
                  <a:lnTo>
                    <a:pt x="368" y="28"/>
                  </a:lnTo>
                  <a:lnTo>
                    <a:pt x="375" y="31"/>
                  </a:lnTo>
                  <a:lnTo>
                    <a:pt x="381" y="34"/>
                  </a:lnTo>
                  <a:lnTo>
                    <a:pt x="390" y="36"/>
                  </a:lnTo>
                  <a:lnTo>
                    <a:pt x="396" y="41"/>
                  </a:lnTo>
                  <a:lnTo>
                    <a:pt x="403" y="45"/>
                  </a:lnTo>
                  <a:lnTo>
                    <a:pt x="409" y="50"/>
                  </a:lnTo>
                  <a:lnTo>
                    <a:pt x="416" y="55"/>
                  </a:lnTo>
                  <a:lnTo>
                    <a:pt x="422" y="58"/>
                  </a:lnTo>
                  <a:lnTo>
                    <a:pt x="426" y="63"/>
                  </a:lnTo>
                  <a:lnTo>
                    <a:pt x="433" y="67"/>
                  </a:lnTo>
                  <a:lnTo>
                    <a:pt x="437" y="72"/>
                  </a:lnTo>
                  <a:lnTo>
                    <a:pt x="444" y="77"/>
                  </a:lnTo>
                  <a:lnTo>
                    <a:pt x="448" y="82"/>
                  </a:lnTo>
                  <a:lnTo>
                    <a:pt x="452" y="89"/>
                  </a:lnTo>
                  <a:lnTo>
                    <a:pt x="454" y="94"/>
                  </a:lnTo>
                  <a:lnTo>
                    <a:pt x="459" y="101"/>
                  </a:lnTo>
                  <a:lnTo>
                    <a:pt x="461" y="106"/>
                  </a:lnTo>
                  <a:lnTo>
                    <a:pt x="463" y="111"/>
                  </a:lnTo>
                  <a:lnTo>
                    <a:pt x="465" y="118"/>
                  </a:lnTo>
                  <a:lnTo>
                    <a:pt x="467" y="125"/>
                  </a:lnTo>
                  <a:lnTo>
                    <a:pt x="469" y="130"/>
                  </a:lnTo>
                  <a:lnTo>
                    <a:pt x="469" y="137"/>
                  </a:lnTo>
                  <a:lnTo>
                    <a:pt x="471" y="144"/>
                  </a:lnTo>
                  <a:lnTo>
                    <a:pt x="474" y="153"/>
                  </a:lnTo>
                  <a:lnTo>
                    <a:pt x="474" y="159"/>
                  </a:lnTo>
                  <a:lnTo>
                    <a:pt x="476" y="166"/>
                  </a:lnTo>
                  <a:lnTo>
                    <a:pt x="476" y="171"/>
                  </a:lnTo>
                  <a:lnTo>
                    <a:pt x="476" y="180"/>
                  </a:lnTo>
                  <a:lnTo>
                    <a:pt x="476" y="187"/>
                  </a:lnTo>
                  <a:lnTo>
                    <a:pt x="476" y="194"/>
                  </a:lnTo>
                  <a:lnTo>
                    <a:pt x="476" y="200"/>
                  </a:lnTo>
                  <a:lnTo>
                    <a:pt x="476" y="207"/>
                  </a:lnTo>
                  <a:lnTo>
                    <a:pt x="476" y="212"/>
                  </a:lnTo>
                  <a:lnTo>
                    <a:pt x="474" y="219"/>
                  </a:lnTo>
                  <a:lnTo>
                    <a:pt x="474" y="224"/>
                  </a:lnTo>
                  <a:lnTo>
                    <a:pt x="474" y="231"/>
                  </a:lnTo>
                  <a:lnTo>
                    <a:pt x="471" y="236"/>
                  </a:lnTo>
                  <a:lnTo>
                    <a:pt x="471" y="243"/>
                  </a:lnTo>
                  <a:lnTo>
                    <a:pt x="469" y="248"/>
                  </a:lnTo>
                  <a:lnTo>
                    <a:pt x="469" y="254"/>
                  </a:lnTo>
                  <a:lnTo>
                    <a:pt x="467" y="257"/>
                  </a:lnTo>
                  <a:lnTo>
                    <a:pt x="467" y="262"/>
                  </a:lnTo>
                  <a:lnTo>
                    <a:pt x="465" y="266"/>
                  </a:lnTo>
                  <a:lnTo>
                    <a:pt x="463" y="271"/>
                  </a:lnTo>
                  <a:lnTo>
                    <a:pt x="461" y="276"/>
                  </a:lnTo>
                  <a:lnTo>
                    <a:pt x="459" y="281"/>
                  </a:lnTo>
                  <a:lnTo>
                    <a:pt x="452" y="286"/>
                  </a:lnTo>
                  <a:lnTo>
                    <a:pt x="444" y="293"/>
                  </a:lnTo>
                  <a:lnTo>
                    <a:pt x="433" y="300"/>
                  </a:lnTo>
                  <a:lnTo>
                    <a:pt x="424" y="307"/>
                  </a:lnTo>
                  <a:lnTo>
                    <a:pt x="413" y="312"/>
                  </a:lnTo>
                  <a:lnTo>
                    <a:pt x="405" y="319"/>
                  </a:lnTo>
                  <a:lnTo>
                    <a:pt x="396" y="324"/>
                  </a:lnTo>
                  <a:lnTo>
                    <a:pt x="390" y="327"/>
                  </a:lnTo>
                  <a:lnTo>
                    <a:pt x="385" y="329"/>
                  </a:lnTo>
                  <a:lnTo>
                    <a:pt x="381" y="331"/>
                  </a:lnTo>
                  <a:lnTo>
                    <a:pt x="377" y="332"/>
                  </a:lnTo>
                  <a:lnTo>
                    <a:pt x="370" y="336"/>
                  </a:lnTo>
                  <a:lnTo>
                    <a:pt x="364" y="337"/>
                  </a:lnTo>
                  <a:lnTo>
                    <a:pt x="357" y="339"/>
                  </a:lnTo>
                  <a:lnTo>
                    <a:pt x="349" y="341"/>
                  </a:lnTo>
                  <a:lnTo>
                    <a:pt x="342" y="343"/>
                  </a:lnTo>
                  <a:lnTo>
                    <a:pt x="334" y="343"/>
                  </a:lnTo>
                  <a:lnTo>
                    <a:pt x="327" y="344"/>
                  </a:lnTo>
                  <a:lnTo>
                    <a:pt x="319" y="346"/>
                  </a:lnTo>
                  <a:lnTo>
                    <a:pt x="312" y="348"/>
                  </a:lnTo>
                  <a:lnTo>
                    <a:pt x="304" y="348"/>
                  </a:lnTo>
                  <a:lnTo>
                    <a:pt x="297" y="348"/>
                  </a:lnTo>
                  <a:lnTo>
                    <a:pt x="289" y="346"/>
                  </a:lnTo>
                  <a:lnTo>
                    <a:pt x="284" y="346"/>
                  </a:lnTo>
                  <a:lnTo>
                    <a:pt x="278" y="343"/>
                  </a:lnTo>
                  <a:lnTo>
                    <a:pt x="271" y="343"/>
                  </a:lnTo>
                  <a:lnTo>
                    <a:pt x="265" y="339"/>
                  </a:lnTo>
                  <a:lnTo>
                    <a:pt x="258" y="337"/>
                  </a:lnTo>
                  <a:lnTo>
                    <a:pt x="254" y="336"/>
                  </a:lnTo>
                  <a:lnTo>
                    <a:pt x="248" y="334"/>
                  </a:lnTo>
                  <a:lnTo>
                    <a:pt x="241" y="331"/>
                  </a:lnTo>
                  <a:lnTo>
                    <a:pt x="239" y="329"/>
                  </a:lnTo>
                  <a:lnTo>
                    <a:pt x="230" y="324"/>
                  </a:lnTo>
                  <a:lnTo>
                    <a:pt x="224" y="317"/>
                  </a:lnTo>
                  <a:lnTo>
                    <a:pt x="220" y="312"/>
                  </a:lnTo>
                  <a:lnTo>
                    <a:pt x="218" y="308"/>
                  </a:lnTo>
                  <a:lnTo>
                    <a:pt x="215" y="303"/>
                  </a:lnTo>
                  <a:lnTo>
                    <a:pt x="215" y="300"/>
                  </a:lnTo>
                  <a:lnTo>
                    <a:pt x="213" y="295"/>
                  </a:lnTo>
                  <a:lnTo>
                    <a:pt x="213" y="288"/>
                  </a:lnTo>
                  <a:lnTo>
                    <a:pt x="213" y="281"/>
                  </a:lnTo>
                  <a:lnTo>
                    <a:pt x="211" y="274"/>
                  </a:lnTo>
                  <a:lnTo>
                    <a:pt x="209" y="266"/>
                  </a:lnTo>
                  <a:lnTo>
                    <a:pt x="209" y="259"/>
                  </a:lnTo>
                  <a:lnTo>
                    <a:pt x="207" y="252"/>
                  </a:lnTo>
                  <a:lnTo>
                    <a:pt x="207" y="243"/>
                  </a:lnTo>
                  <a:lnTo>
                    <a:pt x="207" y="236"/>
                  </a:lnTo>
                  <a:lnTo>
                    <a:pt x="207" y="230"/>
                  </a:lnTo>
                  <a:lnTo>
                    <a:pt x="205" y="221"/>
                  </a:lnTo>
                  <a:lnTo>
                    <a:pt x="205" y="216"/>
                  </a:lnTo>
                  <a:lnTo>
                    <a:pt x="202" y="211"/>
                  </a:lnTo>
                  <a:lnTo>
                    <a:pt x="200" y="207"/>
                  </a:lnTo>
                  <a:lnTo>
                    <a:pt x="200" y="202"/>
                  </a:lnTo>
                  <a:lnTo>
                    <a:pt x="198" y="200"/>
                  </a:lnTo>
                  <a:lnTo>
                    <a:pt x="198" y="200"/>
                  </a:lnTo>
                  <a:close/>
                </a:path>
              </a:pathLst>
            </a:custGeom>
            <a:solidFill>
              <a:srgbClr val="8C8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4"/>
            <p:cNvSpPr>
              <a:spLocks/>
            </p:cNvSpPr>
            <p:nvPr/>
          </p:nvSpPr>
          <p:spPr bwMode="auto">
            <a:xfrm>
              <a:off x="3631" y="1723"/>
              <a:ext cx="131" cy="123"/>
            </a:xfrm>
            <a:custGeom>
              <a:avLst/>
              <a:gdLst>
                <a:gd name="T0" fmla="*/ 108 w 131"/>
                <a:gd name="T1" fmla="*/ 2 h 123"/>
                <a:gd name="T2" fmla="*/ 97 w 131"/>
                <a:gd name="T3" fmla="*/ 0 h 123"/>
                <a:gd name="T4" fmla="*/ 88 w 131"/>
                <a:gd name="T5" fmla="*/ 0 h 123"/>
                <a:gd name="T6" fmla="*/ 76 w 131"/>
                <a:gd name="T7" fmla="*/ 2 h 123"/>
                <a:gd name="T8" fmla="*/ 65 w 131"/>
                <a:gd name="T9" fmla="*/ 5 h 123"/>
                <a:gd name="T10" fmla="*/ 54 w 131"/>
                <a:gd name="T11" fmla="*/ 8 h 123"/>
                <a:gd name="T12" fmla="*/ 43 w 131"/>
                <a:gd name="T13" fmla="*/ 17 h 123"/>
                <a:gd name="T14" fmla="*/ 35 w 131"/>
                <a:gd name="T15" fmla="*/ 26 h 123"/>
                <a:gd name="T16" fmla="*/ 24 w 131"/>
                <a:gd name="T17" fmla="*/ 36 h 123"/>
                <a:gd name="T18" fmla="*/ 15 w 131"/>
                <a:gd name="T19" fmla="*/ 48 h 123"/>
                <a:gd name="T20" fmla="*/ 9 w 131"/>
                <a:gd name="T21" fmla="*/ 56 h 123"/>
                <a:gd name="T22" fmla="*/ 4 w 131"/>
                <a:gd name="T23" fmla="*/ 67 h 123"/>
                <a:gd name="T24" fmla="*/ 0 w 131"/>
                <a:gd name="T25" fmla="*/ 74 h 123"/>
                <a:gd name="T26" fmla="*/ 0 w 131"/>
                <a:gd name="T27" fmla="*/ 84 h 123"/>
                <a:gd name="T28" fmla="*/ 0 w 131"/>
                <a:gd name="T29" fmla="*/ 91 h 123"/>
                <a:gd name="T30" fmla="*/ 4 w 131"/>
                <a:gd name="T31" fmla="*/ 101 h 123"/>
                <a:gd name="T32" fmla="*/ 11 w 131"/>
                <a:gd name="T33" fmla="*/ 113 h 123"/>
                <a:gd name="T34" fmla="*/ 22 w 131"/>
                <a:gd name="T35" fmla="*/ 120 h 123"/>
                <a:gd name="T36" fmla="*/ 32 w 131"/>
                <a:gd name="T37" fmla="*/ 121 h 123"/>
                <a:gd name="T38" fmla="*/ 43 w 131"/>
                <a:gd name="T39" fmla="*/ 123 h 123"/>
                <a:gd name="T40" fmla="*/ 56 w 131"/>
                <a:gd name="T41" fmla="*/ 121 h 123"/>
                <a:gd name="T42" fmla="*/ 65 w 131"/>
                <a:gd name="T43" fmla="*/ 118 h 123"/>
                <a:gd name="T44" fmla="*/ 76 w 131"/>
                <a:gd name="T45" fmla="*/ 115 h 123"/>
                <a:gd name="T46" fmla="*/ 86 w 131"/>
                <a:gd name="T47" fmla="*/ 108 h 123"/>
                <a:gd name="T48" fmla="*/ 95 w 131"/>
                <a:gd name="T49" fmla="*/ 101 h 123"/>
                <a:gd name="T50" fmla="*/ 103 w 131"/>
                <a:gd name="T51" fmla="*/ 91 h 123"/>
                <a:gd name="T52" fmla="*/ 114 w 131"/>
                <a:gd name="T53" fmla="*/ 80 h 123"/>
                <a:gd name="T54" fmla="*/ 121 w 131"/>
                <a:gd name="T55" fmla="*/ 68 h 123"/>
                <a:gd name="T56" fmla="*/ 127 w 131"/>
                <a:gd name="T57" fmla="*/ 58 h 123"/>
                <a:gd name="T58" fmla="*/ 131 w 131"/>
                <a:gd name="T59" fmla="*/ 48 h 123"/>
                <a:gd name="T60" fmla="*/ 131 w 131"/>
                <a:gd name="T61" fmla="*/ 38 h 123"/>
                <a:gd name="T62" fmla="*/ 131 w 131"/>
                <a:gd name="T63" fmla="*/ 31 h 123"/>
                <a:gd name="T64" fmla="*/ 127 w 131"/>
                <a:gd name="T65" fmla="*/ 22 h 123"/>
                <a:gd name="T66" fmla="*/ 123 w 131"/>
                <a:gd name="T67" fmla="*/ 14 h 123"/>
                <a:gd name="T68" fmla="*/ 116 w 131"/>
                <a:gd name="T69" fmla="*/ 5 h 123"/>
                <a:gd name="T70" fmla="*/ 114 w 131"/>
                <a:gd name="T71" fmla="*/ 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31" h="123">
                  <a:moveTo>
                    <a:pt x="114" y="5"/>
                  </a:moveTo>
                  <a:lnTo>
                    <a:pt x="108" y="2"/>
                  </a:lnTo>
                  <a:lnTo>
                    <a:pt x="103" y="2"/>
                  </a:lnTo>
                  <a:lnTo>
                    <a:pt x="97" y="0"/>
                  </a:lnTo>
                  <a:lnTo>
                    <a:pt x="93" y="0"/>
                  </a:lnTo>
                  <a:lnTo>
                    <a:pt x="88" y="0"/>
                  </a:lnTo>
                  <a:lnTo>
                    <a:pt x="82" y="0"/>
                  </a:lnTo>
                  <a:lnTo>
                    <a:pt x="76" y="2"/>
                  </a:lnTo>
                  <a:lnTo>
                    <a:pt x="71" y="3"/>
                  </a:lnTo>
                  <a:lnTo>
                    <a:pt x="65" y="5"/>
                  </a:lnTo>
                  <a:lnTo>
                    <a:pt x="60" y="7"/>
                  </a:lnTo>
                  <a:lnTo>
                    <a:pt x="54" y="8"/>
                  </a:lnTo>
                  <a:lnTo>
                    <a:pt x="50" y="14"/>
                  </a:lnTo>
                  <a:lnTo>
                    <a:pt x="43" y="17"/>
                  </a:lnTo>
                  <a:lnTo>
                    <a:pt x="39" y="20"/>
                  </a:lnTo>
                  <a:lnTo>
                    <a:pt x="35" y="26"/>
                  </a:lnTo>
                  <a:lnTo>
                    <a:pt x="28" y="31"/>
                  </a:lnTo>
                  <a:lnTo>
                    <a:pt x="24" y="36"/>
                  </a:lnTo>
                  <a:lnTo>
                    <a:pt x="20" y="43"/>
                  </a:lnTo>
                  <a:lnTo>
                    <a:pt x="15" y="48"/>
                  </a:lnTo>
                  <a:lnTo>
                    <a:pt x="13" y="53"/>
                  </a:lnTo>
                  <a:lnTo>
                    <a:pt x="9" y="56"/>
                  </a:lnTo>
                  <a:lnTo>
                    <a:pt x="7" y="62"/>
                  </a:lnTo>
                  <a:lnTo>
                    <a:pt x="4" y="67"/>
                  </a:lnTo>
                  <a:lnTo>
                    <a:pt x="2" y="70"/>
                  </a:lnTo>
                  <a:lnTo>
                    <a:pt x="0" y="74"/>
                  </a:lnTo>
                  <a:lnTo>
                    <a:pt x="0" y="79"/>
                  </a:lnTo>
                  <a:lnTo>
                    <a:pt x="0" y="84"/>
                  </a:lnTo>
                  <a:lnTo>
                    <a:pt x="0" y="87"/>
                  </a:lnTo>
                  <a:lnTo>
                    <a:pt x="0" y="91"/>
                  </a:lnTo>
                  <a:lnTo>
                    <a:pt x="2" y="96"/>
                  </a:lnTo>
                  <a:lnTo>
                    <a:pt x="4" y="101"/>
                  </a:lnTo>
                  <a:lnTo>
                    <a:pt x="7" y="106"/>
                  </a:lnTo>
                  <a:lnTo>
                    <a:pt x="11" y="113"/>
                  </a:lnTo>
                  <a:lnTo>
                    <a:pt x="20" y="118"/>
                  </a:lnTo>
                  <a:lnTo>
                    <a:pt x="22" y="120"/>
                  </a:lnTo>
                  <a:lnTo>
                    <a:pt x="28" y="121"/>
                  </a:lnTo>
                  <a:lnTo>
                    <a:pt x="32" y="121"/>
                  </a:lnTo>
                  <a:lnTo>
                    <a:pt x="39" y="123"/>
                  </a:lnTo>
                  <a:lnTo>
                    <a:pt x="43" y="123"/>
                  </a:lnTo>
                  <a:lnTo>
                    <a:pt x="50" y="123"/>
                  </a:lnTo>
                  <a:lnTo>
                    <a:pt x="56" y="121"/>
                  </a:lnTo>
                  <a:lnTo>
                    <a:pt x="60" y="121"/>
                  </a:lnTo>
                  <a:lnTo>
                    <a:pt x="65" y="118"/>
                  </a:lnTo>
                  <a:lnTo>
                    <a:pt x="71" y="118"/>
                  </a:lnTo>
                  <a:lnTo>
                    <a:pt x="76" y="115"/>
                  </a:lnTo>
                  <a:lnTo>
                    <a:pt x="82" y="113"/>
                  </a:lnTo>
                  <a:lnTo>
                    <a:pt x="86" y="108"/>
                  </a:lnTo>
                  <a:lnTo>
                    <a:pt x="91" y="104"/>
                  </a:lnTo>
                  <a:lnTo>
                    <a:pt x="95" y="101"/>
                  </a:lnTo>
                  <a:lnTo>
                    <a:pt x="101" y="96"/>
                  </a:lnTo>
                  <a:lnTo>
                    <a:pt x="103" y="91"/>
                  </a:lnTo>
                  <a:lnTo>
                    <a:pt x="110" y="86"/>
                  </a:lnTo>
                  <a:lnTo>
                    <a:pt x="114" y="80"/>
                  </a:lnTo>
                  <a:lnTo>
                    <a:pt x="119" y="75"/>
                  </a:lnTo>
                  <a:lnTo>
                    <a:pt x="121" y="68"/>
                  </a:lnTo>
                  <a:lnTo>
                    <a:pt x="123" y="63"/>
                  </a:lnTo>
                  <a:lnTo>
                    <a:pt x="127" y="58"/>
                  </a:lnTo>
                  <a:lnTo>
                    <a:pt x="129" y="53"/>
                  </a:lnTo>
                  <a:lnTo>
                    <a:pt x="131" y="48"/>
                  </a:lnTo>
                  <a:lnTo>
                    <a:pt x="131" y="43"/>
                  </a:lnTo>
                  <a:lnTo>
                    <a:pt x="131" y="38"/>
                  </a:lnTo>
                  <a:lnTo>
                    <a:pt x="131" y="34"/>
                  </a:lnTo>
                  <a:lnTo>
                    <a:pt x="131" y="31"/>
                  </a:lnTo>
                  <a:lnTo>
                    <a:pt x="129" y="26"/>
                  </a:lnTo>
                  <a:lnTo>
                    <a:pt x="127" y="22"/>
                  </a:lnTo>
                  <a:lnTo>
                    <a:pt x="127" y="20"/>
                  </a:lnTo>
                  <a:lnTo>
                    <a:pt x="123" y="14"/>
                  </a:lnTo>
                  <a:lnTo>
                    <a:pt x="121" y="10"/>
                  </a:lnTo>
                  <a:lnTo>
                    <a:pt x="116" y="5"/>
                  </a:lnTo>
                  <a:lnTo>
                    <a:pt x="114" y="5"/>
                  </a:lnTo>
                  <a:lnTo>
                    <a:pt x="114" y="5"/>
                  </a:lnTo>
                  <a:close/>
                </a:path>
              </a:pathLst>
            </a:custGeom>
            <a:solidFill>
              <a:srgbClr val="8C8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5"/>
            <p:cNvSpPr>
              <a:spLocks/>
            </p:cNvSpPr>
            <p:nvPr/>
          </p:nvSpPr>
          <p:spPr bwMode="auto">
            <a:xfrm>
              <a:off x="3833" y="1737"/>
              <a:ext cx="121" cy="114"/>
            </a:xfrm>
            <a:custGeom>
              <a:avLst/>
              <a:gdLst>
                <a:gd name="T0" fmla="*/ 93 w 121"/>
                <a:gd name="T1" fmla="*/ 0 h 114"/>
                <a:gd name="T2" fmla="*/ 82 w 121"/>
                <a:gd name="T3" fmla="*/ 0 h 114"/>
                <a:gd name="T4" fmla="*/ 69 w 121"/>
                <a:gd name="T5" fmla="*/ 3 h 114"/>
                <a:gd name="T6" fmla="*/ 59 w 121"/>
                <a:gd name="T7" fmla="*/ 6 h 114"/>
                <a:gd name="T8" fmla="*/ 48 w 121"/>
                <a:gd name="T9" fmla="*/ 10 h 114"/>
                <a:gd name="T10" fmla="*/ 37 w 121"/>
                <a:gd name="T11" fmla="*/ 17 h 114"/>
                <a:gd name="T12" fmla="*/ 24 w 121"/>
                <a:gd name="T13" fmla="*/ 22 h 114"/>
                <a:gd name="T14" fmla="*/ 18 w 121"/>
                <a:gd name="T15" fmla="*/ 32 h 114"/>
                <a:gd name="T16" fmla="*/ 11 w 121"/>
                <a:gd name="T17" fmla="*/ 41 h 114"/>
                <a:gd name="T18" fmla="*/ 5 w 121"/>
                <a:gd name="T19" fmla="*/ 53 h 114"/>
                <a:gd name="T20" fmla="*/ 3 w 121"/>
                <a:gd name="T21" fmla="*/ 61 h 114"/>
                <a:gd name="T22" fmla="*/ 0 w 121"/>
                <a:gd name="T23" fmla="*/ 72 h 114"/>
                <a:gd name="T24" fmla="*/ 0 w 121"/>
                <a:gd name="T25" fmla="*/ 82 h 114"/>
                <a:gd name="T26" fmla="*/ 3 w 121"/>
                <a:gd name="T27" fmla="*/ 90 h 114"/>
                <a:gd name="T28" fmla="*/ 9 w 121"/>
                <a:gd name="T29" fmla="*/ 99 h 114"/>
                <a:gd name="T30" fmla="*/ 16 w 121"/>
                <a:gd name="T31" fmla="*/ 106 h 114"/>
                <a:gd name="T32" fmla="*/ 24 w 121"/>
                <a:gd name="T33" fmla="*/ 111 h 114"/>
                <a:gd name="T34" fmla="*/ 37 w 121"/>
                <a:gd name="T35" fmla="*/ 113 h 114"/>
                <a:gd name="T36" fmla="*/ 48 w 121"/>
                <a:gd name="T37" fmla="*/ 113 h 114"/>
                <a:gd name="T38" fmla="*/ 61 w 121"/>
                <a:gd name="T39" fmla="*/ 109 h 114"/>
                <a:gd name="T40" fmla="*/ 72 w 121"/>
                <a:gd name="T41" fmla="*/ 104 h 114"/>
                <a:gd name="T42" fmla="*/ 82 w 121"/>
                <a:gd name="T43" fmla="*/ 97 h 114"/>
                <a:gd name="T44" fmla="*/ 97 w 121"/>
                <a:gd name="T45" fmla="*/ 85 h 114"/>
                <a:gd name="T46" fmla="*/ 108 w 121"/>
                <a:gd name="T47" fmla="*/ 72 h 114"/>
                <a:gd name="T48" fmla="*/ 112 w 121"/>
                <a:gd name="T49" fmla="*/ 60 h 114"/>
                <a:gd name="T50" fmla="*/ 117 w 121"/>
                <a:gd name="T51" fmla="*/ 53 h 114"/>
                <a:gd name="T52" fmla="*/ 119 w 121"/>
                <a:gd name="T53" fmla="*/ 41 h 114"/>
                <a:gd name="T54" fmla="*/ 119 w 121"/>
                <a:gd name="T55" fmla="*/ 27 h 114"/>
                <a:gd name="T56" fmla="*/ 115 w 121"/>
                <a:gd name="T57" fmla="*/ 17 h 114"/>
                <a:gd name="T58" fmla="*/ 108 w 121"/>
                <a:gd name="T59" fmla="*/ 8 h 114"/>
                <a:gd name="T60" fmla="*/ 99 w 121"/>
                <a:gd name="T61" fmla="*/ 1 h 114"/>
                <a:gd name="T62" fmla="*/ 97 w 121"/>
                <a:gd name="T63" fmla="*/ 0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21" h="114">
                  <a:moveTo>
                    <a:pt x="97" y="0"/>
                  </a:moveTo>
                  <a:lnTo>
                    <a:pt x="93" y="0"/>
                  </a:lnTo>
                  <a:lnTo>
                    <a:pt x="87" y="0"/>
                  </a:lnTo>
                  <a:lnTo>
                    <a:pt x="82" y="0"/>
                  </a:lnTo>
                  <a:lnTo>
                    <a:pt x="76" y="1"/>
                  </a:lnTo>
                  <a:lnTo>
                    <a:pt x="69" y="3"/>
                  </a:lnTo>
                  <a:lnTo>
                    <a:pt x="65" y="5"/>
                  </a:lnTo>
                  <a:lnTo>
                    <a:pt x="59" y="6"/>
                  </a:lnTo>
                  <a:lnTo>
                    <a:pt x="52" y="8"/>
                  </a:lnTo>
                  <a:lnTo>
                    <a:pt x="48" y="10"/>
                  </a:lnTo>
                  <a:lnTo>
                    <a:pt x="41" y="13"/>
                  </a:lnTo>
                  <a:lnTo>
                    <a:pt x="37" y="17"/>
                  </a:lnTo>
                  <a:lnTo>
                    <a:pt x="31" y="20"/>
                  </a:lnTo>
                  <a:lnTo>
                    <a:pt x="24" y="22"/>
                  </a:lnTo>
                  <a:lnTo>
                    <a:pt x="22" y="27"/>
                  </a:lnTo>
                  <a:lnTo>
                    <a:pt x="18" y="32"/>
                  </a:lnTo>
                  <a:lnTo>
                    <a:pt x="16" y="37"/>
                  </a:lnTo>
                  <a:lnTo>
                    <a:pt x="11" y="41"/>
                  </a:lnTo>
                  <a:lnTo>
                    <a:pt x="9" y="46"/>
                  </a:lnTo>
                  <a:lnTo>
                    <a:pt x="5" y="53"/>
                  </a:lnTo>
                  <a:lnTo>
                    <a:pt x="5" y="58"/>
                  </a:lnTo>
                  <a:lnTo>
                    <a:pt x="3" y="61"/>
                  </a:lnTo>
                  <a:lnTo>
                    <a:pt x="0" y="66"/>
                  </a:lnTo>
                  <a:lnTo>
                    <a:pt x="0" y="72"/>
                  </a:lnTo>
                  <a:lnTo>
                    <a:pt x="0" y="77"/>
                  </a:lnTo>
                  <a:lnTo>
                    <a:pt x="0" y="82"/>
                  </a:lnTo>
                  <a:lnTo>
                    <a:pt x="3" y="85"/>
                  </a:lnTo>
                  <a:lnTo>
                    <a:pt x="3" y="90"/>
                  </a:lnTo>
                  <a:lnTo>
                    <a:pt x="5" y="94"/>
                  </a:lnTo>
                  <a:lnTo>
                    <a:pt x="9" y="99"/>
                  </a:lnTo>
                  <a:lnTo>
                    <a:pt x="11" y="102"/>
                  </a:lnTo>
                  <a:lnTo>
                    <a:pt x="16" y="106"/>
                  </a:lnTo>
                  <a:lnTo>
                    <a:pt x="20" y="109"/>
                  </a:lnTo>
                  <a:lnTo>
                    <a:pt x="24" y="111"/>
                  </a:lnTo>
                  <a:lnTo>
                    <a:pt x="31" y="113"/>
                  </a:lnTo>
                  <a:lnTo>
                    <a:pt x="37" y="113"/>
                  </a:lnTo>
                  <a:lnTo>
                    <a:pt x="41" y="114"/>
                  </a:lnTo>
                  <a:lnTo>
                    <a:pt x="48" y="113"/>
                  </a:lnTo>
                  <a:lnTo>
                    <a:pt x="54" y="111"/>
                  </a:lnTo>
                  <a:lnTo>
                    <a:pt x="61" y="109"/>
                  </a:lnTo>
                  <a:lnTo>
                    <a:pt x="67" y="107"/>
                  </a:lnTo>
                  <a:lnTo>
                    <a:pt x="72" y="104"/>
                  </a:lnTo>
                  <a:lnTo>
                    <a:pt x="78" y="101"/>
                  </a:lnTo>
                  <a:lnTo>
                    <a:pt x="82" y="97"/>
                  </a:lnTo>
                  <a:lnTo>
                    <a:pt x="89" y="94"/>
                  </a:lnTo>
                  <a:lnTo>
                    <a:pt x="97" y="85"/>
                  </a:lnTo>
                  <a:lnTo>
                    <a:pt x="104" y="80"/>
                  </a:lnTo>
                  <a:lnTo>
                    <a:pt x="108" y="72"/>
                  </a:lnTo>
                  <a:lnTo>
                    <a:pt x="112" y="65"/>
                  </a:lnTo>
                  <a:lnTo>
                    <a:pt x="112" y="60"/>
                  </a:lnTo>
                  <a:lnTo>
                    <a:pt x="115" y="56"/>
                  </a:lnTo>
                  <a:lnTo>
                    <a:pt x="117" y="53"/>
                  </a:lnTo>
                  <a:lnTo>
                    <a:pt x="119" y="48"/>
                  </a:lnTo>
                  <a:lnTo>
                    <a:pt x="119" y="41"/>
                  </a:lnTo>
                  <a:lnTo>
                    <a:pt x="121" y="34"/>
                  </a:lnTo>
                  <a:lnTo>
                    <a:pt x="119" y="27"/>
                  </a:lnTo>
                  <a:lnTo>
                    <a:pt x="119" y="22"/>
                  </a:lnTo>
                  <a:lnTo>
                    <a:pt x="115" y="17"/>
                  </a:lnTo>
                  <a:lnTo>
                    <a:pt x="112" y="12"/>
                  </a:lnTo>
                  <a:lnTo>
                    <a:pt x="108" y="8"/>
                  </a:lnTo>
                  <a:lnTo>
                    <a:pt x="106" y="5"/>
                  </a:lnTo>
                  <a:lnTo>
                    <a:pt x="99" y="1"/>
                  </a:lnTo>
                  <a:lnTo>
                    <a:pt x="97" y="0"/>
                  </a:lnTo>
                  <a:lnTo>
                    <a:pt x="97" y="0"/>
                  </a:lnTo>
                  <a:close/>
                </a:path>
              </a:pathLst>
            </a:custGeom>
            <a:solidFill>
              <a:srgbClr val="8C8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6"/>
            <p:cNvSpPr>
              <a:spLocks/>
            </p:cNvSpPr>
            <p:nvPr/>
          </p:nvSpPr>
          <p:spPr bwMode="auto">
            <a:xfrm>
              <a:off x="3980" y="1831"/>
              <a:ext cx="144" cy="103"/>
            </a:xfrm>
            <a:custGeom>
              <a:avLst/>
              <a:gdLst>
                <a:gd name="T0" fmla="*/ 116 w 144"/>
                <a:gd name="T1" fmla="*/ 1 h 103"/>
                <a:gd name="T2" fmla="*/ 112 w 144"/>
                <a:gd name="T3" fmla="*/ 0 h 103"/>
                <a:gd name="T4" fmla="*/ 107 w 144"/>
                <a:gd name="T5" fmla="*/ 0 h 103"/>
                <a:gd name="T6" fmla="*/ 103 w 144"/>
                <a:gd name="T7" fmla="*/ 0 h 103"/>
                <a:gd name="T8" fmla="*/ 97 w 144"/>
                <a:gd name="T9" fmla="*/ 0 h 103"/>
                <a:gd name="T10" fmla="*/ 92 w 144"/>
                <a:gd name="T11" fmla="*/ 0 h 103"/>
                <a:gd name="T12" fmla="*/ 86 w 144"/>
                <a:gd name="T13" fmla="*/ 1 h 103"/>
                <a:gd name="T14" fmla="*/ 82 w 144"/>
                <a:gd name="T15" fmla="*/ 1 h 103"/>
                <a:gd name="T16" fmla="*/ 75 w 144"/>
                <a:gd name="T17" fmla="*/ 5 h 103"/>
                <a:gd name="T18" fmla="*/ 71 w 144"/>
                <a:gd name="T19" fmla="*/ 5 h 103"/>
                <a:gd name="T20" fmla="*/ 64 w 144"/>
                <a:gd name="T21" fmla="*/ 7 h 103"/>
                <a:gd name="T22" fmla="*/ 60 w 144"/>
                <a:gd name="T23" fmla="*/ 10 h 103"/>
                <a:gd name="T24" fmla="*/ 54 w 144"/>
                <a:gd name="T25" fmla="*/ 12 h 103"/>
                <a:gd name="T26" fmla="*/ 45 w 144"/>
                <a:gd name="T27" fmla="*/ 17 h 103"/>
                <a:gd name="T28" fmla="*/ 39 w 144"/>
                <a:gd name="T29" fmla="*/ 22 h 103"/>
                <a:gd name="T30" fmla="*/ 30 w 144"/>
                <a:gd name="T31" fmla="*/ 29 h 103"/>
                <a:gd name="T32" fmla="*/ 21 w 144"/>
                <a:gd name="T33" fmla="*/ 37 h 103"/>
                <a:gd name="T34" fmla="*/ 17 w 144"/>
                <a:gd name="T35" fmla="*/ 41 h 103"/>
                <a:gd name="T36" fmla="*/ 13 w 144"/>
                <a:gd name="T37" fmla="*/ 46 h 103"/>
                <a:gd name="T38" fmla="*/ 11 w 144"/>
                <a:gd name="T39" fmla="*/ 49 h 103"/>
                <a:gd name="T40" fmla="*/ 8 w 144"/>
                <a:gd name="T41" fmla="*/ 55 h 103"/>
                <a:gd name="T42" fmla="*/ 4 w 144"/>
                <a:gd name="T43" fmla="*/ 58 h 103"/>
                <a:gd name="T44" fmla="*/ 2 w 144"/>
                <a:gd name="T45" fmla="*/ 63 h 103"/>
                <a:gd name="T46" fmla="*/ 0 w 144"/>
                <a:gd name="T47" fmla="*/ 68 h 103"/>
                <a:gd name="T48" fmla="*/ 0 w 144"/>
                <a:gd name="T49" fmla="*/ 72 h 103"/>
                <a:gd name="T50" fmla="*/ 0 w 144"/>
                <a:gd name="T51" fmla="*/ 77 h 103"/>
                <a:gd name="T52" fmla="*/ 2 w 144"/>
                <a:gd name="T53" fmla="*/ 82 h 103"/>
                <a:gd name="T54" fmla="*/ 4 w 144"/>
                <a:gd name="T55" fmla="*/ 85 h 103"/>
                <a:gd name="T56" fmla="*/ 8 w 144"/>
                <a:gd name="T57" fmla="*/ 91 h 103"/>
                <a:gd name="T58" fmla="*/ 11 w 144"/>
                <a:gd name="T59" fmla="*/ 94 h 103"/>
                <a:gd name="T60" fmla="*/ 17 w 144"/>
                <a:gd name="T61" fmla="*/ 96 h 103"/>
                <a:gd name="T62" fmla="*/ 21 w 144"/>
                <a:gd name="T63" fmla="*/ 99 h 103"/>
                <a:gd name="T64" fmla="*/ 30 w 144"/>
                <a:gd name="T65" fmla="*/ 101 h 103"/>
                <a:gd name="T66" fmla="*/ 36 w 144"/>
                <a:gd name="T67" fmla="*/ 101 h 103"/>
                <a:gd name="T68" fmla="*/ 43 w 144"/>
                <a:gd name="T69" fmla="*/ 103 h 103"/>
                <a:gd name="T70" fmla="*/ 51 w 144"/>
                <a:gd name="T71" fmla="*/ 103 h 103"/>
                <a:gd name="T72" fmla="*/ 60 w 144"/>
                <a:gd name="T73" fmla="*/ 103 h 103"/>
                <a:gd name="T74" fmla="*/ 69 w 144"/>
                <a:gd name="T75" fmla="*/ 101 h 103"/>
                <a:gd name="T76" fmla="*/ 75 w 144"/>
                <a:gd name="T77" fmla="*/ 99 h 103"/>
                <a:gd name="T78" fmla="*/ 84 w 144"/>
                <a:gd name="T79" fmla="*/ 96 h 103"/>
                <a:gd name="T80" fmla="*/ 92 w 144"/>
                <a:gd name="T81" fmla="*/ 94 h 103"/>
                <a:gd name="T82" fmla="*/ 101 w 144"/>
                <a:gd name="T83" fmla="*/ 89 h 103"/>
                <a:gd name="T84" fmla="*/ 110 w 144"/>
                <a:gd name="T85" fmla="*/ 84 h 103"/>
                <a:gd name="T86" fmla="*/ 116 w 144"/>
                <a:gd name="T87" fmla="*/ 79 h 103"/>
                <a:gd name="T88" fmla="*/ 123 w 144"/>
                <a:gd name="T89" fmla="*/ 72 h 103"/>
                <a:gd name="T90" fmla="*/ 127 w 144"/>
                <a:gd name="T91" fmla="*/ 65 h 103"/>
                <a:gd name="T92" fmla="*/ 133 w 144"/>
                <a:gd name="T93" fmla="*/ 58 h 103"/>
                <a:gd name="T94" fmla="*/ 135 w 144"/>
                <a:gd name="T95" fmla="*/ 51 h 103"/>
                <a:gd name="T96" fmla="*/ 140 w 144"/>
                <a:gd name="T97" fmla="*/ 46 h 103"/>
                <a:gd name="T98" fmla="*/ 142 w 144"/>
                <a:gd name="T99" fmla="*/ 39 h 103"/>
                <a:gd name="T100" fmla="*/ 144 w 144"/>
                <a:gd name="T101" fmla="*/ 34 h 103"/>
                <a:gd name="T102" fmla="*/ 144 w 144"/>
                <a:gd name="T103" fmla="*/ 29 h 103"/>
                <a:gd name="T104" fmla="*/ 144 w 144"/>
                <a:gd name="T105" fmla="*/ 25 h 103"/>
                <a:gd name="T106" fmla="*/ 142 w 144"/>
                <a:gd name="T107" fmla="*/ 20 h 103"/>
                <a:gd name="T108" fmla="*/ 142 w 144"/>
                <a:gd name="T109" fmla="*/ 17 h 103"/>
                <a:gd name="T110" fmla="*/ 140 w 144"/>
                <a:gd name="T111" fmla="*/ 12 h 103"/>
                <a:gd name="T112" fmla="*/ 135 w 144"/>
                <a:gd name="T113" fmla="*/ 10 h 103"/>
                <a:gd name="T114" fmla="*/ 131 w 144"/>
                <a:gd name="T115" fmla="*/ 7 h 103"/>
                <a:gd name="T116" fmla="*/ 127 w 144"/>
                <a:gd name="T117" fmla="*/ 5 h 103"/>
                <a:gd name="T118" fmla="*/ 123 w 144"/>
                <a:gd name="T119" fmla="*/ 3 h 103"/>
                <a:gd name="T120" fmla="*/ 116 w 144"/>
                <a:gd name="T121" fmla="*/ 1 h 103"/>
                <a:gd name="T122" fmla="*/ 116 w 144"/>
                <a:gd name="T123" fmla="*/ 1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4" h="103">
                  <a:moveTo>
                    <a:pt x="116" y="1"/>
                  </a:moveTo>
                  <a:lnTo>
                    <a:pt x="112" y="0"/>
                  </a:lnTo>
                  <a:lnTo>
                    <a:pt x="107" y="0"/>
                  </a:lnTo>
                  <a:lnTo>
                    <a:pt x="103" y="0"/>
                  </a:lnTo>
                  <a:lnTo>
                    <a:pt x="97" y="0"/>
                  </a:lnTo>
                  <a:lnTo>
                    <a:pt x="92" y="0"/>
                  </a:lnTo>
                  <a:lnTo>
                    <a:pt x="86" y="1"/>
                  </a:lnTo>
                  <a:lnTo>
                    <a:pt x="82" y="1"/>
                  </a:lnTo>
                  <a:lnTo>
                    <a:pt x="75" y="5"/>
                  </a:lnTo>
                  <a:lnTo>
                    <a:pt x="71" y="5"/>
                  </a:lnTo>
                  <a:lnTo>
                    <a:pt x="64" y="7"/>
                  </a:lnTo>
                  <a:lnTo>
                    <a:pt x="60" y="10"/>
                  </a:lnTo>
                  <a:lnTo>
                    <a:pt x="54" y="12"/>
                  </a:lnTo>
                  <a:lnTo>
                    <a:pt x="45" y="17"/>
                  </a:lnTo>
                  <a:lnTo>
                    <a:pt x="39" y="22"/>
                  </a:lnTo>
                  <a:lnTo>
                    <a:pt x="30" y="29"/>
                  </a:lnTo>
                  <a:lnTo>
                    <a:pt x="21" y="37"/>
                  </a:lnTo>
                  <a:lnTo>
                    <a:pt x="17" y="41"/>
                  </a:lnTo>
                  <a:lnTo>
                    <a:pt x="13" y="46"/>
                  </a:lnTo>
                  <a:lnTo>
                    <a:pt x="11" y="49"/>
                  </a:lnTo>
                  <a:lnTo>
                    <a:pt x="8" y="55"/>
                  </a:lnTo>
                  <a:lnTo>
                    <a:pt x="4" y="58"/>
                  </a:lnTo>
                  <a:lnTo>
                    <a:pt x="2" y="63"/>
                  </a:lnTo>
                  <a:lnTo>
                    <a:pt x="0" y="68"/>
                  </a:lnTo>
                  <a:lnTo>
                    <a:pt x="0" y="72"/>
                  </a:lnTo>
                  <a:lnTo>
                    <a:pt x="0" y="77"/>
                  </a:lnTo>
                  <a:lnTo>
                    <a:pt x="2" y="82"/>
                  </a:lnTo>
                  <a:lnTo>
                    <a:pt x="4" y="85"/>
                  </a:lnTo>
                  <a:lnTo>
                    <a:pt x="8" y="91"/>
                  </a:lnTo>
                  <a:lnTo>
                    <a:pt x="11" y="94"/>
                  </a:lnTo>
                  <a:lnTo>
                    <a:pt x="17" y="96"/>
                  </a:lnTo>
                  <a:lnTo>
                    <a:pt x="21" y="99"/>
                  </a:lnTo>
                  <a:lnTo>
                    <a:pt x="30" y="101"/>
                  </a:lnTo>
                  <a:lnTo>
                    <a:pt x="36" y="101"/>
                  </a:lnTo>
                  <a:lnTo>
                    <a:pt x="43" y="103"/>
                  </a:lnTo>
                  <a:lnTo>
                    <a:pt x="51" y="103"/>
                  </a:lnTo>
                  <a:lnTo>
                    <a:pt x="60" y="103"/>
                  </a:lnTo>
                  <a:lnTo>
                    <a:pt x="69" y="101"/>
                  </a:lnTo>
                  <a:lnTo>
                    <a:pt x="75" y="99"/>
                  </a:lnTo>
                  <a:lnTo>
                    <a:pt x="84" y="96"/>
                  </a:lnTo>
                  <a:lnTo>
                    <a:pt x="92" y="94"/>
                  </a:lnTo>
                  <a:lnTo>
                    <a:pt x="101" y="89"/>
                  </a:lnTo>
                  <a:lnTo>
                    <a:pt x="110" y="84"/>
                  </a:lnTo>
                  <a:lnTo>
                    <a:pt x="116" y="79"/>
                  </a:lnTo>
                  <a:lnTo>
                    <a:pt x="123" y="72"/>
                  </a:lnTo>
                  <a:lnTo>
                    <a:pt x="127" y="65"/>
                  </a:lnTo>
                  <a:lnTo>
                    <a:pt x="133" y="58"/>
                  </a:lnTo>
                  <a:lnTo>
                    <a:pt x="135" y="51"/>
                  </a:lnTo>
                  <a:lnTo>
                    <a:pt x="140" y="46"/>
                  </a:lnTo>
                  <a:lnTo>
                    <a:pt x="142" y="39"/>
                  </a:lnTo>
                  <a:lnTo>
                    <a:pt x="144" y="34"/>
                  </a:lnTo>
                  <a:lnTo>
                    <a:pt x="144" y="29"/>
                  </a:lnTo>
                  <a:lnTo>
                    <a:pt x="144" y="25"/>
                  </a:lnTo>
                  <a:lnTo>
                    <a:pt x="142" y="20"/>
                  </a:lnTo>
                  <a:lnTo>
                    <a:pt x="142" y="17"/>
                  </a:lnTo>
                  <a:lnTo>
                    <a:pt x="140" y="12"/>
                  </a:lnTo>
                  <a:lnTo>
                    <a:pt x="135" y="10"/>
                  </a:lnTo>
                  <a:lnTo>
                    <a:pt x="131" y="7"/>
                  </a:lnTo>
                  <a:lnTo>
                    <a:pt x="127" y="5"/>
                  </a:lnTo>
                  <a:lnTo>
                    <a:pt x="123" y="3"/>
                  </a:lnTo>
                  <a:lnTo>
                    <a:pt x="116" y="1"/>
                  </a:lnTo>
                  <a:lnTo>
                    <a:pt x="116" y="1"/>
                  </a:lnTo>
                  <a:close/>
                </a:path>
              </a:pathLst>
            </a:custGeom>
            <a:solidFill>
              <a:srgbClr val="8C8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7"/>
            <p:cNvSpPr>
              <a:spLocks/>
            </p:cNvSpPr>
            <p:nvPr/>
          </p:nvSpPr>
          <p:spPr bwMode="auto">
            <a:xfrm>
              <a:off x="4064" y="1983"/>
              <a:ext cx="135" cy="91"/>
            </a:xfrm>
            <a:custGeom>
              <a:avLst/>
              <a:gdLst>
                <a:gd name="T0" fmla="*/ 116 w 135"/>
                <a:gd name="T1" fmla="*/ 5 h 91"/>
                <a:gd name="T2" fmla="*/ 110 w 135"/>
                <a:gd name="T3" fmla="*/ 4 h 91"/>
                <a:gd name="T4" fmla="*/ 101 w 135"/>
                <a:gd name="T5" fmla="*/ 2 h 91"/>
                <a:gd name="T6" fmla="*/ 94 w 135"/>
                <a:gd name="T7" fmla="*/ 0 h 91"/>
                <a:gd name="T8" fmla="*/ 88 w 135"/>
                <a:gd name="T9" fmla="*/ 0 h 91"/>
                <a:gd name="T10" fmla="*/ 79 w 135"/>
                <a:gd name="T11" fmla="*/ 0 h 91"/>
                <a:gd name="T12" fmla="*/ 71 w 135"/>
                <a:gd name="T13" fmla="*/ 0 h 91"/>
                <a:gd name="T14" fmla="*/ 64 w 135"/>
                <a:gd name="T15" fmla="*/ 0 h 91"/>
                <a:gd name="T16" fmla="*/ 58 w 135"/>
                <a:gd name="T17" fmla="*/ 2 h 91"/>
                <a:gd name="T18" fmla="*/ 49 w 135"/>
                <a:gd name="T19" fmla="*/ 2 h 91"/>
                <a:gd name="T20" fmla="*/ 43 w 135"/>
                <a:gd name="T21" fmla="*/ 4 h 91"/>
                <a:gd name="T22" fmla="*/ 36 w 135"/>
                <a:gd name="T23" fmla="*/ 5 h 91"/>
                <a:gd name="T24" fmla="*/ 32 w 135"/>
                <a:gd name="T25" fmla="*/ 9 h 91"/>
                <a:gd name="T26" fmla="*/ 26 w 135"/>
                <a:gd name="T27" fmla="*/ 10 h 91"/>
                <a:gd name="T28" fmla="*/ 21 w 135"/>
                <a:gd name="T29" fmla="*/ 14 h 91"/>
                <a:gd name="T30" fmla="*/ 17 w 135"/>
                <a:gd name="T31" fmla="*/ 17 h 91"/>
                <a:gd name="T32" fmla="*/ 13 w 135"/>
                <a:gd name="T33" fmla="*/ 21 h 91"/>
                <a:gd name="T34" fmla="*/ 6 w 135"/>
                <a:gd name="T35" fmla="*/ 28 h 91"/>
                <a:gd name="T36" fmla="*/ 2 w 135"/>
                <a:gd name="T37" fmla="*/ 34 h 91"/>
                <a:gd name="T38" fmla="*/ 0 w 135"/>
                <a:gd name="T39" fmla="*/ 41 h 91"/>
                <a:gd name="T40" fmla="*/ 0 w 135"/>
                <a:gd name="T41" fmla="*/ 50 h 91"/>
                <a:gd name="T42" fmla="*/ 2 w 135"/>
                <a:gd name="T43" fmla="*/ 58 h 91"/>
                <a:gd name="T44" fmla="*/ 6 w 135"/>
                <a:gd name="T45" fmla="*/ 65 h 91"/>
                <a:gd name="T46" fmla="*/ 13 w 135"/>
                <a:gd name="T47" fmla="*/ 72 h 91"/>
                <a:gd name="T48" fmla="*/ 21 w 135"/>
                <a:gd name="T49" fmla="*/ 81 h 91"/>
                <a:gd name="T50" fmla="*/ 30 w 135"/>
                <a:gd name="T51" fmla="*/ 87 h 91"/>
                <a:gd name="T52" fmla="*/ 41 w 135"/>
                <a:gd name="T53" fmla="*/ 89 h 91"/>
                <a:gd name="T54" fmla="*/ 45 w 135"/>
                <a:gd name="T55" fmla="*/ 89 h 91"/>
                <a:gd name="T56" fmla="*/ 49 w 135"/>
                <a:gd name="T57" fmla="*/ 91 h 91"/>
                <a:gd name="T58" fmla="*/ 56 w 135"/>
                <a:gd name="T59" fmla="*/ 91 h 91"/>
                <a:gd name="T60" fmla="*/ 62 w 135"/>
                <a:gd name="T61" fmla="*/ 91 h 91"/>
                <a:gd name="T62" fmla="*/ 67 w 135"/>
                <a:gd name="T63" fmla="*/ 87 h 91"/>
                <a:gd name="T64" fmla="*/ 71 w 135"/>
                <a:gd name="T65" fmla="*/ 87 h 91"/>
                <a:gd name="T66" fmla="*/ 77 w 135"/>
                <a:gd name="T67" fmla="*/ 84 h 91"/>
                <a:gd name="T68" fmla="*/ 84 w 135"/>
                <a:gd name="T69" fmla="*/ 82 h 91"/>
                <a:gd name="T70" fmla="*/ 88 w 135"/>
                <a:gd name="T71" fmla="*/ 81 h 91"/>
                <a:gd name="T72" fmla="*/ 94 w 135"/>
                <a:gd name="T73" fmla="*/ 77 h 91"/>
                <a:gd name="T74" fmla="*/ 99 w 135"/>
                <a:gd name="T75" fmla="*/ 75 h 91"/>
                <a:gd name="T76" fmla="*/ 103 w 135"/>
                <a:gd name="T77" fmla="*/ 74 h 91"/>
                <a:gd name="T78" fmla="*/ 107 w 135"/>
                <a:gd name="T79" fmla="*/ 70 h 91"/>
                <a:gd name="T80" fmla="*/ 112 w 135"/>
                <a:gd name="T81" fmla="*/ 65 h 91"/>
                <a:gd name="T82" fmla="*/ 116 w 135"/>
                <a:gd name="T83" fmla="*/ 62 h 91"/>
                <a:gd name="T84" fmla="*/ 120 w 135"/>
                <a:gd name="T85" fmla="*/ 58 h 91"/>
                <a:gd name="T86" fmla="*/ 122 w 135"/>
                <a:gd name="T87" fmla="*/ 53 h 91"/>
                <a:gd name="T88" fmla="*/ 127 w 135"/>
                <a:gd name="T89" fmla="*/ 48 h 91"/>
                <a:gd name="T90" fmla="*/ 131 w 135"/>
                <a:gd name="T91" fmla="*/ 43 h 91"/>
                <a:gd name="T92" fmla="*/ 133 w 135"/>
                <a:gd name="T93" fmla="*/ 38 h 91"/>
                <a:gd name="T94" fmla="*/ 133 w 135"/>
                <a:gd name="T95" fmla="*/ 33 h 91"/>
                <a:gd name="T96" fmla="*/ 135 w 135"/>
                <a:gd name="T97" fmla="*/ 28 h 91"/>
                <a:gd name="T98" fmla="*/ 135 w 135"/>
                <a:gd name="T99" fmla="*/ 24 h 91"/>
                <a:gd name="T100" fmla="*/ 133 w 135"/>
                <a:gd name="T101" fmla="*/ 19 h 91"/>
                <a:gd name="T102" fmla="*/ 131 w 135"/>
                <a:gd name="T103" fmla="*/ 14 h 91"/>
                <a:gd name="T104" fmla="*/ 127 w 135"/>
                <a:gd name="T105" fmla="*/ 10 h 91"/>
                <a:gd name="T106" fmla="*/ 122 w 135"/>
                <a:gd name="T107" fmla="*/ 7 h 91"/>
                <a:gd name="T108" fmla="*/ 116 w 135"/>
                <a:gd name="T109" fmla="*/ 5 h 91"/>
                <a:gd name="T110" fmla="*/ 116 w 135"/>
                <a:gd name="T111" fmla="*/ 5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35" h="91">
                  <a:moveTo>
                    <a:pt x="116" y="5"/>
                  </a:moveTo>
                  <a:lnTo>
                    <a:pt x="110" y="4"/>
                  </a:lnTo>
                  <a:lnTo>
                    <a:pt x="101" y="2"/>
                  </a:lnTo>
                  <a:lnTo>
                    <a:pt x="94" y="0"/>
                  </a:lnTo>
                  <a:lnTo>
                    <a:pt x="88" y="0"/>
                  </a:lnTo>
                  <a:lnTo>
                    <a:pt x="79" y="0"/>
                  </a:lnTo>
                  <a:lnTo>
                    <a:pt x="71" y="0"/>
                  </a:lnTo>
                  <a:lnTo>
                    <a:pt x="64" y="0"/>
                  </a:lnTo>
                  <a:lnTo>
                    <a:pt x="58" y="2"/>
                  </a:lnTo>
                  <a:lnTo>
                    <a:pt x="49" y="2"/>
                  </a:lnTo>
                  <a:lnTo>
                    <a:pt x="43" y="4"/>
                  </a:lnTo>
                  <a:lnTo>
                    <a:pt x="36" y="5"/>
                  </a:lnTo>
                  <a:lnTo>
                    <a:pt x="32" y="9"/>
                  </a:lnTo>
                  <a:lnTo>
                    <a:pt x="26" y="10"/>
                  </a:lnTo>
                  <a:lnTo>
                    <a:pt x="21" y="14"/>
                  </a:lnTo>
                  <a:lnTo>
                    <a:pt x="17" y="17"/>
                  </a:lnTo>
                  <a:lnTo>
                    <a:pt x="13" y="21"/>
                  </a:lnTo>
                  <a:lnTo>
                    <a:pt x="6" y="28"/>
                  </a:lnTo>
                  <a:lnTo>
                    <a:pt x="2" y="34"/>
                  </a:lnTo>
                  <a:lnTo>
                    <a:pt x="0" y="41"/>
                  </a:lnTo>
                  <a:lnTo>
                    <a:pt x="0" y="50"/>
                  </a:lnTo>
                  <a:lnTo>
                    <a:pt x="2" y="58"/>
                  </a:lnTo>
                  <a:lnTo>
                    <a:pt x="6" y="65"/>
                  </a:lnTo>
                  <a:lnTo>
                    <a:pt x="13" y="72"/>
                  </a:lnTo>
                  <a:lnTo>
                    <a:pt x="21" y="81"/>
                  </a:lnTo>
                  <a:lnTo>
                    <a:pt x="30" y="87"/>
                  </a:lnTo>
                  <a:lnTo>
                    <a:pt x="41" y="89"/>
                  </a:lnTo>
                  <a:lnTo>
                    <a:pt x="45" y="89"/>
                  </a:lnTo>
                  <a:lnTo>
                    <a:pt x="49" y="91"/>
                  </a:lnTo>
                  <a:lnTo>
                    <a:pt x="56" y="91"/>
                  </a:lnTo>
                  <a:lnTo>
                    <a:pt x="62" y="91"/>
                  </a:lnTo>
                  <a:lnTo>
                    <a:pt x="67" y="87"/>
                  </a:lnTo>
                  <a:lnTo>
                    <a:pt x="71" y="87"/>
                  </a:lnTo>
                  <a:lnTo>
                    <a:pt x="77" y="84"/>
                  </a:lnTo>
                  <a:lnTo>
                    <a:pt x="84" y="82"/>
                  </a:lnTo>
                  <a:lnTo>
                    <a:pt x="88" y="81"/>
                  </a:lnTo>
                  <a:lnTo>
                    <a:pt x="94" y="77"/>
                  </a:lnTo>
                  <a:lnTo>
                    <a:pt x="99" y="75"/>
                  </a:lnTo>
                  <a:lnTo>
                    <a:pt x="103" y="74"/>
                  </a:lnTo>
                  <a:lnTo>
                    <a:pt x="107" y="70"/>
                  </a:lnTo>
                  <a:lnTo>
                    <a:pt x="112" y="65"/>
                  </a:lnTo>
                  <a:lnTo>
                    <a:pt x="116" y="62"/>
                  </a:lnTo>
                  <a:lnTo>
                    <a:pt x="120" y="58"/>
                  </a:lnTo>
                  <a:lnTo>
                    <a:pt x="122" y="53"/>
                  </a:lnTo>
                  <a:lnTo>
                    <a:pt x="127" y="48"/>
                  </a:lnTo>
                  <a:lnTo>
                    <a:pt x="131" y="43"/>
                  </a:lnTo>
                  <a:lnTo>
                    <a:pt x="133" y="38"/>
                  </a:lnTo>
                  <a:lnTo>
                    <a:pt x="133" y="33"/>
                  </a:lnTo>
                  <a:lnTo>
                    <a:pt x="135" y="28"/>
                  </a:lnTo>
                  <a:lnTo>
                    <a:pt x="135" y="24"/>
                  </a:lnTo>
                  <a:lnTo>
                    <a:pt x="133" y="19"/>
                  </a:lnTo>
                  <a:lnTo>
                    <a:pt x="131" y="14"/>
                  </a:lnTo>
                  <a:lnTo>
                    <a:pt x="127" y="10"/>
                  </a:lnTo>
                  <a:lnTo>
                    <a:pt x="122" y="7"/>
                  </a:lnTo>
                  <a:lnTo>
                    <a:pt x="116" y="5"/>
                  </a:lnTo>
                  <a:lnTo>
                    <a:pt x="116" y="5"/>
                  </a:lnTo>
                  <a:close/>
                </a:path>
              </a:pathLst>
            </a:custGeom>
            <a:solidFill>
              <a:srgbClr val="8C8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8"/>
            <p:cNvSpPr>
              <a:spLocks/>
            </p:cNvSpPr>
            <p:nvPr/>
          </p:nvSpPr>
          <p:spPr bwMode="auto">
            <a:xfrm>
              <a:off x="3201" y="1747"/>
              <a:ext cx="144" cy="248"/>
            </a:xfrm>
            <a:custGeom>
              <a:avLst/>
              <a:gdLst>
                <a:gd name="T0" fmla="*/ 0 w 144"/>
                <a:gd name="T1" fmla="*/ 164 h 248"/>
                <a:gd name="T2" fmla="*/ 0 w 144"/>
                <a:gd name="T3" fmla="*/ 171 h 248"/>
                <a:gd name="T4" fmla="*/ 2 w 144"/>
                <a:gd name="T5" fmla="*/ 183 h 248"/>
                <a:gd name="T6" fmla="*/ 4 w 144"/>
                <a:gd name="T7" fmla="*/ 195 h 248"/>
                <a:gd name="T8" fmla="*/ 6 w 144"/>
                <a:gd name="T9" fmla="*/ 204 h 248"/>
                <a:gd name="T10" fmla="*/ 13 w 144"/>
                <a:gd name="T11" fmla="*/ 216 h 248"/>
                <a:gd name="T12" fmla="*/ 21 w 144"/>
                <a:gd name="T13" fmla="*/ 229 h 248"/>
                <a:gd name="T14" fmla="*/ 36 w 144"/>
                <a:gd name="T15" fmla="*/ 241 h 248"/>
                <a:gd name="T16" fmla="*/ 49 w 144"/>
                <a:gd name="T17" fmla="*/ 246 h 248"/>
                <a:gd name="T18" fmla="*/ 60 w 144"/>
                <a:gd name="T19" fmla="*/ 248 h 248"/>
                <a:gd name="T20" fmla="*/ 71 w 144"/>
                <a:gd name="T21" fmla="*/ 246 h 248"/>
                <a:gd name="T22" fmla="*/ 82 w 144"/>
                <a:gd name="T23" fmla="*/ 243 h 248"/>
                <a:gd name="T24" fmla="*/ 97 w 144"/>
                <a:gd name="T25" fmla="*/ 234 h 248"/>
                <a:gd name="T26" fmla="*/ 107 w 144"/>
                <a:gd name="T27" fmla="*/ 224 h 248"/>
                <a:gd name="T28" fmla="*/ 114 w 144"/>
                <a:gd name="T29" fmla="*/ 214 h 248"/>
                <a:gd name="T30" fmla="*/ 120 w 144"/>
                <a:gd name="T31" fmla="*/ 204 h 248"/>
                <a:gd name="T32" fmla="*/ 127 w 144"/>
                <a:gd name="T33" fmla="*/ 193 h 248"/>
                <a:gd name="T34" fmla="*/ 131 w 144"/>
                <a:gd name="T35" fmla="*/ 183 h 248"/>
                <a:gd name="T36" fmla="*/ 135 w 144"/>
                <a:gd name="T37" fmla="*/ 171 h 248"/>
                <a:gd name="T38" fmla="*/ 137 w 144"/>
                <a:gd name="T39" fmla="*/ 159 h 248"/>
                <a:gd name="T40" fmla="*/ 140 w 144"/>
                <a:gd name="T41" fmla="*/ 147 h 248"/>
                <a:gd name="T42" fmla="*/ 142 w 144"/>
                <a:gd name="T43" fmla="*/ 133 h 248"/>
                <a:gd name="T44" fmla="*/ 142 w 144"/>
                <a:gd name="T45" fmla="*/ 123 h 248"/>
                <a:gd name="T46" fmla="*/ 142 w 144"/>
                <a:gd name="T47" fmla="*/ 111 h 248"/>
                <a:gd name="T48" fmla="*/ 142 w 144"/>
                <a:gd name="T49" fmla="*/ 103 h 248"/>
                <a:gd name="T50" fmla="*/ 140 w 144"/>
                <a:gd name="T51" fmla="*/ 92 h 248"/>
                <a:gd name="T52" fmla="*/ 137 w 144"/>
                <a:gd name="T53" fmla="*/ 84 h 248"/>
                <a:gd name="T54" fmla="*/ 137 w 144"/>
                <a:gd name="T55" fmla="*/ 74 h 248"/>
                <a:gd name="T56" fmla="*/ 135 w 144"/>
                <a:gd name="T57" fmla="*/ 65 h 248"/>
                <a:gd name="T58" fmla="*/ 131 w 144"/>
                <a:gd name="T59" fmla="*/ 56 h 248"/>
                <a:gd name="T60" fmla="*/ 129 w 144"/>
                <a:gd name="T61" fmla="*/ 48 h 248"/>
                <a:gd name="T62" fmla="*/ 125 w 144"/>
                <a:gd name="T63" fmla="*/ 38 h 248"/>
                <a:gd name="T64" fmla="*/ 116 w 144"/>
                <a:gd name="T65" fmla="*/ 26 h 248"/>
                <a:gd name="T66" fmla="*/ 109 w 144"/>
                <a:gd name="T67" fmla="*/ 15 h 248"/>
                <a:gd name="T68" fmla="*/ 97 w 144"/>
                <a:gd name="T69" fmla="*/ 5 h 248"/>
                <a:gd name="T70" fmla="*/ 82 w 144"/>
                <a:gd name="T71" fmla="*/ 0 h 248"/>
                <a:gd name="T72" fmla="*/ 64 w 144"/>
                <a:gd name="T73" fmla="*/ 2 h 248"/>
                <a:gd name="T74" fmla="*/ 51 w 144"/>
                <a:gd name="T75" fmla="*/ 8 h 248"/>
                <a:gd name="T76" fmla="*/ 45 w 144"/>
                <a:gd name="T77" fmla="*/ 14 h 248"/>
                <a:gd name="T78" fmla="*/ 45 w 144"/>
                <a:gd name="T79" fmla="*/ 15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44" h="248">
                  <a:moveTo>
                    <a:pt x="45" y="15"/>
                  </a:moveTo>
                  <a:lnTo>
                    <a:pt x="0" y="164"/>
                  </a:lnTo>
                  <a:lnTo>
                    <a:pt x="0" y="166"/>
                  </a:lnTo>
                  <a:lnTo>
                    <a:pt x="0" y="171"/>
                  </a:lnTo>
                  <a:lnTo>
                    <a:pt x="0" y="178"/>
                  </a:lnTo>
                  <a:lnTo>
                    <a:pt x="2" y="183"/>
                  </a:lnTo>
                  <a:lnTo>
                    <a:pt x="4" y="192"/>
                  </a:lnTo>
                  <a:lnTo>
                    <a:pt x="4" y="195"/>
                  </a:lnTo>
                  <a:lnTo>
                    <a:pt x="4" y="198"/>
                  </a:lnTo>
                  <a:lnTo>
                    <a:pt x="6" y="204"/>
                  </a:lnTo>
                  <a:lnTo>
                    <a:pt x="8" y="207"/>
                  </a:lnTo>
                  <a:lnTo>
                    <a:pt x="13" y="216"/>
                  </a:lnTo>
                  <a:lnTo>
                    <a:pt x="17" y="224"/>
                  </a:lnTo>
                  <a:lnTo>
                    <a:pt x="21" y="229"/>
                  </a:lnTo>
                  <a:lnTo>
                    <a:pt x="30" y="236"/>
                  </a:lnTo>
                  <a:lnTo>
                    <a:pt x="36" y="241"/>
                  </a:lnTo>
                  <a:lnTo>
                    <a:pt x="45" y="245"/>
                  </a:lnTo>
                  <a:lnTo>
                    <a:pt x="49" y="246"/>
                  </a:lnTo>
                  <a:lnTo>
                    <a:pt x="56" y="248"/>
                  </a:lnTo>
                  <a:lnTo>
                    <a:pt x="60" y="248"/>
                  </a:lnTo>
                  <a:lnTo>
                    <a:pt x="66" y="248"/>
                  </a:lnTo>
                  <a:lnTo>
                    <a:pt x="71" y="246"/>
                  </a:lnTo>
                  <a:lnTo>
                    <a:pt x="77" y="245"/>
                  </a:lnTo>
                  <a:lnTo>
                    <a:pt x="82" y="243"/>
                  </a:lnTo>
                  <a:lnTo>
                    <a:pt x="88" y="241"/>
                  </a:lnTo>
                  <a:lnTo>
                    <a:pt x="97" y="234"/>
                  </a:lnTo>
                  <a:lnTo>
                    <a:pt x="105" y="228"/>
                  </a:lnTo>
                  <a:lnTo>
                    <a:pt x="107" y="224"/>
                  </a:lnTo>
                  <a:lnTo>
                    <a:pt x="112" y="219"/>
                  </a:lnTo>
                  <a:lnTo>
                    <a:pt x="114" y="214"/>
                  </a:lnTo>
                  <a:lnTo>
                    <a:pt x="118" y="209"/>
                  </a:lnTo>
                  <a:lnTo>
                    <a:pt x="120" y="204"/>
                  </a:lnTo>
                  <a:lnTo>
                    <a:pt x="125" y="198"/>
                  </a:lnTo>
                  <a:lnTo>
                    <a:pt x="127" y="193"/>
                  </a:lnTo>
                  <a:lnTo>
                    <a:pt x="129" y="188"/>
                  </a:lnTo>
                  <a:lnTo>
                    <a:pt x="131" y="183"/>
                  </a:lnTo>
                  <a:lnTo>
                    <a:pt x="133" y="176"/>
                  </a:lnTo>
                  <a:lnTo>
                    <a:pt x="135" y="171"/>
                  </a:lnTo>
                  <a:lnTo>
                    <a:pt x="137" y="164"/>
                  </a:lnTo>
                  <a:lnTo>
                    <a:pt x="137" y="159"/>
                  </a:lnTo>
                  <a:lnTo>
                    <a:pt x="137" y="152"/>
                  </a:lnTo>
                  <a:lnTo>
                    <a:pt x="140" y="147"/>
                  </a:lnTo>
                  <a:lnTo>
                    <a:pt x="142" y="140"/>
                  </a:lnTo>
                  <a:lnTo>
                    <a:pt x="142" y="133"/>
                  </a:lnTo>
                  <a:lnTo>
                    <a:pt x="142" y="128"/>
                  </a:lnTo>
                  <a:lnTo>
                    <a:pt x="142" y="123"/>
                  </a:lnTo>
                  <a:lnTo>
                    <a:pt x="144" y="118"/>
                  </a:lnTo>
                  <a:lnTo>
                    <a:pt x="142" y="111"/>
                  </a:lnTo>
                  <a:lnTo>
                    <a:pt x="142" y="106"/>
                  </a:lnTo>
                  <a:lnTo>
                    <a:pt x="142" y="103"/>
                  </a:lnTo>
                  <a:lnTo>
                    <a:pt x="142" y="97"/>
                  </a:lnTo>
                  <a:lnTo>
                    <a:pt x="140" y="92"/>
                  </a:lnTo>
                  <a:lnTo>
                    <a:pt x="140" y="87"/>
                  </a:lnTo>
                  <a:lnTo>
                    <a:pt x="137" y="84"/>
                  </a:lnTo>
                  <a:lnTo>
                    <a:pt x="137" y="79"/>
                  </a:lnTo>
                  <a:lnTo>
                    <a:pt x="137" y="74"/>
                  </a:lnTo>
                  <a:lnTo>
                    <a:pt x="135" y="70"/>
                  </a:lnTo>
                  <a:lnTo>
                    <a:pt x="135" y="65"/>
                  </a:lnTo>
                  <a:lnTo>
                    <a:pt x="133" y="62"/>
                  </a:lnTo>
                  <a:lnTo>
                    <a:pt x="131" y="56"/>
                  </a:lnTo>
                  <a:lnTo>
                    <a:pt x="129" y="53"/>
                  </a:lnTo>
                  <a:lnTo>
                    <a:pt x="129" y="48"/>
                  </a:lnTo>
                  <a:lnTo>
                    <a:pt x="127" y="46"/>
                  </a:lnTo>
                  <a:lnTo>
                    <a:pt x="125" y="38"/>
                  </a:lnTo>
                  <a:lnTo>
                    <a:pt x="120" y="32"/>
                  </a:lnTo>
                  <a:lnTo>
                    <a:pt x="116" y="26"/>
                  </a:lnTo>
                  <a:lnTo>
                    <a:pt x="114" y="20"/>
                  </a:lnTo>
                  <a:lnTo>
                    <a:pt x="109" y="15"/>
                  </a:lnTo>
                  <a:lnTo>
                    <a:pt x="105" y="12"/>
                  </a:lnTo>
                  <a:lnTo>
                    <a:pt x="97" y="5"/>
                  </a:lnTo>
                  <a:lnTo>
                    <a:pt x="90" y="2"/>
                  </a:lnTo>
                  <a:lnTo>
                    <a:pt x="82" y="0"/>
                  </a:lnTo>
                  <a:lnTo>
                    <a:pt x="73" y="0"/>
                  </a:lnTo>
                  <a:lnTo>
                    <a:pt x="64" y="2"/>
                  </a:lnTo>
                  <a:lnTo>
                    <a:pt x="58" y="7"/>
                  </a:lnTo>
                  <a:lnTo>
                    <a:pt x="51" y="8"/>
                  </a:lnTo>
                  <a:lnTo>
                    <a:pt x="47" y="12"/>
                  </a:lnTo>
                  <a:lnTo>
                    <a:pt x="45" y="14"/>
                  </a:lnTo>
                  <a:lnTo>
                    <a:pt x="45" y="15"/>
                  </a:lnTo>
                  <a:lnTo>
                    <a:pt x="45" y="15"/>
                  </a:lnTo>
                  <a:close/>
                </a:path>
              </a:pathLst>
            </a:custGeom>
            <a:solidFill>
              <a:srgbClr val="807D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9"/>
            <p:cNvSpPr>
              <a:spLocks/>
            </p:cNvSpPr>
            <p:nvPr/>
          </p:nvSpPr>
          <p:spPr bwMode="auto">
            <a:xfrm>
              <a:off x="3007" y="1735"/>
              <a:ext cx="222" cy="210"/>
            </a:xfrm>
            <a:custGeom>
              <a:avLst/>
              <a:gdLst>
                <a:gd name="T0" fmla="*/ 149 w 222"/>
                <a:gd name="T1" fmla="*/ 166 h 210"/>
                <a:gd name="T2" fmla="*/ 138 w 222"/>
                <a:gd name="T3" fmla="*/ 176 h 210"/>
                <a:gd name="T4" fmla="*/ 125 w 222"/>
                <a:gd name="T5" fmla="*/ 183 h 210"/>
                <a:gd name="T6" fmla="*/ 110 w 222"/>
                <a:gd name="T7" fmla="*/ 195 h 210"/>
                <a:gd name="T8" fmla="*/ 90 w 222"/>
                <a:gd name="T9" fmla="*/ 202 h 210"/>
                <a:gd name="T10" fmla="*/ 71 w 222"/>
                <a:gd name="T11" fmla="*/ 209 h 210"/>
                <a:gd name="T12" fmla="*/ 60 w 222"/>
                <a:gd name="T13" fmla="*/ 209 h 210"/>
                <a:gd name="T14" fmla="*/ 52 w 222"/>
                <a:gd name="T15" fmla="*/ 210 h 210"/>
                <a:gd name="T16" fmla="*/ 30 w 222"/>
                <a:gd name="T17" fmla="*/ 205 h 210"/>
                <a:gd name="T18" fmla="*/ 15 w 222"/>
                <a:gd name="T19" fmla="*/ 195 h 210"/>
                <a:gd name="T20" fmla="*/ 4 w 222"/>
                <a:gd name="T21" fmla="*/ 180 h 210"/>
                <a:gd name="T22" fmla="*/ 0 w 222"/>
                <a:gd name="T23" fmla="*/ 171 h 210"/>
                <a:gd name="T24" fmla="*/ 0 w 222"/>
                <a:gd name="T25" fmla="*/ 163 h 210"/>
                <a:gd name="T26" fmla="*/ 0 w 222"/>
                <a:gd name="T27" fmla="*/ 154 h 210"/>
                <a:gd name="T28" fmla="*/ 0 w 222"/>
                <a:gd name="T29" fmla="*/ 144 h 210"/>
                <a:gd name="T30" fmla="*/ 2 w 222"/>
                <a:gd name="T31" fmla="*/ 133 h 210"/>
                <a:gd name="T32" fmla="*/ 6 w 222"/>
                <a:gd name="T33" fmla="*/ 123 h 210"/>
                <a:gd name="T34" fmla="*/ 11 w 222"/>
                <a:gd name="T35" fmla="*/ 113 h 210"/>
                <a:gd name="T36" fmla="*/ 15 w 222"/>
                <a:gd name="T37" fmla="*/ 104 h 210"/>
                <a:gd name="T38" fmla="*/ 22 w 222"/>
                <a:gd name="T39" fmla="*/ 94 h 210"/>
                <a:gd name="T40" fmla="*/ 30 w 222"/>
                <a:gd name="T41" fmla="*/ 84 h 210"/>
                <a:gd name="T42" fmla="*/ 37 w 222"/>
                <a:gd name="T43" fmla="*/ 74 h 210"/>
                <a:gd name="T44" fmla="*/ 45 w 222"/>
                <a:gd name="T45" fmla="*/ 65 h 210"/>
                <a:gd name="T46" fmla="*/ 54 w 222"/>
                <a:gd name="T47" fmla="*/ 56 h 210"/>
                <a:gd name="T48" fmla="*/ 65 w 222"/>
                <a:gd name="T49" fmla="*/ 48 h 210"/>
                <a:gd name="T50" fmla="*/ 75 w 222"/>
                <a:gd name="T51" fmla="*/ 41 h 210"/>
                <a:gd name="T52" fmla="*/ 88 w 222"/>
                <a:gd name="T53" fmla="*/ 34 h 210"/>
                <a:gd name="T54" fmla="*/ 101 w 222"/>
                <a:gd name="T55" fmla="*/ 27 h 210"/>
                <a:gd name="T56" fmla="*/ 114 w 222"/>
                <a:gd name="T57" fmla="*/ 22 h 210"/>
                <a:gd name="T58" fmla="*/ 127 w 222"/>
                <a:gd name="T59" fmla="*/ 17 h 210"/>
                <a:gd name="T60" fmla="*/ 140 w 222"/>
                <a:gd name="T61" fmla="*/ 14 h 210"/>
                <a:gd name="T62" fmla="*/ 151 w 222"/>
                <a:gd name="T63" fmla="*/ 8 h 210"/>
                <a:gd name="T64" fmla="*/ 164 w 222"/>
                <a:gd name="T65" fmla="*/ 7 h 210"/>
                <a:gd name="T66" fmla="*/ 174 w 222"/>
                <a:gd name="T67" fmla="*/ 3 h 210"/>
                <a:gd name="T68" fmla="*/ 183 w 222"/>
                <a:gd name="T69" fmla="*/ 2 h 210"/>
                <a:gd name="T70" fmla="*/ 198 w 222"/>
                <a:gd name="T71" fmla="*/ 0 h 210"/>
                <a:gd name="T72" fmla="*/ 209 w 222"/>
                <a:gd name="T73" fmla="*/ 0 h 210"/>
                <a:gd name="T74" fmla="*/ 213 w 222"/>
                <a:gd name="T75" fmla="*/ 5 h 210"/>
                <a:gd name="T76" fmla="*/ 217 w 222"/>
                <a:gd name="T77" fmla="*/ 14 h 210"/>
                <a:gd name="T78" fmla="*/ 220 w 222"/>
                <a:gd name="T79" fmla="*/ 22 h 210"/>
                <a:gd name="T80" fmla="*/ 222 w 222"/>
                <a:gd name="T81" fmla="*/ 26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22" h="210">
                  <a:moveTo>
                    <a:pt x="222" y="26"/>
                  </a:moveTo>
                  <a:lnTo>
                    <a:pt x="149" y="166"/>
                  </a:lnTo>
                  <a:lnTo>
                    <a:pt x="144" y="169"/>
                  </a:lnTo>
                  <a:lnTo>
                    <a:pt x="138" y="176"/>
                  </a:lnTo>
                  <a:lnTo>
                    <a:pt x="131" y="180"/>
                  </a:lnTo>
                  <a:lnTo>
                    <a:pt x="125" y="183"/>
                  </a:lnTo>
                  <a:lnTo>
                    <a:pt x="116" y="190"/>
                  </a:lnTo>
                  <a:lnTo>
                    <a:pt x="110" y="195"/>
                  </a:lnTo>
                  <a:lnTo>
                    <a:pt x="99" y="199"/>
                  </a:lnTo>
                  <a:lnTo>
                    <a:pt x="90" y="202"/>
                  </a:lnTo>
                  <a:lnTo>
                    <a:pt x="82" y="205"/>
                  </a:lnTo>
                  <a:lnTo>
                    <a:pt x="71" y="209"/>
                  </a:lnTo>
                  <a:lnTo>
                    <a:pt x="67" y="209"/>
                  </a:lnTo>
                  <a:lnTo>
                    <a:pt x="60" y="209"/>
                  </a:lnTo>
                  <a:lnTo>
                    <a:pt x="56" y="209"/>
                  </a:lnTo>
                  <a:lnTo>
                    <a:pt x="52" y="210"/>
                  </a:lnTo>
                  <a:lnTo>
                    <a:pt x="41" y="207"/>
                  </a:lnTo>
                  <a:lnTo>
                    <a:pt x="30" y="205"/>
                  </a:lnTo>
                  <a:lnTo>
                    <a:pt x="22" y="200"/>
                  </a:lnTo>
                  <a:lnTo>
                    <a:pt x="15" y="195"/>
                  </a:lnTo>
                  <a:lnTo>
                    <a:pt x="6" y="188"/>
                  </a:lnTo>
                  <a:lnTo>
                    <a:pt x="4" y="180"/>
                  </a:lnTo>
                  <a:lnTo>
                    <a:pt x="0" y="176"/>
                  </a:lnTo>
                  <a:lnTo>
                    <a:pt x="0" y="171"/>
                  </a:lnTo>
                  <a:lnTo>
                    <a:pt x="0" y="166"/>
                  </a:lnTo>
                  <a:lnTo>
                    <a:pt x="0" y="163"/>
                  </a:lnTo>
                  <a:lnTo>
                    <a:pt x="0" y="157"/>
                  </a:lnTo>
                  <a:lnTo>
                    <a:pt x="0" y="154"/>
                  </a:lnTo>
                  <a:lnTo>
                    <a:pt x="0" y="149"/>
                  </a:lnTo>
                  <a:lnTo>
                    <a:pt x="0" y="144"/>
                  </a:lnTo>
                  <a:lnTo>
                    <a:pt x="0" y="139"/>
                  </a:lnTo>
                  <a:lnTo>
                    <a:pt x="2" y="133"/>
                  </a:lnTo>
                  <a:lnTo>
                    <a:pt x="4" y="128"/>
                  </a:lnTo>
                  <a:lnTo>
                    <a:pt x="6" y="123"/>
                  </a:lnTo>
                  <a:lnTo>
                    <a:pt x="6" y="118"/>
                  </a:lnTo>
                  <a:lnTo>
                    <a:pt x="11" y="113"/>
                  </a:lnTo>
                  <a:lnTo>
                    <a:pt x="13" y="108"/>
                  </a:lnTo>
                  <a:lnTo>
                    <a:pt x="15" y="104"/>
                  </a:lnTo>
                  <a:lnTo>
                    <a:pt x="19" y="99"/>
                  </a:lnTo>
                  <a:lnTo>
                    <a:pt x="22" y="94"/>
                  </a:lnTo>
                  <a:lnTo>
                    <a:pt x="24" y="89"/>
                  </a:lnTo>
                  <a:lnTo>
                    <a:pt x="30" y="84"/>
                  </a:lnTo>
                  <a:lnTo>
                    <a:pt x="32" y="79"/>
                  </a:lnTo>
                  <a:lnTo>
                    <a:pt x="37" y="74"/>
                  </a:lnTo>
                  <a:lnTo>
                    <a:pt x="41" y="70"/>
                  </a:lnTo>
                  <a:lnTo>
                    <a:pt x="45" y="65"/>
                  </a:lnTo>
                  <a:lnTo>
                    <a:pt x="50" y="62"/>
                  </a:lnTo>
                  <a:lnTo>
                    <a:pt x="54" y="56"/>
                  </a:lnTo>
                  <a:lnTo>
                    <a:pt x="58" y="53"/>
                  </a:lnTo>
                  <a:lnTo>
                    <a:pt x="65" y="48"/>
                  </a:lnTo>
                  <a:lnTo>
                    <a:pt x="71" y="44"/>
                  </a:lnTo>
                  <a:lnTo>
                    <a:pt x="75" y="41"/>
                  </a:lnTo>
                  <a:lnTo>
                    <a:pt x="82" y="38"/>
                  </a:lnTo>
                  <a:lnTo>
                    <a:pt x="88" y="34"/>
                  </a:lnTo>
                  <a:lnTo>
                    <a:pt x="95" y="31"/>
                  </a:lnTo>
                  <a:lnTo>
                    <a:pt x="101" y="27"/>
                  </a:lnTo>
                  <a:lnTo>
                    <a:pt x="108" y="24"/>
                  </a:lnTo>
                  <a:lnTo>
                    <a:pt x="114" y="22"/>
                  </a:lnTo>
                  <a:lnTo>
                    <a:pt x="118" y="19"/>
                  </a:lnTo>
                  <a:lnTo>
                    <a:pt x="127" y="17"/>
                  </a:lnTo>
                  <a:lnTo>
                    <a:pt x="131" y="15"/>
                  </a:lnTo>
                  <a:lnTo>
                    <a:pt x="140" y="14"/>
                  </a:lnTo>
                  <a:lnTo>
                    <a:pt x="146" y="12"/>
                  </a:lnTo>
                  <a:lnTo>
                    <a:pt x="151" y="8"/>
                  </a:lnTo>
                  <a:lnTo>
                    <a:pt x="157" y="7"/>
                  </a:lnTo>
                  <a:lnTo>
                    <a:pt x="164" y="7"/>
                  </a:lnTo>
                  <a:lnTo>
                    <a:pt x="168" y="5"/>
                  </a:lnTo>
                  <a:lnTo>
                    <a:pt x="174" y="3"/>
                  </a:lnTo>
                  <a:lnTo>
                    <a:pt x="179" y="2"/>
                  </a:lnTo>
                  <a:lnTo>
                    <a:pt x="183" y="2"/>
                  </a:lnTo>
                  <a:lnTo>
                    <a:pt x="192" y="0"/>
                  </a:lnTo>
                  <a:lnTo>
                    <a:pt x="198" y="0"/>
                  </a:lnTo>
                  <a:lnTo>
                    <a:pt x="204" y="0"/>
                  </a:lnTo>
                  <a:lnTo>
                    <a:pt x="209" y="0"/>
                  </a:lnTo>
                  <a:lnTo>
                    <a:pt x="211" y="2"/>
                  </a:lnTo>
                  <a:lnTo>
                    <a:pt x="213" y="5"/>
                  </a:lnTo>
                  <a:lnTo>
                    <a:pt x="215" y="10"/>
                  </a:lnTo>
                  <a:lnTo>
                    <a:pt x="217" y="14"/>
                  </a:lnTo>
                  <a:lnTo>
                    <a:pt x="220" y="19"/>
                  </a:lnTo>
                  <a:lnTo>
                    <a:pt x="220" y="22"/>
                  </a:lnTo>
                  <a:lnTo>
                    <a:pt x="220" y="24"/>
                  </a:lnTo>
                  <a:lnTo>
                    <a:pt x="222" y="26"/>
                  </a:lnTo>
                  <a:lnTo>
                    <a:pt x="222" y="26"/>
                  </a:lnTo>
                  <a:close/>
                </a:path>
              </a:pathLst>
            </a:custGeom>
            <a:solidFill>
              <a:srgbClr val="807D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0"/>
            <p:cNvSpPr>
              <a:spLocks/>
            </p:cNvSpPr>
            <p:nvPr/>
          </p:nvSpPr>
          <p:spPr bwMode="auto">
            <a:xfrm>
              <a:off x="2813" y="2288"/>
              <a:ext cx="310" cy="185"/>
            </a:xfrm>
            <a:custGeom>
              <a:avLst/>
              <a:gdLst>
                <a:gd name="T0" fmla="*/ 284 w 310"/>
                <a:gd name="T1" fmla="*/ 80 h 185"/>
                <a:gd name="T2" fmla="*/ 308 w 310"/>
                <a:gd name="T3" fmla="*/ 38 h 185"/>
                <a:gd name="T4" fmla="*/ 299 w 310"/>
                <a:gd name="T5" fmla="*/ 29 h 185"/>
                <a:gd name="T6" fmla="*/ 289 w 310"/>
                <a:gd name="T7" fmla="*/ 22 h 185"/>
                <a:gd name="T8" fmla="*/ 276 w 310"/>
                <a:gd name="T9" fmla="*/ 17 h 185"/>
                <a:gd name="T10" fmla="*/ 265 w 310"/>
                <a:gd name="T11" fmla="*/ 12 h 185"/>
                <a:gd name="T12" fmla="*/ 254 w 310"/>
                <a:gd name="T13" fmla="*/ 8 h 185"/>
                <a:gd name="T14" fmla="*/ 244 w 310"/>
                <a:gd name="T15" fmla="*/ 7 h 185"/>
                <a:gd name="T16" fmla="*/ 231 w 310"/>
                <a:gd name="T17" fmla="*/ 3 h 185"/>
                <a:gd name="T18" fmla="*/ 213 w 310"/>
                <a:gd name="T19" fmla="*/ 2 h 185"/>
                <a:gd name="T20" fmla="*/ 198 w 310"/>
                <a:gd name="T21" fmla="*/ 0 h 185"/>
                <a:gd name="T22" fmla="*/ 179 w 310"/>
                <a:gd name="T23" fmla="*/ 0 h 185"/>
                <a:gd name="T24" fmla="*/ 166 w 310"/>
                <a:gd name="T25" fmla="*/ 2 h 185"/>
                <a:gd name="T26" fmla="*/ 155 w 310"/>
                <a:gd name="T27" fmla="*/ 2 h 185"/>
                <a:gd name="T28" fmla="*/ 140 w 310"/>
                <a:gd name="T29" fmla="*/ 2 h 185"/>
                <a:gd name="T30" fmla="*/ 123 w 310"/>
                <a:gd name="T31" fmla="*/ 5 h 185"/>
                <a:gd name="T32" fmla="*/ 106 w 310"/>
                <a:gd name="T33" fmla="*/ 8 h 185"/>
                <a:gd name="T34" fmla="*/ 91 w 310"/>
                <a:gd name="T35" fmla="*/ 14 h 185"/>
                <a:gd name="T36" fmla="*/ 76 w 310"/>
                <a:gd name="T37" fmla="*/ 20 h 185"/>
                <a:gd name="T38" fmla="*/ 65 w 310"/>
                <a:gd name="T39" fmla="*/ 27 h 185"/>
                <a:gd name="T40" fmla="*/ 54 w 310"/>
                <a:gd name="T41" fmla="*/ 36 h 185"/>
                <a:gd name="T42" fmla="*/ 43 w 310"/>
                <a:gd name="T43" fmla="*/ 43 h 185"/>
                <a:gd name="T44" fmla="*/ 35 w 310"/>
                <a:gd name="T45" fmla="*/ 53 h 185"/>
                <a:gd name="T46" fmla="*/ 26 w 310"/>
                <a:gd name="T47" fmla="*/ 62 h 185"/>
                <a:gd name="T48" fmla="*/ 20 w 310"/>
                <a:gd name="T49" fmla="*/ 72 h 185"/>
                <a:gd name="T50" fmla="*/ 13 w 310"/>
                <a:gd name="T51" fmla="*/ 80 h 185"/>
                <a:gd name="T52" fmla="*/ 9 w 310"/>
                <a:gd name="T53" fmla="*/ 91 h 185"/>
                <a:gd name="T54" fmla="*/ 5 w 310"/>
                <a:gd name="T55" fmla="*/ 101 h 185"/>
                <a:gd name="T56" fmla="*/ 2 w 310"/>
                <a:gd name="T57" fmla="*/ 109 h 185"/>
                <a:gd name="T58" fmla="*/ 2 w 310"/>
                <a:gd name="T59" fmla="*/ 120 h 185"/>
                <a:gd name="T60" fmla="*/ 0 w 310"/>
                <a:gd name="T61" fmla="*/ 127 h 185"/>
                <a:gd name="T62" fmla="*/ 2 w 310"/>
                <a:gd name="T63" fmla="*/ 137 h 185"/>
                <a:gd name="T64" fmla="*/ 7 w 310"/>
                <a:gd name="T65" fmla="*/ 151 h 185"/>
                <a:gd name="T66" fmla="*/ 13 w 310"/>
                <a:gd name="T67" fmla="*/ 161 h 185"/>
                <a:gd name="T68" fmla="*/ 24 w 310"/>
                <a:gd name="T69" fmla="*/ 173 h 185"/>
                <a:gd name="T70" fmla="*/ 37 w 310"/>
                <a:gd name="T71" fmla="*/ 181 h 185"/>
                <a:gd name="T72" fmla="*/ 52 w 310"/>
                <a:gd name="T73" fmla="*/ 185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10" h="185">
                  <a:moveTo>
                    <a:pt x="52" y="185"/>
                  </a:moveTo>
                  <a:lnTo>
                    <a:pt x="284" y="80"/>
                  </a:lnTo>
                  <a:lnTo>
                    <a:pt x="310" y="39"/>
                  </a:lnTo>
                  <a:lnTo>
                    <a:pt x="308" y="38"/>
                  </a:lnTo>
                  <a:lnTo>
                    <a:pt x="304" y="32"/>
                  </a:lnTo>
                  <a:lnTo>
                    <a:pt x="299" y="29"/>
                  </a:lnTo>
                  <a:lnTo>
                    <a:pt x="295" y="26"/>
                  </a:lnTo>
                  <a:lnTo>
                    <a:pt x="289" y="22"/>
                  </a:lnTo>
                  <a:lnTo>
                    <a:pt x="280" y="19"/>
                  </a:lnTo>
                  <a:lnTo>
                    <a:pt x="276" y="17"/>
                  </a:lnTo>
                  <a:lnTo>
                    <a:pt x="271" y="14"/>
                  </a:lnTo>
                  <a:lnTo>
                    <a:pt x="265" y="12"/>
                  </a:lnTo>
                  <a:lnTo>
                    <a:pt x="261" y="12"/>
                  </a:lnTo>
                  <a:lnTo>
                    <a:pt x="254" y="8"/>
                  </a:lnTo>
                  <a:lnTo>
                    <a:pt x="250" y="7"/>
                  </a:lnTo>
                  <a:lnTo>
                    <a:pt x="244" y="7"/>
                  </a:lnTo>
                  <a:lnTo>
                    <a:pt x="237" y="5"/>
                  </a:lnTo>
                  <a:lnTo>
                    <a:pt x="231" y="3"/>
                  </a:lnTo>
                  <a:lnTo>
                    <a:pt x="222" y="2"/>
                  </a:lnTo>
                  <a:lnTo>
                    <a:pt x="213" y="2"/>
                  </a:lnTo>
                  <a:lnTo>
                    <a:pt x="207" y="2"/>
                  </a:lnTo>
                  <a:lnTo>
                    <a:pt x="198" y="0"/>
                  </a:lnTo>
                  <a:lnTo>
                    <a:pt x="190" y="0"/>
                  </a:lnTo>
                  <a:lnTo>
                    <a:pt x="179" y="0"/>
                  </a:lnTo>
                  <a:lnTo>
                    <a:pt x="170" y="2"/>
                  </a:lnTo>
                  <a:lnTo>
                    <a:pt x="166" y="2"/>
                  </a:lnTo>
                  <a:lnTo>
                    <a:pt x="160" y="2"/>
                  </a:lnTo>
                  <a:lnTo>
                    <a:pt x="155" y="2"/>
                  </a:lnTo>
                  <a:lnTo>
                    <a:pt x="151" y="2"/>
                  </a:lnTo>
                  <a:lnTo>
                    <a:pt x="140" y="2"/>
                  </a:lnTo>
                  <a:lnTo>
                    <a:pt x="132" y="3"/>
                  </a:lnTo>
                  <a:lnTo>
                    <a:pt x="123" y="5"/>
                  </a:lnTo>
                  <a:lnTo>
                    <a:pt x="114" y="7"/>
                  </a:lnTo>
                  <a:lnTo>
                    <a:pt x="106" y="8"/>
                  </a:lnTo>
                  <a:lnTo>
                    <a:pt x="99" y="12"/>
                  </a:lnTo>
                  <a:lnTo>
                    <a:pt x="91" y="14"/>
                  </a:lnTo>
                  <a:lnTo>
                    <a:pt x="84" y="17"/>
                  </a:lnTo>
                  <a:lnTo>
                    <a:pt x="76" y="20"/>
                  </a:lnTo>
                  <a:lnTo>
                    <a:pt x="71" y="24"/>
                  </a:lnTo>
                  <a:lnTo>
                    <a:pt x="65" y="27"/>
                  </a:lnTo>
                  <a:lnTo>
                    <a:pt x="61" y="31"/>
                  </a:lnTo>
                  <a:lnTo>
                    <a:pt x="54" y="36"/>
                  </a:lnTo>
                  <a:lnTo>
                    <a:pt x="50" y="39"/>
                  </a:lnTo>
                  <a:lnTo>
                    <a:pt x="43" y="43"/>
                  </a:lnTo>
                  <a:lnTo>
                    <a:pt x="39" y="48"/>
                  </a:lnTo>
                  <a:lnTo>
                    <a:pt x="35" y="53"/>
                  </a:lnTo>
                  <a:lnTo>
                    <a:pt x="30" y="56"/>
                  </a:lnTo>
                  <a:lnTo>
                    <a:pt x="26" y="62"/>
                  </a:lnTo>
                  <a:lnTo>
                    <a:pt x="24" y="65"/>
                  </a:lnTo>
                  <a:lnTo>
                    <a:pt x="20" y="72"/>
                  </a:lnTo>
                  <a:lnTo>
                    <a:pt x="18" y="77"/>
                  </a:lnTo>
                  <a:lnTo>
                    <a:pt x="13" y="80"/>
                  </a:lnTo>
                  <a:lnTo>
                    <a:pt x="11" y="86"/>
                  </a:lnTo>
                  <a:lnTo>
                    <a:pt x="9" y="91"/>
                  </a:lnTo>
                  <a:lnTo>
                    <a:pt x="7" y="96"/>
                  </a:lnTo>
                  <a:lnTo>
                    <a:pt x="5" y="101"/>
                  </a:lnTo>
                  <a:lnTo>
                    <a:pt x="2" y="104"/>
                  </a:lnTo>
                  <a:lnTo>
                    <a:pt x="2" y="109"/>
                  </a:lnTo>
                  <a:lnTo>
                    <a:pt x="2" y="115"/>
                  </a:lnTo>
                  <a:lnTo>
                    <a:pt x="2" y="120"/>
                  </a:lnTo>
                  <a:lnTo>
                    <a:pt x="0" y="123"/>
                  </a:lnTo>
                  <a:lnTo>
                    <a:pt x="0" y="127"/>
                  </a:lnTo>
                  <a:lnTo>
                    <a:pt x="2" y="130"/>
                  </a:lnTo>
                  <a:lnTo>
                    <a:pt x="2" y="137"/>
                  </a:lnTo>
                  <a:lnTo>
                    <a:pt x="5" y="145"/>
                  </a:lnTo>
                  <a:lnTo>
                    <a:pt x="7" y="151"/>
                  </a:lnTo>
                  <a:lnTo>
                    <a:pt x="11" y="157"/>
                  </a:lnTo>
                  <a:lnTo>
                    <a:pt x="13" y="161"/>
                  </a:lnTo>
                  <a:lnTo>
                    <a:pt x="20" y="166"/>
                  </a:lnTo>
                  <a:lnTo>
                    <a:pt x="24" y="173"/>
                  </a:lnTo>
                  <a:lnTo>
                    <a:pt x="33" y="178"/>
                  </a:lnTo>
                  <a:lnTo>
                    <a:pt x="37" y="181"/>
                  </a:lnTo>
                  <a:lnTo>
                    <a:pt x="41" y="183"/>
                  </a:lnTo>
                  <a:lnTo>
                    <a:pt x="52" y="185"/>
                  </a:lnTo>
                  <a:lnTo>
                    <a:pt x="52" y="185"/>
                  </a:lnTo>
                  <a:close/>
                </a:path>
              </a:pathLst>
            </a:custGeom>
            <a:solidFill>
              <a:srgbClr val="8278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1"/>
            <p:cNvSpPr>
              <a:spLocks/>
            </p:cNvSpPr>
            <p:nvPr/>
          </p:nvSpPr>
          <p:spPr bwMode="auto">
            <a:xfrm>
              <a:off x="2906" y="2382"/>
              <a:ext cx="278" cy="206"/>
            </a:xfrm>
            <a:custGeom>
              <a:avLst/>
              <a:gdLst>
                <a:gd name="T0" fmla="*/ 0 w 278"/>
                <a:gd name="T1" fmla="*/ 144 h 206"/>
                <a:gd name="T2" fmla="*/ 8 w 278"/>
                <a:gd name="T3" fmla="*/ 183 h 206"/>
                <a:gd name="T4" fmla="*/ 17 w 278"/>
                <a:gd name="T5" fmla="*/ 187 h 206"/>
                <a:gd name="T6" fmla="*/ 26 w 278"/>
                <a:gd name="T7" fmla="*/ 190 h 206"/>
                <a:gd name="T8" fmla="*/ 36 w 278"/>
                <a:gd name="T9" fmla="*/ 195 h 206"/>
                <a:gd name="T10" fmla="*/ 49 w 278"/>
                <a:gd name="T11" fmla="*/ 199 h 206"/>
                <a:gd name="T12" fmla="*/ 62 w 278"/>
                <a:gd name="T13" fmla="*/ 202 h 206"/>
                <a:gd name="T14" fmla="*/ 79 w 278"/>
                <a:gd name="T15" fmla="*/ 204 h 206"/>
                <a:gd name="T16" fmla="*/ 90 w 278"/>
                <a:gd name="T17" fmla="*/ 206 h 206"/>
                <a:gd name="T18" fmla="*/ 101 w 278"/>
                <a:gd name="T19" fmla="*/ 204 h 206"/>
                <a:gd name="T20" fmla="*/ 110 w 278"/>
                <a:gd name="T21" fmla="*/ 200 h 206"/>
                <a:gd name="T22" fmla="*/ 123 w 278"/>
                <a:gd name="T23" fmla="*/ 197 h 206"/>
                <a:gd name="T24" fmla="*/ 135 w 278"/>
                <a:gd name="T25" fmla="*/ 192 h 206"/>
                <a:gd name="T26" fmla="*/ 146 w 278"/>
                <a:gd name="T27" fmla="*/ 187 h 206"/>
                <a:gd name="T28" fmla="*/ 159 w 278"/>
                <a:gd name="T29" fmla="*/ 180 h 206"/>
                <a:gd name="T30" fmla="*/ 174 w 278"/>
                <a:gd name="T31" fmla="*/ 171 h 206"/>
                <a:gd name="T32" fmla="*/ 187 w 278"/>
                <a:gd name="T33" fmla="*/ 164 h 206"/>
                <a:gd name="T34" fmla="*/ 198 w 278"/>
                <a:gd name="T35" fmla="*/ 154 h 206"/>
                <a:gd name="T36" fmla="*/ 211 w 278"/>
                <a:gd name="T37" fmla="*/ 146 h 206"/>
                <a:gd name="T38" fmla="*/ 222 w 278"/>
                <a:gd name="T39" fmla="*/ 135 h 206"/>
                <a:gd name="T40" fmla="*/ 232 w 278"/>
                <a:gd name="T41" fmla="*/ 125 h 206"/>
                <a:gd name="T42" fmla="*/ 241 w 278"/>
                <a:gd name="T43" fmla="*/ 115 h 206"/>
                <a:gd name="T44" fmla="*/ 250 w 278"/>
                <a:gd name="T45" fmla="*/ 106 h 206"/>
                <a:gd name="T46" fmla="*/ 256 w 278"/>
                <a:gd name="T47" fmla="*/ 96 h 206"/>
                <a:gd name="T48" fmla="*/ 262 w 278"/>
                <a:gd name="T49" fmla="*/ 86 h 206"/>
                <a:gd name="T50" fmla="*/ 267 w 278"/>
                <a:gd name="T51" fmla="*/ 77 h 206"/>
                <a:gd name="T52" fmla="*/ 269 w 278"/>
                <a:gd name="T53" fmla="*/ 69 h 206"/>
                <a:gd name="T54" fmla="*/ 271 w 278"/>
                <a:gd name="T55" fmla="*/ 62 h 206"/>
                <a:gd name="T56" fmla="*/ 275 w 278"/>
                <a:gd name="T57" fmla="*/ 51 h 206"/>
                <a:gd name="T58" fmla="*/ 278 w 278"/>
                <a:gd name="T59" fmla="*/ 39 h 206"/>
                <a:gd name="T60" fmla="*/ 275 w 278"/>
                <a:gd name="T61" fmla="*/ 31 h 206"/>
                <a:gd name="T62" fmla="*/ 271 w 278"/>
                <a:gd name="T63" fmla="*/ 22 h 206"/>
                <a:gd name="T64" fmla="*/ 265 w 278"/>
                <a:gd name="T65" fmla="*/ 14 h 206"/>
                <a:gd name="T66" fmla="*/ 250 w 278"/>
                <a:gd name="T67" fmla="*/ 7 h 206"/>
                <a:gd name="T68" fmla="*/ 237 w 278"/>
                <a:gd name="T69" fmla="*/ 2 h 206"/>
                <a:gd name="T70" fmla="*/ 226 w 278"/>
                <a:gd name="T71" fmla="*/ 0 h 206"/>
                <a:gd name="T72" fmla="*/ 219 w 278"/>
                <a:gd name="T73" fmla="*/ 0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78" h="206">
                  <a:moveTo>
                    <a:pt x="219" y="0"/>
                  </a:moveTo>
                  <a:lnTo>
                    <a:pt x="0" y="144"/>
                  </a:lnTo>
                  <a:lnTo>
                    <a:pt x="8" y="183"/>
                  </a:lnTo>
                  <a:lnTo>
                    <a:pt x="8" y="183"/>
                  </a:lnTo>
                  <a:lnTo>
                    <a:pt x="13" y="185"/>
                  </a:lnTo>
                  <a:lnTo>
                    <a:pt x="17" y="187"/>
                  </a:lnTo>
                  <a:lnTo>
                    <a:pt x="21" y="188"/>
                  </a:lnTo>
                  <a:lnTo>
                    <a:pt x="26" y="190"/>
                  </a:lnTo>
                  <a:lnTo>
                    <a:pt x="30" y="194"/>
                  </a:lnTo>
                  <a:lnTo>
                    <a:pt x="36" y="195"/>
                  </a:lnTo>
                  <a:lnTo>
                    <a:pt x="43" y="197"/>
                  </a:lnTo>
                  <a:lnTo>
                    <a:pt x="49" y="199"/>
                  </a:lnTo>
                  <a:lnTo>
                    <a:pt x="56" y="202"/>
                  </a:lnTo>
                  <a:lnTo>
                    <a:pt x="62" y="202"/>
                  </a:lnTo>
                  <a:lnTo>
                    <a:pt x="71" y="204"/>
                  </a:lnTo>
                  <a:lnTo>
                    <a:pt x="79" y="204"/>
                  </a:lnTo>
                  <a:lnTo>
                    <a:pt x="86" y="206"/>
                  </a:lnTo>
                  <a:lnTo>
                    <a:pt x="90" y="206"/>
                  </a:lnTo>
                  <a:lnTo>
                    <a:pt x="95" y="204"/>
                  </a:lnTo>
                  <a:lnTo>
                    <a:pt x="101" y="204"/>
                  </a:lnTo>
                  <a:lnTo>
                    <a:pt x="105" y="202"/>
                  </a:lnTo>
                  <a:lnTo>
                    <a:pt x="110" y="200"/>
                  </a:lnTo>
                  <a:lnTo>
                    <a:pt x="116" y="199"/>
                  </a:lnTo>
                  <a:lnTo>
                    <a:pt x="123" y="197"/>
                  </a:lnTo>
                  <a:lnTo>
                    <a:pt x="129" y="195"/>
                  </a:lnTo>
                  <a:lnTo>
                    <a:pt x="135" y="192"/>
                  </a:lnTo>
                  <a:lnTo>
                    <a:pt x="140" y="190"/>
                  </a:lnTo>
                  <a:lnTo>
                    <a:pt x="146" y="187"/>
                  </a:lnTo>
                  <a:lnTo>
                    <a:pt x="153" y="183"/>
                  </a:lnTo>
                  <a:lnTo>
                    <a:pt x="159" y="180"/>
                  </a:lnTo>
                  <a:lnTo>
                    <a:pt x="168" y="176"/>
                  </a:lnTo>
                  <a:lnTo>
                    <a:pt x="174" y="171"/>
                  </a:lnTo>
                  <a:lnTo>
                    <a:pt x="181" y="168"/>
                  </a:lnTo>
                  <a:lnTo>
                    <a:pt x="187" y="164"/>
                  </a:lnTo>
                  <a:lnTo>
                    <a:pt x="194" y="159"/>
                  </a:lnTo>
                  <a:lnTo>
                    <a:pt x="198" y="154"/>
                  </a:lnTo>
                  <a:lnTo>
                    <a:pt x="204" y="151"/>
                  </a:lnTo>
                  <a:lnTo>
                    <a:pt x="211" y="146"/>
                  </a:lnTo>
                  <a:lnTo>
                    <a:pt x="217" y="140"/>
                  </a:lnTo>
                  <a:lnTo>
                    <a:pt x="222" y="135"/>
                  </a:lnTo>
                  <a:lnTo>
                    <a:pt x="228" y="130"/>
                  </a:lnTo>
                  <a:lnTo>
                    <a:pt x="232" y="125"/>
                  </a:lnTo>
                  <a:lnTo>
                    <a:pt x="237" y="120"/>
                  </a:lnTo>
                  <a:lnTo>
                    <a:pt x="241" y="115"/>
                  </a:lnTo>
                  <a:lnTo>
                    <a:pt x="247" y="111"/>
                  </a:lnTo>
                  <a:lnTo>
                    <a:pt x="250" y="106"/>
                  </a:lnTo>
                  <a:lnTo>
                    <a:pt x="254" y="101"/>
                  </a:lnTo>
                  <a:lnTo>
                    <a:pt x="256" y="96"/>
                  </a:lnTo>
                  <a:lnTo>
                    <a:pt x="260" y="91"/>
                  </a:lnTo>
                  <a:lnTo>
                    <a:pt x="262" y="86"/>
                  </a:lnTo>
                  <a:lnTo>
                    <a:pt x="265" y="82"/>
                  </a:lnTo>
                  <a:lnTo>
                    <a:pt x="267" y="77"/>
                  </a:lnTo>
                  <a:lnTo>
                    <a:pt x="269" y="74"/>
                  </a:lnTo>
                  <a:lnTo>
                    <a:pt x="269" y="69"/>
                  </a:lnTo>
                  <a:lnTo>
                    <a:pt x="271" y="65"/>
                  </a:lnTo>
                  <a:lnTo>
                    <a:pt x="271" y="62"/>
                  </a:lnTo>
                  <a:lnTo>
                    <a:pt x="273" y="58"/>
                  </a:lnTo>
                  <a:lnTo>
                    <a:pt x="275" y="51"/>
                  </a:lnTo>
                  <a:lnTo>
                    <a:pt x="278" y="45"/>
                  </a:lnTo>
                  <a:lnTo>
                    <a:pt x="278" y="39"/>
                  </a:lnTo>
                  <a:lnTo>
                    <a:pt x="278" y="36"/>
                  </a:lnTo>
                  <a:lnTo>
                    <a:pt x="275" y="31"/>
                  </a:lnTo>
                  <a:lnTo>
                    <a:pt x="273" y="26"/>
                  </a:lnTo>
                  <a:lnTo>
                    <a:pt x="271" y="22"/>
                  </a:lnTo>
                  <a:lnTo>
                    <a:pt x="271" y="21"/>
                  </a:lnTo>
                  <a:lnTo>
                    <a:pt x="265" y="14"/>
                  </a:lnTo>
                  <a:lnTo>
                    <a:pt x="258" y="10"/>
                  </a:lnTo>
                  <a:lnTo>
                    <a:pt x="250" y="7"/>
                  </a:lnTo>
                  <a:lnTo>
                    <a:pt x="243" y="4"/>
                  </a:lnTo>
                  <a:lnTo>
                    <a:pt x="237" y="2"/>
                  </a:lnTo>
                  <a:lnTo>
                    <a:pt x="232" y="2"/>
                  </a:lnTo>
                  <a:lnTo>
                    <a:pt x="226" y="0"/>
                  </a:lnTo>
                  <a:lnTo>
                    <a:pt x="224" y="0"/>
                  </a:lnTo>
                  <a:lnTo>
                    <a:pt x="219" y="0"/>
                  </a:lnTo>
                  <a:lnTo>
                    <a:pt x="219" y="0"/>
                  </a:lnTo>
                  <a:close/>
                </a:path>
              </a:pathLst>
            </a:custGeom>
            <a:solidFill>
              <a:srgbClr val="8278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2"/>
            <p:cNvSpPr>
              <a:spLocks/>
            </p:cNvSpPr>
            <p:nvPr/>
          </p:nvSpPr>
          <p:spPr bwMode="auto">
            <a:xfrm>
              <a:off x="3349" y="1418"/>
              <a:ext cx="48" cy="52"/>
            </a:xfrm>
            <a:custGeom>
              <a:avLst/>
              <a:gdLst>
                <a:gd name="T0" fmla="*/ 26 w 48"/>
                <a:gd name="T1" fmla="*/ 0 h 52"/>
                <a:gd name="T2" fmla="*/ 17 w 48"/>
                <a:gd name="T3" fmla="*/ 2 h 52"/>
                <a:gd name="T4" fmla="*/ 13 w 48"/>
                <a:gd name="T5" fmla="*/ 5 h 52"/>
                <a:gd name="T6" fmla="*/ 9 w 48"/>
                <a:gd name="T7" fmla="*/ 9 h 52"/>
                <a:gd name="T8" fmla="*/ 5 w 48"/>
                <a:gd name="T9" fmla="*/ 14 h 52"/>
                <a:gd name="T10" fmla="*/ 2 w 48"/>
                <a:gd name="T11" fmla="*/ 19 h 52"/>
                <a:gd name="T12" fmla="*/ 0 w 48"/>
                <a:gd name="T13" fmla="*/ 26 h 52"/>
                <a:gd name="T14" fmla="*/ 0 w 48"/>
                <a:gd name="T15" fmla="*/ 33 h 52"/>
                <a:gd name="T16" fmla="*/ 2 w 48"/>
                <a:gd name="T17" fmla="*/ 40 h 52"/>
                <a:gd name="T18" fmla="*/ 2 w 48"/>
                <a:gd name="T19" fmla="*/ 45 h 52"/>
                <a:gd name="T20" fmla="*/ 5 w 48"/>
                <a:gd name="T21" fmla="*/ 48 h 52"/>
                <a:gd name="T22" fmla="*/ 9 w 48"/>
                <a:gd name="T23" fmla="*/ 50 h 52"/>
                <a:gd name="T24" fmla="*/ 15 w 48"/>
                <a:gd name="T25" fmla="*/ 52 h 52"/>
                <a:gd name="T26" fmla="*/ 20 w 48"/>
                <a:gd name="T27" fmla="*/ 52 h 52"/>
                <a:gd name="T28" fmla="*/ 26 w 48"/>
                <a:gd name="T29" fmla="*/ 50 h 52"/>
                <a:gd name="T30" fmla="*/ 33 w 48"/>
                <a:gd name="T31" fmla="*/ 46 h 52"/>
                <a:gd name="T32" fmla="*/ 39 w 48"/>
                <a:gd name="T33" fmla="*/ 43 h 52"/>
                <a:gd name="T34" fmla="*/ 43 w 48"/>
                <a:gd name="T35" fmla="*/ 36 h 52"/>
                <a:gd name="T36" fmla="*/ 48 w 48"/>
                <a:gd name="T37" fmla="*/ 29 h 52"/>
                <a:gd name="T38" fmla="*/ 48 w 48"/>
                <a:gd name="T39" fmla="*/ 22 h 52"/>
                <a:gd name="T40" fmla="*/ 48 w 48"/>
                <a:gd name="T41" fmla="*/ 16 h 52"/>
                <a:gd name="T42" fmla="*/ 45 w 48"/>
                <a:gd name="T43" fmla="*/ 7 h 52"/>
                <a:gd name="T44" fmla="*/ 39 w 48"/>
                <a:gd name="T45" fmla="*/ 4 h 52"/>
                <a:gd name="T46" fmla="*/ 33 w 48"/>
                <a:gd name="T47" fmla="*/ 0 h 52"/>
                <a:gd name="T48" fmla="*/ 26 w 48"/>
                <a:gd name="T49" fmla="*/ 0 h 52"/>
                <a:gd name="T50" fmla="*/ 26 w 48"/>
                <a:gd name="T51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8" h="52">
                  <a:moveTo>
                    <a:pt x="26" y="0"/>
                  </a:moveTo>
                  <a:lnTo>
                    <a:pt x="17" y="2"/>
                  </a:lnTo>
                  <a:lnTo>
                    <a:pt x="13" y="5"/>
                  </a:lnTo>
                  <a:lnTo>
                    <a:pt x="9" y="9"/>
                  </a:lnTo>
                  <a:lnTo>
                    <a:pt x="5" y="14"/>
                  </a:lnTo>
                  <a:lnTo>
                    <a:pt x="2" y="19"/>
                  </a:lnTo>
                  <a:lnTo>
                    <a:pt x="0" y="26"/>
                  </a:lnTo>
                  <a:lnTo>
                    <a:pt x="0" y="33"/>
                  </a:lnTo>
                  <a:lnTo>
                    <a:pt x="2" y="40"/>
                  </a:lnTo>
                  <a:lnTo>
                    <a:pt x="2" y="45"/>
                  </a:lnTo>
                  <a:lnTo>
                    <a:pt x="5" y="48"/>
                  </a:lnTo>
                  <a:lnTo>
                    <a:pt x="9" y="50"/>
                  </a:lnTo>
                  <a:lnTo>
                    <a:pt x="15" y="52"/>
                  </a:lnTo>
                  <a:lnTo>
                    <a:pt x="20" y="52"/>
                  </a:lnTo>
                  <a:lnTo>
                    <a:pt x="26" y="50"/>
                  </a:lnTo>
                  <a:lnTo>
                    <a:pt x="33" y="46"/>
                  </a:lnTo>
                  <a:lnTo>
                    <a:pt x="39" y="43"/>
                  </a:lnTo>
                  <a:lnTo>
                    <a:pt x="43" y="36"/>
                  </a:lnTo>
                  <a:lnTo>
                    <a:pt x="48" y="29"/>
                  </a:lnTo>
                  <a:lnTo>
                    <a:pt x="48" y="22"/>
                  </a:lnTo>
                  <a:lnTo>
                    <a:pt x="48" y="16"/>
                  </a:lnTo>
                  <a:lnTo>
                    <a:pt x="45" y="7"/>
                  </a:lnTo>
                  <a:lnTo>
                    <a:pt x="39" y="4"/>
                  </a:lnTo>
                  <a:lnTo>
                    <a:pt x="33" y="0"/>
                  </a:lnTo>
                  <a:lnTo>
                    <a:pt x="26" y="0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BAAD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3"/>
            <p:cNvSpPr>
              <a:spLocks/>
            </p:cNvSpPr>
            <p:nvPr/>
          </p:nvSpPr>
          <p:spPr bwMode="auto">
            <a:xfrm>
              <a:off x="3442" y="1440"/>
              <a:ext cx="66" cy="48"/>
            </a:xfrm>
            <a:custGeom>
              <a:avLst/>
              <a:gdLst>
                <a:gd name="T0" fmla="*/ 58 w 66"/>
                <a:gd name="T1" fmla="*/ 2 h 48"/>
                <a:gd name="T2" fmla="*/ 51 w 66"/>
                <a:gd name="T3" fmla="*/ 0 h 48"/>
                <a:gd name="T4" fmla="*/ 47 w 66"/>
                <a:gd name="T5" fmla="*/ 0 h 48"/>
                <a:gd name="T6" fmla="*/ 41 w 66"/>
                <a:gd name="T7" fmla="*/ 0 h 48"/>
                <a:gd name="T8" fmla="*/ 36 w 66"/>
                <a:gd name="T9" fmla="*/ 2 h 48"/>
                <a:gd name="T10" fmla="*/ 28 w 66"/>
                <a:gd name="T11" fmla="*/ 4 h 48"/>
                <a:gd name="T12" fmla="*/ 19 w 66"/>
                <a:gd name="T13" fmla="*/ 7 h 48"/>
                <a:gd name="T14" fmla="*/ 11 w 66"/>
                <a:gd name="T15" fmla="*/ 11 h 48"/>
                <a:gd name="T16" fmla="*/ 4 w 66"/>
                <a:gd name="T17" fmla="*/ 18 h 48"/>
                <a:gd name="T18" fmla="*/ 2 w 66"/>
                <a:gd name="T19" fmla="*/ 19 h 48"/>
                <a:gd name="T20" fmla="*/ 0 w 66"/>
                <a:gd name="T21" fmla="*/ 24 h 48"/>
                <a:gd name="T22" fmla="*/ 0 w 66"/>
                <a:gd name="T23" fmla="*/ 28 h 48"/>
                <a:gd name="T24" fmla="*/ 2 w 66"/>
                <a:gd name="T25" fmla="*/ 33 h 48"/>
                <a:gd name="T26" fmla="*/ 2 w 66"/>
                <a:gd name="T27" fmla="*/ 36 h 48"/>
                <a:gd name="T28" fmla="*/ 4 w 66"/>
                <a:gd name="T29" fmla="*/ 40 h 48"/>
                <a:gd name="T30" fmla="*/ 6 w 66"/>
                <a:gd name="T31" fmla="*/ 42 h 48"/>
                <a:gd name="T32" fmla="*/ 11 w 66"/>
                <a:gd name="T33" fmla="*/ 45 h 48"/>
                <a:gd name="T34" fmla="*/ 19 w 66"/>
                <a:gd name="T35" fmla="*/ 47 h 48"/>
                <a:gd name="T36" fmla="*/ 28 w 66"/>
                <a:gd name="T37" fmla="*/ 48 h 48"/>
                <a:gd name="T38" fmla="*/ 34 w 66"/>
                <a:gd name="T39" fmla="*/ 45 h 48"/>
                <a:gd name="T40" fmla="*/ 43 w 66"/>
                <a:gd name="T41" fmla="*/ 42 h 48"/>
                <a:gd name="T42" fmla="*/ 51 w 66"/>
                <a:gd name="T43" fmla="*/ 36 h 48"/>
                <a:gd name="T44" fmla="*/ 58 w 66"/>
                <a:gd name="T45" fmla="*/ 31 h 48"/>
                <a:gd name="T46" fmla="*/ 62 w 66"/>
                <a:gd name="T47" fmla="*/ 24 h 48"/>
                <a:gd name="T48" fmla="*/ 64 w 66"/>
                <a:gd name="T49" fmla="*/ 19 h 48"/>
                <a:gd name="T50" fmla="*/ 64 w 66"/>
                <a:gd name="T51" fmla="*/ 12 h 48"/>
                <a:gd name="T52" fmla="*/ 66 w 66"/>
                <a:gd name="T53" fmla="*/ 9 h 48"/>
                <a:gd name="T54" fmla="*/ 62 w 66"/>
                <a:gd name="T55" fmla="*/ 4 h 48"/>
                <a:gd name="T56" fmla="*/ 58 w 66"/>
                <a:gd name="T57" fmla="*/ 2 h 48"/>
                <a:gd name="T58" fmla="*/ 58 w 66"/>
                <a:gd name="T59" fmla="*/ 2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6" h="48">
                  <a:moveTo>
                    <a:pt x="58" y="2"/>
                  </a:moveTo>
                  <a:lnTo>
                    <a:pt x="51" y="0"/>
                  </a:lnTo>
                  <a:lnTo>
                    <a:pt x="47" y="0"/>
                  </a:lnTo>
                  <a:lnTo>
                    <a:pt x="41" y="0"/>
                  </a:lnTo>
                  <a:lnTo>
                    <a:pt x="36" y="2"/>
                  </a:lnTo>
                  <a:lnTo>
                    <a:pt x="28" y="4"/>
                  </a:lnTo>
                  <a:lnTo>
                    <a:pt x="19" y="7"/>
                  </a:lnTo>
                  <a:lnTo>
                    <a:pt x="11" y="11"/>
                  </a:lnTo>
                  <a:lnTo>
                    <a:pt x="4" y="18"/>
                  </a:lnTo>
                  <a:lnTo>
                    <a:pt x="2" y="19"/>
                  </a:lnTo>
                  <a:lnTo>
                    <a:pt x="0" y="24"/>
                  </a:lnTo>
                  <a:lnTo>
                    <a:pt x="0" y="28"/>
                  </a:lnTo>
                  <a:lnTo>
                    <a:pt x="2" y="33"/>
                  </a:lnTo>
                  <a:lnTo>
                    <a:pt x="2" y="36"/>
                  </a:lnTo>
                  <a:lnTo>
                    <a:pt x="4" y="40"/>
                  </a:lnTo>
                  <a:lnTo>
                    <a:pt x="6" y="42"/>
                  </a:lnTo>
                  <a:lnTo>
                    <a:pt x="11" y="45"/>
                  </a:lnTo>
                  <a:lnTo>
                    <a:pt x="19" y="47"/>
                  </a:lnTo>
                  <a:lnTo>
                    <a:pt x="28" y="48"/>
                  </a:lnTo>
                  <a:lnTo>
                    <a:pt x="34" y="45"/>
                  </a:lnTo>
                  <a:lnTo>
                    <a:pt x="43" y="42"/>
                  </a:lnTo>
                  <a:lnTo>
                    <a:pt x="51" y="36"/>
                  </a:lnTo>
                  <a:lnTo>
                    <a:pt x="58" y="31"/>
                  </a:lnTo>
                  <a:lnTo>
                    <a:pt x="62" y="24"/>
                  </a:lnTo>
                  <a:lnTo>
                    <a:pt x="64" y="19"/>
                  </a:lnTo>
                  <a:lnTo>
                    <a:pt x="64" y="12"/>
                  </a:lnTo>
                  <a:lnTo>
                    <a:pt x="66" y="9"/>
                  </a:lnTo>
                  <a:lnTo>
                    <a:pt x="62" y="4"/>
                  </a:lnTo>
                  <a:lnTo>
                    <a:pt x="58" y="2"/>
                  </a:lnTo>
                  <a:lnTo>
                    <a:pt x="58" y="2"/>
                  </a:lnTo>
                  <a:close/>
                </a:path>
              </a:pathLst>
            </a:custGeom>
            <a:solidFill>
              <a:srgbClr val="BAAD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4"/>
            <p:cNvSpPr>
              <a:spLocks/>
            </p:cNvSpPr>
            <p:nvPr/>
          </p:nvSpPr>
          <p:spPr bwMode="auto">
            <a:xfrm>
              <a:off x="3508" y="1493"/>
              <a:ext cx="61" cy="43"/>
            </a:xfrm>
            <a:custGeom>
              <a:avLst/>
              <a:gdLst>
                <a:gd name="T0" fmla="*/ 33 w 61"/>
                <a:gd name="T1" fmla="*/ 2 h 43"/>
                <a:gd name="T2" fmla="*/ 26 w 61"/>
                <a:gd name="T3" fmla="*/ 2 h 43"/>
                <a:gd name="T4" fmla="*/ 22 w 61"/>
                <a:gd name="T5" fmla="*/ 4 h 43"/>
                <a:gd name="T6" fmla="*/ 16 w 61"/>
                <a:gd name="T7" fmla="*/ 7 h 43"/>
                <a:gd name="T8" fmla="*/ 11 w 61"/>
                <a:gd name="T9" fmla="*/ 9 h 43"/>
                <a:gd name="T10" fmla="*/ 5 w 61"/>
                <a:gd name="T11" fmla="*/ 12 h 43"/>
                <a:gd name="T12" fmla="*/ 3 w 61"/>
                <a:gd name="T13" fmla="*/ 18 h 43"/>
                <a:gd name="T14" fmla="*/ 0 w 61"/>
                <a:gd name="T15" fmla="*/ 23 h 43"/>
                <a:gd name="T16" fmla="*/ 0 w 61"/>
                <a:gd name="T17" fmla="*/ 30 h 43"/>
                <a:gd name="T18" fmla="*/ 3 w 61"/>
                <a:gd name="T19" fmla="*/ 35 h 43"/>
                <a:gd name="T20" fmla="*/ 5 w 61"/>
                <a:gd name="T21" fmla="*/ 38 h 43"/>
                <a:gd name="T22" fmla="*/ 5 w 61"/>
                <a:gd name="T23" fmla="*/ 42 h 43"/>
                <a:gd name="T24" fmla="*/ 9 w 61"/>
                <a:gd name="T25" fmla="*/ 43 h 43"/>
                <a:gd name="T26" fmla="*/ 11 w 61"/>
                <a:gd name="T27" fmla="*/ 42 h 43"/>
                <a:gd name="T28" fmla="*/ 18 w 61"/>
                <a:gd name="T29" fmla="*/ 42 h 43"/>
                <a:gd name="T30" fmla="*/ 22 w 61"/>
                <a:gd name="T31" fmla="*/ 40 h 43"/>
                <a:gd name="T32" fmla="*/ 28 w 61"/>
                <a:gd name="T33" fmla="*/ 40 h 43"/>
                <a:gd name="T34" fmla="*/ 35 w 61"/>
                <a:gd name="T35" fmla="*/ 36 h 43"/>
                <a:gd name="T36" fmla="*/ 41 w 61"/>
                <a:gd name="T37" fmla="*/ 35 h 43"/>
                <a:gd name="T38" fmla="*/ 48 w 61"/>
                <a:gd name="T39" fmla="*/ 31 h 43"/>
                <a:gd name="T40" fmla="*/ 54 w 61"/>
                <a:gd name="T41" fmla="*/ 30 h 43"/>
                <a:gd name="T42" fmla="*/ 56 w 61"/>
                <a:gd name="T43" fmla="*/ 26 h 43"/>
                <a:gd name="T44" fmla="*/ 61 w 61"/>
                <a:gd name="T45" fmla="*/ 23 h 43"/>
                <a:gd name="T46" fmla="*/ 59 w 61"/>
                <a:gd name="T47" fmla="*/ 18 h 43"/>
                <a:gd name="T48" fmla="*/ 56 w 61"/>
                <a:gd name="T49" fmla="*/ 12 h 43"/>
                <a:gd name="T50" fmla="*/ 52 w 61"/>
                <a:gd name="T51" fmla="*/ 7 h 43"/>
                <a:gd name="T52" fmla="*/ 48 w 61"/>
                <a:gd name="T53" fmla="*/ 4 h 43"/>
                <a:gd name="T54" fmla="*/ 44 w 61"/>
                <a:gd name="T55" fmla="*/ 0 h 43"/>
                <a:gd name="T56" fmla="*/ 41 w 61"/>
                <a:gd name="T57" fmla="*/ 0 h 43"/>
                <a:gd name="T58" fmla="*/ 35 w 61"/>
                <a:gd name="T59" fmla="*/ 0 h 43"/>
                <a:gd name="T60" fmla="*/ 33 w 61"/>
                <a:gd name="T61" fmla="*/ 2 h 43"/>
                <a:gd name="T62" fmla="*/ 33 w 61"/>
                <a:gd name="T63" fmla="*/ 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1" h="43">
                  <a:moveTo>
                    <a:pt x="33" y="2"/>
                  </a:moveTo>
                  <a:lnTo>
                    <a:pt x="26" y="2"/>
                  </a:lnTo>
                  <a:lnTo>
                    <a:pt x="22" y="4"/>
                  </a:lnTo>
                  <a:lnTo>
                    <a:pt x="16" y="7"/>
                  </a:lnTo>
                  <a:lnTo>
                    <a:pt x="11" y="9"/>
                  </a:lnTo>
                  <a:lnTo>
                    <a:pt x="5" y="12"/>
                  </a:lnTo>
                  <a:lnTo>
                    <a:pt x="3" y="18"/>
                  </a:lnTo>
                  <a:lnTo>
                    <a:pt x="0" y="23"/>
                  </a:lnTo>
                  <a:lnTo>
                    <a:pt x="0" y="30"/>
                  </a:lnTo>
                  <a:lnTo>
                    <a:pt x="3" y="35"/>
                  </a:lnTo>
                  <a:lnTo>
                    <a:pt x="5" y="38"/>
                  </a:lnTo>
                  <a:lnTo>
                    <a:pt x="5" y="42"/>
                  </a:lnTo>
                  <a:lnTo>
                    <a:pt x="9" y="43"/>
                  </a:lnTo>
                  <a:lnTo>
                    <a:pt x="11" y="42"/>
                  </a:lnTo>
                  <a:lnTo>
                    <a:pt x="18" y="42"/>
                  </a:lnTo>
                  <a:lnTo>
                    <a:pt x="22" y="40"/>
                  </a:lnTo>
                  <a:lnTo>
                    <a:pt x="28" y="40"/>
                  </a:lnTo>
                  <a:lnTo>
                    <a:pt x="35" y="36"/>
                  </a:lnTo>
                  <a:lnTo>
                    <a:pt x="41" y="35"/>
                  </a:lnTo>
                  <a:lnTo>
                    <a:pt x="48" y="31"/>
                  </a:lnTo>
                  <a:lnTo>
                    <a:pt x="54" y="30"/>
                  </a:lnTo>
                  <a:lnTo>
                    <a:pt x="56" y="26"/>
                  </a:lnTo>
                  <a:lnTo>
                    <a:pt x="61" y="23"/>
                  </a:lnTo>
                  <a:lnTo>
                    <a:pt x="59" y="18"/>
                  </a:lnTo>
                  <a:lnTo>
                    <a:pt x="56" y="12"/>
                  </a:lnTo>
                  <a:lnTo>
                    <a:pt x="52" y="7"/>
                  </a:lnTo>
                  <a:lnTo>
                    <a:pt x="48" y="4"/>
                  </a:lnTo>
                  <a:lnTo>
                    <a:pt x="44" y="0"/>
                  </a:lnTo>
                  <a:lnTo>
                    <a:pt x="41" y="0"/>
                  </a:lnTo>
                  <a:lnTo>
                    <a:pt x="35" y="0"/>
                  </a:lnTo>
                  <a:lnTo>
                    <a:pt x="33" y="2"/>
                  </a:lnTo>
                  <a:lnTo>
                    <a:pt x="33" y="2"/>
                  </a:lnTo>
                  <a:close/>
                </a:path>
              </a:pathLst>
            </a:custGeom>
            <a:solidFill>
              <a:srgbClr val="BAAD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5"/>
            <p:cNvSpPr>
              <a:spLocks/>
            </p:cNvSpPr>
            <p:nvPr/>
          </p:nvSpPr>
          <p:spPr bwMode="auto">
            <a:xfrm>
              <a:off x="3521" y="1577"/>
              <a:ext cx="61" cy="38"/>
            </a:xfrm>
            <a:custGeom>
              <a:avLst/>
              <a:gdLst>
                <a:gd name="T0" fmla="*/ 41 w 61"/>
                <a:gd name="T1" fmla="*/ 0 h 38"/>
                <a:gd name="T2" fmla="*/ 33 w 61"/>
                <a:gd name="T3" fmla="*/ 0 h 38"/>
                <a:gd name="T4" fmla="*/ 26 w 61"/>
                <a:gd name="T5" fmla="*/ 0 h 38"/>
                <a:gd name="T6" fmla="*/ 22 w 61"/>
                <a:gd name="T7" fmla="*/ 0 h 38"/>
                <a:gd name="T8" fmla="*/ 18 w 61"/>
                <a:gd name="T9" fmla="*/ 2 h 38"/>
                <a:gd name="T10" fmla="*/ 13 w 61"/>
                <a:gd name="T11" fmla="*/ 4 h 38"/>
                <a:gd name="T12" fmla="*/ 9 w 61"/>
                <a:gd name="T13" fmla="*/ 7 h 38"/>
                <a:gd name="T14" fmla="*/ 7 w 61"/>
                <a:gd name="T15" fmla="*/ 11 h 38"/>
                <a:gd name="T16" fmla="*/ 5 w 61"/>
                <a:gd name="T17" fmla="*/ 16 h 38"/>
                <a:gd name="T18" fmla="*/ 3 w 61"/>
                <a:gd name="T19" fmla="*/ 19 h 38"/>
                <a:gd name="T20" fmla="*/ 0 w 61"/>
                <a:gd name="T21" fmla="*/ 23 h 38"/>
                <a:gd name="T22" fmla="*/ 0 w 61"/>
                <a:gd name="T23" fmla="*/ 26 h 38"/>
                <a:gd name="T24" fmla="*/ 3 w 61"/>
                <a:gd name="T25" fmla="*/ 29 h 38"/>
                <a:gd name="T26" fmla="*/ 7 w 61"/>
                <a:gd name="T27" fmla="*/ 33 h 38"/>
                <a:gd name="T28" fmla="*/ 13 w 61"/>
                <a:gd name="T29" fmla="*/ 36 h 38"/>
                <a:gd name="T30" fmla="*/ 15 w 61"/>
                <a:gd name="T31" fmla="*/ 36 h 38"/>
                <a:gd name="T32" fmla="*/ 22 w 61"/>
                <a:gd name="T33" fmla="*/ 38 h 38"/>
                <a:gd name="T34" fmla="*/ 31 w 61"/>
                <a:gd name="T35" fmla="*/ 38 h 38"/>
                <a:gd name="T36" fmla="*/ 39 w 61"/>
                <a:gd name="T37" fmla="*/ 38 h 38"/>
                <a:gd name="T38" fmla="*/ 48 w 61"/>
                <a:gd name="T39" fmla="*/ 36 h 38"/>
                <a:gd name="T40" fmla="*/ 54 w 61"/>
                <a:gd name="T41" fmla="*/ 35 h 38"/>
                <a:gd name="T42" fmla="*/ 59 w 61"/>
                <a:gd name="T43" fmla="*/ 29 h 38"/>
                <a:gd name="T44" fmla="*/ 61 w 61"/>
                <a:gd name="T45" fmla="*/ 23 h 38"/>
                <a:gd name="T46" fmla="*/ 59 w 61"/>
                <a:gd name="T47" fmla="*/ 16 h 38"/>
                <a:gd name="T48" fmla="*/ 56 w 61"/>
                <a:gd name="T49" fmla="*/ 11 h 38"/>
                <a:gd name="T50" fmla="*/ 52 w 61"/>
                <a:gd name="T51" fmla="*/ 7 h 38"/>
                <a:gd name="T52" fmla="*/ 50 w 61"/>
                <a:gd name="T53" fmla="*/ 4 h 38"/>
                <a:gd name="T54" fmla="*/ 43 w 61"/>
                <a:gd name="T55" fmla="*/ 0 h 38"/>
                <a:gd name="T56" fmla="*/ 41 w 61"/>
                <a:gd name="T57" fmla="*/ 0 h 38"/>
                <a:gd name="T58" fmla="*/ 41 w 61"/>
                <a:gd name="T59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1" h="38">
                  <a:moveTo>
                    <a:pt x="41" y="0"/>
                  </a:moveTo>
                  <a:lnTo>
                    <a:pt x="33" y="0"/>
                  </a:lnTo>
                  <a:lnTo>
                    <a:pt x="26" y="0"/>
                  </a:lnTo>
                  <a:lnTo>
                    <a:pt x="22" y="0"/>
                  </a:lnTo>
                  <a:lnTo>
                    <a:pt x="18" y="2"/>
                  </a:lnTo>
                  <a:lnTo>
                    <a:pt x="13" y="4"/>
                  </a:lnTo>
                  <a:lnTo>
                    <a:pt x="9" y="7"/>
                  </a:lnTo>
                  <a:lnTo>
                    <a:pt x="7" y="11"/>
                  </a:lnTo>
                  <a:lnTo>
                    <a:pt x="5" y="16"/>
                  </a:lnTo>
                  <a:lnTo>
                    <a:pt x="3" y="19"/>
                  </a:lnTo>
                  <a:lnTo>
                    <a:pt x="0" y="23"/>
                  </a:lnTo>
                  <a:lnTo>
                    <a:pt x="0" y="26"/>
                  </a:lnTo>
                  <a:lnTo>
                    <a:pt x="3" y="29"/>
                  </a:lnTo>
                  <a:lnTo>
                    <a:pt x="7" y="33"/>
                  </a:lnTo>
                  <a:lnTo>
                    <a:pt x="13" y="36"/>
                  </a:lnTo>
                  <a:lnTo>
                    <a:pt x="15" y="36"/>
                  </a:lnTo>
                  <a:lnTo>
                    <a:pt x="22" y="38"/>
                  </a:lnTo>
                  <a:lnTo>
                    <a:pt x="31" y="38"/>
                  </a:lnTo>
                  <a:lnTo>
                    <a:pt x="39" y="38"/>
                  </a:lnTo>
                  <a:lnTo>
                    <a:pt x="48" y="36"/>
                  </a:lnTo>
                  <a:lnTo>
                    <a:pt x="54" y="35"/>
                  </a:lnTo>
                  <a:lnTo>
                    <a:pt x="59" y="29"/>
                  </a:lnTo>
                  <a:lnTo>
                    <a:pt x="61" y="23"/>
                  </a:lnTo>
                  <a:lnTo>
                    <a:pt x="59" y="16"/>
                  </a:lnTo>
                  <a:lnTo>
                    <a:pt x="56" y="11"/>
                  </a:lnTo>
                  <a:lnTo>
                    <a:pt x="52" y="7"/>
                  </a:lnTo>
                  <a:lnTo>
                    <a:pt x="50" y="4"/>
                  </a:lnTo>
                  <a:lnTo>
                    <a:pt x="43" y="0"/>
                  </a:lnTo>
                  <a:lnTo>
                    <a:pt x="41" y="0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BAAD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6"/>
            <p:cNvSpPr>
              <a:spLocks/>
            </p:cNvSpPr>
            <p:nvPr/>
          </p:nvSpPr>
          <p:spPr bwMode="auto">
            <a:xfrm>
              <a:off x="3287" y="1507"/>
              <a:ext cx="189" cy="137"/>
            </a:xfrm>
            <a:custGeom>
              <a:avLst/>
              <a:gdLst>
                <a:gd name="T0" fmla="*/ 84 w 189"/>
                <a:gd name="T1" fmla="*/ 2 h 137"/>
                <a:gd name="T2" fmla="*/ 71 w 189"/>
                <a:gd name="T3" fmla="*/ 4 h 137"/>
                <a:gd name="T4" fmla="*/ 60 w 189"/>
                <a:gd name="T5" fmla="*/ 5 h 137"/>
                <a:gd name="T6" fmla="*/ 49 w 189"/>
                <a:gd name="T7" fmla="*/ 7 h 137"/>
                <a:gd name="T8" fmla="*/ 34 w 189"/>
                <a:gd name="T9" fmla="*/ 12 h 137"/>
                <a:gd name="T10" fmla="*/ 21 w 189"/>
                <a:gd name="T11" fmla="*/ 19 h 137"/>
                <a:gd name="T12" fmla="*/ 15 w 189"/>
                <a:gd name="T13" fmla="*/ 29 h 137"/>
                <a:gd name="T14" fmla="*/ 8 w 189"/>
                <a:gd name="T15" fmla="*/ 40 h 137"/>
                <a:gd name="T16" fmla="*/ 4 w 189"/>
                <a:gd name="T17" fmla="*/ 52 h 137"/>
                <a:gd name="T18" fmla="*/ 0 w 189"/>
                <a:gd name="T19" fmla="*/ 62 h 137"/>
                <a:gd name="T20" fmla="*/ 0 w 189"/>
                <a:gd name="T21" fmla="*/ 74 h 137"/>
                <a:gd name="T22" fmla="*/ 0 w 189"/>
                <a:gd name="T23" fmla="*/ 86 h 137"/>
                <a:gd name="T24" fmla="*/ 4 w 189"/>
                <a:gd name="T25" fmla="*/ 96 h 137"/>
                <a:gd name="T26" fmla="*/ 11 w 189"/>
                <a:gd name="T27" fmla="*/ 106 h 137"/>
                <a:gd name="T28" fmla="*/ 21 w 189"/>
                <a:gd name="T29" fmla="*/ 117 h 137"/>
                <a:gd name="T30" fmla="*/ 36 w 189"/>
                <a:gd name="T31" fmla="*/ 125 h 137"/>
                <a:gd name="T32" fmla="*/ 51 w 189"/>
                <a:gd name="T33" fmla="*/ 130 h 137"/>
                <a:gd name="T34" fmla="*/ 67 w 189"/>
                <a:gd name="T35" fmla="*/ 134 h 137"/>
                <a:gd name="T36" fmla="*/ 84 w 189"/>
                <a:gd name="T37" fmla="*/ 135 h 137"/>
                <a:gd name="T38" fmla="*/ 101 w 189"/>
                <a:gd name="T39" fmla="*/ 135 h 137"/>
                <a:gd name="T40" fmla="*/ 116 w 189"/>
                <a:gd name="T41" fmla="*/ 134 h 137"/>
                <a:gd name="T42" fmla="*/ 131 w 189"/>
                <a:gd name="T43" fmla="*/ 130 h 137"/>
                <a:gd name="T44" fmla="*/ 144 w 189"/>
                <a:gd name="T45" fmla="*/ 125 h 137"/>
                <a:gd name="T46" fmla="*/ 155 w 189"/>
                <a:gd name="T47" fmla="*/ 120 h 137"/>
                <a:gd name="T48" fmla="*/ 166 w 189"/>
                <a:gd name="T49" fmla="*/ 111 h 137"/>
                <a:gd name="T50" fmla="*/ 174 w 189"/>
                <a:gd name="T51" fmla="*/ 105 h 137"/>
                <a:gd name="T52" fmla="*/ 183 w 189"/>
                <a:gd name="T53" fmla="*/ 98 h 137"/>
                <a:gd name="T54" fmla="*/ 187 w 189"/>
                <a:gd name="T55" fmla="*/ 88 h 137"/>
                <a:gd name="T56" fmla="*/ 189 w 189"/>
                <a:gd name="T57" fmla="*/ 79 h 137"/>
                <a:gd name="T58" fmla="*/ 189 w 189"/>
                <a:gd name="T59" fmla="*/ 67 h 137"/>
                <a:gd name="T60" fmla="*/ 183 w 189"/>
                <a:gd name="T61" fmla="*/ 55 h 137"/>
                <a:gd name="T62" fmla="*/ 176 w 189"/>
                <a:gd name="T63" fmla="*/ 41 h 137"/>
                <a:gd name="T64" fmla="*/ 166 w 189"/>
                <a:gd name="T65" fmla="*/ 28 h 137"/>
                <a:gd name="T66" fmla="*/ 155 w 189"/>
                <a:gd name="T67" fmla="*/ 17 h 137"/>
                <a:gd name="T68" fmla="*/ 142 w 189"/>
                <a:gd name="T69" fmla="*/ 10 h 137"/>
                <a:gd name="T70" fmla="*/ 129 w 189"/>
                <a:gd name="T71" fmla="*/ 5 h 137"/>
                <a:gd name="T72" fmla="*/ 116 w 189"/>
                <a:gd name="T73" fmla="*/ 2 h 137"/>
                <a:gd name="T74" fmla="*/ 105 w 189"/>
                <a:gd name="T75" fmla="*/ 0 h 137"/>
                <a:gd name="T76" fmla="*/ 95 w 189"/>
                <a:gd name="T77" fmla="*/ 0 h 137"/>
                <a:gd name="T78" fmla="*/ 90 w 189"/>
                <a:gd name="T79" fmla="*/ 2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89" h="137">
                  <a:moveTo>
                    <a:pt x="90" y="2"/>
                  </a:moveTo>
                  <a:lnTo>
                    <a:pt x="84" y="2"/>
                  </a:lnTo>
                  <a:lnTo>
                    <a:pt x="77" y="4"/>
                  </a:lnTo>
                  <a:lnTo>
                    <a:pt x="71" y="4"/>
                  </a:lnTo>
                  <a:lnTo>
                    <a:pt x="64" y="5"/>
                  </a:lnTo>
                  <a:lnTo>
                    <a:pt x="60" y="5"/>
                  </a:lnTo>
                  <a:lnTo>
                    <a:pt x="54" y="5"/>
                  </a:lnTo>
                  <a:lnTo>
                    <a:pt x="49" y="7"/>
                  </a:lnTo>
                  <a:lnTo>
                    <a:pt x="45" y="9"/>
                  </a:lnTo>
                  <a:lnTo>
                    <a:pt x="34" y="12"/>
                  </a:lnTo>
                  <a:lnTo>
                    <a:pt x="28" y="17"/>
                  </a:lnTo>
                  <a:lnTo>
                    <a:pt x="21" y="19"/>
                  </a:lnTo>
                  <a:lnTo>
                    <a:pt x="19" y="24"/>
                  </a:lnTo>
                  <a:lnTo>
                    <a:pt x="15" y="29"/>
                  </a:lnTo>
                  <a:lnTo>
                    <a:pt x="13" y="34"/>
                  </a:lnTo>
                  <a:lnTo>
                    <a:pt x="8" y="40"/>
                  </a:lnTo>
                  <a:lnTo>
                    <a:pt x="6" y="46"/>
                  </a:lnTo>
                  <a:lnTo>
                    <a:pt x="4" y="52"/>
                  </a:lnTo>
                  <a:lnTo>
                    <a:pt x="2" y="57"/>
                  </a:lnTo>
                  <a:lnTo>
                    <a:pt x="0" y="62"/>
                  </a:lnTo>
                  <a:lnTo>
                    <a:pt x="0" y="69"/>
                  </a:lnTo>
                  <a:lnTo>
                    <a:pt x="0" y="74"/>
                  </a:lnTo>
                  <a:lnTo>
                    <a:pt x="0" y="81"/>
                  </a:lnTo>
                  <a:lnTo>
                    <a:pt x="0" y="86"/>
                  </a:lnTo>
                  <a:lnTo>
                    <a:pt x="2" y="91"/>
                  </a:lnTo>
                  <a:lnTo>
                    <a:pt x="4" y="96"/>
                  </a:lnTo>
                  <a:lnTo>
                    <a:pt x="8" y="101"/>
                  </a:lnTo>
                  <a:lnTo>
                    <a:pt x="11" y="106"/>
                  </a:lnTo>
                  <a:lnTo>
                    <a:pt x="17" y="111"/>
                  </a:lnTo>
                  <a:lnTo>
                    <a:pt x="21" y="117"/>
                  </a:lnTo>
                  <a:lnTo>
                    <a:pt x="30" y="122"/>
                  </a:lnTo>
                  <a:lnTo>
                    <a:pt x="36" y="125"/>
                  </a:lnTo>
                  <a:lnTo>
                    <a:pt x="43" y="129"/>
                  </a:lnTo>
                  <a:lnTo>
                    <a:pt x="51" y="130"/>
                  </a:lnTo>
                  <a:lnTo>
                    <a:pt x="60" y="134"/>
                  </a:lnTo>
                  <a:lnTo>
                    <a:pt x="67" y="134"/>
                  </a:lnTo>
                  <a:lnTo>
                    <a:pt x="75" y="135"/>
                  </a:lnTo>
                  <a:lnTo>
                    <a:pt x="84" y="135"/>
                  </a:lnTo>
                  <a:lnTo>
                    <a:pt x="92" y="137"/>
                  </a:lnTo>
                  <a:lnTo>
                    <a:pt x="101" y="135"/>
                  </a:lnTo>
                  <a:lnTo>
                    <a:pt x="107" y="135"/>
                  </a:lnTo>
                  <a:lnTo>
                    <a:pt x="116" y="134"/>
                  </a:lnTo>
                  <a:lnTo>
                    <a:pt x="122" y="134"/>
                  </a:lnTo>
                  <a:lnTo>
                    <a:pt x="131" y="130"/>
                  </a:lnTo>
                  <a:lnTo>
                    <a:pt x="138" y="129"/>
                  </a:lnTo>
                  <a:lnTo>
                    <a:pt x="144" y="125"/>
                  </a:lnTo>
                  <a:lnTo>
                    <a:pt x="150" y="123"/>
                  </a:lnTo>
                  <a:lnTo>
                    <a:pt x="155" y="120"/>
                  </a:lnTo>
                  <a:lnTo>
                    <a:pt x="161" y="117"/>
                  </a:lnTo>
                  <a:lnTo>
                    <a:pt x="166" y="111"/>
                  </a:lnTo>
                  <a:lnTo>
                    <a:pt x="170" y="110"/>
                  </a:lnTo>
                  <a:lnTo>
                    <a:pt x="174" y="105"/>
                  </a:lnTo>
                  <a:lnTo>
                    <a:pt x="178" y="101"/>
                  </a:lnTo>
                  <a:lnTo>
                    <a:pt x="183" y="98"/>
                  </a:lnTo>
                  <a:lnTo>
                    <a:pt x="185" y="94"/>
                  </a:lnTo>
                  <a:lnTo>
                    <a:pt x="187" y="88"/>
                  </a:lnTo>
                  <a:lnTo>
                    <a:pt x="189" y="84"/>
                  </a:lnTo>
                  <a:lnTo>
                    <a:pt x="189" y="79"/>
                  </a:lnTo>
                  <a:lnTo>
                    <a:pt x="189" y="74"/>
                  </a:lnTo>
                  <a:lnTo>
                    <a:pt x="189" y="67"/>
                  </a:lnTo>
                  <a:lnTo>
                    <a:pt x="187" y="62"/>
                  </a:lnTo>
                  <a:lnTo>
                    <a:pt x="183" y="55"/>
                  </a:lnTo>
                  <a:lnTo>
                    <a:pt x="181" y="48"/>
                  </a:lnTo>
                  <a:lnTo>
                    <a:pt x="176" y="41"/>
                  </a:lnTo>
                  <a:lnTo>
                    <a:pt x="172" y="34"/>
                  </a:lnTo>
                  <a:lnTo>
                    <a:pt x="166" y="28"/>
                  </a:lnTo>
                  <a:lnTo>
                    <a:pt x="161" y="22"/>
                  </a:lnTo>
                  <a:lnTo>
                    <a:pt x="155" y="17"/>
                  </a:lnTo>
                  <a:lnTo>
                    <a:pt x="148" y="14"/>
                  </a:lnTo>
                  <a:lnTo>
                    <a:pt x="142" y="10"/>
                  </a:lnTo>
                  <a:lnTo>
                    <a:pt x="135" y="9"/>
                  </a:lnTo>
                  <a:lnTo>
                    <a:pt x="129" y="5"/>
                  </a:lnTo>
                  <a:lnTo>
                    <a:pt x="122" y="4"/>
                  </a:lnTo>
                  <a:lnTo>
                    <a:pt x="116" y="2"/>
                  </a:lnTo>
                  <a:lnTo>
                    <a:pt x="110" y="0"/>
                  </a:lnTo>
                  <a:lnTo>
                    <a:pt x="105" y="0"/>
                  </a:lnTo>
                  <a:lnTo>
                    <a:pt x="99" y="0"/>
                  </a:lnTo>
                  <a:lnTo>
                    <a:pt x="95" y="0"/>
                  </a:lnTo>
                  <a:lnTo>
                    <a:pt x="90" y="2"/>
                  </a:lnTo>
                  <a:lnTo>
                    <a:pt x="90" y="2"/>
                  </a:lnTo>
                  <a:close/>
                </a:path>
              </a:pathLst>
            </a:custGeom>
            <a:solidFill>
              <a:srgbClr val="BAAD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7"/>
            <p:cNvSpPr>
              <a:spLocks/>
            </p:cNvSpPr>
            <p:nvPr/>
          </p:nvSpPr>
          <p:spPr bwMode="auto">
            <a:xfrm>
              <a:off x="2245" y="1968"/>
              <a:ext cx="54" cy="55"/>
            </a:xfrm>
            <a:custGeom>
              <a:avLst/>
              <a:gdLst>
                <a:gd name="T0" fmla="*/ 37 w 54"/>
                <a:gd name="T1" fmla="*/ 0 h 55"/>
                <a:gd name="T2" fmla="*/ 30 w 54"/>
                <a:gd name="T3" fmla="*/ 1 h 55"/>
                <a:gd name="T4" fmla="*/ 24 w 54"/>
                <a:gd name="T5" fmla="*/ 5 h 55"/>
                <a:gd name="T6" fmla="*/ 17 w 54"/>
                <a:gd name="T7" fmla="*/ 8 h 55"/>
                <a:gd name="T8" fmla="*/ 13 w 54"/>
                <a:gd name="T9" fmla="*/ 12 h 55"/>
                <a:gd name="T10" fmla="*/ 7 w 54"/>
                <a:gd name="T11" fmla="*/ 17 h 55"/>
                <a:gd name="T12" fmla="*/ 4 w 54"/>
                <a:gd name="T13" fmla="*/ 20 h 55"/>
                <a:gd name="T14" fmla="*/ 2 w 54"/>
                <a:gd name="T15" fmla="*/ 25 h 55"/>
                <a:gd name="T16" fmla="*/ 2 w 54"/>
                <a:gd name="T17" fmla="*/ 29 h 55"/>
                <a:gd name="T18" fmla="*/ 0 w 54"/>
                <a:gd name="T19" fmla="*/ 32 h 55"/>
                <a:gd name="T20" fmla="*/ 2 w 54"/>
                <a:gd name="T21" fmla="*/ 39 h 55"/>
                <a:gd name="T22" fmla="*/ 4 w 54"/>
                <a:gd name="T23" fmla="*/ 43 h 55"/>
                <a:gd name="T24" fmla="*/ 9 w 54"/>
                <a:gd name="T25" fmla="*/ 48 h 55"/>
                <a:gd name="T26" fmla="*/ 13 w 54"/>
                <a:gd name="T27" fmla="*/ 51 h 55"/>
                <a:gd name="T28" fmla="*/ 19 w 54"/>
                <a:gd name="T29" fmla="*/ 55 h 55"/>
                <a:gd name="T30" fmla="*/ 24 w 54"/>
                <a:gd name="T31" fmla="*/ 55 h 55"/>
                <a:gd name="T32" fmla="*/ 32 w 54"/>
                <a:gd name="T33" fmla="*/ 55 h 55"/>
                <a:gd name="T34" fmla="*/ 37 w 54"/>
                <a:gd name="T35" fmla="*/ 51 h 55"/>
                <a:gd name="T36" fmla="*/ 43 w 54"/>
                <a:gd name="T37" fmla="*/ 46 h 55"/>
                <a:gd name="T38" fmla="*/ 45 w 54"/>
                <a:gd name="T39" fmla="*/ 39 h 55"/>
                <a:gd name="T40" fmla="*/ 50 w 54"/>
                <a:gd name="T41" fmla="*/ 34 h 55"/>
                <a:gd name="T42" fmla="*/ 52 w 54"/>
                <a:gd name="T43" fmla="*/ 27 h 55"/>
                <a:gd name="T44" fmla="*/ 52 w 54"/>
                <a:gd name="T45" fmla="*/ 20 h 55"/>
                <a:gd name="T46" fmla="*/ 54 w 54"/>
                <a:gd name="T47" fmla="*/ 15 h 55"/>
                <a:gd name="T48" fmla="*/ 54 w 54"/>
                <a:gd name="T49" fmla="*/ 13 h 55"/>
                <a:gd name="T50" fmla="*/ 52 w 54"/>
                <a:gd name="T51" fmla="*/ 7 h 55"/>
                <a:gd name="T52" fmla="*/ 45 w 54"/>
                <a:gd name="T53" fmla="*/ 3 h 55"/>
                <a:gd name="T54" fmla="*/ 39 w 54"/>
                <a:gd name="T55" fmla="*/ 0 h 55"/>
                <a:gd name="T56" fmla="*/ 37 w 54"/>
                <a:gd name="T57" fmla="*/ 0 h 55"/>
                <a:gd name="T58" fmla="*/ 37 w 54"/>
                <a:gd name="T59" fmla="*/ 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4" h="55">
                  <a:moveTo>
                    <a:pt x="37" y="0"/>
                  </a:moveTo>
                  <a:lnTo>
                    <a:pt x="30" y="1"/>
                  </a:lnTo>
                  <a:lnTo>
                    <a:pt x="24" y="5"/>
                  </a:lnTo>
                  <a:lnTo>
                    <a:pt x="17" y="8"/>
                  </a:lnTo>
                  <a:lnTo>
                    <a:pt x="13" y="12"/>
                  </a:lnTo>
                  <a:lnTo>
                    <a:pt x="7" y="17"/>
                  </a:lnTo>
                  <a:lnTo>
                    <a:pt x="4" y="20"/>
                  </a:lnTo>
                  <a:lnTo>
                    <a:pt x="2" y="25"/>
                  </a:lnTo>
                  <a:lnTo>
                    <a:pt x="2" y="29"/>
                  </a:lnTo>
                  <a:lnTo>
                    <a:pt x="0" y="32"/>
                  </a:lnTo>
                  <a:lnTo>
                    <a:pt x="2" y="39"/>
                  </a:lnTo>
                  <a:lnTo>
                    <a:pt x="4" y="43"/>
                  </a:lnTo>
                  <a:lnTo>
                    <a:pt x="9" y="48"/>
                  </a:lnTo>
                  <a:lnTo>
                    <a:pt x="13" y="51"/>
                  </a:lnTo>
                  <a:lnTo>
                    <a:pt x="19" y="55"/>
                  </a:lnTo>
                  <a:lnTo>
                    <a:pt x="24" y="55"/>
                  </a:lnTo>
                  <a:lnTo>
                    <a:pt x="32" y="55"/>
                  </a:lnTo>
                  <a:lnTo>
                    <a:pt x="37" y="51"/>
                  </a:lnTo>
                  <a:lnTo>
                    <a:pt x="43" y="46"/>
                  </a:lnTo>
                  <a:lnTo>
                    <a:pt x="45" y="39"/>
                  </a:lnTo>
                  <a:lnTo>
                    <a:pt x="50" y="34"/>
                  </a:lnTo>
                  <a:lnTo>
                    <a:pt x="52" y="27"/>
                  </a:lnTo>
                  <a:lnTo>
                    <a:pt x="52" y="20"/>
                  </a:lnTo>
                  <a:lnTo>
                    <a:pt x="54" y="15"/>
                  </a:lnTo>
                  <a:lnTo>
                    <a:pt x="54" y="13"/>
                  </a:lnTo>
                  <a:lnTo>
                    <a:pt x="52" y="7"/>
                  </a:lnTo>
                  <a:lnTo>
                    <a:pt x="45" y="3"/>
                  </a:lnTo>
                  <a:lnTo>
                    <a:pt x="39" y="0"/>
                  </a:lnTo>
                  <a:lnTo>
                    <a:pt x="37" y="0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BAAD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8"/>
            <p:cNvSpPr>
              <a:spLocks/>
            </p:cNvSpPr>
            <p:nvPr/>
          </p:nvSpPr>
          <p:spPr bwMode="auto">
            <a:xfrm>
              <a:off x="2342" y="1990"/>
              <a:ext cx="58" cy="45"/>
            </a:xfrm>
            <a:custGeom>
              <a:avLst/>
              <a:gdLst>
                <a:gd name="T0" fmla="*/ 54 w 58"/>
                <a:gd name="T1" fmla="*/ 2 h 45"/>
                <a:gd name="T2" fmla="*/ 47 w 58"/>
                <a:gd name="T3" fmla="*/ 0 h 45"/>
                <a:gd name="T4" fmla="*/ 41 w 58"/>
                <a:gd name="T5" fmla="*/ 0 h 45"/>
                <a:gd name="T6" fmla="*/ 34 w 58"/>
                <a:gd name="T7" fmla="*/ 0 h 45"/>
                <a:gd name="T8" fmla="*/ 28 w 58"/>
                <a:gd name="T9" fmla="*/ 3 h 45"/>
                <a:gd name="T10" fmla="*/ 21 w 58"/>
                <a:gd name="T11" fmla="*/ 5 h 45"/>
                <a:gd name="T12" fmla="*/ 17 w 58"/>
                <a:gd name="T13" fmla="*/ 7 h 45"/>
                <a:gd name="T14" fmla="*/ 11 w 58"/>
                <a:gd name="T15" fmla="*/ 9 h 45"/>
                <a:gd name="T16" fmla="*/ 9 w 58"/>
                <a:gd name="T17" fmla="*/ 12 h 45"/>
                <a:gd name="T18" fmla="*/ 6 w 58"/>
                <a:gd name="T19" fmla="*/ 14 h 45"/>
                <a:gd name="T20" fmla="*/ 2 w 58"/>
                <a:gd name="T21" fmla="*/ 17 h 45"/>
                <a:gd name="T22" fmla="*/ 0 w 58"/>
                <a:gd name="T23" fmla="*/ 22 h 45"/>
                <a:gd name="T24" fmla="*/ 0 w 58"/>
                <a:gd name="T25" fmla="*/ 27 h 45"/>
                <a:gd name="T26" fmla="*/ 0 w 58"/>
                <a:gd name="T27" fmla="*/ 31 h 45"/>
                <a:gd name="T28" fmla="*/ 0 w 58"/>
                <a:gd name="T29" fmla="*/ 36 h 45"/>
                <a:gd name="T30" fmla="*/ 2 w 58"/>
                <a:gd name="T31" fmla="*/ 39 h 45"/>
                <a:gd name="T32" fmla="*/ 4 w 58"/>
                <a:gd name="T33" fmla="*/ 43 h 45"/>
                <a:gd name="T34" fmla="*/ 9 w 58"/>
                <a:gd name="T35" fmla="*/ 45 h 45"/>
                <a:gd name="T36" fmla="*/ 13 w 58"/>
                <a:gd name="T37" fmla="*/ 45 h 45"/>
                <a:gd name="T38" fmla="*/ 19 w 58"/>
                <a:gd name="T39" fmla="*/ 45 h 45"/>
                <a:gd name="T40" fmla="*/ 28 w 58"/>
                <a:gd name="T41" fmla="*/ 45 h 45"/>
                <a:gd name="T42" fmla="*/ 34 w 58"/>
                <a:gd name="T43" fmla="*/ 43 h 45"/>
                <a:gd name="T44" fmla="*/ 41 w 58"/>
                <a:gd name="T45" fmla="*/ 43 h 45"/>
                <a:gd name="T46" fmla="*/ 45 w 58"/>
                <a:gd name="T47" fmla="*/ 39 h 45"/>
                <a:gd name="T48" fmla="*/ 52 w 58"/>
                <a:gd name="T49" fmla="*/ 38 h 45"/>
                <a:gd name="T50" fmla="*/ 54 w 58"/>
                <a:gd name="T51" fmla="*/ 34 h 45"/>
                <a:gd name="T52" fmla="*/ 56 w 58"/>
                <a:gd name="T53" fmla="*/ 29 h 45"/>
                <a:gd name="T54" fmla="*/ 58 w 58"/>
                <a:gd name="T55" fmla="*/ 22 h 45"/>
                <a:gd name="T56" fmla="*/ 58 w 58"/>
                <a:gd name="T57" fmla="*/ 17 h 45"/>
                <a:gd name="T58" fmla="*/ 58 w 58"/>
                <a:gd name="T59" fmla="*/ 10 h 45"/>
                <a:gd name="T60" fmla="*/ 58 w 58"/>
                <a:gd name="T61" fmla="*/ 7 h 45"/>
                <a:gd name="T62" fmla="*/ 56 w 58"/>
                <a:gd name="T63" fmla="*/ 3 h 45"/>
                <a:gd name="T64" fmla="*/ 54 w 58"/>
                <a:gd name="T65" fmla="*/ 2 h 45"/>
                <a:gd name="T66" fmla="*/ 54 w 58"/>
                <a:gd name="T67" fmla="*/ 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8" h="45">
                  <a:moveTo>
                    <a:pt x="54" y="2"/>
                  </a:moveTo>
                  <a:lnTo>
                    <a:pt x="47" y="0"/>
                  </a:lnTo>
                  <a:lnTo>
                    <a:pt x="41" y="0"/>
                  </a:lnTo>
                  <a:lnTo>
                    <a:pt x="34" y="0"/>
                  </a:lnTo>
                  <a:lnTo>
                    <a:pt x="28" y="3"/>
                  </a:lnTo>
                  <a:lnTo>
                    <a:pt x="21" y="5"/>
                  </a:lnTo>
                  <a:lnTo>
                    <a:pt x="17" y="7"/>
                  </a:lnTo>
                  <a:lnTo>
                    <a:pt x="11" y="9"/>
                  </a:lnTo>
                  <a:lnTo>
                    <a:pt x="9" y="12"/>
                  </a:lnTo>
                  <a:lnTo>
                    <a:pt x="6" y="14"/>
                  </a:lnTo>
                  <a:lnTo>
                    <a:pt x="2" y="17"/>
                  </a:lnTo>
                  <a:lnTo>
                    <a:pt x="0" y="22"/>
                  </a:lnTo>
                  <a:lnTo>
                    <a:pt x="0" y="27"/>
                  </a:lnTo>
                  <a:lnTo>
                    <a:pt x="0" y="31"/>
                  </a:lnTo>
                  <a:lnTo>
                    <a:pt x="0" y="36"/>
                  </a:lnTo>
                  <a:lnTo>
                    <a:pt x="2" y="39"/>
                  </a:lnTo>
                  <a:lnTo>
                    <a:pt x="4" y="43"/>
                  </a:lnTo>
                  <a:lnTo>
                    <a:pt x="9" y="45"/>
                  </a:lnTo>
                  <a:lnTo>
                    <a:pt x="13" y="45"/>
                  </a:lnTo>
                  <a:lnTo>
                    <a:pt x="19" y="45"/>
                  </a:lnTo>
                  <a:lnTo>
                    <a:pt x="28" y="45"/>
                  </a:lnTo>
                  <a:lnTo>
                    <a:pt x="34" y="43"/>
                  </a:lnTo>
                  <a:lnTo>
                    <a:pt x="41" y="43"/>
                  </a:lnTo>
                  <a:lnTo>
                    <a:pt x="45" y="39"/>
                  </a:lnTo>
                  <a:lnTo>
                    <a:pt x="52" y="38"/>
                  </a:lnTo>
                  <a:lnTo>
                    <a:pt x="54" y="34"/>
                  </a:lnTo>
                  <a:lnTo>
                    <a:pt x="56" y="29"/>
                  </a:lnTo>
                  <a:lnTo>
                    <a:pt x="58" y="22"/>
                  </a:lnTo>
                  <a:lnTo>
                    <a:pt x="58" y="17"/>
                  </a:lnTo>
                  <a:lnTo>
                    <a:pt x="58" y="10"/>
                  </a:lnTo>
                  <a:lnTo>
                    <a:pt x="58" y="7"/>
                  </a:lnTo>
                  <a:lnTo>
                    <a:pt x="56" y="3"/>
                  </a:lnTo>
                  <a:lnTo>
                    <a:pt x="54" y="2"/>
                  </a:lnTo>
                  <a:lnTo>
                    <a:pt x="54" y="2"/>
                  </a:lnTo>
                  <a:close/>
                </a:path>
              </a:pathLst>
            </a:custGeom>
            <a:solidFill>
              <a:srgbClr val="BAAD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9"/>
            <p:cNvSpPr>
              <a:spLocks/>
            </p:cNvSpPr>
            <p:nvPr/>
          </p:nvSpPr>
          <p:spPr bwMode="auto">
            <a:xfrm>
              <a:off x="2404" y="2045"/>
              <a:ext cx="61" cy="41"/>
            </a:xfrm>
            <a:custGeom>
              <a:avLst/>
              <a:gdLst>
                <a:gd name="T0" fmla="*/ 41 w 61"/>
                <a:gd name="T1" fmla="*/ 0 h 41"/>
                <a:gd name="T2" fmla="*/ 35 w 61"/>
                <a:gd name="T3" fmla="*/ 0 h 41"/>
                <a:gd name="T4" fmla="*/ 28 w 61"/>
                <a:gd name="T5" fmla="*/ 0 h 41"/>
                <a:gd name="T6" fmla="*/ 24 w 61"/>
                <a:gd name="T7" fmla="*/ 0 h 41"/>
                <a:gd name="T8" fmla="*/ 20 w 61"/>
                <a:gd name="T9" fmla="*/ 3 h 41"/>
                <a:gd name="T10" fmla="*/ 11 w 61"/>
                <a:gd name="T11" fmla="*/ 7 h 41"/>
                <a:gd name="T12" fmla="*/ 7 w 61"/>
                <a:gd name="T13" fmla="*/ 15 h 41"/>
                <a:gd name="T14" fmla="*/ 3 w 61"/>
                <a:gd name="T15" fmla="*/ 19 h 41"/>
                <a:gd name="T16" fmla="*/ 0 w 61"/>
                <a:gd name="T17" fmla="*/ 22 h 41"/>
                <a:gd name="T18" fmla="*/ 0 w 61"/>
                <a:gd name="T19" fmla="*/ 25 h 41"/>
                <a:gd name="T20" fmla="*/ 0 w 61"/>
                <a:gd name="T21" fmla="*/ 27 h 41"/>
                <a:gd name="T22" fmla="*/ 3 w 61"/>
                <a:gd name="T23" fmla="*/ 32 h 41"/>
                <a:gd name="T24" fmla="*/ 9 w 61"/>
                <a:gd name="T25" fmla="*/ 39 h 41"/>
                <a:gd name="T26" fmla="*/ 11 w 61"/>
                <a:gd name="T27" fmla="*/ 39 h 41"/>
                <a:gd name="T28" fmla="*/ 18 w 61"/>
                <a:gd name="T29" fmla="*/ 41 h 41"/>
                <a:gd name="T30" fmla="*/ 22 w 61"/>
                <a:gd name="T31" fmla="*/ 41 h 41"/>
                <a:gd name="T32" fmla="*/ 26 w 61"/>
                <a:gd name="T33" fmla="*/ 41 h 41"/>
                <a:gd name="T34" fmla="*/ 31 w 61"/>
                <a:gd name="T35" fmla="*/ 39 h 41"/>
                <a:gd name="T36" fmla="*/ 37 w 61"/>
                <a:gd name="T37" fmla="*/ 39 h 41"/>
                <a:gd name="T38" fmla="*/ 41 w 61"/>
                <a:gd name="T39" fmla="*/ 37 h 41"/>
                <a:gd name="T40" fmla="*/ 46 w 61"/>
                <a:gd name="T41" fmla="*/ 37 h 41"/>
                <a:gd name="T42" fmla="*/ 48 w 61"/>
                <a:gd name="T43" fmla="*/ 34 h 41"/>
                <a:gd name="T44" fmla="*/ 52 w 61"/>
                <a:gd name="T45" fmla="*/ 31 h 41"/>
                <a:gd name="T46" fmla="*/ 54 w 61"/>
                <a:gd name="T47" fmla="*/ 25 h 41"/>
                <a:gd name="T48" fmla="*/ 58 w 61"/>
                <a:gd name="T49" fmla="*/ 22 h 41"/>
                <a:gd name="T50" fmla="*/ 61 w 61"/>
                <a:gd name="T51" fmla="*/ 19 h 41"/>
                <a:gd name="T52" fmla="*/ 61 w 61"/>
                <a:gd name="T53" fmla="*/ 15 h 41"/>
                <a:gd name="T54" fmla="*/ 61 w 61"/>
                <a:gd name="T55" fmla="*/ 10 h 41"/>
                <a:gd name="T56" fmla="*/ 61 w 61"/>
                <a:gd name="T57" fmla="*/ 8 h 41"/>
                <a:gd name="T58" fmla="*/ 52 w 61"/>
                <a:gd name="T59" fmla="*/ 3 h 41"/>
                <a:gd name="T60" fmla="*/ 46 w 61"/>
                <a:gd name="T61" fmla="*/ 2 h 41"/>
                <a:gd name="T62" fmla="*/ 41 w 61"/>
                <a:gd name="T63" fmla="*/ 0 h 41"/>
                <a:gd name="T64" fmla="*/ 41 w 61"/>
                <a:gd name="T65" fmla="*/ 0 h 41"/>
                <a:gd name="T66" fmla="*/ 41 w 61"/>
                <a:gd name="T67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61" h="41">
                  <a:moveTo>
                    <a:pt x="41" y="0"/>
                  </a:moveTo>
                  <a:lnTo>
                    <a:pt x="35" y="0"/>
                  </a:lnTo>
                  <a:lnTo>
                    <a:pt x="28" y="0"/>
                  </a:lnTo>
                  <a:lnTo>
                    <a:pt x="24" y="0"/>
                  </a:lnTo>
                  <a:lnTo>
                    <a:pt x="20" y="3"/>
                  </a:lnTo>
                  <a:lnTo>
                    <a:pt x="11" y="7"/>
                  </a:lnTo>
                  <a:lnTo>
                    <a:pt x="7" y="15"/>
                  </a:lnTo>
                  <a:lnTo>
                    <a:pt x="3" y="19"/>
                  </a:lnTo>
                  <a:lnTo>
                    <a:pt x="0" y="22"/>
                  </a:lnTo>
                  <a:lnTo>
                    <a:pt x="0" y="25"/>
                  </a:lnTo>
                  <a:lnTo>
                    <a:pt x="0" y="27"/>
                  </a:lnTo>
                  <a:lnTo>
                    <a:pt x="3" y="32"/>
                  </a:lnTo>
                  <a:lnTo>
                    <a:pt x="9" y="39"/>
                  </a:lnTo>
                  <a:lnTo>
                    <a:pt x="11" y="39"/>
                  </a:lnTo>
                  <a:lnTo>
                    <a:pt x="18" y="41"/>
                  </a:lnTo>
                  <a:lnTo>
                    <a:pt x="22" y="41"/>
                  </a:lnTo>
                  <a:lnTo>
                    <a:pt x="26" y="41"/>
                  </a:lnTo>
                  <a:lnTo>
                    <a:pt x="31" y="39"/>
                  </a:lnTo>
                  <a:lnTo>
                    <a:pt x="37" y="39"/>
                  </a:lnTo>
                  <a:lnTo>
                    <a:pt x="41" y="37"/>
                  </a:lnTo>
                  <a:lnTo>
                    <a:pt x="46" y="37"/>
                  </a:lnTo>
                  <a:lnTo>
                    <a:pt x="48" y="34"/>
                  </a:lnTo>
                  <a:lnTo>
                    <a:pt x="52" y="31"/>
                  </a:lnTo>
                  <a:lnTo>
                    <a:pt x="54" y="25"/>
                  </a:lnTo>
                  <a:lnTo>
                    <a:pt x="58" y="22"/>
                  </a:lnTo>
                  <a:lnTo>
                    <a:pt x="61" y="19"/>
                  </a:lnTo>
                  <a:lnTo>
                    <a:pt x="61" y="15"/>
                  </a:lnTo>
                  <a:lnTo>
                    <a:pt x="61" y="10"/>
                  </a:lnTo>
                  <a:lnTo>
                    <a:pt x="61" y="8"/>
                  </a:lnTo>
                  <a:lnTo>
                    <a:pt x="52" y="3"/>
                  </a:lnTo>
                  <a:lnTo>
                    <a:pt x="46" y="2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BAAD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0"/>
            <p:cNvSpPr>
              <a:spLocks/>
            </p:cNvSpPr>
            <p:nvPr/>
          </p:nvSpPr>
          <p:spPr bwMode="auto">
            <a:xfrm>
              <a:off x="2422" y="2129"/>
              <a:ext cx="64" cy="37"/>
            </a:xfrm>
            <a:custGeom>
              <a:avLst/>
              <a:gdLst>
                <a:gd name="T0" fmla="*/ 64 w 64"/>
                <a:gd name="T1" fmla="*/ 17 h 37"/>
                <a:gd name="T2" fmla="*/ 58 w 64"/>
                <a:gd name="T3" fmla="*/ 10 h 37"/>
                <a:gd name="T4" fmla="*/ 51 w 64"/>
                <a:gd name="T5" fmla="*/ 7 h 37"/>
                <a:gd name="T6" fmla="*/ 45 w 64"/>
                <a:gd name="T7" fmla="*/ 3 h 37"/>
                <a:gd name="T8" fmla="*/ 38 w 64"/>
                <a:gd name="T9" fmla="*/ 1 h 37"/>
                <a:gd name="T10" fmla="*/ 34 w 64"/>
                <a:gd name="T11" fmla="*/ 1 h 37"/>
                <a:gd name="T12" fmla="*/ 30 w 64"/>
                <a:gd name="T13" fmla="*/ 1 h 37"/>
                <a:gd name="T14" fmla="*/ 21 w 64"/>
                <a:gd name="T15" fmla="*/ 0 h 37"/>
                <a:gd name="T16" fmla="*/ 13 w 64"/>
                <a:gd name="T17" fmla="*/ 3 h 37"/>
                <a:gd name="T18" fmla="*/ 6 w 64"/>
                <a:gd name="T19" fmla="*/ 8 h 37"/>
                <a:gd name="T20" fmla="*/ 0 w 64"/>
                <a:gd name="T21" fmla="*/ 15 h 37"/>
                <a:gd name="T22" fmla="*/ 0 w 64"/>
                <a:gd name="T23" fmla="*/ 22 h 37"/>
                <a:gd name="T24" fmla="*/ 2 w 64"/>
                <a:gd name="T25" fmla="*/ 29 h 37"/>
                <a:gd name="T26" fmla="*/ 6 w 64"/>
                <a:gd name="T27" fmla="*/ 32 h 37"/>
                <a:gd name="T28" fmla="*/ 13 w 64"/>
                <a:gd name="T29" fmla="*/ 36 h 37"/>
                <a:gd name="T30" fmla="*/ 17 w 64"/>
                <a:gd name="T31" fmla="*/ 36 h 37"/>
                <a:gd name="T32" fmla="*/ 25 w 64"/>
                <a:gd name="T33" fmla="*/ 37 h 37"/>
                <a:gd name="T34" fmla="*/ 32 w 64"/>
                <a:gd name="T35" fmla="*/ 36 h 37"/>
                <a:gd name="T36" fmla="*/ 43 w 64"/>
                <a:gd name="T37" fmla="*/ 34 h 37"/>
                <a:gd name="T38" fmla="*/ 49 w 64"/>
                <a:gd name="T39" fmla="*/ 31 h 37"/>
                <a:gd name="T40" fmla="*/ 58 w 64"/>
                <a:gd name="T41" fmla="*/ 25 h 37"/>
                <a:gd name="T42" fmla="*/ 62 w 64"/>
                <a:gd name="T43" fmla="*/ 22 h 37"/>
                <a:gd name="T44" fmla="*/ 64 w 64"/>
                <a:gd name="T45" fmla="*/ 17 h 37"/>
                <a:gd name="T46" fmla="*/ 64 w 64"/>
                <a:gd name="T47" fmla="*/ 1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64" h="37">
                  <a:moveTo>
                    <a:pt x="64" y="17"/>
                  </a:moveTo>
                  <a:lnTo>
                    <a:pt x="58" y="10"/>
                  </a:lnTo>
                  <a:lnTo>
                    <a:pt x="51" y="7"/>
                  </a:lnTo>
                  <a:lnTo>
                    <a:pt x="45" y="3"/>
                  </a:lnTo>
                  <a:lnTo>
                    <a:pt x="38" y="1"/>
                  </a:lnTo>
                  <a:lnTo>
                    <a:pt x="34" y="1"/>
                  </a:lnTo>
                  <a:lnTo>
                    <a:pt x="30" y="1"/>
                  </a:lnTo>
                  <a:lnTo>
                    <a:pt x="21" y="0"/>
                  </a:lnTo>
                  <a:lnTo>
                    <a:pt x="13" y="3"/>
                  </a:lnTo>
                  <a:lnTo>
                    <a:pt x="6" y="8"/>
                  </a:lnTo>
                  <a:lnTo>
                    <a:pt x="0" y="15"/>
                  </a:lnTo>
                  <a:lnTo>
                    <a:pt x="0" y="22"/>
                  </a:lnTo>
                  <a:lnTo>
                    <a:pt x="2" y="29"/>
                  </a:lnTo>
                  <a:lnTo>
                    <a:pt x="6" y="32"/>
                  </a:lnTo>
                  <a:lnTo>
                    <a:pt x="13" y="36"/>
                  </a:lnTo>
                  <a:lnTo>
                    <a:pt x="17" y="36"/>
                  </a:lnTo>
                  <a:lnTo>
                    <a:pt x="25" y="37"/>
                  </a:lnTo>
                  <a:lnTo>
                    <a:pt x="32" y="36"/>
                  </a:lnTo>
                  <a:lnTo>
                    <a:pt x="43" y="34"/>
                  </a:lnTo>
                  <a:lnTo>
                    <a:pt x="49" y="31"/>
                  </a:lnTo>
                  <a:lnTo>
                    <a:pt x="58" y="25"/>
                  </a:lnTo>
                  <a:lnTo>
                    <a:pt x="62" y="22"/>
                  </a:lnTo>
                  <a:lnTo>
                    <a:pt x="64" y="17"/>
                  </a:lnTo>
                  <a:lnTo>
                    <a:pt x="64" y="17"/>
                  </a:lnTo>
                  <a:close/>
                </a:path>
              </a:pathLst>
            </a:custGeom>
            <a:solidFill>
              <a:srgbClr val="BAAD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1"/>
            <p:cNvSpPr>
              <a:spLocks/>
            </p:cNvSpPr>
            <p:nvPr/>
          </p:nvSpPr>
          <p:spPr bwMode="auto">
            <a:xfrm>
              <a:off x="2191" y="2057"/>
              <a:ext cx="185" cy="138"/>
            </a:xfrm>
            <a:custGeom>
              <a:avLst/>
              <a:gdLst>
                <a:gd name="T0" fmla="*/ 125 w 185"/>
                <a:gd name="T1" fmla="*/ 8 h 138"/>
                <a:gd name="T2" fmla="*/ 114 w 185"/>
                <a:gd name="T3" fmla="*/ 5 h 138"/>
                <a:gd name="T4" fmla="*/ 104 w 185"/>
                <a:gd name="T5" fmla="*/ 3 h 138"/>
                <a:gd name="T6" fmla="*/ 91 w 185"/>
                <a:gd name="T7" fmla="*/ 1 h 138"/>
                <a:gd name="T8" fmla="*/ 76 w 185"/>
                <a:gd name="T9" fmla="*/ 0 h 138"/>
                <a:gd name="T10" fmla="*/ 63 w 185"/>
                <a:gd name="T11" fmla="*/ 1 h 138"/>
                <a:gd name="T12" fmla="*/ 50 w 185"/>
                <a:gd name="T13" fmla="*/ 3 h 138"/>
                <a:gd name="T14" fmla="*/ 37 w 185"/>
                <a:gd name="T15" fmla="*/ 8 h 138"/>
                <a:gd name="T16" fmla="*/ 26 w 185"/>
                <a:gd name="T17" fmla="*/ 13 h 138"/>
                <a:gd name="T18" fmla="*/ 15 w 185"/>
                <a:gd name="T19" fmla="*/ 24 h 138"/>
                <a:gd name="T20" fmla="*/ 9 w 185"/>
                <a:gd name="T21" fmla="*/ 32 h 138"/>
                <a:gd name="T22" fmla="*/ 5 w 185"/>
                <a:gd name="T23" fmla="*/ 44 h 138"/>
                <a:gd name="T24" fmla="*/ 2 w 185"/>
                <a:gd name="T25" fmla="*/ 56 h 138"/>
                <a:gd name="T26" fmla="*/ 0 w 185"/>
                <a:gd name="T27" fmla="*/ 68 h 138"/>
                <a:gd name="T28" fmla="*/ 2 w 185"/>
                <a:gd name="T29" fmla="*/ 80 h 138"/>
                <a:gd name="T30" fmla="*/ 5 w 185"/>
                <a:gd name="T31" fmla="*/ 91 h 138"/>
                <a:gd name="T32" fmla="*/ 9 w 185"/>
                <a:gd name="T33" fmla="*/ 99 h 138"/>
                <a:gd name="T34" fmla="*/ 13 w 185"/>
                <a:gd name="T35" fmla="*/ 108 h 138"/>
                <a:gd name="T36" fmla="*/ 20 w 185"/>
                <a:gd name="T37" fmla="*/ 114 h 138"/>
                <a:gd name="T38" fmla="*/ 24 w 185"/>
                <a:gd name="T39" fmla="*/ 123 h 138"/>
                <a:gd name="T40" fmla="*/ 35 w 185"/>
                <a:gd name="T41" fmla="*/ 130 h 138"/>
                <a:gd name="T42" fmla="*/ 48 w 185"/>
                <a:gd name="T43" fmla="*/ 133 h 138"/>
                <a:gd name="T44" fmla="*/ 61 w 185"/>
                <a:gd name="T45" fmla="*/ 137 h 138"/>
                <a:gd name="T46" fmla="*/ 69 w 185"/>
                <a:gd name="T47" fmla="*/ 137 h 138"/>
                <a:gd name="T48" fmla="*/ 80 w 185"/>
                <a:gd name="T49" fmla="*/ 137 h 138"/>
                <a:gd name="T50" fmla="*/ 91 w 185"/>
                <a:gd name="T51" fmla="*/ 137 h 138"/>
                <a:gd name="T52" fmla="*/ 106 w 185"/>
                <a:gd name="T53" fmla="*/ 135 h 138"/>
                <a:gd name="T54" fmla="*/ 117 w 185"/>
                <a:gd name="T55" fmla="*/ 132 h 138"/>
                <a:gd name="T56" fmla="*/ 127 w 185"/>
                <a:gd name="T57" fmla="*/ 130 h 138"/>
                <a:gd name="T58" fmla="*/ 138 w 185"/>
                <a:gd name="T59" fmla="*/ 126 h 138"/>
                <a:gd name="T60" fmla="*/ 151 w 185"/>
                <a:gd name="T61" fmla="*/ 120 h 138"/>
                <a:gd name="T62" fmla="*/ 164 w 185"/>
                <a:gd name="T63" fmla="*/ 109 h 138"/>
                <a:gd name="T64" fmla="*/ 175 w 185"/>
                <a:gd name="T65" fmla="*/ 97 h 138"/>
                <a:gd name="T66" fmla="*/ 179 w 185"/>
                <a:gd name="T67" fmla="*/ 85 h 138"/>
                <a:gd name="T68" fmla="*/ 183 w 185"/>
                <a:gd name="T69" fmla="*/ 73 h 138"/>
                <a:gd name="T70" fmla="*/ 183 w 185"/>
                <a:gd name="T71" fmla="*/ 63 h 138"/>
                <a:gd name="T72" fmla="*/ 181 w 185"/>
                <a:gd name="T73" fmla="*/ 55 h 138"/>
                <a:gd name="T74" fmla="*/ 175 w 185"/>
                <a:gd name="T75" fmla="*/ 44 h 138"/>
                <a:gd name="T76" fmla="*/ 166 w 185"/>
                <a:gd name="T77" fmla="*/ 37 h 138"/>
                <a:gd name="T78" fmla="*/ 157 w 185"/>
                <a:gd name="T79" fmla="*/ 29 h 138"/>
                <a:gd name="T80" fmla="*/ 145 w 185"/>
                <a:gd name="T81" fmla="*/ 19 h 138"/>
                <a:gd name="T82" fmla="*/ 134 w 185"/>
                <a:gd name="T83" fmla="*/ 10 h 138"/>
                <a:gd name="T84" fmla="*/ 132 w 185"/>
                <a:gd name="T85" fmla="*/ 1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85" h="138">
                  <a:moveTo>
                    <a:pt x="132" y="10"/>
                  </a:moveTo>
                  <a:lnTo>
                    <a:pt x="125" y="8"/>
                  </a:lnTo>
                  <a:lnTo>
                    <a:pt x="121" y="7"/>
                  </a:lnTo>
                  <a:lnTo>
                    <a:pt x="114" y="5"/>
                  </a:lnTo>
                  <a:lnTo>
                    <a:pt x="110" y="3"/>
                  </a:lnTo>
                  <a:lnTo>
                    <a:pt x="104" y="3"/>
                  </a:lnTo>
                  <a:lnTo>
                    <a:pt x="97" y="1"/>
                  </a:lnTo>
                  <a:lnTo>
                    <a:pt x="91" y="1"/>
                  </a:lnTo>
                  <a:lnTo>
                    <a:pt x="84" y="1"/>
                  </a:lnTo>
                  <a:lnTo>
                    <a:pt x="76" y="0"/>
                  </a:lnTo>
                  <a:lnTo>
                    <a:pt x="69" y="0"/>
                  </a:lnTo>
                  <a:lnTo>
                    <a:pt x="63" y="1"/>
                  </a:lnTo>
                  <a:lnTo>
                    <a:pt x="56" y="3"/>
                  </a:lnTo>
                  <a:lnTo>
                    <a:pt x="50" y="3"/>
                  </a:lnTo>
                  <a:lnTo>
                    <a:pt x="43" y="5"/>
                  </a:lnTo>
                  <a:lnTo>
                    <a:pt x="37" y="8"/>
                  </a:lnTo>
                  <a:lnTo>
                    <a:pt x="33" y="12"/>
                  </a:lnTo>
                  <a:lnTo>
                    <a:pt x="26" y="13"/>
                  </a:lnTo>
                  <a:lnTo>
                    <a:pt x="20" y="19"/>
                  </a:lnTo>
                  <a:lnTo>
                    <a:pt x="15" y="24"/>
                  </a:lnTo>
                  <a:lnTo>
                    <a:pt x="13" y="29"/>
                  </a:lnTo>
                  <a:lnTo>
                    <a:pt x="9" y="32"/>
                  </a:lnTo>
                  <a:lnTo>
                    <a:pt x="7" y="39"/>
                  </a:lnTo>
                  <a:lnTo>
                    <a:pt x="5" y="44"/>
                  </a:lnTo>
                  <a:lnTo>
                    <a:pt x="2" y="51"/>
                  </a:lnTo>
                  <a:lnTo>
                    <a:pt x="2" y="56"/>
                  </a:lnTo>
                  <a:lnTo>
                    <a:pt x="0" y="61"/>
                  </a:lnTo>
                  <a:lnTo>
                    <a:pt x="0" y="68"/>
                  </a:lnTo>
                  <a:lnTo>
                    <a:pt x="2" y="73"/>
                  </a:lnTo>
                  <a:lnTo>
                    <a:pt x="2" y="80"/>
                  </a:lnTo>
                  <a:lnTo>
                    <a:pt x="2" y="85"/>
                  </a:lnTo>
                  <a:lnTo>
                    <a:pt x="5" y="91"/>
                  </a:lnTo>
                  <a:lnTo>
                    <a:pt x="7" y="96"/>
                  </a:lnTo>
                  <a:lnTo>
                    <a:pt x="9" y="99"/>
                  </a:lnTo>
                  <a:lnTo>
                    <a:pt x="11" y="103"/>
                  </a:lnTo>
                  <a:lnTo>
                    <a:pt x="13" y="108"/>
                  </a:lnTo>
                  <a:lnTo>
                    <a:pt x="18" y="111"/>
                  </a:lnTo>
                  <a:lnTo>
                    <a:pt x="20" y="114"/>
                  </a:lnTo>
                  <a:lnTo>
                    <a:pt x="22" y="120"/>
                  </a:lnTo>
                  <a:lnTo>
                    <a:pt x="24" y="123"/>
                  </a:lnTo>
                  <a:lnTo>
                    <a:pt x="30" y="126"/>
                  </a:lnTo>
                  <a:lnTo>
                    <a:pt x="35" y="130"/>
                  </a:lnTo>
                  <a:lnTo>
                    <a:pt x="41" y="132"/>
                  </a:lnTo>
                  <a:lnTo>
                    <a:pt x="48" y="133"/>
                  </a:lnTo>
                  <a:lnTo>
                    <a:pt x="56" y="137"/>
                  </a:lnTo>
                  <a:lnTo>
                    <a:pt x="61" y="137"/>
                  </a:lnTo>
                  <a:lnTo>
                    <a:pt x="65" y="137"/>
                  </a:lnTo>
                  <a:lnTo>
                    <a:pt x="69" y="137"/>
                  </a:lnTo>
                  <a:lnTo>
                    <a:pt x="76" y="138"/>
                  </a:lnTo>
                  <a:lnTo>
                    <a:pt x="80" y="137"/>
                  </a:lnTo>
                  <a:lnTo>
                    <a:pt x="86" y="137"/>
                  </a:lnTo>
                  <a:lnTo>
                    <a:pt x="91" y="137"/>
                  </a:lnTo>
                  <a:lnTo>
                    <a:pt x="99" y="137"/>
                  </a:lnTo>
                  <a:lnTo>
                    <a:pt x="106" y="135"/>
                  </a:lnTo>
                  <a:lnTo>
                    <a:pt x="112" y="133"/>
                  </a:lnTo>
                  <a:lnTo>
                    <a:pt x="117" y="132"/>
                  </a:lnTo>
                  <a:lnTo>
                    <a:pt x="123" y="132"/>
                  </a:lnTo>
                  <a:lnTo>
                    <a:pt x="127" y="130"/>
                  </a:lnTo>
                  <a:lnTo>
                    <a:pt x="134" y="128"/>
                  </a:lnTo>
                  <a:lnTo>
                    <a:pt x="138" y="126"/>
                  </a:lnTo>
                  <a:lnTo>
                    <a:pt x="142" y="125"/>
                  </a:lnTo>
                  <a:lnTo>
                    <a:pt x="151" y="120"/>
                  </a:lnTo>
                  <a:lnTo>
                    <a:pt x="157" y="114"/>
                  </a:lnTo>
                  <a:lnTo>
                    <a:pt x="164" y="109"/>
                  </a:lnTo>
                  <a:lnTo>
                    <a:pt x="170" y="104"/>
                  </a:lnTo>
                  <a:lnTo>
                    <a:pt x="175" y="97"/>
                  </a:lnTo>
                  <a:lnTo>
                    <a:pt x="179" y="92"/>
                  </a:lnTo>
                  <a:lnTo>
                    <a:pt x="179" y="85"/>
                  </a:lnTo>
                  <a:lnTo>
                    <a:pt x="183" y="80"/>
                  </a:lnTo>
                  <a:lnTo>
                    <a:pt x="183" y="73"/>
                  </a:lnTo>
                  <a:lnTo>
                    <a:pt x="185" y="68"/>
                  </a:lnTo>
                  <a:lnTo>
                    <a:pt x="183" y="63"/>
                  </a:lnTo>
                  <a:lnTo>
                    <a:pt x="183" y="60"/>
                  </a:lnTo>
                  <a:lnTo>
                    <a:pt x="181" y="55"/>
                  </a:lnTo>
                  <a:lnTo>
                    <a:pt x="179" y="49"/>
                  </a:lnTo>
                  <a:lnTo>
                    <a:pt x="175" y="44"/>
                  </a:lnTo>
                  <a:lnTo>
                    <a:pt x="170" y="41"/>
                  </a:lnTo>
                  <a:lnTo>
                    <a:pt x="166" y="37"/>
                  </a:lnTo>
                  <a:lnTo>
                    <a:pt x="164" y="32"/>
                  </a:lnTo>
                  <a:lnTo>
                    <a:pt x="157" y="29"/>
                  </a:lnTo>
                  <a:lnTo>
                    <a:pt x="155" y="25"/>
                  </a:lnTo>
                  <a:lnTo>
                    <a:pt x="145" y="19"/>
                  </a:lnTo>
                  <a:lnTo>
                    <a:pt x="138" y="13"/>
                  </a:lnTo>
                  <a:lnTo>
                    <a:pt x="134" y="10"/>
                  </a:lnTo>
                  <a:lnTo>
                    <a:pt x="132" y="10"/>
                  </a:lnTo>
                  <a:lnTo>
                    <a:pt x="132" y="10"/>
                  </a:lnTo>
                  <a:close/>
                </a:path>
              </a:pathLst>
            </a:custGeom>
            <a:solidFill>
              <a:srgbClr val="BAAD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2"/>
            <p:cNvSpPr>
              <a:spLocks/>
            </p:cNvSpPr>
            <p:nvPr/>
          </p:nvSpPr>
          <p:spPr bwMode="auto">
            <a:xfrm>
              <a:off x="3515" y="2399"/>
              <a:ext cx="62" cy="50"/>
            </a:xfrm>
            <a:custGeom>
              <a:avLst/>
              <a:gdLst>
                <a:gd name="T0" fmla="*/ 52 w 62"/>
                <a:gd name="T1" fmla="*/ 2 h 50"/>
                <a:gd name="T2" fmla="*/ 45 w 62"/>
                <a:gd name="T3" fmla="*/ 0 h 50"/>
                <a:gd name="T4" fmla="*/ 37 w 62"/>
                <a:gd name="T5" fmla="*/ 0 h 50"/>
                <a:gd name="T6" fmla="*/ 30 w 62"/>
                <a:gd name="T7" fmla="*/ 2 h 50"/>
                <a:gd name="T8" fmla="*/ 24 w 62"/>
                <a:gd name="T9" fmla="*/ 5 h 50"/>
                <a:gd name="T10" fmla="*/ 17 w 62"/>
                <a:gd name="T11" fmla="*/ 7 h 50"/>
                <a:gd name="T12" fmla="*/ 11 w 62"/>
                <a:gd name="T13" fmla="*/ 10 h 50"/>
                <a:gd name="T14" fmla="*/ 6 w 62"/>
                <a:gd name="T15" fmla="*/ 14 h 50"/>
                <a:gd name="T16" fmla="*/ 4 w 62"/>
                <a:gd name="T17" fmla="*/ 17 h 50"/>
                <a:gd name="T18" fmla="*/ 2 w 62"/>
                <a:gd name="T19" fmla="*/ 21 h 50"/>
                <a:gd name="T20" fmla="*/ 0 w 62"/>
                <a:gd name="T21" fmla="*/ 26 h 50"/>
                <a:gd name="T22" fmla="*/ 0 w 62"/>
                <a:gd name="T23" fmla="*/ 29 h 50"/>
                <a:gd name="T24" fmla="*/ 2 w 62"/>
                <a:gd name="T25" fmla="*/ 36 h 50"/>
                <a:gd name="T26" fmla="*/ 4 w 62"/>
                <a:gd name="T27" fmla="*/ 40 h 50"/>
                <a:gd name="T28" fmla="*/ 9 w 62"/>
                <a:gd name="T29" fmla="*/ 45 h 50"/>
                <a:gd name="T30" fmla="*/ 13 w 62"/>
                <a:gd name="T31" fmla="*/ 46 h 50"/>
                <a:gd name="T32" fmla="*/ 19 w 62"/>
                <a:gd name="T33" fmla="*/ 50 h 50"/>
                <a:gd name="T34" fmla="*/ 28 w 62"/>
                <a:gd name="T35" fmla="*/ 48 h 50"/>
                <a:gd name="T36" fmla="*/ 34 w 62"/>
                <a:gd name="T37" fmla="*/ 45 h 50"/>
                <a:gd name="T38" fmla="*/ 39 w 62"/>
                <a:gd name="T39" fmla="*/ 40 h 50"/>
                <a:gd name="T40" fmla="*/ 45 w 62"/>
                <a:gd name="T41" fmla="*/ 36 h 50"/>
                <a:gd name="T42" fmla="*/ 49 w 62"/>
                <a:gd name="T43" fmla="*/ 29 h 50"/>
                <a:gd name="T44" fmla="*/ 56 w 62"/>
                <a:gd name="T45" fmla="*/ 26 h 50"/>
                <a:gd name="T46" fmla="*/ 58 w 62"/>
                <a:gd name="T47" fmla="*/ 21 h 50"/>
                <a:gd name="T48" fmla="*/ 62 w 62"/>
                <a:gd name="T49" fmla="*/ 17 h 50"/>
                <a:gd name="T50" fmla="*/ 60 w 62"/>
                <a:gd name="T51" fmla="*/ 12 h 50"/>
                <a:gd name="T52" fmla="*/ 58 w 62"/>
                <a:gd name="T53" fmla="*/ 7 h 50"/>
                <a:gd name="T54" fmla="*/ 54 w 62"/>
                <a:gd name="T55" fmla="*/ 2 h 50"/>
                <a:gd name="T56" fmla="*/ 52 w 62"/>
                <a:gd name="T57" fmla="*/ 2 h 50"/>
                <a:gd name="T58" fmla="*/ 52 w 62"/>
                <a:gd name="T59" fmla="*/ 2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2" h="50">
                  <a:moveTo>
                    <a:pt x="52" y="2"/>
                  </a:moveTo>
                  <a:lnTo>
                    <a:pt x="45" y="0"/>
                  </a:lnTo>
                  <a:lnTo>
                    <a:pt x="37" y="0"/>
                  </a:lnTo>
                  <a:lnTo>
                    <a:pt x="30" y="2"/>
                  </a:lnTo>
                  <a:lnTo>
                    <a:pt x="24" y="5"/>
                  </a:lnTo>
                  <a:lnTo>
                    <a:pt x="17" y="7"/>
                  </a:lnTo>
                  <a:lnTo>
                    <a:pt x="11" y="10"/>
                  </a:lnTo>
                  <a:lnTo>
                    <a:pt x="6" y="14"/>
                  </a:lnTo>
                  <a:lnTo>
                    <a:pt x="4" y="17"/>
                  </a:lnTo>
                  <a:lnTo>
                    <a:pt x="2" y="21"/>
                  </a:lnTo>
                  <a:lnTo>
                    <a:pt x="0" y="26"/>
                  </a:lnTo>
                  <a:lnTo>
                    <a:pt x="0" y="29"/>
                  </a:lnTo>
                  <a:lnTo>
                    <a:pt x="2" y="36"/>
                  </a:lnTo>
                  <a:lnTo>
                    <a:pt x="4" y="40"/>
                  </a:lnTo>
                  <a:lnTo>
                    <a:pt x="9" y="45"/>
                  </a:lnTo>
                  <a:lnTo>
                    <a:pt x="13" y="46"/>
                  </a:lnTo>
                  <a:lnTo>
                    <a:pt x="19" y="50"/>
                  </a:lnTo>
                  <a:lnTo>
                    <a:pt x="28" y="48"/>
                  </a:lnTo>
                  <a:lnTo>
                    <a:pt x="34" y="45"/>
                  </a:lnTo>
                  <a:lnTo>
                    <a:pt x="39" y="40"/>
                  </a:lnTo>
                  <a:lnTo>
                    <a:pt x="45" y="36"/>
                  </a:lnTo>
                  <a:lnTo>
                    <a:pt x="49" y="29"/>
                  </a:lnTo>
                  <a:lnTo>
                    <a:pt x="56" y="26"/>
                  </a:lnTo>
                  <a:lnTo>
                    <a:pt x="58" y="21"/>
                  </a:lnTo>
                  <a:lnTo>
                    <a:pt x="62" y="17"/>
                  </a:lnTo>
                  <a:lnTo>
                    <a:pt x="60" y="12"/>
                  </a:lnTo>
                  <a:lnTo>
                    <a:pt x="58" y="7"/>
                  </a:lnTo>
                  <a:lnTo>
                    <a:pt x="54" y="2"/>
                  </a:lnTo>
                  <a:lnTo>
                    <a:pt x="52" y="2"/>
                  </a:lnTo>
                  <a:lnTo>
                    <a:pt x="52" y="2"/>
                  </a:lnTo>
                  <a:close/>
                </a:path>
              </a:pathLst>
            </a:custGeom>
            <a:solidFill>
              <a:srgbClr val="BAAD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3"/>
            <p:cNvSpPr>
              <a:spLocks/>
            </p:cNvSpPr>
            <p:nvPr/>
          </p:nvSpPr>
          <p:spPr bwMode="auto">
            <a:xfrm>
              <a:off x="3592" y="2451"/>
              <a:ext cx="67" cy="39"/>
            </a:xfrm>
            <a:custGeom>
              <a:avLst/>
              <a:gdLst>
                <a:gd name="T0" fmla="*/ 67 w 67"/>
                <a:gd name="T1" fmla="*/ 6 h 39"/>
                <a:gd name="T2" fmla="*/ 63 w 67"/>
                <a:gd name="T3" fmla="*/ 3 h 39"/>
                <a:gd name="T4" fmla="*/ 59 w 67"/>
                <a:gd name="T5" fmla="*/ 1 h 39"/>
                <a:gd name="T6" fmla="*/ 50 w 67"/>
                <a:gd name="T7" fmla="*/ 0 h 39"/>
                <a:gd name="T8" fmla="*/ 43 w 67"/>
                <a:gd name="T9" fmla="*/ 0 h 39"/>
                <a:gd name="T10" fmla="*/ 37 w 67"/>
                <a:gd name="T11" fmla="*/ 0 h 39"/>
                <a:gd name="T12" fmla="*/ 31 w 67"/>
                <a:gd name="T13" fmla="*/ 0 h 39"/>
                <a:gd name="T14" fmla="*/ 24 w 67"/>
                <a:gd name="T15" fmla="*/ 0 h 39"/>
                <a:gd name="T16" fmla="*/ 20 w 67"/>
                <a:gd name="T17" fmla="*/ 1 h 39"/>
                <a:gd name="T18" fmla="*/ 13 w 67"/>
                <a:gd name="T19" fmla="*/ 5 h 39"/>
                <a:gd name="T20" fmla="*/ 5 w 67"/>
                <a:gd name="T21" fmla="*/ 13 h 39"/>
                <a:gd name="T22" fmla="*/ 3 w 67"/>
                <a:gd name="T23" fmla="*/ 17 h 39"/>
                <a:gd name="T24" fmla="*/ 0 w 67"/>
                <a:gd name="T25" fmla="*/ 20 h 39"/>
                <a:gd name="T26" fmla="*/ 0 w 67"/>
                <a:gd name="T27" fmla="*/ 25 h 39"/>
                <a:gd name="T28" fmla="*/ 3 w 67"/>
                <a:gd name="T29" fmla="*/ 29 h 39"/>
                <a:gd name="T30" fmla="*/ 3 w 67"/>
                <a:gd name="T31" fmla="*/ 30 h 39"/>
                <a:gd name="T32" fmla="*/ 9 w 67"/>
                <a:gd name="T33" fmla="*/ 32 h 39"/>
                <a:gd name="T34" fmla="*/ 15 w 67"/>
                <a:gd name="T35" fmla="*/ 36 h 39"/>
                <a:gd name="T36" fmla="*/ 22 w 67"/>
                <a:gd name="T37" fmla="*/ 37 h 39"/>
                <a:gd name="T38" fmla="*/ 28 w 67"/>
                <a:gd name="T39" fmla="*/ 37 h 39"/>
                <a:gd name="T40" fmla="*/ 37 w 67"/>
                <a:gd name="T41" fmla="*/ 39 h 39"/>
                <a:gd name="T42" fmla="*/ 41 w 67"/>
                <a:gd name="T43" fmla="*/ 39 h 39"/>
                <a:gd name="T44" fmla="*/ 48 w 67"/>
                <a:gd name="T45" fmla="*/ 39 h 39"/>
                <a:gd name="T46" fmla="*/ 52 w 67"/>
                <a:gd name="T47" fmla="*/ 36 h 39"/>
                <a:gd name="T48" fmla="*/ 56 w 67"/>
                <a:gd name="T49" fmla="*/ 32 h 39"/>
                <a:gd name="T50" fmla="*/ 59 w 67"/>
                <a:gd name="T51" fmla="*/ 27 h 39"/>
                <a:gd name="T52" fmla="*/ 63 w 67"/>
                <a:gd name="T53" fmla="*/ 22 h 39"/>
                <a:gd name="T54" fmla="*/ 65 w 67"/>
                <a:gd name="T55" fmla="*/ 17 h 39"/>
                <a:gd name="T56" fmla="*/ 67 w 67"/>
                <a:gd name="T57" fmla="*/ 13 h 39"/>
                <a:gd name="T58" fmla="*/ 67 w 67"/>
                <a:gd name="T59" fmla="*/ 8 h 39"/>
                <a:gd name="T60" fmla="*/ 67 w 67"/>
                <a:gd name="T61" fmla="*/ 6 h 39"/>
                <a:gd name="T62" fmla="*/ 67 w 67"/>
                <a:gd name="T63" fmla="*/ 6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7" h="39">
                  <a:moveTo>
                    <a:pt x="67" y="6"/>
                  </a:moveTo>
                  <a:lnTo>
                    <a:pt x="63" y="3"/>
                  </a:lnTo>
                  <a:lnTo>
                    <a:pt x="59" y="1"/>
                  </a:lnTo>
                  <a:lnTo>
                    <a:pt x="50" y="0"/>
                  </a:lnTo>
                  <a:lnTo>
                    <a:pt x="43" y="0"/>
                  </a:lnTo>
                  <a:lnTo>
                    <a:pt x="37" y="0"/>
                  </a:lnTo>
                  <a:lnTo>
                    <a:pt x="31" y="0"/>
                  </a:lnTo>
                  <a:lnTo>
                    <a:pt x="24" y="0"/>
                  </a:lnTo>
                  <a:lnTo>
                    <a:pt x="20" y="1"/>
                  </a:lnTo>
                  <a:lnTo>
                    <a:pt x="13" y="5"/>
                  </a:lnTo>
                  <a:lnTo>
                    <a:pt x="5" y="13"/>
                  </a:lnTo>
                  <a:lnTo>
                    <a:pt x="3" y="17"/>
                  </a:lnTo>
                  <a:lnTo>
                    <a:pt x="0" y="20"/>
                  </a:lnTo>
                  <a:lnTo>
                    <a:pt x="0" y="25"/>
                  </a:lnTo>
                  <a:lnTo>
                    <a:pt x="3" y="29"/>
                  </a:lnTo>
                  <a:lnTo>
                    <a:pt x="3" y="30"/>
                  </a:lnTo>
                  <a:lnTo>
                    <a:pt x="9" y="32"/>
                  </a:lnTo>
                  <a:lnTo>
                    <a:pt x="15" y="36"/>
                  </a:lnTo>
                  <a:lnTo>
                    <a:pt x="22" y="37"/>
                  </a:lnTo>
                  <a:lnTo>
                    <a:pt x="28" y="37"/>
                  </a:lnTo>
                  <a:lnTo>
                    <a:pt x="37" y="39"/>
                  </a:lnTo>
                  <a:lnTo>
                    <a:pt x="41" y="39"/>
                  </a:lnTo>
                  <a:lnTo>
                    <a:pt x="48" y="39"/>
                  </a:lnTo>
                  <a:lnTo>
                    <a:pt x="52" y="36"/>
                  </a:lnTo>
                  <a:lnTo>
                    <a:pt x="56" y="32"/>
                  </a:lnTo>
                  <a:lnTo>
                    <a:pt x="59" y="27"/>
                  </a:lnTo>
                  <a:lnTo>
                    <a:pt x="63" y="22"/>
                  </a:lnTo>
                  <a:lnTo>
                    <a:pt x="65" y="17"/>
                  </a:lnTo>
                  <a:lnTo>
                    <a:pt x="67" y="13"/>
                  </a:lnTo>
                  <a:lnTo>
                    <a:pt x="67" y="8"/>
                  </a:lnTo>
                  <a:lnTo>
                    <a:pt x="67" y="6"/>
                  </a:lnTo>
                  <a:lnTo>
                    <a:pt x="67" y="6"/>
                  </a:lnTo>
                  <a:close/>
                </a:path>
              </a:pathLst>
            </a:custGeom>
            <a:solidFill>
              <a:srgbClr val="BAAD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4"/>
            <p:cNvSpPr>
              <a:spLocks/>
            </p:cNvSpPr>
            <p:nvPr/>
          </p:nvSpPr>
          <p:spPr bwMode="auto">
            <a:xfrm>
              <a:off x="3627" y="2516"/>
              <a:ext cx="64" cy="39"/>
            </a:xfrm>
            <a:custGeom>
              <a:avLst/>
              <a:gdLst>
                <a:gd name="T0" fmla="*/ 52 w 64"/>
                <a:gd name="T1" fmla="*/ 3 h 39"/>
                <a:gd name="T2" fmla="*/ 47 w 64"/>
                <a:gd name="T3" fmla="*/ 1 h 39"/>
                <a:gd name="T4" fmla="*/ 41 w 64"/>
                <a:gd name="T5" fmla="*/ 1 h 39"/>
                <a:gd name="T6" fmla="*/ 36 w 64"/>
                <a:gd name="T7" fmla="*/ 0 h 39"/>
                <a:gd name="T8" fmla="*/ 32 w 64"/>
                <a:gd name="T9" fmla="*/ 1 h 39"/>
                <a:gd name="T10" fmla="*/ 21 w 64"/>
                <a:gd name="T11" fmla="*/ 3 h 39"/>
                <a:gd name="T12" fmla="*/ 13 w 64"/>
                <a:gd name="T13" fmla="*/ 8 h 39"/>
                <a:gd name="T14" fmla="*/ 4 w 64"/>
                <a:gd name="T15" fmla="*/ 13 h 39"/>
                <a:gd name="T16" fmla="*/ 2 w 64"/>
                <a:gd name="T17" fmla="*/ 18 h 39"/>
                <a:gd name="T18" fmla="*/ 0 w 64"/>
                <a:gd name="T19" fmla="*/ 24 h 39"/>
                <a:gd name="T20" fmla="*/ 2 w 64"/>
                <a:gd name="T21" fmla="*/ 29 h 39"/>
                <a:gd name="T22" fmla="*/ 8 w 64"/>
                <a:gd name="T23" fmla="*/ 34 h 39"/>
                <a:gd name="T24" fmla="*/ 19 w 64"/>
                <a:gd name="T25" fmla="*/ 37 h 39"/>
                <a:gd name="T26" fmla="*/ 24 w 64"/>
                <a:gd name="T27" fmla="*/ 39 h 39"/>
                <a:gd name="T28" fmla="*/ 28 w 64"/>
                <a:gd name="T29" fmla="*/ 39 h 39"/>
                <a:gd name="T30" fmla="*/ 32 w 64"/>
                <a:gd name="T31" fmla="*/ 39 h 39"/>
                <a:gd name="T32" fmla="*/ 36 w 64"/>
                <a:gd name="T33" fmla="*/ 39 h 39"/>
                <a:gd name="T34" fmla="*/ 41 w 64"/>
                <a:gd name="T35" fmla="*/ 37 h 39"/>
                <a:gd name="T36" fmla="*/ 45 w 64"/>
                <a:gd name="T37" fmla="*/ 37 h 39"/>
                <a:gd name="T38" fmla="*/ 49 w 64"/>
                <a:gd name="T39" fmla="*/ 34 h 39"/>
                <a:gd name="T40" fmla="*/ 54 w 64"/>
                <a:gd name="T41" fmla="*/ 32 h 39"/>
                <a:gd name="T42" fmla="*/ 62 w 64"/>
                <a:gd name="T43" fmla="*/ 25 h 39"/>
                <a:gd name="T44" fmla="*/ 64 w 64"/>
                <a:gd name="T45" fmla="*/ 18 h 39"/>
                <a:gd name="T46" fmla="*/ 60 w 64"/>
                <a:gd name="T47" fmla="*/ 12 h 39"/>
                <a:gd name="T48" fmla="*/ 56 w 64"/>
                <a:gd name="T49" fmla="*/ 8 h 39"/>
                <a:gd name="T50" fmla="*/ 54 w 64"/>
                <a:gd name="T51" fmla="*/ 5 h 39"/>
                <a:gd name="T52" fmla="*/ 52 w 64"/>
                <a:gd name="T53" fmla="*/ 3 h 39"/>
                <a:gd name="T54" fmla="*/ 52 w 64"/>
                <a:gd name="T55" fmla="*/ 3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4" h="39">
                  <a:moveTo>
                    <a:pt x="52" y="3"/>
                  </a:moveTo>
                  <a:lnTo>
                    <a:pt x="47" y="1"/>
                  </a:lnTo>
                  <a:lnTo>
                    <a:pt x="41" y="1"/>
                  </a:lnTo>
                  <a:lnTo>
                    <a:pt x="36" y="0"/>
                  </a:lnTo>
                  <a:lnTo>
                    <a:pt x="32" y="1"/>
                  </a:lnTo>
                  <a:lnTo>
                    <a:pt x="21" y="3"/>
                  </a:lnTo>
                  <a:lnTo>
                    <a:pt x="13" y="8"/>
                  </a:lnTo>
                  <a:lnTo>
                    <a:pt x="4" y="13"/>
                  </a:lnTo>
                  <a:lnTo>
                    <a:pt x="2" y="18"/>
                  </a:lnTo>
                  <a:lnTo>
                    <a:pt x="0" y="24"/>
                  </a:lnTo>
                  <a:lnTo>
                    <a:pt x="2" y="29"/>
                  </a:lnTo>
                  <a:lnTo>
                    <a:pt x="8" y="34"/>
                  </a:lnTo>
                  <a:lnTo>
                    <a:pt x="19" y="37"/>
                  </a:lnTo>
                  <a:lnTo>
                    <a:pt x="24" y="39"/>
                  </a:lnTo>
                  <a:lnTo>
                    <a:pt x="28" y="39"/>
                  </a:lnTo>
                  <a:lnTo>
                    <a:pt x="32" y="39"/>
                  </a:lnTo>
                  <a:lnTo>
                    <a:pt x="36" y="39"/>
                  </a:lnTo>
                  <a:lnTo>
                    <a:pt x="41" y="37"/>
                  </a:lnTo>
                  <a:lnTo>
                    <a:pt x="45" y="37"/>
                  </a:lnTo>
                  <a:lnTo>
                    <a:pt x="49" y="34"/>
                  </a:lnTo>
                  <a:lnTo>
                    <a:pt x="54" y="32"/>
                  </a:lnTo>
                  <a:lnTo>
                    <a:pt x="62" y="25"/>
                  </a:lnTo>
                  <a:lnTo>
                    <a:pt x="64" y="18"/>
                  </a:lnTo>
                  <a:lnTo>
                    <a:pt x="60" y="12"/>
                  </a:lnTo>
                  <a:lnTo>
                    <a:pt x="56" y="8"/>
                  </a:lnTo>
                  <a:lnTo>
                    <a:pt x="54" y="5"/>
                  </a:lnTo>
                  <a:lnTo>
                    <a:pt x="52" y="3"/>
                  </a:lnTo>
                  <a:lnTo>
                    <a:pt x="52" y="3"/>
                  </a:lnTo>
                  <a:close/>
                </a:path>
              </a:pathLst>
            </a:custGeom>
            <a:solidFill>
              <a:srgbClr val="BAAD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5"/>
            <p:cNvSpPr>
              <a:spLocks/>
            </p:cNvSpPr>
            <p:nvPr/>
          </p:nvSpPr>
          <p:spPr bwMode="auto">
            <a:xfrm>
              <a:off x="3603" y="2598"/>
              <a:ext cx="63" cy="37"/>
            </a:xfrm>
            <a:custGeom>
              <a:avLst/>
              <a:gdLst>
                <a:gd name="T0" fmla="*/ 63 w 63"/>
                <a:gd name="T1" fmla="*/ 31 h 37"/>
                <a:gd name="T2" fmla="*/ 63 w 63"/>
                <a:gd name="T3" fmla="*/ 25 h 37"/>
                <a:gd name="T4" fmla="*/ 60 w 63"/>
                <a:gd name="T5" fmla="*/ 22 h 37"/>
                <a:gd name="T6" fmla="*/ 58 w 63"/>
                <a:gd name="T7" fmla="*/ 19 h 37"/>
                <a:gd name="T8" fmla="*/ 56 w 63"/>
                <a:gd name="T9" fmla="*/ 15 h 37"/>
                <a:gd name="T10" fmla="*/ 48 w 63"/>
                <a:gd name="T11" fmla="*/ 8 h 37"/>
                <a:gd name="T12" fmla="*/ 41 w 63"/>
                <a:gd name="T13" fmla="*/ 3 h 37"/>
                <a:gd name="T14" fmla="*/ 37 w 63"/>
                <a:gd name="T15" fmla="*/ 2 h 37"/>
                <a:gd name="T16" fmla="*/ 32 w 63"/>
                <a:gd name="T17" fmla="*/ 2 h 37"/>
                <a:gd name="T18" fmla="*/ 26 w 63"/>
                <a:gd name="T19" fmla="*/ 0 h 37"/>
                <a:gd name="T20" fmla="*/ 22 w 63"/>
                <a:gd name="T21" fmla="*/ 2 h 37"/>
                <a:gd name="T22" fmla="*/ 17 w 63"/>
                <a:gd name="T23" fmla="*/ 2 h 37"/>
                <a:gd name="T24" fmla="*/ 11 w 63"/>
                <a:gd name="T25" fmla="*/ 3 h 37"/>
                <a:gd name="T26" fmla="*/ 7 w 63"/>
                <a:gd name="T27" fmla="*/ 5 h 37"/>
                <a:gd name="T28" fmla="*/ 4 w 63"/>
                <a:gd name="T29" fmla="*/ 8 h 37"/>
                <a:gd name="T30" fmla="*/ 0 w 63"/>
                <a:gd name="T31" fmla="*/ 14 h 37"/>
                <a:gd name="T32" fmla="*/ 0 w 63"/>
                <a:gd name="T33" fmla="*/ 20 h 37"/>
                <a:gd name="T34" fmla="*/ 2 w 63"/>
                <a:gd name="T35" fmla="*/ 25 h 37"/>
                <a:gd name="T36" fmla="*/ 4 w 63"/>
                <a:gd name="T37" fmla="*/ 32 h 37"/>
                <a:gd name="T38" fmla="*/ 9 w 63"/>
                <a:gd name="T39" fmla="*/ 32 h 37"/>
                <a:gd name="T40" fmla="*/ 15 w 63"/>
                <a:gd name="T41" fmla="*/ 36 h 37"/>
                <a:gd name="T42" fmla="*/ 24 w 63"/>
                <a:gd name="T43" fmla="*/ 37 h 37"/>
                <a:gd name="T44" fmla="*/ 35 w 63"/>
                <a:gd name="T45" fmla="*/ 37 h 37"/>
                <a:gd name="T46" fmla="*/ 43 w 63"/>
                <a:gd name="T47" fmla="*/ 37 h 37"/>
                <a:gd name="T48" fmla="*/ 52 w 63"/>
                <a:gd name="T49" fmla="*/ 36 h 37"/>
                <a:gd name="T50" fmla="*/ 58 w 63"/>
                <a:gd name="T51" fmla="*/ 34 h 37"/>
                <a:gd name="T52" fmla="*/ 63 w 63"/>
                <a:gd name="T53" fmla="*/ 31 h 37"/>
                <a:gd name="T54" fmla="*/ 63 w 63"/>
                <a:gd name="T55" fmla="*/ 3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3" h="37">
                  <a:moveTo>
                    <a:pt x="63" y="31"/>
                  </a:moveTo>
                  <a:lnTo>
                    <a:pt x="63" y="25"/>
                  </a:lnTo>
                  <a:lnTo>
                    <a:pt x="60" y="22"/>
                  </a:lnTo>
                  <a:lnTo>
                    <a:pt x="58" y="19"/>
                  </a:lnTo>
                  <a:lnTo>
                    <a:pt x="56" y="15"/>
                  </a:lnTo>
                  <a:lnTo>
                    <a:pt x="48" y="8"/>
                  </a:lnTo>
                  <a:lnTo>
                    <a:pt x="41" y="3"/>
                  </a:lnTo>
                  <a:lnTo>
                    <a:pt x="37" y="2"/>
                  </a:lnTo>
                  <a:lnTo>
                    <a:pt x="32" y="2"/>
                  </a:lnTo>
                  <a:lnTo>
                    <a:pt x="26" y="0"/>
                  </a:lnTo>
                  <a:lnTo>
                    <a:pt x="22" y="2"/>
                  </a:lnTo>
                  <a:lnTo>
                    <a:pt x="17" y="2"/>
                  </a:lnTo>
                  <a:lnTo>
                    <a:pt x="11" y="3"/>
                  </a:lnTo>
                  <a:lnTo>
                    <a:pt x="7" y="5"/>
                  </a:lnTo>
                  <a:lnTo>
                    <a:pt x="4" y="8"/>
                  </a:lnTo>
                  <a:lnTo>
                    <a:pt x="0" y="14"/>
                  </a:lnTo>
                  <a:lnTo>
                    <a:pt x="0" y="20"/>
                  </a:lnTo>
                  <a:lnTo>
                    <a:pt x="2" y="25"/>
                  </a:lnTo>
                  <a:lnTo>
                    <a:pt x="4" y="32"/>
                  </a:lnTo>
                  <a:lnTo>
                    <a:pt x="9" y="32"/>
                  </a:lnTo>
                  <a:lnTo>
                    <a:pt x="15" y="36"/>
                  </a:lnTo>
                  <a:lnTo>
                    <a:pt x="24" y="37"/>
                  </a:lnTo>
                  <a:lnTo>
                    <a:pt x="35" y="37"/>
                  </a:lnTo>
                  <a:lnTo>
                    <a:pt x="43" y="37"/>
                  </a:lnTo>
                  <a:lnTo>
                    <a:pt x="52" y="36"/>
                  </a:lnTo>
                  <a:lnTo>
                    <a:pt x="58" y="34"/>
                  </a:lnTo>
                  <a:lnTo>
                    <a:pt x="63" y="31"/>
                  </a:lnTo>
                  <a:lnTo>
                    <a:pt x="63" y="31"/>
                  </a:lnTo>
                  <a:close/>
                </a:path>
              </a:pathLst>
            </a:custGeom>
            <a:solidFill>
              <a:srgbClr val="BAAD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6"/>
            <p:cNvSpPr>
              <a:spLocks/>
            </p:cNvSpPr>
            <p:nvPr/>
          </p:nvSpPr>
          <p:spPr bwMode="auto">
            <a:xfrm>
              <a:off x="3399" y="2471"/>
              <a:ext cx="178" cy="142"/>
            </a:xfrm>
            <a:custGeom>
              <a:avLst/>
              <a:gdLst>
                <a:gd name="T0" fmla="*/ 148 w 178"/>
                <a:gd name="T1" fmla="*/ 26 h 142"/>
                <a:gd name="T2" fmla="*/ 133 w 178"/>
                <a:gd name="T3" fmla="*/ 16 h 142"/>
                <a:gd name="T4" fmla="*/ 122 w 178"/>
                <a:gd name="T5" fmla="*/ 10 h 142"/>
                <a:gd name="T6" fmla="*/ 112 w 178"/>
                <a:gd name="T7" fmla="*/ 7 h 142"/>
                <a:gd name="T8" fmla="*/ 99 w 178"/>
                <a:gd name="T9" fmla="*/ 2 h 142"/>
                <a:gd name="T10" fmla="*/ 84 w 178"/>
                <a:gd name="T11" fmla="*/ 0 h 142"/>
                <a:gd name="T12" fmla="*/ 71 w 178"/>
                <a:gd name="T13" fmla="*/ 0 h 142"/>
                <a:gd name="T14" fmla="*/ 56 w 178"/>
                <a:gd name="T15" fmla="*/ 4 h 142"/>
                <a:gd name="T16" fmla="*/ 43 w 178"/>
                <a:gd name="T17" fmla="*/ 7 h 142"/>
                <a:gd name="T18" fmla="*/ 32 w 178"/>
                <a:gd name="T19" fmla="*/ 16 h 142"/>
                <a:gd name="T20" fmla="*/ 21 w 178"/>
                <a:gd name="T21" fmla="*/ 24 h 142"/>
                <a:gd name="T22" fmla="*/ 13 w 178"/>
                <a:gd name="T23" fmla="*/ 34 h 142"/>
                <a:gd name="T24" fmla="*/ 6 w 178"/>
                <a:gd name="T25" fmla="*/ 45 h 142"/>
                <a:gd name="T26" fmla="*/ 2 w 178"/>
                <a:gd name="T27" fmla="*/ 55 h 142"/>
                <a:gd name="T28" fmla="*/ 2 w 178"/>
                <a:gd name="T29" fmla="*/ 65 h 142"/>
                <a:gd name="T30" fmla="*/ 0 w 178"/>
                <a:gd name="T31" fmla="*/ 75 h 142"/>
                <a:gd name="T32" fmla="*/ 0 w 178"/>
                <a:gd name="T33" fmla="*/ 84 h 142"/>
                <a:gd name="T34" fmla="*/ 0 w 178"/>
                <a:gd name="T35" fmla="*/ 94 h 142"/>
                <a:gd name="T36" fmla="*/ 2 w 178"/>
                <a:gd name="T37" fmla="*/ 103 h 142"/>
                <a:gd name="T38" fmla="*/ 8 w 178"/>
                <a:gd name="T39" fmla="*/ 113 h 142"/>
                <a:gd name="T40" fmla="*/ 17 w 178"/>
                <a:gd name="T41" fmla="*/ 120 h 142"/>
                <a:gd name="T42" fmla="*/ 30 w 178"/>
                <a:gd name="T43" fmla="*/ 129 h 142"/>
                <a:gd name="T44" fmla="*/ 45 w 178"/>
                <a:gd name="T45" fmla="*/ 134 h 142"/>
                <a:gd name="T46" fmla="*/ 56 w 178"/>
                <a:gd name="T47" fmla="*/ 137 h 142"/>
                <a:gd name="T48" fmla="*/ 69 w 178"/>
                <a:gd name="T49" fmla="*/ 141 h 142"/>
                <a:gd name="T50" fmla="*/ 82 w 178"/>
                <a:gd name="T51" fmla="*/ 142 h 142"/>
                <a:gd name="T52" fmla="*/ 92 w 178"/>
                <a:gd name="T53" fmla="*/ 142 h 142"/>
                <a:gd name="T54" fmla="*/ 103 w 178"/>
                <a:gd name="T55" fmla="*/ 142 h 142"/>
                <a:gd name="T56" fmla="*/ 118 w 178"/>
                <a:gd name="T57" fmla="*/ 141 h 142"/>
                <a:gd name="T58" fmla="*/ 135 w 178"/>
                <a:gd name="T59" fmla="*/ 135 h 142"/>
                <a:gd name="T60" fmla="*/ 150 w 178"/>
                <a:gd name="T61" fmla="*/ 127 h 142"/>
                <a:gd name="T62" fmla="*/ 161 w 178"/>
                <a:gd name="T63" fmla="*/ 118 h 142"/>
                <a:gd name="T64" fmla="*/ 172 w 178"/>
                <a:gd name="T65" fmla="*/ 108 h 142"/>
                <a:gd name="T66" fmla="*/ 176 w 178"/>
                <a:gd name="T67" fmla="*/ 98 h 142"/>
                <a:gd name="T68" fmla="*/ 178 w 178"/>
                <a:gd name="T69" fmla="*/ 89 h 142"/>
                <a:gd name="T70" fmla="*/ 178 w 178"/>
                <a:gd name="T71" fmla="*/ 77 h 142"/>
                <a:gd name="T72" fmla="*/ 176 w 178"/>
                <a:gd name="T73" fmla="*/ 67 h 142"/>
                <a:gd name="T74" fmla="*/ 172 w 178"/>
                <a:gd name="T75" fmla="*/ 58 h 142"/>
                <a:gd name="T76" fmla="*/ 168 w 178"/>
                <a:gd name="T77" fmla="*/ 48 h 142"/>
                <a:gd name="T78" fmla="*/ 163 w 178"/>
                <a:gd name="T79" fmla="*/ 41 h 142"/>
                <a:gd name="T80" fmla="*/ 157 w 178"/>
                <a:gd name="T81" fmla="*/ 34 h 142"/>
                <a:gd name="T82" fmla="*/ 157 w 178"/>
                <a:gd name="T83" fmla="*/ 33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78" h="142">
                  <a:moveTo>
                    <a:pt x="157" y="33"/>
                  </a:moveTo>
                  <a:lnTo>
                    <a:pt x="148" y="26"/>
                  </a:lnTo>
                  <a:lnTo>
                    <a:pt x="140" y="19"/>
                  </a:lnTo>
                  <a:lnTo>
                    <a:pt x="133" y="16"/>
                  </a:lnTo>
                  <a:lnTo>
                    <a:pt x="127" y="14"/>
                  </a:lnTo>
                  <a:lnTo>
                    <a:pt x="122" y="10"/>
                  </a:lnTo>
                  <a:lnTo>
                    <a:pt x="118" y="9"/>
                  </a:lnTo>
                  <a:lnTo>
                    <a:pt x="112" y="7"/>
                  </a:lnTo>
                  <a:lnTo>
                    <a:pt x="105" y="4"/>
                  </a:lnTo>
                  <a:lnTo>
                    <a:pt x="99" y="2"/>
                  </a:lnTo>
                  <a:lnTo>
                    <a:pt x="92" y="2"/>
                  </a:lnTo>
                  <a:lnTo>
                    <a:pt x="84" y="0"/>
                  </a:lnTo>
                  <a:lnTo>
                    <a:pt x="77" y="0"/>
                  </a:lnTo>
                  <a:lnTo>
                    <a:pt x="71" y="0"/>
                  </a:lnTo>
                  <a:lnTo>
                    <a:pt x="62" y="2"/>
                  </a:lnTo>
                  <a:lnTo>
                    <a:pt x="56" y="4"/>
                  </a:lnTo>
                  <a:lnTo>
                    <a:pt x="49" y="5"/>
                  </a:lnTo>
                  <a:lnTo>
                    <a:pt x="43" y="7"/>
                  </a:lnTo>
                  <a:lnTo>
                    <a:pt x="36" y="12"/>
                  </a:lnTo>
                  <a:lnTo>
                    <a:pt x="32" y="16"/>
                  </a:lnTo>
                  <a:lnTo>
                    <a:pt x="26" y="19"/>
                  </a:lnTo>
                  <a:lnTo>
                    <a:pt x="21" y="24"/>
                  </a:lnTo>
                  <a:lnTo>
                    <a:pt x="19" y="29"/>
                  </a:lnTo>
                  <a:lnTo>
                    <a:pt x="13" y="34"/>
                  </a:lnTo>
                  <a:lnTo>
                    <a:pt x="10" y="39"/>
                  </a:lnTo>
                  <a:lnTo>
                    <a:pt x="6" y="45"/>
                  </a:lnTo>
                  <a:lnTo>
                    <a:pt x="4" y="50"/>
                  </a:lnTo>
                  <a:lnTo>
                    <a:pt x="2" y="55"/>
                  </a:lnTo>
                  <a:lnTo>
                    <a:pt x="2" y="60"/>
                  </a:lnTo>
                  <a:lnTo>
                    <a:pt x="2" y="65"/>
                  </a:lnTo>
                  <a:lnTo>
                    <a:pt x="2" y="72"/>
                  </a:lnTo>
                  <a:lnTo>
                    <a:pt x="0" y="75"/>
                  </a:lnTo>
                  <a:lnTo>
                    <a:pt x="0" y="81"/>
                  </a:lnTo>
                  <a:lnTo>
                    <a:pt x="0" y="84"/>
                  </a:lnTo>
                  <a:lnTo>
                    <a:pt x="0" y="89"/>
                  </a:lnTo>
                  <a:lnTo>
                    <a:pt x="0" y="94"/>
                  </a:lnTo>
                  <a:lnTo>
                    <a:pt x="2" y="99"/>
                  </a:lnTo>
                  <a:lnTo>
                    <a:pt x="2" y="103"/>
                  </a:lnTo>
                  <a:lnTo>
                    <a:pt x="4" y="108"/>
                  </a:lnTo>
                  <a:lnTo>
                    <a:pt x="8" y="113"/>
                  </a:lnTo>
                  <a:lnTo>
                    <a:pt x="10" y="117"/>
                  </a:lnTo>
                  <a:lnTo>
                    <a:pt x="17" y="120"/>
                  </a:lnTo>
                  <a:lnTo>
                    <a:pt x="23" y="125"/>
                  </a:lnTo>
                  <a:lnTo>
                    <a:pt x="30" y="129"/>
                  </a:lnTo>
                  <a:lnTo>
                    <a:pt x="41" y="132"/>
                  </a:lnTo>
                  <a:lnTo>
                    <a:pt x="45" y="134"/>
                  </a:lnTo>
                  <a:lnTo>
                    <a:pt x="49" y="135"/>
                  </a:lnTo>
                  <a:lnTo>
                    <a:pt x="56" y="137"/>
                  </a:lnTo>
                  <a:lnTo>
                    <a:pt x="62" y="139"/>
                  </a:lnTo>
                  <a:lnTo>
                    <a:pt x="69" y="141"/>
                  </a:lnTo>
                  <a:lnTo>
                    <a:pt x="75" y="141"/>
                  </a:lnTo>
                  <a:lnTo>
                    <a:pt x="82" y="142"/>
                  </a:lnTo>
                  <a:lnTo>
                    <a:pt x="88" y="142"/>
                  </a:lnTo>
                  <a:lnTo>
                    <a:pt x="92" y="142"/>
                  </a:lnTo>
                  <a:lnTo>
                    <a:pt x="99" y="142"/>
                  </a:lnTo>
                  <a:lnTo>
                    <a:pt x="103" y="142"/>
                  </a:lnTo>
                  <a:lnTo>
                    <a:pt x="109" y="142"/>
                  </a:lnTo>
                  <a:lnTo>
                    <a:pt x="118" y="141"/>
                  </a:lnTo>
                  <a:lnTo>
                    <a:pt x="127" y="137"/>
                  </a:lnTo>
                  <a:lnTo>
                    <a:pt x="135" y="135"/>
                  </a:lnTo>
                  <a:lnTo>
                    <a:pt x="144" y="132"/>
                  </a:lnTo>
                  <a:lnTo>
                    <a:pt x="150" y="127"/>
                  </a:lnTo>
                  <a:lnTo>
                    <a:pt x="157" y="123"/>
                  </a:lnTo>
                  <a:lnTo>
                    <a:pt x="161" y="118"/>
                  </a:lnTo>
                  <a:lnTo>
                    <a:pt x="168" y="113"/>
                  </a:lnTo>
                  <a:lnTo>
                    <a:pt x="172" y="108"/>
                  </a:lnTo>
                  <a:lnTo>
                    <a:pt x="174" y="103"/>
                  </a:lnTo>
                  <a:lnTo>
                    <a:pt x="176" y="98"/>
                  </a:lnTo>
                  <a:lnTo>
                    <a:pt x="178" y="94"/>
                  </a:lnTo>
                  <a:lnTo>
                    <a:pt x="178" y="89"/>
                  </a:lnTo>
                  <a:lnTo>
                    <a:pt x="178" y="82"/>
                  </a:lnTo>
                  <a:lnTo>
                    <a:pt x="178" y="77"/>
                  </a:lnTo>
                  <a:lnTo>
                    <a:pt x="178" y="72"/>
                  </a:lnTo>
                  <a:lnTo>
                    <a:pt x="176" y="67"/>
                  </a:lnTo>
                  <a:lnTo>
                    <a:pt x="174" y="62"/>
                  </a:lnTo>
                  <a:lnTo>
                    <a:pt x="172" y="58"/>
                  </a:lnTo>
                  <a:lnTo>
                    <a:pt x="170" y="53"/>
                  </a:lnTo>
                  <a:lnTo>
                    <a:pt x="168" y="48"/>
                  </a:lnTo>
                  <a:lnTo>
                    <a:pt x="165" y="45"/>
                  </a:lnTo>
                  <a:lnTo>
                    <a:pt x="163" y="41"/>
                  </a:lnTo>
                  <a:lnTo>
                    <a:pt x="161" y="38"/>
                  </a:lnTo>
                  <a:lnTo>
                    <a:pt x="157" y="34"/>
                  </a:lnTo>
                  <a:lnTo>
                    <a:pt x="157" y="33"/>
                  </a:lnTo>
                  <a:lnTo>
                    <a:pt x="157" y="33"/>
                  </a:lnTo>
                  <a:close/>
                </a:path>
              </a:pathLst>
            </a:custGeom>
            <a:solidFill>
              <a:srgbClr val="BAAD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7"/>
            <p:cNvSpPr>
              <a:spLocks/>
            </p:cNvSpPr>
            <p:nvPr/>
          </p:nvSpPr>
          <p:spPr bwMode="auto">
            <a:xfrm>
              <a:off x="3026" y="2891"/>
              <a:ext cx="207" cy="222"/>
            </a:xfrm>
            <a:custGeom>
              <a:avLst/>
              <a:gdLst>
                <a:gd name="T0" fmla="*/ 134 w 207"/>
                <a:gd name="T1" fmla="*/ 205 h 222"/>
                <a:gd name="T2" fmla="*/ 123 w 207"/>
                <a:gd name="T3" fmla="*/ 210 h 222"/>
                <a:gd name="T4" fmla="*/ 112 w 207"/>
                <a:gd name="T5" fmla="*/ 214 h 222"/>
                <a:gd name="T6" fmla="*/ 97 w 207"/>
                <a:gd name="T7" fmla="*/ 217 h 222"/>
                <a:gd name="T8" fmla="*/ 80 w 207"/>
                <a:gd name="T9" fmla="*/ 220 h 222"/>
                <a:gd name="T10" fmla="*/ 63 w 207"/>
                <a:gd name="T11" fmla="*/ 222 h 222"/>
                <a:gd name="T12" fmla="*/ 46 w 207"/>
                <a:gd name="T13" fmla="*/ 219 h 222"/>
                <a:gd name="T14" fmla="*/ 28 w 207"/>
                <a:gd name="T15" fmla="*/ 212 h 222"/>
                <a:gd name="T16" fmla="*/ 13 w 207"/>
                <a:gd name="T17" fmla="*/ 200 h 222"/>
                <a:gd name="T18" fmla="*/ 5 w 207"/>
                <a:gd name="T19" fmla="*/ 186 h 222"/>
                <a:gd name="T20" fmla="*/ 3 w 207"/>
                <a:gd name="T21" fmla="*/ 176 h 222"/>
                <a:gd name="T22" fmla="*/ 0 w 207"/>
                <a:gd name="T23" fmla="*/ 167 h 222"/>
                <a:gd name="T24" fmla="*/ 0 w 207"/>
                <a:gd name="T25" fmla="*/ 157 h 222"/>
                <a:gd name="T26" fmla="*/ 3 w 207"/>
                <a:gd name="T27" fmla="*/ 149 h 222"/>
                <a:gd name="T28" fmla="*/ 3 w 207"/>
                <a:gd name="T29" fmla="*/ 138 h 222"/>
                <a:gd name="T30" fmla="*/ 7 w 207"/>
                <a:gd name="T31" fmla="*/ 128 h 222"/>
                <a:gd name="T32" fmla="*/ 11 w 207"/>
                <a:gd name="T33" fmla="*/ 118 h 222"/>
                <a:gd name="T34" fmla="*/ 18 w 207"/>
                <a:gd name="T35" fmla="*/ 107 h 222"/>
                <a:gd name="T36" fmla="*/ 24 w 207"/>
                <a:gd name="T37" fmla="*/ 95 h 222"/>
                <a:gd name="T38" fmla="*/ 33 w 207"/>
                <a:gd name="T39" fmla="*/ 85 h 222"/>
                <a:gd name="T40" fmla="*/ 39 w 207"/>
                <a:gd name="T41" fmla="*/ 75 h 222"/>
                <a:gd name="T42" fmla="*/ 52 w 207"/>
                <a:gd name="T43" fmla="*/ 65 h 222"/>
                <a:gd name="T44" fmla="*/ 63 w 207"/>
                <a:gd name="T45" fmla="*/ 56 h 222"/>
                <a:gd name="T46" fmla="*/ 71 w 207"/>
                <a:gd name="T47" fmla="*/ 46 h 222"/>
                <a:gd name="T48" fmla="*/ 84 w 207"/>
                <a:gd name="T49" fmla="*/ 39 h 222"/>
                <a:gd name="T50" fmla="*/ 95 w 207"/>
                <a:gd name="T51" fmla="*/ 32 h 222"/>
                <a:gd name="T52" fmla="*/ 106 w 207"/>
                <a:gd name="T53" fmla="*/ 25 h 222"/>
                <a:gd name="T54" fmla="*/ 117 w 207"/>
                <a:gd name="T55" fmla="*/ 20 h 222"/>
                <a:gd name="T56" fmla="*/ 127 w 207"/>
                <a:gd name="T57" fmla="*/ 15 h 222"/>
                <a:gd name="T58" fmla="*/ 138 w 207"/>
                <a:gd name="T59" fmla="*/ 12 h 222"/>
                <a:gd name="T60" fmla="*/ 158 w 207"/>
                <a:gd name="T61" fmla="*/ 5 h 222"/>
                <a:gd name="T62" fmla="*/ 173 w 207"/>
                <a:gd name="T63" fmla="*/ 1 h 222"/>
                <a:gd name="T64" fmla="*/ 188 w 207"/>
                <a:gd name="T65" fmla="*/ 1 h 222"/>
                <a:gd name="T66" fmla="*/ 196 w 207"/>
                <a:gd name="T67" fmla="*/ 3 h 222"/>
                <a:gd name="T68" fmla="*/ 205 w 207"/>
                <a:gd name="T69" fmla="*/ 10 h 222"/>
                <a:gd name="T70" fmla="*/ 207 w 207"/>
                <a:gd name="T71" fmla="*/ 22 h 222"/>
                <a:gd name="T72" fmla="*/ 207 w 207"/>
                <a:gd name="T73" fmla="*/ 34 h 222"/>
                <a:gd name="T74" fmla="*/ 207 w 207"/>
                <a:gd name="T75" fmla="*/ 39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07" h="222">
                  <a:moveTo>
                    <a:pt x="207" y="39"/>
                  </a:moveTo>
                  <a:lnTo>
                    <a:pt x="134" y="205"/>
                  </a:lnTo>
                  <a:lnTo>
                    <a:pt x="130" y="205"/>
                  </a:lnTo>
                  <a:lnTo>
                    <a:pt x="123" y="210"/>
                  </a:lnTo>
                  <a:lnTo>
                    <a:pt x="117" y="210"/>
                  </a:lnTo>
                  <a:lnTo>
                    <a:pt x="112" y="214"/>
                  </a:lnTo>
                  <a:lnTo>
                    <a:pt x="104" y="215"/>
                  </a:lnTo>
                  <a:lnTo>
                    <a:pt x="97" y="217"/>
                  </a:lnTo>
                  <a:lnTo>
                    <a:pt x="89" y="219"/>
                  </a:lnTo>
                  <a:lnTo>
                    <a:pt x="80" y="220"/>
                  </a:lnTo>
                  <a:lnTo>
                    <a:pt x="71" y="220"/>
                  </a:lnTo>
                  <a:lnTo>
                    <a:pt x="63" y="222"/>
                  </a:lnTo>
                  <a:lnTo>
                    <a:pt x="54" y="220"/>
                  </a:lnTo>
                  <a:lnTo>
                    <a:pt x="46" y="219"/>
                  </a:lnTo>
                  <a:lnTo>
                    <a:pt x="37" y="215"/>
                  </a:lnTo>
                  <a:lnTo>
                    <a:pt x="28" y="212"/>
                  </a:lnTo>
                  <a:lnTo>
                    <a:pt x="20" y="207"/>
                  </a:lnTo>
                  <a:lnTo>
                    <a:pt x="13" y="200"/>
                  </a:lnTo>
                  <a:lnTo>
                    <a:pt x="9" y="193"/>
                  </a:lnTo>
                  <a:lnTo>
                    <a:pt x="5" y="186"/>
                  </a:lnTo>
                  <a:lnTo>
                    <a:pt x="3" y="181"/>
                  </a:lnTo>
                  <a:lnTo>
                    <a:pt x="3" y="176"/>
                  </a:lnTo>
                  <a:lnTo>
                    <a:pt x="0" y="173"/>
                  </a:lnTo>
                  <a:lnTo>
                    <a:pt x="0" y="167"/>
                  </a:lnTo>
                  <a:lnTo>
                    <a:pt x="0" y="162"/>
                  </a:lnTo>
                  <a:lnTo>
                    <a:pt x="0" y="157"/>
                  </a:lnTo>
                  <a:lnTo>
                    <a:pt x="0" y="154"/>
                  </a:lnTo>
                  <a:lnTo>
                    <a:pt x="3" y="149"/>
                  </a:lnTo>
                  <a:lnTo>
                    <a:pt x="3" y="143"/>
                  </a:lnTo>
                  <a:lnTo>
                    <a:pt x="3" y="138"/>
                  </a:lnTo>
                  <a:lnTo>
                    <a:pt x="5" y="133"/>
                  </a:lnTo>
                  <a:lnTo>
                    <a:pt x="7" y="128"/>
                  </a:lnTo>
                  <a:lnTo>
                    <a:pt x="9" y="123"/>
                  </a:lnTo>
                  <a:lnTo>
                    <a:pt x="11" y="118"/>
                  </a:lnTo>
                  <a:lnTo>
                    <a:pt x="13" y="111"/>
                  </a:lnTo>
                  <a:lnTo>
                    <a:pt x="18" y="107"/>
                  </a:lnTo>
                  <a:lnTo>
                    <a:pt x="20" y="101"/>
                  </a:lnTo>
                  <a:lnTo>
                    <a:pt x="24" y="95"/>
                  </a:lnTo>
                  <a:lnTo>
                    <a:pt x="26" y="90"/>
                  </a:lnTo>
                  <a:lnTo>
                    <a:pt x="33" y="85"/>
                  </a:lnTo>
                  <a:lnTo>
                    <a:pt x="35" y="80"/>
                  </a:lnTo>
                  <a:lnTo>
                    <a:pt x="39" y="75"/>
                  </a:lnTo>
                  <a:lnTo>
                    <a:pt x="46" y="70"/>
                  </a:lnTo>
                  <a:lnTo>
                    <a:pt x="52" y="65"/>
                  </a:lnTo>
                  <a:lnTo>
                    <a:pt x="56" y="60"/>
                  </a:lnTo>
                  <a:lnTo>
                    <a:pt x="63" y="56"/>
                  </a:lnTo>
                  <a:lnTo>
                    <a:pt x="67" y="51"/>
                  </a:lnTo>
                  <a:lnTo>
                    <a:pt x="71" y="46"/>
                  </a:lnTo>
                  <a:lnTo>
                    <a:pt x="78" y="42"/>
                  </a:lnTo>
                  <a:lnTo>
                    <a:pt x="84" y="39"/>
                  </a:lnTo>
                  <a:lnTo>
                    <a:pt x="89" y="36"/>
                  </a:lnTo>
                  <a:lnTo>
                    <a:pt x="95" y="32"/>
                  </a:lnTo>
                  <a:lnTo>
                    <a:pt x="99" y="29"/>
                  </a:lnTo>
                  <a:lnTo>
                    <a:pt x="106" y="25"/>
                  </a:lnTo>
                  <a:lnTo>
                    <a:pt x="110" y="22"/>
                  </a:lnTo>
                  <a:lnTo>
                    <a:pt x="117" y="20"/>
                  </a:lnTo>
                  <a:lnTo>
                    <a:pt x="121" y="17"/>
                  </a:lnTo>
                  <a:lnTo>
                    <a:pt x="127" y="15"/>
                  </a:lnTo>
                  <a:lnTo>
                    <a:pt x="132" y="13"/>
                  </a:lnTo>
                  <a:lnTo>
                    <a:pt x="138" y="12"/>
                  </a:lnTo>
                  <a:lnTo>
                    <a:pt x="147" y="6"/>
                  </a:lnTo>
                  <a:lnTo>
                    <a:pt x="158" y="5"/>
                  </a:lnTo>
                  <a:lnTo>
                    <a:pt x="164" y="3"/>
                  </a:lnTo>
                  <a:lnTo>
                    <a:pt x="173" y="1"/>
                  </a:lnTo>
                  <a:lnTo>
                    <a:pt x="179" y="0"/>
                  </a:lnTo>
                  <a:lnTo>
                    <a:pt x="188" y="1"/>
                  </a:lnTo>
                  <a:lnTo>
                    <a:pt x="192" y="1"/>
                  </a:lnTo>
                  <a:lnTo>
                    <a:pt x="196" y="3"/>
                  </a:lnTo>
                  <a:lnTo>
                    <a:pt x="201" y="5"/>
                  </a:lnTo>
                  <a:lnTo>
                    <a:pt x="205" y="10"/>
                  </a:lnTo>
                  <a:lnTo>
                    <a:pt x="207" y="17"/>
                  </a:lnTo>
                  <a:lnTo>
                    <a:pt x="207" y="22"/>
                  </a:lnTo>
                  <a:lnTo>
                    <a:pt x="207" y="29"/>
                  </a:lnTo>
                  <a:lnTo>
                    <a:pt x="207" y="34"/>
                  </a:lnTo>
                  <a:lnTo>
                    <a:pt x="207" y="37"/>
                  </a:lnTo>
                  <a:lnTo>
                    <a:pt x="207" y="39"/>
                  </a:lnTo>
                  <a:lnTo>
                    <a:pt x="207" y="39"/>
                  </a:lnTo>
                  <a:close/>
                </a:path>
              </a:pathLst>
            </a:custGeom>
            <a:solidFill>
              <a:srgbClr val="807D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8"/>
            <p:cNvSpPr>
              <a:spLocks/>
            </p:cNvSpPr>
            <p:nvPr/>
          </p:nvSpPr>
          <p:spPr bwMode="auto">
            <a:xfrm>
              <a:off x="3158" y="2921"/>
              <a:ext cx="150" cy="232"/>
            </a:xfrm>
            <a:custGeom>
              <a:avLst/>
              <a:gdLst>
                <a:gd name="T0" fmla="*/ 69 w 150"/>
                <a:gd name="T1" fmla="*/ 11 h 232"/>
                <a:gd name="T2" fmla="*/ 79 w 150"/>
                <a:gd name="T3" fmla="*/ 6 h 232"/>
                <a:gd name="T4" fmla="*/ 99 w 150"/>
                <a:gd name="T5" fmla="*/ 2 h 232"/>
                <a:gd name="T6" fmla="*/ 118 w 150"/>
                <a:gd name="T7" fmla="*/ 0 h 232"/>
                <a:gd name="T8" fmla="*/ 129 w 150"/>
                <a:gd name="T9" fmla="*/ 6 h 232"/>
                <a:gd name="T10" fmla="*/ 133 w 150"/>
                <a:gd name="T11" fmla="*/ 14 h 232"/>
                <a:gd name="T12" fmla="*/ 137 w 150"/>
                <a:gd name="T13" fmla="*/ 23 h 232"/>
                <a:gd name="T14" fmla="*/ 140 w 150"/>
                <a:gd name="T15" fmla="*/ 33 h 232"/>
                <a:gd name="T16" fmla="*/ 142 w 150"/>
                <a:gd name="T17" fmla="*/ 45 h 232"/>
                <a:gd name="T18" fmla="*/ 142 w 150"/>
                <a:gd name="T19" fmla="*/ 57 h 232"/>
                <a:gd name="T20" fmla="*/ 144 w 150"/>
                <a:gd name="T21" fmla="*/ 71 h 232"/>
                <a:gd name="T22" fmla="*/ 146 w 150"/>
                <a:gd name="T23" fmla="*/ 83 h 232"/>
                <a:gd name="T24" fmla="*/ 146 w 150"/>
                <a:gd name="T25" fmla="*/ 96 h 232"/>
                <a:gd name="T26" fmla="*/ 148 w 150"/>
                <a:gd name="T27" fmla="*/ 108 h 232"/>
                <a:gd name="T28" fmla="*/ 148 w 150"/>
                <a:gd name="T29" fmla="*/ 120 h 232"/>
                <a:gd name="T30" fmla="*/ 150 w 150"/>
                <a:gd name="T31" fmla="*/ 131 h 232"/>
                <a:gd name="T32" fmla="*/ 150 w 150"/>
                <a:gd name="T33" fmla="*/ 139 h 232"/>
                <a:gd name="T34" fmla="*/ 150 w 150"/>
                <a:gd name="T35" fmla="*/ 151 h 232"/>
                <a:gd name="T36" fmla="*/ 150 w 150"/>
                <a:gd name="T37" fmla="*/ 158 h 232"/>
                <a:gd name="T38" fmla="*/ 148 w 150"/>
                <a:gd name="T39" fmla="*/ 168 h 232"/>
                <a:gd name="T40" fmla="*/ 142 w 150"/>
                <a:gd name="T41" fmla="*/ 180 h 232"/>
                <a:gd name="T42" fmla="*/ 133 w 150"/>
                <a:gd name="T43" fmla="*/ 194 h 232"/>
                <a:gd name="T44" fmla="*/ 122 w 150"/>
                <a:gd name="T45" fmla="*/ 206 h 232"/>
                <a:gd name="T46" fmla="*/ 109 w 150"/>
                <a:gd name="T47" fmla="*/ 218 h 232"/>
                <a:gd name="T48" fmla="*/ 97 w 150"/>
                <a:gd name="T49" fmla="*/ 226 h 232"/>
                <a:gd name="T50" fmla="*/ 81 w 150"/>
                <a:gd name="T51" fmla="*/ 232 h 232"/>
                <a:gd name="T52" fmla="*/ 66 w 150"/>
                <a:gd name="T53" fmla="*/ 230 h 232"/>
                <a:gd name="T54" fmla="*/ 51 w 150"/>
                <a:gd name="T55" fmla="*/ 225 h 232"/>
                <a:gd name="T56" fmla="*/ 38 w 150"/>
                <a:gd name="T57" fmla="*/ 216 h 232"/>
                <a:gd name="T58" fmla="*/ 26 w 150"/>
                <a:gd name="T59" fmla="*/ 206 h 232"/>
                <a:gd name="T60" fmla="*/ 15 w 150"/>
                <a:gd name="T61" fmla="*/ 196 h 232"/>
                <a:gd name="T62" fmla="*/ 8 w 150"/>
                <a:gd name="T63" fmla="*/ 185 h 232"/>
                <a:gd name="T64" fmla="*/ 0 w 150"/>
                <a:gd name="T65" fmla="*/ 175 h 232"/>
                <a:gd name="T66" fmla="*/ 66 w 150"/>
                <a:gd name="T67" fmla="*/ 1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0" h="232">
                  <a:moveTo>
                    <a:pt x="66" y="12"/>
                  </a:moveTo>
                  <a:lnTo>
                    <a:pt x="69" y="11"/>
                  </a:lnTo>
                  <a:lnTo>
                    <a:pt x="73" y="9"/>
                  </a:lnTo>
                  <a:lnTo>
                    <a:pt x="79" y="6"/>
                  </a:lnTo>
                  <a:lnTo>
                    <a:pt x="88" y="4"/>
                  </a:lnTo>
                  <a:lnTo>
                    <a:pt x="99" y="2"/>
                  </a:lnTo>
                  <a:lnTo>
                    <a:pt x="107" y="0"/>
                  </a:lnTo>
                  <a:lnTo>
                    <a:pt x="118" y="0"/>
                  </a:lnTo>
                  <a:lnTo>
                    <a:pt x="127" y="4"/>
                  </a:lnTo>
                  <a:lnTo>
                    <a:pt x="129" y="6"/>
                  </a:lnTo>
                  <a:lnTo>
                    <a:pt x="133" y="11"/>
                  </a:lnTo>
                  <a:lnTo>
                    <a:pt x="133" y="14"/>
                  </a:lnTo>
                  <a:lnTo>
                    <a:pt x="135" y="19"/>
                  </a:lnTo>
                  <a:lnTo>
                    <a:pt x="137" y="23"/>
                  </a:lnTo>
                  <a:lnTo>
                    <a:pt x="140" y="28"/>
                  </a:lnTo>
                  <a:lnTo>
                    <a:pt x="140" y="33"/>
                  </a:lnTo>
                  <a:lnTo>
                    <a:pt x="140" y="40"/>
                  </a:lnTo>
                  <a:lnTo>
                    <a:pt x="142" y="45"/>
                  </a:lnTo>
                  <a:lnTo>
                    <a:pt x="142" y="50"/>
                  </a:lnTo>
                  <a:lnTo>
                    <a:pt x="142" y="57"/>
                  </a:lnTo>
                  <a:lnTo>
                    <a:pt x="144" y="64"/>
                  </a:lnTo>
                  <a:lnTo>
                    <a:pt x="144" y="71"/>
                  </a:lnTo>
                  <a:lnTo>
                    <a:pt x="146" y="77"/>
                  </a:lnTo>
                  <a:lnTo>
                    <a:pt x="146" y="83"/>
                  </a:lnTo>
                  <a:lnTo>
                    <a:pt x="146" y="89"/>
                  </a:lnTo>
                  <a:lnTo>
                    <a:pt x="146" y="96"/>
                  </a:lnTo>
                  <a:lnTo>
                    <a:pt x="148" y="103"/>
                  </a:lnTo>
                  <a:lnTo>
                    <a:pt x="148" y="108"/>
                  </a:lnTo>
                  <a:lnTo>
                    <a:pt x="148" y="115"/>
                  </a:lnTo>
                  <a:lnTo>
                    <a:pt x="148" y="120"/>
                  </a:lnTo>
                  <a:lnTo>
                    <a:pt x="150" y="127"/>
                  </a:lnTo>
                  <a:lnTo>
                    <a:pt x="150" y="131"/>
                  </a:lnTo>
                  <a:lnTo>
                    <a:pt x="150" y="136"/>
                  </a:lnTo>
                  <a:lnTo>
                    <a:pt x="150" y="139"/>
                  </a:lnTo>
                  <a:lnTo>
                    <a:pt x="150" y="144"/>
                  </a:lnTo>
                  <a:lnTo>
                    <a:pt x="150" y="151"/>
                  </a:lnTo>
                  <a:lnTo>
                    <a:pt x="150" y="156"/>
                  </a:lnTo>
                  <a:lnTo>
                    <a:pt x="150" y="158"/>
                  </a:lnTo>
                  <a:lnTo>
                    <a:pt x="150" y="163"/>
                  </a:lnTo>
                  <a:lnTo>
                    <a:pt x="148" y="168"/>
                  </a:lnTo>
                  <a:lnTo>
                    <a:pt x="146" y="175"/>
                  </a:lnTo>
                  <a:lnTo>
                    <a:pt x="142" y="180"/>
                  </a:lnTo>
                  <a:lnTo>
                    <a:pt x="137" y="187"/>
                  </a:lnTo>
                  <a:lnTo>
                    <a:pt x="133" y="194"/>
                  </a:lnTo>
                  <a:lnTo>
                    <a:pt x="129" y="201"/>
                  </a:lnTo>
                  <a:lnTo>
                    <a:pt x="122" y="206"/>
                  </a:lnTo>
                  <a:lnTo>
                    <a:pt x="116" y="213"/>
                  </a:lnTo>
                  <a:lnTo>
                    <a:pt x="109" y="218"/>
                  </a:lnTo>
                  <a:lnTo>
                    <a:pt x="103" y="223"/>
                  </a:lnTo>
                  <a:lnTo>
                    <a:pt x="97" y="226"/>
                  </a:lnTo>
                  <a:lnTo>
                    <a:pt x="88" y="230"/>
                  </a:lnTo>
                  <a:lnTo>
                    <a:pt x="81" y="232"/>
                  </a:lnTo>
                  <a:lnTo>
                    <a:pt x="75" y="232"/>
                  </a:lnTo>
                  <a:lnTo>
                    <a:pt x="66" y="230"/>
                  </a:lnTo>
                  <a:lnTo>
                    <a:pt x="58" y="228"/>
                  </a:lnTo>
                  <a:lnTo>
                    <a:pt x="51" y="225"/>
                  </a:lnTo>
                  <a:lnTo>
                    <a:pt x="45" y="221"/>
                  </a:lnTo>
                  <a:lnTo>
                    <a:pt x="38" y="216"/>
                  </a:lnTo>
                  <a:lnTo>
                    <a:pt x="32" y="211"/>
                  </a:lnTo>
                  <a:lnTo>
                    <a:pt x="26" y="206"/>
                  </a:lnTo>
                  <a:lnTo>
                    <a:pt x="21" y="201"/>
                  </a:lnTo>
                  <a:lnTo>
                    <a:pt x="15" y="196"/>
                  </a:lnTo>
                  <a:lnTo>
                    <a:pt x="10" y="190"/>
                  </a:lnTo>
                  <a:lnTo>
                    <a:pt x="8" y="185"/>
                  </a:lnTo>
                  <a:lnTo>
                    <a:pt x="4" y="182"/>
                  </a:lnTo>
                  <a:lnTo>
                    <a:pt x="0" y="175"/>
                  </a:lnTo>
                  <a:lnTo>
                    <a:pt x="0" y="173"/>
                  </a:lnTo>
                  <a:lnTo>
                    <a:pt x="66" y="12"/>
                  </a:lnTo>
                  <a:lnTo>
                    <a:pt x="66" y="12"/>
                  </a:lnTo>
                  <a:close/>
                </a:path>
              </a:pathLst>
            </a:custGeom>
            <a:solidFill>
              <a:srgbClr val="807D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9"/>
            <p:cNvSpPr>
              <a:spLocks/>
            </p:cNvSpPr>
            <p:nvPr/>
          </p:nvSpPr>
          <p:spPr bwMode="auto">
            <a:xfrm>
              <a:off x="2787" y="2944"/>
              <a:ext cx="138" cy="102"/>
            </a:xfrm>
            <a:custGeom>
              <a:avLst/>
              <a:gdLst>
                <a:gd name="T0" fmla="*/ 89 w 138"/>
                <a:gd name="T1" fmla="*/ 0 h 102"/>
                <a:gd name="T2" fmla="*/ 80 w 138"/>
                <a:gd name="T3" fmla="*/ 0 h 102"/>
                <a:gd name="T4" fmla="*/ 74 w 138"/>
                <a:gd name="T5" fmla="*/ 0 h 102"/>
                <a:gd name="T6" fmla="*/ 65 w 138"/>
                <a:gd name="T7" fmla="*/ 1 h 102"/>
                <a:gd name="T8" fmla="*/ 59 w 138"/>
                <a:gd name="T9" fmla="*/ 3 h 102"/>
                <a:gd name="T10" fmla="*/ 50 w 138"/>
                <a:gd name="T11" fmla="*/ 5 h 102"/>
                <a:gd name="T12" fmla="*/ 44 w 138"/>
                <a:gd name="T13" fmla="*/ 8 h 102"/>
                <a:gd name="T14" fmla="*/ 37 w 138"/>
                <a:gd name="T15" fmla="*/ 12 h 102"/>
                <a:gd name="T16" fmla="*/ 31 w 138"/>
                <a:gd name="T17" fmla="*/ 17 h 102"/>
                <a:gd name="T18" fmla="*/ 24 w 138"/>
                <a:gd name="T19" fmla="*/ 20 h 102"/>
                <a:gd name="T20" fmla="*/ 20 w 138"/>
                <a:gd name="T21" fmla="*/ 25 h 102"/>
                <a:gd name="T22" fmla="*/ 13 w 138"/>
                <a:gd name="T23" fmla="*/ 29 h 102"/>
                <a:gd name="T24" fmla="*/ 11 w 138"/>
                <a:gd name="T25" fmla="*/ 36 h 102"/>
                <a:gd name="T26" fmla="*/ 7 w 138"/>
                <a:gd name="T27" fmla="*/ 41 h 102"/>
                <a:gd name="T28" fmla="*/ 5 w 138"/>
                <a:gd name="T29" fmla="*/ 48 h 102"/>
                <a:gd name="T30" fmla="*/ 3 w 138"/>
                <a:gd name="T31" fmla="*/ 54 h 102"/>
                <a:gd name="T32" fmla="*/ 3 w 138"/>
                <a:gd name="T33" fmla="*/ 61 h 102"/>
                <a:gd name="T34" fmla="*/ 0 w 138"/>
                <a:gd name="T35" fmla="*/ 66 h 102"/>
                <a:gd name="T36" fmla="*/ 3 w 138"/>
                <a:gd name="T37" fmla="*/ 73 h 102"/>
                <a:gd name="T38" fmla="*/ 5 w 138"/>
                <a:gd name="T39" fmla="*/ 77 h 102"/>
                <a:gd name="T40" fmla="*/ 7 w 138"/>
                <a:gd name="T41" fmla="*/ 82 h 102"/>
                <a:gd name="T42" fmla="*/ 11 w 138"/>
                <a:gd name="T43" fmla="*/ 89 h 102"/>
                <a:gd name="T44" fmla="*/ 20 w 138"/>
                <a:gd name="T45" fmla="*/ 96 h 102"/>
                <a:gd name="T46" fmla="*/ 28 w 138"/>
                <a:gd name="T47" fmla="*/ 99 h 102"/>
                <a:gd name="T48" fmla="*/ 37 w 138"/>
                <a:gd name="T49" fmla="*/ 101 h 102"/>
                <a:gd name="T50" fmla="*/ 44 w 138"/>
                <a:gd name="T51" fmla="*/ 102 h 102"/>
                <a:gd name="T52" fmla="*/ 50 w 138"/>
                <a:gd name="T53" fmla="*/ 102 h 102"/>
                <a:gd name="T54" fmla="*/ 54 w 138"/>
                <a:gd name="T55" fmla="*/ 102 h 102"/>
                <a:gd name="T56" fmla="*/ 59 w 138"/>
                <a:gd name="T57" fmla="*/ 101 h 102"/>
                <a:gd name="T58" fmla="*/ 65 w 138"/>
                <a:gd name="T59" fmla="*/ 99 h 102"/>
                <a:gd name="T60" fmla="*/ 72 w 138"/>
                <a:gd name="T61" fmla="*/ 96 h 102"/>
                <a:gd name="T62" fmla="*/ 78 w 138"/>
                <a:gd name="T63" fmla="*/ 92 h 102"/>
                <a:gd name="T64" fmla="*/ 84 w 138"/>
                <a:gd name="T65" fmla="*/ 89 h 102"/>
                <a:gd name="T66" fmla="*/ 93 w 138"/>
                <a:gd name="T67" fmla="*/ 84 h 102"/>
                <a:gd name="T68" fmla="*/ 102 w 138"/>
                <a:gd name="T69" fmla="*/ 80 h 102"/>
                <a:gd name="T70" fmla="*/ 108 w 138"/>
                <a:gd name="T71" fmla="*/ 75 h 102"/>
                <a:gd name="T72" fmla="*/ 115 w 138"/>
                <a:gd name="T73" fmla="*/ 70 h 102"/>
                <a:gd name="T74" fmla="*/ 119 w 138"/>
                <a:gd name="T75" fmla="*/ 65 h 102"/>
                <a:gd name="T76" fmla="*/ 125 w 138"/>
                <a:gd name="T77" fmla="*/ 60 h 102"/>
                <a:gd name="T78" fmla="*/ 132 w 138"/>
                <a:gd name="T79" fmla="*/ 53 h 102"/>
                <a:gd name="T80" fmla="*/ 134 w 138"/>
                <a:gd name="T81" fmla="*/ 48 h 102"/>
                <a:gd name="T82" fmla="*/ 136 w 138"/>
                <a:gd name="T83" fmla="*/ 42 h 102"/>
                <a:gd name="T84" fmla="*/ 138 w 138"/>
                <a:gd name="T85" fmla="*/ 39 h 102"/>
                <a:gd name="T86" fmla="*/ 138 w 138"/>
                <a:gd name="T87" fmla="*/ 32 h 102"/>
                <a:gd name="T88" fmla="*/ 136 w 138"/>
                <a:gd name="T89" fmla="*/ 27 h 102"/>
                <a:gd name="T90" fmla="*/ 132 w 138"/>
                <a:gd name="T91" fmla="*/ 22 h 102"/>
                <a:gd name="T92" fmla="*/ 130 w 138"/>
                <a:gd name="T93" fmla="*/ 18 h 102"/>
                <a:gd name="T94" fmla="*/ 121 w 138"/>
                <a:gd name="T95" fmla="*/ 12 h 102"/>
                <a:gd name="T96" fmla="*/ 112 w 138"/>
                <a:gd name="T97" fmla="*/ 7 h 102"/>
                <a:gd name="T98" fmla="*/ 104 w 138"/>
                <a:gd name="T99" fmla="*/ 3 h 102"/>
                <a:gd name="T100" fmla="*/ 95 w 138"/>
                <a:gd name="T101" fmla="*/ 0 h 102"/>
                <a:gd name="T102" fmla="*/ 91 w 138"/>
                <a:gd name="T103" fmla="*/ 0 h 102"/>
                <a:gd name="T104" fmla="*/ 89 w 138"/>
                <a:gd name="T105" fmla="*/ 0 h 102"/>
                <a:gd name="T106" fmla="*/ 89 w 138"/>
                <a:gd name="T107" fmla="*/ 0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8" h="102">
                  <a:moveTo>
                    <a:pt x="89" y="0"/>
                  </a:moveTo>
                  <a:lnTo>
                    <a:pt x="80" y="0"/>
                  </a:lnTo>
                  <a:lnTo>
                    <a:pt x="74" y="0"/>
                  </a:lnTo>
                  <a:lnTo>
                    <a:pt x="65" y="1"/>
                  </a:lnTo>
                  <a:lnTo>
                    <a:pt x="59" y="3"/>
                  </a:lnTo>
                  <a:lnTo>
                    <a:pt x="50" y="5"/>
                  </a:lnTo>
                  <a:lnTo>
                    <a:pt x="44" y="8"/>
                  </a:lnTo>
                  <a:lnTo>
                    <a:pt x="37" y="12"/>
                  </a:lnTo>
                  <a:lnTo>
                    <a:pt x="31" y="17"/>
                  </a:lnTo>
                  <a:lnTo>
                    <a:pt x="24" y="20"/>
                  </a:lnTo>
                  <a:lnTo>
                    <a:pt x="20" y="25"/>
                  </a:lnTo>
                  <a:lnTo>
                    <a:pt x="13" y="29"/>
                  </a:lnTo>
                  <a:lnTo>
                    <a:pt x="11" y="36"/>
                  </a:lnTo>
                  <a:lnTo>
                    <a:pt x="7" y="41"/>
                  </a:lnTo>
                  <a:lnTo>
                    <a:pt x="5" y="48"/>
                  </a:lnTo>
                  <a:lnTo>
                    <a:pt x="3" y="54"/>
                  </a:lnTo>
                  <a:lnTo>
                    <a:pt x="3" y="61"/>
                  </a:lnTo>
                  <a:lnTo>
                    <a:pt x="0" y="66"/>
                  </a:lnTo>
                  <a:lnTo>
                    <a:pt x="3" y="73"/>
                  </a:lnTo>
                  <a:lnTo>
                    <a:pt x="5" y="77"/>
                  </a:lnTo>
                  <a:lnTo>
                    <a:pt x="7" y="82"/>
                  </a:lnTo>
                  <a:lnTo>
                    <a:pt x="11" y="89"/>
                  </a:lnTo>
                  <a:lnTo>
                    <a:pt x="20" y="96"/>
                  </a:lnTo>
                  <a:lnTo>
                    <a:pt x="28" y="99"/>
                  </a:lnTo>
                  <a:lnTo>
                    <a:pt x="37" y="101"/>
                  </a:lnTo>
                  <a:lnTo>
                    <a:pt x="44" y="102"/>
                  </a:lnTo>
                  <a:lnTo>
                    <a:pt x="50" y="102"/>
                  </a:lnTo>
                  <a:lnTo>
                    <a:pt x="54" y="102"/>
                  </a:lnTo>
                  <a:lnTo>
                    <a:pt x="59" y="101"/>
                  </a:lnTo>
                  <a:lnTo>
                    <a:pt x="65" y="99"/>
                  </a:lnTo>
                  <a:lnTo>
                    <a:pt x="72" y="96"/>
                  </a:lnTo>
                  <a:lnTo>
                    <a:pt x="78" y="92"/>
                  </a:lnTo>
                  <a:lnTo>
                    <a:pt x="84" y="89"/>
                  </a:lnTo>
                  <a:lnTo>
                    <a:pt x="93" y="84"/>
                  </a:lnTo>
                  <a:lnTo>
                    <a:pt x="102" y="80"/>
                  </a:lnTo>
                  <a:lnTo>
                    <a:pt x="108" y="75"/>
                  </a:lnTo>
                  <a:lnTo>
                    <a:pt x="115" y="70"/>
                  </a:lnTo>
                  <a:lnTo>
                    <a:pt x="119" y="65"/>
                  </a:lnTo>
                  <a:lnTo>
                    <a:pt x="125" y="60"/>
                  </a:lnTo>
                  <a:lnTo>
                    <a:pt x="132" y="53"/>
                  </a:lnTo>
                  <a:lnTo>
                    <a:pt x="134" y="48"/>
                  </a:lnTo>
                  <a:lnTo>
                    <a:pt x="136" y="42"/>
                  </a:lnTo>
                  <a:lnTo>
                    <a:pt x="138" y="39"/>
                  </a:lnTo>
                  <a:lnTo>
                    <a:pt x="138" y="32"/>
                  </a:lnTo>
                  <a:lnTo>
                    <a:pt x="136" y="27"/>
                  </a:lnTo>
                  <a:lnTo>
                    <a:pt x="132" y="22"/>
                  </a:lnTo>
                  <a:lnTo>
                    <a:pt x="130" y="18"/>
                  </a:lnTo>
                  <a:lnTo>
                    <a:pt x="121" y="12"/>
                  </a:lnTo>
                  <a:lnTo>
                    <a:pt x="112" y="7"/>
                  </a:lnTo>
                  <a:lnTo>
                    <a:pt x="104" y="3"/>
                  </a:lnTo>
                  <a:lnTo>
                    <a:pt x="95" y="0"/>
                  </a:lnTo>
                  <a:lnTo>
                    <a:pt x="91" y="0"/>
                  </a:lnTo>
                  <a:lnTo>
                    <a:pt x="89" y="0"/>
                  </a:lnTo>
                  <a:lnTo>
                    <a:pt x="89" y="0"/>
                  </a:lnTo>
                  <a:close/>
                </a:path>
              </a:pathLst>
            </a:custGeom>
            <a:solidFill>
              <a:srgbClr val="8C8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0"/>
            <p:cNvSpPr>
              <a:spLocks/>
            </p:cNvSpPr>
            <p:nvPr/>
          </p:nvSpPr>
          <p:spPr bwMode="auto">
            <a:xfrm>
              <a:off x="2635" y="2829"/>
              <a:ext cx="116" cy="111"/>
            </a:xfrm>
            <a:custGeom>
              <a:avLst/>
              <a:gdLst>
                <a:gd name="T0" fmla="*/ 66 w 116"/>
                <a:gd name="T1" fmla="*/ 2 h 111"/>
                <a:gd name="T2" fmla="*/ 58 w 116"/>
                <a:gd name="T3" fmla="*/ 3 h 111"/>
                <a:gd name="T4" fmla="*/ 49 w 116"/>
                <a:gd name="T5" fmla="*/ 7 h 111"/>
                <a:gd name="T6" fmla="*/ 41 w 116"/>
                <a:gd name="T7" fmla="*/ 12 h 111"/>
                <a:gd name="T8" fmla="*/ 32 w 116"/>
                <a:gd name="T9" fmla="*/ 17 h 111"/>
                <a:gd name="T10" fmla="*/ 23 w 116"/>
                <a:gd name="T11" fmla="*/ 22 h 111"/>
                <a:gd name="T12" fmla="*/ 17 w 116"/>
                <a:gd name="T13" fmla="*/ 29 h 111"/>
                <a:gd name="T14" fmla="*/ 10 w 116"/>
                <a:gd name="T15" fmla="*/ 36 h 111"/>
                <a:gd name="T16" fmla="*/ 6 w 116"/>
                <a:gd name="T17" fmla="*/ 43 h 111"/>
                <a:gd name="T18" fmla="*/ 2 w 116"/>
                <a:gd name="T19" fmla="*/ 46 h 111"/>
                <a:gd name="T20" fmla="*/ 2 w 116"/>
                <a:gd name="T21" fmla="*/ 51 h 111"/>
                <a:gd name="T22" fmla="*/ 0 w 116"/>
                <a:gd name="T23" fmla="*/ 55 h 111"/>
                <a:gd name="T24" fmla="*/ 0 w 116"/>
                <a:gd name="T25" fmla="*/ 60 h 111"/>
                <a:gd name="T26" fmla="*/ 0 w 116"/>
                <a:gd name="T27" fmla="*/ 63 h 111"/>
                <a:gd name="T28" fmla="*/ 0 w 116"/>
                <a:gd name="T29" fmla="*/ 68 h 111"/>
                <a:gd name="T30" fmla="*/ 2 w 116"/>
                <a:gd name="T31" fmla="*/ 72 h 111"/>
                <a:gd name="T32" fmla="*/ 4 w 116"/>
                <a:gd name="T33" fmla="*/ 79 h 111"/>
                <a:gd name="T34" fmla="*/ 4 w 116"/>
                <a:gd name="T35" fmla="*/ 82 h 111"/>
                <a:gd name="T36" fmla="*/ 6 w 116"/>
                <a:gd name="T37" fmla="*/ 86 h 111"/>
                <a:gd name="T38" fmla="*/ 8 w 116"/>
                <a:gd name="T39" fmla="*/ 91 h 111"/>
                <a:gd name="T40" fmla="*/ 10 w 116"/>
                <a:gd name="T41" fmla="*/ 96 h 111"/>
                <a:gd name="T42" fmla="*/ 17 w 116"/>
                <a:gd name="T43" fmla="*/ 101 h 111"/>
                <a:gd name="T44" fmla="*/ 25 w 116"/>
                <a:gd name="T45" fmla="*/ 108 h 111"/>
                <a:gd name="T46" fmla="*/ 28 w 116"/>
                <a:gd name="T47" fmla="*/ 110 h 111"/>
                <a:gd name="T48" fmla="*/ 34 w 116"/>
                <a:gd name="T49" fmla="*/ 111 h 111"/>
                <a:gd name="T50" fmla="*/ 38 w 116"/>
                <a:gd name="T51" fmla="*/ 111 h 111"/>
                <a:gd name="T52" fmla="*/ 45 w 116"/>
                <a:gd name="T53" fmla="*/ 111 h 111"/>
                <a:gd name="T54" fmla="*/ 51 w 116"/>
                <a:gd name="T55" fmla="*/ 110 h 111"/>
                <a:gd name="T56" fmla="*/ 58 w 116"/>
                <a:gd name="T57" fmla="*/ 108 h 111"/>
                <a:gd name="T58" fmla="*/ 64 w 116"/>
                <a:gd name="T59" fmla="*/ 106 h 111"/>
                <a:gd name="T60" fmla="*/ 71 w 116"/>
                <a:gd name="T61" fmla="*/ 104 h 111"/>
                <a:gd name="T62" fmla="*/ 77 w 116"/>
                <a:gd name="T63" fmla="*/ 101 h 111"/>
                <a:gd name="T64" fmla="*/ 84 w 116"/>
                <a:gd name="T65" fmla="*/ 96 h 111"/>
                <a:gd name="T66" fmla="*/ 90 w 116"/>
                <a:gd name="T67" fmla="*/ 92 h 111"/>
                <a:gd name="T68" fmla="*/ 97 w 116"/>
                <a:gd name="T69" fmla="*/ 87 h 111"/>
                <a:gd name="T70" fmla="*/ 101 w 116"/>
                <a:gd name="T71" fmla="*/ 82 h 111"/>
                <a:gd name="T72" fmla="*/ 107 w 116"/>
                <a:gd name="T73" fmla="*/ 77 h 111"/>
                <a:gd name="T74" fmla="*/ 112 w 116"/>
                <a:gd name="T75" fmla="*/ 70 h 111"/>
                <a:gd name="T76" fmla="*/ 116 w 116"/>
                <a:gd name="T77" fmla="*/ 65 h 111"/>
                <a:gd name="T78" fmla="*/ 116 w 116"/>
                <a:gd name="T79" fmla="*/ 58 h 111"/>
                <a:gd name="T80" fmla="*/ 116 w 116"/>
                <a:gd name="T81" fmla="*/ 51 h 111"/>
                <a:gd name="T82" fmla="*/ 116 w 116"/>
                <a:gd name="T83" fmla="*/ 44 h 111"/>
                <a:gd name="T84" fmla="*/ 116 w 116"/>
                <a:gd name="T85" fmla="*/ 38 h 111"/>
                <a:gd name="T86" fmla="*/ 114 w 116"/>
                <a:gd name="T87" fmla="*/ 31 h 111"/>
                <a:gd name="T88" fmla="*/ 112 w 116"/>
                <a:gd name="T89" fmla="*/ 26 h 111"/>
                <a:gd name="T90" fmla="*/ 107 w 116"/>
                <a:gd name="T91" fmla="*/ 20 h 111"/>
                <a:gd name="T92" fmla="*/ 105 w 116"/>
                <a:gd name="T93" fmla="*/ 17 h 111"/>
                <a:gd name="T94" fmla="*/ 101 w 116"/>
                <a:gd name="T95" fmla="*/ 12 h 111"/>
                <a:gd name="T96" fmla="*/ 94 w 116"/>
                <a:gd name="T97" fmla="*/ 9 h 111"/>
                <a:gd name="T98" fmla="*/ 90 w 116"/>
                <a:gd name="T99" fmla="*/ 5 h 111"/>
                <a:gd name="T100" fmla="*/ 86 w 116"/>
                <a:gd name="T101" fmla="*/ 3 h 111"/>
                <a:gd name="T102" fmla="*/ 75 w 116"/>
                <a:gd name="T103" fmla="*/ 0 h 111"/>
                <a:gd name="T104" fmla="*/ 66 w 116"/>
                <a:gd name="T105" fmla="*/ 2 h 111"/>
                <a:gd name="T106" fmla="*/ 66 w 116"/>
                <a:gd name="T107" fmla="*/ 2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6" h="111">
                  <a:moveTo>
                    <a:pt x="66" y="2"/>
                  </a:moveTo>
                  <a:lnTo>
                    <a:pt x="58" y="3"/>
                  </a:lnTo>
                  <a:lnTo>
                    <a:pt x="49" y="7"/>
                  </a:lnTo>
                  <a:lnTo>
                    <a:pt x="41" y="12"/>
                  </a:lnTo>
                  <a:lnTo>
                    <a:pt x="32" y="17"/>
                  </a:lnTo>
                  <a:lnTo>
                    <a:pt x="23" y="22"/>
                  </a:lnTo>
                  <a:lnTo>
                    <a:pt x="17" y="29"/>
                  </a:lnTo>
                  <a:lnTo>
                    <a:pt x="10" y="36"/>
                  </a:lnTo>
                  <a:lnTo>
                    <a:pt x="6" y="43"/>
                  </a:lnTo>
                  <a:lnTo>
                    <a:pt x="2" y="46"/>
                  </a:lnTo>
                  <a:lnTo>
                    <a:pt x="2" y="51"/>
                  </a:lnTo>
                  <a:lnTo>
                    <a:pt x="0" y="55"/>
                  </a:lnTo>
                  <a:lnTo>
                    <a:pt x="0" y="60"/>
                  </a:lnTo>
                  <a:lnTo>
                    <a:pt x="0" y="63"/>
                  </a:lnTo>
                  <a:lnTo>
                    <a:pt x="0" y="68"/>
                  </a:lnTo>
                  <a:lnTo>
                    <a:pt x="2" y="72"/>
                  </a:lnTo>
                  <a:lnTo>
                    <a:pt x="4" y="79"/>
                  </a:lnTo>
                  <a:lnTo>
                    <a:pt x="4" y="82"/>
                  </a:lnTo>
                  <a:lnTo>
                    <a:pt x="6" y="86"/>
                  </a:lnTo>
                  <a:lnTo>
                    <a:pt x="8" y="91"/>
                  </a:lnTo>
                  <a:lnTo>
                    <a:pt x="10" y="96"/>
                  </a:lnTo>
                  <a:lnTo>
                    <a:pt x="17" y="101"/>
                  </a:lnTo>
                  <a:lnTo>
                    <a:pt x="25" y="108"/>
                  </a:lnTo>
                  <a:lnTo>
                    <a:pt x="28" y="110"/>
                  </a:lnTo>
                  <a:lnTo>
                    <a:pt x="34" y="111"/>
                  </a:lnTo>
                  <a:lnTo>
                    <a:pt x="38" y="111"/>
                  </a:lnTo>
                  <a:lnTo>
                    <a:pt x="45" y="111"/>
                  </a:lnTo>
                  <a:lnTo>
                    <a:pt x="51" y="110"/>
                  </a:lnTo>
                  <a:lnTo>
                    <a:pt x="58" y="108"/>
                  </a:lnTo>
                  <a:lnTo>
                    <a:pt x="64" y="106"/>
                  </a:lnTo>
                  <a:lnTo>
                    <a:pt x="71" y="104"/>
                  </a:lnTo>
                  <a:lnTo>
                    <a:pt x="77" y="101"/>
                  </a:lnTo>
                  <a:lnTo>
                    <a:pt x="84" y="96"/>
                  </a:lnTo>
                  <a:lnTo>
                    <a:pt x="90" y="92"/>
                  </a:lnTo>
                  <a:lnTo>
                    <a:pt x="97" y="87"/>
                  </a:lnTo>
                  <a:lnTo>
                    <a:pt x="101" y="82"/>
                  </a:lnTo>
                  <a:lnTo>
                    <a:pt x="107" y="77"/>
                  </a:lnTo>
                  <a:lnTo>
                    <a:pt x="112" y="70"/>
                  </a:lnTo>
                  <a:lnTo>
                    <a:pt x="116" y="65"/>
                  </a:lnTo>
                  <a:lnTo>
                    <a:pt x="116" y="58"/>
                  </a:lnTo>
                  <a:lnTo>
                    <a:pt x="116" y="51"/>
                  </a:lnTo>
                  <a:lnTo>
                    <a:pt x="116" y="44"/>
                  </a:lnTo>
                  <a:lnTo>
                    <a:pt x="116" y="38"/>
                  </a:lnTo>
                  <a:lnTo>
                    <a:pt x="114" y="31"/>
                  </a:lnTo>
                  <a:lnTo>
                    <a:pt x="112" y="26"/>
                  </a:lnTo>
                  <a:lnTo>
                    <a:pt x="107" y="20"/>
                  </a:lnTo>
                  <a:lnTo>
                    <a:pt x="105" y="17"/>
                  </a:lnTo>
                  <a:lnTo>
                    <a:pt x="101" y="12"/>
                  </a:lnTo>
                  <a:lnTo>
                    <a:pt x="94" y="9"/>
                  </a:lnTo>
                  <a:lnTo>
                    <a:pt x="90" y="5"/>
                  </a:lnTo>
                  <a:lnTo>
                    <a:pt x="86" y="3"/>
                  </a:lnTo>
                  <a:lnTo>
                    <a:pt x="75" y="0"/>
                  </a:lnTo>
                  <a:lnTo>
                    <a:pt x="66" y="2"/>
                  </a:lnTo>
                  <a:lnTo>
                    <a:pt x="66" y="2"/>
                  </a:lnTo>
                  <a:close/>
                </a:path>
              </a:pathLst>
            </a:custGeom>
            <a:solidFill>
              <a:srgbClr val="8C8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1"/>
            <p:cNvSpPr>
              <a:spLocks/>
            </p:cNvSpPr>
            <p:nvPr/>
          </p:nvSpPr>
          <p:spPr bwMode="auto">
            <a:xfrm>
              <a:off x="2439" y="2784"/>
              <a:ext cx="112" cy="112"/>
            </a:xfrm>
            <a:custGeom>
              <a:avLst/>
              <a:gdLst>
                <a:gd name="T0" fmla="*/ 64 w 112"/>
                <a:gd name="T1" fmla="*/ 2 h 112"/>
                <a:gd name="T2" fmla="*/ 56 w 112"/>
                <a:gd name="T3" fmla="*/ 4 h 112"/>
                <a:gd name="T4" fmla="*/ 47 w 112"/>
                <a:gd name="T5" fmla="*/ 6 h 112"/>
                <a:gd name="T6" fmla="*/ 39 w 112"/>
                <a:gd name="T7" fmla="*/ 9 h 112"/>
                <a:gd name="T8" fmla="*/ 30 w 112"/>
                <a:gd name="T9" fmla="*/ 14 h 112"/>
                <a:gd name="T10" fmla="*/ 21 w 112"/>
                <a:gd name="T11" fmla="*/ 21 h 112"/>
                <a:gd name="T12" fmla="*/ 15 w 112"/>
                <a:gd name="T13" fmla="*/ 28 h 112"/>
                <a:gd name="T14" fmla="*/ 13 w 112"/>
                <a:gd name="T15" fmla="*/ 31 h 112"/>
                <a:gd name="T16" fmla="*/ 11 w 112"/>
                <a:gd name="T17" fmla="*/ 35 h 112"/>
                <a:gd name="T18" fmla="*/ 6 w 112"/>
                <a:gd name="T19" fmla="*/ 40 h 112"/>
                <a:gd name="T20" fmla="*/ 6 w 112"/>
                <a:gd name="T21" fmla="*/ 45 h 112"/>
                <a:gd name="T22" fmla="*/ 4 w 112"/>
                <a:gd name="T23" fmla="*/ 50 h 112"/>
                <a:gd name="T24" fmla="*/ 2 w 112"/>
                <a:gd name="T25" fmla="*/ 54 h 112"/>
                <a:gd name="T26" fmla="*/ 0 w 112"/>
                <a:gd name="T27" fmla="*/ 59 h 112"/>
                <a:gd name="T28" fmla="*/ 0 w 112"/>
                <a:gd name="T29" fmla="*/ 64 h 112"/>
                <a:gd name="T30" fmla="*/ 0 w 112"/>
                <a:gd name="T31" fmla="*/ 69 h 112"/>
                <a:gd name="T32" fmla="*/ 0 w 112"/>
                <a:gd name="T33" fmla="*/ 74 h 112"/>
                <a:gd name="T34" fmla="*/ 0 w 112"/>
                <a:gd name="T35" fmla="*/ 77 h 112"/>
                <a:gd name="T36" fmla="*/ 2 w 112"/>
                <a:gd name="T37" fmla="*/ 83 h 112"/>
                <a:gd name="T38" fmla="*/ 2 w 112"/>
                <a:gd name="T39" fmla="*/ 88 h 112"/>
                <a:gd name="T40" fmla="*/ 4 w 112"/>
                <a:gd name="T41" fmla="*/ 91 h 112"/>
                <a:gd name="T42" fmla="*/ 6 w 112"/>
                <a:gd name="T43" fmla="*/ 95 h 112"/>
                <a:gd name="T44" fmla="*/ 11 w 112"/>
                <a:gd name="T45" fmla="*/ 100 h 112"/>
                <a:gd name="T46" fmla="*/ 13 w 112"/>
                <a:gd name="T47" fmla="*/ 101 h 112"/>
                <a:gd name="T48" fmla="*/ 19 w 112"/>
                <a:gd name="T49" fmla="*/ 105 h 112"/>
                <a:gd name="T50" fmla="*/ 23 w 112"/>
                <a:gd name="T51" fmla="*/ 107 h 112"/>
                <a:gd name="T52" fmla="*/ 30 w 112"/>
                <a:gd name="T53" fmla="*/ 110 h 112"/>
                <a:gd name="T54" fmla="*/ 36 w 112"/>
                <a:gd name="T55" fmla="*/ 110 h 112"/>
                <a:gd name="T56" fmla="*/ 41 w 112"/>
                <a:gd name="T57" fmla="*/ 112 h 112"/>
                <a:gd name="T58" fmla="*/ 47 w 112"/>
                <a:gd name="T59" fmla="*/ 112 h 112"/>
                <a:gd name="T60" fmla="*/ 54 w 112"/>
                <a:gd name="T61" fmla="*/ 112 h 112"/>
                <a:gd name="T62" fmla="*/ 60 w 112"/>
                <a:gd name="T63" fmla="*/ 110 h 112"/>
                <a:gd name="T64" fmla="*/ 67 w 112"/>
                <a:gd name="T65" fmla="*/ 108 h 112"/>
                <a:gd name="T66" fmla="*/ 71 w 112"/>
                <a:gd name="T67" fmla="*/ 107 h 112"/>
                <a:gd name="T68" fmla="*/ 77 w 112"/>
                <a:gd name="T69" fmla="*/ 105 h 112"/>
                <a:gd name="T70" fmla="*/ 84 w 112"/>
                <a:gd name="T71" fmla="*/ 100 h 112"/>
                <a:gd name="T72" fmla="*/ 88 w 112"/>
                <a:gd name="T73" fmla="*/ 96 h 112"/>
                <a:gd name="T74" fmla="*/ 92 w 112"/>
                <a:gd name="T75" fmla="*/ 91 h 112"/>
                <a:gd name="T76" fmla="*/ 99 w 112"/>
                <a:gd name="T77" fmla="*/ 86 h 112"/>
                <a:gd name="T78" fmla="*/ 101 w 112"/>
                <a:gd name="T79" fmla="*/ 79 h 112"/>
                <a:gd name="T80" fmla="*/ 105 w 112"/>
                <a:gd name="T81" fmla="*/ 72 h 112"/>
                <a:gd name="T82" fmla="*/ 107 w 112"/>
                <a:gd name="T83" fmla="*/ 65 h 112"/>
                <a:gd name="T84" fmla="*/ 112 w 112"/>
                <a:gd name="T85" fmla="*/ 57 h 112"/>
                <a:gd name="T86" fmla="*/ 112 w 112"/>
                <a:gd name="T87" fmla="*/ 52 h 112"/>
                <a:gd name="T88" fmla="*/ 112 w 112"/>
                <a:gd name="T89" fmla="*/ 48 h 112"/>
                <a:gd name="T90" fmla="*/ 112 w 112"/>
                <a:gd name="T91" fmla="*/ 43 h 112"/>
                <a:gd name="T92" fmla="*/ 112 w 112"/>
                <a:gd name="T93" fmla="*/ 42 h 112"/>
                <a:gd name="T94" fmla="*/ 110 w 112"/>
                <a:gd name="T95" fmla="*/ 33 h 112"/>
                <a:gd name="T96" fmla="*/ 110 w 112"/>
                <a:gd name="T97" fmla="*/ 28 h 112"/>
                <a:gd name="T98" fmla="*/ 107 w 112"/>
                <a:gd name="T99" fmla="*/ 21 h 112"/>
                <a:gd name="T100" fmla="*/ 105 w 112"/>
                <a:gd name="T101" fmla="*/ 18 h 112"/>
                <a:gd name="T102" fmla="*/ 101 w 112"/>
                <a:gd name="T103" fmla="*/ 12 h 112"/>
                <a:gd name="T104" fmla="*/ 99 w 112"/>
                <a:gd name="T105" fmla="*/ 11 h 112"/>
                <a:gd name="T106" fmla="*/ 90 w 112"/>
                <a:gd name="T107" fmla="*/ 6 h 112"/>
                <a:gd name="T108" fmla="*/ 82 w 112"/>
                <a:gd name="T109" fmla="*/ 2 h 112"/>
                <a:gd name="T110" fmla="*/ 71 w 112"/>
                <a:gd name="T111" fmla="*/ 0 h 112"/>
                <a:gd name="T112" fmla="*/ 64 w 112"/>
                <a:gd name="T113" fmla="*/ 2 h 112"/>
                <a:gd name="T114" fmla="*/ 64 w 112"/>
                <a:gd name="T115" fmla="*/ 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2" h="112">
                  <a:moveTo>
                    <a:pt x="64" y="2"/>
                  </a:moveTo>
                  <a:lnTo>
                    <a:pt x="56" y="4"/>
                  </a:lnTo>
                  <a:lnTo>
                    <a:pt x="47" y="6"/>
                  </a:lnTo>
                  <a:lnTo>
                    <a:pt x="39" y="9"/>
                  </a:lnTo>
                  <a:lnTo>
                    <a:pt x="30" y="14"/>
                  </a:lnTo>
                  <a:lnTo>
                    <a:pt x="21" y="21"/>
                  </a:lnTo>
                  <a:lnTo>
                    <a:pt x="15" y="28"/>
                  </a:lnTo>
                  <a:lnTo>
                    <a:pt x="13" y="31"/>
                  </a:lnTo>
                  <a:lnTo>
                    <a:pt x="11" y="35"/>
                  </a:lnTo>
                  <a:lnTo>
                    <a:pt x="6" y="40"/>
                  </a:lnTo>
                  <a:lnTo>
                    <a:pt x="6" y="45"/>
                  </a:lnTo>
                  <a:lnTo>
                    <a:pt x="4" y="50"/>
                  </a:lnTo>
                  <a:lnTo>
                    <a:pt x="2" y="54"/>
                  </a:lnTo>
                  <a:lnTo>
                    <a:pt x="0" y="59"/>
                  </a:lnTo>
                  <a:lnTo>
                    <a:pt x="0" y="64"/>
                  </a:lnTo>
                  <a:lnTo>
                    <a:pt x="0" y="69"/>
                  </a:lnTo>
                  <a:lnTo>
                    <a:pt x="0" y="74"/>
                  </a:lnTo>
                  <a:lnTo>
                    <a:pt x="0" y="77"/>
                  </a:lnTo>
                  <a:lnTo>
                    <a:pt x="2" y="83"/>
                  </a:lnTo>
                  <a:lnTo>
                    <a:pt x="2" y="88"/>
                  </a:lnTo>
                  <a:lnTo>
                    <a:pt x="4" y="91"/>
                  </a:lnTo>
                  <a:lnTo>
                    <a:pt x="6" y="95"/>
                  </a:lnTo>
                  <a:lnTo>
                    <a:pt x="11" y="100"/>
                  </a:lnTo>
                  <a:lnTo>
                    <a:pt x="13" y="101"/>
                  </a:lnTo>
                  <a:lnTo>
                    <a:pt x="19" y="105"/>
                  </a:lnTo>
                  <a:lnTo>
                    <a:pt x="23" y="107"/>
                  </a:lnTo>
                  <a:lnTo>
                    <a:pt x="30" y="110"/>
                  </a:lnTo>
                  <a:lnTo>
                    <a:pt x="36" y="110"/>
                  </a:lnTo>
                  <a:lnTo>
                    <a:pt x="41" y="112"/>
                  </a:lnTo>
                  <a:lnTo>
                    <a:pt x="47" y="112"/>
                  </a:lnTo>
                  <a:lnTo>
                    <a:pt x="54" y="112"/>
                  </a:lnTo>
                  <a:lnTo>
                    <a:pt x="60" y="110"/>
                  </a:lnTo>
                  <a:lnTo>
                    <a:pt x="67" y="108"/>
                  </a:lnTo>
                  <a:lnTo>
                    <a:pt x="71" y="107"/>
                  </a:lnTo>
                  <a:lnTo>
                    <a:pt x="77" y="105"/>
                  </a:lnTo>
                  <a:lnTo>
                    <a:pt x="84" y="100"/>
                  </a:lnTo>
                  <a:lnTo>
                    <a:pt x="88" y="96"/>
                  </a:lnTo>
                  <a:lnTo>
                    <a:pt x="92" y="91"/>
                  </a:lnTo>
                  <a:lnTo>
                    <a:pt x="99" y="86"/>
                  </a:lnTo>
                  <a:lnTo>
                    <a:pt x="101" y="79"/>
                  </a:lnTo>
                  <a:lnTo>
                    <a:pt x="105" y="72"/>
                  </a:lnTo>
                  <a:lnTo>
                    <a:pt x="107" y="65"/>
                  </a:lnTo>
                  <a:lnTo>
                    <a:pt x="112" y="57"/>
                  </a:lnTo>
                  <a:lnTo>
                    <a:pt x="112" y="52"/>
                  </a:lnTo>
                  <a:lnTo>
                    <a:pt x="112" y="48"/>
                  </a:lnTo>
                  <a:lnTo>
                    <a:pt x="112" y="43"/>
                  </a:lnTo>
                  <a:lnTo>
                    <a:pt x="112" y="42"/>
                  </a:lnTo>
                  <a:lnTo>
                    <a:pt x="110" y="33"/>
                  </a:lnTo>
                  <a:lnTo>
                    <a:pt x="110" y="28"/>
                  </a:lnTo>
                  <a:lnTo>
                    <a:pt x="107" y="21"/>
                  </a:lnTo>
                  <a:lnTo>
                    <a:pt x="105" y="18"/>
                  </a:lnTo>
                  <a:lnTo>
                    <a:pt x="101" y="12"/>
                  </a:lnTo>
                  <a:lnTo>
                    <a:pt x="99" y="11"/>
                  </a:lnTo>
                  <a:lnTo>
                    <a:pt x="90" y="6"/>
                  </a:lnTo>
                  <a:lnTo>
                    <a:pt x="82" y="2"/>
                  </a:lnTo>
                  <a:lnTo>
                    <a:pt x="71" y="0"/>
                  </a:lnTo>
                  <a:lnTo>
                    <a:pt x="64" y="2"/>
                  </a:lnTo>
                  <a:lnTo>
                    <a:pt x="64" y="2"/>
                  </a:lnTo>
                  <a:close/>
                </a:path>
              </a:pathLst>
            </a:custGeom>
            <a:solidFill>
              <a:srgbClr val="8C8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2"/>
            <p:cNvSpPr>
              <a:spLocks/>
            </p:cNvSpPr>
            <p:nvPr/>
          </p:nvSpPr>
          <p:spPr bwMode="auto">
            <a:xfrm>
              <a:off x="2243" y="2814"/>
              <a:ext cx="116" cy="116"/>
            </a:xfrm>
            <a:custGeom>
              <a:avLst/>
              <a:gdLst>
                <a:gd name="T0" fmla="*/ 41 w 116"/>
                <a:gd name="T1" fmla="*/ 0 h 116"/>
                <a:gd name="T2" fmla="*/ 32 w 116"/>
                <a:gd name="T3" fmla="*/ 3 h 116"/>
                <a:gd name="T4" fmla="*/ 26 w 116"/>
                <a:gd name="T5" fmla="*/ 6 h 116"/>
                <a:gd name="T6" fmla="*/ 17 w 116"/>
                <a:gd name="T7" fmla="*/ 13 h 116"/>
                <a:gd name="T8" fmla="*/ 11 w 116"/>
                <a:gd name="T9" fmla="*/ 22 h 116"/>
                <a:gd name="T10" fmla="*/ 9 w 116"/>
                <a:gd name="T11" fmla="*/ 25 h 116"/>
                <a:gd name="T12" fmla="*/ 4 w 116"/>
                <a:gd name="T13" fmla="*/ 29 h 116"/>
                <a:gd name="T14" fmla="*/ 2 w 116"/>
                <a:gd name="T15" fmla="*/ 34 h 116"/>
                <a:gd name="T16" fmla="*/ 2 w 116"/>
                <a:gd name="T17" fmla="*/ 39 h 116"/>
                <a:gd name="T18" fmla="*/ 0 w 116"/>
                <a:gd name="T19" fmla="*/ 42 h 116"/>
                <a:gd name="T20" fmla="*/ 0 w 116"/>
                <a:gd name="T21" fmla="*/ 47 h 116"/>
                <a:gd name="T22" fmla="*/ 0 w 116"/>
                <a:gd name="T23" fmla="*/ 53 h 116"/>
                <a:gd name="T24" fmla="*/ 2 w 116"/>
                <a:gd name="T25" fmla="*/ 58 h 116"/>
                <a:gd name="T26" fmla="*/ 2 w 116"/>
                <a:gd name="T27" fmla="*/ 61 h 116"/>
                <a:gd name="T28" fmla="*/ 4 w 116"/>
                <a:gd name="T29" fmla="*/ 66 h 116"/>
                <a:gd name="T30" fmla="*/ 6 w 116"/>
                <a:gd name="T31" fmla="*/ 70 h 116"/>
                <a:gd name="T32" fmla="*/ 9 w 116"/>
                <a:gd name="T33" fmla="*/ 75 h 116"/>
                <a:gd name="T34" fmla="*/ 13 w 116"/>
                <a:gd name="T35" fmla="*/ 80 h 116"/>
                <a:gd name="T36" fmla="*/ 17 w 116"/>
                <a:gd name="T37" fmla="*/ 85 h 116"/>
                <a:gd name="T38" fmla="*/ 19 w 116"/>
                <a:gd name="T39" fmla="*/ 89 h 116"/>
                <a:gd name="T40" fmla="*/ 24 w 116"/>
                <a:gd name="T41" fmla="*/ 94 h 116"/>
                <a:gd name="T42" fmla="*/ 32 w 116"/>
                <a:gd name="T43" fmla="*/ 102 h 116"/>
                <a:gd name="T44" fmla="*/ 43 w 116"/>
                <a:gd name="T45" fmla="*/ 109 h 116"/>
                <a:gd name="T46" fmla="*/ 47 w 116"/>
                <a:gd name="T47" fmla="*/ 111 h 116"/>
                <a:gd name="T48" fmla="*/ 54 w 116"/>
                <a:gd name="T49" fmla="*/ 113 h 116"/>
                <a:gd name="T50" fmla="*/ 58 w 116"/>
                <a:gd name="T51" fmla="*/ 114 h 116"/>
                <a:gd name="T52" fmla="*/ 65 w 116"/>
                <a:gd name="T53" fmla="*/ 116 h 116"/>
                <a:gd name="T54" fmla="*/ 73 w 116"/>
                <a:gd name="T55" fmla="*/ 114 h 116"/>
                <a:gd name="T56" fmla="*/ 82 w 116"/>
                <a:gd name="T57" fmla="*/ 113 h 116"/>
                <a:gd name="T58" fmla="*/ 90 w 116"/>
                <a:gd name="T59" fmla="*/ 107 h 116"/>
                <a:gd name="T60" fmla="*/ 99 w 116"/>
                <a:gd name="T61" fmla="*/ 102 h 116"/>
                <a:gd name="T62" fmla="*/ 103 w 116"/>
                <a:gd name="T63" fmla="*/ 99 h 116"/>
                <a:gd name="T64" fmla="*/ 105 w 116"/>
                <a:gd name="T65" fmla="*/ 94 h 116"/>
                <a:gd name="T66" fmla="*/ 110 w 116"/>
                <a:gd name="T67" fmla="*/ 90 h 116"/>
                <a:gd name="T68" fmla="*/ 112 w 116"/>
                <a:gd name="T69" fmla="*/ 85 h 116"/>
                <a:gd name="T70" fmla="*/ 112 w 116"/>
                <a:gd name="T71" fmla="*/ 80 h 116"/>
                <a:gd name="T72" fmla="*/ 114 w 116"/>
                <a:gd name="T73" fmla="*/ 75 h 116"/>
                <a:gd name="T74" fmla="*/ 116 w 116"/>
                <a:gd name="T75" fmla="*/ 68 h 116"/>
                <a:gd name="T76" fmla="*/ 116 w 116"/>
                <a:gd name="T77" fmla="*/ 63 h 116"/>
                <a:gd name="T78" fmla="*/ 116 w 116"/>
                <a:gd name="T79" fmla="*/ 56 h 116"/>
                <a:gd name="T80" fmla="*/ 114 w 116"/>
                <a:gd name="T81" fmla="*/ 51 h 116"/>
                <a:gd name="T82" fmla="*/ 112 w 116"/>
                <a:gd name="T83" fmla="*/ 44 h 116"/>
                <a:gd name="T84" fmla="*/ 110 w 116"/>
                <a:gd name="T85" fmla="*/ 37 h 116"/>
                <a:gd name="T86" fmla="*/ 105 w 116"/>
                <a:gd name="T87" fmla="*/ 30 h 116"/>
                <a:gd name="T88" fmla="*/ 101 w 116"/>
                <a:gd name="T89" fmla="*/ 25 h 116"/>
                <a:gd name="T90" fmla="*/ 97 w 116"/>
                <a:gd name="T91" fmla="*/ 20 h 116"/>
                <a:gd name="T92" fmla="*/ 93 w 116"/>
                <a:gd name="T93" fmla="*/ 17 h 116"/>
                <a:gd name="T94" fmla="*/ 88 w 116"/>
                <a:gd name="T95" fmla="*/ 12 h 116"/>
                <a:gd name="T96" fmla="*/ 82 w 116"/>
                <a:gd name="T97" fmla="*/ 8 h 116"/>
                <a:gd name="T98" fmla="*/ 75 w 116"/>
                <a:gd name="T99" fmla="*/ 5 h 116"/>
                <a:gd name="T100" fmla="*/ 69 w 116"/>
                <a:gd name="T101" fmla="*/ 1 h 116"/>
                <a:gd name="T102" fmla="*/ 62 w 116"/>
                <a:gd name="T103" fmla="*/ 0 h 116"/>
                <a:gd name="T104" fmla="*/ 56 w 116"/>
                <a:gd name="T105" fmla="*/ 0 h 116"/>
                <a:gd name="T106" fmla="*/ 47 w 116"/>
                <a:gd name="T107" fmla="*/ 0 h 116"/>
                <a:gd name="T108" fmla="*/ 41 w 116"/>
                <a:gd name="T109" fmla="*/ 0 h 116"/>
                <a:gd name="T110" fmla="*/ 41 w 116"/>
                <a:gd name="T111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16" h="116">
                  <a:moveTo>
                    <a:pt x="41" y="0"/>
                  </a:moveTo>
                  <a:lnTo>
                    <a:pt x="32" y="3"/>
                  </a:lnTo>
                  <a:lnTo>
                    <a:pt x="26" y="6"/>
                  </a:lnTo>
                  <a:lnTo>
                    <a:pt x="17" y="13"/>
                  </a:lnTo>
                  <a:lnTo>
                    <a:pt x="11" y="22"/>
                  </a:lnTo>
                  <a:lnTo>
                    <a:pt x="9" y="25"/>
                  </a:lnTo>
                  <a:lnTo>
                    <a:pt x="4" y="29"/>
                  </a:lnTo>
                  <a:lnTo>
                    <a:pt x="2" y="34"/>
                  </a:lnTo>
                  <a:lnTo>
                    <a:pt x="2" y="39"/>
                  </a:lnTo>
                  <a:lnTo>
                    <a:pt x="0" y="42"/>
                  </a:lnTo>
                  <a:lnTo>
                    <a:pt x="0" y="47"/>
                  </a:lnTo>
                  <a:lnTo>
                    <a:pt x="0" y="53"/>
                  </a:lnTo>
                  <a:lnTo>
                    <a:pt x="2" y="58"/>
                  </a:lnTo>
                  <a:lnTo>
                    <a:pt x="2" y="61"/>
                  </a:lnTo>
                  <a:lnTo>
                    <a:pt x="4" y="66"/>
                  </a:lnTo>
                  <a:lnTo>
                    <a:pt x="6" y="70"/>
                  </a:lnTo>
                  <a:lnTo>
                    <a:pt x="9" y="75"/>
                  </a:lnTo>
                  <a:lnTo>
                    <a:pt x="13" y="80"/>
                  </a:lnTo>
                  <a:lnTo>
                    <a:pt x="17" y="85"/>
                  </a:lnTo>
                  <a:lnTo>
                    <a:pt x="19" y="89"/>
                  </a:lnTo>
                  <a:lnTo>
                    <a:pt x="24" y="94"/>
                  </a:lnTo>
                  <a:lnTo>
                    <a:pt x="32" y="102"/>
                  </a:lnTo>
                  <a:lnTo>
                    <a:pt x="43" y="109"/>
                  </a:lnTo>
                  <a:lnTo>
                    <a:pt x="47" y="111"/>
                  </a:lnTo>
                  <a:lnTo>
                    <a:pt x="54" y="113"/>
                  </a:lnTo>
                  <a:lnTo>
                    <a:pt x="58" y="114"/>
                  </a:lnTo>
                  <a:lnTo>
                    <a:pt x="65" y="116"/>
                  </a:lnTo>
                  <a:lnTo>
                    <a:pt x="73" y="114"/>
                  </a:lnTo>
                  <a:lnTo>
                    <a:pt x="82" y="113"/>
                  </a:lnTo>
                  <a:lnTo>
                    <a:pt x="90" y="107"/>
                  </a:lnTo>
                  <a:lnTo>
                    <a:pt x="99" y="102"/>
                  </a:lnTo>
                  <a:lnTo>
                    <a:pt x="103" y="99"/>
                  </a:lnTo>
                  <a:lnTo>
                    <a:pt x="105" y="94"/>
                  </a:lnTo>
                  <a:lnTo>
                    <a:pt x="110" y="90"/>
                  </a:lnTo>
                  <a:lnTo>
                    <a:pt x="112" y="85"/>
                  </a:lnTo>
                  <a:lnTo>
                    <a:pt x="112" y="80"/>
                  </a:lnTo>
                  <a:lnTo>
                    <a:pt x="114" y="75"/>
                  </a:lnTo>
                  <a:lnTo>
                    <a:pt x="116" y="68"/>
                  </a:lnTo>
                  <a:lnTo>
                    <a:pt x="116" y="63"/>
                  </a:lnTo>
                  <a:lnTo>
                    <a:pt x="116" y="56"/>
                  </a:lnTo>
                  <a:lnTo>
                    <a:pt x="114" y="51"/>
                  </a:lnTo>
                  <a:lnTo>
                    <a:pt x="112" y="44"/>
                  </a:lnTo>
                  <a:lnTo>
                    <a:pt x="110" y="37"/>
                  </a:lnTo>
                  <a:lnTo>
                    <a:pt x="105" y="30"/>
                  </a:lnTo>
                  <a:lnTo>
                    <a:pt x="101" y="25"/>
                  </a:lnTo>
                  <a:lnTo>
                    <a:pt x="97" y="20"/>
                  </a:lnTo>
                  <a:lnTo>
                    <a:pt x="93" y="17"/>
                  </a:lnTo>
                  <a:lnTo>
                    <a:pt x="88" y="12"/>
                  </a:lnTo>
                  <a:lnTo>
                    <a:pt x="82" y="8"/>
                  </a:lnTo>
                  <a:lnTo>
                    <a:pt x="75" y="5"/>
                  </a:lnTo>
                  <a:lnTo>
                    <a:pt x="69" y="1"/>
                  </a:lnTo>
                  <a:lnTo>
                    <a:pt x="62" y="0"/>
                  </a:lnTo>
                  <a:lnTo>
                    <a:pt x="56" y="0"/>
                  </a:lnTo>
                  <a:lnTo>
                    <a:pt x="47" y="0"/>
                  </a:lnTo>
                  <a:lnTo>
                    <a:pt x="41" y="0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8C8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3"/>
            <p:cNvSpPr>
              <a:spLocks/>
            </p:cNvSpPr>
            <p:nvPr/>
          </p:nvSpPr>
          <p:spPr bwMode="auto">
            <a:xfrm>
              <a:off x="2282" y="2973"/>
              <a:ext cx="469" cy="308"/>
            </a:xfrm>
            <a:custGeom>
              <a:avLst/>
              <a:gdLst>
                <a:gd name="T0" fmla="*/ 215 w 469"/>
                <a:gd name="T1" fmla="*/ 245 h 308"/>
                <a:gd name="T2" fmla="*/ 193 w 469"/>
                <a:gd name="T3" fmla="*/ 251 h 308"/>
                <a:gd name="T4" fmla="*/ 172 w 469"/>
                <a:gd name="T5" fmla="*/ 258 h 308"/>
                <a:gd name="T6" fmla="*/ 146 w 469"/>
                <a:gd name="T7" fmla="*/ 263 h 308"/>
                <a:gd name="T8" fmla="*/ 118 w 469"/>
                <a:gd name="T9" fmla="*/ 265 h 308"/>
                <a:gd name="T10" fmla="*/ 88 w 469"/>
                <a:gd name="T11" fmla="*/ 263 h 308"/>
                <a:gd name="T12" fmla="*/ 58 w 469"/>
                <a:gd name="T13" fmla="*/ 258 h 308"/>
                <a:gd name="T14" fmla="*/ 34 w 469"/>
                <a:gd name="T15" fmla="*/ 243 h 308"/>
                <a:gd name="T16" fmla="*/ 17 w 469"/>
                <a:gd name="T17" fmla="*/ 226 h 308"/>
                <a:gd name="T18" fmla="*/ 6 w 469"/>
                <a:gd name="T19" fmla="*/ 204 h 308"/>
                <a:gd name="T20" fmla="*/ 2 w 469"/>
                <a:gd name="T21" fmla="*/ 181 h 308"/>
                <a:gd name="T22" fmla="*/ 2 w 469"/>
                <a:gd name="T23" fmla="*/ 157 h 308"/>
                <a:gd name="T24" fmla="*/ 6 w 469"/>
                <a:gd name="T25" fmla="*/ 137 h 308"/>
                <a:gd name="T26" fmla="*/ 10 w 469"/>
                <a:gd name="T27" fmla="*/ 118 h 308"/>
                <a:gd name="T28" fmla="*/ 26 w 469"/>
                <a:gd name="T29" fmla="*/ 97 h 308"/>
                <a:gd name="T30" fmla="*/ 51 w 469"/>
                <a:gd name="T31" fmla="*/ 70 h 308"/>
                <a:gd name="T32" fmla="*/ 77 w 469"/>
                <a:gd name="T33" fmla="*/ 51 h 308"/>
                <a:gd name="T34" fmla="*/ 99 w 469"/>
                <a:gd name="T35" fmla="*/ 36 h 308"/>
                <a:gd name="T36" fmla="*/ 120 w 469"/>
                <a:gd name="T37" fmla="*/ 22 h 308"/>
                <a:gd name="T38" fmla="*/ 146 w 469"/>
                <a:gd name="T39" fmla="*/ 10 h 308"/>
                <a:gd name="T40" fmla="*/ 170 w 469"/>
                <a:gd name="T41" fmla="*/ 3 h 308"/>
                <a:gd name="T42" fmla="*/ 193 w 469"/>
                <a:gd name="T43" fmla="*/ 0 h 308"/>
                <a:gd name="T44" fmla="*/ 221 w 469"/>
                <a:gd name="T45" fmla="*/ 1 h 308"/>
                <a:gd name="T46" fmla="*/ 249 w 469"/>
                <a:gd name="T47" fmla="*/ 3 h 308"/>
                <a:gd name="T48" fmla="*/ 277 w 469"/>
                <a:gd name="T49" fmla="*/ 10 h 308"/>
                <a:gd name="T50" fmla="*/ 305 w 469"/>
                <a:gd name="T51" fmla="*/ 17 h 308"/>
                <a:gd name="T52" fmla="*/ 333 w 469"/>
                <a:gd name="T53" fmla="*/ 27 h 308"/>
                <a:gd name="T54" fmla="*/ 357 w 469"/>
                <a:gd name="T55" fmla="*/ 37 h 308"/>
                <a:gd name="T56" fmla="*/ 378 w 469"/>
                <a:gd name="T57" fmla="*/ 51 h 308"/>
                <a:gd name="T58" fmla="*/ 406 w 469"/>
                <a:gd name="T59" fmla="*/ 75 h 308"/>
                <a:gd name="T60" fmla="*/ 422 w 469"/>
                <a:gd name="T61" fmla="*/ 96 h 308"/>
                <a:gd name="T62" fmla="*/ 434 w 469"/>
                <a:gd name="T63" fmla="*/ 113 h 308"/>
                <a:gd name="T64" fmla="*/ 443 w 469"/>
                <a:gd name="T65" fmla="*/ 132 h 308"/>
                <a:gd name="T66" fmla="*/ 452 w 469"/>
                <a:gd name="T67" fmla="*/ 149 h 308"/>
                <a:gd name="T68" fmla="*/ 458 w 469"/>
                <a:gd name="T69" fmla="*/ 168 h 308"/>
                <a:gd name="T70" fmla="*/ 465 w 469"/>
                <a:gd name="T71" fmla="*/ 185 h 308"/>
                <a:gd name="T72" fmla="*/ 467 w 469"/>
                <a:gd name="T73" fmla="*/ 209 h 308"/>
                <a:gd name="T74" fmla="*/ 465 w 469"/>
                <a:gd name="T75" fmla="*/ 229 h 308"/>
                <a:gd name="T76" fmla="*/ 452 w 469"/>
                <a:gd name="T77" fmla="*/ 260 h 308"/>
                <a:gd name="T78" fmla="*/ 434 w 469"/>
                <a:gd name="T79" fmla="*/ 284 h 308"/>
                <a:gd name="T80" fmla="*/ 417 w 469"/>
                <a:gd name="T81" fmla="*/ 299 h 308"/>
                <a:gd name="T82" fmla="*/ 394 w 469"/>
                <a:gd name="T83" fmla="*/ 305 h 308"/>
                <a:gd name="T84" fmla="*/ 363 w 469"/>
                <a:gd name="T85" fmla="*/ 308 h 308"/>
                <a:gd name="T86" fmla="*/ 338 w 469"/>
                <a:gd name="T87" fmla="*/ 306 h 308"/>
                <a:gd name="T88" fmla="*/ 323 w 469"/>
                <a:gd name="T89" fmla="*/ 303 h 308"/>
                <a:gd name="T90" fmla="*/ 301 w 469"/>
                <a:gd name="T91" fmla="*/ 291 h 308"/>
                <a:gd name="T92" fmla="*/ 277 w 469"/>
                <a:gd name="T93" fmla="*/ 275 h 308"/>
                <a:gd name="T94" fmla="*/ 254 w 469"/>
                <a:gd name="T95" fmla="*/ 257 h 308"/>
                <a:gd name="T96" fmla="*/ 228 w 469"/>
                <a:gd name="T97" fmla="*/ 241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69" h="308">
                  <a:moveTo>
                    <a:pt x="226" y="241"/>
                  </a:moveTo>
                  <a:lnTo>
                    <a:pt x="224" y="241"/>
                  </a:lnTo>
                  <a:lnTo>
                    <a:pt x="219" y="241"/>
                  </a:lnTo>
                  <a:lnTo>
                    <a:pt x="215" y="245"/>
                  </a:lnTo>
                  <a:lnTo>
                    <a:pt x="208" y="246"/>
                  </a:lnTo>
                  <a:lnTo>
                    <a:pt x="204" y="248"/>
                  </a:lnTo>
                  <a:lnTo>
                    <a:pt x="198" y="250"/>
                  </a:lnTo>
                  <a:lnTo>
                    <a:pt x="193" y="251"/>
                  </a:lnTo>
                  <a:lnTo>
                    <a:pt x="189" y="253"/>
                  </a:lnTo>
                  <a:lnTo>
                    <a:pt x="183" y="255"/>
                  </a:lnTo>
                  <a:lnTo>
                    <a:pt x="176" y="257"/>
                  </a:lnTo>
                  <a:lnTo>
                    <a:pt x="172" y="258"/>
                  </a:lnTo>
                  <a:lnTo>
                    <a:pt x="165" y="260"/>
                  </a:lnTo>
                  <a:lnTo>
                    <a:pt x="159" y="260"/>
                  </a:lnTo>
                  <a:lnTo>
                    <a:pt x="153" y="262"/>
                  </a:lnTo>
                  <a:lnTo>
                    <a:pt x="146" y="263"/>
                  </a:lnTo>
                  <a:lnTo>
                    <a:pt x="140" y="263"/>
                  </a:lnTo>
                  <a:lnTo>
                    <a:pt x="131" y="265"/>
                  </a:lnTo>
                  <a:lnTo>
                    <a:pt x="125" y="265"/>
                  </a:lnTo>
                  <a:lnTo>
                    <a:pt x="118" y="265"/>
                  </a:lnTo>
                  <a:lnTo>
                    <a:pt x="109" y="267"/>
                  </a:lnTo>
                  <a:lnTo>
                    <a:pt x="101" y="265"/>
                  </a:lnTo>
                  <a:lnTo>
                    <a:pt x="94" y="265"/>
                  </a:lnTo>
                  <a:lnTo>
                    <a:pt x="88" y="263"/>
                  </a:lnTo>
                  <a:lnTo>
                    <a:pt x="79" y="263"/>
                  </a:lnTo>
                  <a:lnTo>
                    <a:pt x="73" y="262"/>
                  </a:lnTo>
                  <a:lnTo>
                    <a:pt x="66" y="260"/>
                  </a:lnTo>
                  <a:lnTo>
                    <a:pt x="58" y="258"/>
                  </a:lnTo>
                  <a:lnTo>
                    <a:pt x="54" y="255"/>
                  </a:lnTo>
                  <a:lnTo>
                    <a:pt x="45" y="251"/>
                  </a:lnTo>
                  <a:lnTo>
                    <a:pt x="38" y="248"/>
                  </a:lnTo>
                  <a:lnTo>
                    <a:pt x="34" y="243"/>
                  </a:lnTo>
                  <a:lnTo>
                    <a:pt x="28" y="239"/>
                  </a:lnTo>
                  <a:lnTo>
                    <a:pt x="23" y="234"/>
                  </a:lnTo>
                  <a:lnTo>
                    <a:pt x="21" y="229"/>
                  </a:lnTo>
                  <a:lnTo>
                    <a:pt x="17" y="226"/>
                  </a:lnTo>
                  <a:lnTo>
                    <a:pt x="15" y="221"/>
                  </a:lnTo>
                  <a:lnTo>
                    <a:pt x="10" y="215"/>
                  </a:lnTo>
                  <a:lnTo>
                    <a:pt x="8" y="210"/>
                  </a:lnTo>
                  <a:lnTo>
                    <a:pt x="6" y="204"/>
                  </a:lnTo>
                  <a:lnTo>
                    <a:pt x="4" y="198"/>
                  </a:lnTo>
                  <a:lnTo>
                    <a:pt x="2" y="193"/>
                  </a:lnTo>
                  <a:lnTo>
                    <a:pt x="2" y="186"/>
                  </a:lnTo>
                  <a:lnTo>
                    <a:pt x="2" y="181"/>
                  </a:lnTo>
                  <a:lnTo>
                    <a:pt x="2" y="176"/>
                  </a:lnTo>
                  <a:lnTo>
                    <a:pt x="0" y="169"/>
                  </a:lnTo>
                  <a:lnTo>
                    <a:pt x="0" y="164"/>
                  </a:lnTo>
                  <a:lnTo>
                    <a:pt x="2" y="157"/>
                  </a:lnTo>
                  <a:lnTo>
                    <a:pt x="2" y="152"/>
                  </a:lnTo>
                  <a:lnTo>
                    <a:pt x="2" y="145"/>
                  </a:lnTo>
                  <a:lnTo>
                    <a:pt x="4" y="140"/>
                  </a:lnTo>
                  <a:lnTo>
                    <a:pt x="6" y="137"/>
                  </a:lnTo>
                  <a:lnTo>
                    <a:pt x="6" y="132"/>
                  </a:lnTo>
                  <a:lnTo>
                    <a:pt x="8" y="126"/>
                  </a:lnTo>
                  <a:lnTo>
                    <a:pt x="10" y="123"/>
                  </a:lnTo>
                  <a:lnTo>
                    <a:pt x="10" y="118"/>
                  </a:lnTo>
                  <a:lnTo>
                    <a:pt x="13" y="114"/>
                  </a:lnTo>
                  <a:lnTo>
                    <a:pt x="17" y="106"/>
                  </a:lnTo>
                  <a:lnTo>
                    <a:pt x="21" y="102"/>
                  </a:lnTo>
                  <a:lnTo>
                    <a:pt x="26" y="97"/>
                  </a:lnTo>
                  <a:lnTo>
                    <a:pt x="30" y="91"/>
                  </a:lnTo>
                  <a:lnTo>
                    <a:pt x="36" y="84"/>
                  </a:lnTo>
                  <a:lnTo>
                    <a:pt x="45" y="77"/>
                  </a:lnTo>
                  <a:lnTo>
                    <a:pt x="51" y="70"/>
                  </a:lnTo>
                  <a:lnTo>
                    <a:pt x="62" y="63"/>
                  </a:lnTo>
                  <a:lnTo>
                    <a:pt x="66" y="58"/>
                  </a:lnTo>
                  <a:lnTo>
                    <a:pt x="71" y="55"/>
                  </a:lnTo>
                  <a:lnTo>
                    <a:pt x="77" y="51"/>
                  </a:lnTo>
                  <a:lnTo>
                    <a:pt x="81" y="48"/>
                  </a:lnTo>
                  <a:lnTo>
                    <a:pt x="88" y="43"/>
                  </a:lnTo>
                  <a:lnTo>
                    <a:pt x="92" y="39"/>
                  </a:lnTo>
                  <a:lnTo>
                    <a:pt x="99" y="36"/>
                  </a:lnTo>
                  <a:lnTo>
                    <a:pt x="103" y="32"/>
                  </a:lnTo>
                  <a:lnTo>
                    <a:pt x="109" y="29"/>
                  </a:lnTo>
                  <a:lnTo>
                    <a:pt x="116" y="25"/>
                  </a:lnTo>
                  <a:lnTo>
                    <a:pt x="120" y="22"/>
                  </a:lnTo>
                  <a:lnTo>
                    <a:pt x="127" y="20"/>
                  </a:lnTo>
                  <a:lnTo>
                    <a:pt x="133" y="17"/>
                  </a:lnTo>
                  <a:lnTo>
                    <a:pt x="140" y="13"/>
                  </a:lnTo>
                  <a:lnTo>
                    <a:pt x="146" y="10"/>
                  </a:lnTo>
                  <a:lnTo>
                    <a:pt x="153" y="10"/>
                  </a:lnTo>
                  <a:lnTo>
                    <a:pt x="157" y="7"/>
                  </a:lnTo>
                  <a:lnTo>
                    <a:pt x="163" y="5"/>
                  </a:lnTo>
                  <a:lnTo>
                    <a:pt x="170" y="3"/>
                  </a:lnTo>
                  <a:lnTo>
                    <a:pt x="176" y="3"/>
                  </a:lnTo>
                  <a:lnTo>
                    <a:pt x="183" y="1"/>
                  </a:lnTo>
                  <a:lnTo>
                    <a:pt x="187" y="1"/>
                  </a:lnTo>
                  <a:lnTo>
                    <a:pt x="193" y="0"/>
                  </a:lnTo>
                  <a:lnTo>
                    <a:pt x="200" y="0"/>
                  </a:lnTo>
                  <a:lnTo>
                    <a:pt x="206" y="0"/>
                  </a:lnTo>
                  <a:lnTo>
                    <a:pt x="215" y="0"/>
                  </a:lnTo>
                  <a:lnTo>
                    <a:pt x="221" y="1"/>
                  </a:lnTo>
                  <a:lnTo>
                    <a:pt x="228" y="1"/>
                  </a:lnTo>
                  <a:lnTo>
                    <a:pt x="234" y="1"/>
                  </a:lnTo>
                  <a:lnTo>
                    <a:pt x="243" y="3"/>
                  </a:lnTo>
                  <a:lnTo>
                    <a:pt x="249" y="3"/>
                  </a:lnTo>
                  <a:lnTo>
                    <a:pt x="256" y="5"/>
                  </a:lnTo>
                  <a:lnTo>
                    <a:pt x="264" y="5"/>
                  </a:lnTo>
                  <a:lnTo>
                    <a:pt x="271" y="7"/>
                  </a:lnTo>
                  <a:lnTo>
                    <a:pt x="277" y="10"/>
                  </a:lnTo>
                  <a:lnTo>
                    <a:pt x="286" y="12"/>
                  </a:lnTo>
                  <a:lnTo>
                    <a:pt x="292" y="13"/>
                  </a:lnTo>
                  <a:lnTo>
                    <a:pt x="299" y="15"/>
                  </a:lnTo>
                  <a:lnTo>
                    <a:pt x="305" y="17"/>
                  </a:lnTo>
                  <a:lnTo>
                    <a:pt x="314" y="19"/>
                  </a:lnTo>
                  <a:lnTo>
                    <a:pt x="320" y="22"/>
                  </a:lnTo>
                  <a:lnTo>
                    <a:pt x="327" y="24"/>
                  </a:lnTo>
                  <a:lnTo>
                    <a:pt x="333" y="27"/>
                  </a:lnTo>
                  <a:lnTo>
                    <a:pt x="340" y="29"/>
                  </a:lnTo>
                  <a:lnTo>
                    <a:pt x="346" y="32"/>
                  </a:lnTo>
                  <a:lnTo>
                    <a:pt x="351" y="34"/>
                  </a:lnTo>
                  <a:lnTo>
                    <a:pt x="357" y="37"/>
                  </a:lnTo>
                  <a:lnTo>
                    <a:pt x="363" y="41"/>
                  </a:lnTo>
                  <a:lnTo>
                    <a:pt x="368" y="44"/>
                  </a:lnTo>
                  <a:lnTo>
                    <a:pt x="374" y="48"/>
                  </a:lnTo>
                  <a:lnTo>
                    <a:pt x="378" y="51"/>
                  </a:lnTo>
                  <a:lnTo>
                    <a:pt x="383" y="55"/>
                  </a:lnTo>
                  <a:lnTo>
                    <a:pt x="391" y="61"/>
                  </a:lnTo>
                  <a:lnTo>
                    <a:pt x="400" y="68"/>
                  </a:lnTo>
                  <a:lnTo>
                    <a:pt x="406" y="75"/>
                  </a:lnTo>
                  <a:lnTo>
                    <a:pt x="413" y="84"/>
                  </a:lnTo>
                  <a:lnTo>
                    <a:pt x="417" y="87"/>
                  </a:lnTo>
                  <a:lnTo>
                    <a:pt x="419" y="92"/>
                  </a:lnTo>
                  <a:lnTo>
                    <a:pt x="422" y="96"/>
                  </a:lnTo>
                  <a:lnTo>
                    <a:pt x="426" y="99"/>
                  </a:lnTo>
                  <a:lnTo>
                    <a:pt x="428" y="104"/>
                  </a:lnTo>
                  <a:lnTo>
                    <a:pt x="432" y="109"/>
                  </a:lnTo>
                  <a:lnTo>
                    <a:pt x="434" y="113"/>
                  </a:lnTo>
                  <a:lnTo>
                    <a:pt x="437" y="118"/>
                  </a:lnTo>
                  <a:lnTo>
                    <a:pt x="439" y="123"/>
                  </a:lnTo>
                  <a:lnTo>
                    <a:pt x="441" y="126"/>
                  </a:lnTo>
                  <a:lnTo>
                    <a:pt x="443" y="132"/>
                  </a:lnTo>
                  <a:lnTo>
                    <a:pt x="445" y="135"/>
                  </a:lnTo>
                  <a:lnTo>
                    <a:pt x="447" y="140"/>
                  </a:lnTo>
                  <a:lnTo>
                    <a:pt x="450" y="145"/>
                  </a:lnTo>
                  <a:lnTo>
                    <a:pt x="452" y="149"/>
                  </a:lnTo>
                  <a:lnTo>
                    <a:pt x="454" y="154"/>
                  </a:lnTo>
                  <a:lnTo>
                    <a:pt x="454" y="159"/>
                  </a:lnTo>
                  <a:lnTo>
                    <a:pt x="456" y="162"/>
                  </a:lnTo>
                  <a:lnTo>
                    <a:pt x="458" y="168"/>
                  </a:lnTo>
                  <a:lnTo>
                    <a:pt x="460" y="171"/>
                  </a:lnTo>
                  <a:lnTo>
                    <a:pt x="460" y="176"/>
                  </a:lnTo>
                  <a:lnTo>
                    <a:pt x="462" y="181"/>
                  </a:lnTo>
                  <a:lnTo>
                    <a:pt x="465" y="185"/>
                  </a:lnTo>
                  <a:lnTo>
                    <a:pt x="467" y="190"/>
                  </a:lnTo>
                  <a:lnTo>
                    <a:pt x="467" y="197"/>
                  </a:lnTo>
                  <a:lnTo>
                    <a:pt x="469" y="205"/>
                  </a:lnTo>
                  <a:lnTo>
                    <a:pt x="467" y="209"/>
                  </a:lnTo>
                  <a:lnTo>
                    <a:pt x="467" y="214"/>
                  </a:lnTo>
                  <a:lnTo>
                    <a:pt x="467" y="217"/>
                  </a:lnTo>
                  <a:lnTo>
                    <a:pt x="467" y="222"/>
                  </a:lnTo>
                  <a:lnTo>
                    <a:pt x="465" y="229"/>
                  </a:lnTo>
                  <a:lnTo>
                    <a:pt x="462" y="238"/>
                  </a:lnTo>
                  <a:lnTo>
                    <a:pt x="460" y="246"/>
                  </a:lnTo>
                  <a:lnTo>
                    <a:pt x="456" y="253"/>
                  </a:lnTo>
                  <a:lnTo>
                    <a:pt x="452" y="260"/>
                  </a:lnTo>
                  <a:lnTo>
                    <a:pt x="447" y="267"/>
                  </a:lnTo>
                  <a:lnTo>
                    <a:pt x="443" y="274"/>
                  </a:lnTo>
                  <a:lnTo>
                    <a:pt x="439" y="281"/>
                  </a:lnTo>
                  <a:lnTo>
                    <a:pt x="434" y="284"/>
                  </a:lnTo>
                  <a:lnTo>
                    <a:pt x="432" y="289"/>
                  </a:lnTo>
                  <a:lnTo>
                    <a:pt x="426" y="294"/>
                  </a:lnTo>
                  <a:lnTo>
                    <a:pt x="424" y="298"/>
                  </a:lnTo>
                  <a:lnTo>
                    <a:pt x="417" y="299"/>
                  </a:lnTo>
                  <a:lnTo>
                    <a:pt x="413" y="301"/>
                  </a:lnTo>
                  <a:lnTo>
                    <a:pt x="406" y="303"/>
                  </a:lnTo>
                  <a:lnTo>
                    <a:pt x="400" y="305"/>
                  </a:lnTo>
                  <a:lnTo>
                    <a:pt x="394" y="305"/>
                  </a:lnTo>
                  <a:lnTo>
                    <a:pt x="387" y="306"/>
                  </a:lnTo>
                  <a:lnTo>
                    <a:pt x="378" y="308"/>
                  </a:lnTo>
                  <a:lnTo>
                    <a:pt x="372" y="308"/>
                  </a:lnTo>
                  <a:lnTo>
                    <a:pt x="363" y="308"/>
                  </a:lnTo>
                  <a:lnTo>
                    <a:pt x="357" y="308"/>
                  </a:lnTo>
                  <a:lnTo>
                    <a:pt x="351" y="308"/>
                  </a:lnTo>
                  <a:lnTo>
                    <a:pt x="344" y="308"/>
                  </a:lnTo>
                  <a:lnTo>
                    <a:pt x="338" y="306"/>
                  </a:lnTo>
                  <a:lnTo>
                    <a:pt x="333" y="306"/>
                  </a:lnTo>
                  <a:lnTo>
                    <a:pt x="329" y="305"/>
                  </a:lnTo>
                  <a:lnTo>
                    <a:pt x="327" y="305"/>
                  </a:lnTo>
                  <a:lnTo>
                    <a:pt x="323" y="303"/>
                  </a:lnTo>
                  <a:lnTo>
                    <a:pt x="318" y="301"/>
                  </a:lnTo>
                  <a:lnTo>
                    <a:pt x="314" y="298"/>
                  </a:lnTo>
                  <a:lnTo>
                    <a:pt x="307" y="294"/>
                  </a:lnTo>
                  <a:lnTo>
                    <a:pt x="301" y="291"/>
                  </a:lnTo>
                  <a:lnTo>
                    <a:pt x="297" y="287"/>
                  </a:lnTo>
                  <a:lnTo>
                    <a:pt x="290" y="282"/>
                  </a:lnTo>
                  <a:lnTo>
                    <a:pt x="284" y="279"/>
                  </a:lnTo>
                  <a:lnTo>
                    <a:pt x="277" y="275"/>
                  </a:lnTo>
                  <a:lnTo>
                    <a:pt x="271" y="270"/>
                  </a:lnTo>
                  <a:lnTo>
                    <a:pt x="264" y="265"/>
                  </a:lnTo>
                  <a:lnTo>
                    <a:pt x="260" y="263"/>
                  </a:lnTo>
                  <a:lnTo>
                    <a:pt x="254" y="257"/>
                  </a:lnTo>
                  <a:lnTo>
                    <a:pt x="249" y="251"/>
                  </a:lnTo>
                  <a:lnTo>
                    <a:pt x="243" y="246"/>
                  </a:lnTo>
                  <a:lnTo>
                    <a:pt x="234" y="243"/>
                  </a:lnTo>
                  <a:lnTo>
                    <a:pt x="228" y="241"/>
                  </a:lnTo>
                  <a:lnTo>
                    <a:pt x="226" y="241"/>
                  </a:lnTo>
                  <a:lnTo>
                    <a:pt x="226" y="241"/>
                  </a:lnTo>
                  <a:close/>
                </a:path>
              </a:pathLst>
            </a:custGeom>
            <a:solidFill>
              <a:srgbClr val="8C8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4"/>
            <p:cNvSpPr>
              <a:spLocks/>
            </p:cNvSpPr>
            <p:nvPr/>
          </p:nvSpPr>
          <p:spPr bwMode="auto">
            <a:xfrm>
              <a:off x="3481" y="1886"/>
              <a:ext cx="477" cy="320"/>
            </a:xfrm>
            <a:custGeom>
              <a:avLst/>
              <a:gdLst>
                <a:gd name="T0" fmla="*/ 10 w 477"/>
                <a:gd name="T1" fmla="*/ 70 h 320"/>
                <a:gd name="T2" fmla="*/ 34 w 477"/>
                <a:gd name="T3" fmla="*/ 53 h 320"/>
                <a:gd name="T4" fmla="*/ 66 w 477"/>
                <a:gd name="T5" fmla="*/ 36 h 320"/>
                <a:gd name="T6" fmla="*/ 88 w 477"/>
                <a:gd name="T7" fmla="*/ 25 h 320"/>
                <a:gd name="T8" fmla="*/ 114 w 477"/>
                <a:gd name="T9" fmla="*/ 17 h 320"/>
                <a:gd name="T10" fmla="*/ 137 w 477"/>
                <a:gd name="T11" fmla="*/ 8 h 320"/>
                <a:gd name="T12" fmla="*/ 167 w 477"/>
                <a:gd name="T13" fmla="*/ 3 h 320"/>
                <a:gd name="T14" fmla="*/ 198 w 477"/>
                <a:gd name="T15" fmla="*/ 0 h 320"/>
                <a:gd name="T16" fmla="*/ 230 w 477"/>
                <a:gd name="T17" fmla="*/ 1 h 320"/>
                <a:gd name="T18" fmla="*/ 264 w 477"/>
                <a:gd name="T19" fmla="*/ 5 h 320"/>
                <a:gd name="T20" fmla="*/ 299 w 477"/>
                <a:gd name="T21" fmla="*/ 13 h 320"/>
                <a:gd name="T22" fmla="*/ 333 w 477"/>
                <a:gd name="T23" fmla="*/ 27 h 320"/>
                <a:gd name="T24" fmla="*/ 372 w 477"/>
                <a:gd name="T25" fmla="*/ 48 h 320"/>
                <a:gd name="T26" fmla="*/ 402 w 477"/>
                <a:gd name="T27" fmla="*/ 68 h 320"/>
                <a:gd name="T28" fmla="*/ 428 w 477"/>
                <a:gd name="T29" fmla="*/ 90 h 320"/>
                <a:gd name="T30" fmla="*/ 447 w 477"/>
                <a:gd name="T31" fmla="*/ 111 h 320"/>
                <a:gd name="T32" fmla="*/ 460 w 477"/>
                <a:gd name="T33" fmla="*/ 133 h 320"/>
                <a:gd name="T34" fmla="*/ 469 w 477"/>
                <a:gd name="T35" fmla="*/ 155 h 320"/>
                <a:gd name="T36" fmla="*/ 475 w 477"/>
                <a:gd name="T37" fmla="*/ 176 h 320"/>
                <a:gd name="T38" fmla="*/ 477 w 477"/>
                <a:gd name="T39" fmla="*/ 196 h 320"/>
                <a:gd name="T40" fmla="*/ 475 w 477"/>
                <a:gd name="T41" fmla="*/ 217 h 320"/>
                <a:gd name="T42" fmla="*/ 471 w 477"/>
                <a:gd name="T43" fmla="*/ 234 h 320"/>
                <a:gd name="T44" fmla="*/ 462 w 477"/>
                <a:gd name="T45" fmla="*/ 256 h 320"/>
                <a:gd name="T46" fmla="*/ 447 w 477"/>
                <a:gd name="T47" fmla="*/ 284 h 320"/>
                <a:gd name="T48" fmla="*/ 432 w 477"/>
                <a:gd name="T49" fmla="*/ 303 h 320"/>
                <a:gd name="T50" fmla="*/ 419 w 477"/>
                <a:gd name="T51" fmla="*/ 316 h 320"/>
                <a:gd name="T52" fmla="*/ 413 w 477"/>
                <a:gd name="T53" fmla="*/ 309 h 320"/>
                <a:gd name="T54" fmla="*/ 421 w 477"/>
                <a:gd name="T55" fmla="*/ 291 h 320"/>
                <a:gd name="T56" fmla="*/ 430 w 477"/>
                <a:gd name="T57" fmla="*/ 274 h 320"/>
                <a:gd name="T58" fmla="*/ 441 w 477"/>
                <a:gd name="T59" fmla="*/ 253 h 320"/>
                <a:gd name="T60" fmla="*/ 449 w 477"/>
                <a:gd name="T61" fmla="*/ 229 h 320"/>
                <a:gd name="T62" fmla="*/ 454 w 477"/>
                <a:gd name="T63" fmla="*/ 200 h 320"/>
                <a:gd name="T64" fmla="*/ 454 w 477"/>
                <a:gd name="T65" fmla="*/ 171 h 320"/>
                <a:gd name="T66" fmla="*/ 445 w 477"/>
                <a:gd name="T67" fmla="*/ 138 h 320"/>
                <a:gd name="T68" fmla="*/ 426 w 477"/>
                <a:gd name="T69" fmla="*/ 109 h 320"/>
                <a:gd name="T70" fmla="*/ 396 w 477"/>
                <a:gd name="T71" fmla="*/ 80 h 320"/>
                <a:gd name="T72" fmla="*/ 361 w 477"/>
                <a:gd name="T73" fmla="*/ 58 h 320"/>
                <a:gd name="T74" fmla="*/ 325 w 477"/>
                <a:gd name="T75" fmla="*/ 39 h 320"/>
                <a:gd name="T76" fmla="*/ 290 w 477"/>
                <a:gd name="T77" fmla="*/ 27 h 320"/>
                <a:gd name="T78" fmla="*/ 253 w 477"/>
                <a:gd name="T79" fmla="*/ 18 h 320"/>
                <a:gd name="T80" fmla="*/ 217 w 477"/>
                <a:gd name="T81" fmla="*/ 15 h 320"/>
                <a:gd name="T82" fmla="*/ 182 w 477"/>
                <a:gd name="T83" fmla="*/ 15 h 320"/>
                <a:gd name="T84" fmla="*/ 150 w 477"/>
                <a:gd name="T85" fmla="*/ 22 h 320"/>
                <a:gd name="T86" fmla="*/ 120 w 477"/>
                <a:gd name="T87" fmla="*/ 30 h 320"/>
                <a:gd name="T88" fmla="*/ 92 w 477"/>
                <a:gd name="T89" fmla="*/ 41 h 320"/>
                <a:gd name="T90" fmla="*/ 68 w 477"/>
                <a:gd name="T91" fmla="*/ 51 h 320"/>
                <a:gd name="T92" fmla="*/ 38 w 477"/>
                <a:gd name="T93" fmla="*/ 70 h 320"/>
                <a:gd name="T94" fmla="*/ 17 w 477"/>
                <a:gd name="T95" fmla="*/ 87 h 3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77" h="320">
                  <a:moveTo>
                    <a:pt x="0" y="80"/>
                  </a:moveTo>
                  <a:lnTo>
                    <a:pt x="2" y="78"/>
                  </a:lnTo>
                  <a:lnTo>
                    <a:pt x="6" y="73"/>
                  </a:lnTo>
                  <a:lnTo>
                    <a:pt x="10" y="70"/>
                  </a:lnTo>
                  <a:lnTo>
                    <a:pt x="15" y="66"/>
                  </a:lnTo>
                  <a:lnTo>
                    <a:pt x="21" y="63"/>
                  </a:lnTo>
                  <a:lnTo>
                    <a:pt x="27" y="58"/>
                  </a:lnTo>
                  <a:lnTo>
                    <a:pt x="34" y="53"/>
                  </a:lnTo>
                  <a:lnTo>
                    <a:pt x="43" y="48"/>
                  </a:lnTo>
                  <a:lnTo>
                    <a:pt x="51" y="42"/>
                  </a:lnTo>
                  <a:lnTo>
                    <a:pt x="62" y="39"/>
                  </a:lnTo>
                  <a:lnTo>
                    <a:pt x="66" y="36"/>
                  </a:lnTo>
                  <a:lnTo>
                    <a:pt x="71" y="32"/>
                  </a:lnTo>
                  <a:lnTo>
                    <a:pt x="77" y="30"/>
                  </a:lnTo>
                  <a:lnTo>
                    <a:pt x="83" y="27"/>
                  </a:lnTo>
                  <a:lnTo>
                    <a:pt x="88" y="25"/>
                  </a:lnTo>
                  <a:lnTo>
                    <a:pt x="94" y="24"/>
                  </a:lnTo>
                  <a:lnTo>
                    <a:pt x="101" y="22"/>
                  </a:lnTo>
                  <a:lnTo>
                    <a:pt x="107" y="18"/>
                  </a:lnTo>
                  <a:lnTo>
                    <a:pt x="114" y="17"/>
                  </a:lnTo>
                  <a:lnTo>
                    <a:pt x="118" y="15"/>
                  </a:lnTo>
                  <a:lnTo>
                    <a:pt x="124" y="12"/>
                  </a:lnTo>
                  <a:lnTo>
                    <a:pt x="133" y="10"/>
                  </a:lnTo>
                  <a:lnTo>
                    <a:pt x="137" y="8"/>
                  </a:lnTo>
                  <a:lnTo>
                    <a:pt x="146" y="6"/>
                  </a:lnTo>
                  <a:lnTo>
                    <a:pt x="152" y="5"/>
                  </a:lnTo>
                  <a:lnTo>
                    <a:pt x="161" y="3"/>
                  </a:lnTo>
                  <a:lnTo>
                    <a:pt x="167" y="3"/>
                  </a:lnTo>
                  <a:lnTo>
                    <a:pt x="174" y="1"/>
                  </a:lnTo>
                  <a:lnTo>
                    <a:pt x="180" y="0"/>
                  </a:lnTo>
                  <a:lnTo>
                    <a:pt x="189" y="0"/>
                  </a:lnTo>
                  <a:lnTo>
                    <a:pt x="198" y="0"/>
                  </a:lnTo>
                  <a:lnTo>
                    <a:pt x="206" y="0"/>
                  </a:lnTo>
                  <a:lnTo>
                    <a:pt x="215" y="0"/>
                  </a:lnTo>
                  <a:lnTo>
                    <a:pt x="221" y="1"/>
                  </a:lnTo>
                  <a:lnTo>
                    <a:pt x="230" y="1"/>
                  </a:lnTo>
                  <a:lnTo>
                    <a:pt x="238" y="1"/>
                  </a:lnTo>
                  <a:lnTo>
                    <a:pt x="247" y="1"/>
                  </a:lnTo>
                  <a:lnTo>
                    <a:pt x="256" y="3"/>
                  </a:lnTo>
                  <a:lnTo>
                    <a:pt x="264" y="5"/>
                  </a:lnTo>
                  <a:lnTo>
                    <a:pt x="273" y="6"/>
                  </a:lnTo>
                  <a:lnTo>
                    <a:pt x="281" y="8"/>
                  </a:lnTo>
                  <a:lnTo>
                    <a:pt x="290" y="12"/>
                  </a:lnTo>
                  <a:lnTo>
                    <a:pt x="299" y="13"/>
                  </a:lnTo>
                  <a:lnTo>
                    <a:pt x="307" y="17"/>
                  </a:lnTo>
                  <a:lnTo>
                    <a:pt x="316" y="20"/>
                  </a:lnTo>
                  <a:lnTo>
                    <a:pt x="325" y="24"/>
                  </a:lnTo>
                  <a:lnTo>
                    <a:pt x="333" y="27"/>
                  </a:lnTo>
                  <a:lnTo>
                    <a:pt x="344" y="32"/>
                  </a:lnTo>
                  <a:lnTo>
                    <a:pt x="352" y="37"/>
                  </a:lnTo>
                  <a:lnTo>
                    <a:pt x="363" y="42"/>
                  </a:lnTo>
                  <a:lnTo>
                    <a:pt x="372" y="48"/>
                  </a:lnTo>
                  <a:lnTo>
                    <a:pt x="380" y="53"/>
                  </a:lnTo>
                  <a:lnTo>
                    <a:pt x="387" y="58"/>
                  </a:lnTo>
                  <a:lnTo>
                    <a:pt x="396" y="63"/>
                  </a:lnTo>
                  <a:lnTo>
                    <a:pt x="402" y="68"/>
                  </a:lnTo>
                  <a:lnTo>
                    <a:pt x="411" y="73"/>
                  </a:lnTo>
                  <a:lnTo>
                    <a:pt x="417" y="78"/>
                  </a:lnTo>
                  <a:lnTo>
                    <a:pt x="424" y="85"/>
                  </a:lnTo>
                  <a:lnTo>
                    <a:pt x="428" y="90"/>
                  </a:lnTo>
                  <a:lnTo>
                    <a:pt x="434" y="95"/>
                  </a:lnTo>
                  <a:lnTo>
                    <a:pt x="439" y="101"/>
                  </a:lnTo>
                  <a:lnTo>
                    <a:pt x="443" y="106"/>
                  </a:lnTo>
                  <a:lnTo>
                    <a:pt x="447" y="111"/>
                  </a:lnTo>
                  <a:lnTo>
                    <a:pt x="451" y="118"/>
                  </a:lnTo>
                  <a:lnTo>
                    <a:pt x="456" y="123"/>
                  </a:lnTo>
                  <a:lnTo>
                    <a:pt x="458" y="128"/>
                  </a:lnTo>
                  <a:lnTo>
                    <a:pt x="460" y="133"/>
                  </a:lnTo>
                  <a:lnTo>
                    <a:pt x="464" y="138"/>
                  </a:lnTo>
                  <a:lnTo>
                    <a:pt x="464" y="143"/>
                  </a:lnTo>
                  <a:lnTo>
                    <a:pt x="469" y="150"/>
                  </a:lnTo>
                  <a:lnTo>
                    <a:pt x="469" y="155"/>
                  </a:lnTo>
                  <a:lnTo>
                    <a:pt x="471" y="161"/>
                  </a:lnTo>
                  <a:lnTo>
                    <a:pt x="473" y="166"/>
                  </a:lnTo>
                  <a:lnTo>
                    <a:pt x="475" y="171"/>
                  </a:lnTo>
                  <a:lnTo>
                    <a:pt x="475" y="176"/>
                  </a:lnTo>
                  <a:lnTo>
                    <a:pt x="475" y="181"/>
                  </a:lnTo>
                  <a:lnTo>
                    <a:pt x="475" y="186"/>
                  </a:lnTo>
                  <a:lnTo>
                    <a:pt x="477" y="191"/>
                  </a:lnTo>
                  <a:lnTo>
                    <a:pt x="477" y="196"/>
                  </a:lnTo>
                  <a:lnTo>
                    <a:pt x="477" y="202"/>
                  </a:lnTo>
                  <a:lnTo>
                    <a:pt x="477" y="207"/>
                  </a:lnTo>
                  <a:lnTo>
                    <a:pt x="477" y="212"/>
                  </a:lnTo>
                  <a:lnTo>
                    <a:pt x="475" y="217"/>
                  </a:lnTo>
                  <a:lnTo>
                    <a:pt x="473" y="220"/>
                  </a:lnTo>
                  <a:lnTo>
                    <a:pt x="473" y="226"/>
                  </a:lnTo>
                  <a:lnTo>
                    <a:pt x="471" y="231"/>
                  </a:lnTo>
                  <a:lnTo>
                    <a:pt x="471" y="234"/>
                  </a:lnTo>
                  <a:lnTo>
                    <a:pt x="469" y="239"/>
                  </a:lnTo>
                  <a:lnTo>
                    <a:pt x="467" y="244"/>
                  </a:lnTo>
                  <a:lnTo>
                    <a:pt x="467" y="248"/>
                  </a:lnTo>
                  <a:lnTo>
                    <a:pt x="462" y="256"/>
                  </a:lnTo>
                  <a:lnTo>
                    <a:pt x="458" y="263"/>
                  </a:lnTo>
                  <a:lnTo>
                    <a:pt x="456" y="270"/>
                  </a:lnTo>
                  <a:lnTo>
                    <a:pt x="451" y="279"/>
                  </a:lnTo>
                  <a:lnTo>
                    <a:pt x="447" y="284"/>
                  </a:lnTo>
                  <a:lnTo>
                    <a:pt x="443" y="289"/>
                  </a:lnTo>
                  <a:lnTo>
                    <a:pt x="439" y="294"/>
                  </a:lnTo>
                  <a:lnTo>
                    <a:pt x="436" y="299"/>
                  </a:lnTo>
                  <a:lnTo>
                    <a:pt x="432" y="303"/>
                  </a:lnTo>
                  <a:lnTo>
                    <a:pt x="430" y="308"/>
                  </a:lnTo>
                  <a:lnTo>
                    <a:pt x="428" y="309"/>
                  </a:lnTo>
                  <a:lnTo>
                    <a:pt x="426" y="313"/>
                  </a:lnTo>
                  <a:lnTo>
                    <a:pt x="419" y="316"/>
                  </a:lnTo>
                  <a:lnTo>
                    <a:pt x="415" y="320"/>
                  </a:lnTo>
                  <a:lnTo>
                    <a:pt x="413" y="318"/>
                  </a:lnTo>
                  <a:lnTo>
                    <a:pt x="413" y="315"/>
                  </a:lnTo>
                  <a:lnTo>
                    <a:pt x="413" y="309"/>
                  </a:lnTo>
                  <a:lnTo>
                    <a:pt x="413" y="304"/>
                  </a:lnTo>
                  <a:lnTo>
                    <a:pt x="417" y="299"/>
                  </a:lnTo>
                  <a:lnTo>
                    <a:pt x="421" y="294"/>
                  </a:lnTo>
                  <a:lnTo>
                    <a:pt x="421" y="291"/>
                  </a:lnTo>
                  <a:lnTo>
                    <a:pt x="426" y="285"/>
                  </a:lnTo>
                  <a:lnTo>
                    <a:pt x="428" y="280"/>
                  </a:lnTo>
                  <a:lnTo>
                    <a:pt x="428" y="279"/>
                  </a:lnTo>
                  <a:lnTo>
                    <a:pt x="430" y="274"/>
                  </a:lnTo>
                  <a:lnTo>
                    <a:pt x="434" y="270"/>
                  </a:lnTo>
                  <a:lnTo>
                    <a:pt x="434" y="263"/>
                  </a:lnTo>
                  <a:lnTo>
                    <a:pt x="439" y="258"/>
                  </a:lnTo>
                  <a:lnTo>
                    <a:pt x="441" y="253"/>
                  </a:lnTo>
                  <a:lnTo>
                    <a:pt x="443" y="248"/>
                  </a:lnTo>
                  <a:lnTo>
                    <a:pt x="445" y="241"/>
                  </a:lnTo>
                  <a:lnTo>
                    <a:pt x="447" y="236"/>
                  </a:lnTo>
                  <a:lnTo>
                    <a:pt x="449" y="229"/>
                  </a:lnTo>
                  <a:lnTo>
                    <a:pt x="451" y="222"/>
                  </a:lnTo>
                  <a:lnTo>
                    <a:pt x="451" y="215"/>
                  </a:lnTo>
                  <a:lnTo>
                    <a:pt x="454" y="208"/>
                  </a:lnTo>
                  <a:lnTo>
                    <a:pt x="454" y="200"/>
                  </a:lnTo>
                  <a:lnTo>
                    <a:pt x="456" y="193"/>
                  </a:lnTo>
                  <a:lnTo>
                    <a:pt x="456" y="184"/>
                  </a:lnTo>
                  <a:lnTo>
                    <a:pt x="456" y="178"/>
                  </a:lnTo>
                  <a:lnTo>
                    <a:pt x="454" y="171"/>
                  </a:lnTo>
                  <a:lnTo>
                    <a:pt x="454" y="162"/>
                  </a:lnTo>
                  <a:lnTo>
                    <a:pt x="449" y="155"/>
                  </a:lnTo>
                  <a:lnTo>
                    <a:pt x="449" y="147"/>
                  </a:lnTo>
                  <a:lnTo>
                    <a:pt x="445" y="138"/>
                  </a:lnTo>
                  <a:lnTo>
                    <a:pt x="443" y="133"/>
                  </a:lnTo>
                  <a:lnTo>
                    <a:pt x="436" y="125"/>
                  </a:lnTo>
                  <a:lnTo>
                    <a:pt x="432" y="116"/>
                  </a:lnTo>
                  <a:lnTo>
                    <a:pt x="426" y="109"/>
                  </a:lnTo>
                  <a:lnTo>
                    <a:pt x="421" y="102"/>
                  </a:lnTo>
                  <a:lnTo>
                    <a:pt x="413" y="94"/>
                  </a:lnTo>
                  <a:lnTo>
                    <a:pt x="404" y="87"/>
                  </a:lnTo>
                  <a:lnTo>
                    <a:pt x="396" y="80"/>
                  </a:lnTo>
                  <a:lnTo>
                    <a:pt x="387" y="75"/>
                  </a:lnTo>
                  <a:lnTo>
                    <a:pt x="378" y="68"/>
                  </a:lnTo>
                  <a:lnTo>
                    <a:pt x="370" y="63"/>
                  </a:lnTo>
                  <a:lnTo>
                    <a:pt x="361" y="58"/>
                  </a:lnTo>
                  <a:lnTo>
                    <a:pt x="355" y="53"/>
                  </a:lnTo>
                  <a:lnTo>
                    <a:pt x="344" y="48"/>
                  </a:lnTo>
                  <a:lnTo>
                    <a:pt x="335" y="44"/>
                  </a:lnTo>
                  <a:lnTo>
                    <a:pt x="325" y="39"/>
                  </a:lnTo>
                  <a:lnTo>
                    <a:pt x="318" y="36"/>
                  </a:lnTo>
                  <a:lnTo>
                    <a:pt x="307" y="32"/>
                  </a:lnTo>
                  <a:lnTo>
                    <a:pt x="299" y="29"/>
                  </a:lnTo>
                  <a:lnTo>
                    <a:pt x="290" y="27"/>
                  </a:lnTo>
                  <a:lnTo>
                    <a:pt x="281" y="25"/>
                  </a:lnTo>
                  <a:lnTo>
                    <a:pt x="273" y="22"/>
                  </a:lnTo>
                  <a:lnTo>
                    <a:pt x="262" y="20"/>
                  </a:lnTo>
                  <a:lnTo>
                    <a:pt x="253" y="18"/>
                  </a:lnTo>
                  <a:lnTo>
                    <a:pt x="245" y="17"/>
                  </a:lnTo>
                  <a:lnTo>
                    <a:pt x="236" y="15"/>
                  </a:lnTo>
                  <a:lnTo>
                    <a:pt x="226" y="15"/>
                  </a:lnTo>
                  <a:lnTo>
                    <a:pt x="217" y="15"/>
                  </a:lnTo>
                  <a:lnTo>
                    <a:pt x="208" y="15"/>
                  </a:lnTo>
                  <a:lnTo>
                    <a:pt x="200" y="15"/>
                  </a:lnTo>
                  <a:lnTo>
                    <a:pt x="191" y="15"/>
                  </a:lnTo>
                  <a:lnTo>
                    <a:pt x="182" y="15"/>
                  </a:lnTo>
                  <a:lnTo>
                    <a:pt x="174" y="17"/>
                  </a:lnTo>
                  <a:lnTo>
                    <a:pt x="165" y="18"/>
                  </a:lnTo>
                  <a:lnTo>
                    <a:pt x="157" y="20"/>
                  </a:lnTo>
                  <a:lnTo>
                    <a:pt x="150" y="22"/>
                  </a:lnTo>
                  <a:lnTo>
                    <a:pt x="144" y="25"/>
                  </a:lnTo>
                  <a:lnTo>
                    <a:pt x="135" y="27"/>
                  </a:lnTo>
                  <a:lnTo>
                    <a:pt x="126" y="29"/>
                  </a:lnTo>
                  <a:lnTo>
                    <a:pt x="120" y="30"/>
                  </a:lnTo>
                  <a:lnTo>
                    <a:pt x="114" y="32"/>
                  </a:lnTo>
                  <a:lnTo>
                    <a:pt x="105" y="36"/>
                  </a:lnTo>
                  <a:lnTo>
                    <a:pt x="99" y="39"/>
                  </a:lnTo>
                  <a:lnTo>
                    <a:pt x="92" y="41"/>
                  </a:lnTo>
                  <a:lnTo>
                    <a:pt x="88" y="44"/>
                  </a:lnTo>
                  <a:lnTo>
                    <a:pt x="81" y="46"/>
                  </a:lnTo>
                  <a:lnTo>
                    <a:pt x="75" y="49"/>
                  </a:lnTo>
                  <a:lnTo>
                    <a:pt x="68" y="51"/>
                  </a:lnTo>
                  <a:lnTo>
                    <a:pt x="64" y="54"/>
                  </a:lnTo>
                  <a:lnTo>
                    <a:pt x="55" y="59"/>
                  </a:lnTo>
                  <a:lnTo>
                    <a:pt x="47" y="65"/>
                  </a:lnTo>
                  <a:lnTo>
                    <a:pt x="38" y="70"/>
                  </a:lnTo>
                  <a:lnTo>
                    <a:pt x="32" y="73"/>
                  </a:lnTo>
                  <a:lnTo>
                    <a:pt x="25" y="78"/>
                  </a:lnTo>
                  <a:lnTo>
                    <a:pt x="23" y="82"/>
                  </a:lnTo>
                  <a:lnTo>
                    <a:pt x="17" y="87"/>
                  </a:lnTo>
                  <a:lnTo>
                    <a:pt x="15" y="89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5"/>
            <p:cNvSpPr>
              <a:spLocks/>
            </p:cNvSpPr>
            <p:nvPr/>
          </p:nvSpPr>
          <p:spPr bwMode="auto">
            <a:xfrm>
              <a:off x="3453" y="1954"/>
              <a:ext cx="464" cy="293"/>
            </a:xfrm>
            <a:custGeom>
              <a:avLst/>
              <a:gdLst>
                <a:gd name="T0" fmla="*/ 30 w 464"/>
                <a:gd name="T1" fmla="*/ 10 h 293"/>
                <a:gd name="T2" fmla="*/ 15 w 464"/>
                <a:gd name="T3" fmla="*/ 29 h 293"/>
                <a:gd name="T4" fmla="*/ 6 w 464"/>
                <a:gd name="T5" fmla="*/ 46 h 293"/>
                <a:gd name="T6" fmla="*/ 2 w 464"/>
                <a:gd name="T7" fmla="*/ 63 h 293"/>
                <a:gd name="T8" fmla="*/ 0 w 464"/>
                <a:gd name="T9" fmla="*/ 81 h 293"/>
                <a:gd name="T10" fmla="*/ 8 w 464"/>
                <a:gd name="T11" fmla="*/ 101 h 293"/>
                <a:gd name="T12" fmla="*/ 38 w 464"/>
                <a:gd name="T13" fmla="*/ 122 h 293"/>
                <a:gd name="T14" fmla="*/ 62 w 464"/>
                <a:gd name="T15" fmla="*/ 125 h 293"/>
                <a:gd name="T16" fmla="*/ 90 w 464"/>
                <a:gd name="T17" fmla="*/ 127 h 293"/>
                <a:gd name="T18" fmla="*/ 118 w 464"/>
                <a:gd name="T19" fmla="*/ 127 h 293"/>
                <a:gd name="T20" fmla="*/ 144 w 464"/>
                <a:gd name="T21" fmla="*/ 127 h 293"/>
                <a:gd name="T22" fmla="*/ 172 w 464"/>
                <a:gd name="T23" fmla="*/ 130 h 293"/>
                <a:gd name="T24" fmla="*/ 195 w 464"/>
                <a:gd name="T25" fmla="*/ 147 h 293"/>
                <a:gd name="T26" fmla="*/ 200 w 464"/>
                <a:gd name="T27" fmla="*/ 163 h 293"/>
                <a:gd name="T28" fmla="*/ 204 w 464"/>
                <a:gd name="T29" fmla="*/ 182 h 293"/>
                <a:gd name="T30" fmla="*/ 206 w 464"/>
                <a:gd name="T31" fmla="*/ 200 h 293"/>
                <a:gd name="T32" fmla="*/ 210 w 464"/>
                <a:gd name="T33" fmla="*/ 223 h 293"/>
                <a:gd name="T34" fmla="*/ 215 w 464"/>
                <a:gd name="T35" fmla="*/ 241 h 293"/>
                <a:gd name="T36" fmla="*/ 228 w 464"/>
                <a:gd name="T37" fmla="*/ 264 h 293"/>
                <a:gd name="T38" fmla="*/ 249 w 464"/>
                <a:gd name="T39" fmla="*/ 281 h 293"/>
                <a:gd name="T40" fmla="*/ 271 w 464"/>
                <a:gd name="T41" fmla="*/ 289 h 293"/>
                <a:gd name="T42" fmla="*/ 299 w 464"/>
                <a:gd name="T43" fmla="*/ 291 h 293"/>
                <a:gd name="T44" fmla="*/ 331 w 464"/>
                <a:gd name="T45" fmla="*/ 289 h 293"/>
                <a:gd name="T46" fmla="*/ 363 w 464"/>
                <a:gd name="T47" fmla="*/ 284 h 293"/>
                <a:gd name="T48" fmla="*/ 393 w 464"/>
                <a:gd name="T49" fmla="*/ 276 h 293"/>
                <a:gd name="T50" fmla="*/ 419 w 464"/>
                <a:gd name="T51" fmla="*/ 265 h 293"/>
                <a:gd name="T52" fmla="*/ 441 w 464"/>
                <a:gd name="T53" fmla="*/ 255 h 293"/>
                <a:gd name="T54" fmla="*/ 460 w 464"/>
                <a:gd name="T55" fmla="*/ 238 h 293"/>
                <a:gd name="T56" fmla="*/ 462 w 464"/>
                <a:gd name="T57" fmla="*/ 224 h 293"/>
                <a:gd name="T58" fmla="*/ 454 w 464"/>
                <a:gd name="T59" fmla="*/ 221 h 293"/>
                <a:gd name="T60" fmla="*/ 434 w 464"/>
                <a:gd name="T61" fmla="*/ 235 h 293"/>
                <a:gd name="T62" fmla="*/ 415 w 464"/>
                <a:gd name="T63" fmla="*/ 247 h 293"/>
                <a:gd name="T64" fmla="*/ 391 w 464"/>
                <a:gd name="T65" fmla="*/ 259 h 293"/>
                <a:gd name="T66" fmla="*/ 363 w 464"/>
                <a:gd name="T67" fmla="*/ 271 h 293"/>
                <a:gd name="T68" fmla="*/ 333 w 464"/>
                <a:gd name="T69" fmla="*/ 277 h 293"/>
                <a:gd name="T70" fmla="*/ 301 w 464"/>
                <a:gd name="T71" fmla="*/ 277 h 293"/>
                <a:gd name="T72" fmla="*/ 271 w 464"/>
                <a:gd name="T73" fmla="*/ 271 h 293"/>
                <a:gd name="T74" fmla="*/ 245 w 464"/>
                <a:gd name="T75" fmla="*/ 255 h 293"/>
                <a:gd name="T76" fmla="*/ 232 w 464"/>
                <a:gd name="T77" fmla="*/ 238 h 293"/>
                <a:gd name="T78" fmla="*/ 226 w 464"/>
                <a:gd name="T79" fmla="*/ 216 h 293"/>
                <a:gd name="T80" fmla="*/ 226 w 464"/>
                <a:gd name="T81" fmla="*/ 195 h 293"/>
                <a:gd name="T82" fmla="*/ 223 w 464"/>
                <a:gd name="T83" fmla="*/ 173 h 293"/>
                <a:gd name="T84" fmla="*/ 221 w 464"/>
                <a:gd name="T85" fmla="*/ 152 h 293"/>
                <a:gd name="T86" fmla="*/ 213 w 464"/>
                <a:gd name="T87" fmla="*/ 132 h 293"/>
                <a:gd name="T88" fmla="*/ 191 w 464"/>
                <a:gd name="T89" fmla="*/ 118 h 293"/>
                <a:gd name="T90" fmla="*/ 167 w 464"/>
                <a:gd name="T91" fmla="*/ 115 h 293"/>
                <a:gd name="T92" fmla="*/ 142 w 464"/>
                <a:gd name="T93" fmla="*/ 113 h 293"/>
                <a:gd name="T94" fmla="*/ 111 w 464"/>
                <a:gd name="T95" fmla="*/ 113 h 293"/>
                <a:gd name="T96" fmla="*/ 83 w 464"/>
                <a:gd name="T97" fmla="*/ 113 h 293"/>
                <a:gd name="T98" fmla="*/ 60 w 464"/>
                <a:gd name="T99" fmla="*/ 113 h 293"/>
                <a:gd name="T100" fmla="*/ 30 w 464"/>
                <a:gd name="T101" fmla="*/ 106 h 293"/>
                <a:gd name="T102" fmla="*/ 21 w 464"/>
                <a:gd name="T103" fmla="*/ 81 h 293"/>
                <a:gd name="T104" fmla="*/ 23 w 464"/>
                <a:gd name="T105" fmla="*/ 55 h 293"/>
                <a:gd name="T106" fmla="*/ 36 w 464"/>
                <a:gd name="T107" fmla="*/ 29 h 293"/>
                <a:gd name="T108" fmla="*/ 51 w 464"/>
                <a:gd name="T109" fmla="*/ 12 h 293"/>
                <a:gd name="T110" fmla="*/ 60 w 464"/>
                <a:gd name="T111" fmla="*/ 0 h 293"/>
                <a:gd name="T112" fmla="*/ 36 w 464"/>
                <a:gd name="T113" fmla="*/ 3 h 2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64" h="293">
                  <a:moveTo>
                    <a:pt x="36" y="5"/>
                  </a:moveTo>
                  <a:lnTo>
                    <a:pt x="34" y="5"/>
                  </a:lnTo>
                  <a:lnTo>
                    <a:pt x="32" y="7"/>
                  </a:lnTo>
                  <a:lnTo>
                    <a:pt x="30" y="10"/>
                  </a:lnTo>
                  <a:lnTo>
                    <a:pt x="25" y="15"/>
                  </a:lnTo>
                  <a:lnTo>
                    <a:pt x="21" y="21"/>
                  </a:lnTo>
                  <a:lnTo>
                    <a:pt x="17" y="27"/>
                  </a:lnTo>
                  <a:lnTo>
                    <a:pt x="15" y="29"/>
                  </a:lnTo>
                  <a:lnTo>
                    <a:pt x="12" y="34"/>
                  </a:lnTo>
                  <a:lnTo>
                    <a:pt x="10" y="38"/>
                  </a:lnTo>
                  <a:lnTo>
                    <a:pt x="8" y="43"/>
                  </a:lnTo>
                  <a:lnTo>
                    <a:pt x="6" y="46"/>
                  </a:lnTo>
                  <a:lnTo>
                    <a:pt x="4" y="50"/>
                  </a:lnTo>
                  <a:lnTo>
                    <a:pt x="2" y="55"/>
                  </a:lnTo>
                  <a:lnTo>
                    <a:pt x="2" y="58"/>
                  </a:lnTo>
                  <a:lnTo>
                    <a:pt x="2" y="63"/>
                  </a:lnTo>
                  <a:lnTo>
                    <a:pt x="0" y="69"/>
                  </a:lnTo>
                  <a:lnTo>
                    <a:pt x="0" y="72"/>
                  </a:lnTo>
                  <a:lnTo>
                    <a:pt x="0" y="77"/>
                  </a:lnTo>
                  <a:lnTo>
                    <a:pt x="0" y="81"/>
                  </a:lnTo>
                  <a:lnTo>
                    <a:pt x="0" y="86"/>
                  </a:lnTo>
                  <a:lnTo>
                    <a:pt x="2" y="89"/>
                  </a:lnTo>
                  <a:lnTo>
                    <a:pt x="2" y="94"/>
                  </a:lnTo>
                  <a:lnTo>
                    <a:pt x="8" y="101"/>
                  </a:lnTo>
                  <a:lnTo>
                    <a:pt x="15" y="110"/>
                  </a:lnTo>
                  <a:lnTo>
                    <a:pt x="23" y="115"/>
                  </a:lnTo>
                  <a:lnTo>
                    <a:pt x="32" y="120"/>
                  </a:lnTo>
                  <a:lnTo>
                    <a:pt x="38" y="122"/>
                  </a:lnTo>
                  <a:lnTo>
                    <a:pt x="45" y="123"/>
                  </a:lnTo>
                  <a:lnTo>
                    <a:pt x="51" y="123"/>
                  </a:lnTo>
                  <a:lnTo>
                    <a:pt x="58" y="125"/>
                  </a:lnTo>
                  <a:lnTo>
                    <a:pt x="62" y="125"/>
                  </a:lnTo>
                  <a:lnTo>
                    <a:pt x="68" y="127"/>
                  </a:lnTo>
                  <a:lnTo>
                    <a:pt x="75" y="127"/>
                  </a:lnTo>
                  <a:lnTo>
                    <a:pt x="83" y="127"/>
                  </a:lnTo>
                  <a:lnTo>
                    <a:pt x="90" y="127"/>
                  </a:lnTo>
                  <a:lnTo>
                    <a:pt x="96" y="127"/>
                  </a:lnTo>
                  <a:lnTo>
                    <a:pt x="103" y="127"/>
                  </a:lnTo>
                  <a:lnTo>
                    <a:pt x="111" y="127"/>
                  </a:lnTo>
                  <a:lnTo>
                    <a:pt x="118" y="127"/>
                  </a:lnTo>
                  <a:lnTo>
                    <a:pt x="124" y="127"/>
                  </a:lnTo>
                  <a:lnTo>
                    <a:pt x="131" y="127"/>
                  </a:lnTo>
                  <a:lnTo>
                    <a:pt x="137" y="127"/>
                  </a:lnTo>
                  <a:lnTo>
                    <a:pt x="144" y="127"/>
                  </a:lnTo>
                  <a:lnTo>
                    <a:pt x="150" y="127"/>
                  </a:lnTo>
                  <a:lnTo>
                    <a:pt x="154" y="127"/>
                  </a:lnTo>
                  <a:lnTo>
                    <a:pt x="163" y="128"/>
                  </a:lnTo>
                  <a:lnTo>
                    <a:pt x="172" y="130"/>
                  </a:lnTo>
                  <a:lnTo>
                    <a:pt x="180" y="134"/>
                  </a:lnTo>
                  <a:lnTo>
                    <a:pt x="189" y="137"/>
                  </a:lnTo>
                  <a:lnTo>
                    <a:pt x="193" y="144"/>
                  </a:lnTo>
                  <a:lnTo>
                    <a:pt x="195" y="147"/>
                  </a:lnTo>
                  <a:lnTo>
                    <a:pt x="198" y="151"/>
                  </a:lnTo>
                  <a:lnTo>
                    <a:pt x="198" y="154"/>
                  </a:lnTo>
                  <a:lnTo>
                    <a:pt x="200" y="159"/>
                  </a:lnTo>
                  <a:lnTo>
                    <a:pt x="200" y="163"/>
                  </a:lnTo>
                  <a:lnTo>
                    <a:pt x="202" y="168"/>
                  </a:lnTo>
                  <a:lnTo>
                    <a:pt x="202" y="171"/>
                  </a:lnTo>
                  <a:lnTo>
                    <a:pt x="204" y="176"/>
                  </a:lnTo>
                  <a:lnTo>
                    <a:pt x="204" y="182"/>
                  </a:lnTo>
                  <a:lnTo>
                    <a:pt x="206" y="187"/>
                  </a:lnTo>
                  <a:lnTo>
                    <a:pt x="206" y="192"/>
                  </a:lnTo>
                  <a:lnTo>
                    <a:pt x="206" y="197"/>
                  </a:lnTo>
                  <a:lnTo>
                    <a:pt x="206" y="200"/>
                  </a:lnTo>
                  <a:lnTo>
                    <a:pt x="208" y="206"/>
                  </a:lnTo>
                  <a:lnTo>
                    <a:pt x="208" y="211"/>
                  </a:lnTo>
                  <a:lnTo>
                    <a:pt x="210" y="217"/>
                  </a:lnTo>
                  <a:lnTo>
                    <a:pt x="210" y="223"/>
                  </a:lnTo>
                  <a:lnTo>
                    <a:pt x="210" y="228"/>
                  </a:lnTo>
                  <a:lnTo>
                    <a:pt x="213" y="231"/>
                  </a:lnTo>
                  <a:lnTo>
                    <a:pt x="215" y="236"/>
                  </a:lnTo>
                  <a:lnTo>
                    <a:pt x="215" y="241"/>
                  </a:lnTo>
                  <a:lnTo>
                    <a:pt x="217" y="247"/>
                  </a:lnTo>
                  <a:lnTo>
                    <a:pt x="219" y="250"/>
                  </a:lnTo>
                  <a:lnTo>
                    <a:pt x="221" y="255"/>
                  </a:lnTo>
                  <a:lnTo>
                    <a:pt x="228" y="264"/>
                  </a:lnTo>
                  <a:lnTo>
                    <a:pt x="234" y="271"/>
                  </a:lnTo>
                  <a:lnTo>
                    <a:pt x="238" y="274"/>
                  </a:lnTo>
                  <a:lnTo>
                    <a:pt x="243" y="277"/>
                  </a:lnTo>
                  <a:lnTo>
                    <a:pt x="249" y="281"/>
                  </a:lnTo>
                  <a:lnTo>
                    <a:pt x="254" y="284"/>
                  </a:lnTo>
                  <a:lnTo>
                    <a:pt x="258" y="286"/>
                  </a:lnTo>
                  <a:lnTo>
                    <a:pt x="264" y="288"/>
                  </a:lnTo>
                  <a:lnTo>
                    <a:pt x="271" y="289"/>
                  </a:lnTo>
                  <a:lnTo>
                    <a:pt x="277" y="291"/>
                  </a:lnTo>
                  <a:lnTo>
                    <a:pt x="284" y="291"/>
                  </a:lnTo>
                  <a:lnTo>
                    <a:pt x="292" y="291"/>
                  </a:lnTo>
                  <a:lnTo>
                    <a:pt x="299" y="291"/>
                  </a:lnTo>
                  <a:lnTo>
                    <a:pt x="307" y="293"/>
                  </a:lnTo>
                  <a:lnTo>
                    <a:pt x="316" y="291"/>
                  </a:lnTo>
                  <a:lnTo>
                    <a:pt x="322" y="291"/>
                  </a:lnTo>
                  <a:lnTo>
                    <a:pt x="331" y="289"/>
                  </a:lnTo>
                  <a:lnTo>
                    <a:pt x="340" y="289"/>
                  </a:lnTo>
                  <a:lnTo>
                    <a:pt x="346" y="288"/>
                  </a:lnTo>
                  <a:lnTo>
                    <a:pt x="355" y="286"/>
                  </a:lnTo>
                  <a:lnTo>
                    <a:pt x="363" y="284"/>
                  </a:lnTo>
                  <a:lnTo>
                    <a:pt x="372" y="283"/>
                  </a:lnTo>
                  <a:lnTo>
                    <a:pt x="378" y="281"/>
                  </a:lnTo>
                  <a:lnTo>
                    <a:pt x="385" y="277"/>
                  </a:lnTo>
                  <a:lnTo>
                    <a:pt x="393" y="276"/>
                  </a:lnTo>
                  <a:lnTo>
                    <a:pt x="400" y="274"/>
                  </a:lnTo>
                  <a:lnTo>
                    <a:pt x="406" y="271"/>
                  </a:lnTo>
                  <a:lnTo>
                    <a:pt x="413" y="269"/>
                  </a:lnTo>
                  <a:lnTo>
                    <a:pt x="419" y="265"/>
                  </a:lnTo>
                  <a:lnTo>
                    <a:pt x="426" y="264"/>
                  </a:lnTo>
                  <a:lnTo>
                    <a:pt x="432" y="260"/>
                  </a:lnTo>
                  <a:lnTo>
                    <a:pt x="436" y="259"/>
                  </a:lnTo>
                  <a:lnTo>
                    <a:pt x="441" y="255"/>
                  </a:lnTo>
                  <a:lnTo>
                    <a:pt x="445" y="252"/>
                  </a:lnTo>
                  <a:lnTo>
                    <a:pt x="452" y="247"/>
                  </a:lnTo>
                  <a:lnTo>
                    <a:pt x="458" y="243"/>
                  </a:lnTo>
                  <a:lnTo>
                    <a:pt x="460" y="238"/>
                  </a:lnTo>
                  <a:lnTo>
                    <a:pt x="462" y="235"/>
                  </a:lnTo>
                  <a:lnTo>
                    <a:pt x="462" y="229"/>
                  </a:lnTo>
                  <a:lnTo>
                    <a:pt x="464" y="228"/>
                  </a:lnTo>
                  <a:lnTo>
                    <a:pt x="462" y="224"/>
                  </a:lnTo>
                  <a:lnTo>
                    <a:pt x="462" y="223"/>
                  </a:lnTo>
                  <a:lnTo>
                    <a:pt x="458" y="219"/>
                  </a:lnTo>
                  <a:lnTo>
                    <a:pt x="456" y="221"/>
                  </a:lnTo>
                  <a:lnTo>
                    <a:pt x="454" y="221"/>
                  </a:lnTo>
                  <a:lnTo>
                    <a:pt x="452" y="224"/>
                  </a:lnTo>
                  <a:lnTo>
                    <a:pt x="445" y="228"/>
                  </a:lnTo>
                  <a:lnTo>
                    <a:pt x="441" y="233"/>
                  </a:lnTo>
                  <a:lnTo>
                    <a:pt x="434" y="235"/>
                  </a:lnTo>
                  <a:lnTo>
                    <a:pt x="430" y="238"/>
                  </a:lnTo>
                  <a:lnTo>
                    <a:pt x="426" y="240"/>
                  </a:lnTo>
                  <a:lnTo>
                    <a:pt x="421" y="243"/>
                  </a:lnTo>
                  <a:lnTo>
                    <a:pt x="415" y="247"/>
                  </a:lnTo>
                  <a:lnTo>
                    <a:pt x="411" y="250"/>
                  </a:lnTo>
                  <a:lnTo>
                    <a:pt x="404" y="253"/>
                  </a:lnTo>
                  <a:lnTo>
                    <a:pt x="400" y="257"/>
                  </a:lnTo>
                  <a:lnTo>
                    <a:pt x="391" y="259"/>
                  </a:lnTo>
                  <a:lnTo>
                    <a:pt x="385" y="262"/>
                  </a:lnTo>
                  <a:lnTo>
                    <a:pt x="378" y="265"/>
                  </a:lnTo>
                  <a:lnTo>
                    <a:pt x="372" y="269"/>
                  </a:lnTo>
                  <a:lnTo>
                    <a:pt x="363" y="271"/>
                  </a:lnTo>
                  <a:lnTo>
                    <a:pt x="357" y="272"/>
                  </a:lnTo>
                  <a:lnTo>
                    <a:pt x="348" y="274"/>
                  </a:lnTo>
                  <a:lnTo>
                    <a:pt x="342" y="277"/>
                  </a:lnTo>
                  <a:lnTo>
                    <a:pt x="333" y="277"/>
                  </a:lnTo>
                  <a:lnTo>
                    <a:pt x="327" y="277"/>
                  </a:lnTo>
                  <a:lnTo>
                    <a:pt x="318" y="277"/>
                  </a:lnTo>
                  <a:lnTo>
                    <a:pt x="309" y="279"/>
                  </a:lnTo>
                  <a:lnTo>
                    <a:pt x="301" y="277"/>
                  </a:lnTo>
                  <a:lnTo>
                    <a:pt x="294" y="277"/>
                  </a:lnTo>
                  <a:lnTo>
                    <a:pt x="286" y="276"/>
                  </a:lnTo>
                  <a:lnTo>
                    <a:pt x="279" y="274"/>
                  </a:lnTo>
                  <a:lnTo>
                    <a:pt x="271" y="271"/>
                  </a:lnTo>
                  <a:lnTo>
                    <a:pt x="262" y="267"/>
                  </a:lnTo>
                  <a:lnTo>
                    <a:pt x="256" y="264"/>
                  </a:lnTo>
                  <a:lnTo>
                    <a:pt x="251" y="260"/>
                  </a:lnTo>
                  <a:lnTo>
                    <a:pt x="245" y="255"/>
                  </a:lnTo>
                  <a:lnTo>
                    <a:pt x="243" y="252"/>
                  </a:lnTo>
                  <a:lnTo>
                    <a:pt x="238" y="247"/>
                  </a:lnTo>
                  <a:lnTo>
                    <a:pt x="236" y="243"/>
                  </a:lnTo>
                  <a:lnTo>
                    <a:pt x="232" y="238"/>
                  </a:lnTo>
                  <a:lnTo>
                    <a:pt x="230" y="233"/>
                  </a:lnTo>
                  <a:lnTo>
                    <a:pt x="228" y="228"/>
                  </a:lnTo>
                  <a:lnTo>
                    <a:pt x="228" y="223"/>
                  </a:lnTo>
                  <a:lnTo>
                    <a:pt x="226" y="216"/>
                  </a:lnTo>
                  <a:lnTo>
                    <a:pt x="226" y="211"/>
                  </a:lnTo>
                  <a:lnTo>
                    <a:pt x="226" y="206"/>
                  </a:lnTo>
                  <a:lnTo>
                    <a:pt x="226" y="200"/>
                  </a:lnTo>
                  <a:lnTo>
                    <a:pt x="226" y="195"/>
                  </a:lnTo>
                  <a:lnTo>
                    <a:pt x="226" y="190"/>
                  </a:lnTo>
                  <a:lnTo>
                    <a:pt x="223" y="183"/>
                  </a:lnTo>
                  <a:lnTo>
                    <a:pt x="223" y="178"/>
                  </a:lnTo>
                  <a:lnTo>
                    <a:pt x="223" y="173"/>
                  </a:lnTo>
                  <a:lnTo>
                    <a:pt x="223" y="168"/>
                  </a:lnTo>
                  <a:lnTo>
                    <a:pt x="223" y="163"/>
                  </a:lnTo>
                  <a:lnTo>
                    <a:pt x="223" y="158"/>
                  </a:lnTo>
                  <a:lnTo>
                    <a:pt x="221" y="152"/>
                  </a:lnTo>
                  <a:lnTo>
                    <a:pt x="221" y="147"/>
                  </a:lnTo>
                  <a:lnTo>
                    <a:pt x="219" y="144"/>
                  </a:lnTo>
                  <a:lnTo>
                    <a:pt x="219" y="140"/>
                  </a:lnTo>
                  <a:lnTo>
                    <a:pt x="213" y="132"/>
                  </a:lnTo>
                  <a:lnTo>
                    <a:pt x="206" y="127"/>
                  </a:lnTo>
                  <a:lnTo>
                    <a:pt x="202" y="123"/>
                  </a:lnTo>
                  <a:lnTo>
                    <a:pt x="198" y="122"/>
                  </a:lnTo>
                  <a:lnTo>
                    <a:pt x="191" y="118"/>
                  </a:lnTo>
                  <a:lnTo>
                    <a:pt x="187" y="118"/>
                  </a:lnTo>
                  <a:lnTo>
                    <a:pt x="180" y="116"/>
                  </a:lnTo>
                  <a:lnTo>
                    <a:pt x="174" y="115"/>
                  </a:lnTo>
                  <a:lnTo>
                    <a:pt x="167" y="115"/>
                  </a:lnTo>
                  <a:lnTo>
                    <a:pt x="163" y="115"/>
                  </a:lnTo>
                  <a:lnTo>
                    <a:pt x="154" y="113"/>
                  </a:lnTo>
                  <a:lnTo>
                    <a:pt x="148" y="113"/>
                  </a:lnTo>
                  <a:lnTo>
                    <a:pt x="142" y="113"/>
                  </a:lnTo>
                  <a:lnTo>
                    <a:pt x="133" y="113"/>
                  </a:lnTo>
                  <a:lnTo>
                    <a:pt x="127" y="113"/>
                  </a:lnTo>
                  <a:lnTo>
                    <a:pt x="120" y="113"/>
                  </a:lnTo>
                  <a:lnTo>
                    <a:pt x="111" y="113"/>
                  </a:lnTo>
                  <a:lnTo>
                    <a:pt x="105" y="113"/>
                  </a:lnTo>
                  <a:lnTo>
                    <a:pt x="99" y="113"/>
                  </a:lnTo>
                  <a:lnTo>
                    <a:pt x="92" y="113"/>
                  </a:lnTo>
                  <a:lnTo>
                    <a:pt x="83" y="113"/>
                  </a:lnTo>
                  <a:lnTo>
                    <a:pt x="79" y="113"/>
                  </a:lnTo>
                  <a:lnTo>
                    <a:pt x="73" y="113"/>
                  </a:lnTo>
                  <a:lnTo>
                    <a:pt x="66" y="113"/>
                  </a:lnTo>
                  <a:lnTo>
                    <a:pt x="60" y="113"/>
                  </a:lnTo>
                  <a:lnTo>
                    <a:pt x="55" y="113"/>
                  </a:lnTo>
                  <a:lnTo>
                    <a:pt x="45" y="111"/>
                  </a:lnTo>
                  <a:lnTo>
                    <a:pt x="38" y="110"/>
                  </a:lnTo>
                  <a:lnTo>
                    <a:pt x="30" y="106"/>
                  </a:lnTo>
                  <a:lnTo>
                    <a:pt x="28" y="101"/>
                  </a:lnTo>
                  <a:lnTo>
                    <a:pt x="23" y="94"/>
                  </a:lnTo>
                  <a:lnTo>
                    <a:pt x="23" y="87"/>
                  </a:lnTo>
                  <a:lnTo>
                    <a:pt x="21" y="81"/>
                  </a:lnTo>
                  <a:lnTo>
                    <a:pt x="21" y="75"/>
                  </a:lnTo>
                  <a:lnTo>
                    <a:pt x="21" y="69"/>
                  </a:lnTo>
                  <a:lnTo>
                    <a:pt x="23" y="62"/>
                  </a:lnTo>
                  <a:lnTo>
                    <a:pt x="23" y="55"/>
                  </a:lnTo>
                  <a:lnTo>
                    <a:pt x="28" y="48"/>
                  </a:lnTo>
                  <a:lnTo>
                    <a:pt x="30" y="41"/>
                  </a:lnTo>
                  <a:lnTo>
                    <a:pt x="32" y="34"/>
                  </a:lnTo>
                  <a:lnTo>
                    <a:pt x="36" y="29"/>
                  </a:lnTo>
                  <a:lnTo>
                    <a:pt x="38" y="24"/>
                  </a:lnTo>
                  <a:lnTo>
                    <a:pt x="43" y="19"/>
                  </a:lnTo>
                  <a:lnTo>
                    <a:pt x="47" y="15"/>
                  </a:lnTo>
                  <a:lnTo>
                    <a:pt x="51" y="12"/>
                  </a:lnTo>
                  <a:lnTo>
                    <a:pt x="55" y="9"/>
                  </a:lnTo>
                  <a:lnTo>
                    <a:pt x="60" y="5"/>
                  </a:lnTo>
                  <a:lnTo>
                    <a:pt x="62" y="2"/>
                  </a:lnTo>
                  <a:lnTo>
                    <a:pt x="60" y="0"/>
                  </a:lnTo>
                  <a:lnTo>
                    <a:pt x="53" y="2"/>
                  </a:lnTo>
                  <a:lnTo>
                    <a:pt x="47" y="2"/>
                  </a:lnTo>
                  <a:lnTo>
                    <a:pt x="40" y="3"/>
                  </a:lnTo>
                  <a:lnTo>
                    <a:pt x="36" y="3"/>
                  </a:lnTo>
                  <a:lnTo>
                    <a:pt x="36" y="5"/>
                  </a:lnTo>
                  <a:lnTo>
                    <a:pt x="3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6"/>
            <p:cNvSpPr>
              <a:spLocks/>
            </p:cNvSpPr>
            <p:nvPr/>
          </p:nvSpPr>
          <p:spPr bwMode="auto">
            <a:xfrm>
              <a:off x="3618" y="1766"/>
              <a:ext cx="144" cy="87"/>
            </a:xfrm>
            <a:custGeom>
              <a:avLst/>
              <a:gdLst>
                <a:gd name="T0" fmla="*/ 20 w 144"/>
                <a:gd name="T1" fmla="*/ 0 h 87"/>
                <a:gd name="T2" fmla="*/ 13 w 144"/>
                <a:gd name="T3" fmla="*/ 5 h 87"/>
                <a:gd name="T4" fmla="*/ 9 w 144"/>
                <a:gd name="T5" fmla="*/ 13 h 87"/>
                <a:gd name="T6" fmla="*/ 5 w 144"/>
                <a:gd name="T7" fmla="*/ 25 h 87"/>
                <a:gd name="T8" fmla="*/ 0 w 144"/>
                <a:gd name="T9" fmla="*/ 37 h 87"/>
                <a:gd name="T10" fmla="*/ 2 w 144"/>
                <a:gd name="T11" fmla="*/ 51 h 87"/>
                <a:gd name="T12" fmla="*/ 9 w 144"/>
                <a:gd name="T13" fmla="*/ 65 h 87"/>
                <a:gd name="T14" fmla="*/ 20 w 144"/>
                <a:gd name="T15" fmla="*/ 75 h 87"/>
                <a:gd name="T16" fmla="*/ 30 w 144"/>
                <a:gd name="T17" fmla="*/ 80 h 87"/>
                <a:gd name="T18" fmla="*/ 41 w 144"/>
                <a:gd name="T19" fmla="*/ 85 h 87"/>
                <a:gd name="T20" fmla="*/ 54 w 144"/>
                <a:gd name="T21" fmla="*/ 87 h 87"/>
                <a:gd name="T22" fmla="*/ 63 w 144"/>
                <a:gd name="T23" fmla="*/ 87 h 87"/>
                <a:gd name="T24" fmla="*/ 73 w 144"/>
                <a:gd name="T25" fmla="*/ 85 h 87"/>
                <a:gd name="T26" fmla="*/ 89 w 144"/>
                <a:gd name="T27" fmla="*/ 80 h 87"/>
                <a:gd name="T28" fmla="*/ 106 w 144"/>
                <a:gd name="T29" fmla="*/ 68 h 87"/>
                <a:gd name="T30" fmla="*/ 121 w 144"/>
                <a:gd name="T31" fmla="*/ 55 h 87"/>
                <a:gd name="T32" fmla="*/ 132 w 144"/>
                <a:gd name="T33" fmla="*/ 41 h 87"/>
                <a:gd name="T34" fmla="*/ 140 w 144"/>
                <a:gd name="T35" fmla="*/ 29 h 87"/>
                <a:gd name="T36" fmla="*/ 144 w 144"/>
                <a:gd name="T37" fmla="*/ 24 h 87"/>
                <a:gd name="T38" fmla="*/ 127 w 144"/>
                <a:gd name="T39" fmla="*/ 20 h 87"/>
                <a:gd name="T40" fmla="*/ 125 w 144"/>
                <a:gd name="T41" fmla="*/ 22 h 87"/>
                <a:gd name="T42" fmla="*/ 121 w 144"/>
                <a:gd name="T43" fmla="*/ 29 h 87"/>
                <a:gd name="T44" fmla="*/ 114 w 144"/>
                <a:gd name="T45" fmla="*/ 39 h 87"/>
                <a:gd name="T46" fmla="*/ 106 w 144"/>
                <a:gd name="T47" fmla="*/ 51 h 87"/>
                <a:gd name="T48" fmla="*/ 93 w 144"/>
                <a:gd name="T49" fmla="*/ 61 h 87"/>
                <a:gd name="T50" fmla="*/ 80 w 144"/>
                <a:gd name="T51" fmla="*/ 70 h 87"/>
                <a:gd name="T52" fmla="*/ 63 w 144"/>
                <a:gd name="T53" fmla="*/ 73 h 87"/>
                <a:gd name="T54" fmla="*/ 45 w 144"/>
                <a:gd name="T55" fmla="*/ 73 h 87"/>
                <a:gd name="T56" fmla="*/ 30 w 144"/>
                <a:gd name="T57" fmla="*/ 65 h 87"/>
                <a:gd name="T58" fmla="*/ 22 w 144"/>
                <a:gd name="T59" fmla="*/ 56 h 87"/>
                <a:gd name="T60" fmla="*/ 20 w 144"/>
                <a:gd name="T61" fmla="*/ 46 h 87"/>
                <a:gd name="T62" fmla="*/ 22 w 144"/>
                <a:gd name="T63" fmla="*/ 34 h 87"/>
                <a:gd name="T64" fmla="*/ 26 w 144"/>
                <a:gd name="T65" fmla="*/ 24 h 87"/>
                <a:gd name="T66" fmla="*/ 30 w 144"/>
                <a:gd name="T67" fmla="*/ 15 h 87"/>
                <a:gd name="T68" fmla="*/ 37 w 144"/>
                <a:gd name="T69" fmla="*/ 8 h 87"/>
                <a:gd name="T70" fmla="*/ 20 w 144"/>
                <a:gd name="T71" fmla="*/ 0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44" h="87">
                  <a:moveTo>
                    <a:pt x="20" y="0"/>
                  </a:moveTo>
                  <a:lnTo>
                    <a:pt x="20" y="0"/>
                  </a:lnTo>
                  <a:lnTo>
                    <a:pt x="17" y="3"/>
                  </a:lnTo>
                  <a:lnTo>
                    <a:pt x="13" y="5"/>
                  </a:lnTo>
                  <a:lnTo>
                    <a:pt x="11" y="10"/>
                  </a:lnTo>
                  <a:lnTo>
                    <a:pt x="9" y="13"/>
                  </a:lnTo>
                  <a:lnTo>
                    <a:pt x="7" y="19"/>
                  </a:lnTo>
                  <a:lnTo>
                    <a:pt x="5" y="25"/>
                  </a:lnTo>
                  <a:lnTo>
                    <a:pt x="2" y="32"/>
                  </a:lnTo>
                  <a:lnTo>
                    <a:pt x="0" y="37"/>
                  </a:lnTo>
                  <a:lnTo>
                    <a:pt x="0" y="44"/>
                  </a:lnTo>
                  <a:lnTo>
                    <a:pt x="2" y="51"/>
                  </a:lnTo>
                  <a:lnTo>
                    <a:pt x="5" y="58"/>
                  </a:lnTo>
                  <a:lnTo>
                    <a:pt x="9" y="65"/>
                  </a:lnTo>
                  <a:lnTo>
                    <a:pt x="15" y="72"/>
                  </a:lnTo>
                  <a:lnTo>
                    <a:pt x="20" y="75"/>
                  </a:lnTo>
                  <a:lnTo>
                    <a:pt x="24" y="77"/>
                  </a:lnTo>
                  <a:lnTo>
                    <a:pt x="30" y="80"/>
                  </a:lnTo>
                  <a:lnTo>
                    <a:pt x="37" y="84"/>
                  </a:lnTo>
                  <a:lnTo>
                    <a:pt x="41" y="85"/>
                  </a:lnTo>
                  <a:lnTo>
                    <a:pt x="48" y="87"/>
                  </a:lnTo>
                  <a:lnTo>
                    <a:pt x="54" y="87"/>
                  </a:lnTo>
                  <a:lnTo>
                    <a:pt x="58" y="87"/>
                  </a:lnTo>
                  <a:lnTo>
                    <a:pt x="63" y="87"/>
                  </a:lnTo>
                  <a:lnTo>
                    <a:pt x="69" y="87"/>
                  </a:lnTo>
                  <a:lnTo>
                    <a:pt x="73" y="85"/>
                  </a:lnTo>
                  <a:lnTo>
                    <a:pt x="80" y="84"/>
                  </a:lnTo>
                  <a:lnTo>
                    <a:pt x="89" y="80"/>
                  </a:lnTo>
                  <a:lnTo>
                    <a:pt x="99" y="75"/>
                  </a:lnTo>
                  <a:lnTo>
                    <a:pt x="106" y="68"/>
                  </a:lnTo>
                  <a:lnTo>
                    <a:pt x="114" y="63"/>
                  </a:lnTo>
                  <a:lnTo>
                    <a:pt x="121" y="55"/>
                  </a:lnTo>
                  <a:lnTo>
                    <a:pt x="127" y="48"/>
                  </a:lnTo>
                  <a:lnTo>
                    <a:pt x="132" y="41"/>
                  </a:lnTo>
                  <a:lnTo>
                    <a:pt x="136" y="36"/>
                  </a:lnTo>
                  <a:lnTo>
                    <a:pt x="140" y="29"/>
                  </a:lnTo>
                  <a:lnTo>
                    <a:pt x="142" y="25"/>
                  </a:lnTo>
                  <a:lnTo>
                    <a:pt x="144" y="24"/>
                  </a:lnTo>
                  <a:lnTo>
                    <a:pt x="144" y="24"/>
                  </a:lnTo>
                  <a:lnTo>
                    <a:pt x="127" y="20"/>
                  </a:lnTo>
                  <a:lnTo>
                    <a:pt x="125" y="20"/>
                  </a:lnTo>
                  <a:lnTo>
                    <a:pt x="125" y="22"/>
                  </a:lnTo>
                  <a:lnTo>
                    <a:pt x="123" y="25"/>
                  </a:lnTo>
                  <a:lnTo>
                    <a:pt x="121" y="29"/>
                  </a:lnTo>
                  <a:lnTo>
                    <a:pt x="116" y="34"/>
                  </a:lnTo>
                  <a:lnTo>
                    <a:pt x="114" y="39"/>
                  </a:lnTo>
                  <a:lnTo>
                    <a:pt x="108" y="46"/>
                  </a:lnTo>
                  <a:lnTo>
                    <a:pt x="106" y="51"/>
                  </a:lnTo>
                  <a:lnTo>
                    <a:pt x="99" y="56"/>
                  </a:lnTo>
                  <a:lnTo>
                    <a:pt x="93" y="61"/>
                  </a:lnTo>
                  <a:lnTo>
                    <a:pt x="86" y="65"/>
                  </a:lnTo>
                  <a:lnTo>
                    <a:pt x="80" y="70"/>
                  </a:lnTo>
                  <a:lnTo>
                    <a:pt x="71" y="72"/>
                  </a:lnTo>
                  <a:lnTo>
                    <a:pt x="63" y="73"/>
                  </a:lnTo>
                  <a:lnTo>
                    <a:pt x="54" y="73"/>
                  </a:lnTo>
                  <a:lnTo>
                    <a:pt x="45" y="73"/>
                  </a:lnTo>
                  <a:lnTo>
                    <a:pt x="37" y="70"/>
                  </a:lnTo>
                  <a:lnTo>
                    <a:pt x="30" y="65"/>
                  </a:lnTo>
                  <a:lnTo>
                    <a:pt x="24" y="60"/>
                  </a:lnTo>
                  <a:lnTo>
                    <a:pt x="22" y="56"/>
                  </a:lnTo>
                  <a:lnTo>
                    <a:pt x="20" y="49"/>
                  </a:lnTo>
                  <a:lnTo>
                    <a:pt x="20" y="46"/>
                  </a:lnTo>
                  <a:lnTo>
                    <a:pt x="20" y="39"/>
                  </a:lnTo>
                  <a:lnTo>
                    <a:pt x="22" y="34"/>
                  </a:lnTo>
                  <a:lnTo>
                    <a:pt x="22" y="29"/>
                  </a:lnTo>
                  <a:lnTo>
                    <a:pt x="26" y="24"/>
                  </a:lnTo>
                  <a:lnTo>
                    <a:pt x="28" y="19"/>
                  </a:lnTo>
                  <a:lnTo>
                    <a:pt x="30" y="15"/>
                  </a:lnTo>
                  <a:lnTo>
                    <a:pt x="35" y="10"/>
                  </a:lnTo>
                  <a:lnTo>
                    <a:pt x="37" y="8"/>
                  </a:lnTo>
                  <a:lnTo>
                    <a:pt x="20" y="0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7"/>
            <p:cNvSpPr>
              <a:spLocks/>
            </p:cNvSpPr>
            <p:nvPr/>
          </p:nvSpPr>
          <p:spPr bwMode="auto">
            <a:xfrm>
              <a:off x="3633" y="1719"/>
              <a:ext cx="138" cy="83"/>
            </a:xfrm>
            <a:custGeom>
              <a:avLst/>
              <a:gdLst>
                <a:gd name="T0" fmla="*/ 0 w 138"/>
                <a:gd name="T1" fmla="*/ 54 h 83"/>
                <a:gd name="T2" fmla="*/ 2 w 138"/>
                <a:gd name="T3" fmla="*/ 48 h 83"/>
                <a:gd name="T4" fmla="*/ 9 w 138"/>
                <a:gd name="T5" fmla="*/ 40 h 83"/>
                <a:gd name="T6" fmla="*/ 18 w 138"/>
                <a:gd name="T7" fmla="*/ 30 h 83"/>
                <a:gd name="T8" fmla="*/ 28 w 138"/>
                <a:gd name="T9" fmla="*/ 21 h 83"/>
                <a:gd name="T10" fmla="*/ 43 w 138"/>
                <a:gd name="T11" fmla="*/ 11 h 83"/>
                <a:gd name="T12" fmla="*/ 56 w 138"/>
                <a:gd name="T13" fmla="*/ 4 h 83"/>
                <a:gd name="T14" fmla="*/ 65 w 138"/>
                <a:gd name="T15" fmla="*/ 2 h 83"/>
                <a:gd name="T16" fmla="*/ 76 w 138"/>
                <a:gd name="T17" fmla="*/ 0 h 83"/>
                <a:gd name="T18" fmla="*/ 89 w 138"/>
                <a:gd name="T19" fmla="*/ 0 h 83"/>
                <a:gd name="T20" fmla="*/ 99 w 138"/>
                <a:gd name="T21" fmla="*/ 0 h 83"/>
                <a:gd name="T22" fmla="*/ 110 w 138"/>
                <a:gd name="T23" fmla="*/ 2 h 83"/>
                <a:gd name="T24" fmla="*/ 121 w 138"/>
                <a:gd name="T25" fmla="*/ 7 h 83"/>
                <a:gd name="T26" fmla="*/ 132 w 138"/>
                <a:gd name="T27" fmla="*/ 18 h 83"/>
                <a:gd name="T28" fmla="*/ 136 w 138"/>
                <a:gd name="T29" fmla="*/ 30 h 83"/>
                <a:gd name="T30" fmla="*/ 136 w 138"/>
                <a:gd name="T31" fmla="*/ 43 h 83"/>
                <a:gd name="T32" fmla="*/ 134 w 138"/>
                <a:gd name="T33" fmla="*/ 55 h 83"/>
                <a:gd name="T34" fmla="*/ 129 w 138"/>
                <a:gd name="T35" fmla="*/ 67 h 83"/>
                <a:gd name="T36" fmla="*/ 125 w 138"/>
                <a:gd name="T37" fmla="*/ 76 h 83"/>
                <a:gd name="T38" fmla="*/ 119 w 138"/>
                <a:gd name="T39" fmla="*/ 83 h 83"/>
                <a:gd name="T40" fmla="*/ 108 w 138"/>
                <a:gd name="T41" fmla="*/ 79 h 83"/>
                <a:gd name="T42" fmla="*/ 108 w 138"/>
                <a:gd name="T43" fmla="*/ 74 h 83"/>
                <a:gd name="T44" fmla="*/ 114 w 138"/>
                <a:gd name="T45" fmla="*/ 64 h 83"/>
                <a:gd name="T46" fmla="*/ 117 w 138"/>
                <a:gd name="T47" fmla="*/ 54 h 83"/>
                <a:gd name="T48" fmla="*/ 119 w 138"/>
                <a:gd name="T49" fmla="*/ 43 h 83"/>
                <a:gd name="T50" fmla="*/ 119 w 138"/>
                <a:gd name="T51" fmla="*/ 33 h 83"/>
                <a:gd name="T52" fmla="*/ 114 w 138"/>
                <a:gd name="T53" fmla="*/ 23 h 83"/>
                <a:gd name="T54" fmla="*/ 104 w 138"/>
                <a:gd name="T55" fmla="*/ 16 h 83"/>
                <a:gd name="T56" fmla="*/ 89 w 138"/>
                <a:gd name="T57" fmla="*/ 12 h 83"/>
                <a:gd name="T58" fmla="*/ 71 w 138"/>
                <a:gd name="T59" fmla="*/ 14 h 83"/>
                <a:gd name="T60" fmla="*/ 56 w 138"/>
                <a:gd name="T61" fmla="*/ 21 h 83"/>
                <a:gd name="T62" fmla="*/ 43 w 138"/>
                <a:gd name="T63" fmla="*/ 30 h 83"/>
                <a:gd name="T64" fmla="*/ 33 w 138"/>
                <a:gd name="T65" fmla="*/ 40 h 83"/>
                <a:gd name="T66" fmla="*/ 24 w 138"/>
                <a:gd name="T67" fmla="*/ 48 h 83"/>
                <a:gd name="T68" fmla="*/ 15 w 138"/>
                <a:gd name="T69" fmla="*/ 59 h 83"/>
                <a:gd name="T70" fmla="*/ 0 w 138"/>
                <a:gd name="T71" fmla="*/ 55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38" h="83">
                  <a:moveTo>
                    <a:pt x="0" y="55"/>
                  </a:moveTo>
                  <a:lnTo>
                    <a:pt x="0" y="54"/>
                  </a:lnTo>
                  <a:lnTo>
                    <a:pt x="2" y="52"/>
                  </a:lnTo>
                  <a:lnTo>
                    <a:pt x="2" y="48"/>
                  </a:lnTo>
                  <a:lnTo>
                    <a:pt x="5" y="45"/>
                  </a:lnTo>
                  <a:lnTo>
                    <a:pt x="9" y="40"/>
                  </a:lnTo>
                  <a:lnTo>
                    <a:pt x="13" y="35"/>
                  </a:lnTo>
                  <a:lnTo>
                    <a:pt x="18" y="30"/>
                  </a:lnTo>
                  <a:lnTo>
                    <a:pt x="22" y="26"/>
                  </a:lnTo>
                  <a:lnTo>
                    <a:pt x="28" y="21"/>
                  </a:lnTo>
                  <a:lnTo>
                    <a:pt x="35" y="16"/>
                  </a:lnTo>
                  <a:lnTo>
                    <a:pt x="43" y="11"/>
                  </a:lnTo>
                  <a:lnTo>
                    <a:pt x="52" y="7"/>
                  </a:lnTo>
                  <a:lnTo>
                    <a:pt x="56" y="4"/>
                  </a:lnTo>
                  <a:lnTo>
                    <a:pt x="61" y="4"/>
                  </a:lnTo>
                  <a:lnTo>
                    <a:pt x="65" y="2"/>
                  </a:lnTo>
                  <a:lnTo>
                    <a:pt x="71" y="2"/>
                  </a:lnTo>
                  <a:lnTo>
                    <a:pt x="76" y="0"/>
                  </a:lnTo>
                  <a:lnTo>
                    <a:pt x="82" y="0"/>
                  </a:lnTo>
                  <a:lnTo>
                    <a:pt x="89" y="0"/>
                  </a:lnTo>
                  <a:lnTo>
                    <a:pt x="95" y="0"/>
                  </a:lnTo>
                  <a:lnTo>
                    <a:pt x="99" y="0"/>
                  </a:lnTo>
                  <a:lnTo>
                    <a:pt x="106" y="2"/>
                  </a:lnTo>
                  <a:lnTo>
                    <a:pt x="110" y="2"/>
                  </a:lnTo>
                  <a:lnTo>
                    <a:pt x="114" y="4"/>
                  </a:lnTo>
                  <a:lnTo>
                    <a:pt x="121" y="7"/>
                  </a:lnTo>
                  <a:lnTo>
                    <a:pt x="129" y="12"/>
                  </a:lnTo>
                  <a:lnTo>
                    <a:pt x="132" y="18"/>
                  </a:lnTo>
                  <a:lnTo>
                    <a:pt x="136" y="23"/>
                  </a:lnTo>
                  <a:lnTo>
                    <a:pt x="136" y="30"/>
                  </a:lnTo>
                  <a:lnTo>
                    <a:pt x="138" y="36"/>
                  </a:lnTo>
                  <a:lnTo>
                    <a:pt x="136" y="43"/>
                  </a:lnTo>
                  <a:lnTo>
                    <a:pt x="136" y="50"/>
                  </a:lnTo>
                  <a:lnTo>
                    <a:pt x="134" y="55"/>
                  </a:lnTo>
                  <a:lnTo>
                    <a:pt x="132" y="62"/>
                  </a:lnTo>
                  <a:lnTo>
                    <a:pt x="129" y="67"/>
                  </a:lnTo>
                  <a:lnTo>
                    <a:pt x="127" y="72"/>
                  </a:lnTo>
                  <a:lnTo>
                    <a:pt x="125" y="76"/>
                  </a:lnTo>
                  <a:lnTo>
                    <a:pt x="125" y="79"/>
                  </a:lnTo>
                  <a:lnTo>
                    <a:pt x="119" y="83"/>
                  </a:lnTo>
                  <a:lnTo>
                    <a:pt x="114" y="81"/>
                  </a:lnTo>
                  <a:lnTo>
                    <a:pt x="108" y="79"/>
                  </a:lnTo>
                  <a:lnTo>
                    <a:pt x="108" y="78"/>
                  </a:lnTo>
                  <a:lnTo>
                    <a:pt x="108" y="74"/>
                  </a:lnTo>
                  <a:lnTo>
                    <a:pt x="112" y="69"/>
                  </a:lnTo>
                  <a:lnTo>
                    <a:pt x="114" y="64"/>
                  </a:lnTo>
                  <a:lnTo>
                    <a:pt x="114" y="59"/>
                  </a:lnTo>
                  <a:lnTo>
                    <a:pt x="117" y="54"/>
                  </a:lnTo>
                  <a:lnTo>
                    <a:pt x="119" y="48"/>
                  </a:lnTo>
                  <a:lnTo>
                    <a:pt x="119" y="43"/>
                  </a:lnTo>
                  <a:lnTo>
                    <a:pt x="119" y="38"/>
                  </a:lnTo>
                  <a:lnTo>
                    <a:pt x="119" y="33"/>
                  </a:lnTo>
                  <a:lnTo>
                    <a:pt x="117" y="28"/>
                  </a:lnTo>
                  <a:lnTo>
                    <a:pt x="114" y="23"/>
                  </a:lnTo>
                  <a:lnTo>
                    <a:pt x="110" y="19"/>
                  </a:lnTo>
                  <a:lnTo>
                    <a:pt x="104" y="16"/>
                  </a:lnTo>
                  <a:lnTo>
                    <a:pt x="97" y="14"/>
                  </a:lnTo>
                  <a:lnTo>
                    <a:pt x="89" y="12"/>
                  </a:lnTo>
                  <a:lnTo>
                    <a:pt x="80" y="14"/>
                  </a:lnTo>
                  <a:lnTo>
                    <a:pt x="71" y="14"/>
                  </a:lnTo>
                  <a:lnTo>
                    <a:pt x="65" y="18"/>
                  </a:lnTo>
                  <a:lnTo>
                    <a:pt x="56" y="21"/>
                  </a:lnTo>
                  <a:lnTo>
                    <a:pt x="50" y="24"/>
                  </a:lnTo>
                  <a:lnTo>
                    <a:pt x="43" y="30"/>
                  </a:lnTo>
                  <a:lnTo>
                    <a:pt x="39" y="35"/>
                  </a:lnTo>
                  <a:lnTo>
                    <a:pt x="33" y="40"/>
                  </a:lnTo>
                  <a:lnTo>
                    <a:pt x="28" y="45"/>
                  </a:lnTo>
                  <a:lnTo>
                    <a:pt x="24" y="48"/>
                  </a:lnTo>
                  <a:lnTo>
                    <a:pt x="20" y="54"/>
                  </a:lnTo>
                  <a:lnTo>
                    <a:pt x="15" y="59"/>
                  </a:lnTo>
                  <a:lnTo>
                    <a:pt x="13" y="62"/>
                  </a:lnTo>
                  <a:lnTo>
                    <a:pt x="0" y="55"/>
                  </a:lnTo>
                  <a:lnTo>
                    <a:pt x="0" y="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8"/>
            <p:cNvSpPr>
              <a:spLocks/>
            </p:cNvSpPr>
            <p:nvPr/>
          </p:nvSpPr>
          <p:spPr bwMode="auto">
            <a:xfrm>
              <a:off x="3823" y="1778"/>
              <a:ext cx="137" cy="85"/>
            </a:xfrm>
            <a:custGeom>
              <a:avLst/>
              <a:gdLst>
                <a:gd name="T0" fmla="*/ 10 w 137"/>
                <a:gd name="T1" fmla="*/ 0 h 85"/>
                <a:gd name="T2" fmla="*/ 8 w 137"/>
                <a:gd name="T3" fmla="*/ 5 h 85"/>
                <a:gd name="T4" fmla="*/ 4 w 137"/>
                <a:gd name="T5" fmla="*/ 13 h 85"/>
                <a:gd name="T6" fmla="*/ 0 w 137"/>
                <a:gd name="T7" fmla="*/ 25 h 85"/>
                <a:gd name="T8" fmla="*/ 0 w 137"/>
                <a:gd name="T9" fmla="*/ 37 h 85"/>
                <a:gd name="T10" fmla="*/ 0 w 137"/>
                <a:gd name="T11" fmla="*/ 51 h 85"/>
                <a:gd name="T12" fmla="*/ 6 w 137"/>
                <a:gd name="T13" fmla="*/ 65 h 85"/>
                <a:gd name="T14" fmla="*/ 19 w 137"/>
                <a:gd name="T15" fmla="*/ 77 h 85"/>
                <a:gd name="T16" fmla="*/ 36 w 137"/>
                <a:gd name="T17" fmla="*/ 85 h 85"/>
                <a:gd name="T18" fmla="*/ 56 w 137"/>
                <a:gd name="T19" fmla="*/ 85 h 85"/>
                <a:gd name="T20" fmla="*/ 75 w 137"/>
                <a:gd name="T21" fmla="*/ 78 h 85"/>
                <a:gd name="T22" fmla="*/ 92 w 137"/>
                <a:gd name="T23" fmla="*/ 66 h 85"/>
                <a:gd name="T24" fmla="*/ 107 w 137"/>
                <a:gd name="T25" fmla="*/ 53 h 85"/>
                <a:gd name="T26" fmla="*/ 122 w 137"/>
                <a:gd name="T27" fmla="*/ 39 h 85"/>
                <a:gd name="T28" fmla="*/ 131 w 137"/>
                <a:gd name="T29" fmla="*/ 29 h 85"/>
                <a:gd name="T30" fmla="*/ 137 w 137"/>
                <a:gd name="T31" fmla="*/ 22 h 85"/>
                <a:gd name="T32" fmla="*/ 120 w 137"/>
                <a:gd name="T33" fmla="*/ 20 h 85"/>
                <a:gd name="T34" fmla="*/ 112 w 137"/>
                <a:gd name="T35" fmla="*/ 29 h 85"/>
                <a:gd name="T36" fmla="*/ 103 w 137"/>
                <a:gd name="T37" fmla="*/ 39 h 85"/>
                <a:gd name="T38" fmla="*/ 92 w 137"/>
                <a:gd name="T39" fmla="*/ 49 h 85"/>
                <a:gd name="T40" fmla="*/ 79 w 137"/>
                <a:gd name="T41" fmla="*/ 60 h 85"/>
                <a:gd name="T42" fmla="*/ 69 w 137"/>
                <a:gd name="T43" fmla="*/ 66 h 85"/>
                <a:gd name="T44" fmla="*/ 54 w 137"/>
                <a:gd name="T45" fmla="*/ 70 h 85"/>
                <a:gd name="T46" fmla="*/ 41 w 137"/>
                <a:gd name="T47" fmla="*/ 68 h 85"/>
                <a:gd name="T48" fmla="*/ 28 w 137"/>
                <a:gd name="T49" fmla="*/ 60 h 85"/>
                <a:gd name="T50" fmla="*/ 21 w 137"/>
                <a:gd name="T51" fmla="*/ 51 h 85"/>
                <a:gd name="T52" fmla="*/ 19 w 137"/>
                <a:gd name="T53" fmla="*/ 41 h 85"/>
                <a:gd name="T54" fmla="*/ 19 w 137"/>
                <a:gd name="T55" fmla="*/ 32 h 85"/>
                <a:gd name="T56" fmla="*/ 21 w 137"/>
                <a:gd name="T57" fmla="*/ 22 h 85"/>
                <a:gd name="T58" fmla="*/ 26 w 137"/>
                <a:gd name="T59" fmla="*/ 15 h 85"/>
                <a:gd name="T60" fmla="*/ 28 w 137"/>
                <a:gd name="T61" fmla="*/ 8 h 85"/>
                <a:gd name="T62" fmla="*/ 13 w 137"/>
                <a:gd name="T63" fmla="*/ 0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37" h="85">
                  <a:moveTo>
                    <a:pt x="13" y="0"/>
                  </a:moveTo>
                  <a:lnTo>
                    <a:pt x="10" y="0"/>
                  </a:lnTo>
                  <a:lnTo>
                    <a:pt x="10" y="3"/>
                  </a:lnTo>
                  <a:lnTo>
                    <a:pt x="8" y="5"/>
                  </a:lnTo>
                  <a:lnTo>
                    <a:pt x="6" y="10"/>
                  </a:lnTo>
                  <a:lnTo>
                    <a:pt x="4" y="13"/>
                  </a:lnTo>
                  <a:lnTo>
                    <a:pt x="2" y="19"/>
                  </a:lnTo>
                  <a:lnTo>
                    <a:pt x="0" y="25"/>
                  </a:lnTo>
                  <a:lnTo>
                    <a:pt x="0" y="32"/>
                  </a:lnTo>
                  <a:lnTo>
                    <a:pt x="0" y="37"/>
                  </a:lnTo>
                  <a:lnTo>
                    <a:pt x="0" y="44"/>
                  </a:lnTo>
                  <a:lnTo>
                    <a:pt x="0" y="51"/>
                  </a:lnTo>
                  <a:lnTo>
                    <a:pt x="4" y="58"/>
                  </a:lnTo>
                  <a:lnTo>
                    <a:pt x="6" y="65"/>
                  </a:lnTo>
                  <a:lnTo>
                    <a:pt x="13" y="72"/>
                  </a:lnTo>
                  <a:lnTo>
                    <a:pt x="19" y="77"/>
                  </a:lnTo>
                  <a:lnTo>
                    <a:pt x="28" y="82"/>
                  </a:lnTo>
                  <a:lnTo>
                    <a:pt x="36" y="85"/>
                  </a:lnTo>
                  <a:lnTo>
                    <a:pt x="47" y="85"/>
                  </a:lnTo>
                  <a:lnTo>
                    <a:pt x="56" y="85"/>
                  </a:lnTo>
                  <a:lnTo>
                    <a:pt x="66" y="82"/>
                  </a:lnTo>
                  <a:lnTo>
                    <a:pt x="75" y="78"/>
                  </a:lnTo>
                  <a:lnTo>
                    <a:pt x="84" y="73"/>
                  </a:lnTo>
                  <a:lnTo>
                    <a:pt x="92" y="66"/>
                  </a:lnTo>
                  <a:lnTo>
                    <a:pt x="101" y="61"/>
                  </a:lnTo>
                  <a:lnTo>
                    <a:pt x="107" y="53"/>
                  </a:lnTo>
                  <a:lnTo>
                    <a:pt x="116" y="46"/>
                  </a:lnTo>
                  <a:lnTo>
                    <a:pt x="122" y="39"/>
                  </a:lnTo>
                  <a:lnTo>
                    <a:pt x="129" y="34"/>
                  </a:lnTo>
                  <a:lnTo>
                    <a:pt x="131" y="29"/>
                  </a:lnTo>
                  <a:lnTo>
                    <a:pt x="135" y="24"/>
                  </a:lnTo>
                  <a:lnTo>
                    <a:pt x="137" y="22"/>
                  </a:lnTo>
                  <a:lnTo>
                    <a:pt x="137" y="22"/>
                  </a:lnTo>
                  <a:lnTo>
                    <a:pt x="120" y="20"/>
                  </a:lnTo>
                  <a:lnTo>
                    <a:pt x="116" y="22"/>
                  </a:lnTo>
                  <a:lnTo>
                    <a:pt x="112" y="29"/>
                  </a:lnTo>
                  <a:lnTo>
                    <a:pt x="107" y="34"/>
                  </a:lnTo>
                  <a:lnTo>
                    <a:pt x="103" y="39"/>
                  </a:lnTo>
                  <a:lnTo>
                    <a:pt x="99" y="44"/>
                  </a:lnTo>
                  <a:lnTo>
                    <a:pt x="92" y="49"/>
                  </a:lnTo>
                  <a:lnTo>
                    <a:pt x="86" y="54"/>
                  </a:lnTo>
                  <a:lnTo>
                    <a:pt x="79" y="60"/>
                  </a:lnTo>
                  <a:lnTo>
                    <a:pt x="73" y="63"/>
                  </a:lnTo>
                  <a:lnTo>
                    <a:pt x="69" y="66"/>
                  </a:lnTo>
                  <a:lnTo>
                    <a:pt x="60" y="70"/>
                  </a:lnTo>
                  <a:lnTo>
                    <a:pt x="54" y="70"/>
                  </a:lnTo>
                  <a:lnTo>
                    <a:pt x="47" y="70"/>
                  </a:lnTo>
                  <a:lnTo>
                    <a:pt x="41" y="68"/>
                  </a:lnTo>
                  <a:lnTo>
                    <a:pt x="34" y="63"/>
                  </a:lnTo>
                  <a:lnTo>
                    <a:pt x="28" y="60"/>
                  </a:lnTo>
                  <a:lnTo>
                    <a:pt x="23" y="56"/>
                  </a:lnTo>
                  <a:lnTo>
                    <a:pt x="21" y="51"/>
                  </a:lnTo>
                  <a:lnTo>
                    <a:pt x="19" y="46"/>
                  </a:lnTo>
                  <a:lnTo>
                    <a:pt x="19" y="41"/>
                  </a:lnTo>
                  <a:lnTo>
                    <a:pt x="19" y="36"/>
                  </a:lnTo>
                  <a:lnTo>
                    <a:pt x="19" y="32"/>
                  </a:lnTo>
                  <a:lnTo>
                    <a:pt x="19" y="27"/>
                  </a:lnTo>
                  <a:lnTo>
                    <a:pt x="21" y="22"/>
                  </a:lnTo>
                  <a:lnTo>
                    <a:pt x="23" y="17"/>
                  </a:lnTo>
                  <a:lnTo>
                    <a:pt x="26" y="15"/>
                  </a:lnTo>
                  <a:lnTo>
                    <a:pt x="28" y="10"/>
                  </a:lnTo>
                  <a:lnTo>
                    <a:pt x="28" y="8"/>
                  </a:lnTo>
                  <a:lnTo>
                    <a:pt x="13" y="0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9"/>
            <p:cNvSpPr>
              <a:spLocks/>
            </p:cNvSpPr>
            <p:nvPr/>
          </p:nvSpPr>
          <p:spPr bwMode="auto">
            <a:xfrm>
              <a:off x="3831" y="1728"/>
              <a:ext cx="136" cy="86"/>
            </a:xfrm>
            <a:custGeom>
              <a:avLst/>
              <a:gdLst>
                <a:gd name="T0" fmla="*/ 0 w 136"/>
                <a:gd name="T1" fmla="*/ 55 h 86"/>
                <a:gd name="T2" fmla="*/ 7 w 136"/>
                <a:gd name="T3" fmla="*/ 43 h 86"/>
                <a:gd name="T4" fmla="*/ 15 w 136"/>
                <a:gd name="T5" fmla="*/ 33 h 86"/>
                <a:gd name="T6" fmla="*/ 26 w 136"/>
                <a:gd name="T7" fmla="*/ 21 h 86"/>
                <a:gd name="T8" fmla="*/ 41 w 136"/>
                <a:gd name="T9" fmla="*/ 10 h 86"/>
                <a:gd name="T10" fmla="*/ 58 w 136"/>
                <a:gd name="T11" fmla="*/ 3 h 86"/>
                <a:gd name="T12" fmla="*/ 74 w 136"/>
                <a:gd name="T13" fmla="*/ 0 h 86"/>
                <a:gd name="T14" fmla="*/ 86 w 136"/>
                <a:gd name="T15" fmla="*/ 0 h 86"/>
                <a:gd name="T16" fmla="*/ 97 w 136"/>
                <a:gd name="T17" fmla="*/ 2 h 86"/>
                <a:gd name="T18" fmla="*/ 108 w 136"/>
                <a:gd name="T19" fmla="*/ 3 h 86"/>
                <a:gd name="T20" fmla="*/ 119 w 136"/>
                <a:gd name="T21" fmla="*/ 9 h 86"/>
                <a:gd name="T22" fmla="*/ 129 w 136"/>
                <a:gd name="T23" fmla="*/ 19 h 86"/>
                <a:gd name="T24" fmla="*/ 134 w 136"/>
                <a:gd name="T25" fmla="*/ 33 h 86"/>
                <a:gd name="T26" fmla="*/ 136 w 136"/>
                <a:gd name="T27" fmla="*/ 46 h 86"/>
                <a:gd name="T28" fmla="*/ 132 w 136"/>
                <a:gd name="T29" fmla="*/ 58 h 86"/>
                <a:gd name="T30" fmla="*/ 129 w 136"/>
                <a:gd name="T31" fmla="*/ 70 h 86"/>
                <a:gd name="T32" fmla="*/ 125 w 136"/>
                <a:gd name="T33" fmla="*/ 79 h 86"/>
                <a:gd name="T34" fmla="*/ 119 w 136"/>
                <a:gd name="T35" fmla="*/ 86 h 86"/>
                <a:gd name="T36" fmla="*/ 108 w 136"/>
                <a:gd name="T37" fmla="*/ 82 h 86"/>
                <a:gd name="T38" fmla="*/ 108 w 136"/>
                <a:gd name="T39" fmla="*/ 77 h 86"/>
                <a:gd name="T40" fmla="*/ 112 w 136"/>
                <a:gd name="T41" fmla="*/ 67 h 86"/>
                <a:gd name="T42" fmla="*/ 117 w 136"/>
                <a:gd name="T43" fmla="*/ 57 h 86"/>
                <a:gd name="T44" fmla="*/ 119 w 136"/>
                <a:gd name="T45" fmla="*/ 46 h 86"/>
                <a:gd name="T46" fmla="*/ 117 w 136"/>
                <a:gd name="T47" fmla="*/ 36 h 86"/>
                <a:gd name="T48" fmla="*/ 112 w 136"/>
                <a:gd name="T49" fmla="*/ 26 h 86"/>
                <a:gd name="T50" fmla="*/ 101 w 136"/>
                <a:gd name="T51" fmla="*/ 19 h 86"/>
                <a:gd name="T52" fmla="*/ 86 w 136"/>
                <a:gd name="T53" fmla="*/ 15 h 86"/>
                <a:gd name="T54" fmla="*/ 69 w 136"/>
                <a:gd name="T55" fmla="*/ 17 h 86"/>
                <a:gd name="T56" fmla="*/ 54 w 136"/>
                <a:gd name="T57" fmla="*/ 22 h 86"/>
                <a:gd name="T58" fmla="*/ 41 w 136"/>
                <a:gd name="T59" fmla="*/ 31 h 86"/>
                <a:gd name="T60" fmla="*/ 30 w 136"/>
                <a:gd name="T61" fmla="*/ 41 h 86"/>
                <a:gd name="T62" fmla="*/ 22 w 136"/>
                <a:gd name="T63" fmla="*/ 50 h 86"/>
                <a:gd name="T64" fmla="*/ 13 w 136"/>
                <a:gd name="T65" fmla="*/ 62 h 86"/>
                <a:gd name="T66" fmla="*/ 0 w 136"/>
                <a:gd name="T67" fmla="*/ 58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6" h="86">
                  <a:moveTo>
                    <a:pt x="0" y="58"/>
                  </a:moveTo>
                  <a:lnTo>
                    <a:pt x="0" y="55"/>
                  </a:lnTo>
                  <a:lnTo>
                    <a:pt x="5" y="48"/>
                  </a:lnTo>
                  <a:lnTo>
                    <a:pt x="7" y="43"/>
                  </a:lnTo>
                  <a:lnTo>
                    <a:pt x="11" y="38"/>
                  </a:lnTo>
                  <a:lnTo>
                    <a:pt x="15" y="33"/>
                  </a:lnTo>
                  <a:lnTo>
                    <a:pt x="20" y="27"/>
                  </a:lnTo>
                  <a:lnTo>
                    <a:pt x="26" y="21"/>
                  </a:lnTo>
                  <a:lnTo>
                    <a:pt x="33" y="15"/>
                  </a:lnTo>
                  <a:lnTo>
                    <a:pt x="41" y="10"/>
                  </a:lnTo>
                  <a:lnTo>
                    <a:pt x="50" y="7"/>
                  </a:lnTo>
                  <a:lnTo>
                    <a:pt x="58" y="3"/>
                  </a:lnTo>
                  <a:lnTo>
                    <a:pt x="69" y="2"/>
                  </a:lnTo>
                  <a:lnTo>
                    <a:pt x="74" y="0"/>
                  </a:lnTo>
                  <a:lnTo>
                    <a:pt x="80" y="0"/>
                  </a:lnTo>
                  <a:lnTo>
                    <a:pt x="86" y="0"/>
                  </a:lnTo>
                  <a:lnTo>
                    <a:pt x="93" y="2"/>
                  </a:lnTo>
                  <a:lnTo>
                    <a:pt x="97" y="2"/>
                  </a:lnTo>
                  <a:lnTo>
                    <a:pt x="104" y="2"/>
                  </a:lnTo>
                  <a:lnTo>
                    <a:pt x="108" y="3"/>
                  </a:lnTo>
                  <a:lnTo>
                    <a:pt x="112" y="5"/>
                  </a:lnTo>
                  <a:lnTo>
                    <a:pt x="119" y="9"/>
                  </a:lnTo>
                  <a:lnTo>
                    <a:pt x="125" y="14"/>
                  </a:lnTo>
                  <a:lnTo>
                    <a:pt x="129" y="19"/>
                  </a:lnTo>
                  <a:lnTo>
                    <a:pt x="132" y="26"/>
                  </a:lnTo>
                  <a:lnTo>
                    <a:pt x="134" y="33"/>
                  </a:lnTo>
                  <a:lnTo>
                    <a:pt x="136" y="39"/>
                  </a:lnTo>
                  <a:lnTo>
                    <a:pt x="136" y="46"/>
                  </a:lnTo>
                  <a:lnTo>
                    <a:pt x="134" y="53"/>
                  </a:lnTo>
                  <a:lnTo>
                    <a:pt x="132" y="58"/>
                  </a:lnTo>
                  <a:lnTo>
                    <a:pt x="132" y="65"/>
                  </a:lnTo>
                  <a:lnTo>
                    <a:pt x="129" y="70"/>
                  </a:lnTo>
                  <a:lnTo>
                    <a:pt x="127" y="75"/>
                  </a:lnTo>
                  <a:lnTo>
                    <a:pt x="125" y="79"/>
                  </a:lnTo>
                  <a:lnTo>
                    <a:pt x="125" y="82"/>
                  </a:lnTo>
                  <a:lnTo>
                    <a:pt x="119" y="86"/>
                  </a:lnTo>
                  <a:lnTo>
                    <a:pt x="114" y="86"/>
                  </a:lnTo>
                  <a:lnTo>
                    <a:pt x="108" y="82"/>
                  </a:lnTo>
                  <a:lnTo>
                    <a:pt x="108" y="81"/>
                  </a:lnTo>
                  <a:lnTo>
                    <a:pt x="108" y="77"/>
                  </a:lnTo>
                  <a:lnTo>
                    <a:pt x="112" y="72"/>
                  </a:lnTo>
                  <a:lnTo>
                    <a:pt x="112" y="67"/>
                  </a:lnTo>
                  <a:lnTo>
                    <a:pt x="114" y="62"/>
                  </a:lnTo>
                  <a:lnTo>
                    <a:pt x="117" y="57"/>
                  </a:lnTo>
                  <a:lnTo>
                    <a:pt x="119" y="51"/>
                  </a:lnTo>
                  <a:lnTo>
                    <a:pt x="119" y="46"/>
                  </a:lnTo>
                  <a:lnTo>
                    <a:pt x="119" y="41"/>
                  </a:lnTo>
                  <a:lnTo>
                    <a:pt x="117" y="36"/>
                  </a:lnTo>
                  <a:lnTo>
                    <a:pt x="114" y="31"/>
                  </a:lnTo>
                  <a:lnTo>
                    <a:pt x="112" y="26"/>
                  </a:lnTo>
                  <a:lnTo>
                    <a:pt x="108" y="22"/>
                  </a:lnTo>
                  <a:lnTo>
                    <a:pt x="101" y="19"/>
                  </a:lnTo>
                  <a:lnTo>
                    <a:pt x="95" y="17"/>
                  </a:lnTo>
                  <a:lnTo>
                    <a:pt x="86" y="15"/>
                  </a:lnTo>
                  <a:lnTo>
                    <a:pt x="78" y="17"/>
                  </a:lnTo>
                  <a:lnTo>
                    <a:pt x="69" y="17"/>
                  </a:lnTo>
                  <a:lnTo>
                    <a:pt x="63" y="21"/>
                  </a:lnTo>
                  <a:lnTo>
                    <a:pt x="54" y="22"/>
                  </a:lnTo>
                  <a:lnTo>
                    <a:pt x="48" y="27"/>
                  </a:lnTo>
                  <a:lnTo>
                    <a:pt x="41" y="31"/>
                  </a:lnTo>
                  <a:lnTo>
                    <a:pt x="37" y="38"/>
                  </a:lnTo>
                  <a:lnTo>
                    <a:pt x="30" y="41"/>
                  </a:lnTo>
                  <a:lnTo>
                    <a:pt x="26" y="46"/>
                  </a:lnTo>
                  <a:lnTo>
                    <a:pt x="22" y="50"/>
                  </a:lnTo>
                  <a:lnTo>
                    <a:pt x="20" y="55"/>
                  </a:lnTo>
                  <a:lnTo>
                    <a:pt x="13" y="62"/>
                  </a:lnTo>
                  <a:lnTo>
                    <a:pt x="13" y="63"/>
                  </a:lnTo>
                  <a:lnTo>
                    <a:pt x="0" y="58"/>
                  </a:lnTo>
                  <a:lnTo>
                    <a:pt x="0" y="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0"/>
            <p:cNvSpPr>
              <a:spLocks/>
            </p:cNvSpPr>
            <p:nvPr/>
          </p:nvSpPr>
          <p:spPr bwMode="auto">
            <a:xfrm>
              <a:off x="3969" y="1831"/>
              <a:ext cx="114" cy="111"/>
            </a:xfrm>
            <a:custGeom>
              <a:avLst/>
              <a:gdLst>
                <a:gd name="T0" fmla="*/ 110 w 114"/>
                <a:gd name="T1" fmla="*/ 99 h 111"/>
                <a:gd name="T2" fmla="*/ 97 w 114"/>
                <a:gd name="T3" fmla="*/ 104 h 111"/>
                <a:gd name="T4" fmla="*/ 84 w 114"/>
                <a:gd name="T5" fmla="*/ 108 h 111"/>
                <a:gd name="T6" fmla="*/ 67 w 114"/>
                <a:gd name="T7" fmla="*/ 111 h 111"/>
                <a:gd name="T8" fmla="*/ 50 w 114"/>
                <a:gd name="T9" fmla="*/ 111 h 111"/>
                <a:gd name="T10" fmla="*/ 35 w 114"/>
                <a:gd name="T11" fmla="*/ 109 h 111"/>
                <a:gd name="T12" fmla="*/ 17 w 114"/>
                <a:gd name="T13" fmla="*/ 101 h 111"/>
                <a:gd name="T14" fmla="*/ 4 w 114"/>
                <a:gd name="T15" fmla="*/ 87 h 111"/>
                <a:gd name="T16" fmla="*/ 0 w 114"/>
                <a:gd name="T17" fmla="*/ 72 h 111"/>
                <a:gd name="T18" fmla="*/ 4 w 114"/>
                <a:gd name="T19" fmla="*/ 60 h 111"/>
                <a:gd name="T20" fmla="*/ 9 w 114"/>
                <a:gd name="T21" fmla="*/ 53 h 111"/>
                <a:gd name="T22" fmla="*/ 17 w 114"/>
                <a:gd name="T23" fmla="*/ 41 h 111"/>
                <a:gd name="T24" fmla="*/ 32 w 114"/>
                <a:gd name="T25" fmla="*/ 25 h 111"/>
                <a:gd name="T26" fmla="*/ 47 w 114"/>
                <a:gd name="T27" fmla="*/ 13 h 111"/>
                <a:gd name="T28" fmla="*/ 58 w 114"/>
                <a:gd name="T29" fmla="*/ 5 h 111"/>
                <a:gd name="T30" fmla="*/ 67 w 114"/>
                <a:gd name="T31" fmla="*/ 0 h 111"/>
                <a:gd name="T32" fmla="*/ 75 w 114"/>
                <a:gd name="T33" fmla="*/ 13 h 111"/>
                <a:gd name="T34" fmla="*/ 71 w 114"/>
                <a:gd name="T35" fmla="*/ 15 h 111"/>
                <a:gd name="T36" fmla="*/ 62 w 114"/>
                <a:gd name="T37" fmla="*/ 20 h 111"/>
                <a:gd name="T38" fmla="*/ 52 w 114"/>
                <a:gd name="T39" fmla="*/ 27 h 111"/>
                <a:gd name="T40" fmla="*/ 41 w 114"/>
                <a:gd name="T41" fmla="*/ 39 h 111"/>
                <a:gd name="T42" fmla="*/ 28 w 114"/>
                <a:gd name="T43" fmla="*/ 49 h 111"/>
                <a:gd name="T44" fmla="*/ 22 w 114"/>
                <a:gd name="T45" fmla="*/ 61 h 111"/>
                <a:gd name="T46" fmla="*/ 19 w 114"/>
                <a:gd name="T47" fmla="*/ 73 h 111"/>
                <a:gd name="T48" fmla="*/ 24 w 114"/>
                <a:gd name="T49" fmla="*/ 84 h 111"/>
                <a:gd name="T50" fmla="*/ 35 w 114"/>
                <a:gd name="T51" fmla="*/ 92 h 111"/>
                <a:gd name="T52" fmla="*/ 47 w 114"/>
                <a:gd name="T53" fmla="*/ 96 h 111"/>
                <a:gd name="T54" fmla="*/ 60 w 114"/>
                <a:gd name="T55" fmla="*/ 96 h 111"/>
                <a:gd name="T56" fmla="*/ 73 w 114"/>
                <a:gd name="T57" fmla="*/ 94 h 111"/>
                <a:gd name="T58" fmla="*/ 84 w 114"/>
                <a:gd name="T59" fmla="*/ 92 h 111"/>
                <a:gd name="T60" fmla="*/ 93 w 114"/>
                <a:gd name="T61" fmla="*/ 89 h 111"/>
                <a:gd name="T62" fmla="*/ 103 w 114"/>
                <a:gd name="T63" fmla="*/ 85 h 111"/>
                <a:gd name="T64" fmla="*/ 114 w 114"/>
                <a:gd name="T65" fmla="*/ 97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4" h="111">
                  <a:moveTo>
                    <a:pt x="114" y="97"/>
                  </a:moveTo>
                  <a:lnTo>
                    <a:pt x="110" y="99"/>
                  </a:lnTo>
                  <a:lnTo>
                    <a:pt x="103" y="103"/>
                  </a:lnTo>
                  <a:lnTo>
                    <a:pt x="97" y="104"/>
                  </a:lnTo>
                  <a:lnTo>
                    <a:pt x="90" y="106"/>
                  </a:lnTo>
                  <a:lnTo>
                    <a:pt x="84" y="108"/>
                  </a:lnTo>
                  <a:lnTo>
                    <a:pt x="78" y="111"/>
                  </a:lnTo>
                  <a:lnTo>
                    <a:pt x="67" y="111"/>
                  </a:lnTo>
                  <a:lnTo>
                    <a:pt x="58" y="111"/>
                  </a:lnTo>
                  <a:lnTo>
                    <a:pt x="50" y="111"/>
                  </a:lnTo>
                  <a:lnTo>
                    <a:pt x="41" y="111"/>
                  </a:lnTo>
                  <a:lnTo>
                    <a:pt x="35" y="109"/>
                  </a:lnTo>
                  <a:lnTo>
                    <a:pt x="26" y="106"/>
                  </a:lnTo>
                  <a:lnTo>
                    <a:pt x="17" y="101"/>
                  </a:lnTo>
                  <a:lnTo>
                    <a:pt x="11" y="96"/>
                  </a:lnTo>
                  <a:lnTo>
                    <a:pt x="4" y="87"/>
                  </a:lnTo>
                  <a:lnTo>
                    <a:pt x="2" y="80"/>
                  </a:lnTo>
                  <a:lnTo>
                    <a:pt x="0" y="72"/>
                  </a:lnTo>
                  <a:lnTo>
                    <a:pt x="4" y="65"/>
                  </a:lnTo>
                  <a:lnTo>
                    <a:pt x="4" y="60"/>
                  </a:lnTo>
                  <a:lnTo>
                    <a:pt x="7" y="56"/>
                  </a:lnTo>
                  <a:lnTo>
                    <a:pt x="9" y="53"/>
                  </a:lnTo>
                  <a:lnTo>
                    <a:pt x="13" y="48"/>
                  </a:lnTo>
                  <a:lnTo>
                    <a:pt x="17" y="41"/>
                  </a:lnTo>
                  <a:lnTo>
                    <a:pt x="26" y="34"/>
                  </a:lnTo>
                  <a:lnTo>
                    <a:pt x="32" y="25"/>
                  </a:lnTo>
                  <a:lnTo>
                    <a:pt x="41" y="19"/>
                  </a:lnTo>
                  <a:lnTo>
                    <a:pt x="47" y="13"/>
                  </a:lnTo>
                  <a:lnTo>
                    <a:pt x="54" y="8"/>
                  </a:lnTo>
                  <a:lnTo>
                    <a:pt x="58" y="5"/>
                  </a:lnTo>
                  <a:lnTo>
                    <a:pt x="65" y="1"/>
                  </a:lnTo>
                  <a:lnTo>
                    <a:pt x="67" y="0"/>
                  </a:lnTo>
                  <a:lnTo>
                    <a:pt x="69" y="0"/>
                  </a:lnTo>
                  <a:lnTo>
                    <a:pt x="75" y="13"/>
                  </a:lnTo>
                  <a:lnTo>
                    <a:pt x="73" y="13"/>
                  </a:lnTo>
                  <a:lnTo>
                    <a:pt x="71" y="15"/>
                  </a:lnTo>
                  <a:lnTo>
                    <a:pt x="67" y="17"/>
                  </a:lnTo>
                  <a:lnTo>
                    <a:pt x="62" y="20"/>
                  </a:lnTo>
                  <a:lnTo>
                    <a:pt x="58" y="24"/>
                  </a:lnTo>
                  <a:lnTo>
                    <a:pt x="52" y="27"/>
                  </a:lnTo>
                  <a:lnTo>
                    <a:pt x="45" y="32"/>
                  </a:lnTo>
                  <a:lnTo>
                    <a:pt x="41" y="39"/>
                  </a:lnTo>
                  <a:lnTo>
                    <a:pt x="35" y="43"/>
                  </a:lnTo>
                  <a:lnTo>
                    <a:pt x="28" y="49"/>
                  </a:lnTo>
                  <a:lnTo>
                    <a:pt x="24" y="55"/>
                  </a:lnTo>
                  <a:lnTo>
                    <a:pt x="22" y="61"/>
                  </a:lnTo>
                  <a:lnTo>
                    <a:pt x="19" y="67"/>
                  </a:lnTo>
                  <a:lnTo>
                    <a:pt x="19" y="73"/>
                  </a:lnTo>
                  <a:lnTo>
                    <a:pt x="19" y="79"/>
                  </a:lnTo>
                  <a:lnTo>
                    <a:pt x="24" y="84"/>
                  </a:lnTo>
                  <a:lnTo>
                    <a:pt x="28" y="87"/>
                  </a:lnTo>
                  <a:lnTo>
                    <a:pt x="35" y="92"/>
                  </a:lnTo>
                  <a:lnTo>
                    <a:pt x="41" y="94"/>
                  </a:lnTo>
                  <a:lnTo>
                    <a:pt x="47" y="96"/>
                  </a:lnTo>
                  <a:lnTo>
                    <a:pt x="54" y="96"/>
                  </a:lnTo>
                  <a:lnTo>
                    <a:pt x="60" y="96"/>
                  </a:lnTo>
                  <a:lnTo>
                    <a:pt x="67" y="96"/>
                  </a:lnTo>
                  <a:lnTo>
                    <a:pt x="73" y="94"/>
                  </a:lnTo>
                  <a:lnTo>
                    <a:pt x="80" y="94"/>
                  </a:lnTo>
                  <a:lnTo>
                    <a:pt x="84" y="92"/>
                  </a:lnTo>
                  <a:lnTo>
                    <a:pt x="88" y="91"/>
                  </a:lnTo>
                  <a:lnTo>
                    <a:pt x="93" y="89"/>
                  </a:lnTo>
                  <a:lnTo>
                    <a:pt x="101" y="87"/>
                  </a:lnTo>
                  <a:lnTo>
                    <a:pt x="103" y="85"/>
                  </a:lnTo>
                  <a:lnTo>
                    <a:pt x="114" y="97"/>
                  </a:lnTo>
                  <a:lnTo>
                    <a:pt x="114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1"/>
            <p:cNvSpPr>
              <a:spLocks/>
            </p:cNvSpPr>
            <p:nvPr/>
          </p:nvSpPr>
          <p:spPr bwMode="auto">
            <a:xfrm>
              <a:off x="4023" y="1822"/>
              <a:ext cx="112" cy="112"/>
            </a:xfrm>
            <a:custGeom>
              <a:avLst/>
              <a:gdLst>
                <a:gd name="T0" fmla="*/ 56 w 112"/>
                <a:gd name="T1" fmla="*/ 108 h 112"/>
                <a:gd name="T2" fmla="*/ 69 w 112"/>
                <a:gd name="T3" fmla="*/ 101 h 112"/>
                <a:gd name="T4" fmla="*/ 82 w 112"/>
                <a:gd name="T5" fmla="*/ 94 h 112"/>
                <a:gd name="T6" fmla="*/ 95 w 112"/>
                <a:gd name="T7" fmla="*/ 84 h 112"/>
                <a:gd name="T8" fmla="*/ 105 w 112"/>
                <a:gd name="T9" fmla="*/ 70 h 112"/>
                <a:gd name="T10" fmla="*/ 110 w 112"/>
                <a:gd name="T11" fmla="*/ 55 h 112"/>
                <a:gd name="T12" fmla="*/ 112 w 112"/>
                <a:gd name="T13" fmla="*/ 43 h 112"/>
                <a:gd name="T14" fmla="*/ 110 w 112"/>
                <a:gd name="T15" fmla="*/ 34 h 112"/>
                <a:gd name="T16" fmla="*/ 105 w 112"/>
                <a:gd name="T17" fmla="*/ 26 h 112"/>
                <a:gd name="T18" fmla="*/ 99 w 112"/>
                <a:gd name="T19" fmla="*/ 17 h 112"/>
                <a:gd name="T20" fmla="*/ 90 w 112"/>
                <a:gd name="T21" fmla="*/ 9 h 112"/>
                <a:gd name="T22" fmla="*/ 77 w 112"/>
                <a:gd name="T23" fmla="*/ 2 h 112"/>
                <a:gd name="T24" fmla="*/ 60 w 112"/>
                <a:gd name="T25" fmla="*/ 0 h 112"/>
                <a:gd name="T26" fmla="*/ 45 w 112"/>
                <a:gd name="T27" fmla="*/ 2 h 112"/>
                <a:gd name="T28" fmla="*/ 28 w 112"/>
                <a:gd name="T29" fmla="*/ 5 h 112"/>
                <a:gd name="T30" fmla="*/ 15 w 112"/>
                <a:gd name="T31" fmla="*/ 9 h 112"/>
                <a:gd name="T32" fmla="*/ 6 w 112"/>
                <a:gd name="T33" fmla="*/ 14 h 112"/>
                <a:gd name="T34" fmla="*/ 0 w 112"/>
                <a:gd name="T35" fmla="*/ 19 h 112"/>
                <a:gd name="T36" fmla="*/ 6 w 112"/>
                <a:gd name="T37" fmla="*/ 28 h 112"/>
                <a:gd name="T38" fmla="*/ 11 w 112"/>
                <a:gd name="T39" fmla="*/ 28 h 112"/>
                <a:gd name="T40" fmla="*/ 24 w 112"/>
                <a:gd name="T41" fmla="*/ 21 h 112"/>
                <a:gd name="T42" fmla="*/ 36 w 112"/>
                <a:gd name="T43" fmla="*/ 17 h 112"/>
                <a:gd name="T44" fmla="*/ 49 w 112"/>
                <a:gd name="T45" fmla="*/ 14 h 112"/>
                <a:gd name="T46" fmla="*/ 62 w 112"/>
                <a:gd name="T47" fmla="*/ 14 h 112"/>
                <a:gd name="T48" fmla="*/ 75 w 112"/>
                <a:gd name="T49" fmla="*/ 17 h 112"/>
                <a:gd name="T50" fmla="*/ 86 w 112"/>
                <a:gd name="T51" fmla="*/ 24 h 112"/>
                <a:gd name="T52" fmla="*/ 92 w 112"/>
                <a:gd name="T53" fmla="*/ 36 h 112"/>
                <a:gd name="T54" fmla="*/ 92 w 112"/>
                <a:gd name="T55" fmla="*/ 48 h 112"/>
                <a:gd name="T56" fmla="*/ 86 w 112"/>
                <a:gd name="T57" fmla="*/ 62 h 112"/>
                <a:gd name="T58" fmla="*/ 77 w 112"/>
                <a:gd name="T59" fmla="*/ 72 h 112"/>
                <a:gd name="T60" fmla="*/ 67 w 112"/>
                <a:gd name="T61" fmla="*/ 82 h 112"/>
                <a:gd name="T62" fmla="*/ 54 w 112"/>
                <a:gd name="T63" fmla="*/ 91 h 112"/>
                <a:gd name="T64" fmla="*/ 43 w 112"/>
                <a:gd name="T65" fmla="*/ 98 h 112"/>
                <a:gd name="T66" fmla="*/ 54 w 112"/>
                <a:gd name="T67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2" h="112">
                  <a:moveTo>
                    <a:pt x="54" y="112"/>
                  </a:moveTo>
                  <a:lnTo>
                    <a:pt x="56" y="108"/>
                  </a:lnTo>
                  <a:lnTo>
                    <a:pt x="64" y="105"/>
                  </a:lnTo>
                  <a:lnTo>
                    <a:pt x="69" y="101"/>
                  </a:lnTo>
                  <a:lnTo>
                    <a:pt x="75" y="98"/>
                  </a:lnTo>
                  <a:lnTo>
                    <a:pt x="82" y="94"/>
                  </a:lnTo>
                  <a:lnTo>
                    <a:pt x="88" y="89"/>
                  </a:lnTo>
                  <a:lnTo>
                    <a:pt x="95" y="84"/>
                  </a:lnTo>
                  <a:lnTo>
                    <a:pt x="99" y="77"/>
                  </a:lnTo>
                  <a:lnTo>
                    <a:pt x="105" y="70"/>
                  </a:lnTo>
                  <a:lnTo>
                    <a:pt x="108" y="64"/>
                  </a:lnTo>
                  <a:lnTo>
                    <a:pt x="110" y="55"/>
                  </a:lnTo>
                  <a:lnTo>
                    <a:pt x="112" y="48"/>
                  </a:lnTo>
                  <a:lnTo>
                    <a:pt x="112" y="43"/>
                  </a:lnTo>
                  <a:lnTo>
                    <a:pt x="112" y="40"/>
                  </a:lnTo>
                  <a:lnTo>
                    <a:pt x="110" y="34"/>
                  </a:lnTo>
                  <a:lnTo>
                    <a:pt x="108" y="31"/>
                  </a:lnTo>
                  <a:lnTo>
                    <a:pt x="105" y="26"/>
                  </a:lnTo>
                  <a:lnTo>
                    <a:pt x="103" y="21"/>
                  </a:lnTo>
                  <a:lnTo>
                    <a:pt x="99" y="17"/>
                  </a:lnTo>
                  <a:lnTo>
                    <a:pt x="99" y="14"/>
                  </a:lnTo>
                  <a:lnTo>
                    <a:pt x="90" y="9"/>
                  </a:lnTo>
                  <a:lnTo>
                    <a:pt x="84" y="5"/>
                  </a:lnTo>
                  <a:lnTo>
                    <a:pt x="77" y="2"/>
                  </a:lnTo>
                  <a:lnTo>
                    <a:pt x="69" y="2"/>
                  </a:lnTo>
                  <a:lnTo>
                    <a:pt x="60" y="0"/>
                  </a:lnTo>
                  <a:lnTo>
                    <a:pt x="54" y="2"/>
                  </a:lnTo>
                  <a:lnTo>
                    <a:pt x="45" y="2"/>
                  </a:lnTo>
                  <a:lnTo>
                    <a:pt x="36" y="2"/>
                  </a:lnTo>
                  <a:lnTo>
                    <a:pt x="28" y="5"/>
                  </a:lnTo>
                  <a:lnTo>
                    <a:pt x="24" y="7"/>
                  </a:lnTo>
                  <a:lnTo>
                    <a:pt x="15" y="9"/>
                  </a:lnTo>
                  <a:lnTo>
                    <a:pt x="11" y="10"/>
                  </a:lnTo>
                  <a:lnTo>
                    <a:pt x="6" y="14"/>
                  </a:lnTo>
                  <a:lnTo>
                    <a:pt x="4" y="16"/>
                  </a:lnTo>
                  <a:lnTo>
                    <a:pt x="0" y="19"/>
                  </a:lnTo>
                  <a:lnTo>
                    <a:pt x="2" y="24"/>
                  </a:lnTo>
                  <a:lnTo>
                    <a:pt x="6" y="28"/>
                  </a:lnTo>
                  <a:lnTo>
                    <a:pt x="11" y="29"/>
                  </a:lnTo>
                  <a:lnTo>
                    <a:pt x="11" y="28"/>
                  </a:lnTo>
                  <a:lnTo>
                    <a:pt x="19" y="24"/>
                  </a:lnTo>
                  <a:lnTo>
                    <a:pt x="24" y="21"/>
                  </a:lnTo>
                  <a:lnTo>
                    <a:pt x="30" y="19"/>
                  </a:lnTo>
                  <a:lnTo>
                    <a:pt x="36" y="17"/>
                  </a:lnTo>
                  <a:lnTo>
                    <a:pt x="43" y="16"/>
                  </a:lnTo>
                  <a:lnTo>
                    <a:pt x="49" y="14"/>
                  </a:lnTo>
                  <a:lnTo>
                    <a:pt x="56" y="14"/>
                  </a:lnTo>
                  <a:lnTo>
                    <a:pt x="62" y="14"/>
                  </a:lnTo>
                  <a:lnTo>
                    <a:pt x="69" y="16"/>
                  </a:lnTo>
                  <a:lnTo>
                    <a:pt x="75" y="17"/>
                  </a:lnTo>
                  <a:lnTo>
                    <a:pt x="82" y="19"/>
                  </a:lnTo>
                  <a:lnTo>
                    <a:pt x="86" y="24"/>
                  </a:lnTo>
                  <a:lnTo>
                    <a:pt x="90" y="31"/>
                  </a:lnTo>
                  <a:lnTo>
                    <a:pt x="92" y="36"/>
                  </a:lnTo>
                  <a:lnTo>
                    <a:pt x="92" y="43"/>
                  </a:lnTo>
                  <a:lnTo>
                    <a:pt x="92" y="48"/>
                  </a:lnTo>
                  <a:lnTo>
                    <a:pt x="90" y="55"/>
                  </a:lnTo>
                  <a:lnTo>
                    <a:pt x="86" y="62"/>
                  </a:lnTo>
                  <a:lnTo>
                    <a:pt x="82" y="67"/>
                  </a:lnTo>
                  <a:lnTo>
                    <a:pt x="77" y="72"/>
                  </a:lnTo>
                  <a:lnTo>
                    <a:pt x="73" y="79"/>
                  </a:lnTo>
                  <a:lnTo>
                    <a:pt x="67" y="82"/>
                  </a:lnTo>
                  <a:lnTo>
                    <a:pt x="60" y="88"/>
                  </a:lnTo>
                  <a:lnTo>
                    <a:pt x="54" y="91"/>
                  </a:lnTo>
                  <a:lnTo>
                    <a:pt x="52" y="94"/>
                  </a:lnTo>
                  <a:lnTo>
                    <a:pt x="43" y="98"/>
                  </a:lnTo>
                  <a:lnTo>
                    <a:pt x="41" y="101"/>
                  </a:lnTo>
                  <a:lnTo>
                    <a:pt x="54" y="112"/>
                  </a:lnTo>
                  <a:lnTo>
                    <a:pt x="54" y="1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2"/>
            <p:cNvSpPr>
              <a:spLocks/>
            </p:cNvSpPr>
            <p:nvPr/>
          </p:nvSpPr>
          <p:spPr bwMode="auto">
            <a:xfrm>
              <a:off x="4055" y="1985"/>
              <a:ext cx="129" cy="94"/>
            </a:xfrm>
            <a:custGeom>
              <a:avLst/>
              <a:gdLst>
                <a:gd name="T0" fmla="*/ 37 w 129"/>
                <a:gd name="T1" fmla="*/ 2 h 94"/>
                <a:gd name="T2" fmla="*/ 24 w 129"/>
                <a:gd name="T3" fmla="*/ 7 h 94"/>
                <a:gd name="T4" fmla="*/ 15 w 129"/>
                <a:gd name="T5" fmla="*/ 14 h 94"/>
                <a:gd name="T6" fmla="*/ 7 w 129"/>
                <a:gd name="T7" fmla="*/ 22 h 94"/>
                <a:gd name="T8" fmla="*/ 0 w 129"/>
                <a:gd name="T9" fmla="*/ 34 h 94"/>
                <a:gd name="T10" fmla="*/ 0 w 129"/>
                <a:gd name="T11" fmla="*/ 48 h 94"/>
                <a:gd name="T12" fmla="*/ 4 w 129"/>
                <a:gd name="T13" fmla="*/ 60 h 94"/>
                <a:gd name="T14" fmla="*/ 9 w 129"/>
                <a:gd name="T15" fmla="*/ 68 h 94"/>
                <a:gd name="T16" fmla="*/ 15 w 129"/>
                <a:gd name="T17" fmla="*/ 79 h 94"/>
                <a:gd name="T18" fmla="*/ 24 w 129"/>
                <a:gd name="T19" fmla="*/ 85 h 94"/>
                <a:gd name="T20" fmla="*/ 37 w 129"/>
                <a:gd name="T21" fmla="*/ 92 h 94"/>
                <a:gd name="T22" fmla="*/ 56 w 129"/>
                <a:gd name="T23" fmla="*/ 94 h 94"/>
                <a:gd name="T24" fmla="*/ 73 w 129"/>
                <a:gd name="T25" fmla="*/ 92 h 94"/>
                <a:gd name="T26" fmla="*/ 93 w 129"/>
                <a:gd name="T27" fmla="*/ 89 h 94"/>
                <a:gd name="T28" fmla="*/ 108 w 129"/>
                <a:gd name="T29" fmla="*/ 82 h 94"/>
                <a:gd name="T30" fmla="*/ 121 w 129"/>
                <a:gd name="T31" fmla="*/ 77 h 94"/>
                <a:gd name="T32" fmla="*/ 127 w 129"/>
                <a:gd name="T33" fmla="*/ 73 h 94"/>
                <a:gd name="T34" fmla="*/ 116 w 129"/>
                <a:gd name="T35" fmla="*/ 63 h 94"/>
                <a:gd name="T36" fmla="*/ 106 w 129"/>
                <a:gd name="T37" fmla="*/ 68 h 94"/>
                <a:gd name="T38" fmla="*/ 97 w 129"/>
                <a:gd name="T39" fmla="*/ 72 h 94"/>
                <a:gd name="T40" fmla="*/ 84 w 129"/>
                <a:gd name="T41" fmla="*/ 77 h 94"/>
                <a:gd name="T42" fmla="*/ 69 w 129"/>
                <a:gd name="T43" fmla="*/ 80 h 94"/>
                <a:gd name="T44" fmla="*/ 54 w 129"/>
                <a:gd name="T45" fmla="*/ 80 h 94"/>
                <a:gd name="T46" fmla="*/ 41 w 129"/>
                <a:gd name="T47" fmla="*/ 75 h 94"/>
                <a:gd name="T48" fmla="*/ 28 w 129"/>
                <a:gd name="T49" fmla="*/ 67 h 94"/>
                <a:gd name="T50" fmla="*/ 20 w 129"/>
                <a:gd name="T51" fmla="*/ 55 h 94"/>
                <a:gd name="T52" fmla="*/ 17 w 129"/>
                <a:gd name="T53" fmla="*/ 44 h 94"/>
                <a:gd name="T54" fmla="*/ 20 w 129"/>
                <a:gd name="T55" fmla="*/ 34 h 94"/>
                <a:gd name="T56" fmla="*/ 26 w 129"/>
                <a:gd name="T57" fmla="*/ 27 h 94"/>
                <a:gd name="T58" fmla="*/ 41 w 129"/>
                <a:gd name="T59" fmla="*/ 15 h 94"/>
                <a:gd name="T60" fmla="*/ 50 w 129"/>
                <a:gd name="T61" fmla="*/ 12 h 94"/>
                <a:gd name="T62" fmla="*/ 39 w 129"/>
                <a:gd name="T63" fmla="*/ 0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29" h="94">
                  <a:moveTo>
                    <a:pt x="39" y="0"/>
                  </a:moveTo>
                  <a:lnTo>
                    <a:pt x="37" y="2"/>
                  </a:lnTo>
                  <a:lnTo>
                    <a:pt x="28" y="5"/>
                  </a:lnTo>
                  <a:lnTo>
                    <a:pt x="24" y="7"/>
                  </a:lnTo>
                  <a:lnTo>
                    <a:pt x="20" y="10"/>
                  </a:lnTo>
                  <a:lnTo>
                    <a:pt x="15" y="14"/>
                  </a:lnTo>
                  <a:lnTo>
                    <a:pt x="11" y="19"/>
                  </a:lnTo>
                  <a:lnTo>
                    <a:pt x="7" y="22"/>
                  </a:lnTo>
                  <a:lnTo>
                    <a:pt x="4" y="29"/>
                  </a:lnTo>
                  <a:lnTo>
                    <a:pt x="0" y="34"/>
                  </a:lnTo>
                  <a:lnTo>
                    <a:pt x="0" y="41"/>
                  </a:lnTo>
                  <a:lnTo>
                    <a:pt x="0" y="48"/>
                  </a:lnTo>
                  <a:lnTo>
                    <a:pt x="2" y="56"/>
                  </a:lnTo>
                  <a:lnTo>
                    <a:pt x="4" y="60"/>
                  </a:lnTo>
                  <a:lnTo>
                    <a:pt x="7" y="65"/>
                  </a:lnTo>
                  <a:lnTo>
                    <a:pt x="9" y="68"/>
                  </a:lnTo>
                  <a:lnTo>
                    <a:pt x="13" y="75"/>
                  </a:lnTo>
                  <a:lnTo>
                    <a:pt x="15" y="79"/>
                  </a:lnTo>
                  <a:lnTo>
                    <a:pt x="20" y="82"/>
                  </a:lnTo>
                  <a:lnTo>
                    <a:pt x="24" y="85"/>
                  </a:lnTo>
                  <a:lnTo>
                    <a:pt x="28" y="87"/>
                  </a:lnTo>
                  <a:lnTo>
                    <a:pt x="37" y="92"/>
                  </a:lnTo>
                  <a:lnTo>
                    <a:pt x="48" y="94"/>
                  </a:lnTo>
                  <a:lnTo>
                    <a:pt x="56" y="94"/>
                  </a:lnTo>
                  <a:lnTo>
                    <a:pt x="67" y="94"/>
                  </a:lnTo>
                  <a:lnTo>
                    <a:pt x="73" y="92"/>
                  </a:lnTo>
                  <a:lnTo>
                    <a:pt x="84" y="92"/>
                  </a:lnTo>
                  <a:lnTo>
                    <a:pt x="93" y="89"/>
                  </a:lnTo>
                  <a:lnTo>
                    <a:pt x="101" y="85"/>
                  </a:lnTo>
                  <a:lnTo>
                    <a:pt x="108" y="82"/>
                  </a:lnTo>
                  <a:lnTo>
                    <a:pt x="116" y="80"/>
                  </a:lnTo>
                  <a:lnTo>
                    <a:pt x="121" y="77"/>
                  </a:lnTo>
                  <a:lnTo>
                    <a:pt x="125" y="75"/>
                  </a:lnTo>
                  <a:lnTo>
                    <a:pt x="127" y="73"/>
                  </a:lnTo>
                  <a:lnTo>
                    <a:pt x="129" y="73"/>
                  </a:lnTo>
                  <a:lnTo>
                    <a:pt x="116" y="63"/>
                  </a:lnTo>
                  <a:lnTo>
                    <a:pt x="112" y="63"/>
                  </a:lnTo>
                  <a:lnTo>
                    <a:pt x="106" y="68"/>
                  </a:lnTo>
                  <a:lnTo>
                    <a:pt x="101" y="70"/>
                  </a:lnTo>
                  <a:lnTo>
                    <a:pt x="97" y="72"/>
                  </a:lnTo>
                  <a:lnTo>
                    <a:pt x="88" y="75"/>
                  </a:lnTo>
                  <a:lnTo>
                    <a:pt x="84" y="77"/>
                  </a:lnTo>
                  <a:lnTo>
                    <a:pt x="76" y="79"/>
                  </a:lnTo>
                  <a:lnTo>
                    <a:pt x="69" y="80"/>
                  </a:lnTo>
                  <a:lnTo>
                    <a:pt x="60" y="80"/>
                  </a:lnTo>
                  <a:lnTo>
                    <a:pt x="54" y="80"/>
                  </a:lnTo>
                  <a:lnTo>
                    <a:pt x="48" y="79"/>
                  </a:lnTo>
                  <a:lnTo>
                    <a:pt x="41" y="75"/>
                  </a:lnTo>
                  <a:lnTo>
                    <a:pt x="35" y="72"/>
                  </a:lnTo>
                  <a:lnTo>
                    <a:pt x="28" y="67"/>
                  </a:lnTo>
                  <a:lnTo>
                    <a:pt x="22" y="60"/>
                  </a:lnTo>
                  <a:lnTo>
                    <a:pt x="20" y="55"/>
                  </a:lnTo>
                  <a:lnTo>
                    <a:pt x="15" y="48"/>
                  </a:lnTo>
                  <a:lnTo>
                    <a:pt x="17" y="44"/>
                  </a:lnTo>
                  <a:lnTo>
                    <a:pt x="17" y="39"/>
                  </a:lnTo>
                  <a:lnTo>
                    <a:pt x="20" y="34"/>
                  </a:lnTo>
                  <a:lnTo>
                    <a:pt x="22" y="31"/>
                  </a:lnTo>
                  <a:lnTo>
                    <a:pt x="26" y="27"/>
                  </a:lnTo>
                  <a:lnTo>
                    <a:pt x="35" y="20"/>
                  </a:lnTo>
                  <a:lnTo>
                    <a:pt x="41" y="15"/>
                  </a:lnTo>
                  <a:lnTo>
                    <a:pt x="48" y="14"/>
                  </a:lnTo>
                  <a:lnTo>
                    <a:pt x="50" y="12"/>
                  </a:lnTo>
                  <a:lnTo>
                    <a:pt x="39" y="0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3"/>
            <p:cNvSpPr>
              <a:spLocks/>
            </p:cNvSpPr>
            <p:nvPr/>
          </p:nvSpPr>
          <p:spPr bwMode="auto">
            <a:xfrm>
              <a:off x="4087" y="1973"/>
              <a:ext cx="119" cy="89"/>
            </a:xfrm>
            <a:custGeom>
              <a:avLst/>
              <a:gdLst>
                <a:gd name="T0" fmla="*/ 0 w 119"/>
                <a:gd name="T1" fmla="*/ 15 h 89"/>
                <a:gd name="T2" fmla="*/ 3 w 119"/>
                <a:gd name="T3" fmla="*/ 14 h 89"/>
                <a:gd name="T4" fmla="*/ 11 w 119"/>
                <a:gd name="T5" fmla="*/ 10 h 89"/>
                <a:gd name="T6" fmla="*/ 16 w 119"/>
                <a:gd name="T7" fmla="*/ 8 h 89"/>
                <a:gd name="T8" fmla="*/ 22 w 119"/>
                <a:gd name="T9" fmla="*/ 7 h 89"/>
                <a:gd name="T10" fmla="*/ 28 w 119"/>
                <a:gd name="T11" fmla="*/ 3 h 89"/>
                <a:gd name="T12" fmla="*/ 37 w 119"/>
                <a:gd name="T13" fmla="*/ 3 h 89"/>
                <a:gd name="T14" fmla="*/ 44 w 119"/>
                <a:gd name="T15" fmla="*/ 2 h 89"/>
                <a:gd name="T16" fmla="*/ 52 w 119"/>
                <a:gd name="T17" fmla="*/ 2 h 89"/>
                <a:gd name="T18" fmla="*/ 61 w 119"/>
                <a:gd name="T19" fmla="*/ 0 h 89"/>
                <a:gd name="T20" fmla="*/ 71 w 119"/>
                <a:gd name="T21" fmla="*/ 2 h 89"/>
                <a:gd name="T22" fmla="*/ 78 w 119"/>
                <a:gd name="T23" fmla="*/ 3 h 89"/>
                <a:gd name="T24" fmla="*/ 87 w 119"/>
                <a:gd name="T25" fmla="*/ 5 h 89"/>
                <a:gd name="T26" fmla="*/ 95 w 119"/>
                <a:gd name="T27" fmla="*/ 10 h 89"/>
                <a:gd name="T28" fmla="*/ 104 w 119"/>
                <a:gd name="T29" fmla="*/ 15 h 89"/>
                <a:gd name="T30" fmla="*/ 110 w 119"/>
                <a:gd name="T31" fmla="*/ 20 h 89"/>
                <a:gd name="T32" fmla="*/ 115 w 119"/>
                <a:gd name="T33" fmla="*/ 27 h 89"/>
                <a:gd name="T34" fmla="*/ 117 w 119"/>
                <a:gd name="T35" fmla="*/ 32 h 89"/>
                <a:gd name="T36" fmla="*/ 119 w 119"/>
                <a:gd name="T37" fmla="*/ 39 h 89"/>
                <a:gd name="T38" fmla="*/ 117 w 119"/>
                <a:gd name="T39" fmla="*/ 44 h 89"/>
                <a:gd name="T40" fmla="*/ 117 w 119"/>
                <a:gd name="T41" fmla="*/ 50 h 89"/>
                <a:gd name="T42" fmla="*/ 115 w 119"/>
                <a:gd name="T43" fmla="*/ 55 h 89"/>
                <a:gd name="T44" fmla="*/ 112 w 119"/>
                <a:gd name="T45" fmla="*/ 62 h 89"/>
                <a:gd name="T46" fmla="*/ 108 w 119"/>
                <a:gd name="T47" fmla="*/ 65 h 89"/>
                <a:gd name="T48" fmla="*/ 106 w 119"/>
                <a:gd name="T49" fmla="*/ 70 h 89"/>
                <a:gd name="T50" fmla="*/ 102 w 119"/>
                <a:gd name="T51" fmla="*/ 75 h 89"/>
                <a:gd name="T52" fmla="*/ 99 w 119"/>
                <a:gd name="T53" fmla="*/ 79 h 89"/>
                <a:gd name="T54" fmla="*/ 91 w 119"/>
                <a:gd name="T55" fmla="*/ 85 h 89"/>
                <a:gd name="T56" fmla="*/ 87 w 119"/>
                <a:gd name="T57" fmla="*/ 89 h 89"/>
                <a:gd name="T58" fmla="*/ 80 w 119"/>
                <a:gd name="T59" fmla="*/ 89 h 89"/>
                <a:gd name="T60" fmla="*/ 78 w 119"/>
                <a:gd name="T61" fmla="*/ 87 h 89"/>
                <a:gd name="T62" fmla="*/ 74 w 119"/>
                <a:gd name="T63" fmla="*/ 82 h 89"/>
                <a:gd name="T64" fmla="*/ 74 w 119"/>
                <a:gd name="T65" fmla="*/ 80 h 89"/>
                <a:gd name="T66" fmla="*/ 76 w 119"/>
                <a:gd name="T67" fmla="*/ 79 h 89"/>
                <a:gd name="T68" fmla="*/ 80 w 119"/>
                <a:gd name="T69" fmla="*/ 75 h 89"/>
                <a:gd name="T70" fmla="*/ 87 w 119"/>
                <a:gd name="T71" fmla="*/ 70 h 89"/>
                <a:gd name="T72" fmla="*/ 95 w 119"/>
                <a:gd name="T73" fmla="*/ 63 h 89"/>
                <a:gd name="T74" fmla="*/ 97 w 119"/>
                <a:gd name="T75" fmla="*/ 58 h 89"/>
                <a:gd name="T76" fmla="*/ 99 w 119"/>
                <a:gd name="T77" fmla="*/ 53 h 89"/>
                <a:gd name="T78" fmla="*/ 102 w 119"/>
                <a:gd name="T79" fmla="*/ 50 h 89"/>
                <a:gd name="T80" fmla="*/ 104 w 119"/>
                <a:gd name="T81" fmla="*/ 44 h 89"/>
                <a:gd name="T82" fmla="*/ 102 w 119"/>
                <a:gd name="T83" fmla="*/ 39 h 89"/>
                <a:gd name="T84" fmla="*/ 99 w 119"/>
                <a:gd name="T85" fmla="*/ 34 h 89"/>
                <a:gd name="T86" fmla="*/ 97 w 119"/>
                <a:gd name="T87" fmla="*/ 31 h 89"/>
                <a:gd name="T88" fmla="*/ 93 w 119"/>
                <a:gd name="T89" fmla="*/ 26 h 89"/>
                <a:gd name="T90" fmla="*/ 87 w 119"/>
                <a:gd name="T91" fmla="*/ 20 h 89"/>
                <a:gd name="T92" fmla="*/ 80 w 119"/>
                <a:gd name="T93" fmla="*/ 17 h 89"/>
                <a:gd name="T94" fmla="*/ 74 w 119"/>
                <a:gd name="T95" fmla="*/ 15 h 89"/>
                <a:gd name="T96" fmla="*/ 67 w 119"/>
                <a:gd name="T97" fmla="*/ 14 h 89"/>
                <a:gd name="T98" fmla="*/ 59 w 119"/>
                <a:gd name="T99" fmla="*/ 14 h 89"/>
                <a:gd name="T100" fmla="*/ 52 w 119"/>
                <a:gd name="T101" fmla="*/ 14 h 89"/>
                <a:gd name="T102" fmla="*/ 46 w 119"/>
                <a:gd name="T103" fmla="*/ 14 h 89"/>
                <a:gd name="T104" fmla="*/ 39 w 119"/>
                <a:gd name="T105" fmla="*/ 15 h 89"/>
                <a:gd name="T106" fmla="*/ 33 w 119"/>
                <a:gd name="T107" fmla="*/ 17 h 89"/>
                <a:gd name="T108" fmla="*/ 26 w 119"/>
                <a:gd name="T109" fmla="*/ 19 h 89"/>
                <a:gd name="T110" fmla="*/ 22 w 119"/>
                <a:gd name="T111" fmla="*/ 20 h 89"/>
                <a:gd name="T112" fmla="*/ 18 w 119"/>
                <a:gd name="T113" fmla="*/ 22 h 89"/>
                <a:gd name="T114" fmla="*/ 11 w 119"/>
                <a:gd name="T115" fmla="*/ 26 h 89"/>
                <a:gd name="T116" fmla="*/ 9 w 119"/>
                <a:gd name="T117" fmla="*/ 27 h 89"/>
                <a:gd name="T118" fmla="*/ 0 w 119"/>
                <a:gd name="T119" fmla="*/ 15 h 89"/>
                <a:gd name="T120" fmla="*/ 0 w 119"/>
                <a:gd name="T121" fmla="*/ 15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9" h="89">
                  <a:moveTo>
                    <a:pt x="0" y="15"/>
                  </a:moveTo>
                  <a:lnTo>
                    <a:pt x="3" y="14"/>
                  </a:lnTo>
                  <a:lnTo>
                    <a:pt x="11" y="10"/>
                  </a:lnTo>
                  <a:lnTo>
                    <a:pt x="16" y="8"/>
                  </a:lnTo>
                  <a:lnTo>
                    <a:pt x="22" y="7"/>
                  </a:lnTo>
                  <a:lnTo>
                    <a:pt x="28" y="3"/>
                  </a:lnTo>
                  <a:lnTo>
                    <a:pt x="37" y="3"/>
                  </a:lnTo>
                  <a:lnTo>
                    <a:pt x="44" y="2"/>
                  </a:lnTo>
                  <a:lnTo>
                    <a:pt x="52" y="2"/>
                  </a:lnTo>
                  <a:lnTo>
                    <a:pt x="61" y="0"/>
                  </a:lnTo>
                  <a:lnTo>
                    <a:pt x="71" y="2"/>
                  </a:lnTo>
                  <a:lnTo>
                    <a:pt x="78" y="3"/>
                  </a:lnTo>
                  <a:lnTo>
                    <a:pt x="87" y="5"/>
                  </a:lnTo>
                  <a:lnTo>
                    <a:pt x="95" y="10"/>
                  </a:lnTo>
                  <a:lnTo>
                    <a:pt x="104" y="15"/>
                  </a:lnTo>
                  <a:lnTo>
                    <a:pt x="110" y="20"/>
                  </a:lnTo>
                  <a:lnTo>
                    <a:pt x="115" y="27"/>
                  </a:lnTo>
                  <a:lnTo>
                    <a:pt x="117" y="32"/>
                  </a:lnTo>
                  <a:lnTo>
                    <a:pt x="119" y="39"/>
                  </a:lnTo>
                  <a:lnTo>
                    <a:pt x="117" y="44"/>
                  </a:lnTo>
                  <a:lnTo>
                    <a:pt x="117" y="50"/>
                  </a:lnTo>
                  <a:lnTo>
                    <a:pt x="115" y="55"/>
                  </a:lnTo>
                  <a:lnTo>
                    <a:pt x="112" y="62"/>
                  </a:lnTo>
                  <a:lnTo>
                    <a:pt x="108" y="65"/>
                  </a:lnTo>
                  <a:lnTo>
                    <a:pt x="106" y="70"/>
                  </a:lnTo>
                  <a:lnTo>
                    <a:pt x="102" y="75"/>
                  </a:lnTo>
                  <a:lnTo>
                    <a:pt x="99" y="79"/>
                  </a:lnTo>
                  <a:lnTo>
                    <a:pt x="91" y="85"/>
                  </a:lnTo>
                  <a:lnTo>
                    <a:pt x="87" y="89"/>
                  </a:lnTo>
                  <a:lnTo>
                    <a:pt x="80" y="89"/>
                  </a:lnTo>
                  <a:lnTo>
                    <a:pt x="78" y="87"/>
                  </a:lnTo>
                  <a:lnTo>
                    <a:pt x="74" y="82"/>
                  </a:lnTo>
                  <a:lnTo>
                    <a:pt x="74" y="80"/>
                  </a:lnTo>
                  <a:lnTo>
                    <a:pt x="76" y="79"/>
                  </a:lnTo>
                  <a:lnTo>
                    <a:pt x="80" y="75"/>
                  </a:lnTo>
                  <a:lnTo>
                    <a:pt x="87" y="70"/>
                  </a:lnTo>
                  <a:lnTo>
                    <a:pt x="95" y="63"/>
                  </a:lnTo>
                  <a:lnTo>
                    <a:pt x="97" y="58"/>
                  </a:lnTo>
                  <a:lnTo>
                    <a:pt x="99" y="53"/>
                  </a:lnTo>
                  <a:lnTo>
                    <a:pt x="102" y="50"/>
                  </a:lnTo>
                  <a:lnTo>
                    <a:pt x="104" y="44"/>
                  </a:lnTo>
                  <a:lnTo>
                    <a:pt x="102" y="39"/>
                  </a:lnTo>
                  <a:lnTo>
                    <a:pt x="99" y="34"/>
                  </a:lnTo>
                  <a:lnTo>
                    <a:pt x="97" y="31"/>
                  </a:lnTo>
                  <a:lnTo>
                    <a:pt x="93" y="26"/>
                  </a:lnTo>
                  <a:lnTo>
                    <a:pt x="87" y="20"/>
                  </a:lnTo>
                  <a:lnTo>
                    <a:pt x="80" y="17"/>
                  </a:lnTo>
                  <a:lnTo>
                    <a:pt x="74" y="15"/>
                  </a:lnTo>
                  <a:lnTo>
                    <a:pt x="67" y="14"/>
                  </a:lnTo>
                  <a:lnTo>
                    <a:pt x="59" y="14"/>
                  </a:lnTo>
                  <a:lnTo>
                    <a:pt x="52" y="14"/>
                  </a:lnTo>
                  <a:lnTo>
                    <a:pt x="46" y="14"/>
                  </a:lnTo>
                  <a:lnTo>
                    <a:pt x="39" y="15"/>
                  </a:lnTo>
                  <a:lnTo>
                    <a:pt x="33" y="17"/>
                  </a:lnTo>
                  <a:lnTo>
                    <a:pt x="26" y="19"/>
                  </a:lnTo>
                  <a:lnTo>
                    <a:pt x="22" y="20"/>
                  </a:lnTo>
                  <a:lnTo>
                    <a:pt x="18" y="22"/>
                  </a:lnTo>
                  <a:lnTo>
                    <a:pt x="11" y="26"/>
                  </a:lnTo>
                  <a:lnTo>
                    <a:pt x="9" y="27"/>
                  </a:lnTo>
                  <a:lnTo>
                    <a:pt x="0" y="15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64"/>
            <p:cNvSpPr>
              <a:spLocks/>
            </p:cNvSpPr>
            <p:nvPr/>
          </p:nvSpPr>
          <p:spPr bwMode="auto">
            <a:xfrm>
              <a:off x="2280" y="2968"/>
              <a:ext cx="482" cy="215"/>
            </a:xfrm>
            <a:custGeom>
              <a:avLst/>
              <a:gdLst>
                <a:gd name="T0" fmla="*/ 2 w 482"/>
                <a:gd name="T1" fmla="*/ 147 h 215"/>
                <a:gd name="T2" fmla="*/ 6 w 482"/>
                <a:gd name="T3" fmla="*/ 131 h 215"/>
                <a:gd name="T4" fmla="*/ 15 w 482"/>
                <a:gd name="T5" fmla="*/ 111 h 215"/>
                <a:gd name="T6" fmla="*/ 28 w 482"/>
                <a:gd name="T7" fmla="*/ 89 h 215"/>
                <a:gd name="T8" fmla="*/ 47 w 482"/>
                <a:gd name="T9" fmla="*/ 66 h 215"/>
                <a:gd name="T10" fmla="*/ 71 w 482"/>
                <a:gd name="T11" fmla="*/ 42 h 215"/>
                <a:gd name="T12" fmla="*/ 90 w 482"/>
                <a:gd name="T13" fmla="*/ 29 h 215"/>
                <a:gd name="T14" fmla="*/ 109 w 482"/>
                <a:gd name="T15" fmla="*/ 20 h 215"/>
                <a:gd name="T16" fmla="*/ 129 w 482"/>
                <a:gd name="T17" fmla="*/ 13 h 215"/>
                <a:gd name="T18" fmla="*/ 148 w 482"/>
                <a:gd name="T19" fmla="*/ 5 h 215"/>
                <a:gd name="T20" fmla="*/ 172 w 482"/>
                <a:gd name="T21" fmla="*/ 1 h 215"/>
                <a:gd name="T22" fmla="*/ 198 w 482"/>
                <a:gd name="T23" fmla="*/ 0 h 215"/>
                <a:gd name="T24" fmla="*/ 223 w 482"/>
                <a:gd name="T25" fmla="*/ 0 h 215"/>
                <a:gd name="T26" fmla="*/ 254 w 482"/>
                <a:gd name="T27" fmla="*/ 3 h 215"/>
                <a:gd name="T28" fmla="*/ 284 w 482"/>
                <a:gd name="T29" fmla="*/ 8 h 215"/>
                <a:gd name="T30" fmla="*/ 312 w 482"/>
                <a:gd name="T31" fmla="*/ 15 h 215"/>
                <a:gd name="T32" fmla="*/ 337 w 482"/>
                <a:gd name="T33" fmla="*/ 24 h 215"/>
                <a:gd name="T34" fmla="*/ 359 w 482"/>
                <a:gd name="T35" fmla="*/ 34 h 215"/>
                <a:gd name="T36" fmla="*/ 378 w 482"/>
                <a:gd name="T37" fmla="*/ 44 h 215"/>
                <a:gd name="T38" fmla="*/ 396 w 482"/>
                <a:gd name="T39" fmla="*/ 56 h 215"/>
                <a:gd name="T40" fmla="*/ 411 w 482"/>
                <a:gd name="T41" fmla="*/ 68 h 215"/>
                <a:gd name="T42" fmla="*/ 426 w 482"/>
                <a:gd name="T43" fmla="*/ 82 h 215"/>
                <a:gd name="T44" fmla="*/ 436 w 482"/>
                <a:gd name="T45" fmla="*/ 96 h 215"/>
                <a:gd name="T46" fmla="*/ 447 w 482"/>
                <a:gd name="T47" fmla="*/ 109 h 215"/>
                <a:gd name="T48" fmla="*/ 456 w 482"/>
                <a:gd name="T49" fmla="*/ 123 h 215"/>
                <a:gd name="T50" fmla="*/ 462 w 482"/>
                <a:gd name="T51" fmla="*/ 135 h 215"/>
                <a:gd name="T52" fmla="*/ 467 w 482"/>
                <a:gd name="T53" fmla="*/ 149 h 215"/>
                <a:gd name="T54" fmla="*/ 471 w 482"/>
                <a:gd name="T55" fmla="*/ 164 h 215"/>
                <a:gd name="T56" fmla="*/ 477 w 482"/>
                <a:gd name="T57" fmla="*/ 186 h 215"/>
                <a:gd name="T58" fmla="*/ 480 w 482"/>
                <a:gd name="T59" fmla="*/ 202 h 215"/>
                <a:gd name="T60" fmla="*/ 482 w 482"/>
                <a:gd name="T61" fmla="*/ 214 h 215"/>
                <a:gd name="T62" fmla="*/ 462 w 482"/>
                <a:gd name="T63" fmla="*/ 207 h 215"/>
                <a:gd name="T64" fmla="*/ 458 w 482"/>
                <a:gd name="T65" fmla="*/ 191 h 215"/>
                <a:gd name="T66" fmla="*/ 454 w 482"/>
                <a:gd name="T67" fmla="*/ 174 h 215"/>
                <a:gd name="T68" fmla="*/ 445 w 482"/>
                <a:gd name="T69" fmla="*/ 154 h 215"/>
                <a:gd name="T70" fmla="*/ 439 w 482"/>
                <a:gd name="T71" fmla="*/ 142 h 215"/>
                <a:gd name="T72" fmla="*/ 432 w 482"/>
                <a:gd name="T73" fmla="*/ 130 h 215"/>
                <a:gd name="T74" fmla="*/ 424 w 482"/>
                <a:gd name="T75" fmla="*/ 116 h 215"/>
                <a:gd name="T76" fmla="*/ 415 w 482"/>
                <a:gd name="T77" fmla="*/ 104 h 215"/>
                <a:gd name="T78" fmla="*/ 404 w 482"/>
                <a:gd name="T79" fmla="*/ 90 h 215"/>
                <a:gd name="T80" fmla="*/ 391 w 482"/>
                <a:gd name="T81" fmla="*/ 78 h 215"/>
                <a:gd name="T82" fmla="*/ 368 w 482"/>
                <a:gd name="T83" fmla="*/ 60 h 215"/>
                <a:gd name="T84" fmla="*/ 350 w 482"/>
                <a:gd name="T85" fmla="*/ 48 h 215"/>
                <a:gd name="T86" fmla="*/ 331 w 482"/>
                <a:gd name="T87" fmla="*/ 39 h 215"/>
                <a:gd name="T88" fmla="*/ 309 w 482"/>
                <a:gd name="T89" fmla="*/ 32 h 215"/>
                <a:gd name="T90" fmla="*/ 288 w 482"/>
                <a:gd name="T91" fmla="*/ 25 h 215"/>
                <a:gd name="T92" fmla="*/ 262 w 482"/>
                <a:gd name="T93" fmla="*/ 20 h 215"/>
                <a:gd name="T94" fmla="*/ 236 w 482"/>
                <a:gd name="T95" fmla="*/ 18 h 215"/>
                <a:gd name="T96" fmla="*/ 210 w 482"/>
                <a:gd name="T97" fmla="*/ 17 h 215"/>
                <a:gd name="T98" fmla="*/ 189 w 482"/>
                <a:gd name="T99" fmla="*/ 20 h 215"/>
                <a:gd name="T100" fmla="*/ 165 w 482"/>
                <a:gd name="T101" fmla="*/ 22 h 215"/>
                <a:gd name="T102" fmla="*/ 148 w 482"/>
                <a:gd name="T103" fmla="*/ 27 h 215"/>
                <a:gd name="T104" fmla="*/ 129 w 482"/>
                <a:gd name="T105" fmla="*/ 34 h 215"/>
                <a:gd name="T106" fmla="*/ 111 w 482"/>
                <a:gd name="T107" fmla="*/ 42 h 215"/>
                <a:gd name="T108" fmla="*/ 83 w 482"/>
                <a:gd name="T109" fmla="*/ 61 h 215"/>
                <a:gd name="T110" fmla="*/ 62 w 482"/>
                <a:gd name="T111" fmla="*/ 82 h 215"/>
                <a:gd name="T112" fmla="*/ 43 w 482"/>
                <a:gd name="T113" fmla="*/ 102 h 215"/>
                <a:gd name="T114" fmla="*/ 30 w 482"/>
                <a:gd name="T115" fmla="*/ 123 h 215"/>
                <a:gd name="T116" fmla="*/ 21 w 482"/>
                <a:gd name="T117" fmla="*/ 142 h 215"/>
                <a:gd name="T118" fmla="*/ 17 w 482"/>
                <a:gd name="T119" fmla="*/ 155 h 215"/>
                <a:gd name="T120" fmla="*/ 0 w 482"/>
                <a:gd name="T121" fmla="*/ 155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82" h="215">
                  <a:moveTo>
                    <a:pt x="0" y="155"/>
                  </a:moveTo>
                  <a:lnTo>
                    <a:pt x="0" y="152"/>
                  </a:lnTo>
                  <a:lnTo>
                    <a:pt x="2" y="147"/>
                  </a:lnTo>
                  <a:lnTo>
                    <a:pt x="2" y="142"/>
                  </a:lnTo>
                  <a:lnTo>
                    <a:pt x="2" y="137"/>
                  </a:lnTo>
                  <a:lnTo>
                    <a:pt x="6" y="131"/>
                  </a:lnTo>
                  <a:lnTo>
                    <a:pt x="8" y="126"/>
                  </a:lnTo>
                  <a:lnTo>
                    <a:pt x="10" y="118"/>
                  </a:lnTo>
                  <a:lnTo>
                    <a:pt x="15" y="111"/>
                  </a:lnTo>
                  <a:lnTo>
                    <a:pt x="17" y="104"/>
                  </a:lnTo>
                  <a:lnTo>
                    <a:pt x="23" y="97"/>
                  </a:lnTo>
                  <a:lnTo>
                    <a:pt x="28" y="89"/>
                  </a:lnTo>
                  <a:lnTo>
                    <a:pt x="34" y="80"/>
                  </a:lnTo>
                  <a:lnTo>
                    <a:pt x="38" y="73"/>
                  </a:lnTo>
                  <a:lnTo>
                    <a:pt x="47" y="66"/>
                  </a:lnTo>
                  <a:lnTo>
                    <a:pt x="53" y="58"/>
                  </a:lnTo>
                  <a:lnTo>
                    <a:pt x="62" y="51"/>
                  </a:lnTo>
                  <a:lnTo>
                    <a:pt x="71" y="42"/>
                  </a:lnTo>
                  <a:lnTo>
                    <a:pt x="81" y="36"/>
                  </a:lnTo>
                  <a:lnTo>
                    <a:pt x="86" y="32"/>
                  </a:lnTo>
                  <a:lnTo>
                    <a:pt x="90" y="29"/>
                  </a:lnTo>
                  <a:lnTo>
                    <a:pt x="96" y="25"/>
                  </a:lnTo>
                  <a:lnTo>
                    <a:pt x="103" y="22"/>
                  </a:lnTo>
                  <a:lnTo>
                    <a:pt x="109" y="20"/>
                  </a:lnTo>
                  <a:lnTo>
                    <a:pt x="114" y="17"/>
                  </a:lnTo>
                  <a:lnTo>
                    <a:pt x="120" y="15"/>
                  </a:lnTo>
                  <a:lnTo>
                    <a:pt x="129" y="13"/>
                  </a:lnTo>
                  <a:lnTo>
                    <a:pt x="133" y="10"/>
                  </a:lnTo>
                  <a:lnTo>
                    <a:pt x="142" y="8"/>
                  </a:lnTo>
                  <a:lnTo>
                    <a:pt x="148" y="5"/>
                  </a:lnTo>
                  <a:lnTo>
                    <a:pt x="157" y="3"/>
                  </a:lnTo>
                  <a:lnTo>
                    <a:pt x="163" y="3"/>
                  </a:lnTo>
                  <a:lnTo>
                    <a:pt x="172" y="1"/>
                  </a:lnTo>
                  <a:lnTo>
                    <a:pt x="180" y="0"/>
                  </a:lnTo>
                  <a:lnTo>
                    <a:pt x="189" y="0"/>
                  </a:lnTo>
                  <a:lnTo>
                    <a:pt x="198" y="0"/>
                  </a:lnTo>
                  <a:lnTo>
                    <a:pt x="206" y="0"/>
                  </a:lnTo>
                  <a:lnTo>
                    <a:pt x="215" y="0"/>
                  </a:lnTo>
                  <a:lnTo>
                    <a:pt x="223" y="0"/>
                  </a:lnTo>
                  <a:lnTo>
                    <a:pt x="232" y="0"/>
                  </a:lnTo>
                  <a:lnTo>
                    <a:pt x="243" y="1"/>
                  </a:lnTo>
                  <a:lnTo>
                    <a:pt x="254" y="3"/>
                  </a:lnTo>
                  <a:lnTo>
                    <a:pt x="264" y="5"/>
                  </a:lnTo>
                  <a:lnTo>
                    <a:pt x="273" y="6"/>
                  </a:lnTo>
                  <a:lnTo>
                    <a:pt x="284" y="8"/>
                  </a:lnTo>
                  <a:lnTo>
                    <a:pt x="292" y="10"/>
                  </a:lnTo>
                  <a:lnTo>
                    <a:pt x="303" y="13"/>
                  </a:lnTo>
                  <a:lnTo>
                    <a:pt x="312" y="15"/>
                  </a:lnTo>
                  <a:lnTo>
                    <a:pt x="320" y="17"/>
                  </a:lnTo>
                  <a:lnTo>
                    <a:pt x="329" y="20"/>
                  </a:lnTo>
                  <a:lnTo>
                    <a:pt x="337" y="24"/>
                  </a:lnTo>
                  <a:lnTo>
                    <a:pt x="344" y="27"/>
                  </a:lnTo>
                  <a:lnTo>
                    <a:pt x="353" y="30"/>
                  </a:lnTo>
                  <a:lnTo>
                    <a:pt x="359" y="34"/>
                  </a:lnTo>
                  <a:lnTo>
                    <a:pt x="365" y="37"/>
                  </a:lnTo>
                  <a:lnTo>
                    <a:pt x="372" y="41"/>
                  </a:lnTo>
                  <a:lnTo>
                    <a:pt x="378" y="44"/>
                  </a:lnTo>
                  <a:lnTo>
                    <a:pt x="385" y="48"/>
                  </a:lnTo>
                  <a:lnTo>
                    <a:pt x="391" y="53"/>
                  </a:lnTo>
                  <a:lnTo>
                    <a:pt x="396" y="56"/>
                  </a:lnTo>
                  <a:lnTo>
                    <a:pt x="402" y="60"/>
                  </a:lnTo>
                  <a:lnTo>
                    <a:pt x="406" y="63"/>
                  </a:lnTo>
                  <a:lnTo>
                    <a:pt x="411" y="68"/>
                  </a:lnTo>
                  <a:lnTo>
                    <a:pt x="415" y="73"/>
                  </a:lnTo>
                  <a:lnTo>
                    <a:pt x="419" y="77"/>
                  </a:lnTo>
                  <a:lnTo>
                    <a:pt x="426" y="82"/>
                  </a:lnTo>
                  <a:lnTo>
                    <a:pt x="430" y="87"/>
                  </a:lnTo>
                  <a:lnTo>
                    <a:pt x="434" y="90"/>
                  </a:lnTo>
                  <a:lnTo>
                    <a:pt x="436" y="96"/>
                  </a:lnTo>
                  <a:lnTo>
                    <a:pt x="441" y="99"/>
                  </a:lnTo>
                  <a:lnTo>
                    <a:pt x="443" y="104"/>
                  </a:lnTo>
                  <a:lnTo>
                    <a:pt x="447" y="109"/>
                  </a:lnTo>
                  <a:lnTo>
                    <a:pt x="449" y="113"/>
                  </a:lnTo>
                  <a:lnTo>
                    <a:pt x="452" y="118"/>
                  </a:lnTo>
                  <a:lnTo>
                    <a:pt x="456" y="123"/>
                  </a:lnTo>
                  <a:lnTo>
                    <a:pt x="458" y="126"/>
                  </a:lnTo>
                  <a:lnTo>
                    <a:pt x="460" y="131"/>
                  </a:lnTo>
                  <a:lnTo>
                    <a:pt x="462" y="135"/>
                  </a:lnTo>
                  <a:lnTo>
                    <a:pt x="464" y="140"/>
                  </a:lnTo>
                  <a:lnTo>
                    <a:pt x="464" y="143"/>
                  </a:lnTo>
                  <a:lnTo>
                    <a:pt x="467" y="149"/>
                  </a:lnTo>
                  <a:lnTo>
                    <a:pt x="469" y="152"/>
                  </a:lnTo>
                  <a:lnTo>
                    <a:pt x="471" y="157"/>
                  </a:lnTo>
                  <a:lnTo>
                    <a:pt x="471" y="164"/>
                  </a:lnTo>
                  <a:lnTo>
                    <a:pt x="475" y="173"/>
                  </a:lnTo>
                  <a:lnTo>
                    <a:pt x="477" y="179"/>
                  </a:lnTo>
                  <a:lnTo>
                    <a:pt x="477" y="186"/>
                  </a:lnTo>
                  <a:lnTo>
                    <a:pt x="477" y="191"/>
                  </a:lnTo>
                  <a:lnTo>
                    <a:pt x="480" y="197"/>
                  </a:lnTo>
                  <a:lnTo>
                    <a:pt x="480" y="202"/>
                  </a:lnTo>
                  <a:lnTo>
                    <a:pt x="480" y="205"/>
                  </a:lnTo>
                  <a:lnTo>
                    <a:pt x="480" y="212"/>
                  </a:lnTo>
                  <a:lnTo>
                    <a:pt x="482" y="214"/>
                  </a:lnTo>
                  <a:lnTo>
                    <a:pt x="464" y="215"/>
                  </a:lnTo>
                  <a:lnTo>
                    <a:pt x="462" y="214"/>
                  </a:lnTo>
                  <a:lnTo>
                    <a:pt x="462" y="207"/>
                  </a:lnTo>
                  <a:lnTo>
                    <a:pt x="460" y="203"/>
                  </a:lnTo>
                  <a:lnTo>
                    <a:pt x="460" y="198"/>
                  </a:lnTo>
                  <a:lnTo>
                    <a:pt x="458" y="191"/>
                  </a:lnTo>
                  <a:lnTo>
                    <a:pt x="458" y="186"/>
                  </a:lnTo>
                  <a:lnTo>
                    <a:pt x="456" y="181"/>
                  </a:lnTo>
                  <a:lnTo>
                    <a:pt x="454" y="174"/>
                  </a:lnTo>
                  <a:lnTo>
                    <a:pt x="449" y="166"/>
                  </a:lnTo>
                  <a:lnTo>
                    <a:pt x="447" y="159"/>
                  </a:lnTo>
                  <a:lnTo>
                    <a:pt x="445" y="154"/>
                  </a:lnTo>
                  <a:lnTo>
                    <a:pt x="443" y="150"/>
                  </a:lnTo>
                  <a:lnTo>
                    <a:pt x="441" y="145"/>
                  </a:lnTo>
                  <a:lnTo>
                    <a:pt x="439" y="142"/>
                  </a:lnTo>
                  <a:lnTo>
                    <a:pt x="436" y="138"/>
                  </a:lnTo>
                  <a:lnTo>
                    <a:pt x="434" y="133"/>
                  </a:lnTo>
                  <a:lnTo>
                    <a:pt x="432" y="130"/>
                  </a:lnTo>
                  <a:lnTo>
                    <a:pt x="430" y="126"/>
                  </a:lnTo>
                  <a:lnTo>
                    <a:pt x="426" y="121"/>
                  </a:lnTo>
                  <a:lnTo>
                    <a:pt x="424" y="116"/>
                  </a:lnTo>
                  <a:lnTo>
                    <a:pt x="421" y="113"/>
                  </a:lnTo>
                  <a:lnTo>
                    <a:pt x="419" y="107"/>
                  </a:lnTo>
                  <a:lnTo>
                    <a:pt x="415" y="104"/>
                  </a:lnTo>
                  <a:lnTo>
                    <a:pt x="411" y="99"/>
                  </a:lnTo>
                  <a:lnTo>
                    <a:pt x="406" y="94"/>
                  </a:lnTo>
                  <a:lnTo>
                    <a:pt x="404" y="90"/>
                  </a:lnTo>
                  <a:lnTo>
                    <a:pt x="400" y="87"/>
                  </a:lnTo>
                  <a:lnTo>
                    <a:pt x="396" y="82"/>
                  </a:lnTo>
                  <a:lnTo>
                    <a:pt x="391" y="78"/>
                  </a:lnTo>
                  <a:lnTo>
                    <a:pt x="387" y="75"/>
                  </a:lnTo>
                  <a:lnTo>
                    <a:pt x="376" y="66"/>
                  </a:lnTo>
                  <a:lnTo>
                    <a:pt x="368" y="60"/>
                  </a:lnTo>
                  <a:lnTo>
                    <a:pt x="361" y="54"/>
                  </a:lnTo>
                  <a:lnTo>
                    <a:pt x="355" y="51"/>
                  </a:lnTo>
                  <a:lnTo>
                    <a:pt x="350" y="48"/>
                  </a:lnTo>
                  <a:lnTo>
                    <a:pt x="344" y="46"/>
                  </a:lnTo>
                  <a:lnTo>
                    <a:pt x="337" y="41"/>
                  </a:lnTo>
                  <a:lnTo>
                    <a:pt x="331" y="39"/>
                  </a:lnTo>
                  <a:lnTo>
                    <a:pt x="325" y="36"/>
                  </a:lnTo>
                  <a:lnTo>
                    <a:pt x="318" y="34"/>
                  </a:lnTo>
                  <a:lnTo>
                    <a:pt x="309" y="32"/>
                  </a:lnTo>
                  <a:lnTo>
                    <a:pt x="303" y="29"/>
                  </a:lnTo>
                  <a:lnTo>
                    <a:pt x="294" y="27"/>
                  </a:lnTo>
                  <a:lnTo>
                    <a:pt x="288" y="25"/>
                  </a:lnTo>
                  <a:lnTo>
                    <a:pt x="279" y="24"/>
                  </a:lnTo>
                  <a:lnTo>
                    <a:pt x="271" y="22"/>
                  </a:lnTo>
                  <a:lnTo>
                    <a:pt x="262" y="20"/>
                  </a:lnTo>
                  <a:lnTo>
                    <a:pt x="256" y="20"/>
                  </a:lnTo>
                  <a:lnTo>
                    <a:pt x="245" y="18"/>
                  </a:lnTo>
                  <a:lnTo>
                    <a:pt x="236" y="18"/>
                  </a:lnTo>
                  <a:lnTo>
                    <a:pt x="228" y="17"/>
                  </a:lnTo>
                  <a:lnTo>
                    <a:pt x="219" y="17"/>
                  </a:lnTo>
                  <a:lnTo>
                    <a:pt x="210" y="17"/>
                  </a:lnTo>
                  <a:lnTo>
                    <a:pt x="202" y="17"/>
                  </a:lnTo>
                  <a:lnTo>
                    <a:pt x="195" y="18"/>
                  </a:lnTo>
                  <a:lnTo>
                    <a:pt x="189" y="20"/>
                  </a:lnTo>
                  <a:lnTo>
                    <a:pt x="180" y="20"/>
                  </a:lnTo>
                  <a:lnTo>
                    <a:pt x="174" y="22"/>
                  </a:lnTo>
                  <a:lnTo>
                    <a:pt x="165" y="22"/>
                  </a:lnTo>
                  <a:lnTo>
                    <a:pt x="161" y="24"/>
                  </a:lnTo>
                  <a:lnTo>
                    <a:pt x="152" y="25"/>
                  </a:lnTo>
                  <a:lnTo>
                    <a:pt x="148" y="27"/>
                  </a:lnTo>
                  <a:lnTo>
                    <a:pt x="142" y="30"/>
                  </a:lnTo>
                  <a:lnTo>
                    <a:pt x="135" y="32"/>
                  </a:lnTo>
                  <a:lnTo>
                    <a:pt x="129" y="34"/>
                  </a:lnTo>
                  <a:lnTo>
                    <a:pt x="124" y="37"/>
                  </a:lnTo>
                  <a:lnTo>
                    <a:pt x="118" y="39"/>
                  </a:lnTo>
                  <a:lnTo>
                    <a:pt x="111" y="42"/>
                  </a:lnTo>
                  <a:lnTo>
                    <a:pt x="103" y="48"/>
                  </a:lnTo>
                  <a:lnTo>
                    <a:pt x="92" y="54"/>
                  </a:lnTo>
                  <a:lnTo>
                    <a:pt x="83" y="61"/>
                  </a:lnTo>
                  <a:lnTo>
                    <a:pt x="75" y="68"/>
                  </a:lnTo>
                  <a:lnTo>
                    <a:pt x="68" y="75"/>
                  </a:lnTo>
                  <a:lnTo>
                    <a:pt x="62" y="82"/>
                  </a:lnTo>
                  <a:lnTo>
                    <a:pt x="53" y="89"/>
                  </a:lnTo>
                  <a:lnTo>
                    <a:pt x="49" y="96"/>
                  </a:lnTo>
                  <a:lnTo>
                    <a:pt x="43" y="102"/>
                  </a:lnTo>
                  <a:lnTo>
                    <a:pt x="38" y="111"/>
                  </a:lnTo>
                  <a:lnTo>
                    <a:pt x="34" y="116"/>
                  </a:lnTo>
                  <a:lnTo>
                    <a:pt x="30" y="123"/>
                  </a:lnTo>
                  <a:lnTo>
                    <a:pt x="28" y="130"/>
                  </a:lnTo>
                  <a:lnTo>
                    <a:pt x="23" y="137"/>
                  </a:lnTo>
                  <a:lnTo>
                    <a:pt x="21" y="142"/>
                  </a:lnTo>
                  <a:lnTo>
                    <a:pt x="19" y="147"/>
                  </a:lnTo>
                  <a:lnTo>
                    <a:pt x="17" y="150"/>
                  </a:lnTo>
                  <a:lnTo>
                    <a:pt x="17" y="155"/>
                  </a:lnTo>
                  <a:lnTo>
                    <a:pt x="15" y="161"/>
                  </a:lnTo>
                  <a:lnTo>
                    <a:pt x="15" y="162"/>
                  </a:lnTo>
                  <a:lnTo>
                    <a:pt x="0" y="155"/>
                  </a:lnTo>
                  <a:lnTo>
                    <a:pt x="0" y="1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65"/>
            <p:cNvSpPr>
              <a:spLocks/>
            </p:cNvSpPr>
            <p:nvPr/>
          </p:nvSpPr>
          <p:spPr bwMode="auto">
            <a:xfrm>
              <a:off x="2275" y="3110"/>
              <a:ext cx="487" cy="180"/>
            </a:xfrm>
            <a:custGeom>
              <a:avLst/>
              <a:gdLst>
                <a:gd name="T0" fmla="*/ 5 w 487"/>
                <a:gd name="T1" fmla="*/ 7 h 180"/>
                <a:gd name="T2" fmla="*/ 0 w 487"/>
                <a:gd name="T3" fmla="*/ 27 h 180"/>
                <a:gd name="T4" fmla="*/ 0 w 487"/>
                <a:gd name="T5" fmla="*/ 44 h 180"/>
                <a:gd name="T6" fmla="*/ 2 w 487"/>
                <a:gd name="T7" fmla="*/ 63 h 180"/>
                <a:gd name="T8" fmla="*/ 13 w 487"/>
                <a:gd name="T9" fmla="*/ 84 h 180"/>
                <a:gd name="T10" fmla="*/ 28 w 487"/>
                <a:gd name="T11" fmla="*/ 102 h 180"/>
                <a:gd name="T12" fmla="*/ 52 w 487"/>
                <a:gd name="T13" fmla="*/ 120 h 180"/>
                <a:gd name="T14" fmla="*/ 80 w 487"/>
                <a:gd name="T15" fmla="*/ 132 h 180"/>
                <a:gd name="T16" fmla="*/ 106 w 487"/>
                <a:gd name="T17" fmla="*/ 135 h 180"/>
                <a:gd name="T18" fmla="*/ 132 w 487"/>
                <a:gd name="T19" fmla="*/ 133 h 180"/>
                <a:gd name="T20" fmla="*/ 155 w 487"/>
                <a:gd name="T21" fmla="*/ 130 h 180"/>
                <a:gd name="T22" fmla="*/ 179 w 487"/>
                <a:gd name="T23" fmla="*/ 123 h 180"/>
                <a:gd name="T24" fmla="*/ 200 w 487"/>
                <a:gd name="T25" fmla="*/ 118 h 180"/>
                <a:gd name="T26" fmla="*/ 226 w 487"/>
                <a:gd name="T27" fmla="*/ 116 h 180"/>
                <a:gd name="T28" fmla="*/ 256 w 487"/>
                <a:gd name="T29" fmla="*/ 125 h 180"/>
                <a:gd name="T30" fmla="*/ 278 w 487"/>
                <a:gd name="T31" fmla="*/ 144 h 180"/>
                <a:gd name="T32" fmla="*/ 302 w 487"/>
                <a:gd name="T33" fmla="*/ 162 h 180"/>
                <a:gd name="T34" fmla="*/ 323 w 487"/>
                <a:gd name="T35" fmla="*/ 171 h 180"/>
                <a:gd name="T36" fmla="*/ 349 w 487"/>
                <a:gd name="T37" fmla="*/ 176 h 180"/>
                <a:gd name="T38" fmla="*/ 385 w 487"/>
                <a:gd name="T39" fmla="*/ 180 h 180"/>
                <a:gd name="T40" fmla="*/ 418 w 487"/>
                <a:gd name="T41" fmla="*/ 173 h 180"/>
                <a:gd name="T42" fmla="*/ 444 w 487"/>
                <a:gd name="T43" fmla="*/ 162 h 180"/>
                <a:gd name="T44" fmla="*/ 461 w 487"/>
                <a:gd name="T45" fmla="*/ 145 h 180"/>
                <a:gd name="T46" fmla="*/ 474 w 487"/>
                <a:gd name="T47" fmla="*/ 126 h 180"/>
                <a:gd name="T48" fmla="*/ 482 w 487"/>
                <a:gd name="T49" fmla="*/ 108 h 180"/>
                <a:gd name="T50" fmla="*/ 485 w 487"/>
                <a:gd name="T51" fmla="*/ 90 h 180"/>
                <a:gd name="T52" fmla="*/ 487 w 487"/>
                <a:gd name="T53" fmla="*/ 75 h 180"/>
                <a:gd name="T54" fmla="*/ 478 w 487"/>
                <a:gd name="T55" fmla="*/ 61 h 180"/>
                <a:gd name="T56" fmla="*/ 467 w 487"/>
                <a:gd name="T57" fmla="*/ 63 h 180"/>
                <a:gd name="T58" fmla="*/ 465 w 487"/>
                <a:gd name="T59" fmla="*/ 77 h 180"/>
                <a:gd name="T60" fmla="*/ 461 w 487"/>
                <a:gd name="T61" fmla="*/ 94 h 180"/>
                <a:gd name="T62" fmla="*/ 454 w 487"/>
                <a:gd name="T63" fmla="*/ 113 h 180"/>
                <a:gd name="T64" fmla="*/ 446 w 487"/>
                <a:gd name="T65" fmla="*/ 133 h 180"/>
                <a:gd name="T66" fmla="*/ 429 w 487"/>
                <a:gd name="T67" fmla="*/ 150 h 180"/>
                <a:gd name="T68" fmla="*/ 405 w 487"/>
                <a:gd name="T69" fmla="*/ 159 h 180"/>
                <a:gd name="T70" fmla="*/ 377 w 487"/>
                <a:gd name="T71" fmla="*/ 162 h 180"/>
                <a:gd name="T72" fmla="*/ 345 w 487"/>
                <a:gd name="T73" fmla="*/ 156 h 180"/>
                <a:gd name="T74" fmla="*/ 319 w 487"/>
                <a:gd name="T75" fmla="*/ 145 h 180"/>
                <a:gd name="T76" fmla="*/ 289 w 487"/>
                <a:gd name="T77" fmla="*/ 126 h 180"/>
                <a:gd name="T78" fmla="*/ 265 w 487"/>
                <a:gd name="T79" fmla="*/ 109 h 180"/>
                <a:gd name="T80" fmla="*/ 237 w 487"/>
                <a:gd name="T81" fmla="*/ 101 h 180"/>
                <a:gd name="T82" fmla="*/ 211 w 487"/>
                <a:gd name="T83" fmla="*/ 102 h 180"/>
                <a:gd name="T84" fmla="*/ 190 w 487"/>
                <a:gd name="T85" fmla="*/ 106 h 180"/>
                <a:gd name="T86" fmla="*/ 170 w 487"/>
                <a:gd name="T87" fmla="*/ 109 h 180"/>
                <a:gd name="T88" fmla="*/ 140 w 487"/>
                <a:gd name="T89" fmla="*/ 114 h 180"/>
                <a:gd name="T90" fmla="*/ 114 w 487"/>
                <a:gd name="T91" fmla="*/ 118 h 180"/>
                <a:gd name="T92" fmla="*/ 76 w 487"/>
                <a:gd name="T93" fmla="*/ 111 h 180"/>
                <a:gd name="T94" fmla="*/ 41 w 487"/>
                <a:gd name="T95" fmla="*/ 87 h 180"/>
                <a:gd name="T96" fmla="*/ 30 w 487"/>
                <a:gd name="T97" fmla="*/ 68 h 180"/>
                <a:gd name="T98" fmla="*/ 26 w 487"/>
                <a:gd name="T99" fmla="*/ 51 h 180"/>
                <a:gd name="T100" fmla="*/ 22 w 487"/>
                <a:gd name="T101" fmla="*/ 34 h 180"/>
                <a:gd name="T102" fmla="*/ 24 w 487"/>
                <a:gd name="T103" fmla="*/ 13 h 180"/>
                <a:gd name="T104" fmla="*/ 7 w 487"/>
                <a:gd name="T10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87" h="180">
                  <a:moveTo>
                    <a:pt x="7" y="0"/>
                  </a:moveTo>
                  <a:lnTo>
                    <a:pt x="7" y="0"/>
                  </a:lnTo>
                  <a:lnTo>
                    <a:pt x="7" y="3"/>
                  </a:lnTo>
                  <a:lnTo>
                    <a:pt x="5" y="7"/>
                  </a:lnTo>
                  <a:lnTo>
                    <a:pt x="2" y="12"/>
                  </a:lnTo>
                  <a:lnTo>
                    <a:pt x="0" y="17"/>
                  </a:lnTo>
                  <a:lnTo>
                    <a:pt x="0" y="24"/>
                  </a:lnTo>
                  <a:lnTo>
                    <a:pt x="0" y="27"/>
                  </a:lnTo>
                  <a:lnTo>
                    <a:pt x="0" y="32"/>
                  </a:lnTo>
                  <a:lnTo>
                    <a:pt x="0" y="37"/>
                  </a:lnTo>
                  <a:lnTo>
                    <a:pt x="0" y="41"/>
                  </a:lnTo>
                  <a:lnTo>
                    <a:pt x="0" y="44"/>
                  </a:lnTo>
                  <a:lnTo>
                    <a:pt x="0" y="49"/>
                  </a:lnTo>
                  <a:lnTo>
                    <a:pt x="0" y="55"/>
                  </a:lnTo>
                  <a:lnTo>
                    <a:pt x="2" y="60"/>
                  </a:lnTo>
                  <a:lnTo>
                    <a:pt x="2" y="63"/>
                  </a:lnTo>
                  <a:lnTo>
                    <a:pt x="5" y="68"/>
                  </a:lnTo>
                  <a:lnTo>
                    <a:pt x="7" y="73"/>
                  </a:lnTo>
                  <a:lnTo>
                    <a:pt x="11" y="78"/>
                  </a:lnTo>
                  <a:lnTo>
                    <a:pt x="13" y="84"/>
                  </a:lnTo>
                  <a:lnTo>
                    <a:pt x="15" y="89"/>
                  </a:lnTo>
                  <a:lnTo>
                    <a:pt x="20" y="92"/>
                  </a:lnTo>
                  <a:lnTo>
                    <a:pt x="24" y="97"/>
                  </a:lnTo>
                  <a:lnTo>
                    <a:pt x="28" y="102"/>
                  </a:lnTo>
                  <a:lnTo>
                    <a:pt x="35" y="108"/>
                  </a:lnTo>
                  <a:lnTo>
                    <a:pt x="39" y="111"/>
                  </a:lnTo>
                  <a:lnTo>
                    <a:pt x="48" y="116"/>
                  </a:lnTo>
                  <a:lnTo>
                    <a:pt x="52" y="120"/>
                  </a:lnTo>
                  <a:lnTo>
                    <a:pt x="58" y="123"/>
                  </a:lnTo>
                  <a:lnTo>
                    <a:pt x="65" y="126"/>
                  </a:lnTo>
                  <a:lnTo>
                    <a:pt x="73" y="130"/>
                  </a:lnTo>
                  <a:lnTo>
                    <a:pt x="80" y="132"/>
                  </a:lnTo>
                  <a:lnTo>
                    <a:pt x="86" y="133"/>
                  </a:lnTo>
                  <a:lnTo>
                    <a:pt x="93" y="133"/>
                  </a:lnTo>
                  <a:lnTo>
                    <a:pt x="99" y="135"/>
                  </a:lnTo>
                  <a:lnTo>
                    <a:pt x="106" y="135"/>
                  </a:lnTo>
                  <a:lnTo>
                    <a:pt x="112" y="135"/>
                  </a:lnTo>
                  <a:lnTo>
                    <a:pt x="119" y="135"/>
                  </a:lnTo>
                  <a:lnTo>
                    <a:pt x="125" y="135"/>
                  </a:lnTo>
                  <a:lnTo>
                    <a:pt x="132" y="133"/>
                  </a:lnTo>
                  <a:lnTo>
                    <a:pt x="138" y="133"/>
                  </a:lnTo>
                  <a:lnTo>
                    <a:pt x="144" y="133"/>
                  </a:lnTo>
                  <a:lnTo>
                    <a:pt x="151" y="132"/>
                  </a:lnTo>
                  <a:lnTo>
                    <a:pt x="155" y="130"/>
                  </a:lnTo>
                  <a:lnTo>
                    <a:pt x="162" y="128"/>
                  </a:lnTo>
                  <a:lnTo>
                    <a:pt x="168" y="126"/>
                  </a:lnTo>
                  <a:lnTo>
                    <a:pt x="172" y="126"/>
                  </a:lnTo>
                  <a:lnTo>
                    <a:pt x="179" y="123"/>
                  </a:lnTo>
                  <a:lnTo>
                    <a:pt x="183" y="123"/>
                  </a:lnTo>
                  <a:lnTo>
                    <a:pt x="190" y="121"/>
                  </a:lnTo>
                  <a:lnTo>
                    <a:pt x="196" y="121"/>
                  </a:lnTo>
                  <a:lnTo>
                    <a:pt x="200" y="118"/>
                  </a:lnTo>
                  <a:lnTo>
                    <a:pt x="205" y="118"/>
                  </a:lnTo>
                  <a:lnTo>
                    <a:pt x="211" y="116"/>
                  </a:lnTo>
                  <a:lnTo>
                    <a:pt x="215" y="116"/>
                  </a:lnTo>
                  <a:lnTo>
                    <a:pt x="226" y="116"/>
                  </a:lnTo>
                  <a:lnTo>
                    <a:pt x="235" y="116"/>
                  </a:lnTo>
                  <a:lnTo>
                    <a:pt x="243" y="118"/>
                  </a:lnTo>
                  <a:lnTo>
                    <a:pt x="250" y="121"/>
                  </a:lnTo>
                  <a:lnTo>
                    <a:pt x="256" y="125"/>
                  </a:lnTo>
                  <a:lnTo>
                    <a:pt x="263" y="128"/>
                  </a:lnTo>
                  <a:lnTo>
                    <a:pt x="267" y="133"/>
                  </a:lnTo>
                  <a:lnTo>
                    <a:pt x="271" y="138"/>
                  </a:lnTo>
                  <a:lnTo>
                    <a:pt x="278" y="144"/>
                  </a:lnTo>
                  <a:lnTo>
                    <a:pt x="284" y="150"/>
                  </a:lnTo>
                  <a:lnTo>
                    <a:pt x="291" y="156"/>
                  </a:lnTo>
                  <a:lnTo>
                    <a:pt x="297" y="161"/>
                  </a:lnTo>
                  <a:lnTo>
                    <a:pt x="302" y="162"/>
                  </a:lnTo>
                  <a:lnTo>
                    <a:pt x="306" y="164"/>
                  </a:lnTo>
                  <a:lnTo>
                    <a:pt x="312" y="168"/>
                  </a:lnTo>
                  <a:lnTo>
                    <a:pt x="317" y="169"/>
                  </a:lnTo>
                  <a:lnTo>
                    <a:pt x="323" y="171"/>
                  </a:lnTo>
                  <a:lnTo>
                    <a:pt x="327" y="173"/>
                  </a:lnTo>
                  <a:lnTo>
                    <a:pt x="334" y="174"/>
                  </a:lnTo>
                  <a:lnTo>
                    <a:pt x="342" y="176"/>
                  </a:lnTo>
                  <a:lnTo>
                    <a:pt x="349" y="176"/>
                  </a:lnTo>
                  <a:lnTo>
                    <a:pt x="358" y="178"/>
                  </a:lnTo>
                  <a:lnTo>
                    <a:pt x="366" y="180"/>
                  </a:lnTo>
                  <a:lnTo>
                    <a:pt x="377" y="180"/>
                  </a:lnTo>
                  <a:lnTo>
                    <a:pt x="385" y="180"/>
                  </a:lnTo>
                  <a:lnTo>
                    <a:pt x="394" y="178"/>
                  </a:lnTo>
                  <a:lnTo>
                    <a:pt x="403" y="176"/>
                  </a:lnTo>
                  <a:lnTo>
                    <a:pt x="411" y="176"/>
                  </a:lnTo>
                  <a:lnTo>
                    <a:pt x="418" y="173"/>
                  </a:lnTo>
                  <a:lnTo>
                    <a:pt x="424" y="171"/>
                  </a:lnTo>
                  <a:lnTo>
                    <a:pt x="431" y="168"/>
                  </a:lnTo>
                  <a:lnTo>
                    <a:pt x="439" y="166"/>
                  </a:lnTo>
                  <a:lnTo>
                    <a:pt x="444" y="162"/>
                  </a:lnTo>
                  <a:lnTo>
                    <a:pt x="448" y="157"/>
                  </a:lnTo>
                  <a:lnTo>
                    <a:pt x="454" y="154"/>
                  </a:lnTo>
                  <a:lnTo>
                    <a:pt x="459" y="150"/>
                  </a:lnTo>
                  <a:lnTo>
                    <a:pt x="461" y="145"/>
                  </a:lnTo>
                  <a:lnTo>
                    <a:pt x="465" y="140"/>
                  </a:lnTo>
                  <a:lnTo>
                    <a:pt x="467" y="137"/>
                  </a:lnTo>
                  <a:lnTo>
                    <a:pt x="472" y="132"/>
                  </a:lnTo>
                  <a:lnTo>
                    <a:pt x="474" y="126"/>
                  </a:lnTo>
                  <a:lnTo>
                    <a:pt x="476" y="121"/>
                  </a:lnTo>
                  <a:lnTo>
                    <a:pt x="478" y="116"/>
                  </a:lnTo>
                  <a:lnTo>
                    <a:pt x="480" y="113"/>
                  </a:lnTo>
                  <a:lnTo>
                    <a:pt x="482" y="108"/>
                  </a:lnTo>
                  <a:lnTo>
                    <a:pt x="482" y="104"/>
                  </a:lnTo>
                  <a:lnTo>
                    <a:pt x="482" y="99"/>
                  </a:lnTo>
                  <a:lnTo>
                    <a:pt x="485" y="96"/>
                  </a:lnTo>
                  <a:lnTo>
                    <a:pt x="485" y="90"/>
                  </a:lnTo>
                  <a:lnTo>
                    <a:pt x="485" y="87"/>
                  </a:lnTo>
                  <a:lnTo>
                    <a:pt x="485" y="84"/>
                  </a:lnTo>
                  <a:lnTo>
                    <a:pt x="487" y="80"/>
                  </a:lnTo>
                  <a:lnTo>
                    <a:pt x="487" y="75"/>
                  </a:lnTo>
                  <a:lnTo>
                    <a:pt x="487" y="72"/>
                  </a:lnTo>
                  <a:lnTo>
                    <a:pt x="482" y="67"/>
                  </a:lnTo>
                  <a:lnTo>
                    <a:pt x="482" y="63"/>
                  </a:lnTo>
                  <a:lnTo>
                    <a:pt x="478" y="61"/>
                  </a:lnTo>
                  <a:lnTo>
                    <a:pt x="476" y="61"/>
                  </a:lnTo>
                  <a:lnTo>
                    <a:pt x="469" y="61"/>
                  </a:lnTo>
                  <a:lnTo>
                    <a:pt x="467" y="63"/>
                  </a:lnTo>
                  <a:lnTo>
                    <a:pt x="467" y="63"/>
                  </a:lnTo>
                  <a:lnTo>
                    <a:pt x="467" y="68"/>
                  </a:lnTo>
                  <a:lnTo>
                    <a:pt x="465" y="70"/>
                  </a:lnTo>
                  <a:lnTo>
                    <a:pt x="465" y="73"/>
                  </a:lnTo>
                  <a:lnTo>
                    <a:pt x="465" y="77"/>
                  </a:lnTo>
                  <a:lnTo>
                    <a:pt x="465" y="80"/>
                  </a:lnTo>
                  <a:lnTo>
                    <a:pt x="463" y="85"/>
                  </a:lnTo>
                  <a:lnTo>
                    <a:pt x="463" y="89"/>
                  </a:lnTo>
                  <a:lnTo>
                    <a:pt x="461" y="94"/>
                  </a:lnTo>
                  <a:lnTo>
                    <a:pt x="461" y="99"/>
                  </a:lnTo>
                  <a:lnTo>
                    <a:pt x="459" y="104"/>
                  </a:lnTo>
                  <a:lnTo>
                    <a:pt x="457" y="109"/>
                  </a:lnTo>
                  <a:lnTo>
                    <a:pt x="454" y="113"/>
                  </a:lnTo>
                  <a:lnTo>
                    <a:pt x="454" y="120"/>
                  </a:lnTo>
                  <a:lnTo>
                    <a:pt x="450" y="123"/>
                  </a:lnTo>
                  <a:lnTo>
                    <a:pt x="448" y="128"/>
                  </a:lnTo>
                  <a:lnTo>
                    <a:pt x="446" y="133"/>
                  </a:lnTo>
                  <a:lnTo>
                    <a:pt x="441" y="138"/>
                  </a:lnTo>
                  <a:lnTo>
                    <a:pt x="437" y="142"/>
                  </a:lnTo>
                  <a:lnTo>
                    <a:pt x="433" y="145"/>
                  </a:lnTo>
                  <a:lnTo>
                    <a:pt x="429" y="150"/>
                  </a:lnTo>
                  <a:lnTo>
                    <a:pt x="424" y="154"/>
                  </a:lnTo>
                  <a:lnTo>
                    <a:pt x="418" y="156"/>
                  </a:lnTo>
                  <a:lnTo>
                    <a:pt x="411" y="157"/>
                  </a:lnTo>
                  <a:lnTo>
                    <a:pt x="405" y="159"/>
                  </a:lnTo>
                  <a:lnTo>
                    <a:pt x="401" y="162"/>
                  </a:lnTo>
                  <a:lnTo>
                    <a:pt x="392" y="162"/>
                  </a:lnTo>
                  <a:lnTo>
                    <a:pt x="385" y="162"/>
                  </a:lnTo>
                  <a:lnTo>
                    <a:pt x="377" y="162"/>
                  </a:lnTo>
                  <a:lnTo>
                    <a:pt x="368" y="162"/>
                  </a:lnTo>
                  <a:lnTo>
                    <a:pt x="360" y="159"/>
                  </a:lnTo>
                  <a:lnTo>
                    <a:pt x="351" y="157"/>
                  </a:lnTo>
                  <a:lnTo>
                    <a:pt x="345" y="156"/>
                  </a:lnTo>
                  <a:lnTo>
                    <a:pt x="336" y="154"/>
                  </a:lnTo>
                  <a:lnTo>
                    <a:pt x="330" y="150"/>
                  </a:lnTo>
                  <a:lnTo>
                    <a:pt x="323" y="149"/>
                  </a:lnTo>
                  <a:lnTo>
                    <a:pt x="319" y="145"/>
                  </a:lnTo>
                  <a:lnTo>
                    <a:pt x="314" y="144"/>
                  </a:lnTo>
                  <a:lnTo>
                    <a:pt x="304" y="138"/>
                  </a:lnTo>
                  <a:lnTo>
                    <a:pt x="295" y="133"/>
                  </a:lnTo>
                  <a:lnTo>
                    <a:pt x="289" y="126"/>
                  </a:lnTo>
                  <a:lnTo>
                    <a:pt x="284" y="123"/>
                  </a:lnTo>
                  <a:lnTo>
                    <a:pt x="278" y="118"/>
                  </a:lnTo>
                  <a:lnTo>
                    <a:pt x="271" y="113"/>
                  </a:lnTo>
                  <a:lnTo>
                    <a:pt x="265" y="109"/>
                  </a:lnTo>
                  <a:lnTo>
                    <a:pt x="261" y="106"/>
                  </a:lnTo>
                  <a:lnTo>
                    <a:pt x="252" y="104"/>
                  </a:lnTo>
                  <a:lnTo>
                    <a:pt x="246" y="102"/>
                  </a:lnTo>
                  <a:lnTo>
                    <a:pt x="237" y="101"/>
                  </a:lnTo>
                  <a:lnTo>
                    <a:pt x="228" y="102"/>
                  </a:lnTo>
                  <a:lnTo>
                    <a:pt x="222" y="102"/>
                  </a:lnTo>
                  <a:lnTo>
                    <a:pt x="218" y="102"/>
                  </a:lnTo>
                  <a:lnTo>
                    <a:pt x="211" y="102"/>
                  </a:lnTo>
                  <a:lnTo>
                    <a:pt x="207" y="104"/>
                  </a:lnTo>
                  <a:lnTo>
                    <a:pt x="200" y="104"/>
                  </a:lnTo>
                  <a:lnTo>
                    <a:pt x="196" y="104"/>
                  </a:lnTo>
                  <a:lnTo>
                    <a:pt x="190" y="106"/>
                  </a:lnTo>
                  <a:lnTo>
                    <a:pt x="185" y="108"/>
                  </a:lnTo>
                  <a:lnTo>
                    <a:pt x="181" y="108"/>
                  </a:lnTo>
                  <a:lnTo>
                    <a:pt x="175" y="109"/>
                  </a:lnTo>
                  <a:lnTo>
                    <a:pt x="170" y="109"/>
                  </a:lnTo>
                  <a:lnTo>
                    <a:pt x="166" y="111"/>
                  </a:lnTo>
                  <a:lnTo>
                    <a:pt x="155" y="113"/>
                  </a:lnTo>
                  <a:lnTo>
                    <a:pt x="147" y="114"/>
                  </a:lnTo>
                  <a:lnTo>
                    <a:pt x="140" y="114"/>
                  </a:lnTo>
                  <a:lnTo>
                    <a:pt x="134" y="116"/>
                  </a:lnTo>
                  <a:lnTo>
                    <a:pt x="129" y="116"/>
                  </a:lnTo>
                  <a:lnTo>
                    <a:pt x="125" y="118"/>
                  </a:lnTo>
                  <a:lnTo>
                    <a:pt x="114" y="118"/>
                  </a:lnTo>
                  <a:lnTo>
                    <a:pt x="106" y="118"/>
                  </a:lnTo>
                  <a:lnTo>
                    <a:pt x="95" y="116"/>
                  </a:lnTo>
                  <a:lnTo>
                    <a:pt x="86" y="114"/>
                  </a:lnTo>
                  <a:lnTo>
                    <a:pt x="76" y="111"/>
                  </a:lnTo>
                  <a:lnTo>
                    <a:pt x="65" y="108"/>
                  </a:lnTo>
                  <a:lnTo>
                    <a:pt x="56" y="102"/>
                  </a:lnTo>
                  <a:lnTo>
                    <a:pt x="48" y="96"/>
                  </a:lnTo>
                  <a:lnTo>
                    <a:pt x="41" y="87"/>
                  </a:lnTo>
                  <a:lnTo>
                    <a:pt x="37" y="80"/>
                  </a:lnTo>
                  <a:lnTo>
                    <a:pt x="35" y="77"/>
                  </a:lnTo>
                  <a:lnTo>
                    <a:pt x="33" y="72"/>
                  </a:lnTo>
                  <a:lnTo>
                    <a:pt x="30" y="68"/>
                  </a:lnTo>
                  <a:lnTo>
                    <a:pt x="28" y="63"/>
                  </a:lnTo>
                  <a:lnTo>
                    <a:pt x="28" y="60"/>
                  </a:lnTo>
                  <a:lnTo>
                    <a:pt x="26" y="56"/>
                  </a:lnTo>
                  <a:lnTo>
                    <a:pt x="26" y="51"/>
                  </a:lnTo>
                  <a:lnTo>
                    <a:pt x="26" y="48"/>
                  </a:lnTo>
                  <a:lnTo>
                    <a:pt x="24" y="43"/>
                  </a:lnTo>
                  <a:lnTo>
                    <a:pt x="24" y="39"/>
                  </a:lnTo>
                  <a:lnTo>
                    <a:pt x="22" y="34"/>
                  </a:lnTo>
                  <a:lnTo>
                    <a:pt x="22" y="32"/>
                  </a:lnTo>
                  <a:lnTo>
                    <a:pt x="22" y="24"/>
                  </a:lnTo>
                  <a:lnTo>
                    <a:pt x="24" y="19"/>
                  </a:lnTo>
                  <a:lnTo>
                    <a:pt x="24" y="13"/>
                  </a:lnTo>
                  <a:lnTo>
                    <a:pt x="24" y="10"/>
                  </a:lnTo>
                  <a:lnTo>
                    <a:pt x="24" y="7"/>
                  </a:lnTo>
                  <a:lnTo>
                    <a:pt x="24" y="7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66"/>
            <p:cNvSpPr>
              <a:spLocks/>
            </p:cNvSpPr>
            <p:nvPr/>
          </p:nvSpPr>
          <p:spPr bwMode="auto">
            <a:xfrm>
              <a:off x="2243" y="2870"/>
              <a:ext cx="125" cy="65"/>
            </a:xfrm>
            <a:custGeom>
              <a:avLst/>
              <a:gdLst>
                <a:gd name="T0" fmla="*/ 0 w 125"/>
                <a:gd name="T1" fmla="*/ 12 h 65"/>
                <a:gd name="T2" fmla="*/ 0 w 125"/>
                <a:gd name="T3" fmla="*/ 14 h 65"/>
                <a:gd name="T4" fmla="*/ 2 w 125"/>
                <a:gd name="T5" fmla="*/ 17 h 65"/>
                <a:gd name="T6" fmla="*/ 2 w 125"/>
                <a:gd name="T7" fmla="*/ 21 h 65"/>
                <a:gd name="T8" fmla="*/ 4 w 125"/>
                <a:gd name="T9" fmla="*/ 26 h 65"/>
                <a:gd name="T10" fmla="*/ 9 w 125"/>
                <a:gd name="T11" fmla="*/ 31 h 65"/>
                <a:gd name="T12" fmla="*/ 11 w 125"/>
                <a:gd name="T13" fmla="*/ 36 h 65"/>
                <a:gd name="T14" fmla="*/ 15 w 125"/>
                <a:gd name="T15" fmla="*/ 43 h 65"/>
                <a:gd name="T16" fmla="*/ 19 w 125"/>
                <a:gd name="T17" fmla="*/ 48 h 65"/>
                <a:gd name="T18" fmla="*/ 24 w 125"/>
                <a:gd name="T19" fmla="*/ 53 h 65"/>
                <a:gd name="T20" fmla="*/ 30 w 125"/>
                <a:gd name="T21" fmla="*/ 57 h 65"/>
                <a:gd name="T22" fmla="*/ 39 w 125"/>
                <a:gd name="T23" fmla="*/ 60 h 65"/>
                <a:gd name="T24" fmla="*/ 45 w 125"/>
                <a:gd name="T25" fmla="*/ 63 h 65"/>
                <a:gd name="T26" fmla="*/ 54 w 125"/>
                <a:gd name="T27" fmla="*/ 65 h 65"/>
                <a:gd name="T28" fmla="*/ 58 w 125"/>
                <a:gd name="T29" fmla="*/ 65 h 65"/>
                <a:gd name="T30" fmla="*/ 65 w 125"/>
                <a:gd name="T31" fmla="*/ 65 h 65"/>
                <a:gd name="T32" fmla="*/ 69 w 125"/>
                <a:gd name="T33" fmla="*/ 65 h 65"/>
                <a:gd name="T34" fmla="*/ 75 w 125"/>
                <a:gd name="T35" fmla="*/ 65 h 65"/>
                <a:gd name="T36" fmla="*/ 84 w 125"/>
                <a:gd name="T37" fmla="*/ 62 h 65"/>
                <a:gd name="T38" fmla="*/ 93 w 125"/>
                <a:gd name="T39" fmla="*/ 58 h 65"/>
                <a:gd name="T40" fmla="*/ 99 w 125"/>
                <a:gd name="T41" fmla="*/ 55 h 65"/>
                <a:gd name="T42" fmla="*/ 105 w 125"/>
                <a:gd name="T43" fmla="*/ 50 h 65"/>
                <a:gd name="T44" fmla="*/ 112 w 125"/>
                <a:gd name="T45" fmla="*/ 45 h 65"/>
                <a:gd name="T46" fmla="*/ 114 w 125"/>
                <a:gd name="T47" fmla="*/ 39 h 65"/>
                <a:gd name="T48" fmla="*/ 118 w 125"/>
                <a:gd name="T49" fmla="*/ 33 h 65"/>
                <a:gd name="T50" fmla="*/ 120 w 125"/>
                <a:gd name="T51" fmla="*/ 27 h 65"/>
                <a:gd name="T52" fmla="*/ 120 w 125"/>
                <a:gd name="T53" fmla="*/ 22 h 65"/>
                <a:gd name="T54" fmla="*/ 123 w 125"/>
                <a:gd name="T55" fmla="*/ 17 h 65"/>
                <a:gd name="T56" fmla="*/ 123 w 125"/>
                <a:gd name="T57" fmla="*/ 12 h 65"/>
                <a:gd name="T58" fmla="*/ 125 w 125"/>
                <a:gd name="T59" fmla="*/ 7 h 65"/>
                <a:gd name="T60" fmla="*/ 125 w 125"/>
                <a:gd name="T61" fmla="*/ 2 h 65"/>
                <a:gd name="T62" fmla="*/ 125 w 125"/>
                <a:gd name="T63" fmla="*/ 0 h 65"/>
                <a:gd name="T64" fmla="*/ 105 w 125"/>
                <a:gd name="T65" fmla="*/ 0 h 65"/>
                <a:gd name="T66" fmla="*/ 105 w 125"/>
                <a:gd name="T67" fmla="*/ 2 h 65"/>
                <a:gd name="T68" fmla="*/ 105 w 125"/>
                <a:gd name="T69" fmla="*/ 5 h 65"/>
                <a:gd name="T70" fmla="*/ 105 w 125"/>
                <a:gd name="T71" fmla="*/ 9 h 65"/>
                <a:gd name="T72" fmla="*/ 105 w 125"/>
                <a:gd name="T73" fmla="*/ 12 h 65"/>
                <a:gd name="T74" fmla="*/ 105 w 125"/>
                <a:gd name="T75" fmla="*/ 17 h 65"/>
                <a:gd name="T76" fmla="*/ 105 w 125"/>
                <a:gd name="T77" fmla="*/ 21 h 65"/>
                <a:gd name="T78" fmla="*/ 103 w 125"/>
                <a:gd name="T79" fmla="*/ 26 h 65"/>
                <a:gd name="T80" fmla="*/ 101 w 125"/>
                <a:gd name="T81" fmla="*/ 29 h 65"/>
                <a:gd name="T82" fmla="*/ 97 w 125"/>
                <a:gd name="T83" fmla="*/ 33 h 65"/>
                <a:gd name="T84" fmla="*/ 95 w 125"/>
                <a:gd name="T85" fmla="*/ 38 h 65"/>
                <a:gd name="T86" fmla="*/ 90 w 125"/>
                <a:gd name="T87" fmla="*/ 39 h 65"/>
                <a:gd name="T88" fmla="*/ 86 w 125"/>
                <a:gd name="T89" fmla="*/ 43 h 65"/>
                <a:gd name="T90" fmla="*/ 80 w 125"/>
                <a:gd name="T91" fmla="*/ 45 h 65"/>
                <a:gd name="T92" fmla="*/ 73 w 125"/>
                <a:gd name="T93" fmla="*/ 48 h 65"/>
                <a:gd name="T94" fmla="*/ 65 w 125"/>
                <a:gd name="T95" fmla="*/ 48 h 65"/>
                <a:gd name="T96" fmla="*/ 58 w 125"/>
                <a:gd name="T97" fmla="*/ 48 h 65"/>
                <a:gd name="T98" fmla="*/ 52 w 125"/>
                <a:gd name="T99" fmla="*/ 45 h 65"/>
                <a:gd name="T100" fmla="*/ 45 w 125"/>
                <a:gd name="T101" fmla="*/ 43 h 65"/>
                <a:gd name="T102" fmla="*/ 39 w 125"/>
                <a:gd name="T103" fmla="*/ 39 h 65"/>
                <a:gd name="T104" fmla="*/ 34 w 125"/>
                <a:gd name="T105" fmla="*/ 36 h 65"/>
                <a:gd name="T106" fmla="*/ 30 w 125"/>
                <a:gd name="T107" fmla="*/ 31 h 65"/>
                <a:gd name="T108" fmla="*/ 28 w 125"/>
                <a:gd name="T109" fmla="*/ 27 h 65"/>
                <a:gd name="T110" fmla="*/ 24 w 125"/>
                <a:gd name="T111" fmla="*/ 24 h 65"/>
                <a:gd name="T112" fmla="*/ 21 w 125"/>
                <a:gd name="T113" fmla="*/ 19 h 65"/>
                <a:gd name="T114" fmla="*/ 19 w 125"/>
                <a:gd name="T115" fmla="*/ 14 h 65"/>
                <a:gd name="T116" fmla="*/ 17 w 125"/>
                <a:gd name="T117" fmla="*/ 12 h 65"/>
                <a:gd name="T118" fmla="*/ 15 w 125"/>
                <a:gd name="T119" fmla="*/ 5 h 65"/>
                <a:gd name="T120" fmla="*/ 15 w 125"/>
                <a:gd name="T121" fmla="*/ 3 h 65"/>
                <a:gd name="T122" fmla="*/ 0 w 125"/>
                <a:gd name="T123" fmla="*/ 12 h 65"/>
                <a:gd name="T124" fmla="*/ 0 w 125"/>
                <a:gd name="T125" fmla="*/ 12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25" h="65">
                  <a:moveTo>
                    <a:pt x="0" y="12"/>
                  </a:moveTo>
                  <a:lnTo>
                    <a:pt x="0" y="14"/>
                  </a:lnTo>
                  <a:lnTo>
                    <a:pt x="2" y="17"/>
                  </a:lnTo>
                  <a:lnTo>
                    <a:pt x="2" y="21"/>
                  </a:lnTo>
                  <a:lnTo>
                    <a:pt x="4" y="26"/>
                  </a:lnTo>
                  <a:lnTo>
                    <a:pt x="9" y="31"/>
                  </a:lnTo>
                  <a:lnTo>
                    <a:pt x="11" y="36"/>
                  </a:lnTo>
                  <a:lnTo>
                    <a:pt x="15" y="43"/>
                  </a:lnTo>
                  <a:lnTo>
                    <a:pt x="19" y="48"/>
                  </a:lnTo>
                  <a:lnTo>
                    <a:pt x="24" y="53"/>
                  </a:lnTo>
                  <a:lnTo>
                    <a:pt x="30" y="57"/>
                  </a:lnTo>
                  <a:lnTo>
                    <a:pt x="39" y="60"/>
                  </a:lnTo>
                  <a:lnTo>
                    <a:pt x="45" y="63"/>
                  </a:lnTo>
                  <a:lnTo>
                    <a:pt x="54" y="65"/>
                  </a:lnTo>
                  <a:lnTo>
                    <a:pt x="58" y="65"/>
                  </a:lnTo>
                  <a:lnTo>
                    <a:pt x="65" y="65"/>
                  </a:lnTo>
                  <a:lnTo>
                    <a:pt x="69" y="65"/>
                  </a:lnTo>
                  <a:lnTo>
                    <a:pt x="75" y="65"/>
                  </a:lnTo>
                  <a:lnTo>
                    <a:pt x="84" y="62"/>
                  </a:lnTo>
                  <a:lnTo>
                    <a:pt x="93" y="58"/>
                  </a:lnTo>
                  <a:lnTo>
                    <a:pt x="99" y="55"/>
                  </a:lnTo>
                  <a:lnTo>
                    <a:pt x="105" y="50"/>
                  </a:lnTo>
                  <a:lnTo>
                    <a:pt x="112" y="45"/>
                  </a:lnTo>
                  <a:lnTo>
                    <a:pt x="114" y="39"/>
                  </a:lnTo>
                  <a:lnTo>
                    <a:pt x="118" y="33"/>
                  </a:lnTo>
                  <a:lnTo>
                    <a:pt x="120" y="27"/>
                  </a:lnTo>
                  <a:lnTo>
                    <a:pt x="120" y="22"/>
                  </a:lnTo>
                  <a:lnTo>
                    <a:pt x="123" y="17"/>
                  </a:lnTo>
                  <a:lnTo>
                    <a:pt x="123" y="12"/>
                  </a:lnTo>
                  <a:lnTo>
                    <a:pt x="125" y="7"/>
                  </a:lnTo>
                  <a:lnTo>
                    <a:pt x="125" y="2"/>
                  </a:lnTo>
                  <a:lnTo>
                    <a:pt x="125" y="0"/>
                  </a:lnTo>
                  <a:lnTo>
                    <a:pt x="105" y="0"/>
                  </a:lnTo>
                  <a:lnTo>
                    <a:pt x="105" y="2"/>
                  </a:lnTo>
                  <a:lnTo>
                    <a:pt x="105" y="5"/>
                  </a:lnTo>
                  <a:lnTo>
                    <a:pt x="105" y="9"/>
                  </a:lnTo>
                  <a:lnTo>
                    <a:pt x="105" y="12"/>
                  </a:lnTo>
                  <a:lnTo>
                    <a:pt x="105" y="17"/>
                  </a:lnTo>
                  <a:lnTo>
                    <a:pt x="105" y="21"/>
                  </a:lnTo>
                  <a:lnTo>
                    <a:pt x="103" y="26"/>
                  </a:lnTo>
                  <a:lnTo>
                    <a:pt x="101" y="29"/>
                  </a:lnTo>
                  <a:lnTo>
                    <a:pt x="97" y="33"/>
                  </a:lnTo>
                  <a:lnTo>
                    <a:pt x="95" y="38"/>
                  </a:lnTo>
                  <a:lnTo>
                    <a:pt x="90" y="39"/>
                  </a:lnTo>
                  <a:lnTo>
                    <a:pt x="86" y="43"/>
                  </a:lnTo>
                  <a:lnTo>
                    <a:pt x="80" y="45"/>
                  </a:lnTo>
                  <a:lnTo>
                    <a:pt x="73" y="48"/>
                  </a:lnTo>
                  <a:lnTo>
                    <a:pt x="65" y="48"/>
                  </a:lnTo>
                  <a:lnTo>
                    <a:pt x="58" y="48"/>
                  </a:lnTo>
                  <a:lnTo>
                    <a:pt x="52" y="45"/>
                  </a:lnTo>
                  <a:lnTo>
                    <a:pt x="45" y="43"/>
                  </a:lnTo>
                  <a:lnTo>
                    <a:pt x="39" y="39"/>
                  </a:lnTo>
                  <a:lnTo>
                    <a:pt x="34" y="36"/>
                  </a:lnTo>
                  <a:lnTo>
                    <a:pt x="30" y="31"/>
                  </a:lnTo>
                  <a:lnTo>
                    <a:pt x="28" y="27"/>
                  </a:lnTo>
                  <a:lnTo>
                    <a:pt x="24" y="24"/>
                  </a:lnTo>
                  <a:lnTo>
                    <a:pt x="21" y="19"/>
                  </a:lnTo>
                  <a:lnTo>
                    <a:pt x="19" y="14"/>
                  </a:lnTo>
                  <a:lnTo>
                    <a:pt x="17" y="12"/>
                  </a:lnTo>
                  <a:lnTo>
                    <a:pt x="15" y="5"/>
                  </a:lnTo>
                  <a:lnTo>
                    <a:pt x="15" y="3"/>
                  </a:lnTo>
                  <a:lnTo>
                    <a:pt x="0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67"/>
            <p:cNvSpPr>
              <a:spLocks/>
            </p:cNvSpPr>
            <p:nvPr/>
          </p:nvSpPr>
          <p:spPr bwMode="auto">
            <a:xfrm>
              <a:off x="2237" y="2802"/>
              <a:ext cx="131" cy="94"/>
            </a:xfrm>
            <a:custGeom>
              <a:avLst/>
              <a:gdLst>
                <a:gd name="T0" fmla="*/ 8 w 131"/>
                <a:gd name="T1" fmla="*/ 90 h 94"/>
                <a:gd name="T2" fmla="*/ 2 w 131"/>
                <a:gd name="T3" fmla="*/ 80 h 94"/>
                <a:gd name="T4" fmla="*/ 0 w 131"/>
                <a:gd name="T5" fmla="*/ 70 h 94"/>
                <a:gd name="T6" fmla="*/ 0 w 131"/>
                <a:gd name="T7" fmla="*/ 58 h 94"/>
                <a:gd name="T8" fmla="*/ 2 w 131"/>
                <a:gd name="T9" fmla="*/ 44 h 94"/>
                <a:gd name="T10" fmla="*/ 8 w 131"/>
                <a:gd name="T11" fmla="*/ 30 h 94"/>
                <a:gd name="T12" fmla="*/ 17 w 131"/>
                <a:gd name="T13" fmla="*/ 20 h 94"/>
                <a:gd name="T14" fmla="*/ 27 w 131"/>
                <a:gd name="T15" fmla="*/ 13 h 94"/>
                <a:gd name="T16" fmla="*/ 43 w 131"/>
                <a:gd name="T17" fmla="*/ 5 h 94"/>
                <a:gd name="T18" fmla="*/ 60 w 131"/>
                <a:gd name="T19" fmla="*/ 0 h 94"/>
                <a:gd name="T20" fmla="*/ 79 w 131"/>
                <a:gd name="T21" fmla="*/ 3 h 94"/>
                <a:gd name="T22" fmla="*/ 94 w 131"/>
                <a:gd name="T23" fmla="*/ 12 h 94"/>
                <a:gd name="T24" fmla="*/ 107 w 131"/>
                <a:gd name="T25" fmla="*/ 24 h 94"/>
                <a:gd name="T26" fmla="*/ 118 w 131"/>
                <a:gd name="T27" fmla="*/ 37 h 94"/>
                <a:gd name="T28" fmla="*/ 124 w 131"/>
                <a:gd name="T29" fmla="*/ 51 h 94"/>
                <a:gd name="T30" fmla="*/ 129 w 131"/>
                <a:gd name="T31" fmla="*/ 65 h 94"/>
                <a:gd name="T32" fmla="*/ 129 w 131"/>
                <a:gd name="T33" fmla="*/ 75 h 94"/>
                <a:gd name="T34" fmla="*/ 124 w 131"/>
                <a:gd name="T35" fmla="*/ 82 h 94"/>
                <a:gd name="T36" fmla="*/ 116 w 131"/>
                <a:gd name="T37" fmla="*/ 82 h 94"/>
                <a:gd name="T38" fmla="*/ 111 w 131"/>
                <a:gd name="T39" fmla="*/ 78 h 94"/>
                <a:gd name="T40" fmla="*/ 111 w 131"/>
                <a:gd name="T41" fmla="*/ 73 h 94"/>
                <a:gd name="T42" fmla="*/ 109 w 131"/>
                <a:gd name="T43" fmla="*/ 65 h 94"/>
                <a:gd name="T44" fmla="*/ 105 w 131"/>
                <a:gd name="T45" fmla="*/ 53 h 94"/>
                <a:gd name="T46" fmla="*/ 101 w 131"/>
                <a:gd name="T47" fmla="*/ 41 h 94"/>
                <a:gd name="T48" fmla="*/ 92 w 131"/>
                <a:gd name="T49" fmla="*/ 30 h 94"/>
                <a:gd name="T50" fmla="*/ 81 w 131"/>
                <a:gd name="T51" fmla="*/ 22 h 94"/>
                <a:gd name="T52" fmla="*/ 64 w 131"/>
                <a:gd name="T53" fmla="*/ 18 h 94"/>
                <a:gd name="T54" fmla="*/ 47 w 131"/>
                <a:gd name="T55" fmla="*/ 20 h 94"/>
                <a:gd name="T56" fmla="*/ 32 w 131"/>
                <a:gd name="T57" fmla="*/ 25 h 94"/>
                <a:gd name="T58" fmla="*/ 23 w 131"/>
                <a:gd name="T59" fmla="*/ 32 h 94"/>
                <a:gd name="T60" fmla="*/ 17 w 131"/>
                <a:gd name="T61" fmla="*/ 41 h 94"/>
                <a:gd name="T62" fmla="*/ 15 w 131"/>
                <a:gd name="T63" fmla="*/ 51 h 94"/>
                <a:gd name="T64" fmla="*/ 17 w 131"/>
                <a:gd name="T65" fmla="*/ 59 h 94"/>
                <a:gd name="T66" fmla="*/ 17 w 131"/>
                <a:gd name="T67" fmla="*/ 70 h 94"/>
                <a:gd name="T68" fmla="*/ 19 w 131"/>
                <a:gd name="T69" fmla="*/ 77 h 94"/>
                <a:gd name="T70" fmla="*/ 21 w 131"/>
                <a:gd name="T71" fmla="*/ 85 h 94"/>
                <a:gd name="T72" fmla="*/ 12 w 131"/>
                <a:gd name="T73" fmla="*/ 92 h 94"/>
                <a:gd name="T74" fmla="*/ 10 w 131"/>
                <a:gd name="T75" fmla="*/ 94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1" h="94">
                  <a:moveTo>
                    <a:pt x="10" y="94"/>
                  </a:moveTo>
                  <a:lnTo>
                    <a:pt x="8" y="90"/>
                  </a:lnTo>
                  <a:lnTo>
                    <a:pt x="6" y="83"/>
                  </a:lnTo>
                  <a:lnTo>
                    <a:pt x="2" y="80"/>
                  </a:lnTo>
                  <a:lnTo>
                    <a:pt x="2" y="75"/>
                  </a:lnTo>
                  <a:lnTo>
                    <a:pt x="0" y="70"/>
                  </a:lnTo>
                  <a:lnTo>
                    <a:pt x="0" y="65"/>
                  </a:lnTo>
                  <a:lnTo>
                    <a:pt x="0" y="58"/>
                  </a:lnTo>
                  <a:lnTo>
                    <a:pt x="0" y="51"/>
                  </a:lnTo>
                  <a:lnTo>
                    <a:pt x="2" y="44"/>
                  </a:lnTo>
                  <a:lnTo>
                    <a:pt x="4" y="37"/>
                  </a:lnTo>
                  <a:lnTo>
                    <a:pt x="8" y="30"/>
                  </a:lnTo>
                  <a:lnTo>
                    <a:pt x="15" y="24"/>
                  </a:lnTo>
                  <a:lnTo>
                    <a:pt x="17" y="20"/>
                  </a:lnTo>
                  <a:lnTo>
                    <a:pt x="23" y="17"/>
                  </a:lnTo>
                  <a:lnTo>
                    <a:pt x="27" y="13"/>
                  </a:lnTo>
                  <a:lnTo>
                    <a:pt x="32" y="12"/>
                  </a:lnTo>
                  <a:lnTo>
                    <a:pt x="43" y="5"/>
                  </a:lnTo>
                  <a:lnTo>
                    <a:pt x="51" y="1"/>
                  </a:lnTo>
                  <a:lnTo>
                    <a:pt x="60" y="0"/>
                  </a:lnTo>
                  <a:lnTo>
                    <a:pt x="71" y="1"/>
                  </a:lnTo>
                  <a:lnTo>
                    <a:pt x="79" y="3"/>
                  </a:lnTo>
                  <a:lnTo>
                    <a:pt x="88" y="8"/>
                  </a:lnTo>
                  <a:lnTo>
                    <a:pt x="94" y="12"/>
                  </a:lnTo>
                  <a:lnTo>
                    <a:pt x="101" y="18"/>
                  </a:lnTo>
                  <a:lnTo>
                    <a:pt x="107" y="24"/>
                  </a:lnTo>
                  <a:lnTo>
                    <a:pt x="111" y="30"/>
                  </a:lnTo>
                  <a:lnTo>
                    <a:pt x="118" y="37"/>
                  </a:lnTo>
                  <a:lnTo>
                    <a:pt x="122" y="46"/>
                  </a:lnTo>
                  <a:lnTo>
                    <a:pt x="124" y="51"/>
                  </a:lnTo>
                  <a:lnTo>
                    <a:pt x="126" y="58"/>
                  </a:lnTo>
                  <a:lnTo>
                    <a:pt x="129" y="65"/>
                  </a:lnTo>
                  <a:lnTo>
                    <a:pt x="131" y="70"/>
                  </a:lnTo>
                  <a:lnTo>
                    <a:pt x="129" y="75"/>
                  </a:lnTo>
                  <a:lnTo>
                    <a:pt x="126" y="80"/>
                  </a:lnTo>
                  <a:lnTo>
                    <a:pt x="124" y="82"/>
                  </a:lnTo>
                  <a:lnTo>
                    <a:pt x="120" y="82"/>
                  </a:lnTo>
                  <a:lnTo>
                    <a:pt x="116" y="82"/>
                  </a:lnTo>
                  <a:lnTo>
                    <a:pt x="114" y="80"/>
                  </a:lnTo>
                  <a:lnTo>
                    <a:pt x="111" y="78"/>
                  </a:lnTo>
                  <a:lnTo>
                    <a:pt x="111" y="77"/>
                  </a:lnTo>
                  <a:lnTo>
                    <a:pt x="111" y="73"/>
                  </a:lnTo>
                  <a:lnTo>
                    <a:pt x="111" y="70"/>
                  </a:lnTo>
                  <a:lnTo>
                    <a:pt x="109" y="65"/>
                  </a:lnTo>
                  <a:lnTo>
                    <a:pt x="107" y="58"/>
                  </a:lnTo>
                  <a:lnTo>
                    <a:pt x="105" y="53"/>
                  </a:lnTo>
                  <a:lnTo>
                    <a:pt x="103" y="47"/>
                  </a:lnTo>
                  <a:lnTo>
                    <a:pt x="101" y="41"/>
                  </a:lnTo>
                  <a:lnTo>
                    <a:pt x="96" y="36"/>
                  </a:lnTo>
                  <a:lnTo>
                    <a:pt x="92" y="30"/>
                  </a:lnTo>
                  <a:lnTo>
                    <a:pt x="88" y="27"/>
                  </a:lnTo>
                  <a:lnTo>
                    <a:pt x="81" y="22"/>
                  </a:lnTo>
                  <a:lnTo>
                    <a:pt x="73" y="20"/>
                  </a:lnTo>
                  <a:lnTo>
                    <a:pt x="64" y="18"/>
                  </a:lnTo>
                  <a:lnTo>
                    <a:pt x="58" y="20"/>
                  </a:lnTo>
                  <a:lnTo>
                    <a:pt x="47" y="20"/>
                  </a:lnTo>
                  <a:lnTo>
                    <a:pt x="38" y="24"/>
                  </a:lnTo>
                  <a:lnTo>
                    <a:pt x="32" y="25"/>
                  </a:lnTo>
                  <a:lnTo>
                    <a:pt x="27" y="29"/>
                  </a:lnTo>
                  <a:lnTo>
                    <a:pt x="23" y="32"/>
                  </a:lnTo>
                  <a:lnTo>
                    <a:pt x="21" y="37"/>
                  </a:lnTo>
                  <a:lnTo>
                    <a:pt x="17" y="41"/>
                  </a:lnTo>
                  <a:lnTo>
                    <a:pt x="17" y="47"/>
                  </a:lnTo>
                  <a:lnTo>
                    <a:pt x="15" y="51"/>
                  </a:lnTo>
                  <a:lnTo>
                    <a:pt x="15" y="56"/>
                  </a:lnTo>
                  <a:lnTo>
                    <a:pt x="17" y="59"/>
                  </a:lnTo>
                  <a:lnTo>
                    <a:pt x="17" y="65"/>
                  </a:lnTo>
                  <a:lnTo>
                    <a:pt x="17" y="70"/>
                  </a:lnTo>
                  <a:lnTo>
                    <a:pt x="19" y="73"/>
                  </a:lnTo>
                  <a:lnTo>
                    <a:pt x="19" y="77"/>
                  </a:lnTo>
                  <a:lnTo>
                    <a:pt x="21" y="80"/>
                  </a:lnTo>
                  <a:lnTo>
                    <a:pt x="21" y="85"/>
                  </a:lnTo>
                  <a:lnTo>
                    <a:pt x="17" y="90"/>
                  </a:lnTo>
                  <a:lnTo>
                    <a:pt x="12" y="92"/>
                  </a:lnTo>
                  <a:lnTo>
                    <a:pt x="10" y="94"/>
                  </a:lnTo>
                  <a:lnTo>
                    <a:pt x="10" y="9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68"/>
            <p:cNvSpPr>
              <a:spLocks/>
            </p:cNvSpPr>
            <p:nvPr/>
          </p:nvSpPr>
          <p:spPr bwMode="auto">
            <a:xfrm>
              <a:off x="2428" y="2822"/>
              <a:ext cx="121" cy="81"/>
            </a:xfrm>
            <a:custGeom>
              <a:avLst/>
              <a:gdLst>
                <a:gd name="T0" fmla="*/ 9 w 121"/>
                <a:gd name="T1" fmla="*/ 0 h 81"/>
                <a:gd name="T2" fmla="*/ 9 w 121"/>
                <a:gd name="T3" fmla="*/ 0 h 81"/>
                <a:gd name="T4" fmla="*/ 7 w 121"/>
                <a:gd name="T5" fmla="*/ 2 h 81"/>
                <a:gd name="T6" fmla="*/ 7 w 121"/>
                <a:gd name="T7" fmla="*/ 5 h 81"/>
                <a:gd name="T8" fmla="*/ 4 w 121"/>
                <a:gd name="T9" fmla="*/ 9 h 81"/>
                <a:gd name="T10" fmla="*/ 2 w 121"/>
                <a:gd name="T11" fmla="*/ 14 h 81"/>
                <a:gd name="T12" fmla="*/ 0 w 121"/>
                <a:gd name="T13" fmla="*/ 21 h 81"/>
                <a:gd name="T14" fmla="*/ 0 w 121"/>
                <a:gd name="T15" fmla="*/ 26 h 81"/>
                <a:gd name="T16" fmla="*/ 0 w 121"/>
                <a:gd name="T17" fmla="*/ 33 h 81"/>
                <a:gd name="T18" fmla="*/ 0 w 121"/>
                <a:gd name="T19" fmla="*/ 38 h 81"/>
                <a:gd name="T20" fmla="*/ 0 w 121"/>
                <a:gd name="T21" fmla="*/ 45 h 81"/>
                <a:gd name="T22" fmla="*/ 2 w 121"/>
                <a:gd name="T23" fmla="*/ 51 h 81"/>
                <a:gd name="T24" fmla="*/ 7 w 121"/>
                <a:gd name="T25" fmla="*/ 58 h 81"/>
                <a:gd name="T26" fmla="*/ 9 w 121"/>
                <a:gd name="T27" fmla="*/ 65 h 81"/>
                <a:gd name="T28" fmla="*/ 15 w 121"/>
                <a:gd name="T29" fmla="*/ 70 h 81"/>
                <a:gd name="T30" fmla="*/ 19 w 121"/>
                <a:gd name="T31" fmla="*/ 72 h 81"/>
                <a:gd name="T32" fmla="*/ 24 w 121"/>
                <a:gd name="T33" fmla="*/ 74 h 81"/>
                <a:gd name="T34" fmla="*/ 28 w 121"/>
                <a:gd name="T35" fmla="*/ 77 h 81"/>
                <a:gd name="T36" fmla="*/ 34 w 121"/>
                <a:gd name="T37" fmla="*/ 79 h 81"/>
                <a:gd name="T38" fmla="*/ 43 w 121"/>
                <a:gd name="T39" fmla="*/ 81 h 81"/>
                <a:gd name="T40" fmla="*/ 52 w 121"/>
                <a:gd name="T41" fmla="*/ 81 h 81"/>
                <a:gd name="T42" fmla="*/ 60 w 121"/>
                <a:gd name="T43" fmla="*/ 81 h 81"/>
                <a:gd name="T44" fmla="*/ 69 w 121"/>
                <a:gd name="T45" fmla="*/ 79 h 81"/>
                <a:gd name="T46" fmla="*/ 78 w 121"/>
                <a:gd name="T47" fmla="*/ 77 h 81"/>
                <a:gd name="T48" fmla="*/ 84 w 121"/>
                <a:gd name="T49" fmla="*/ 74 h 81"/>
                <a:gd name="T50" fmla="*/ 90 w 121"/>
                <a:gd name="T51" fmla="*/ 70 h 81"/>
                <a:gd name="T52" fmla="*/ 97 w 121"/>
                <a:gd name="T53" fmla="*/ 67 h 81"/>
                <a:gd name="T54" fmla="*/ 101 w 121"/>
                <a:gd name="T55" fmla="*/ 63 h 81"/>
                <a:gd name="T56" fmla="*/ 106 w 121"/>
                <a:gd name="T57" fmla="*/ 60 h 81"/>
                <a:gd name="T58" fmla="*/ 110 w 121"/>
                <a:gd name="T59" fmla="*/ 55 h 81"/>
                <a:gd name="T60" fmla="*/ 114 w 121"/>
                <a:gd name="T61" fmla="*/ 51 h 81"/>
                <a:gd name="T62" fmla="*/ 118 w 121"/>
                <a:gd name="T63" fmla="*/ 46 h 81"/>
                <a:gd name="T64" fmla="*/ 121 w 121"/>
                <a:gd name="T65" fmla="*/ 45 h 81"/>
                <a:gd name="T66" fmla="*/ 106 w 121"/>
                <a:gd name="T67" fmla="*/ 38 h 81"/>
                <a:gd name="T68" fmla="*/ 103 w 121"/>
                <a:gd name="T69" fmla="*/ 38 h 81"/>
                <a:gd name="T70" fmla="*/ 101 w 121"/>
                <a:gd name="T71" fmla="*/ 43 h 81"/>
                <a:gd name="T72" fmla="*/ 95 w 121"/>
                <a:gd name="T73" fmla="*/ 48 h 81"/>
                <a:gd name="T74" fmla="*/ 88 w 121"/>
                <a:gd name="T75" fmla="*/ 55 h 81"/>
                <a:gd name="T76" fmla="*/ 84 w 121"/>
                <a:gd name="T77" fmla="*/ 57 h 81"/>
                <a:gd name="T78" fmla="*/ 80 w 121"/>
                <a:gd name="T79" fmla="*/ 60 h 81"/>
                <a:gd name="T80" fmla="*/ 75 w 121"/>
                <a:gd name="T81" fmla="*/ 62 h 81"/>
                <a:gd name="T82" fmla="*/ 71 w 121"/>
                <a:gd name="T83" fmla="*/ 63 h 81"/>
                <a:gd name="T84" fmla="*/ 65 w 121"/>
                <a:gd name="T85" fmla="*/ 63 h 81"/>
                <a:gd name="T86" fmla="*/ 58 w 121"/>
                <a:gd name="T87" fmla="*/ 65 h 81"/>
                <a:gd name="T88" fmla="*/ 52 w 121"/>
                <a:gd name="T89" fmla="*/ 63 h 81"/>
                <a:gd name="T90" fmla="*/ 45 w 121"/>
                <a:gd name="T91" fmla="*/ 62 h 81"/>
                <a:gd name="T92" fmla="*/ 37 w 121"/>
                <a:gd name="T93" fmla="*/ 58 h 81"/>
                <a:gd name="T94" fmla="*/ 32 w 121"/>
                <a:gd name="T95" fmla="*/ 55 h 81"/>
                <a:gd name="T96" fmla="*/ 28 w 121"/>
                <a:gd name="T97" fmla="*/ 51 h 81"/>
                <a:gd name="T98" fmla="*/ 26 w 121"/>
                <a:gd name="T99" fmla="*/ 46 h 81"/>
                <a:gd name="T100" fmla="*/ 22 w 121"/>
                <a:gd name="T101" fmla="*/ 41 h 81"/>
                <a:gd name="T102" fmla="*/ 22 w 121"/>
                <a:gd name="T103" fmla="*/ 36 h 81"/>
                <a:gd name="T104" fmla="*/ 22 w 121"/>
                <a:gd name="T105" fmla="*/ 31 h 81"/>
                <a:gd name="T106" fmla="*/ 22 w 121"/>
                <a:gd name="T107" fmla="*/ 27 h 81"/>
                <a:gd name="T108" fmla="*/ 22 w 121"/>
                <a:gd name="T109" fmla="*/ 21 h 81"/>
                <a:gd name="T110" fmla="*/ 22 w 121"/>
                <a:gd name="T111" fmla="*/ 16 h 81"/>
                <a:gd name="T112" fmla="*/ 22 w 121"/>
                <a:gd name="T113" fmla="*/ 12 h 81"/>
                <a:gd name="T114" fmla="*/ 24 w 121"/>
                <a:gd name="T115" fmla="*/ 9 h 81"/>
                <a:gd name="T116" fmla="*/ 26 w 121"/>
                <a:gd name="T117" fmla="*/ 4 h 81"/>
                <a:gd name="T118" fmla="*/ 28 w 121"/>
                <a:gd name="T119" fmla="*/ 2 h 81"/>
                <a:gd name="T120" fmla="*/ 9 w 121"/>
                <a:gd name="T121" fmla="*/ 0 h 81"/>
                <a:gd name="T122" fmla="*/ 9 w 121"/>
                <a:gd name="T123" fmla="*/ 0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21" h="81">
                  <a:moveTo>
                    <a:pt x="9" y="0"/>
                  </a:moveTo>
                  <a:lnTo>
                    <a:pt x="9" y="0"/>
                  </a:lnTo>
                  <a:lnTo>
                    <a:pt x="7" y="2"/>
                  </a:lnTo>
                  <a:lnTo>
                    <a:pt x="7" y="5"/>
                  </a:lnTo>
                  <a:lnTo>
                    <a:pt x="4" y="9"/>
                  </a:lnTo>
                  <a:lnTo>
                    <a:pt x="2" y="14"/>
                  </a:lnTo>
                  <a:lnTo>
                    <a:pt x="0" y="21"/>
                  </a:lnTo>
                  <a:lnTo>
                    <a:pt x="0" y="26"/>
                  </a:lnTo>
                  <a:lnTo>
                    <a:pt x="0" y="33"/>
                  </a:lnTo>
                  <a:lnTo>
                    <a:pt x="0" y="38"/>
                  </a:lnTo>
                  <a:lnTo>
                    <a:pt x="0" y="45"/>
                  </a:lnTo>
                  <a:lnTo>
                    <a:pt x="2" y="51"/>
                  </a:lnTo>
                  <a:lnTo>
                    <a:pt x="7" y="58"/>
                  </a:lnTo>
                  <a:lnTo>
                    <a:pt x="9" y="65"/>
                  </a:lnTo>
                  <a:lnTo>
                    <a:pt x="15" y="70"/>
                  </a:lnTo>
                  <a:lnTo>
                    <a:pt x="19" y="72"/>
                  </a:lnTo>
                  <a:lnTo>
                    <a:pt x="24" y="74"/>
                  </a:lnTo>
                  <a:lnTo>
                    <a:pt x="28" y="77"/>
                  </a:lnTo>
                  <a:lnTo>
                    <a:pt x="34" y="79"/>
                  </a:lnTo>
                  <a:lnTo>
                    <a:pt x="43" y="81"/>
                  </a:lnTo>
                  <a:lnTo>
                    <a:pt x="52" y="81"/>
                  </a:lnTo>
                  <a:lnTo>
                    <a:pt x="60" y="81"/>
                  </a:lnTo>
                  <a:lnTo>
                    <a:pt x="69" y="79"/>
                  </a:lnTo>
                  <a:lnTo>
                    <a:pt x="78" y="77"/>
                  </a:lnTo>
                  <a:lnTo>
                    <a:pt x="84" y="74"/>
                  </a:lnTo>
                  <a:lnTo>
                    <a:pt x="90" y="70"/>
                  </a:lnTo>
                  <a:lnTo>
                    <a:pt x="97" y="67"/>
                  </a:lnTo>
                  <a:lnTo>
                    <a:pt x="101" y="63"/>
                  </a:lnTo>
                  <a:lnTo>
                    <a:pt x="106" y="60"/>
                  </a:lnTo>
                  <a:lnTo>
                    <a:pt x="110" y="55"/>
                  </a:lnTo>
                  <a:lnTo>
                    <a:pt x="114" y="51"/>
                  </a:lnTo>
                  <a:lnTo>
                    <a:pt x="118" y="46"/>
                  </a:lnTo>
                  <a:lnTo>
                    <a:pt x="121" y="45"/>
                  </a:lnTo>
                  <a:lnTo>
                    <a:pt x="106" y="38"/>
                  </a:lnTo>
                  <a:lnTo>
                    <a:pt x="103" y="38"/>
                  </a:lnTo>
                  <a:lnTo>
                    <a:pt x="101" y="43"/>
                  </a:lnTo>
                  <a:lnTo>
                    <a:pt x="95" y="48"/>
                  </a:lnTo>
                  <a:lnTo>
                    <a:pt x="88" y="55"/>
                  </a:lnTo>
                  <a:lnTo>
                    <a:pt x="84" y="57"/>
                  </a:lnTo>
                  <a:lnTo>
                    <a:pt x="80" y="60"/>
                  </a:lnTo>
                  <a:lnTo>
                    <a:pt x="75" y="62"/>
                  </a:lnTo>
                  <a:lnTo>
                    <a:pt x="71" y="63"/>
                  </a:lnTo>
                  <a:lnTo>
                    <a:pt x="65" y="63"/>
                  </a:lnTo>
                  <a:lnTo>
                    <a:pt x="58" y="65"/>
                  </a:lnTo>
                  <a:lnTo>
                    <a:pt x="52" y="63"/>
                  </a:lnTo>
                  <a:lnTo>
                    <a:pt x="45" y="62"/>
                  </a:lnTo>
                  <a:lnTo>
                    <a:pt x="37" y="58"/>
                  </a:lnTo>
                  <a:lnTo>
                    <a:pt x="32" y="55"/>
                  </a:lnTo>
                  <a:lnTo>
                    <a:pt x="28" y="51"/>
                  </a:lnTo>
                  <a:lnTo>
                    <a:pt x="26" y="46"/>
                  </a:lnTo>
                  <a:lnTo>
                    <a:pt x="22" y="41"/>
                  </a:lnTo>
                  <a:lnTo>
                    <a:pt x="22" y="36"/>
                  </a:lnTo>
                  <a:lnTo>
                    <a:pt x="22" y="31"/>
                  </a:lnTo>
                  <a:lnTo>
                    <a:pt x="22" y="27"/>
                  </a:lnTo>
                  <a:lnTo>
                    <a:pt x="22" y="21"/>
                  </a:lnTo>
                  <a:lnTo>
                    <a:pt x="22" y="16"/>
                  </a:lnTo>
                  <a:lnTo>
                    <a:pt x="22" y="12"/>
                  </a:lnTo>
                  <a:lnTo>
                    <a:pt x="24" y="9"/>
                  </a:lnTo>
                  <a:lnTo>
                    <a:pt x="26" y="4"/>
                  </a:lnTo>
                  <a:lnTo>
                    <a:pt x="28" y="2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69"/>
            <p:cNvSpPr>
              <a:spLocks/>
            </p:cNvSpPr>
            <p:nvPr/>
          </p:nvSpPr>
          <p:spPr bwMode="auto">
            <a:xfrm>
              <a:off x="2432" y="2774"/>
              <a:ext cx="127" cy="101"/>
            </a:xfrm>
            <a:custGeom>
              <a:avLst/>
              <a:gdLst>
                <a:gd name="T0" fmla="*/ 0 w 127"/>
                <a:gd name="T1" fmla="*/ 58 h 101"/>
                <a:gd name="T2" fmla="*/ 3 w 127"/>
                <a:gd name="T3" fmla="*/ 46 h 101"/>
                <a:gd name="T4" fmla="*/ 7 w 127"/>
                <a:gd name="T5" fmla="*/ 38 h 101"/>
                <a:gd name="T6" fmla="*/ 13 w 127"/>
                <a:gd name="T7" fmla="*/ 28 h 101"/>
                <a:gd name="T8" fmla="*/ 24 w 127"/>
                <a:gd name="T9" fmla="*/ 16 h 101"/>
                <a:gd name="T10" fmla="*/ 37 w 127"/>
                <a:gd name="T11" fmla="*/ 10 h 101"/>
                <a:gd name="T12" fmla="*/ 48 w 127"/>
                <a:gd name="T13" fmla="*/ 5 h 101"/>
                <a:gd name="T14" fmla="*/ 58 w 127"/>
                <a:gd name="T15" fmla="*/ 2 h 101"/>
                <a:gd name="T16" fmla="*/ 69 w 127"/>
                <a:gd name="T17" fmla="*/ 0 h 101"/>
                <a:gd name="T18" fmla="*/ 82 w 127"/>
                <a:gd name="T19" fmla="*/ 0 h 101"/>
                <a:gd name="T20" fmla="*/ 93 w 127"/>
                <a:gd name="T21" fmla="*/ 0 h 101"/>
                <a:gd name="T22" fmla="*/ 106 w 127"/>
                <a:gd name="T23" fmla="*/ 5 h 101"/>
                <a:gd name="T24" fmla="*/ 119 w 127"/>
                <a:gd name="T25" fmla="*/ 16 h 101"/>
                <a:gd name="T26" fmla="*/ 125 w 127"/>
                <a:gd name="T27" fmla="*/ 28 h 101"/>
                <a:gd name="T28" fmla="*/ 127 w 127"/>
                <a:gd name="T29" fmla="*/ 34 h 101"/>
                <a:gd name="T30" fmla="*/ 127 w 127"/>
                <a:gd name="T31" fmla="*/ 46 h 101"/>
                <a:gd name="T32" fmla="*/ 127 w 127"/>
                <a:gd name="T33" fmla="*/ 62 h 101"/>
                <a:gd name="T34" fmla="*/ 123 w 127"/>
                <a:gd name="T35" fmla="*/ 77 h 101"/>
                <a:gd name="T36" fmla="*/ 119 w 127"/>
                <a:gd name="T37" fmla="*/ 89 h 101"/>
                <a:gd name="T38" fmla="*/ 110 w 127"/>
                <a:gd name="T39" fmla="*/ 98 h 101"/>
                <a:gd name="T40" fmla="*/ 102 w 127"/>
                <a:gd name="T41" fmla="*/ 101 h 101"/>
                <a:gd name="T42" fmla="*/ 95 w 127"/>
                <a:gd name="T43" fmla="*/ 98 h 101"/>
                <a:gd name="T44" fmla="*/ 97 w 127"/>
                <a:gd name="T45" fmla="*/ 93 h 101"/>
                <a:gd name="T46" fmla="*/ 102 w 127"/>
                <a:gd name="T47" fmla="*/ 81 h 101"/>
                <a:gd name="T48" fmla="*/ 106 w 127"/>
                <a:gd name="T49" fmla="*/ 70 h 101"/>
                <a:gd name="T50" fmla="*/ 108 w 127"/>
                <a:gd name="T51" fmla="*/ 58 h 101"/>
                <a:gd name="T52" fmla="*/ 110 w 127"/>
                <a:gd name="T53" fmla="*/ 46 h 101"/>
                <a:gd name="T54" fmla="*/ 106 w 127"/>
                <a:gd name="T55" fmla="*/ 34 h 101"/>
                <a:gd name="T56" fmla="*/ 95 w 127"/>
                <a:gd name="T57" fmla="*/ 26 h 101"/>
                <a:gd name="T58" fmla="*/ 80 w 127"/>
                <a:gd name="T59" fmla="*/ 19 h 101"/>
                <a:gd name="T60" fmla="*/ 63 w 127"/>
                <a:gd name="T61" fmla="*/ 17 h 101"/>
                <a:gd name="T62" fmla="*/ 52 w 127"/>
                <a:gd name="T63" fmla="*/ 21 h 101"/>
                <a:gd name="T64" fmla="*/ 41 w 127"/>
                <a:gd name="T65" fmla="*/ 26 h 101"/>
                <a:gd name="T66" fmla="*/ 33 w 127"/>
                <a:gd name="T67" fmla="*/ 34 h 101"/>
                <a:gd name="T68" fmla="*/ 26 w 127"/>
                <a:gd name="T69" fmla="*/ 43 h 101"/>
                <a:gd name="T70" fmla="*/ 22 w 127"/>
                <a:gd name="T71" fmla="*/ 52 h 101"/>
                <a:gd name="T72" fmla="*/ 18 w 127"/>
                <a:gd name="T73" fmla="*/ 60 h 101"/>
                <a:gd name="T74" fmla="*/ 15 w 127"/>
                <a:gd name="T75" fmla="*/ 65 h 101"/>
                <a:gd name="T76" fmla="*/ 11 w 127"/>
                <a:gd name="T77" fmla="*/ 67 h 101"/>
                <a:gd name="T78" fmla="*/ 3 w 127"/>
                <a:gd name="T79" fmla="*/ 62 h 101"/>
                <a:gd name="T80" fmla="*/ 0 w 127"/>
                <a:gd name="T81" fmla="*/ 62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27" h="101">
                  <a:moveTo>
                    <a:pt x="0" y="62"/>
                  </a:moveTo>
                  <a:lnTo>
                    <a:pt x="0" y="58"/>
                  </a:lnTo>
                  <a:lnTo>
                    <a:pt x="0" y="52"/>
                  </a:lnTo>
                  <a:lnTo>
                    <a:pt x="3" y="46"/>
                  </a:lnTo>
                  <a:lnTo>
                    <a:pt x="5" y="43"/>
                  </a:lnTo>
                  <a:lnTo>
                    <a:pt x="7" y="38"/>
                  </a:lnTo>
                  <a:lnTo>
                    <a:pt x="11" y="33"/>
                  </a:lnTo>
                  <a:lnTo>
                    <a:pt x="13" y="28"/>
                  </a:lnTo>
                  <a:lnTo>
                    <a:pt x="20" y="21"/>
                  </a:lnTo>
                  <a:lnTo>
                    <a:pt x="24" y="16"/>
                  </a:lnTo>
                  <a:lnTo>
                    <a:pt x="33" y="12"/>
                  </a:lnTo>
                  <a:lnTo>
                    <a:pt x="37" y="10"/>
                  </a:lnTo>
                  <a:lnTo>
                    <a:pt x="41" y="7"/>
                  </a:lnTo>
                  <a:lnTo>
                    <a:pt x="48" y="5"/>
                  </a:lnTo>
                  <a:lnTo>
                    <a:pt x="52" y="4"/>
                  </a:lnTo>
                  <a:lnTo>
                    <a:pt x="58" y="2"/>
                  </a:lnTo>
                  <a:lnTo>
                    <a:pt x="63" y="2"/>
                  </a:lnTo>
                  <a:lnTo>
                    <a:pt x="69" y="0"/>
                  </a:lnTo>
                  <a:lnTo>
                    <a:pt x="76" y="0"/>
                  </a:lnTo>
                  <a:lnTo>
                    <a:pt x="82" y="0"/>
                  </a:lnTo>
                  <a:lnTo>
                    <a:pt x="89" y="0"/>
                  </a:lnTo>
                  <a:lnTo>
                    <a:pt x="93" y="0"/>
                  </a:lnTo>
                  <a:lnTo>
                    <a:pt x="99" y="2"/>
                  </a:lnTo>
                  <a:lnTo>
                    <a:pt x="106" y="5"/>
                  </a:lnTo>
                  <a:lnTo>
                    <a:pt x="114" y="10"/>
                  </a:lnTo>
                  <a:lnTo>
                    <a:pt x="119" y="16"/>
                  </a:lnTo>
                  <a:lnTo>
                    <a:pt x="123" y="24"/>
                  </a:lnTo>
                  <a:lnTo>
                    <a:pt x="125" y="28"/>
                  </a:lnTo>
                  <a:lnTo>
                    <a:pt x="125" y="31"/>
                  </a:lnTo>
                  <a:lnTo>
                    <a:pt x="127" y="34"/>
                  </a:lnTo>
                  <a:lnTo>
                    <a:pt x="127" y="40"/>
                  </a:lnTo>
                  <a:lnTo>
                    <a:pt x="127" y="46"/>
                  </a:lnTo>
                  <a:lnTo>
                    <a:pt x="127" y="55"/>
                  </a:lnTo>
                  <a:lnTo>
                    <a:pt x="127" y="62"/>
                  </a:lnTo>
                  <a:lnTo>
                    <a:pt x="127" y="70"/>
                  </a:lnTo>
                  <a:lnTo>
                    <a:pt x="123" y="77"/>
                  </a:lnTo>
                  <a:lnTo>
                    <a:pt x="121" y="84"/>
                  </a:lnTo>
                  <a:lnTo>
                    <a:pt x="119" y="89"/>
                  </a:lnTo>
                  <a:lnTo>
                    <a:pt x="117" y="94"/>
                  </a:lnTo>
                  <a:lnTo>
                    <a:pt x="110" y="98"/>
                  </a:lnTo>
                  <a:lnTo>
                    <a:pt x="106" y="101"/>
                  </a:lnTo>
                  <a:lnTo>
                    <a:pt x="102" y="101"/>
                  </a:lnTo>
                  <a:lnTo>
                    <a:pt x="99" y="101"/>
                  </a:lnTo>
                  <a:lnTo>
                    <a:pt x="95" y="98"/>
                  </a:lnTo>
                  <a:lnTo>
                    <a:pt x="95" y="96"/>
                  </a:lnTo>
                  <a:lnTo>
                    <a:pt x="97" y="93"/>
                  </a:lnTo>
                  <a:lnTo>
                    <a:pt x="99" y="86"/>
                  </a:lnTo>
                  <a:lnTo>
                    <a:pt x="102" y="81"/>
                  </a:lnTo>
                  <a:lnTo>
                    <a:pt x="104" y="77"/>
                  </a:lnTo>
                  <a:lnTo>
                    <a:pt x="106" y="70"/>
                  </a:lnTo>
                  <a:lnTo>
                    <a:pt x="108" y="65"/>
                  </a:lnTo>
                  <a:lnTo>
                    <a:pt x="108" y="58"/>
                  </a:lnTo>
                  <a:lnTo>
                    <a:pt x="110" y="53"/>
                  </a:lnTo>
                  <a:lnTo>
                    <a:pt x="110" y="46"/>
                  </a:lnTo>
                  <a:lnTo>
                    <a:pt x="108" y="41"/>
                  </a:lnTo>
                  <a:lnTo>
                    <a:pt x="106" y="34"/>
                  </a:lnTo>
                  <a:lnTo>
                    <a:pt x="102" y="31"/>
                  </a:lnTo>
                  <a:lnTo>
                    <a:pt x="95" y="26"/>
                  </a:lnTo>
                  <a:lnTo>
                    <a:pt x="89" y="22"/>
                  </a:lnTo>
                  <a:lnTo>
                    <a:pt x="80" y="19"/>
                  </a:lnTo>
                  <a:lnTo>
                    <a:pt x="71" y="17"/>
                  </a:lnTo>
                  <a:lnTo>
                    <a:pt x="63" y="17"/>
                  </a:lnTo>
                  <a:lnTo>
                    <a:pt x="58" y="19"/>
                  </a:lnTo>
                  <a:lnTo>
                    <a:pt x="52" y="21"/>
                  </a:lnTo>
                  <a:lnTo>
                    <a:pt x="46" y="22"/>
                  </a:lnTo>
                  <a:lnTo>
                    <a:pt x="41" y="26"/>
                  </a:lnTo>
                  <a:lnTo>
                    <a:pt x="37" y="31"/>
                  </a:lnTo>
                  <a:lnTo>
                    <a:pt x="33" y="34"/>
                  </a:lnTo>
                  <a:lnTo>
                    <a:pt x="28" y="40"/>
                  </a:lnTo>
                  <a:lnTo>
                    <a:pt x="26" y="43"/>
                  </a:lnTo>
                  <a:lnTo>
                    <a:pt x="24" y="48"/>
                  </a:lnTo>
                  <a:lnTo>
                    <a:pt x="22" y="52"/>
                  </a:lnTo>
                  <a:lnTo>
                    <a:pt x="20" y="57"/>
                  </a:lnTo>
                  <a:lnTo>
                    <a:pt x="18" y="60"/>
                  </a:lnTo>
                  <a:lnTo>
                    <a:pt x="18" y="62"/>
                  </a:lnTo>
                  <a:lnTo>
                    <a:pt x="15" y="65"/>
                  </a:lnTo>
                  <a:lnTo>
                    <a:pt x="13" y="67"/>
                  </a:lnTo>
                  <a:lnTo>
                    <a:pt x="11" y="67"/>
                  </a:lnTo>
                  <a:lnTo>
                    <a:pt x="7" y="67"/>
                  </a:lnTo>
                  <a:lnTo>
                    <a:pt x="3" y="62"/>
                  </a:lnTo>
                  <a:lnTo>
                    <a:pt x="0" y="62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70"/>
            <p:cNvSpPr>
              <a:spLocks/>
            </p:cNvSpPr>
            <p:nvPr/>
          </p:nvSpPr>
          <p:spPr bwMode="auto">
            <a:xfrm>
              <a:off x="2626" y="2870"/>
              <a:ext cx="123" cy="81"/>
            </a:xfrm>
            <a:custGeom>
              <a:avLst/>
              <a:gdLst>
                <a:gd name="T0" fmla="*/ 9 w 123"/>
                <a:gd name="T1" fmla="*/ 0 h 81"/>
                <a:gd name="T2" fmla="*/ 7 w 123"/>
                <a:gd name="T3" fmla="*/ 0 h 81"/>
                <a:gd name="T4" fmla="*/ 7 w 123"/>
                <a:gd name="T5" fmla="*/ 2 h 81"/>
                <a:gd name="T6" fmla="*/ 4 w 123"/>
                <a:gd name="T7" fmla="*/ 5 h 81"/>
                <a:gd name="T8" fmla="*/ 4 w 123"/>
                <a:gd name="T9" fmla="*/ 9 h 81"/>
                <a:gd name="T10" fmla="*/ 2 w 123"/>
                <a:gd name="T11" fmla="*/ 14 h 81"/>
                <a:gd name="T12" fmla="*/ 0 w 123"/>
                <a:gd name="T13" fmla="*/ 19 h 81"/>
                <a:gd name="T14" fmla="*/ 0 w 123"/>
                <a:gd name="T15" fmla="*/ 26 h 81"/>
                <a:gd name="T16" fmla="*/ 0 w 123"/>
                <a:gd name="T17" fmla="*/ 33 h 81"/>
                <a:gd name="T18" fmla="*/ 0 w 123"/>
                <a:gd name="T19" fmla="*/ 38 h 81"/>
                <a:gd name="T20" fmla="*/ 0 w 123"/>
                <a:gd name="T21" fmla="*/ 45 h 81"/>
                <a:gd name="T22" fmla="*/ 2 w 123"/>
                <a:gd name="T23" fmla="*/ 51 h 81"/>
                <a:gd name="T24" fmla="*/ 7 w 123"/>
                <a:gd name="T25" fmla="*/ 58 h 81"/>
                <a:gd name="T26" fmla="*/ 9 w 123"/>
                <a:gd name="T27" fmla="*/ 65 h 81"/>
                <a:gd name="T28" fmla="*/ 15 w 123"/>
                <a:gd name="T29" fmla="*/ 70 h 81"/>
                <a:gd name="T30" fmla="*/ 19 w 123"/>
                <a:gd name="T31" fmla="*/ 72 h 81"/>
                <a:gd name="T32" fmla="*/ 24 w 123"/>
                <a:gd name="T33" fmla="*/ 74 h 81"/>
                <a:gd name="T34" fmla="*/ 28 w 123"/>
                <a:gd name="T35" fmla="*/ 77 h 81"/>
                <a:gd name="T36" fmla="*/ 34 w 123"/>
                <a:gd name="T37" fmla="*/ 79 h 81"/>
                <a:gd name="T38" fmla="*/ 43 w 123"/>
                <a:gd name="T39" fmla="*/ 81 h 81"/>
                <a:gd name="T40" fmla="*/ 52 w 123"/>
                <a:gd name="T41" fmla="*/ 81 h 81"/>
                <a:gd name="T42" fmla="*/ 60 w 123"/>
                <a:gd name="T43" fmla="*/ 81 h 81"/>
                <a:gd name="T44" fmla="*/ 69 w 123"/>
                <a:gd name="T45" fmla="*/ 79 h 81"/>
                <a:gd name="T46" fmla="*/ 78 w 123"/>
                <a:gd name="T47" fmla="*/ 77 h 81"/>
                <a:gd name="T48" fmla="*/ 84 w 123"/>
                <a:gd name="T49" fmla="*/ 74 h 81"/>
                <a:gd name="T50" fmla="*/ 90 w 123"/>
                <a:gd name="T51" fmla="*/ 70 h 81"/>
                <a:gd name="T52" fmla="*/ 97 w 123"/>
                <a:gd name="T53" fmla="*/ 67 h 81"/>
                <a:gd name="T54" fmla="*/ 103 w 123"/>
                <a:gd name="T55" fmla="*/ 62 h 81"/>
                <a:gd name="T56" fmla="*/ 108 w 123"/>
                <a:gd name="T57" fmla="*/ 58 h 81"/>
                <a:gd name="T58" fmla="*/ 112 w 123"/>
                <a:gd name="T59" fmla="*/ 53 h 81"/>
                <a:gd name="T60" fmla="*/ 116 w 123"/>
                <a:gd name="T61" fmla="*/ 50 h 81"/>
                <a:gd name="T62" fmla="*/ 121 w 123"/>
                <a:gd name="T63" fmla="*/ 45 h 81"/>
                <a:gd name="T64" fmla="*/ 123 w 123"/>
                <a:gd name="T65" fmla="*/ 43 h 81"/>
                <a:gd name="T66" fmla="*/ 103 w 123"/>
                <a:gd name="T67" fmla="*/ 34 h 81"/>
                <a:gd name="T68" fmla="*/ 101 w 123"/>
                <a:gd name="T69" fmla="*/ 36 h 81"/>
                <a:gd name="T70" fmla="*/ 99 w 123"/>
                <a:gd name="T71" fmla="*/ 39 h 81"/>
                <a:gd name="T72" fmla="*/ 95 w 123"/>
                <a:gd name="T73" fmla="*/ 46 h 81"/>
                <a:gd name="T74" fmla="*/ 88 w 123"/>
                <a:gd name="T75" fmla="*/ 53 h 81"/>
                <a:gd name="T76" fmla="*/ 80 w 123"/>
                <a:gd name="T77" fmla="*/ 58 h 81"/>
                <a:gd name="T78" fmla="*/ 73 w 123"/>
                <a:gd name="T79" fmla="*/ 63 h 81"/>
                <a:gd name="T80" fmla="*/ 65 w 123"/>
                <a:gd name="T81" fmla="*/ 63 h 81"/>
                <a:gd name="T82" fmla="*/ 60 w 123"/>
                <a:gd name="T83" fmla="*/ 65 h 81"/>
                <a:gd name="T84" fmla="*/ 54 w 123"/>
                <a:gd name="T85" fmla="*/ 63 h 81"/>
                <a:gd name="T86" fmla="*/ 47 w 123"/>
                <a:gd name="T87" fmla="*/ 62 h 81"/>
                <a:gd name="T88" fmla="*/ 39 w 123"/>
                <a:gd name="T89" fmla="*/ 58 h 81"/>
                <a:gd name="T90" fmla="*/ 32 w 123"/>
                <a:gd name="T91" fmla="*/ 55 h 81"/>
                <a:gd name="T92" fmla="*/ 28 w 123"/>
                <a:gd name="T93" fmla="*/ 51 h 81"/>
                <a:gd name="T94" fmla="*/ 26 w 123"/>
                <a:gd name="T95" fmla="*/ 46 h 81"/>
                <a:gd name="T96" fmla="*/ 22 w 123"/>
                <a:gd name="T97" fmla="*/ 41 h 81"/>
                <a:gd name="T98" fmla="*/ 22 w 123"/>
                <a:gd name="T99" fmla="*/ 36 h 81"/>
                <a:gd name="T100" fmla="*/ 22 w 123"/>
                <a:gd name="T101" fmla="*/ 31 h 81"/>
                <a:gd name="T102" fmla="*/ 22 w 123"/>
                <a:gd name="T103" fmla="*/ 26 h 81"/>
                <a:gd name="T104" fmla="*/ 22 w 123"/>
                <a:gd name="T105" fmla="*/ 21 h 81"/>
                <a:gd name="T106" fmla="*/ 22 w 123"/>
                <a:gd name="T107" fmla="*/ 15 h 81"/>
                <a:gd name="T108" fmla="*/ 22 w 123"/>
                <a:gd name="T109" fmla="*/ 12 h 81"/>
                <a:gd name="T110" fmla="*/ 24 w 123"/>
                <a:gd name="T111" fmla="*/ 9 h 81"/>
                <a:gd name="T112" fmla="*/ 26 w 123"/>
                <a:gd name="T113" fmla="*/ 2 h 81"/>
                <a:gd name="T114" fmla="*/ 28 w 123"/>
                <a:gd name="T115" fmla="*/ 2 h 81"/>
                <a:gd name="T116" fmla="*/ 9 w 123"/>
                <a:gd name="T117" fmla="*/ 0 h 81"/>
                <a:gd name="T118" fmla="*/ 9 w 123"/>
                <a:gd name="T119" fmla="*/ 0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23" h="81">
                  <a:moveTo>
                    <a:pt x="9" y="0"/>
                  </a:moveTo>
                  <a:lnTo>
                    <a:pt x="7" y="0"/>
                  </a:lnTo>
                  <a:lnTo>
                    <a:pt x="7" y="2"/>
                  </a:lnTo>
                  <a:lnTo>
                    <a:pt x="4" y="5"/>
                  </a:lnTo>
                  <a:lnTo>
                    <a:pt x="4" y="9"/>
                  </a:lnTo>
                  <a:lnTo>
                    <a:pt x="2" y="14"/>
                  </a:lnTo>
                  <a:lnTo>
                    <a:pt x="0" y="19"/>
                  </a:lnTo>
                  <a:lnTo>
                    <a:pt x="0" y="26"/>
                  </a:lnTo>
                  <a:lnTo>
                    <a:pt x="0" y="33"/>
                  </a:lnTo>
                  <a:lnTo>
                    <a:pt x="0" y="38"/>
                  </a:lnTo>
                  <a:lnTo>
                    <a:pt x="0" y="45"/>
                  </a:lnTo>
                  <a:lnTo>
                    <a:pt x="2" y="51"/>
                  </a:lnTo>
                  <a:lnTo>
                    <a:pt x="7" y="58"/>
                  </a:lnTo>
                  <a:lnTo>
                    <a:pt x="9" y="65"/>
                  </a:lnTo>
                  <a:lnTo>
                    <a:pt x="15" y="70"/>
                  </a:lnTo>
                  <a:lnTo>
                    <a:pt x="19" y="72"/>
                  </a:lnTo>
                  <a:lnTo>
                    <a:pt x="24" y="74"/>
                  </a:lnTo>
                  <a:lnTo>
                    <a:pt x="28" y="77"/>
                  </a:lnTo>
                  <a:lnTo>
                    <a:pt x="34" y="79"/>
                  </a:lnTo>
                  <a:lnTo>
                    <a:pt x="43" y="81"/>
                  </a:lnTo>
                  <a:lnTo>
                    <a:pt x="52" y="81"/>
                  </a:lnTo>
                  <a:lnTo>
                    <a:pt x="60" y="81"/>
                  </a:lnTo>
                  <a:lnTo>
                    <a:pt x="69" y="79"/>
                  </a:lnTo>
                  <a:lnTo>
                    <a:pt x="78" y="77"/>
                  </a:lnTo>
                  <a:lnTo>
                    <a:pt x="84" y="74"/>
                  </a:lnTo>
                  <a:lnTo>
                    <a:pt x="90" y="70"/>
                  </a:lnTo>
                  <a:lnTo>
                    <a:pt x="97" y="67"/>
                  </a:lnTo>
                  <a:lnTo>
                    <a:pt x="103" y="62"/>
                  </a:lnTo>
                  <a:lnTo>
                    <a:pt x="108" y="58"/>
                  </a:lnTo>
                  <a:lnTo>
                    <a:pt x="112" y="53"/>
                  </a:lnTo>
                  <a:lnTo>
                    <a:pt x="116" y="50"/>
                  </a:lnTo>
                  <a:lnTo>
                    <a:pt x="121" y="45"/>
                  </a:lnTo>
                  <a:lnTo>
                    <a:pt x="123" y="43"/>
                  </a:lnTo>
                  <a:lnTo>
                    <a:pt x="103" y="34"/>
                  </a:lnTo>
                  <a:lnTo>
                    <a:pt x="101" y="36"/>
                  </a:lnTo>
                  <a:lnTo>
                    <a:pt x="99" y="39"/>
                  </a:lnTo>
                  <a:lnTo>
                    <a:pt x="95" y="46"/>
                  </a:lnTo>
                  <a:lnTo>
                    <a:pt x="88" y="53"/>
                  </a:lnTo>
                  <a:lnTo>
                    <a:pt x="80" y="58"/>
                  </a:lnTo>
                  <a:lnTo>
                    <a:pt x="73" y="63"/>
                  </a:lnTo>
                  <a:lnTo>
                    <a:pt x="65" y="63"/>
                  </a:lnTo>
                  <a:lnTo>
                    <a:pt x="60" y="65"/>
                  </a:lnTo>
                  <a:lnTo>
                    <a:pt x="54" y="63"/>
                  </a:lnTo>
                  <a:lnTo>
                    <a:pt x="47" y="62"/>
                  </a:lnTo>
                  <a:lnTo>
                    <a:pt x="39" y="58"/>
                  </a:lnTo>
                  <a:lnTo>
                    <a:pt x="32" y="55"/>
                  </a:lnTo>
                  <a:lnTo>
                    <a:pt x="28" y="51"/>
                  </a:lnTo>
                  <a:lnTo>
                    <a:pt x="26" y="46"/>
                  </a:lnTo>
                  <a:lnTo>
                    <a:pt x="22" y="41"/>
                  </a:lnTo>
                  <a:lnTo>
                    <a:pt x="22" y="36"/>
                  </a:lnTo>
                  <a:lnTo>
                    <a:pt x="22" y="31"/>
                  </a:lnTo>
                  <a:lnTo>
                    <a:pt x="22" y="26"/>
                  </a:lnTo>
                  <a:lnTo>
                    <a:pt x="22" y="21"/>
                  </a:lnTo>
                  <a:lnTo>
                    <a:pt x="22" y="15"/>
                  </a:lnTo>
                  <a:lnTo>
                    <a:pt x="22" y="12"/>
                  </a:lnTo>
                  <a:lnTo>
                    <a:pt x="24" y="9"/>
                  </a:lnTo>
                  <a:lnTo>
                    <a:pt x="26" y="2"/>
                  </a:lnTo>
                  <a:lnTo>
                    <a:pt x="28" y="2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71"/>
            <p:cNvSpPr>
              <a:spLocks/>
            </p:cNvSpPr>
            <p:nvPr/>
          </p:nvSpPr>
          <p:spPr bwMode="auto">
            <a:xfrm>
              <a:off x="2628" y="2822"/>
              <a:ext cx="129" cy="105"/>
            </a:xfrm>
            <a:custGeom>
              <a:avLst/>
              <a:gdLst>
                <a:gd name="T0" fmla="*/ 0 w 129"/>
                <a:gd name="T1" fmla="*/ 58 h 105"/>
                <a:gd name="T2" fmla="*/ 2 w 129"/>
                <a:gd name="T3" fmla="*/ 46 h 105"/>
                <a:gd name="T4" fmla="*/ 7 w 129"/>
                <a:gd name="T5" fmla="*/ 38 h 105"/>
                <a:gd name="T6" fmla="*/ 15 w 129"/>
                <a:gd name="T7" fmla="*/ 27 h 105"/>
                <a:gd name="T8" fmla="*/ 28 w 129"/>
                <a:gd name="T9" fmla="*/ 16 h 105"/>
                <a:gd name="T10" fmla="*/ 43 w 129"/>
                <a:gd name="T11" fmla="*/ 9 h 105"/>
                <a:gd name="T12" fmla="*/ 58 w 129"/>
                <a:gd name="T13" fmla="*/ 4 h 105"/>
                <a:gd name="T14" fmla="*/ 71 w 129"/>
                <a:gd name="T15" fmla="*/ 2 h 105"/>
                <a:gd name="T16" fmla="*/ 84 w 129"/>
                <a:gd name="T17" fmla="*/ 0 h 105"/>
                <a:gd name="T18" fmla="*/ 95 w 129"/>
                <a:gd name="T19" fmla="*/ 2 h 105"/>
                <a:gd name="T20" fmla="*/ 108 w 129"/>
                <a:gd name="T21" fmla="*/ 7 h 105"/>
                <a:gd name="T22" fmla="*/ 121 w 129"/>
                <a:gd name="T23" fmla="*/ 17 h 105"/>
                <a:gd name="T24" fmla="*/ 127 w 129"/>
                <a:gd name="T25" fmla="*/ 31 h 105"/>
                <a:gd name="T26" fmla="*/ 129 w 129"/>
                <a:gd name="T27" fmla="*/ 46 h 105"/>
                <a:gd name="T28" fmla="*/ 129 w 129"/>
                <a:gd name="T29" fmla="*/ 62 h 105"/>
                <a:gd name="T30" fmla="*/ 125 w 129"/>
                <a:gd name="T31" fmla="*/ 77 h 105"/>
                <a:gd name="T32" fmla="*/ 121 w 129"/>
                <a:gd name="T33" fmla="*/ 89 h 105"/>
                <a:gd name="T34" fmla="*/ 112 w 129"/>
                <a:gd name="T35" fmla="*/ 99 h 105"/>
                <a:gd name="T36" fmla="*/ 101 w 129"/>
                <a:gd name="T37" fmla="*/ 103 h 105"/>
                <a:gd name="T38" fmla="*/ 93 w 129"/>
                <a:gd name="T39" fmla="*/ 103 h 105"/>
                <a:gd name="T40" fmla="*/ 93 w 129"/>
                <a:gd name="T41" fmla="*/ 99 h 105"/>
                <a:gd name="T42" fmla="*/ 95 w 129"/>
                <a:gd name="T43" fmla="*/ 94 h 105"/>
                <a:gd name="T44" fmla="*/ 101 w 129"/>
                <a:gd name="T45" fmla="*/ 86 h 105"/>
                <a:gd name="T46" fmla="*/ 106 w 129"/>
                <a:gd name="T47" fmla="*/ 74 h 105"/>
                <a:gd name="T48" fmla="*/ 110 w 129"/>
                <a:gd name="T49" fmla="*/ 62 h 105"/>
                <a:gd name="T50" fmla="*/ 110 w 129"/>
                <a:gd name="T51" fmla="*/ 48 h 105"/>
                <a:gd name="T52" fmla="*/ 108 w 129"/>
                <a:gd name="T53" fmla="*/ 34 h 105"/>
                <a:gd name="T54" fmla="*/ 99 w 129"/>
                <a:gd name="T55" fmla="*/ 24 h 105"/>
                <a:gd name="T56" fmla="*/ 82 w 129"/>
                <a:gd name="T57" fmla="*/ 17 h 105"/>
                <a:gd name="T58" fmla="*/ 67 w 129"/>
                <a:gd name="T59" fmla="*/ 16 h 105"/>
                <a:gd name="T60" fmla="*/ 54 w 129"/>
                <a:gd name="T61" fmla="*/ 21 h 105"/>
                <a:gd name="T62" fmla="*/ 43 w 129"/>
                <a:gd name="T63" fmla="*/ 27 h 105"/>
                <a:gd name="T64" fmla="*/ 35 w 129"/>
                <a:gd name="T65" fmla="*/ 38 h 105"/>
                <a:gd name="T66" fmla="*/ 28 w 129"/>
                <a:gd name="T67" fmla="*/ 46 h 105"/>
                <a:gd name="T68" fmla="*/ 22 w 129"/>
                <a:gd name="T69" fmla="*/ 57 h 105"/>
                <a:gd name="T70" fmla="*/ 20 w 129"/>
                <a:gd name="T71" fmla="*/ 65 h 105"/>
                <a:gd name="T72" fmla="*/ 15 w 129"/>
                <a:gd name="T73" fmla="*/ 72 h 105"/>
                <a:gd name="T74" fmla="*/ 2 w 129"/>
                <a:gd name="T75" fmla="*/ 63 h 105"/>
                <a:gd name="T76" fmla="*/ 0 w 129"/>
                <a:gd name="T77" fmla="*/ 62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29" h="105">
                  <a:moveTo>
                    <a:pt x="0" y="62"/>
                  </a:moveTo>
                  <a:lnTo>
                    <a:pt x="0" y="58"/>
                  </a:lnTo>
                  <a:lnTo>
                    <a:pt x="2" y="51"/>
                  </a:lnTo>
                  <a:lnTo>
                    <a:pt x="2" y="46"/>
                  </a:lnTo>
                  <a:lnTo>
                    <a:pt x="5" y="43"/>
                  </a:lnTo>
                  <a:lnTo>
                    <a:pt x="7" y="38"/>
                  </a:lnTo>
                  <a:lnTo>
                    <a:pt x="13" y="33"/>
                  </a:lnTo>
                  <a:lnTo>
                    <a:pt x="15" y="27"/>
                  </a:lnTo>
                  <a:lnTo>
                    <a:pt x="20" y="21"/>
                  </a:lnTo>
                  <a:lnTo>
                    <a:pt x="28" y="16"/>
                  </a:lnTo>
                  <a:lnTo>
                    <a:pt x="35" y="12"/>
                  </a:lnTo>
                  <a:lnTo>
                    <a:pt x="43" y="9"/>
                  </a:lnTo>
                  <a:lnTo>
                    <a:pt x="54" y="4"/>
                  </a:lnTo>
                  <a:lnTo>
                    <a:pt x="58" y="4"/>
                  </a:lnTo>
                  <a:lnTo>
                    <a:pt x="65" y="2"/>
                  </a:lnTo>
                  <a:lnTo>
                    <a:pt x="71" y="2"/>
                  </a:lnTo>
                  <a:lnTo>
                    <a:pt x="78" y="2"/>
                  </a:lnTo>
                  <a:lnTo>
                    <a:pt x="84" y="0"/>
                  </a:lnTo>
                  <a:lnTo>
                    <a:pt x="91" y="0"/>
                  </a:lnTo>
                  <a:lnTo>
                    <a:pt x="95" y="2"/>
                  </a:lnTo>
                  <a:lnTo>
                    <a:pt x="101" y="4"/>
                  </a:lnTo>
                  <a:lnTo>
                    <a:pt x="108" y="7"/>
                  </a:lnTo>
                  <a:lnTo>
                    <a:pt x="116" y="12"/>
                  </a:lnTo>
                  <a:lnTo>
                    <a:pt x="121" y="17"/>
                  </a:lnTo>
                  <a:lnTo>
                    <a:pt x="125" y="24"/>
                  </a:lnTo>
                  <a:lnTo>
                    <a:pt x="127" y="31"/>
                  </a:lnTo>
                  <a:lnTo>
                    <a:pt x="129" y="39"/>
                  </a:lnTo>
                  <a:lnTo>
                    <a:pt x="129" y="46"/>
                  </a:lnTo>
                  <a:lnTo>
                    <a:pt x="129" y="55"/>
                  </a:lnTo>
                  <a:lnTo>
                    <a:pt x="129" y="62"/>
                  </a:lnTo>
                  <a:lnTo>
                    <a:pt x="129" y="70"/>
                  </a:lnTo>
                  <a:lnTo>
                    <a:pt x="125" y="77"/>
                  </a:lnTo>
                  <a:lnTo>
                    <a:pt x="123" y="84"/>
                  </a:lnTo>
                  <a:lnTo>
                    <a:pt x="121" y="89"/>
                  </a:lnTo>
                  <a:lnTo>
                    <a:pt x="119" y="94"/>
                  </a:lnTo>
                  <a:lnTo>
                    <a:pt x="112" y="99"/>
                  </a:lnTo>
                  <a:lnTo>
                    <a:pt x="108" y="103"/>
                  </a:lnTo>
                  <a:lnTo>
                    <a:pt x="101" y="103"/>
                  </a:lnTo>
                  <a:lnTo>
                    <a:pt x="99" y="105"/>
                  </a:lnTo>
                  <a:lnTo>
                    <a:pt x="93" y="103"/>
                  </a:lnTo>
                  <a:lnTo>
                    <a:pt x="93" y="101"/>
                  </a:lnTo>
                  <a:lnTo>
                    <a:pt x="93" y="99"/>
                  </a:lnTo>
                  <a:lnTo>
                    <a:pt x="93" y="98"/>
                  </a:lnTo>
                  <a:lnTo>
                    <a:pt x="95" y="94"/>
                  </a:lnTo>
                  <a:lnTo>
                    <a:pt x="97" y="91"/>
                  </a:lnTo>
                  <a:lnTo>
                    <a:pt x="101" y="86"/>
                  </a:lnTo>
                  <a:lnTo>
                    <a:pt x="104" y="81"/>
                  </a:lnTo>
                  <a:lnTo>
                    <a:pt x="106" y="74"/>
                  </a:lnTo>
                  <a:lnTo>
                    <a:pt x="108" y="67"/>
                  </a:lnTo>
                  <a:lnTo>
                    <a:pt x="110" y="62"/>
                  </a:lnTo>
                  <a:lnTo>
                    <a:pt x="110" y="55"/>
                  </a:lnTo>
                  <a:lnTo>
                    <a:pt x="110" y="48"/>
                  </a:lnTo>
                  <a:lnTo>
                    <a:pt x="110" y="41"/>
                  </a:lnTo>
                  <a:lnTo>
                    <a:pt x="108" y="34"/>
                  </a:lnTo>
                  <a:lnTo>
                    <a:pt x="104" y="29"/>
                  </a:lnTo>
                  <a:lnTo>
                    <a:pt x="99" y="24"/>
                  </a:lnTo>
                  <a:lnTo>
                    <a:pt x="93" y="21"/>
                  </a:lnTo>
                  <a:lnTo>
                    <a:pt x="82" y="17"/>
                  </a:lnTo>
                  <a:lnTo>
                    <a:pt x="76" y="16"/>
                  </a:lnTo>
                  <a:lnTo>
                    <a:pt x="67" y="16"/>
                  </a:lnTo>
                  <a:lnTo>
                    <a:pt x="60" y="17"/>
                  </a:lnTo>
                  <a:lnTo>
                    <a:pt x="54" y="21"/>
                  </a:lnTo>
                  <a:lnTo>
                    <a:pt x="50" y="24"/>
                  </a:lnTo>
                  <a:lnTo>
                    <a:pt x="43" y="27"/>
                  </a:lnTo>
                  <a:lnTo>
                    <a:pt x="39" y="33"/>
                  </a:lnTo>
                  <a:lnTo>
                    <a:pt x="35" y="38"/>
                  </a:lnTo>
                  <a:lnTo>
                    <a:pt x="30" y="43"/>
                  </a:lnTo>
                  <a:lnTo>
                    <a:pt x="28" y="46"/>
                  </a:lnTo>
                  <a:lnTo>
                    <a:pt x="26" y="53"/>
                  </a:lnTo>
                  <a:lnTo>
                    <a:pt x="22" y="57"/>
                  </a:lnTo>
                  <a:lnTo>
                    <a:pt x="22" y="62"/>
                  </a:lnTo>
                  <a:lnTo>
                    <a:pt x="20" y="65"/>
                  </a:lnTo>
                  <a:lnTo>
                    <a:pt x="20" y="69"/>
                  </a:lnTo>
                  <a:lnTo>
                    <a:pt x="15" y="72"/>
                  </a:lnTo>
                  <a:lnTo>
                    <a:pt x="9" y="69"/>
                  </a:lnTo>
                  <a:lnTo>
                    <a:pt x="2" y="63"/>
                  </a:lnTo>
                  <a:lnTo>
                    <a:pt x="0" y="62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72"/>
            <p:cNvSpPr>
              <a:spLocks/>
            </p:cNvSpPr>
            <p:nvPr/>
          </p:nvSpPr>
          <p:spPr bwMode="auto">
            <a:xfrm>
              <a:off x="2781" y="2961"/>
              <a:ext cx="114" cy="94"/>
            </a:xfrm>
            <a:custGeom>
              <a:avLst/>
              <a:gdLst>
                <a:gd name="T0" fmla="*/ 30 w 114"/>
                <a:gd name="T1" fmla="*/ 0 h 94"/>
                <a:gd name="T2" fmla="*/ 28 w 114"/>
                <a:gd name="T3" fmla="*/ 1 h 94"/>
                <a:gd name="T4" fmla="*/ 22 w 114"/>
                <a:gd name="T5" fmla="*/ 7 h 94"/>
                <a:gd name="T6" fmla="*/ 17 w 114"/>
                <a:gd name="T7" fmla="*/ 10 h 94"/>
                <a:gd name="T8" fmla="*/ 15 w 114"/>
                <a:gd name="T9" fmla="*/ 17 h 94"/>
                <a:gd name="T10" fmla="*/ 11 w 114"/>
                <a:gd name="T11" fmla="*/ 22 h 94"/>
                <a:gd name="T12" fmla="*/ 6 w 114"/>
                <a:gd name="T13" fmla="*/ 29 h 94"/>
                <a:gd name="T14" fmla="*/ 4 w 114"/>
                <a:gd name="T15" fmla="*/ 34 h 94"/>
                <a:gd name="T16" fmla="*/ 2 w 114"/>
                <a:gd name="T17" fmla="*/ 41 h 94"/>
                <a:gd name="T18" fmla="*/ 0 w 114"/>
                <a:gd name="T19" fmla="*/ 48 h 94"/>
                <a:gd name="T20" fmla="*/ 0 w 114"/>
                <a:gd name="T21" fmla="*/ 55 h 94"/>
                <a:gd name="T22" fmla="*/ 2 w 114"/>
                <a:gd name="T23" fmla="*/ 61 h 94"/>
                <a:gd name="T24" fmla="*/ 4 w 114"/>
                <a:gd name="T25" fmla="*/ 68 h 94"/>
                <a:gd name="T26" fmla="*/ 9 w 114"/>
                <a:gd name="T27" fmla="*/ 75 h 94"/>
                <a:gd name="T28" fmla="*/ 17 w 114"/>
                <a:gd name="T29" fmla="*/ 82 h 94"/>
                <a:gd name="T30" fmla="*/ 26 w 114"/>
                <a:gd name="T31" fmla="*/ 85 h 94"/>
                <a:gd name="T32" fmla="*/ 32 w 114"/>
                <a:gd name="T33" fmla="*/ 89 h 94"/>
                <a:gd name="T34" fmla="*/ 41 w 114"/>
                <a:gd name="T35" fmla="*/ 92 h 94"/>
                <a:gd name="T36" fmla="*/ 50 w 114"/>
                <a:gd name="T37" fmla="*/ 94 h 94"/>
                <a:gd name="T38" fmla="*/ 56 w 114"/>
                <a:gd name="T39" fmla="*/ 92 h 94"/>
                <a:gd name="T40" fmla="*/ 65 w 114"/>
                <a:gd name="T41" fmla="*/ 92 h 94"/>
                <a:gd name="T42" fmla="*/ 73 w 114"/>
                <a:gd name="T43" fmla="*/ 91 h 94"/>
                <a:gd name="T44" fmla="*/ 82 w 114"/>
                <a:gd name="T45" fmla="*/ 89 h 94"/>
                <a:gd name="T46" fmla="*/ 86 w 114"/>
                <a:gd name="T47" fmla="*/ 87 h 94"/>
                <a:gd name="T48" fmla="*/ 95 w 114"/>
                <a:gd name="T49" fmla="*/ 84 h 94"/>
                <a:gd name="T50" fmla="*/ 99 w 114"/>
                <a:gd name="T51" fmla="*/ 82 h 94"/>
                <a:gd name="T52" fmla="*/ 105 w 114"/>
                <a:gd name="T53" fmla="*/ 80 h 94"/>
                <a:gd name="T54" fmla="*/ 112 w 114"/>
                <a:gd name="T55" fmla="*/ 77 h 94"/>
                <a:gd name="T56" fmla="*/ 114 w 114"/>
                <a:gd name="T57" fmla="*/ 75 h 94"/>
                <a:gd name="T58" fmla="*/ 101 w 114"/>
                <a:gd name="T59" fmla="*/ 63 h 94"/>
                <a:gd name="T60" fmla="*/ 101 w 114"/>
                <a:gd name="T61" fmla="*/ 63 h 94"/>
                <a:gd name="T62" fmla="*/ 95 w 114"/>
                <a:gd name="T63" fmla="*/ 67 h 94"/>
                <a:gd name="T64" fmla="*/ 88 w 114"/>
                <a:gd name="T65" fmla="*/ 70 h 94"/>
                <a:gd name="T66" fmla="*/ 80 w 114"/>
                <a:gd name="T67" fmla="*/ 75 h 94"/>
                <a:gd name="T68" fmla="*/ 73 w 114"/>
                <a:gd name="T69" fmla="*/ 77 h 94"/>
                <a:gd name="T70" fmla="*/ 69 w 114"/>
                <a:gd name="T71" fmla="*/ 77 h 94"/>
                <a:gd name="T72" fmla="*/ 62 w 114"/>
                <a:gd name="T73" fmla="*/ 79 h 94"/>
                <a:gd name="T74" fmla="*/ 56 w 114"/>
                <a:gd name="T75" fmla="*/ 79 h 94"/>
                <a:gd name="T76" fmla="*/ 52 w 114"/>
                <a:gd name="T77" fmla="*/ 77 h 94"/>
                <a:gd name="T78" fmla="*/ 45 w 114"/>
                <a:gd name="T79" fmla="*/ 77 h 94"/>
                <a:gd name="T80" fmla="*/ 41 w 114"/>
                <a:gd name="T81" fmla="*/ 73 h 94"/>
                <a:gd name="T82" fmla="*/ 34 w 114"/>
                <a:gd name="T83" fmla="*/ 70 h 94"/>
                <a:gd name="T84" fmla="*/ 28 w 114"/>
                <a:gd name="T85" fmla="*/ 63 h 94"/>
                <a:gd name="T86" fmla="*/ 26 w 114"/>
                <a:gd name="T87" fmla="*/ 58 h 94"/>
                <a:gd name="T88" fmla="*/ 22 w 114"/>
                <a:gd name="T89" fmla="*/ 53 h 94"/>
                <a:gd name="T90" fmla="*/ 22 w 114"/>
                <a:gd name="T91" fmla="*/ 48 h 94"/>
                <a:gd name="T92" fmla="*/ 22 w 114"/>
                <a:gd name="T93" fmla="*/ 43 h 94"/>
                <a:gd name="T94" fmla="*/ 24 w 114"/>
                <a:gd name="T95" fmla="*/ 37 h 94"/>
                <a:gd name="T96" fmla="*/ 26 w 114"/>
                <a:gd name="T97" fmla="*/ 32 h 94"/>
                <a:gd name="T98" fmla="*/ 28 w 114"/>
                <a:gd name="T99" fmla="*/ 29 h 94"/>
                <a:gd name="T100" fmla="*/ 32 w 114"/>
                <a:gd name="T101" fmla="*/ 22 h 94"/>
                <a:gd name="T102" fmla="*/ 34 w 114"/>
                <a:gd name="T103" fmla="*/ 19 h 94"/>
                <a:gd name="T104" fmla="*/ 37 w 114"/>
                <a:gd name="T105" fmla="*/ 15 h 94"/>
                <a:gd name="T106" fmla="*/ 41 w 114"/>
                <a:gd name="T107" fmla="*/ 12 h 94"/>
                <a:gd name="T108" fmla="*/ 45 w 114"/>
                <a:gd name="T109" fmla="*/ 7 h 94"/>
                <a:gd name="T110" fmla="*/ 47 w 114"/>
                <a:gd name="T111" fmla="*/ 5 h 94"/>
                <a:gd name="T112" fmla="*/ 30 w 114"/>
                <a:gd name="T113" fmla="*/ 0 h 94"/>
                <a:gd name="T114" fmla="*/ 30 w 114"/>
                <a:gd name="T115" fmla="*/ 0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4" h="94">
                  <a:moveTo>
                    <a:pt x="30" y="0"/>
                  </a:moveTo>
                  <a:lnTo>
                    <a:pt x="28" y="1"/>
                  </a:lnTo>
                  <a:lnTo>
                    <a:pt x="22" y="7"/>
                  </a:lnTo>
                  <a:lnTo>
                    <a:pt x="17" y="10"/>
                  </a:lnTo>
                  <a:lnTo>
                    <a:pt x="15" y="17"/>
                  </a:lnTo>
                  <a:lnTo>
                    <a:pt x="11" y="22"/>
                  </a:lnTo>
                  <a:lnTo>
                    <a:pt x="6" y="29"/>
                  </a:lnTo>
                  <a:lnTo>
                    <a:pt x="4" y="34"/>
                  </a:lnTo>
                  <a:lnTo>
                    <a:pt x="2" y="41"/>
                  </a:lnTo>
                  <a:lnTo>
                    <a:pt x="0" y="48"/>
                  </a:lnTo>
                  <a:lnTo>
                    <a:pt x="0" y="55"/>
                  </a:lnTo>
                  <a:lnTo>
                    <a:pt x="2" y="61"/>
                  </a:lnTo>
                  <a:lnTo>
                    <a:pt x="4" y="68"/>
                  </a:lnTo>
                  <a:lnTo>
                    <a:pt x="9" y="75"/>
                  </a:lnTo>
                  <a:lnTo>
                    <a:pt x="17" y="82"/>
                  </a:lnTo>
                  <a:lnTo>
                    <a:pt x="26" y="85"/>
                  </a:lnTo>
                  <a:lnTo>
                    <a:pt x="32" y="89"/>
                  </a:lnTo>
                  <a:lnTo>
                    <a:pt x="41" y="92"/>
                  </a:lnTo>
                  <a:lnTo>
                    <a:pt x="50" y="94"/>
                  </a:lnTo>
                  <a:lnTo>
                    <a:pt x="56" y="92"/>
                  </a:lnTo>
                  <a:lnTo>
                    <a:pt x="65" y="92"/>
                  </a:lnTo>
                  <a:lnTo>
                    <a:pt x="73" y="91"/>
                  </a:lnTo>
                  <a:lnTo>
                    <a:pt x="82" y="89"/>
                  </a:lnTo>
                  <a:lnTo>
                    <a:pt x="86" y="87"/>
                  </a:lnTo>
                  <a:lnTo>
                    <a:pt x="95" y="84"/>
                  </a:lnTo>
                  <a:lnTo>
                    <a:pt x="99" y="82"/>
                  </a:lnTo>
                  <a:lnTo>
                    <a:pt x="105" y="80"/>
                  </a:lnTo>
                  <a:lnTo>
                    <a:pt x="112" y="77"/>
                  </a:lnTo>
                  <a:lnTo>
                    <a:pt x="114" y="75"/>
                  </a:lnTo>
                  <a:lnTo>
                    <a:pt x="101" y="63"/>
                  </a:lnTo>
                  <a:lnTo>
                    <a:pt x="101" y="63"/>
                  </a:lnTo>
                  <a:lnTo>
                    <a:pt x="95" y="67"/>
                  </a:lnTo>
                  <a:lnTo>
                    <a:pt x="88" y="70"/>
                  </a:lnTo>
                  <a:lnTo>
                    <a:pt x="80" y="75"/>
                  </a:lnTo>
                  <a:lnTo>
                    <a:pt x="73" y="77"/>
                  </a:lnTo>
                  <a:lnTo>
                    <a:pt x="69" y="77"/>
                  </a:lnTo>
                  <a:lnTo>
                    <a:pt x="62" y="79"/>
                  </a:lnTo>
                  <a:lnTo>
                    <a:pt x="56" y="79"/>
                  </a:lnTo>
                  <a:lnTo>
                    <a:pt x="52" y="77"/>
                  </a:lnTo>
                  <a:lnTo>
                    <a:pt x="45" y="77"/>
                  </a:lnTo>
                  <a:lnTo>
                    <a:pt x="41" y="73"/>
                  </a:lnTo>
                  <a:lnTo>
                    <a:pt x="34" y="70"/>
                  </a:lnTo>
                  <a:lnTo>
                    <a:pt x="28" y="63"/>
                  </a:lnTo>
                  <a:lnTo>
                    <a:pt x="26" y="58"/>
                  </a:lnTo>
                  <a:lnTo>
                    <a:pt x="22" y="53"/>
                  </a:lnTo>
                  <a:lnTo>
                    <a:pt x="22" y="48"/>
                  </a:lnTo>
                  <a:lnTo>
                    <a:pt x="22" y="43"/>
                  </a:lnTo>
                  <a:lnTo>
                    <a:pt x="24" y="37"/>
                  </a:lnTo>
                  <a:lnTo>
                    <a:pt x="26" y="32"/>
                  </a:lnTo>
                  <a:lnTo>
                    <a:pt x="28" y="29"/>
                  </a:lnTo>
                  <a:lnTo>
                    <a:pt x="32" y="22"/>
                  </a:lnTo>
                  <a:lnTo>
                    <a:pt x="34" y="19"/>
                  </a:lnTo>
                  <a:lnTo>
                    <a:pt x="37" y="15"/>
                  </a:lnTo>
                  <a:lnTo>
                    <a:pt x="41" y="12"/>
                  </a:lnTo>
                  <a:lnTo>
                    <a:pt x="45" y="7"/>
                  </a:lnTo>
                  <a:lnTo>
                    <a:pt x="47" y="5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73"/>
            <p:cNvSpPr>
              <a:spLocks/>
            </p:cNvSpPr>
            <p:nvPr/>
          </p:nvSpPr>
          <p:spPr bwMode="auto">
            <a:xfrm>
              <a:off x="2800" y="2937"/>
              <a:ext cx="134" cy="104"/>
            </a:xfrm>
            <a:custGeom>
              <a:avLst/>
              <a:gdLst>
                <a:gd name="T0" fmla="*/ 3 w 134"/>
                <a:gd name="T1" fmla="*/ 32 h 104"/>
                <a:gd name="T2" fmla="*/ 9 w 134"/>
                <a:gd name="T3" fmla="*/ 24 h 104"/>
                <a:gd name="T4" fmla="*/ 18 w 134"/>
                <a:gd name="T5" fmla="*/ 15 h 104"/>
                <a:gd name="T6" fmla="*/ 31 w 134"/>
                <a:gd name="T7" fmla="*/ 8 h 104"/>
                <a:gd name="T8" fmla="*/ 46 w 134"/>
                <a:gd name="T9" fmla="*/ 3 h 104"/>
                <a:gd name="T10" fmla="*/ 61 w 134"/>
                <a:gd name="T11" fmla="*/ 0 h 104"/>
                <a:gd name="T12" fmla="*/ 71 w 134"/>
                <a:gd name="T13" fmla="*/ 0 h 104"/>
                <a:gd name="T14" fmla="*/ 82 w 134"/>
                <a:gd name="T15" fmla="*/ 0 h 104"/>
                <a:gd name="T16" fmla="*/ 95 w 134"/>
                <a:gd name="T17" fmla="*/ 2 h 104"/>
                <a:gd name="T18" fmla="*/ 106 w 134"/>
                <a:gd name="T19" fmla="*/ 5 h 104"/>
                <a:gd name="T20" fmla="*/ 117 w 134"/>
                <a:gd name="T21" fmla="*/ 10 h 104"/>
                <a:gd name="T22" fmla="*/ 127 w 134"/>
                <a:gd name="T23" fmla="*/ 17 h 104"/>
                <a:gd name="T24" fmla="*/ 134 w 134"/>
                <a:gd name="T25" fmla="*/ 31 h 104"/>
                <a:gd name="T26" fmla="*/ 134 w 134"/>
                <a:gd name="T27" fmla="*/ 46 h 104"/>
                <a:gd name="T28" fmla="*/ 127 w 134"/>
                <a:gd name="T29" fmla="*/ 61 h 104"/>
                <a:gd name="T30" fmla="*/ 119 w 134"/>
                <a:gd name="T31" fmla="*/ 75 h 104"/>
                <a:gd name="T32" fmla="*/ 108 w 134"/>
                <a:gd name="T33" fmla="*/ 87 h 104"/>
                <a:gd name="T34" fmla="*/ 97 w 134"/>
                <a:gd name="T35" fmla="*/ 97 h 104"/>
                <a:gd name="T36" fmla="*/ 84 w 134"/>
                <a:gd name="T37" fmla="*/ 104 h 104"/>
                <a:gd name="T38" fmla="*/ 76 w 134"/>
                <a:gd name="T39" fmla="*/ 104 h 104"/>
                <a:gd name="T40" fmla="*/ 74 w 134"/>
                <a:gd name="T41" fmla="*/ 97 h 104"/>
                <a:gd name="T42" fmla="*/ 76 w 134"/>
                <a:gd name="T43" fmla="*/ 92 h 104"/>
                <a:gd name="T44" fmla="*/ 86 w 134"/>
                <a:gd name="T45" fmla="*/ 84 h 104"/>
                <a:gd name="T46" fmla="*/ 95 w 134"/>
                <a:gd name="T47" fmla="*/ 75 h 104"/>
                <a:gd name="T48" fmla="*/ 104 w 134"/>
                <a:gd name="T49" fmla="*/ 65 h 104"/>
                <a:gd name="T50" fmla="*/ 110 w 134"/>
                <a:gd name="T51" fmla="*/ 53 h 104"/>
                <a:gd name="T52" fmla="*/ 112 w 134"/>
                <a:gd name="T53" fmla="*/ 41 h 104"/>
                <a:gd name="T54" fmla="*/ 108 w 134"/>
                <a:gd name="T55" fmla="*/ 29 h 104"/>
                <a:gd name="T56" fmla="*/ 95 w 134"/>
                <a:gd name="T57" fmla="*/ 17 h 104"/>
                <a:gd name="T58" fmla="*/ 82 w 134"/>
                <a:gd name="T59" fmla="*/ 12 h 104"/>
                <a:gd name="T60" fmla="*/ 67 w 134"/>
                <a:gd name="T61" fmla="*/ 12 h 104"/>
                <a:gd name="T62" fmla="*/ 54 w 134"/>
                <a:gd name="T63" fmla="*/ 17 h 104"/>
                <a:gd name="T64" fmla="*/ 43 w 134"/>
                <a:gd name="T65" fmla="*/ 22 h 104"/>
                <a:gd name="T66" fmla="*/ 31 w 134"/>
                <a:gd name="T67" fmla="*/ 31 h 104"/>
                <a:gd name="T68" fmla="*/ 18 w 134"/>
                <a:gd name="T69" fmla="*/ 41 h 104"/>
                <a:gd name="T70" fmla="*/ 7 w 134"/>
                <a:gd name="T71" fmla="*/ 49 h 104"/>
                <a:gd name="T72" fmla="*/ 0 w 134"/>
                <a:gd name="T73" fmla="*/ 37 h 104"/>
                <a:gd name="T74" fmla="*/ 0 w 134"/>
                <a:gd name="T75" fmla="*/ 34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4" h="104">
                  <a:moveTo>
                    <a:pt x="0" y="34"/>
                  </a:moveTo>
                  <a:lnTo>
                    <a:pt x="3" y="32"/>
                  </a:lnTo>
                  <a:lnTo>
                    <a:pt x="7" y="27"/>
                  </a:lnTo>
                  <a:lnTo>
                    <a:pt x="9" y="24"/>
                  </a:lnTo>
                  <a:lnTo>
                    <a:pt x="13" y="19"/>
                  </a:lnTo>
                  <a:lnTo>
                    <a:pt x="18" y="15"/>
                  </a:lnTo>
                  <a:lnTo>
                    <a:pt x="24" y="12"/>
                  </a:lnTo>
                  <a:lnTo>
                    <a:pt x="31" y="8"/>
                  </a:lnTo>
                  <a:lnTo>
                    <a:pt x="39" y="5"/>
                  </a:lnTo>
                  <a:lnTo>
                    <a:pt x="46" y="3"/>
                  </a:lnTo>
                  <a:lnTo>
                    <a:pt x="56" y="2"/>
                  </a:lnTo>
                  <a:lnTo>
                    <a:pt x="61" y="0"/>
                  </a:lnTo>
                  <a:lnTo>
                    <a:pt x="65" y="0"/>
                  </a:lnTo>
                  <a:lnTo>
                    <a:pt x="71" y="0"/>
                  </a:lnTo>
                  <a:lnTo>
                    <a:pt x="76" y="0"/>
                  </a:lnTo>
                  <a:lnTo>
                    <a:pt x="82" y="0"/>
                  </a:lnTo>
                  <a:lnTo>
                    <a:pt x="89" y="2"/>
                  </a:lnTo>
                  <a:lnTo>
                    <a:pt x="95" y="2"/>
                  </a:lnTo>
                  <a:lnTo>
                    <a:pt x="102" y="5"/>
                  </a:lnTo>
                  <a:lnTo>
                    <a:pt x="106" y="5"/>
                  </a:lnTo>
                  <a:lnTo>
                    <a:pt x="112" y="7"/>
                  </a:lnTo>
                  <a:lnTo>
                    <a:pt x="117" y="10"/>
                  </a:lnTo>
                  <a:lnTo>
                    <a:pt x="121" y="12"/>
                  </a:lnTo>
                  <a:lnTo>
                    <a:pt x="127" y="17"/>
                  </a:lnTo>
                  <a:lnTo>
                    <a:pt x="132" y="24"/>
                  </a:lnTo>
                  <a:lnTo>
                    <a:pt x="134" y="31"/>
                  </a:lnTo>
                  <a:lnTo>
                    <a:pt x="134" y="37"/>
                  </a:lnTo>
                  <a:lnTo>
                    <a:pt x="134" y="46"/>
                  </a:lnTo>
                  <a:lnTo>
                    <a:pt x="132" y="53"/>
                  </a:lnTo>
                  <a:lnTo>
                    <a:pt x="127" y="61"/>
                  </a:lnTo>
                  <a:lnTo>
                    <a:pt x="123" y="68"/>
                  </a:lnTo>
                  <a:lnTo>
                    <a:pt x="119" y="75"/>
                  </a:lnTo>
                  <a:lnTo>
                    <a:pt x="112" y="82"/>
                  </a:lnTo>
                  <a:lnTo>
                    <a:pt x="108" y="87"/>
                  </a:lnTo>
                  <a:lnTo>
                    <a:pt x="102" y="94"/>
                  </a:lnTo>
                  <a:lnTo>
                    <a:pt x="97" y="97"/>
                  </a:lnTo>
                  <a:lnTo>
                    <a:pt x="93" y="101"/>
                  </a:lnTo>
                  <a:lnTo>
                    <a:pt x="84" y="104"/>
                  </a:lnTo>
                  <a:lnTo>
                    <a:pt x="78" y="104"/>
                  </a:lnTo>
                  <a:lnTo>
                    <a:pt x="76" y="104"/>
                  </a:lnTo>
                  <a:lnTo>
                    <a:pt x="74" y="103"/>
                  </a:lnTo>
                  <a:lnTo>
                    <a:pt x="74" y="97"/>
                  </a:lnTo>
                  <a:lnTo>
                    <a:pt x="74" y="94"/>
                  </a:lnTo>
                  <a:lnTo>
                    <a:pt x="76" y="92"/>
                  </a:lnTo>
                  <a:lnTo>
                    <a:pt x="82" y="87"/>
                  </a:lnTo>
                  <a:lnTo>
                    <a:pt x="86" y="84"/>
                  </a:lnTo>
                  <a:lnTo>
                    <a:pt x="91" y="80"/>
                  </a:lnTo>
                  <a:lnTo>
                    <a:pt x="95" y="75"/>
                  </a:lnTo>
                  <a:lnTo>
                    <a:pt x="102" y="70"/>
                  </a:lnTo>
                  <a:lnTo>
                    <a:pt x="104" y="65"/>
                  </a:lnTo>
                  <a:lnTo>
                    <a:pt x="108" y="60"/>
                  </a:lnTo>
                  <a:lnTo>
                    <a:pt x="110" y="53"/>
                  </a:lnTo>
                  <a:lnTo>
                    <a:pt x="112" y="48"/>
                  </a:lnTo>
                  <a:lnTo>
                    <a:pt x="112" y="41"/>
                  </a:lnTo>
                  <a:lnTo>
                    <a:pt x="110" y="34"/>
                  </a:lnTo>
                  <a:lnTo>
                    <a:pt x="108" y="29"/>
                  </a:lnTo>
                  <a:lnTo>
                    <a:pt x="104" y="24"/>
                  </a:lnTo>
                  <a:lnTo>
                    <a:pt x="95" y="17"/>
                  </a:lnTo>
                  <a:lnTo>
                    <a:pt x="89" y="15"/>
                  </a:lnTo>
                  <a:lnTo>
                    <a:pt x="82" y="12"/>
                  </a:lnTo>
                  <a:lnTo>
                    <a:pt x="76" y="12"/>
                  </a:lnTo>
                  <a:lnTo>
                    <a:pt x="67" y="12"/>
                  </a:lnTo>
                  <a:lnTo>
                    <a:pt x="61" y="14"/>
                  </a:lnTo>
                  <a:lnTo>
                    <a:pt x="54" y="17"/>
                  </a:lnTo>
                  <a:lnTo>
                    <a:pt x="50" y="20"/>
                  </a:lnTo>
                  <a:lnTo>
                    <a:pt x="43" y="22"/>
                  </a:lnTo>
                  <a:lnTo>
                    <a:pt x="37" y="27"/>
                  </a:lnTo>
                  <a:lnTo>
                    <a:pt x="31" y="31"/>
                  </a:lnTo>
                  <a:lnTo>
                    <a:pt x="26" y="34"/>
                  </a:lnTo>
                  <a:lnTo>
                    <a:pt x="18" y="41"/>
                  </a:lnTo>
                  <a:lnTo>
                    <a:pt x="13" y="46"/>
                  </a:lnTo>
                  <a:lnTo>
                    <a:pt x="7" y="49"/>
                  </a:lnTo>
                  <a:lnTo>
                    <a:pt x="3" y="44"/>
                  </a:lnTo>
                  <a:lnTo>
                    <a:pt x="0" y="37"/>
                  </a:lnTo>
                  <a:lnTo>
                    <a:pt x="0" y="34"/>
                  </a:lnTo>
                  <a:lnTo>
                    <a:pt x="0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74"/>
            <p:cNvSpPr>
              <a:spLocks/>
            </p:cNvSpPr>
            <p:nvPr/>
          </p:nvSpPr>
          <p:spPr bwMode="auto">
            <a:xfrm>
              <a:off x="2854" y="2358"/>
              <a:ext cx="252" cy="118"/>
            </a:xfrm>
            <a:custGeom>
              <a:avLst/>
              <a:gdLst>
                <a:gd name="T0" fmla="*/ 239 w 252"/>
                <a:gd name="T1" fmla="*/ 2 h 118"/>
                <a:gd name="T2" fmla="*/ 230 w 252"/>
                <a:gd name="T3" fmla="*/ 5 h 118"/>
                <a:gd name="T4" fmla="*/ 215 w 252"/>
                <a:gd name="T5" fmla="*/ 12 h 118"/>
                <a:gd name="T6" fmla="*/ 196 w 252"/>
                <a:gd name="T7" fmla="*/ 21 h 118"/>
                <a:gd name="T8" fmla="*/ 183 w 252"/>
                <a:gd name="T9" fmla="*/ 29 h 118"/>
                <a:gd name="T10" fmla="*/ 170 w 252"/>
                <a:gd name="T11" fmla="*/ 33 h 118"/>
                <a:gd name="T12" fmla="*/ 157 w 252"/>
                <a:gd name="T13" fmla="*/ 39 h 118"/>
                <a:gd name="T14" fmla="*/ 138 w 252"/>
                <a:gd name="T15" fmla="*/ 48 h 118"/>
                <a:gd name="T16" fmla="*/ 127 w 252"/>
                <a:gd name="T17" fmla="*/ 55 h 118"/>
                <a:gd name="T18" fmla="*/ 119 w 252"/>
                <a:gd name="T19" fmla="*/ 58 h 118"/>
                <a:gd name="T20" fmla="*/ 104 w 252"/>
                <a:gd name="T21" fmla="*/ 63 h 118"/>
                <a:gd name="T22" fmla="*/ 91 w 252"/>
                <a:gd name="T23" fmla="*/ 69 h 118"/>
                <a:gd name="T24" fmla="*/ 80 w 252"/>
                <a:gd name="T25" fmla="*/ 74 h 118"/>
                <a:gd name="T26" fmla="*/ 69 w 252"/>
                <a:gd name="T27" fmla="*/ 79 h 118"/>
                <a:gd name="T28" fmla="*/ 58 w 252"/>
                <a:gd name="T29" fmla="*/ 82 h 118"/>
                <a:gd name="T30" fmla="*/ 50 w 252"/>
                <a:gd name="T31" fmla="*/ 87 h 118"/>
                <a:gd name="T32" fmla="*/ 37 w 252"/>
                <a:gd name="T33" fmla="*/ 91 h 118"/>
                <a:gd name="T34" fmla="*/ 22 w 252"/>
                <a:gd name="T35" fmla="*/ 98 h 118"/>
                <a:gd name="T36" fmla="*/ 7 w 252"/>
                <a:gd name="T37" fmla="*/ 105 h 118"/>
                <a:gd name="T38" fmla="*/ 0 w 252"/>
                <a:gd name="T39" fmla="*/ 108 h 118"/>
                <a:gd name="T40" fmla="*/ 0 w 252"/>
                <a:gd name="T41" fmla="*/ 111 h 118"/>
                <a:gd name="T42" fmla="*/ 2 w 252"/>
                <a:gd name="T43" fmla="*/ 117 h 118"/>
                <a:gd name="T44" fmla="*/ 11 w 252"/>
                <a:gd name="T45" fmla="*/ 118 h 118"/>
                <a:gd name="T46" fmla="*/ 20 w 252"/>
                <a:gd name="T47" fmla="*/ 117 h 118"/>
                <a:gd name="T48" fmla="*/ 28 w 252"/>
                <a:gd name="T49" fmla="*/ 111 h 118"/>
                <a:gd name="T50" fmla="*/ 39 w 252"/>
                <a:gd name="T51" fmla="*/ 108 h 118"/>
                <a:gd name="T52" fmla="*/ 50 w 252"/>
                <a:gd name="T53" fmla="*/ 103 h 118"/>
                <a:gd name="T54" fmla="*/ 60 w 252"/>
                <a:gd name="T55" fmla="*/ 98 h 118"/>
                <a:gd name="T56" fmla="*/ 73 w 252"/>
                <a:gd name="T57" fmla="*/ 93 h 118"/>
                <a:gd name="T58" fmla="*/ 86 w 252"/>
                <a:gd name="T59" fmla="*/ 86 h 118"/>
                <a:gd name="T60" fmla="*/ 101 w 252"/>
                <a:gd name="T61" fmla="*/ 81 h 118"/>
                <a:gd name="T62" fmla="*/ 114 w 252"/>
                <a:gd name="T63" fmla="*/ 74 h 118"/>
                <a:gd name="T64" fmla="*/ 127 w 252"/>
                <a:gd name="T65" fmla="*/ 69 h 118"/>
                <a:gd name="T66" fmla="*/ 138 w 252"/>
                <a:gd name="T67" fmla="*/ 63 h 118"/>
                <a:gd name="T68" fmla="*/ 153 w 252"/>
                <a:gd name="T69" fmla="*/ 57 h 118"/>
                <a:gd name="T70" fmla="*/ 168 w 252"/>
                <a:gd name="T71" fmla="*/ 51 h 118"/>
                <a:gd name="T72" fmla="*/ 175 w 252"/>
                <a:gd name="T73" fmla="*/ 48 h 118"/>
                <a:gd name="T74" fmla="*/ 183 w 252"/>
                <a:gd name="T75" fmla="*/ 43 h 118"/>
                <a:gd name="T76" fmla="*/ 196 w 252"/>
                <a:gd name="T77" fmla="*/ 38 h 118"/>
                <a:gd name="T78" fmla="*/ 207 w 252"/>
                <a:gd name="T79" fmla="*/ 31 h 118"/>
                <a:gd name="T80" fmla="*/ 220 w 252"/>
                <a:gd name="T81" fmla="*/ 26 h 118"/>
                <a:gd name="T82" fmla="*/ 233 w 252"/>
                <a:gd name="T83" fmla="*/ 19 h 118"/>
                <a:gd name="T84" fmla="*/ 246 w 252"/>
                <a:gd name="T85" fmla="*/ 10 h 118"/>
                <a:gd name="T86" fmla="*/ 252 w 252"/>
                <a:gd name="T87" fmla="*/ 2 h 118"/>
                <a:gd name="T88" fmla="*/ 243 w 252"/>
                <a:gd name="T89" fmla="*/ 2 h 118"/>
                <a:gd name="T90" fmla="*/ 241 w 252"/>
                <a:gd name="T91" fmla="*/ 2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52" h="118">
                  <a:moveTo>
                    <a:pt x="241" y="2"/>
                  </a:moveTo>
                  <a:lnTo>
                    <a:pt x="239" y="2"/>
                  </a:lnTo>
                  <a:lnTo>
                    <a:pt x="235" y="4"/>
                  </a:lnTo>
                  <a:lnTo>
                    <a:pt x="230" y="5"/>
                  </a:lnTo>
                  <a:lnTo>
                    <a:pt x="224" y="9"/>
                  </a:lnTo>
                  <a:lnTo>
                    <a:pt x="215" y="12"/>
                  </a:lnTo>
                  <a:lnTo>
                    <a:pt x="207" y="17"/>
                  </a:lnTo>
                  <a:lnTo>
                    <a:pt x="196" y="21"/>
                  </a:lnTo>
                  <a:lnTo>
                    <a:pt x="187" y="26"/>
                  </a:lnTo>
                  <a:lnTo>
                    <a:pt x="183" y="29"/>
                  </a:lnTo>
                  <a:lnTo>
                    <a:pt x="177" y="31"/>
                  </a:lnTo>
                  <a:lnTo>
                    <a:pt x="170" y="33"/>
                  </a:lnTo>
                  <a:lnTo>
                    <a:pt x="166" y="36"/>
                  </a:lnTo>
                  <a:lnTo>
                    <a:pt x="157" y="39"/>
                  </a:lnTo>
                  <a:lnTo>
                    <a:pt x="149" y="45"/>
                  </a:lnTo>
                  <a:lnTo>
                    <a:pt x="138" y="48"/>
                  </a:lnTo>
                  <a:lnTo>
                    <a:pt x="131" y="51"/>
                  </a:lnTo>
                  <a:lnTo>
                    <a:pt x="127" y="55"/>
                  </a:lnTo>
                  <a:lnTo>
                    <a:pt x="125" y="57"/>
                  </a:lnTo>
                  <a:lnTo>
                    <a:pt x="119" y="58"/>
                  </a:lnTo>
                  <a:lnTo>
                    <a:pt x="112" y="60"/>
                  </a:lnTo>
                  <a:lnTo>
                    <a:pt x="104" y="63"/>
                  </a:lnTo>
                  <a:lnTo>
                    <a:pt x="97" y="67"/>
                  </a:lnTo>
                  <a:lnTo>
                    <a:pt x="91" y="69"/>
                  </a:lnTo>
                  <a:lnTo>
                    <a:pt x="86" y="72"/>
                  </a:lnTo>
                  <a:lnTo>
                    <a:pt x="80" y="74"/>
                  </a:lnTo>
                  <a:lnTo>
                    <a:pt x="76" y="75"/>
                  </a:lnTo>
                  <a:lnTo>
                    <a:pt x="69" y="79"/>
                  </a:lnTo>
                  <a:lnTo>
                    <a:pt x="65" y="81"/>
                  </a:lnTo>
                  <a:lnTo>
                    <a:pt x="58" y="82"/>
                  </a:lnTo>
                  <a:lnTo>
                    <a:pt x="54" y="86"/>
                  </a:lnTo>
                  <a:lnTo>
                    <a:pt x="50" y="87"/>
                  </a:lnTo>
                  <a:lnTo>
                    <a:pt x="43" y="89"/>
                  </a:lnTo>
                  <a:lnTo>
                    <a:pt x="37" y="91"/>
                  </a:lnTo>
                  <a:lnTo>
                    <a:pt x="32" y="94"/>
                  </a:lnTo>
                  <a:lnTo>
                    <a:pt x="22" y="98"/>
                  </a:lnTo>
                  <a:lnTo>
                    <a:pt x="15" y="103"/>
                  </a:lnTo>
                  <a:lnTo>
                    <a:pt x="7" y="105"/>
                  </a:lnTo>
                  <a:lnTo>
                    <a:pt x="2" y="108"/>
                  </a:lnTo>
                  <a:lnTo>
                    <a:pt x="0" y="108"/>
                  </a:lnTo>
                  <a:lnTo>
                    <a:pt x="0" y="110"/>
                  </a:lnTo>
                  <a:lnTo>
                    <a:pt x="0" y="111"/>
                  </a:lnTo>
                  <a:lnTo>
                    <a:pt x="2" y="115"/>
                  </a:lnTo>
                  <a:lnTo>
                    <a:pt x="2" y="117"/>
                  </a:lnTo>
                  <a:lnTo>
                    <a:pt x="7" y="118"/>
                  </a:lnTo>
                  <a:lnTo>
                    <a:pt x="11" y="118"/>
                  </a:lnTo>
                  <a:lnTo>
                    <a:pt x="15" y="118"/>
                  </a:lnTo>
                  <a:lnTo>
                    <a:pt x="20" y="117"/>
                  </a:lnTo>
                  <a:lnTo>
                    <a:pt x="26" y="113"/>
                  </a:lnTo>
                  <a:lnTo>
                    <a:pt x="28" y="111"/>
                  </a:lnTo>
                  <a:lnTo>
                    <a:pt x="35" y="110"/>
                  </a:lnTo>
                  <a:lnTo>
                    <a:pt x="39" y="108"/>
                  </a:lnTo>
                  <a:lnTo>
                    <a:pt x="43" y="106"/>
                  </a:lnTo>
                  <a:lnTo>
                    <a:pt x="50" y="103"/>
                  </a:lnTo>
                  <a:lnTo>
                    <a:pt x="56" y="101"/>
                  </a:lnTo>
                  <a:lnTo>
                    <a:pt x="60" y="98"/>
                  </a:lnTo>
                  <a:lnTo>
                    <a:pt x="67" y="96"/>
                  </a:lnTo>
                  <a:lnTo>
                    <a:pt x="73" y="93"/>
                  </a:lnTo>
                  <a:lnTo>
                    <a:pt x="80" y="89"/>
                  </a:lnTo>
                  <a:lnTo>
                    <a:pt x="86" y="86"/>
                  </a:lnTo>
                  <a:lnTo>
                    <a:pt x="95" y="84"/>
                  </a:lnTo>
                  <a:lnTo>
                    <a:pt x="101" y="81"/>
                  </a:lnTo>
                  <a:lnTo>
                    <a:pt x="108" y="77"/>
                  </a:lnTo>
                  <a:lnTo>
                    <a:pt x="114" y="74"/>
                  </a:lnTo>
                  <a:lnTo>
                    <a:pt x="121" y="72"/>
                  </a:lnTo>
                  <a:lnTo>
                    <a:pt x="127" y="69"/>
                  </a:lnTo>
                  <a:lnTo>
                    <a:pt x="131" y="67"/>
                  </a:lnTo>
                  <a:lnTo>
                    <a:pt x="138" y="63"/>
                  </a:lnTo>
                  <a:lnTo>
                    <a:pt x="144" y="62"/>
                  </a:lnTo>
                  <a:lnTo>
                    <a:pt x="153" y="57"/>
                  </a:lnTo>
                  <a:lnTo>
                    <a:pt x="162" y="53"/>
                  </a:lnTo>
                  <a:lnTo>
                    <a:pt x="168" y="51"/>
                  </a:lnTo>
                  <a:lnTo>
                    <a:pt x="172" y="50"/>
                  </a:lnTo>
                  <a:lnTo>
                    <a:pt x="175" y="48"/>
                  </a:lnTo>
                  <a:lnTo>
                    <a:pt x="179" y="45"/>
                  </a:lnTo>
                  <a:lnTo>
                    <a:pt x="183" y="43"/>
                  </a:lnTo>
                  <a:lnTo>
                    <a:pt x="190" y="41"/>
                  </a:lnTo>
                  <a:lnTo>
                    <a:pt x="196" y="38"/>
                  </a:lnTo>
                  <a:lnTo>
                    <a:pt x="200" y="34"/>
                  </a:lnTo>
                  <a:lnTo>
                    <a:pt x="207" y="31"/>
                  </a:lnTo>
                  <a:lnTo>
                    <a:pt x="215" y="29"/>
                  </a:lnTo>
                  <a:lnTo>
                    <a:pt x="220" y="26"/>
                  </a:lnTo>
                  <a:lnTo>
                    <a:pt x="226" y="22"/>
                  </a:lnTo>
                  <a:lnTo>
                    <a:pt x="233" y="19"/>
                  </a:lnTo>
                  <a:lnTo>
                    <a:pt x="239" y="17"/>
                  </a:lnTo>
                  <a:lnTo>
                    <a:pt x="246" y="10"/>
                  </a:lnTo>
                  <a:lnTo>
                    <a:pt x="252" y="7"/>
                  </a:lnTo>
                  <a:lnTo>
                    <a:pt x="252" y="2"/>
                  </a:lnTo>
                  <a:lnTo>
                    <a:pt x="248" y="0"/>
                  </a:lnTo>
                  <a:lnTo>
                    <a:pt x="243" y="2"/>
                  </a:lnTo>
                  <a:lnTo>
                    <a:pt x="241" y="2"/>
                  </a:lnTo>
                  <a:lnTo>
                    <a:pt x="241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75"/>
            <p:cNvSpPr>
              <a:spLocks/>
            </p:cNvSpPr>
            <p:nvPr/>
          </p:nvSpPr>
          <p:spPr bwMode="auto">
            <a:xfrm>
              <a:off x="2803" y="2279"/>
              <a:ext cx="327" cy="197"/>
            </a:xfrm>
            <a:custGeom>
              <a:avLst/>
              <a:gdLst>
                <a:gd name="T0" fmla="*/ 286 w 327"/>
                <a:gd name="T1" fmla="*/ 81 h 197"/>
                <a:gd name="T2" fmla="*/ 301 w 327"/>
                <a:gd name="T3" fmla="*/ 67 h 197"/>
                <a:gd name="T4" fmla="*/ 312 w 327"/>
                <a:gd name="T5" fmla="*/ 53 h 197"/>
                <a:gd name="T6" fmla="*/ 301 w 327"/>
                <a:gd name="T7" fmla="*/ 41 h 197"/>
                <a:gd name="T8" fmla="*/ 281 w 327"/>
                <a:gd name="T9" fmla="*/ 33 h 197"/>
                <a:gd name="T10" fmla="*/ 262 w 327"/>
                <a:gd name="T11" fmla="*/ 24 h 197"/>
                <a:gd name="T12" fmla="*/ 243 w 327"/>
                <a:gd name="T13" fmla="*/ 19 h 197"/>
                <a:gd name="T14" fmla="*/ 215 w 327"/>
                <a:gd name="T15" fmla="*/ 16 h 197"/>
                <a:gd name="T16" fmla="*/ 187 w 327"/>
                <a:gd name="T17" fmla="*/ 16 h 197"/>
                <a:gd name="T18" fmla="*/ 163 w 327"/>
                <a:gd name="T19" fmla="*/ 17 h 197"/>
                <a:gd name="T20" fmla="*/ 146 w 327"/>
                <a:gd name="T21" fmla="*/ 21 h 197"/>
                <a:gd name="T22" fmla="*/ 131 w 327"/>
                <a:gd name="T23" fmla="*/ 24 h 197"/>
                <a:gd name="T24" fmla="*/ 116 w 327"/>
                <a:gd name="T25" fmla="*/ 29 h 197"/>
                <a:gd name="T26" fmla="*/ 99 w 327"/>
                <a:gd name="T27" fmla="*/ 38 h 197"/>
                <a:gd name="T28" fmla="*/ 83 w 327"/>
                <a:gd name="T29" fmla="*/ 47 h 197"/>
                <a:gd name="T30" fmla="*/ 68 w 327"/>
                <a:gd name="T31" fmla="*/ 55 h 197"/>
                <a:gd name="T32" fmla="*/ 49 w 327"/>
                <a:gd name="T33" fmla="*/ 72 h 197"/>
                <a:gd name="T34" fmla="*/ 30 w 327"/>
                <a:gd name="T35" fmla="*/ 89 h 197"/>
                <a:gd name="T36" fmla="*/ 21 w 327"/>
                <a:gd name="T37" fmla="*/ 108 h 197"/>
                <a:gd name="T38" fmla="*/ 17 w 327"/>
                <a:gd name="T39" fmla="*/ 124 h 197"/>
                <a:gd name="T40" fmla="*/ 19 w 327"/>
                <a:gd name="T41" fmla="*/ 141 h 197"/>
                <a:gd name="T42" fmla="*/ 21 w 327"/>
                <a:gd name="T43" fmla="*/ 153 h 197"/>
                <a:gd name="T44" fmla="*/ 34 w 327"/>
                <a:gd name="T45" fmla="*/ 172 h 197"/>
                <a:gd name="T46" fmla="*/ 49 w 327"/>
                <a:gd name="T47" fmla="*/ 184 h 197"/>
                <a:gd name="T48" fmla="*/ 60 w 327"/>
                <a:gd name="T49" fmla="*/ 187 h 197"/>
                <a:gd name="T50" fmla="*/ 68 w 327"/>
                <a:gd name="T51" fmla="*/ 192 h 197"/>
                <a:gd name="T52" fmla="*/ 60 w 327"/>
                <a:gd name="T53" fmla="*/ 197 h 197"/>
                <a:gd name="T54" fmla="*/ 43 w 327"/>
                <a:gd name="T55" fmla="*/ 192 h 197"/>
                <a:gd name="T56" fmla="*/ 28 w 327"/>
                <a:gd name="T57" fmla="*/ 184 h 197"/>
                <a:gd name="T58" fmla="*/ 12 w 327"/>
                <a:gd name="T59" fmla="*/ 170 h 197"/>
                <a:gd name="T60" fmla="*/ 4 w 327"/>
                <a:gd name="T61" fmla="*/ 153 h 197"/>
                <a:gd name="T62" fmla="*/ 0 w 327"/>
                <a:gd name="T63" fmla="*/ 134 h 197"/>
                <a:gd name="T64" fmla="*/ 4 w 327"/>
                <a:gd name="T65" fmla="*/ 113 h 197"/>
                <a:gd name="T66" fmla="*/ 12 w 327"/>
                <a:gd name="T67" fmla="*/ 93 h 197"/>
                <a:gd name="T68" fmla="*/ 25 w 327"/>
                <a:gd name="T69" fmla="*/ 72 h 197"/>
                <a:gd name="T70" fmla="*/ 45 w 327"/>
                <a:gd name="T71" fmla="*/ 52 h 197"/>
                <a:gd name="T72" fmla="*/ 62 w 327"/>
                <a:gd name="T73" fmla="*/ 38 h 197"/>
                <a:gd name="T74" fmla="*/ 77 w 327"/>
                <a:gd name="T75" fmla="*/ 29 h 197"/>
                <a:gd name="T76" fmla="*/ 94 w 327"/>
                <a:gd name="T77" fmla="*/ 21 h 197"/>
                <a:gd name="T78" fmla="*/ 111 w 327"/>
                <a:gd name="T79" fmla="*/ 16 h 197"/>
                <a:gd name="T80" fmla="*/ 131 w 327"/>
                <a:gd name="T81" fmla="*/ 9 h 197"/>
                <a:gd name="T82" fmla="*/ 152 w 327"/>
                <a:gd name="T83" fmla="*/ 4 h 197"/>
                <a:gd name="T84" fmla="*/ 176 w 327"/>
                <a:gd name="T85" fmla="*/ 2 h 197"/>
                <a:gd name="T86" fmla="*/ 198 w 327"/>
                <a:gd name="T87" fmla="*/ 0 h 197"/>
                <a:gd name="T88" fmla="*/ 219 w 327"/>
                <a:gd name="T89" fmla="*/ 2 h 197"/>
                <a:gd name="T90" fmla="*/ 241 w 327"/>
                <a:gd name="T91" fmla="*/ 4 h 197"/>
                <a:gd name="T92" fmla="*/ 258 w 327"/>
                <a:gd name="T93" fmla="*/ 9 h 197"/>
                <a:gd name="T94" fmla="*/ 275 w 327"/>
                <a:gd name="T95" fmla="*/ 14 h 197"/>
                <a:gd name="T96" fmla="*/ 297 w 327"/>
                <a:gd name="T97" fmla="*/ 24 h 197"/>
                <a:gd name="T98" fmla="*/ 316 w 327"/>
                <a:gd name="T99" fmla="*/ 36 h 197"/>
                <a:gd name="T100" fmla="*/ 325 w 327"/>
                <a:gd name="T101" fmla="*/ 47 h 197"/>
                <a:gd name="T102" fmla="*/ 322 w 327"/>
                <a:gd name="T103" fmla="*/ 65 h 197"/>
                <a:gd name="T104" fmla="*/ 307 w 327"/>
                <a:gd name="T105" fmla="*/ 81 h 197"/>
                <a:gd name="T106" fmla="*/ 294 w 327"/>
                <a:gd name="T107" fmla="*/ 88 h 197"/>
                <a:gd name="T108" fmla="*/ 284 w 327"/>
                <a:gd name="T109" fmla="*/ 84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27" h="197">
                  <a:moveTo>
                    <a:pt x="284" y="84"/>
                  </a:moveTo>
                  <a:lnTo>
                    <a:pt x="284" y="83"/>
                  </a:lnTo>
                  <a:lnTo>
                    <a:pt x="286" y="81"/>
                  </a:lnTo>
                  <a:lnTo>
                    <a:pt x="290" y="77"/>
                  </a:lnTo>
                  <a:lnTo>
                    <a:pt x="297" y="74"/>
                  </a:lnTo>
                  <a:lnTo>
                    <a:pt x="301" y="67"/>
                  </a:lnTo>
                  <a:lnTo>
                    <a:pt x="305" y="64"/>
                  </a:lnTo>
                  <a:lnTo>
                    <a:pt x="309" y="57"/>
                  </a:lnTo>
                  <a:lnTo>
                    <a:pt x="312" y="53"/>
                  </a:lnTo>
                  <a:lnTo>
                    <a:pt x="309" y="50"/>
                  </a:lnTo>
                  <a:lnTo>
                    <a:pt x="307" y="47"/>
                  </a:lnTo>
                  <a:lnTo>
                    <a:pt x="301" y="41"/>
                  </a:lnTo>
                  <a:lnTo>
                    <a:pt x="292" y="38"/>
                  </a:lnTo>
                  <a:lnTo>
                    <a:pt x="288" y="35"/>
                  </a:lnTo>
                  <a:lnTo>
                    <a:pt x="281" y="33"/>
                  </a:lnTo>
                  <a:lnTo>
                    <a:pt x="277" y="29"/>
                  </a:lnTo>
                  <a:lnTo>
                    <a:pt x="271" y="28"/>
                  </a:lnTo>
                  <a:lnTo>
                    <a:pt x="262" y="24"/>
                  </a:lnTo>
                  <a:lnTo>
                    <a:pt x="256" y="23"/>
                  </a:lnTo>
                  <a:lnTo>
                    <a:pt x="249" y="21"/>
                  </a:lnTo>
                  <a:lnTo>
                    <a:pt x="243" y="19"/>
                  </a:lnTo>
                  <a:lnTo>
                    <a:pt x="234" y="17"/>
                  </a:lnTo>
                  <a:lnTo>
                    <a:pt x="226" y="16"/>
                  </a:lnTo>
                  <a:lnTo>
                    <a:pt x="215" y="16"/>
                  </a:lnTo>
                  <a:lnTo>
                    <a:pt x="206" y="16"/>
                  </a:lnTo>
                  <a:lnTo>
                    <a:pt x="198" y="14"/>
                  </a:lnTo>
                  <a:lnTo>
                    <a:pt x="187" y="16"/>
                  </a:lnTo>
                  <a:lnTo>
                    <a:pt x="178" y="16"/>
                  </a:lnTo>
                  <a:lnTo>
                    <a:pt x="167" y="17"/>
                  </a:lnTo>
                  <a:lnTo>
                    <a:pt x="163" y="17"/>
                  </a:lnTo>
                  <a:lnTo>
                    <a:pt x="157" y="17"/>
                  </a:lnTo>
                  <a:lnTo>
                    <a:pt x="152" y="19"/>
                  </a:lnTo>
                  <a:lnTo>
                    <a:pt x="146" y="21"/>
                  </a:lnTo>
                  <a:lnTo>
                    <a:pt x="142" y="21"/>
                  </a:lnTo>
                  <a:lnTo>
                    <a:pt x="137" y="23"/>
                  </a:lnTo>
                  <a:lnTo>
                    <a:pt x="131" y="24"/>
                  </a:lnTo>
                  <a:lnTo>
                    <a:pt x="127" y="28"/>
                  </a:lnTo>
                  <a:lnTo>
                    <a:pt x="120" y="28"/>
                  </a:lnTo>
                  <a:lnTo>
                    <a:pt x="116" y="29"/>
                  </a:lnTo>
                  <a:lnTo>
                    <a:pt x="109" y="33"/>
                  </a:lnTo>
                  <a:lnTo>
                    <a:pt x="105" y="35"/>
                  </a:lnTo>
                  <a:lnTo>
                    <a:pt x="99" y="38"/>
                  </a:lnTo>
                  <a:lnTo>
                    <a:pt x="94" y="40"/>
                  </a:lnTo>
                  <a:lnTo>
                    <a:pt x="88" y="43"/>
                  </a:lnTo>
                  <a:lnTo>
                    <a:pt x="83" y="47"/>
                  </a:lnTo>
                  <a:lnTo>
                    <a:pt x="79" y="50"/>
                  </a:lnTo>
                  <a:lnTo>
                    <a:pt x="73" y="53"/>
                  </a:lnTo>
                  <a:lnTo>
                    <a:pt x="68" y="55"/>
                  </a:lnTo>
                  <a:lnTo>
                    <a:pt x="64" y="59"/>
                  </a:lnTo>
                  <a:lnTo>
                    <a:pt x="56" y="65"/>
                  </a:lnTo>
                  <a:lnTo>
                    <a:pt x="49" y="72"/>
                  </a:lnTo>
                  <a:lnTo>
                    <a:pt x="40" y="77"/>
                  </a:lnTo>
                  <a:lnTo>
                    <a:pt x="36" y="84"/>
                  </a:lnTo>
                  <a:lnTo>
                    <a:pt x="30" y="89"/>
                  </a:lnTo>
                  <a:lnTo>
                    <a:pt x="28" y="96"/>
                  </a:lnTo>
                  <a:lnTo>
                    <a:pt x="23" y="101"/>
                  </a:lnTo>
                  <a:lnTo>
                    <a:pt x="21" y="108"/>
                  </a:lnTo>
                  <a:lnTo>
                    <a:pt x="19" y="113"/>
                  </a:lnTo>
                  <a:lnTo>
                    <a:pt x="19" y="118"/>
                  </a:lnTo>
                  <a:lnTo>
                    <a:pt x="17" y="124"/>
                  </a:lnTo>
                  <a:lnTo>
                    <a:pt x="17" y="129"/>
                  </a:lnTo>
                  <a:lnTo>
                    <a:pt x="17" y="134"/>
                  </a:lnTo>
                  <a:lnTo>
                    <a:pt x="19" y="141"/>
                  </a:lnTo>
                  <a:lnTo>
                    <a:pt x="19" y="144"/>
                  </a:lnTo>
                  <a:lnTo>
                    <a:pt x="21" y="149"/>
                  </a:lnTo>
                  <a:lnTo>
                    <a:pt x="21" y="153"/>
                  </a:lnTo>
                  <a:lnTo>
                    <a:pt x="25" y="158"/>
                  </a:lnTo>
                  <a:lnTo>
                    <a:pt x="30" y="165"/>
                  </a:lnTo>
                  <a:lnTo>
                    <a:pt x="34" y="172"/>
                  </a:lnTo>
                  <a:lnTo>
                    <a:pt x="38" y="177"/>
                  </a:lnTo>
                  <a:lnTo>
                    <a:pt x="45" y="182"/>
                  </a:lnTo>
                  <a:lnTo>
                    <a:pt x="49" y="184"/>
                  </a:lnTo>
                  <a:lnTo>
                    <a:pt x="51" y="185"/>
                  </a:lnTo>
                  <a:lnTo>
                    <a:pt x="58" y="187"/>
                  </a:lnTo>
                  <a:lnTo>
                    <a:pt x="60" y="187"/>
                  </a:lnTo>
                  <a:lnTo>
                    <a:pt x="64" y="189"/>
                  </a:lnTo>
                  <a:lnTo>
                    <a:pt x="66" y="190"/>
                  </a:lnTo>
                  <a:lnTo>
                    <a:pt x="68" y="192"/>
                  </a:lnTo>
                  <a:lnTo>
                    <a:pt x="68" y="194"/>
                  </a:lnTo>
                  <a:lnTo>
                    <a:pt x="66" y="196"/>
                  </a:lnTo>
                  <a:lnTo>
                    <a:pt x="60" y="197"/>
                  </a:lnTo>
                  <a:lnTo>
                    <a:pt x="53" y="196"/>
                  </a:lnTo>
                  <a:lnTo>
                    <a:pt x="47" y="194"/>
                  </a:lnTo>
                  <a:lnTo>
                    <a:pt x="43" y="192"/>
                  </a:lnTo>
                  <a:lnTo>
                    <a:pt x="36" y="190"/>
                  </a:lnTo>
                  <a:lnTo>
                    <a:pt x="32" y="187"/>
                  </a:lnTo>
                  <a:lnTo>
                    <a:pt x="28" y="184"/>
                  </a:lnTo>
                  <a:lnTo>
                    <a:pt x="21" y="180"/>
                  </a:lnTo>
                  <a:lnTo>
                    <a:pt x="17" y="175"/>
                  </a:lnTo>
                  <a:lnTo>
                    <a:pt x="12" y="170"/>
                  </a:lnTo>
                  <a:lnTo>
                    <a:pt x="8" y="165"/>
                  </a:lnTo>
                  <a:lnTo>
                    <a:pt x="6" y="158"/>
                  </a:lnTo>
                  <a:lnTo>
                    <a:pt x="4" y="153"/>
                  </a:lnTo>
                  <a:lnTo>
                    <a:pt x="2" y="146"/>
                  </a:lnTo>
                  <a:lnTo>
                    <a:pt x="2" y="139"/>
                  </a:lnTo>
                  <a:lnTo>
                    <a:pt x="0" y="134"/>
                  </a:lnTo>
                  <a:lnTo>
                    <a:pt x="0" y="127"/>
                  </a:lnTo>
                  <a:lnTo>
                    <a:pt x="2" y="120"/>
                  </a:lnTo>
                  <a:lnTo>
                    <a:pt x="4" y="113"/>
                  </a:lnTo>
                  <a:lnTo>
                    <a:pt x="6" y="105"/>
                  </a:lnTo>
                  <a:lnTo>
                    <a:pt x="8" y="98"/>
                  </a:lnTo>
                  <a:lnTo>
                    <a:pt x="12" y="93"/>
                  </a:lnTo>
                  <a:lnTo>
                    <a:pt x="17" y="86"/>
                  </a:lnTo>
                  <a:lnTo>
                    <a:pt x="19" y="79"/>
                  </a:lnTo>
                  <a:lnTo>
                    <a:pt x="25" y="72"/>
                  </a:lnTo>
                  <a:lnTo>
                    <a:pt x="30" y="65"/>
                  </a:lnTo>
                  <a:lnTo>
                    <a:pt x="38" y="59"/>
                  </a:lnTo>
                  <a:lnTo>
                    <a:pt x="45" y="52"/>
                  </a:lnTo>
                  <a:lnTo>
                    <a:pt x="53" y="45"/>
                  </a:lnTo>
                  <a:lnTo>
                    <a:pt x="58" y="41"/>
                  </a:lnTo>
                  <a:lnTo>
                    <a:pt x="62" y="38"/>
                  </a:lnTo>
                  <a:lnTo>
                    <a:pt x="66" y="35"/>
                  </a:lnTo>
                  <a:lnTo>
                    <a:pt x="73" y="33"/>
                  </a:lnTo>
                  <a:lnTo>
                    <a:pt x="77" y="29"/>
                  </a:lnTo>
                  <a:lnTo>
                    <a:pt x="81" y="28"/>
                  </a:lnTo>
                  <a:lnTo>
                    <a:pt x="88" y="24"/>
                  </a:lnTo>
                  <a:lnTo>
                    <a:pt x="94" y="21"/>
                  </a:lnTo>
                  <a:lnTo>
                    <a:pt x="99" y="19"/>
                  </a:lnTo>
                  <a:lnTo>
                    <a:pt x="105" y="17"/>
                  </a:lnTo>
                  <a:lnTo>
                    <a:pt x="111" y="16"/>
                  </a:lnTo>
                  <a:lnTo>
                    <a:pt x="118" y="12"/>
                  </a:lnTo>
                  <a:lnTo>
                    <a:pt x="124" y="11"/>
                  </a:lnTo>
                  <a:lnTo>
                    <a:pt x="131" y="9"/>
                  </a:lnTo>
                  <a:lnTo>
                    <a:pt x="137" y="7"/>
                  </a:lnTo>
                  <a:lnTo>
                    <a:pt x="146" y="5"/>
                  </a:lnTo>
                  <a:lnTo>
                    <a:pt x="152" y="4"/>
                  </a:lnTo>
                  <a:lnTo>
                    <a:pt x="161" y="4"/>
                  </a:lnTo>
                  <a:lnTo>
                    <a:pt x="167" y="2"/>
                  </a:lnTo>
                  <a:lnTo>
                    <a:pt x="176" y="2"/>
                  </a:lnTo>
                  <a:lnTo>
                    <a:pt x="182" y="2"/>
                  </a:lnTo>
                  <a:lnTo>
                    <a:pt x="191" y="0"/>
                  </a:lnTo>
                  <a:lnTo>
                    <a:pt x="198" y="0"/>
                  </a:lnTo>
                  <a:lnTo>
                    <a:pt x="206" y="2"/>
                  </a:lnTo>
                  <a:lnTo>
                    <a:pt x="213" y="2"/>
                  </a:lnTo>
                  <a:lnTo>
                    <a:pt x="219" y="2"/>
                  </a:lnTo>
                  <a:lnTo>
                    <a:pt x="226" y="4"/>
                  </a:lnTo>
                  <a:lnTo>
                    <a:pt x="234" y="4"/>
                  </a:lnTo>
                  <a:lnTo>
                    <a:pt x="241" y="4"/>
                  </a:lnTo>
                  <a:lnTo>
                    <a:pt x="247" y="5"/>
                  </a:lnTo>
                  <a:lnTo>
                    <a:pt x="251" y="7"/>
                  </a:lnTo>
                  <a:lnTo>
                    <a:pt x="258" y="9"/>
                  </a:lnTo>
                  <a:lnTo>
                    <a:pt x="262" y="11"/>
                  </a:lnTo>
                  <a:lnTo>
                    <a:pt x="269" y="12"/>
                  </a:lnTo>
                  <a:lnTo>
                    <a:pt x="275" y="14"/>
                  </a:lnTo>
                  <a:lnTo>
                    <a:pt x="279" y="16"/>
                  </a:lnTo>
                  <a:lnTo>
                    <a:pt x="288" y="21"/>
                  </a:lnTo>
                  <a:lnTo>
                    <a:pt x="297" y="24"/>
                  </a:lnTo>
                  <a:lnTo>
                    <a:pt x="305" y="28"/>
                  </a:lnTo>
                  <a:lnTo>
                    <a:pt x="312" y="33"/>
                  </a:lnTo>
                  <a:lnTo>
                    <a:pt x="316" y="36"/>
                  </a:lnTo>
                  <a:lnTo>
                    <a:pt x="320" y="40"/>
                  </a:lnTo>
                  <a:lnTo>
                    <a:pt x="322" y="43"/>
                  </a:lnTo>
                  <a:lnTo>
                    <a:pt x="325" y="47"/>
                  </a:lnTo>
                  <a:lnTo>
                    <a:pt x="327" y="53"/>
                  </a:lnTo>
                  <a:lnTo>
                    <a:pt x="325" y="59"/>
                  </a:lnTo>
                  <a:lnTo>
                    <a:pt x="322" y="65"/>
                  </a:lnTo>
                  <a:lnTo>
                    <a:pt x="318" y="72"/>
                  </a:lnTo>
                  <a:lnTo>
                    <a:pt x="314" y="77"/>
                  </a:lnTo>
                  <a:lnTo>
                    <a:pt x="307" y="81"/>
                  </a:lnTo>
                  <a:lnTo>
                    <a:pt x="303" y="86"/>
                  </a:lnTo>
                  <a:lnTo>
                    <a:pt x="301" y="88"/>
                  </a:lnTo>
                  <a:lnTo>
                    <a:pt x="294" y="88"/>
                  </a:lnTo>
                  <a:lnTo>
                    <a:pt x="290" y="88"/>
                  </a:lnTo>
                  <a:lnTo>
                    <a:pt x="286" y="86"/>
                  </a:lnTo>
                  <a:lnTo>
                    <a:pt x="284" y="84"/>
                  </a:lnTo>
                  <a:lnTo>
                    <a:pt x="284" y="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76"/>
            <p:cNvSpPr>
              <a:spLocks/>
            </p:cNvSpPr>
            <p:nvPr/>
          </p:nvSpPr>
          <p:spPr bwMode="auto">
            <a:xfrm>
              <a:off x="2899" y="2372"/>
              <a:ext cx="231" cy="157"/>
            </a:xfrm>
            <a:custGeom>
              <a:avLst/>
              <a:gdLst>
                <a:gd name="T0" fmla="*/ 222 w 231"/>
                <a:gd name="T1" fmla="*/ 0 h 157"/>
                <a:gd name="T2" fmla="*/ 211 w 231"/>
                <a:gd name="T3" fmla="*/ 7 h 157"/>
                <a:gd name="T4" fmla="*/ 198 w 231"/>
                <a:gd name="T5" fmla="*/ 15 h 157"/>
                <a:gd name="T6" fmla="*/ 190 w 231"/>
                <a:gd name="T7" fmla="*/ 20 h 157"/>
                <a:gd name="T8" fmla="*/ 179 w 231"/>
                <a:gd name="T9" fmla="*/ 29 h 157"/>
                <a:gd name="T10" fmla="*/ 166 w 231"/>
                <a:gd name="T11" fmla="*/ 36 h 157"/>
                <a:gd name="T12" fmla="*/ 155 w 231"/>
                <a:gd name="T13" fmla="*/ 43 h 157"/>
                <a:gd name="T14" fmla="*/ 145 w 231"/>
                <a:gd name="T15" fmla="*/ 51 h 157"/>
                <a:gd name="T16" fmla="*/ 134 w 231"/>
                <a:gd name="T17" fmla="*/ 58 h 157"/>
                <a:gd name="T18" fmla="*/ 123 w 231"/>
                <a:gd name="T19" fmla="*/ 65 h 157"/>
                <a:gd name="T20" fmla="*/ 110 w 231"/>
                <a:gd name="T21" fmla="*/ 72 h 157"/>
                <a:gd name="T22" fmla="*/ 99 w 231"/>
                <a:gd name="T23" fmla="*/ 80 h 157"/>
                <a:gd name="T24" fmla="*/ 95 w 231"/>
                <a:gd name="T25" fmla="*/ 82 h 157"/>
                <a:gd name="T26" fmla="*/ 86 w 231"/>
                <a:gd name="T27" fmla="*/ 89 h 157"/>
                <a:gd name="T28" fmla="*/ 74 w 231"/>
                <a:gd name="T29" fmla="*/ 97 h 157"/>
                <a:gd name="T30" fmla="*/ 59 w 231"/>
                <a:gd name="T31" fmla="*/ 108 h 157"/>
                <a:gd name="T32" fmla="*/ 41 w 231"/>
                <a:gd name="T33" fmla="*/ 120 h 157"/>
                <a:gd name="T34" fmla="*/ 24 w 231"/>
                <a:gd name="T35" fmla="*/ 130 h 157"/>
                <a:gd name="T36" fmla="*/ 11 w 231"/>
                <a:gd name="T37" fmla="*/ 140 h 157"/>
                <a:gd name="T38" fmla="*/ 5 w 231"/>
                <a:gd name="T39" fmla="*/ 145 h 157"/>
                <a:gd name="T40" fmla="*/ 3 w 231"/>
                <a:gd name="T41" fmla="*/ 147 h 157"/>
                <a:gd name="T42" fmla="*/ 3 w 231"/>
                <a:gd name="T43" fmla="*/ 156 h 157"/>
                <a:gd name="T44" fmla="*/ 11 w 231"/>
                <a:gd name="T45" fmla="*/ 154 h 157"/>
                <a:gd name="T46" fmla="*/ 20 w 231"/>
                <a:gd name="T47" fmla="*/ 149 h 157"/>
                <a:gd name="T48" fmla="*/ 35 w 231"/>
                <a:gd name="T49" fmla="*/ 140 h 157"/>
                <a:gd name="T50" fmla="*/ 52 w 231"/>
                <a:gd name="T51" fmla="*/ 130 h 157"/>
                <a:gd name="T52" fmla="*/ 69 w 231"/>
                <a:gd name="T53" fmla="*/ 120 h 157"/>
                <a:gd name="T54" fmla="*/ 86 w 231"/>
                <a:gd name="T55" fmla="*/ 108 h 157"/>
                <a:gd name="T56" fmla="*/ 102 w 231"/>
                <a:gd name="T57" fmla="*/ 99 h 157"/>
                <a:gd name="T58" fmla="*/ 112 w 231"/>
                <a:gd name="T59" fmla="*/ 91 h 157"/>
                <a:gd name="T60" fmla="*/ 119 w 231"/>
                <a:gd name="T61" fmla="*/ 87 h 157"/>
                <a:gd name="T62" fmla="*/ 132 w 231"/>
                <a:gd name="T63" fmla="*/ 77 h 157"/>
                <a:gd name="T64" fmla="*/ 147 w 231"/>
                <a:gd name="T65" fmla="*/ 65 h 157"/>
                <a:gd name="T66" fmla="*/ 162 w 231"/>
                <a:gd name="T67" fmla="*/ 56 h 157"/>
                <a:gd name="T68" fmla="*/ 173 w 231"/>
                <a:gd name="T69" fmla="*/ 49 h 157"/>
                <a:gd name="T70" fmla="*/ 188 w 231"/>
                <a:gd name="T71" fmla="*/ 41 h 157"/>
                <a:gd name="T72" fmla="*/ 205 w 231"/>
                <a:gd name="T73" fmla="*/ 27 h 157"/>
                <a:gd name="T74" fmla="*/ 218 w 231"/>
                <a:gd name="T75" fmla="*/ 17 h 157"/>
                <a:gd name="T76" fmla="*/ 229 w 231"/>
                <a:gd name="T77" fmla="*/ 10 h 157"/>
                <a:gd name="T78" fmla="*/ 231 w 231"/>
                <a:gd name="T79" fmla="*/ 7 h 157"/>
                <a:gd name="T80" fmla="*/ 224 w 231"/>
                <a:gd name="T81" fmla="*/ 2 h 157"/>
                <a:gd name="T82" fmla="*/ 224 w 231"/>
                <a:gd name="T83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31" h="157">
                  <a:moveTo>
                    <a:pt x="224" y="0"/>
                  </a:moveTo>
                  <a:lnTo>
                    <a:pt x="222" y="0"/>
                  </a:lnTo>
                  <a:lnTo>
                    <a:pt x="218" y="3"/>
                  </a:lnTo>
                  <a:lnTo>
                    <a:pt x="211" y="7"/>
                  </a:lnTo>
                  <a:lnTo>
                    <a:pt x="203" y="12"/>
                  </a:lnTo>
                  <a:lnTo>
                    <a:pt x="198" y="15"/>
                  </a:lnTo>
                  <a:lnTo>
                    <a:pt x="194" y="17"/>
                  </a:lnTo>
                  <a:lnTo>
                    <a:pt x="190" y="20"/>
                  </a:lnTo>
                  <a:lnTo>
                    <a:pt x="183" y="25"/>
                  </a:lnTo>
                  <a:lnTo>
                    <a:pt x="179" y="29"/>
                  </a:lnTo>
                  <a:lnTo>
                    <a:pt x="173" y="32"/>
                  </a:lnTo>
                  <a:lnTo>
                    <a:pt x="166" y="36"/>
                  </a:lnTo>
                  <a:lnTo>
                    <a:pt x="162" y="41"/>
                  </a:lnTo>
                  <a:lnTo>
                    <a:pt x="155" y="43"/>
                  </a:lnTo>
                  <a:lnTo>
                    <a:pt x="151" y="46"/>
                  </a:lnTo>
                  <a:lnTo>
                    <a:pt x="145" y="51"/>
                  </a:lnTo>
                  <a:lnTo>
                    <a:pt x="138" y="55"/>
                  </a:lnTo>
                  <a:lnTo>
                    <a:pt x="134" y="58"/>
                  </a:lnTo>
                  <a:lnTo>
                    <a:pt x="127" y="61"/>
                  </a:lnTo>
                  <a:lnTo>
                    <a:pt x="123" y="65"/>
                  </a:lnTo>
                  <a:lnTo>
                    <a:pt x="119" y="68"/>
                  </a:lnTo>
                  <a:lnTo>
                    <a:pt x="110" y="72"/>
                  </a:lnTo>
                  <a:lnTo>
                    <a:pt x="104" y="77"/>
                  </a:lnTo>
                  <a:lnTo>
                    <a:pt x="99" y="80"/>
                  </a:lnTo>
                  <a:lnTo>
                    <a:pt x="97" y="82"/>
                  </a:lnTo>
                  <a:lnTo>
                    <a:pt x="95" y="82"/>
                  </a:lnTo>
                  <a:lnTo>
                    <a:pt x="93" y="85"/>
                  </a:lnTo>
                  <a:lnTo>
                    <a:pt x="86" y="89"/>
                  </a:lnTo>
                  <a:lnTo>
                    <a:pt x="80" y="92"/>
                  </a:lnTo>
                  <a:lnTo>
                    <a:pt x="74" y="97"/>
                  </a:lnTo>
                  <a:lnTo>
                    <a:pt x="65" y="103"/>
                  </a:lnTo>
                  <a:lnTo>
                    <a:pt x="59" y="108"/>
                  </a:lnTo>
                  <a:lnTo>
                    <a:pt x="50" y="115"/>
                  </a:lnTo>
                  <a:lnTo>
                    <a:pt x="41" y="120"/>
                  </a:lnTo>
                  <a:lnTo>
                    <a:pt x="33" y="127"/>
                  </a:lnTo>
                  <a:lnTo>
                    <a:pt x="24" y="130"/>
                  </a:lnTo>
                  <a:lnTo>
                    <a:pt x="18" y="135"/>
                  </a:lnTo>
                  <a:lnTo>
                    <a:pt x="11" y="140"/>
                  </a:lnTo>
                  <a:lnTo>
                    <a:pt x="7" y="144"/>
                  </a:lnTo>
                  <a:lnTo>
                    <a:pt x="5" y="145"/>
                  </a:lnTo>
                  <a:lnTo>
                    <a:pt x="5" y="147"/>
                  </a:lnTo>
                  <a:lnTo>
                    <a:pt x="3" y="147"/>
                  </a:lnTo>
                  <a:lnTo>
                    <a:pt x="0" y="152"/>
                  </a:lnTo>
                  <a:lnTo>
                    <a:pt x="3" y="156"/>
                  </a:lnTo>
                  <a:lnTo>
                    <a:pt x="9" y="157"/>
                  </a:lnTo>
                  <a:lnTo>
                    <a:pt x="11" y="154"/>
                  </a:lnTo>
                  <a:lnTo>
                    <a:pt x="15" y="152"/>
                  </a:lnTo>
                  <a:lnTo>
                    <a:pt x="20" y="149"/>
                  </a:lnTo>
                  <a:lnTo>
                    <a:pt x="28" y="147"/>
                  </a:lnTo>
                  <a:lnTo>
                    <a:pt x="35" y="140"/>
                  </a:lnTo>
                  <a:lnTo>
                    <a:pt x="43" y="135"/>
                  </a:lnTo>
                  <a:lnTo>
                    <a:pt x="52" y="130"/>
                  </a:lnTo>
                  <a:lnTo>
                    <a:pt x="61" y="125"/>
                  </a:lnTo>
                  <a:lnTo>
                    <a:pt x="69" y="120"/>
                  </a:lnTo>
                  <a:lnTo>
                    <a:pt x="78" y="113"/>
                  </a:lnTo>
                  <a:lnTo>
                    <a:pt x="86" y="108"/>
                  </a:lnTo>
                  <a:lnTo>
                    <a:pt x="93" y="104"/>
                  </a:lnTo>
                  <a:lnTo>
                    <a:pt x="102" y="99"/>
                  </a:lnTo>
                  <a:lnTo>
                    <a:pt x="108" y="94"/>
                  </a:lnTo>
                  <a:lnTo>
                    <a:pt x="112" y="91"/>
                  </a:lnTo>
                  <a:lnTo>
                    <a:pt x="117" y="89"/>
                  </a:lnTo>
                  <a:lnTo>
                    <a:pt x="119" y="87"/>
                  </a:lnTo>
                  <a:lnTo>
                    <a:pt x="125" y="82"/>
                  </a:lnTo>
                  <a:lnTo>
                    <a:pt x="132" y="77"/>
                  </a:lnTo>
                  <a:lnTo>
                    <a:pt x="140" y="72"/>
                  </a:lnTo>
                  <a:lnTo>
                    <a:pt x="147" y="65"/>
                  </a:lnTo>
                  <a:lnTo>
                    <a:pt x="158" y="60"/>
                  </a:lnTo>
                  <a:lnTo>
                    <a:pt x="162" y="56"/>
                  </a:lnTo>
                  <a:lnTo>
                    <a:pt x="166" y="53"/>
                  </a:lnTo>
                  <a:lnTo>
                    <a:pt x="173" y="49"/>
                  </a:lnTo>
                  <a:lnTo>
                    <a:pt x="177" y="46"/>
                  </a:lnTo>
                  <a:lnTo>
                    <a:pt x="188" y="41"/>
                  </a:lnTo>
                  <a:lnTo>
                    <a:pt x="196" y="34"/>
                  </a:lnTo>
                  <a:lnTo>
                    <a:pt x="205" y="27"/>
                  </a:lnTo>
                  <a:lnTo>
                    <a:pt x="213" y="22"/>
                  </a:lnTo>
                  <a:lnTo>
                    <a:pt x="218" y="17"/>
                  </a:lnTo>
                  <a:lnTo>
                    <a:pt x="224" y="14"/>
                  </a:lnTo>
                  <a:lnTo>
                    <a:pt x="229" y="10"/>
                  </a:lnTo>
                  <a:lnTo>
                    <a:pt x="231" y="10"/>
                  </a:lnTo>
                  <a:lnTo>
                    <a:pt x="231" y="7"/>
                  </a:lnTo>
                  <a:lnTo>
                    <a:pt x="229" y="3"/>
                  </a:lnTo>
                  <a:lnTo>
                    <a:pt x="224" y="2"/>
                  </a:lnTo>
                  <a:lnTo>
                    <a:pt x="224" y="0"/>
                  </a:lnTo>
                  <a:lnTo>
                    <a:pt x="22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77"/>
            <p:cNvSpPr>
              <a:spLocks/>
            </p:cNvSpPr>
            <p:nvPr/>
          </p:nvSpPr>
          <p:spPr bwMode="auto">
            <a:xfrm>
              <a:off x="2895" y="2372"/>
              <a:ext cx="295" cy="222"/>
            </a:xfrm>
            <a:custGeom>
              <a:avLst/>
              <a:gdLst>
                <a:gd name="T0" fmla="*/ 2 w 295"/>
                <a:gd name="T1" fmla="*/ 150 h 222"/>
                <a:gd name="T2" fmla="*/ 0 w 295"/>
                <a:gd name="T3" fmla="*/ 168 h 222"/>
                <a:gd name="T4" fmla="*/ 7 w 295"/>
                <a:gd name="T5" fmla="*/ 185 h 222"/>
                <a:gd name="T6" fmla="*/ 19 w 295"/>
                <a:gd name="T7" fmla="*/ 197 h 222"/>
                <a:gd name="T8" fmla="*/ 37 w 295"/>
                <a:gd name="T9" fmla="*/ 209 h 222"/>
                <a:gd name="T10" fmla="*/ 54 w 295"/>
                <a:gd name="T11" fmla="*/ 217 h 222"/>
                <a:gd name="T12" fmla="*/ 80 w 295"/>
                <a:gd name="T13" fmla="*/ 222 h 222"/>
                <a:gd name="T14" fmla="*/ 93 w 295"/>
                <a:gd name="T15" fmla="*/ 222 h 222"/>
                <a:gd name="T16" fmla="*/ 110 w 295"/>
                <a:gd name="T17" fmla="*/ 219 h 222"/>
                <a:gd name="T18" fmla="*/ 127 w 295"/>
                <a:gd name="T19" fmla="*/ 216 h 222"/>
                <a:gd name="T20" fmla="*/ 146 w 295"/>
                <a:gd name="T21" fmla="*/ 209 h 222"/>
                <a:gd name="T22" fmla="*/ 166 w 295"/>
                <a:gd name="T23" fmla="*/ 198 h 222"/>
                <a:gd name="T24" fmla="*/ 185 w 295"/>
                <a:gd name="T25" fmla="*/ 188 h 222"/>
                <a:gd name="T26" fmla="*/ 200 w 295"/>
                <a:gd name="T27" fmla="*/ 178 h 222"/>
                <a:gd name="T28" fmla="*/ 217 w 295"/>
                <a:gd name="T29" fmla="*/ 166 h 222"/>
                <a:gd name="T30" fmla="*/ 233 w 295"/>
                <a:gd name="T31" fmla="*/ 154 h 222"/>
                <a:gd name="T32" fmla="*/ 248 w 295"/>
                <a:gd name="T33" fmla="*/ 140 h 222"/>
                <a:gd name="T34" fmla="*/ 258 w 295"/>
                <a:gd name="T35" fmla="*/ 127 h 222"/>
                <a:gd name="T36" fmla="*/ 271 w 295"/>
                <a:gd name="T37" fmla="*/ 111 h 222"/>
                <a:gd name="T38" fmla="*/ 280 w 295"/>
                <a:gd name="T39" fmla="*/ 96 h 222"/>
                <a:gd name="T40" fmla="*/ 289 w 295"/>
                <a:gd name="T41" fmla="*/ 80 h 222"/>
                <a:gd name="T42" fmla="*/ 293 w 295"/>
                <a:gd name="T43" fmla="*/ 61 h 222"/>
                <a:gd name="T44" fmla="*/ 295 w 295"/>
                <a:gd name="T45" fmla="*/ 46 h 222"/>
                <a:gd name="T46" fmla="*/ 291 w 295"/>
                <a:gd name="T47" fmla="*/ 34 h 222"/>
                <a:gd name="T48" fmla="*/ 280 w 295"/>
                <a:gd name="T49" fmla="*/ 17 h 222"/>
                <a:gd name="T50" fmla="*/ 261 w 295"/>
                <a:gd name="T51" fmla="*/ 5 h 222"/>
                <a:gd name="T52" fmla="*/ 241 w 295"/>
                <a:gd name="T53" fmla="*/ 0 h 222"/>
                <a:gd name="T54" fmla="*/ 226 w 295"/>
                <a:gd name="T55" fmla="*/ 0 h 222"/>
                <a:gd name="T56" fmla="*/ 226 w 295"/>
                <a:gd name="T57" fmla="*/ 7 h 222"/>
                <a:gd name="T58" fmla="*/ 230 w 295"/>
                <a:gd name="T59" fmla="*/ 12 h 222"/>
                <a:gd name="T60" fmla="*/ 243 w 295"/>
                <a:gd name="T61" fmla="*/ 12 h 222"/>
                <a:gd name="T62" fmla="*/ 261 w 295"/>
                <a:gd name="T63" fmla="*/ 19 h 222"/>
                <a:gd name="T64" fmla="*/ 273 w 295"/>
                <a:gd name="T65" fmla="*/ 31 h 222"/>
                <a:gd name="T66" fmla="*/ 276 w 295"/>
                <a:gd name="T67" fmla="*/ 44 h 222"/>
                <a:gd name="T68" fmla="*/ 278 w 295"/>
                <a:gd name="T69" fmla="*/ 60 h 222"/>
                <a:gd name="T70" fmla="*/ 273 w 295"/>
                <a:gd name="T71" fmla="*/ 73 h 222"/>
                <a:gd name="T72" fmla="*/ 269 w 295"/>
                <a:gd name="T73" fmla="*/ 85 h 222"/>
                <a:gd name="T74" fmla="*/ 263 w 295"/>
                <a:gd name="T75" fmla="*/ 94 h 222"/>
                <a:gd name="T76" fmla="*/ 254 w 295"/>
                <a:gd name="T77" fmla="*/ 106 h 222"/>
                <a:gd name="T78" fmla="*/ 239 w 295"/>
                <a:gd name="T79" fmla="*/ 121 h 222"/>
                <a:gd name="T80" fmla="*/ 222 w 295"/>
                <a:gd name="T81" fmla="*/ 138 h 222"/>
                <a:gd name="T82" fmla="*/ 202 w 295"/>
                <a:gd name="T83" fmla="*/ 156 h 222"/>
                <a:gd name="T84" fmla="*/ 185 w 295"/>
                <a:gd name="T85" fmla="*/ 171 h 222"/>
                <a:gd name="T86" fmla="*/ 164 w 295"/>
                <a:gd name="T87" fmla="*/ 183 h 222"/>
                <a:gd name="T88" fmla="*/ 146 w 295"/>
                <a:gd name="T89" fmla="*/ 193 h 222"/>
                <a:gd name="T90" fmla="*/ 129 w 295"/>
                <a:gd name="T91" fmla="*/ 200 h 222"/>
                <a:gd name="T92" fmla="*/ 114 w 295"/>
                <a:gd name="T93" fmla="*/ 207 h 222"/>
                <a:gd name="T94" fmla="*/ 86 w 295"/>
                <a:gd name="T95" fmla="*/ 210 h 222"/>
                <a:gd name="T96" fmla="*/ 58 w 295"/>
                <a:gd name="T97" fmla="*/ 204 h 222"/>
                <a:gd name="T98" fmla="*/ 32 w 295"/>
                <a:gd name="T99" fmla="*/ 190 h 222"/>
                <a:gd name="T100" fmla="*/ 22 w 295"/>
                <a:gd name="T101" fmla="*/ 174 h 222"/>
                <a:gd name="T102" fmla="*/ 22 w 295"/>
                <a:gd name="T103" fmla="*/ 156 h 222"/>
                <a:gd name="T104" fmla="*/ 26 w 295"/>
                <a:gd name="T105" fmla="*/ 147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95" h="222">
                  <a:moveTo>
                    <a:pt x="7" y="147"/>
                  </a:moveTo>
                  <a:lnTo>
                    <a:pt x="4" y="147"/>
                  </a:lnTo>
                  <a:lnTo>
                    <a:pt x="2" y="150"/>
                  </a:lnTo>
                  <a:lnTo>
                    <a:pt x="2" y="154"/>
                  </a:lnTo>
                  <a:lnTo>
                    <a:pt x="0" y="161"/>
                  </a:lnTo>
                  <a:lnTo>
                    <a:pt x="0" y="168"/>
                  </a:lnTo>
                  <a:lnTo>
                    <a:pt x="2" y="176"/>
                  </a:lnTo>
                  <a:lnTo>
                    <a:pt x="4" y="180"/>
                  </a:lnTo>
                  <a:lnTo>
                    <a:pt x="7" y="185"/>
                  </a:lnTo>
                  <a:lnTo>
                    <a:pt x="11" y="188"/>
                  </a:lnTo>
                  <a:lnTo>
                    <a:pt x="15" y="193"/>
                  </a:lnTo>
                  <a:lnTo>
                    <a:pt x="19" y="197"/>
                  </a:lnTo>
                  <a:lnTo>
                    <a:pt x="24" y="200"/>
                  </a:lnTo>
                  <a:lnTo>
                    <a:pt x="30" y="204"/>
                  </a:lnTo>
                  <a:lnTo>
                    <a:pt x="37" y="209"/>
                  </a:lnTo>
                  <a:lnTo>
                    <a:pt x="41" y="212"/>
                  </a:lnTo>
                  <a:lnTo>
                    <a:pt x="47" y="214"/>
                  </a:lnTo>
                  <a:lnTo>
                    <a:pt x="54" y="217"/>
                  </a:lnTo>
                  <a:lnTo>
                    <a:pt x="63" y="221"/>
                  </a:lnTo>
                  <a:lnTo>
                    <a:pt x="71" y="221"/>
                  </a:lnTo>
                  <a:lnTo>
                    <a:pt x="80" y="222"/>
                  </a:lnTo>
                  <a:lnTo>
                    <a:pt x="84" y="222"/>
                  </a:lnTo>
                  <a:lnTo>
                    <a:pt x="88" y="222"/>
                  </a:lnTo>
                  <a:lnTo>
                    <a:pt x="93" y="222"/>
                  </a:lnTo>
                  <a:lnTo>
                    <a:pt x="99" y="222"/>
                  </a:lnTo>
                  <a:lnTo>
                    <a:pt x="103" y="221"/>
                  </a:lnTo>
                  <a:lnTo>
                    <a:pt x="110" y="219"/>
                  </a:lnTo>
                  <a:lnTo>
                    <a:pt x="114" y="217"/>
                  </a:lnTo>
                  <a:lnTo>
                    <a:pt x="121" y="217"/>
                  </a:lnTo>
                  <a:lnTo>
                    <a:pt x="127" y="216"/>
                  </a:lnTo>
                  <a:lnTo>
                    <a:pt x="134" y="214"/>
                  </a:lnTo>
                  <a:lnTo>
                    <a:pt x="140" y="212"/>
                  </a:lnTo>
                  <a:lnTo>
                    <a:pt x="146" y="209"/>
                  </a:lnTo>
                  <a:lnTo>
                    <a:pt x="153" y="205"/>
                  </a:lnTo>
                  <a:lnTo>
                    <a:pt x="159" y="202"/>
                  </a:lnTo>
                  <a:lnTo>
                    <a:pt x="166" y="198"/>
                  </a:lnTo>
                  <a:lnTo>
                    <a:pt x="172" y="195"/>
                  </a:lnTo>
                  <a:lnTo>
                    <a:pt x="179" y="192"/>
                  </a:lnTo>
                  <a:lnTo>
                    <a:pt x="185" y="188"/>
                  </a:lnTo>
                  <a:lnTo>
                    <a:pt x="189" y="185"/>
                  </a:lnTo>
                  <a:lnTo>
                    <a:pt x="196" y="181"/>
                  </a:lnTo>
                  <a:lnTo>
                    <a:pt x="200" y="178"/>
                  </a:lnTo>
                  <a:lnTo>
                    <a:pt x="207" y="174"/>
                  </a:lnTo>
                  <a:lnTo>
                    <a:pt x="213" y="171"/>
                  </a:lnTo>
                  <a:lnTo>
                    <a:pt x="217" y="166"/>
                  </a:lnTo>
                  <a:lnTo>
                    <a:pt x="222" y="162"/>
                  </a:lnTo>
                  <a:lnTo>
                    <a:pt x="228" y="157"/>
                  </a:lnTo>
                  <a:lnTo>
                    <a:pt x="233" y="154"/>
                  </a:lnTo>
                  <a:lnTo>
                    <a:pt x="239" y="150"/>
                  </a:lnTo>
                  <a:lnTo>
                    <a:pt x="243" y="145"/>
                  </a:lnTo>
                  <a:lnTo>
                    <a:pt x="248" y="140"/>
                  </a:lnTo>
                  <a:lnTo>
                    <a:pt x="250" y="135"/>
                  </a:lnTo>
                  <a:lnTo>
                    <a:pt x="256" y="132"/>
                  </a:lnTo>
                  <a:lnTo>
                    <a:pt x="258" y="127"/>
                  </a:lnTo>
                  <a:lnTo>
                    <a:pt x="263" y="121"/>
                  </a:lnTo>
                  <a:lnTo>
                    <a:pt x="267" y="116"/>
                  </a:lnTo>
                  <a:lnTo>
                    <a:pt x="271" y="111"/>
                  </a:lnTo>
                  <a:lnTo>
                    <a:pt x="273" y="106"/>
                  </a:lnTo>
                  <a:lnTo>
                    <a:pt x="276" y="101"/>
                  </a:lnTo>
                  <a:lnTo>
                    <a:pt x="280" y="96"/>
                  </a:lnTo>
                  <a:lnTo>
                    <a:pt x="282" y="91"/>
                  </a:lnTo>
                  <a:lnTo>
                    <a:pt x="284" y="85"/>
                  </a:lnTo>
                  <a:lnTo>
                    <a:pt x="289" y="80"/>
                  </a:lnTo>
                  <a:lnTo>
                    <a:pt x="289" y="73"/>
                  </a:lnTo>
                  <a:lnTo>
                    <a:pt x="293" y="68"/>
                  </a:lnTo>
                  <a:lnTo>
                    <a:pt x="293" y="61"/>
                  </a:lnTo>
                  <a:lnTo>
                    <a:pt x="295" y="56"/>
                  </a:lnTo>
                  <a:lnTo>
                    <a:pt x="295" y="51"/>
                  </a:lnTo>
                  <a:lnTo>
                    <a:pt x="295" y="46"/>
                  </a:lnTo>
                  <a:lnTo>
                    <a:pt x="295" y="43"/>
                  </a:lnTo>
                  <a:lnTo>
                    <a:pt x="293" y="37"/>
                  </a:lnTo>
                  <a:lnTo>
                    <a:pt x="291" y="34"/>
                  </a:lnTo>
                  <a:lnTo>
                    <a:pt x="291" y="31"/>
                  </a:lnTo>
                  <a:lnTo>
                    <a:pt x="286" y="22"/>
                  </a:lnTo>
                  <a:lnTo>
                    <a:pt x="280" y="17"/>
                  </a:lnTo>
                  <a:lnTo>
                    <a:pt x="273" y="12"/>
                  </a:lnTo>
                  <a:lnTo>
                    <a:pt x="269" y="10"/>
                  </a:lnTo>
                  <a:lnTo>
                    <a:pt x="261" y="5"/>
                  </a:lnTo>
                  <a:lnTo>
                    <a:pt x="254" y="3"/>
                  </a:lnTo>
                  <a:lnTo>
                    <a:pt x="245" y="0"/>
                  </a:lnTo>
                  <a:lnTo>
                    <a:pt x="241" y="0"/>
                  </a:lnTo>
                  <a:lnTo>
                    <a:pt x="235" y="0"/>
                  </a:lnTo>
                  <a:lnTo>
                    <a:pt x="230" y="0"/>
                  </a:lnTo>
                  <a:lnTo>
                    <a:pt x="226" y="0"/>
                  </a:lnTo>
                  <a:lnTo>
                    <a:pt x="226" y="0"/>
                  </a:lnTo>
                  <a:lnTo>
                    <a:pt x="224" y="3"/>
                  </a:lnTo>
                  <a:lnTo>
                    <a:pt x="226" y="7"/>
                  </a:lnTo>
                  <a:lnTo>
                    <a:pt x="228" y="12"/>
                  </a:lnTo>
                  <a:lnTo>
                    <a:pt x="230" y="12"/>
                  </a:lnTo>
                  <a:lnTo>
                    <a:pt x="230" y="12"/>
                  </a:lnTo>
                  <a:lnTo>
                    <a:pt x="235" y="12"/>
                  </a:lnTo>
                  <a:lnTo>
                    <a:pt x="237" y="12"/>
                  </a:lnTo>
                  <a:lnTo>
                    <a:pt x="243" y="12"/>
                  </a:lnTo>
                  <a:lnTo>
                    <a:pt x="248" y="12"/>
                  </a:lnTo>
                  <a:lnTo>
                    <a:pt x="254" y="15"/>
                  </a:lnTo>
                  <a:lnTo>
                    <a:pt x="261" y="19"/>
                  </a:lnTo>
                  <a:lnTo>
                    <a:pt x="267" y="25"/>
                  </a:lnTo>
                  <a:lnTo>
                    <a:pt x="271" y="27"/>
                  </a:lnTo>
                  <a:lnTo>
                    <a:pt x="273" y="31"/>
                  </a:lnTo>
                  <a:lnTo>
                    <a:pt x="273" y="36"/>
                  </a:lnTo>
                  <a:lnTo>
                    <a:pt x="276" y="41"/>
                  </a:lnTo>
                  <a:lnTo>
                    <a:pt x="276" y="44"/>
                  </a:lnTo>
                  <a:lnTo>
                    <a:pt x="278" y="49"/>
                  </a:lnTo>
                  <a:lnTo>
                    <a:pt x="278" y="55"/>
                  </a:lnTo>
                  <a:lnTo>
                    <a:pt x="278" y="60"/>
                  </a:lnTo>
                  <a:lnTo>
                    <a:pt x="276" y="65"/>
                  </a:lnTo>
                  <a:lnTo>
                    <a:pt x="273" y="68"/>
                  </a:lnTo>
                  <a:lnTo>
                    <a:pt x="273" y="73"/>
                  </a:lnTo>
                  <a:lnTo>
                    <a:pt x="273" y="79"/>
                  </a:lnTo>
                  <a:lnTo>
                    <a:pt x="271" y="82"/>
                  </a:lnTo>
                  <a:lnTo>
                    <a:pt x="269" y="85"/>
                  </a:lnTo>
                  <a:lnTo>
                    <a:pt x="267" y="89"/>
                  </a:lnTo>
                  <a:lnTo>
                    <a:pt x="267" y="92"/>
                  </a:lnTo>
                  <a:lnTo>
                    <a:pt x="263" y="94"/>
                  </a:lnTo>
                  <a:lnTo>
                    <a:pt x="261" y="97"/>
                  </a:lnTo>
                  <a:lnTo>
                    <a:pt x="258" y="101"/>
                  </a:lnTo>
                  <a:lnTo>
                    <a:pt x="254" y="106"/>
                  </a:lnTo>
                  <a:lnTo>
                    <a:pt x="250" y="111"/>
                  </a:lnTo>
                  <a:lnTo>
                    <a:pt x="245" y="116"/>
                  </a:lnTo>
                  <a:lnTo>
                    <a:pt x="239" y="121"/>
                  </a:lnTo>
                  <a:lnTo>
                    <a:pt x="235" y="128"/>
                  </a:lnTo>
                  <a:lnTo>
                    <a:pt x="228" y="133"/>
                  </a:lnTo>
                  <a:lnTo>
                    <a:pt x="222" y="138"/>
                  </a:lnTo>
                  <a:lnTo>
                    <a:pt x="215" y="145"/>
                  </a:lnTo>
                  <a:lnTo>
                    <a:pt x="211" y="150"/>
                  </a:lnTo>
                  <a:lnTo>
                    <a:pt x="202" y="156"/>
                  </a:lnTo>
                  <a:lnTo>
                    <a:pt x="198" y="162"/>
                  </a:lnTo>
                  <a:lnTo>
                    <a:pt x="189" y="166"/>
                  </a:lnTo>
                  <a:lnTo>
                    <a:pt x="185" y="171"/>
                  </a:lnTo>
                  <a:lnTo>
                    <a:pt x="177" y="176"/>
                  </a:lnTo>
                  <a:lnTo>
                    <a:pt x="170" y="180"/>
                  </a:lnTo>
                  <a:lnTo>
                    <a:pt x="164" y="183"/>
                  </a:lnTo>
                  <a:lnTo>
                    <a:pt x="157" y="186"/>
                  </a:lnTo>
                  <a:lnTo>
                    <a:pt x="151" y="190"/>
                  </a:lnTo>
                  <a:lnTo>
                    <a:pt x="146" y="193"/>
                  </a:lnTo>
                  <a:lnTo>
                    <a:pt x="140" y="195"/>
                  </a:lnTo>
                  <a:lnTo>
                    <a:pt x="134" y="198"/>
                  </a:lnTo>
                  <a:lnTo>
                    <a:pt x="129" y="200"/>
                  </a:lnTo>
                  <a:lnTo>
                    <a:pt x="123" y="202"/>
                  </a:lnTo>
                  <a:lnTo>
                    <a:pt x="118" y="204"/>
                  </a:lnTo>
                  <a:lnTo>
                    <a:pt x="114" y="207"/>
                  </a:lnTo>
                  <a:lnTo>
                    <a:pt x="106" y="209"/>
                  </a:lnTo>
                  <a:lnTo>
                    <a:pt x="97" y="210"/>
                  </a:lnTo>
                  <a:lnTo>
                    <a:pt x="86" y="210"/>
                  </a:lnTo>
                  <a:lnTo>
                    <a:pt x="78" y="209"/>
                  </a:lnTo>
                  <a:lnTo>
                    <a:pt x="67" y="207"/>
                  </a:lnTo>
                  <a:lnTo>
                    <a:pt x="58" y="204"/>
                  </a:lnTo>
                  <a:lnTo>
                    <a:pt x="47" y="198"/>
                  </a:lnTo>
                  <a:lnTo>
                    <a:pt x="39" y="195"/>
                  </a:lnTo>
                  <a:lnTo>
                    <a:pt x="32" y="190"/>
                  </a:lnTo>
                  <a:lnTo>
                    <a:pt x="26" y="185"/>
                  </a:lnTo>
                  <a:lnTo>
                    <a:pt x="22" y="180"/>
                  </a:lnTo>
                  <a:lnTo>
                    <a:pt x="22" y="174"/>
                  </a:lnTo>
                  <a:lnTo>
                    <a:pt x="19" y="168"/>
                  </a:lnTo>
                  <a:lnTo>
                    <a:pt x="22" y="162"/>
                  </a:lnTo>
                  <a:lnTo>
                    <a:pt x="22" y="156"/>
                  </a:lnTo>
                  <a:lnTo>
                    <a:pt x="24" y="152"/>
                  </a:lnTo>
                  <a:lnTo>
                    <a:pt x="26" y="149"/>
                  </a:lnTo>
                  <a:lnTo>
                    <a:pt x="26" y="147"/>
                  </a:lnTo>
                  <a:lnTo>
                    <a:pt x="7" y="147"/>
                  </a:lnTo>
                  <a:lnTo>
                    <a:pt x="7" y="1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78"/>
            <p:cNvSpPr>
              <a:spLocks/>
            </p:cNvSpPr>
            <p:nvPr/>
          </p:nvSpPr>
          <p:spPr bwMode="auto">
            <a:xfrm>
              <a:off x="3145" y="2920"/>
              <a:ext cx="92" cy="183"/>
            </a:xfrm>
            <a:custGeom>
              <a:avLst/>
              <a:gdLst>
                <a:gd name="T0" fmla="*/ 75 w 92"/>
                <a:gd name="T1" fmla="*/ 5 h 183"/>
                <a:gd name="T2" fmla="*/ 71 w 92"/>
                <a:gd name="T3" fmla="*/ 13 h 183"/>
                <a:gd name="T4" fmla="*/ 69 w 92"/>
                <a:gd name="T5" fmla="*/ 22 h 183"/>
                <a:gd name="T6" fmla="*/ 62 w 92"/>
                <a:gd name="T7" fmla="*/ 34 h 183"/>
                <a:gd name="T8" fmla="*/ 56 w 92"/>
                <a:gd name="T9" fmla="*/ 46 h 183"/>
                <a:gd name="T10" fmla="*/ 49 w 92"/>
                <a:gd name="T11" fmla="*/ 61 h 183"/>
                <a:gd name="T12" fmla="*/ 43 w 92"/>
                <a:gd name="T13" fmla="*/ 77 h 183"/>
                <a:gd name="T14" fmla="*/ 34 w 92"/>
                <a:gd name="T15" fmla="*/ 92 h 183"/>
                <a:gd name="T16" fmla="*/ 28 w 92"/>
                <a:gd name="T17" fmla="*/ 108 h 183"/>
                <a:gd name="T18" fmla="*/ 21 w 92"/>
                <a:gd name="T19" fmla="*/ 123 h 183"/>
                <a:gd name="T20" fmla="*/ 15 w 92"/>
                <a:gd name="T21" fmla="*/ 137 h 183"/>
                <a:gd name="T22" fmla="*/ 8 w 92"/>
                <a:gd name="T23" fmla="*/ 149 h 183"/>
                <a:gd name="T24" fmla="*/ 4 w 92"/>
                <a:gd name="T25" fmla="*/ 159 h 183"/>
                <a:gd name="T26" fmla="*/ 0 w 92"/>
                <a:gd name="T27" fmla="*/ 169 h 183"/>
                <a:gd name="T28" fmla="*/ 2 w 92"/>
                <a:gd name="T29" fmla="*/ 178 h 183"/>
                <a:gd name="T30" fmla="*/ 11 w 92"/>
                <a:gd name="T31" fmla="*/ 183 h 183"/>
                <a:gd name="T32" fmla="*/ 19 w 92"/>
                <a:gd name="T33" fmla="*/ 174 h 183"/>
                <a:gd name="T34" fmla="*/ 23 w 92"/>
                <a:gd name="T35" fmla="*/ 164 h 183"/>
                <a:gd name="T36" fmla="*/ 30 w 92"/>
                <a:gd name="T37" fmla="*/ 154 h 183"/>
                <a:gd name="T38" fmla="*/ 34 w 92"/>
                <a:gd name="T39" fmla="*/ 142 h 183"/>
                <a:gd name="T40" fmla="*/ 41 w 92"/>
                <a:gd name="T41" fmla="*/ 128 h 183"/>
                <a:gd name="T42" fmla="*/ 45 w 92"/>
                <a:gd name="T43" fmla="*/ 114 h 183"/>
                <a:gd name="T44" fmla="*/ 54 w 92"/>
                <a:gd name="T45" fmla="*/ 99 h 183"/>
                <a:gd name="T46" fmla="*/ 60 w 92"/>
                <a:gd name="T47" fmla="*/ 84 h 183"/>
                <a:gd name="T48" fmla="*/ 66 w 92"/>
                <a:gd name="T49" fmla="*/ 68 h 183"/>
                <a:gd name="T50" fmla="*/ 73 w 92"/>
                <a:gd name="T51" fmla="*/ 54 h 183"/>
                <a:gd name="T52" fmla="*/ 77 w 92"/>
                <a:gd name="T53" fmla="*/ 41 h 183"/>
                <a:gd name="T54" fmla="*/ 82 w 92"/>
                <a:gd name="T55" fmla="*/ 29 h 183"/>
                <a:gd name="T56" fmla="*/ 86 w 92"/>
                <a:gd name="T57" fmla="*/ 19 h 183"/>
                <a:gd name="T58" fmla="*/ 90 w 92"/>
                <a:gd name="T59" fmla="*/ 8 h 183"/>
                <a:gd name="T60" fmla="*/ 90 w 92"/>
                <a:gd name="T61" fmla="*/ 0 h 183"/>
                <a:gd name="T62" fmla="*/ 79 w 92"/>
                <a:gd name="T63" fmla="*/ 1 h 183"/>
                <a:gd name="T64" fmla="*/ 77 w 92"/>
                <a:gd name="T65" fmla="*/ 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2" h="183">
                  <a:moveTo>
                    <a:pt x="77" y="3"/>
                  </a:moveTo>
                  <a:lnTo>
                    <a:pt x="75" y="5"/>
                  </a:lnTo>
                  <a:lnTo>
                    <a:pt x="75" y="10"/>
                  </a:lnTo>
                  <a:lnTo>
                    <a:pt x="71" y="13"/>
                  </a:lnTo>
                  <a:lnTo>
                    <a:pt x="69" y="17"/>
                  </a:lnTo>
                  <a:lnTo>
                    <a:pt x="69" y="22"/>
                  </a:lnTo>
                  <a:lnTo>
                    <a:pt x="66" y="29"/>
                  </a:lnTo>
                  <a:lnTo>
                    <a:pt x="62" y="34"/>
                  </a:lnTo>
                  <a:lnTo>
                    <a:pt x="60" y="41"/>
                  </a:lnTo>
                  <a:lnTo>
                    <a:pt x="56" y="46"/>
                  </a:lnTo>
                  <a:lnTo>
                    <a:pt x="51" y="54"/>
                  </a:lnTo>
                  <a:lnTo>
                    <a:pt x="49" y="61"/>
                  </a:lnTo>
                  <a:lnTo>
                    <a:pt x="45" y="70"/>
                  </a:lnTo>
                  <a:lnTo>
                    <a:pt x="43" y="77"/>
                  </a:lnTo>
                  <a:lnTo>
                    <a:pt x="39" y="85"/>
                  </a:lnTo>
                  <a:lnTo>
                    <a:pt x="34" y="92"/>
                  </a:lnTo>
                  <a:lnTo>
                    <a:pt x="30" y="99"/>
                  </a:lnTo>
                  <a:lnTo>
                    <a:pt x="28" y="108"/>
                  </a:lnTo>
                  <a:lnTo>
                    <a:pt x="23" y="116"/>
                  </a:lnTo>
                  <a:lnTo>
                    <a:pt x="21" y="123"/>
                  </a:lnTo>
                  <a:lnTo>
                    <a:pt x="17" y="130"/>
                  </a:lnTo>
                  <a:lnTo>
                    <a:pt x="15" y="137"/>
                  </a:lnTo>
                  <a:lnTo>
                    <a:pt x="13" y="144"/>
                  </a:lnTo>
                  <a:lnTo>
                    <a:pt x="8" y="149"/>
                  </a:lnTo>
                  <a:lnTo>
                    <a:pt x="6" y="154"/>
                  </a:lnTo>
                  <a:lnTo>
                    <a:pt x="4" y="159"/>
                  </a:lnTo>
                  <a:lnTo>
                    <a:pt x="4" y="164"/>
                  </a:lnTo>
                  <a:lnTo>
                    <a:pt x="0" y="169"/>
                  </a:lnTo>
                  <a:lnTo>
                    <a:pt x="0" y="173"/>
                  </a:lnTo>
                  <a:lnTo>
                    <a:pt x="2" y="178"/>
                  </a:lnTo>
                  <a:lnTo>
                    <a:pt x="6" y="181"/>
                  </a:lnTo>
                  <a:lnTo>
                    <a:pt x="11" y="183"/>
                  </a:lnTo>
                  <a:lnTo>
                    <a:pt x="17" y="179"/>
                  </a:lnTo>
                  <a:lnTo>
                    <a:pt x="19" y="174"/>
                  </a:lnTo>
                  <a:lnTo>
                    <a:pt x="23" y="169"/>
                  </a:lnTo>
                  <a:lnTo>
                    <a:pt x="23" y="164"/>
                  </a:lnTo>
                  <a:lnTo>
                    <a:pt x="26" y="159"/>
                  </a:lnTo>
                  <a:lnTo>
                    <a:pt x="30" y="154"/>
                  </a:lnTo>
                  <a:lnTo>
                    <a:pt x="32" y="149"/>
                  </a:lnTo>
                  <a:lnTo>
                    <a:pt x="34" y="142"/>
                  </a:lnTo>
                  <a:lnTo>
                    <a:pt x="39" y="135"/>
                  </a:lnTo>
                  <a:lnTo>
                    <a:pt x="41" y="128"/>
                  </a:lnTo>
                  <a:lnTo>
                    <a:pt x="43" y="123"/>
                  </a:lnTo>
                  <a:lnTo>
                    <a:pt x="45" y="114"/>
                  </a:lnTo>
                  <a:lnTo>
                    <a:pt x="49" y="108"/>
                  </a:lnTo>
                  <a:lnTo>
                    <a:pt x="54" y="99"/>
                  </a:lnTo>
                  <a:lnTo>
                    <a:pt x="58" y="92"/>
                  </a:lnTo>
                  <a:lnTo>
                    <a:pt x="60" y="84"/>
                  </a:lnTo>
                  <a:lnTo>
                    <a:pt x="62" y="77"/>
                  </a:lnTo>
                  <a:lnTo>
                    <a:pt x="66" y="68"/>
                  </a:lnTo>
                  <a:lnTo>
                    <a:pt x="69" y="61"/>
                  </a:lnTo>
                  <a:lnTo>
                    <a:pt x="73" y="54"/>
                  </a:lnTo>
                  <a:lnTo>
                    <a:pt x="75" y="48"/>
                  </a:lnTo>
                  <a:lnTo>
                    <a:pt x="77" y="41"/>
                  </a:lnTo>
                  <a:lnTo>
                    <a:pt x="82" y="34"/>
                  </a:lnTo>
                  <a:lnTo>
                    <a:pt x="82" y="29"/>
                  </a:lnTo>
                  <a:lnTo>
                    <a:pt x="84" y="24"/>
                  </a:lnTo>
                  <a:lnTo>
                    <a:pt x="86" y="19"/>
                  </a:lnTo>
                  <a:lnTo>
                    <a:pt x="88" y="15"/>
                  </a:lnTo>
                  <a:lnTo>
                    <a:pt x="90" y="8"/>
                  </a:lnTo>
                  <a:lnTo>
                    <a:pt x="92" y="5"/>
                  </a:lnTo>
                  <a:lnTo>
                    <a:pt x="90" y="0"/>
                  </a:lnTo>
                  <a:lnTo>
                    <a:pt x="86" y="0"/>
                  </a:lnTo>
                  <a:lnTo>
                    <a:pt x="79" y="1"/>
                  </a:lnTo>
                  <a:lnTo>
                    <a:pt x="77" y="3"/>
                  </a:lnTo>
                  <a:lnTo>
                    <a:pt x="77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79"/>
            <p:cNvSpPr>
              <a:spLocks/>
            </p:cNvSpPr>
            <p:nvPr/>
          </p:nvSpPr>
          <p:spPr bwMode="auto">
            <a:xfrm>
              <a:off x="3016" y="2885"/>
              <a:ext cx="221" cy="233"/>
            </a:xfrm>
            <a:custGeom>
              <a:avLst/>
              <a:gdLst>
                <a:gd name="T0" fmla="*/ 221 w 221"/>
                <a:gd name="T1" fmla="*/ 38 h 233"/>
                <a:gd name="T2" fmla="*/ 221 w 221"/>
                <a:gd name="T3" fmla="*/ 21 h 233"/>
                <a:gd name="T4" fmla="*/ 211 w 221"/>
                <a:gd name="T5" fmla="*/ 4 h 233"/>
                <a:gd name="T6" fmla="*/ 191 w 221"/>
                <a:gd name="T7" fmla="*/ 0 h 233"/>
                <a:gd name="T8" fmla="*/ 172 w 221"/>
                <a:gd name="T9" fmla="*/ 2 h 233"/>
                <a:gd name="T10" fmla="*/ 152 w 221"/>
                <a:gd name="T11" fmla="*/ 6 h 233"/>
                <a:gd name="T12" fmla="*/ 135 w 221"/>
                <a:gd name="T13" fmla="*/ 12 h 233"/>
                <a:gd name="T14" fmla="*/ 114 w 221"/>
                <a:gd name="T15" fmla="*/ 21 h 233"/>
                <a:gd name="T16" fmla="*/ 94 w 221"/>
                <a:gd name="T17" fmla="*/ 33 h 233"/>
                <a:gd name="T18" fmla="*/ 73 w 221"/>
                <a:gd name="T19" fmla="*/ 47 h 233"/>
                <a:gd name="T20" fmla="*/ 56 w 221"/>
                <a:gd name="T21" fmla="*/ 66 h 233"/>
                <a:gd name="T22" fmla="*/ 41 w 221"/>
                <a:gd name="T23" fmla="*/ 83 h 233"/>
                <a:gd name="T24" fmla="*/ 34 w 221"/>
                <a:gd name="T25" fmla="*/ 96 h 233"/>
                <a:gd name="T26" fmla="*/ 19 w 221"/>
                <a:gd name="T27" fmla="*/ 117 h 233"/>
                <a:gd name="T28" fmla="*/ 8 w 221"/>
                <a:gd name="T29" fmla="*/ 137 h 233"/>
                <a:gd name="T30" fmla="*/ 2 w 221"/>
                <a:gd name="T31" fmla="*/ 155 h 233"/>
                <a:gd name="T32" fmla="*/ 0 w 221"/>
                <a:gd name="T33" fmla="*/ 170 h 233"/>
                <a:gd name="T34" fmla="*/ 0 w 221"/>
                <a:gd name="T35" fmla="*/ 180 h 233"/>
                <a:gd name="T36" fmla="*/ 6 w 221"/>
                <a:gd name="T37" fmla="*/ 199 h 233"/>
                <a:gd name="T38" fmla="*/ 15 w 221"/>
                <a:gd name="T39" fmla="*/ 213 h 233"/>
                <a:gd name="T40" fmla="*/ 32 w 221"/>
                <a:gd name="T41" fmla="*/ 226 h 233"/>
                <a:gd name="T42" fmla="*/ 49 w 221"/>
                <a:gd name="T43" fmla="*/ 232 h 233"/>
                <a:gd name="T44" fmla="*/ 77 w 221"/>
                <a:gd name="T45" fmla="*/ 233 h 233"/>
                <a:gd name="T46" fmla="*/ 105 w 221"/>
                <a:gd name="T47" fmla="*/ 228 h 233"/>
                <a:gd name="T48" fmla="*/ 129 w 221"/>
                <a:gd name="T49" fmla="*/ 223 h 233"/>
                <a:gd name="T50" fmla="*/ 142 w 221"/>
                <a:gd name="T51" fmla="*/ 214 h 233"/>
                <a:gd name="T52" fmla="*/ 144 w 221"/>
                <a:gd name="T53" fmla="*/ 206 h 233"/>
                <a:gd name="T54" fmla="*/ 133 w 221"/>
                <a:gd name="T55" fmla="*/ 206 h 233"/>
                <a:gd name="T56" fmla="*/ 124 w 221"/>
                <a:gd name="T57" fmla="*/ 211 h 233"/>
                <a:gd name="T58" fmla="*/ 101 w 221"/>
                <a:gd name="T59" fmla="*/ 216 h 233"/>
                <a:gd name="T60" fmla="*/ 81 w 221"/>
                <a:gd name="T61" fmla="*/ 220 h 233"/>
                <a:gd name="T62" fmla="*/ 62 w 221"/>
                <a:gd name="T63" fmla="*/ 218 h 233"/>
                <a:gd name="T64" fmla="*/ 45 w 221"/>
                <a:gd name="T65" fmla="*/ 214 h 233"/>
                <a:gd name="T66" fmla="*/ 32 w 221"/>
                <a:gd name="T67" fmla="*/ 204 h 233"/>
                <a:gd name="T68" fmla="*/ 25 w 221"/>
                <a:gd name="T69" fmla="*/ 189 h 233"/>
                <a:gd name="T70" fmla="*/ 23 w 221"/>
                <a:gd name="T71" fmla="*/ 170 h 233"/>
                <a:gd name="T72" fmla="*/ 25 w 221"/>
                <a:gd name="T73" fmla="*/ 155 h 233"/>
                <a:gd name="T74" fmla="*/ 30 w 221"/>
                <a:gd name="T75" fmla="*/ 141 h 233"/>
                <a:gd name="T76" fmla="*/ 34 w 221"/>
                <a:gd name="T77" fmla="*/ 129 h 233"/>
                <a:gd name="T78" fmla="*/ 41 w 221"/>
                <a:gd name="T79" fmla="*/ 115 h 233"/>
                <a:gd name="T80" fmla="*/ 49 w 221"/>
                <a:gd name="T81" fmla="*/ 101 h 233"/>
                <a:gd name="T82" fmla="*/ 60 w 221"/>
                <a:gd name="T83" fmla="*/ 84 h 233"/>
                <a:gd name="T84" fmla="*/ 81 w 221"/>
                <a:gd name="T85" fmla="*/ 64 h 233"/>
                <a:gd name="T86" fmla="*/ 105 w 221"/>
                <a:gd name="T87" fmla="*/ 45 h 233"/>
                <a:gd name="T88" fmla="*/ 129 w 221"/>
                <a:gd name="T89" fmla="*/ 31 h 233"/>
                <a:gd name="T90" fmla="*/ 152 w 221"/>
                <a:gd name="T91" fmla="*/ 21 h 233"/>
                <a:gd name="T92" fmla="*/ 170 w 221"/>
                <a:gd name="T93" fmla="*/ 16 h 233"/>
                <a:gd name="T94" fmla="*/ 185 w 221"/>
                <a:gd name="T95" fmla="*/ 12 h 233"/>
                <a:gd name="T96" fmla="*/ 200 w 221"/>
                <a:gd name="T97" fmla="*/ 16 h 233"/>
                <a:gd name="T98" fmla="*/ 204 w 221"/>
                <a:gd name="T99" fmla="*/ 23 h 233"/>
                <a:gd name="T100" fmla="*/ 204 w 221"/>
                <a:gd name="T101" fmla="*/ 36 h 233"/>
                <a:gd name="T102" fmla="*/ 204 w 221"/>
                <a:gd name="T103" fmla="*/ 45 h 233"/>
                <a:gd name="T104" fmla="*/ 221 w 221"/>
                <a:gd name="T105" fmla="*/ 43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21" h="233">
                  <a:moveTo>
                    <a:pt x="221" y="43"/>
                  </a:moveTo>
                  <a:lnTo>
                    <a:pt x="221" y="42"/>
                  </a:lnTo>
                  <a:lnTo>
                    <a:pt x="221" y="38"/>
                  </a:lnTo>
                  <a:lnTo>
                    <a:pt x="221" y="33"/>
                  </a:lnTo>
                  <a:lnTo>
                    <a:pt x="221" y="28"/>
                  </a:lnTo>
                  <a:lnTo>
                    <a:pt x="221" y="21"/>
                  </a:lnTo>
                  <a:lnTo>
                    <a:pt x="219" y="14"/>
                  </a:lnTo>
                  <a:lnTo>
                    <a:pt x="215" y="9"/>
                  </a:lnTo>
                  <a:lnTo>
                    <a:pt x="211" y="4"/>
                  </a:lnTo>
                  <a:lnTo>
                    <a:pt x="204" y="2"/>
                  </a:lnTo>
                  <a:lnTo>
                    <a:pt x="200" y="0"/>
                  </a:lnTo>
                  <a:lnTo>
                    <a:pt x="191" y="0"/>
                  </a:lnTo>
                  <a:lnTo>
                    <a:pt x="183" y="0"/>
                  </a:lnTo>
                  <a:lnTo>
                    <a:pt x="176" y="0"/>
                  </a:lnTo>
                  <a:lnTo>
                    <a:pt x="172" y="2"/>
                  </a:lnTo>
                  <a:lnTo>
                    <a:pt x="165" y="2"/>
                  </a:lnTo>
                  <a:lnTo>
                    <a:pt x="159" y="4"/>
                  </a:lnTo>
                  <a:lnTo>
                    <a:pt x="152" y="6"/>
                  </a:lnTo>
                  <a:lnTo>
                    <a:pt x="148" y="7"/>
                  </a:lnTo>
                  <a:lnTo>
                    <a:pt x="142" y="11"/>
                  </a:lnTo>
                  <a:lnTo>
                    <a:pt x="135" y="12"/>
                  </a:lnTo>
                  <a:lnTo>
                    <a:pt x="129" y="16"/>
                  </a:lnTo>
                  <a:lnTo>
                    <a:pt x="122" y="18"/>
                  </a:lnTo>
                  <a:lnTo>
                    <a:pt x="114" y="21"/>
                  </a:lnTo>
                  <a:lnTo>
                    <a:pt x="107" y="24"/>
                  </a:lnTo>
                  <a:lnTo>
                    <a:pt x="101" y="28"/>
                  </a:lnTo>
                  <a:lnTo>
                    <a:pt x="94" y="33"/>
                  </a:lnTo>
                  <a:lnTo>
                    <a:pt x="86" y="38"/>
                  </a:lnTo>
                  <a:lnTo>
                    <a:pt x="81" y="43"/>
                  </a:lnTo>
                  <a:lnTo>
                    <a:pt x="73" y="47"/>
                  </a:lnTo>
                  <a:lnTo>
                    <a:pt x="66" y="54"/>
                  </a:lnTo>
                  <a:lnTo>
                    <a:pt x="60" y="59"/>
                  </a:lnTo>
                  <a:lnTo>
                    <a:pt x="56" y="66"/>
                  </a:lnTo>
                  <a:lnTo>
                    <a:pt x="49" y="72"/>
                  </a:lnTo>
                  <a:lnTo>
                    <a:pt x="43" y="79"/>
                  </a:lnTo>
                  <a:lnTo>
                    <a:pt x="41" y="83"/>
                  </a:lnTo>
                  <a:lnTo>
                    <a:pt x="38" y="86"/>
                  </a:lnTo>
                  <a:lnTo>
                    <a:pt x="34" y="91"/>
                  </a:lnTo>
                  <a:lnTo>
                    <a:pt x="34" y="96"/>
                  </a:lnTo>
                  <a:lnTo>
                    <a:pt x="28" y="103"/>
                  </a:lnTo>
                  <a:lnTo>
                    <a:pt x="23" y="110"/>
                  </a:lnTo>
                  <a:lnTo>
                    <a:pt x="19" y="117"/>
                  </a:lnTo>
                  <a:lnTo>
                    <a:pt x="15" y="124"/>
                  </a:lnTo>
                  <a:lnTo>
                    <a:pt x="13" y="131"/>
                  </a:lnTo>
                  <a:lnTo>
                    <a:pt x="8" y="137"/>
                  </a:lnTo>
                  <a:lnTo>
                    <a:pt x="6" y="143"/>
                  </a:lnTo>
                  <a:lnTo>
                    <a:pt x="6" y="149"/>
                  </a:lnTo>
                  <a:lnTo>
                    <a:pt x="2" y="155"/>
                  </a:lnTo>
                  <a:lnTo>
                    <a:pt x="2" y="160"/>
                  </a:lnTo>
                  <a:lnTo>
                    <a:pt x="0" y="163"/>
                  </a:lnTo>
                  <a:lnTo>
                    <a:pt x="0" y="170"/>
                  </a:lnTo>
                  <a:lnTo>
                    <a:pt x="0" y="173"/>
                  </a:lnTo>
                  <a:lnTo>
                    <a:pt x="0" y="177"/>
                  </a:lnTo>
                  <a:lnTo>
                    <a:pt x="0" y="180"/>
                  </a:lnTo>
                  <a:lnTo>
                    <a:pt x="2" y="185"/>
                  </a:lnTo>
                  <a:lnTo>
                    <a:pt x="2" y="192"/>
                  </a:lnTo>
                  <a:lnTo>
                    <a:pt x="6" y="199"/>
                  </a:lnTo>
                  <a:lnTo>
                    <a:pt x="8" y="204"/>
                  </a:lnTo>
                  <a:lnTo>
                    <a:pt x="13" y="209"/>
                  </a:lnTo>
                  <a:lnTo>
                    <a:pt x="15" y="213"/>
                  </a:lnTo>
                  <a:lnTo>
                    <a:pt x="21" y="218"/>
                  </a:lnTo>
                  <a:lnTo>
                    <a:pt x="25" y="221"/>
                  </a:lnTo>
                  <a:lnTo>
                    <a:pt x="32" y="226"/>
                  </a:lnTo>
                  <a:lnTo>
                    <a:pt x="36" y="228"/>
                  </a:lnTo>
                  <a:lnTo>
                    <a:pt x="43" y="230"/>
                  </a:lnTo>
                  <a:lnTo>
                    <a:pt x="49" y="232"/>
                  </a:lnTo>
                  <a:lnTo>
                    <a:pt x="60" y="233"/>
                  </a:lnTo>
                  <a:lnTo>
                    <a:pt x="68" y="233"/>
                  </a:lnTo>
                  <a:lnTo>
                    <a:pt x="77" y="233"/>
                  </a:lnTo>
                  <a:lnTo>
                    <a:pt x="86" y="232"/>
                  </a:lnTo>
                  <a:lnTo>
                    <a:pt x="96" y="232"/>
                  </a:lnTo>
                  <a:lnTo>
                    <a:pt x="105" y="228"/>
                  </a:lnTo>
                  <a:lnTo>
                    <a:pt x="114" y="226"/>
                  </a:lnTo>
                  <a:lnTo>
                    <a:pt x="122" y="225"/>
                  </a:lnTo>
                  <a:lnTo>
                    <a:pt x="129" y="223"/>
                  </a:lnTo>
                  <a:lnTo>
                    <a:pt x="135" y="220"/>
                  </a:lnTo>
                  <a:lnTo>
                    <a:pt x="140" y="216"/>
                  </a:lnTo>
                  <a:lnTo>
                    <a:pt x="142" y="214"/>
                  </a:lnTo>
                  <a:lnTo>
                    <a:pt x="146" y="213"/>
                  </a:lnTo>
                  <a:lnTo>
                    <a:pt x="144" y="208"/>
                  </a:lnTo>
                  <a:lnTo>
                    <a:pt x="144" y="206"/>
                  </a:lnTo>
                  <a:lnTo>
                    <a:pt x="140" y="204"/>
                  </a:lnTo>
                  <a:lnTo>
                    <a:pt x="137" y="204"/>
                  </a:lnTo>
                  <a:lnTo>
                    <a:pt x="133" y="206"/>
                  </a:lnTo>
                  <a:lnTo>
                    <a:pt x="131" y="208"/>
                  </a:lnTo>
                  <a:lnTo>
                    <a:pt x="129" y="208"/>
                  </a:lnTo>
                  <a:lnTo>
                    <a:pt x="124" y="211"/>
                  </a:lnTo>
                  <a:lnTo>
                    <a:pt x="116" y="213"/>
                  </a:lnTo>
                  <a:lnTo>
                    <a:pt x="107" y="216"/>
                  </a:lnTo>
                  <a:lnTo>
                    <a:pt x="101" y="216"/>
                  </a:lnTo>
                  <a:lnTo>
                    <a:pt x="94" y="216"/>
                  </a:lnTo>
                  <a:lnTo>
                    <a:pt x="88" y="218"/>
                  </a:lnTo>
                  <a:lnTo>
                    <a:pt x="81" y="220"/>
                  </a:lnTo>
                  <a:lnTo>
                    <a:pt x="75" y="220"/>
                  </a:lnTo>
                  <a:lnTo>
                    <a:pt x="68" y="220"/>
                  </a:lnTo>
                  <a:lnTo>
                    <a:pt x="62" y="218"/>
                  </a:lnTo>
                  <a:lnTo>
                    <a:pt x="56" y="218"/>
                  </a:lnTo>
                  <a:lnTo>
                    <a:pt x="49" y="216"/>
                  </a:lnTo>
                  <a:lnTo>
                    <a:pt x="45" y="214"/>
                  </a:lnTo>
                  <a:lnTo>
                    <a:pt x="38" y="211"/>
                  </a:lnTo>
                  <a:lnTo>
                    <a:pt x="36" y="208"/>
                  </a:lnTo>
                  <a:lnTo>
                    <a:pt x="32" y="204"/>
                  </a:lnTo>
                  <a:lnTo>
                    <a:pt x="30" y="199"/>
                  </a:lnTo>
                  <a:lnTo>
                    <a:pt x="28" y="194"/>
                  </a:lnTo>
                  <a:lnTo>
                    <a:pt x="25" y="189"/>
                  </a:lnTo>
                  <a:lnTo>
                    <a:pt x="23" y="182"/>
                  </a:lnTo>
                  <a:lnTo>
                    <a:pt x="23" y="177"/>
                  </a:lnTo>
                  <a:lnTo>
                    <a:pt x="23" y="170"/>
                  </a:lnTo>
                  <a:lnTo>
                    <a:pt x="25" y="163"/>
                  </a:lnTo>
                  <a:lnTo>
                    <a:pt x="25" y="158"/>
                  </a:lnTo>
                  <a:lnTo>
                    <a:pt x="25" y="155"/>
                  </a:lnTo>
                  <a:lnTo>
                    <a:pt x="28" y="149"/>
                  </a:lnTo>
                  <a:lnTo>
                    <a:pt x="28" y="146"/>
                  </a:lnTo>
                  <a:lnTo>
                    <a:pt x="30" y="141"/>
                  </a:lnTo>
                  <a:lnTo>
                    <a:pt x="32" y="137"/>
                  </a:lnTo>
                  <a:lnTo>
                    <a:pt x="32" y="132"/>
                  </a:lnTo>
                  <a:lnTo>
                    <a:pt x="34" y="129"/>
                  </a:lnTo>
                  <a:lnTo>
                    <a:pt x="36" y="124"/>
                  </a:lnTo>
                  <a:lnTo>
                    <a:pt x="38" y="119"/>
                  </a:lnTo>
                  <a:lnTo>
                    <a:pt x="41" y="115"/>
                  </a:lnTo>
                  <a:lnTo>
                    <a:pt x="43" y="110"/>
                  </a:lnTo>
                  <a:lnTo>
                    <a:pt x="45" y="105"/>
                  </a:lnTo>
                  <a:lnTo>
                    <a:pt x="49" y="101"/>
                  </a:lnTo>
                  <a:lnTo>
                    <a:pt x="51" y="96"/>
                  </a:lnTo>
                  <a:lnTo>
                    <a:pt x="56" y="93"/>
                  </a:lnTo>
                  <a:lnTo>
                    <a:pt x="60" y="84"/>
                  </a:lnTo>
                  <a:lnTo>
                    <a:pt x="66" y="77"/>
                  </a:lnTo>
                  <a:lnTo>
                    <a:pt x="73" y="71"/>
                  </a:lnTo>
                  <a:lnTo>
                    <a:pt x="81" y="64"/>
                  </a:lnTo>
                  <a:lnTo>
                    <a:pt x="88" y="59"/>
                  </a:lnTo>
                  <a:lnTo>
                    <a:pt x="96" y="52"/>
                  </a:lnTo>
                  <a:lnTo>
                    <a:pt x="105" y="45"/>
                  </a:lnTo>
                  <a:lnTo>
                    <a:pt x="114" y="42"/>
                  </a:lnTo>
                  <a:lnTo>
                    <a:pt x="120" y="36"/>
                  </a:lnTo>
                  <a:lnTo>
                    <a:pt x="129" y="31"/>
                  </a:lnTo>
                  <a:lnTo>
                    <a:pt x="137" y="28"/>
                  </a:lnTo>
                  <a:lnTo>
                    <a:pt x="146" y="24"/>
                  </a:lnTo>
                  <a:lnTo>
                    <a:pt x="152" y="21"/>
                  </a:lnTo>
                  <a:lnTo>
                    <a:pt x="159" y="19"/>
                  </a:lnTo>
                  <a:lnTo>
                    <a:pt x="163" y="16"/>
                  </a:lnTo>
                  <a:lnTo>
                    <a:pt x="170" y="16"/>
                  </a:lnTo>
                  <a:lnTo>
                    <a:pt x="174" y="14"/>
                  </a:lnTo>
                  <a:lnTo>
                    <a:pt x="180" y="12"/>
                  </a:lnTo>
                  <a:lnTo>
                    <a:pt x="185" y="12"/>
                  </a:lnTo>
                  <a:lnTo>
                    <a:pt x="189" y="12"/>
                  </a:lnTo>
                  <a:lnTo>
                    <a:pt x="195" y="12"/>
                  </a:lnTo>
                  <a:lnTo>
                    <a:pt x="200" y="16"/>
                  </a:lnTo>
                  <a:lnTo>
                    <a:pt x="202" y="18"/>
                  </a:lnTo>
                  <a:lnTo>
                    <a:pt x="204" y="21"/>
                  </a:lnTo>
                  <a:lnTo>
                    <a:pt x="204" y="23"/>
                  </a:lnTo>
                  <a:lnTo>
                    <a:pt x="204" y="28"/>
                  </a:lnTo>
                  <a:lnTo>
                    <a:pt x="204" y="31"/>
                  </a:lnTo>
                  <a:lnTo>
                    <a:pt x="204" y="36"/>
                  </a:lnTo>
                  <a:lnTo>
                    <a:pt x="204" y="40"/>
                  </a:lnTo>
                  <a:lnTo>
                    <a:pt x="204" y="43"/>
                  </a:lnTo>
                  <a:lnTo>
                    <a:pt x="204" y="45"/>
                  </a:lnTo>
                  <a:lnTo>
                    <a:pt x="204" y="47"/>
                  </a:lnTo>
                  <a:lnTo>
                    <a:pt x="221" y="43"/>
                  </a:lnTo>
                  <a:lnTo>
                    <a:pt x="221" y="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80"/>
            <p:cNvSpPr>
              <a:spLocks/>
            </p:cNvSpPr>
            <p:nvPr/>
          </p:nvSpPr>
          <p:spPr bwMode="auto">
            <a:xfrm>
              <a:off x="3156" y="2913"/>
              <a:ext cx="163" cy="252"/>
            </a:xfrm>
            <a:custGeom>
              <a:avLst/>
              <a:gdLst>
                <a:gd name="T0" fmla="*/ 86 w 163"/>
                <a:gd name="T1" fmla="*/ 5 h 252"/>
                <a:gd name="T2" fmla="*/ 111 w 163"/>
                <a:gd name="T3" fmla="*/ 0 h 252"/>
                <a:gd name="T4" fmla="*/ 139 w 163"/>
                <a:gd name="T5" fmla="*/ 10 h 252"/>
                <a:gd name="T6" fmla="*/ 150 w 163"/>
                <a:gd name="T7" fmla="*/ 26 h 252"/>
                <a:gd name="T8" fmla="*/ 154 w 163"/>
                <a:gd name="T9" fmla="*/ 41 h 252"/>
                <a:gd name="T10" fmla="*/ 157 w 163"/>
                <a:gd name="T11" fmla="*/ 55 h 252"/>
                <a:gd name="T12" fmla="*/ 161 w 163"/>
                <a:gd name="T13" fmla="*/ 72 h 252"/>
                <a:gd name="T14" fmla="*/ 161 w 163"/>
                <a:gd name="T15" fmla="*/ 87 h 252"/>
                <a:gd name="T16" fmla="*/ 163 w 163"/>
                <a:gd name="T17" fmla="*/ 104 h 252"/>
                <a:gd name="T18" fmla="*/ 163 w 163"/>
                <a:gd name="T19" fmla="*/ 120 h 252"/>
                <a:gd name="T20" fmla="*/ 163 w 163"/>
                <a:gd name="T21" fmla="*/ 137 h 252"/>
                <a:gd name="T22" fmla="*/ 163 w 163"/>
                <a:gd name="T23" fmla="*/ 151 h 252"/>
                <a:gd name="T24" fmla="*/ 159 w 163"/>
                <a:gd name="T25" fmla="*/ 164 h 252"/>
                <a:gd name="T26" fmla="*/ 157 w 163"/>
                <a:gd name="T27" fmla="*/ 176 h 252"/>
                <a:gd name="T28" fmla="*/ 152 w 163"/>
                <a:gd name="T29" fmla="*/ 190 h 252"/>
                <a:gd name="T30" fmla="*/ 135 w 163"/>
                <a:gd name="T31" fmla="*/ 212 h 252"/>
                <a:gd name="T32" fmla="*/ 118 w 163"/>
                <a:gd name="T33" fmla="*/ 231 h 252"/>
                <a:gd name="T34" fmla="*/ 99 w 163"/>
                <a:gd name="T35" fmla="*/ 245 h 252"/>
                <a:gd name="T36" fmla="*/ 79 w 163"/>
                <a:gd name="T37" fmla="*/ 252 h 252"/>
                <a:gd name="T38" fmla="*/ 60 w 163"/>
                <a:gd name="T39" fmla="*/ 246 h 252"/>
                <a:gd name="T40" fmla="*/ 40 w 163"/>
                <a:gd name="T41" fmla="*/ 231 h 252"/>
                <a:gd name="T42" fmla="*/ 21 w 163"/>
                <a:gd name="T43" fmla="*/ 212 h 252"/>
                <a:gd name="T44" fmla="*/ 6 w 163"/>
                <a:gd name="T45" fmla="*/ 195 h 252"/>
                <a:gd name="T46" fmla="*/ 0 w 163"/>
                <a:gd name="T47" fmla="*/ 186 h 252"/>
                <a:gd name="T48" fmla="*/ 10 w 163"/>
                <a:gd name="T49" fmla="*/ 169 h 252"/>
                <a:gd name="T50" fmla="*/ 19 w 163"/>
                <a:gd name="T51" fmla="*/ 185 h 252"/>
                <a:gd name="T52" fmla="*/ 34 w 163"/>
                <a:gd name="T53" fmla="*/ 204 h 252"/>
                <a:gd name="T54" fmla="*/ 51 w 163"/>
                <a:gd name="T55" fmla="*/ 221 h 252"/>
                <a:gd name="T56" fmla="*/ 66 w 163"/>
                <a:gd name="T57" fmla="*/ 229 h 252"/>
                <a:gd name="T58" fmla="*/ 92 w 163"/>
                <a:gd name="T59" fmla="*/ 224 h 252"/>
                <a:gd name="T60" fmla="*/ 107 w 163"/>
                <a:gd name="T61" fmla="*/ 212 h 252"/>
                <a:gd name="T62" fmla="*/ 120 w 163"/>
                <a:gd name="T63" fmla="*/ 197 h 252"/>
                <a:gd name="T64" fmla="*/ 131 w 163"/>
                <a:gd name="T65" fmla="*/ 180 h 252"/>
                <a:gd name="T66" fmla="*/ 137 w 163"/>
                <a:gd name="T67" fmla="*/ 162 h 252"/>
                <a:gd name="T68" fmla="*/ 137 w 163"/>
                <a:gd name="T69" fmla="*/ 149 h 252"/>
                <a:gd name="T70" fmla="*/ 139 w 163"/>
                <a:gd name="T71" fmla="*/ 135 h 252"/>
                <a:gd name="T72" fmla="*/ 142 w 163"/>
                <a:gd name="T73" fmla="*/ 120 h 252"/>
                <a:gd name="T74" fmla="*/ 142 w 163"/>
                <a:gd name="T75" fmla="*/ 104 h 252"/>
                <a:gd name="T76" fmla="*/ 142 w 163"/>
                <a:gd name="T77" fmla="*/ 87 h 252"/>
                <a:gd name="T78" fmla="*/ 139 w 163"/>
                <a:gd name="T79" fmla="*/ 70 h 252"/>
                <a:gd name="T80" fmla="*/ 137 w 163"/>
                <a:gd name="T81" fmla="*/ 55 h 252"/>
                <a:gd name="T82" fmla="*/ 137 w 163"/>
                <a:gd name="T83" fmla="*/ 41 h 252"/>
                <a:gd name="T84" fmla="*/ 133 w 163"/>
                <a:gd name="T85" fmla="*/ 31 h 252"/>
                <a:gd name="T86" fmla="*/ 127 w 163"/>
                <a:gd name="T87" fmla="*/ 19 h 252"/>
                <a:gd name="T88" fmla="*/ 101 w 163"/>
                <a:gd name="T89" fmla="*/ 17 h 252"/>
                <a:gd name="T90" fmla="*/ 77 w 163"/>
                <a:gd name="T91" fmla="*/ 24 h 252"/>
                <a:gd name="T92" fmla="*/ 79 w 163"/>
                <a:gd name="T93" fmla="*/ 7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63" h="252">
                  <a:moveTo>
                    <a:pt x="79" y="7"/>
                  </a:moveTo>
                  <a:lnTo>
                    <a:pt x="81" y="7"/>
                  </a:lnTo>
                  <a:lnTo>
                    <a:pt x="86" y="5"/>
                  </a:lnTo>
                  <a:lnTo>
                    <a:pt x="92" y="3"/>
                  </a:lnTo>
                  <a:lnTo>
                    <a:pt x="101" y="2"/>
                  </a:lnTo>
                  <a:lnTo>
                    <a:pt x="111" y="0"/>
                  </a:lnTo>
                  <a:lnTo>
                    <a:pt x="122" y="2"/>
                  </a:lnTo>
                  <a:lnTo>
                    <a:pt x="131" y="5"/>
                  </a:lnTo>
                  <a:lnTo>
                    <a:pt x="139" y="10"/>
                  </a:lnTo>
                  <a:lnTo>
                    <a:pt x="144" y="14"/>
                  </a:lnTo>
                  <a:lnTo>
                    <a:pt x="146" y="19"/>
                  </a:lnTo>
                  <a:lnTo>
                    <a:pt x="150" y="26"/>
                  </a:lnTo>
                  <a:lnTo>
                    <a:pt x="152" y="34"/>
                  </a:lnTo>
                  <a:lnTo>
                    <a:pt x="152" y="38"/>
                  </a:lnTo>
                  <a:lnTo>
                    <a:pt x="154" y="41"/>
                  </a:lnTo>
                  <a:lnTo>
                    <a:pt x="154" y="46"/>
                  </a:lnTo>
                  <a:lnTo>
                    <a:pt x="157" y="51"/>
                  </a:lnTo>
                  <a:lnTo>
                    <a:pt x="157" y="55"/>
                  </a:lnTo>
                  <a:lnTo>
                    <a:pt x="159" y="60"/>
                  </a:lnTo>
                  <a:lnTo>
                    <a:pt x="159" y="65"/>
                  </a:lnTo>
                  <a:lnTo>
                    <a:pt x="161" y="72"/>
                  </a:lnTo>
                  <a:lnTo>
                    <a:pt x="161" y="77"/>
                  </a:lnTo>
                  <a:lnTo>
                    <a:pt x="161" y="82"/>
                  </a:lnTo>
                  <a:lnTo>
                    <a:pt x="161" y="87"/>
                  </a:lnTo>
                  <a:lnTo>
                    <a:pt x="163" y="94"/>
                  </a:lnTo>
                  <a:lnTo>
                    <a:pt x="163" y="97"/>
                  </a:lnTo>
                  <a:lnTo>
                    <a:pt x="163" y="104"/>
                  </a:lnTo>
                  <a:lnTo>
                    <a:pt x="163" y="109"/>
                  </a:lnTo>
                  <a:lnTo>
                    <a:pt x="163" y="115"/>
                  </a:lnTo>
                  <a:lnTo>
                    <a:pt x="163" y="120"/>
                  </a:lnTo>
                  <a:lnTo>
                    <a:pt x="163" y="125"/>
                  </a:lnTo>
                  <a:lnTo>
                    <a:pt x="163" y="130"/>
                  </a:lnTo>
                  <a:lnTo>
                    <a:pt x="163" y="137"/>
                  </a:lnTo>
                  <a:lnTo>
                    <a:pt x="163" y="142"/>
                  </a:lnTo>
                  <a:lnTo>
                    <a:pt x="163" y="147"/>
                  </a:lnTo>
                  <a:lnTo>
                    <a:pt x="163" y="151"/>
                  </a:lnTo>
                  <a:lnTo>
                    <a:pt x="163" y="156"/>
                  </a:lnTo>
                  <a:lnTo>
                    <a:pt x="161" y="159"/>
                  </a:lnTo>
                  <a:lnTo>
                    <a:pt x="159" y="164"/>
                  </a:lnTo>
                  <a:lnTo>
                    <a:pt x="159" y="169"/>
                  </a:lnTo>
                  <a:lnTo>
                    <a:pt x="159" y="173"/>
                  </a:lnTo>
                  <a:lnTo>
                    <a:pt x="157" y="176"/>
                  </a:lnTo>
                  <a:lnTo>
                    <a:pt x="154" y="181"/>
                  </a:lnTo>
                  <a:lnTo>
                    <a:pt x="152" y="186"/>
                  </a:lnTo>
                  <a:lnTo>
                    <a:pt x="152" y="190"/>
                  </a:lnTo>
                  <a:lnTo>
                    <a:pt x="146" y="198"/>
                  </a:lnTo>
                  <a:lnTo>
                    <a:pt x="142" y="205"/>
                  </a:lnTo>
                  <a:lnTo>
                    <a:pt x="135" y="212"/>
                  </a:lnTo>
                  <a:lnTo>
                    <a:pt x="131" y="221"/>
                  </a:lnTo>
                  <a:lnTo>
                    <a:pt x="124" y="226"/>
                  </a:lnTo>
                  <a:lnTo>
                    <a:pt x="118" y="231"/>
                  </a:lnTo>
                  <a:lnTo>
                    <a:pt x="111" y="236"/>
                  </a:lnTo>
                  <a:lnTo>
                    <a:pt x="105" y="241"/>
                  </a:lnTo>
                  <a:lnTo>
                    <a:pt x="99" y="245"/>
                  </a:lnTo>
                  <a:lnTo>
                    <a:pt x="92" y="246"/>
                  </a:lnTo>
                  <a:lnTo>
                    <a:pt x="86" y="250"/>
                  </a:lnTo>
                  <a:lnTo>
                    <a:pt x="79" y="252"/>
                  </a:lnTo>
                  <a:lnTo>
                    <a:pt x="73" y="250"/>
                  </a:lnTo>
                  <a:lnTo>
                    <a:pt x="66" y="248"/>
                  </a:lnTo>
                  <a:lnTo>
                    <a:pt x="60" y="246"/>
                  </a:lnTo>
                  <a:lnTo>
                    <a:pt x="53" y="241"/>
                  </a:lnTo>
                  <a:lnTo>
                    <a:pt x="47" y="236"/>
                  </a:lnTo>
                  <a:lnTo>
                    <a:pt x="40" y="231"/>
                  </a:lnTo>
                  <a:lnTo>
                    <a:pt x="34" y="226"/>
                  </a:lnTo>
                  <a:lnTo>
                    <a:pt x="28" y="219"/>
                  </a:lnTo>
                  <a:lnTo>
                    <a:pt x="21" y="212"/>
                  </a:lnTo>
                  <a:lnTo>
                    <a:pt x="15" y="205"/>
                  </a:lnTo>
                  <a:lnTo>
                    <a:pt x="10" y="200"/>
                  </a:lnTo>
                  <a:lnTo>
                    <a:pt x="6" y="195"/>
                  </a:lnTo>
                  <a:lnTo>
                    <a:pt x="4" y="192"/>
                  </a:lnTo>
                  <a:lnTo>
                    <a:pt x="2" y="188"/>
                  </a:lnTo>
                  <a:lnTo>
                    <a:pt x="0" y="186"/>
                  </a:lnTo>
                  <a:lnTo>
                    <a:pt x="6" y="164"/>
                  </a:lnTo>
                  <a:lnTo>
                    <a:pt x="8" y="166"/>
                  </a:lnTo>
                  <a:lnTo>
                    <a:pt x="10" y="169"/>
                  </a:lnTo>
                  <a:lnTo>
                    <a:pt x="12" y="174"/>
                  </a:lnTo>
                  <a:lnTo>
                    <a:pt x="17" y="178"/>
                  </a:lnTo>
                  <a:lnTo>
                    <a:pt x="19" y="185"/>
                  </a:lnTo>
                  <a:lnTo>
                    <a:pt x="25" y="190"/>
                  </a:lnTo>
                  <a:lnTo>
                    <a:pt x="30" y="197"/>
                  </a:lnTo>
                  <a:lnTo>
                    <a:pt x="34" y="204"/>
                  </a:lnTo>
                  <a:lnTo>
                    <a:pt x="40" y="209"/>
                  </a:lnTo>
                  <a:lnTo>
                    <a:pt x="45" y="216"/>
                  </a:lnTo>
                  <a:lnTo>
                    <a:pt x="51" y="221"/>
                  </a:lnTo>
                  <a:lnTo>
                    <a:pt x="55" y="224"/>
                  </a:lnTo>
                  <a:lnTo>
                    <a:pt x="62" y="228"/>
                  </a:lnTo>
                  <a:lnTo>
                    <a:pt x="66" y="229"/>
                  </a:lnTo>
                  <a:lnTo>
                    <a:pt x="73" y="231"/>
                  </a:lnTo>
                  <a:lnTo>
                    <a:pt x="81" y="228"/>
                  </a:lnTo>
                  <a:lnTo>
                    <a:pt x="92" y="224"/>
                  </a:lnTo>
                  <a:lnTo>
                    <a:pt x="96" y="219"/>
                  </a:lnTo>
                  <a:lnTo>
                    <a:pt x="101" y="217"/>
                  </a:lnTo>
                  <a:lnTo>
                    <a:pt x="107" y="212"/>
                  </a:lnTo>
                  <a:lnTo>
                    <a:pt x="111" y="207"/>
                  </a:lnTo>
                  <a:lnTo>
                    <a:pt x="116" y="202"/>
                  </a:lnTo>
                  <a:lnTo>
                    <a:pt x="120" y="197"/>
                  </a:lnTo>
                  <a:lnTo>
                    <a:pt x="122" y="192"/>
                  </a:lnTo>
                  <a:lnTo>
                    <a:pt x="129" y="186"/>
                  </a:lnTo>
                  <a:lnTo>
                    <a:pt x="131" y="180"/>
                  </a:lnTo>
                  <a:lnTo>
                    <a:pt x="133" y="174"/>
                  </a:lnTo>
                  <a:lnTo>
                    <a:pt x="135" y="168"/>
                  </a:lnTo>
                  <a:lnTo>
                    <a:pt x="137" y="162"/>
                  </a:lnTo>
                  <a:lnTo>
                    <a:pt x="137" y="157"/>
                  </a:lnTo>
                  <a:lnTo>
                    <a:pt x="137" y="154"/>
                  </a:lnTo>
                  <a:lnTo>
                    <a:pt x="137" y="149"/>
                  </a:lnTo>
                  <a:lnTo>
                    <a:pt x="139" y="145"/>
                  </a:lnTo>
                  <a:lnTo>
                    <a:pt x="139" y="140"/>
                  </a:lnTo>
                  <a:lnTo>
                    <a:pt x="139" y="135"/>
                  </a:lnTo>
                  <a:lnTo>
                    <a:pt x="139" y="130"/>
                  </a:lnTo>
                  <a:lnTo>
                    <a:pt x="142" y="127"/>
                  </a:lnTo>
                  <a:lnTo>
                    <a:pt x="142" y="120"/>
                  </a:lnTo>
                  <a:lnTo>
                    <a:pt x="142" y="115"/>
                  </a:lnTo>
                  <a:lnTo>
                    <a:pt x="142" y="109"/>
                  </a:lnTo>
                  <a:lnTo>
                    <a:pt x="142" y="104"/>
                  </a:lnTo>
                  <a:lnTo>
                    <a:pt x="142" y="99"/>
                  </a:lnTo>
                  <a:lnTo>
                    <a:pt x="142" y="94"/>
                  </a:lnTo>
                  <a:lnTo>
                    <a:pt x="142" y="87"/>
                  </a:lnTo>
                  <a:lnTo>
                    <a:pt x="142" y="82"/>
                  </a:lnTo>
                  <a:lnTo>
                    <a:pt x="139" y="77"/>
                  </a:lnTo>
                  <a:lnTo>
                    <a:pt x="139" y="70"/>
                  </a:lnTo>
                  <a:lnTo>
                    <a:pt x="137" y="65"/>
                  </a:lnTo>
                  <a:lnTo>
                    <a:pt x="137" y="60"/>
                  </a:lnTo>
                  <a:lnTo>
                    <a:pt x="137" y="55"/>
                  </a:lnTo>
                  <a:lnTo>
                    <a:pt x="137" y="49"/>
                  </a:lnTo>
                  <a:lnTo>
                    <a:pt x="137" y="46"/>
                  </a:lnTo>
                  <a:lnTo>
                    <a:pt x="137" y="41"/>
                  </a:lnTo>
                  <a:lnTo>
                    <a:pt x="135" y="38"/>
                  </a:lnTo>
                  <a:lnTo>
                    <a:pt x="133" y="34"/>
                  </a:lnTo>
                  <a:lnTo>
                    <a:pt x="133" y="31"/>
                  </a:lnTo>
                  <a:lnTo>
                    <a:pt x="131" y="27"/>
                  </a:lnTo>
                  <a:lnTo>
                    <a:pt x="129" y="22"/>
                  </a:lnTo>
                  <a:lnTo>
                    <a:pt x="127" y="19"/>
                  </a:lnTo>
                  <a:lnTo>
                    <a:pt x="118" y="15"/>
                  </a:lnTo>
                  <a:lnTo>
                    <a:pt x="111" y="15"/>
                  </a:lnTo>
                  <a:lnTo>
                    <a:pt x="101" y="17"/>
                  </a:lnTo>
                  <a:lnTo>
                    <a:pt x="92" y="19"/>
                  </a:lnTo>
                  <a:lnTo>
                    <a:pt x="83" y="22"/>
                  </a:lnTo>
                  <a:lnTo>
                    <a:pt x="77" y="24"/>
                  </a:lnTo>
                  <a:lnTo>
                    <a:pt x="71" y="27"/>
                  </a:lnTo>
                  <a:lnTo>
                    <a:pt x="71" y="29"/>
                  </a:lnTo>
                  <a:lnTo>
                    <a:pt x="79" y="7"/>
                  </a:lnTo>
                  <a:lnTo>
                    <a:pt x="79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81"/>
            <p:cNvSpPr>
              <a:spLocks/>
            </p:cNvSpPr>
            <p:nvPr/>
          </p:nvSpPr>
          <p:spPr bwMode="auto">
            <a:xfrm>
              <a:off x="3149" y="1754"/>
              <a:ext cx="86" cy="147"/>
            </a:xfrm>
            <a:custGeom>
              <a:avLst/>
              <a:gdLst>
                <a:gd name="T0" fmla="*/ 73 w 86"/>
                <a:gd name="T1" fmla="*/ 1 h 147"/>
                <a:gd name="T2" fmla="*/ 69 w 86"/>
                <a:gd name="T3" fmla="*/ 7 h 147"/>
                <a:gd name="T4" fmla="*/ 65 w 86"/>
                <a:gd name="T5" fmla="*/ 17 h 147"/>
                <a:gd name="T6" fmla="*/ 58 w 86"/>
                <a:gd name="T7" fmla="*/ 29 h 147"/>
                <a:gd name="T8" fmla="*/ 52 w 86"/>
                <a:gd name="T9" fmla="*/ 41 h 147"/>
                <a:gd name="T10" fmla="*/ 45 w 86"/>
                <a:gd name="T11" fmla="*/ 53 h 147"/>
                <a:gd name="T12" fmla="*/ 41 w 86"/>
                <a:gd name="T13" fmla="*/ 65 h 147"/>
                <a:gd name="T14" fmla="*/ 37 w 86"/>
                <a:gd name="T15" fmla="*/ 73 h 147"/>
                <a:gd name="T16" fmla="*/ 35 w 86"/>
                <a:gd name="T17" fmla="*/ 77 h 147"/>
                <a:gd name="T18" fmla="*/ 30 w 86"/>
                <a:gd name="T19" fmla="*/ 84 h 147"/>
                <a:gd name="T20" fmla="*/ 26 w 86"/>
                <a:gd name="T21" fmla="*/ 94 h 147"/>
                <a:gd name="T22" fmla="*/ 19 w 86"/>
                <a:gd name="T23" fmla="*/ 104 h 147"/>
                <a:gd name="T24" fmla="*/ 13 w 86"/>
                <a:gd name="T25" fmla="*/ 116 h 147"/>
                <a:gd name="T26" fmla="*/ 7 w 86"/>
                <a:gd name="T27" fmla="*/ 126 h 147"/>
                <a:gd name="T28" fmla="*/ 2 w 86"/>
                <a:gd name="T29" fmla="*/ 135 h 147"/>
                <a:gd name="T30" fmla="*/ 0 w 86"/>
                <a:gd name="T31" fmla="*/ 140 h 147"/>
                <a:gd name="T32" fmla="*/ 0 w 86"/>
                <a:gd name="T33" fmla="*/ 142 h 147"/>
                <a:gd name="T34" fmla="*/ 4 w 86"/>
                <a:gd name="T35" fmla="*/ 147 h 147"/>
                <a:gd name="T36" fmla="*/ 11 w 86"/>
                <a:gd name="T37" fmla="*/ 145 h 147"/>
                <a:gd name="T38" fmla="*/ 15 w 86"/>
                <a:gd name="T39" fmla="*/ 140 h 147"/>
                <a:gd name="T40" fmla="*/ 22 w 86"/>
                <a:gd name="T41" fmla="*/ 130 h 147"/>
                <a:gd name="T42" fmla="*/ 30 w 86"/>
                <a:gd name="T43" fmla="*/ 116 h 147"/>
                <a:gd name="T44" fmla="*/ 37 w 86"/>
                <a:gd name="T45" fmla="*/ 102 h 147"/>
                <a:gd name="T46" fmla="*/ 45 w 86"/>
                <a:gd name="T47" fmla="*/ 87 h 147"/>
                <a:gd name="T48" fmla="*/ 52 w 86"/>
                <a:gd name="T49" fmla="*/ 77 h 147"/>
                <a:gd name="T50" fmla="*/ 56 w 86"/>
                <a:gd name="T51" fmla="*/ 67 h 147"/>
                <a:gd name="T52" fmla="*/ 60 w 86"/>
                <a:gd name="T53" fmla="*/ 63 h 147"/>
                <a:gd name="T54" fmla="*/ 65 w 86"/>
                <a:gd name="T55" fmla="*/ 55 h 147"/>
                <a:gd name="T56" fmla="*/ 69 w 86"/>
                <a:gd name="T57" fmla="*/ 46 h 147"/>
                <a:gd name="T58" fmla="*/ 73 w 86"/>
                <a:gd name="T59" fmla="*/ 36 h 147"/>
                <a:gd name="T60" fmla="*/ 78 w 86"/>
                <a:gd name="T61" fmla="*/ 27 h 147"/>
                <a:gd name="T62" fmla="*/ 82 w 86"/>
                <a:gd name="T63" fmla="*/ 17 h 147"/>
                <a:gd name="T64" fmla="*/ 86 w 86"/>
                <a:gd name="T65" fmla="*/ 7 h 147"/>
                <a:gd name="T66" fmla="*/ 84 w 86"/>
                <a:gd name="T67" fmla="*/ 0 h 147"/>
                <a:gd name="T68" fmla="*/ 75 w 86"/>
                <a:gd name="T69" fmla="*/ 1 h 147"/>
                <a:gd name="T70" fmla="*/ 73 w 86"/>
                <a:gd name="T71" fmla="*/ 1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86" h="147">
                  <a:moveTo>
                    <a:pt x="73" y="1"/>
                  </a:moveTo>
                  <a:lnTo>
                    <a:pt x="73" y="1"/>
                  </a:lnTo>
                  <a:lnTo>
                    <a:pt x="71" y="5"/>
                  </a:lnTo>
                  <a:lnTo>
                    <a:pt x="69" y="7"/>
                  </a:lnTo>
                  <a:lnTo>
                    <a:pt x="67" y="12"/>
                  </a:lnTo>
                  <a:lnTo>
                    <a:pt x="65" y="17"/>
                  </a:lnTo>
                  <a:lnTo>
                    <a:pt x="62" y="22"/>
                  </a:lnTo>
                  <a:lnTo>
                    <a:pt x="58" y="29"/>
                  </a:lnTo>
                  <a:lnTo>
                    <a:pt x="56" y="36"/>
                  </a:lnTo>
                  <a:lnTo>
                    <a:pt x="52" y="41"/>
                  </a:lnTo>
                  <a:lnTo>
                    <a:pt x="47" y="48"/>
                  </a:lnTo>
                  <a:lnTo>
                    <a:pt x="45" y="53"/>
                  </a:lnTo>
                  <a:lnTo>
                    <a:pt x="43" y="60"/>
                  </a:lnTo>
                  <a:lnTo>
                    <a:pt x="41" y="65"/>
                  </a:lnTo>
                  <a:lnTo>
                    <a:pt x="39" y="70"/>
                  </a:lnTo>
                  <a:lnTo>
                    <a:pt x="37" y="73"/>
                  </a:lnTo>
                  <a:lnTo>
                    <a:pt x="37" y="77"/>
                  </a:lnTo>
                  <a:lnTo>
                    <a:pt x="35" y="77"/>
                  </a:lnTo>
                  <a:lnTo>
                    <a:pt x="35" y="80"/>
                  </a:lnTo>
                  <a:lnTo>
                    <a:pt x="30" y="84"/>
                  </a:lnTo>
                  <a:lnTo>
                    <a:pt x="28" y="89"/>
                  </a:lnTo>
                  <a:lnTo>
                    <a:pt x="26" y="94"/>
                  </a:lnTo>
                  <a:lnTo>
                    <a:pt x="22" y="99"/>
                  </a:lnTo>
                  <a:lnTo>
                    <a:pt x="19" y="104"/>
                  </a:lnTo>
                  <a:lnTo>
                    <a:pt x="17" y="111"/>
                  </a:lnTo>
                  <a:lnTo>
                    <a:pt x="13" y="116"/>
                  </a:lnTo>
                  <a:lnTo>
                    <a:pt x="11" y="121"/>
                  </a:lnTo>
                  <a:lnTo>
                    <a:pt x="7" y="126"/>
                  </a:lnTo>
                  <a:lnTo>
                    <a:pt x="4" y="132"/>
                  </a:lnTo>
                  <a:lnTo>
                    <a:pt x="2" y="135"/>
                  </a:lnTo>
                  <a:lnTo>
                    <a:pt x="2" y="138"/>
                  </a:lnTo>
                  <a:lnTo>
                    <a:pt x="0" y="140"/>
                  </a:lnTo>
                  <a:lnTo>
                    <a:pt x="0" y="142"/>
                  </a:lnTo>
                  <a:lnTo>
                    <a:pt x="0" y="142"/>
                  </a:lnTo>
                  <a:lnTo>
                    <a:pt x="2" y="145"/>
                  </a:lnTo>
                  <a:lnTo>
                    <a:pt x="4" y="147"/>
                  </a:lnTo>
                  <a:lnTo>
                    <a:pt x="11" y="147"/>
                  </a:lnTo>
                  <a:lnTo>
                    <a:pt x="11" y="145"/>
                  </a:lnTo>
                  <a:lnTo>
                    <a:pt x="13" y="144"/>
                  </a:lnTo>
                  <a:lnTo>
                    <a:pt x="15" y="140"/>
                  </a:lnTo>
                  <a:lnTo>
                    <a:pt x="19" y="135"/>
                  </a:lnTo>
                  <a:lnTo>
                    <a:pt x="22" y="130"/>
                  </a:lnTo>
                  <a:lnTo>
                    <a:pt x="26" y="123"/>
                  </a:lnTo>
                  <a:lnTo>
                    <a:pt x="30" y="116"/>
                  </a:lnTo>
                  <a:lnTo>
                    <a:pt x="35" y="109"/>
                  </a:lnTo>
                  <a:lnTo>
                    <a:pt x="37" y="102"/>
                  </a:lnTo>
                  <a:lnTo>
                    <a:pt x="41" y="94"/>
                  </a:lnTo>
                  <a:lnTo>
                    <a:pt x="45" y="87"/>
                  </a:lnTo>
                  <a:lnTo>
                    <a:pt x="47" y="82"/>
                  </a:lnTo>
                  <a:lnTo>
                    <a:pt x="52" y="77"/>
                  </a:lnTo>
                  <a:lnTo>
                    <a:pt x="54" y="72"/>
                  </a:lnTo>
                  <a:lnTo>
                    <a:pt x="56" y="67"/>
                  </a:lnTo>
                  <a:lnTo>
                    <a:pt x="58" y="65"/>
                  </a:lnTo>
                  <a:lnTo>
                    <a:pt x="60" y="63"/>
                  </a:lnTo>
                  <a:lnTo>
                    <a:pt x="62" y="60"/>
                  </a:lnTo>
                  <a:lnTo>
                    <a:pt x="65" y="55"/>
                  </a:lnTo>
                  <a:lnTo>
                    <a:pt x="67" y="51"/>
                  </a:lnTo>
                  <a:lnTo>
                    <a:pt x="69" y="46"/>
                  </a:lnTo>
                  <a:lnTo>
                    <a:pt x="71" y="41"/>
                  </a:lnTo>
                  <a:lnTo>
                    <a:pt x="73" y="36"/>
                  </a:lnTo>
                  <a:lnTo>
                    <a:pt x="75" y="32"/>
                  </a:lnTo>
                  <a:lnTo>
                    <a:pt x="78" y="27"/>
                  </a:lnTo>
                  <a:lnTo>
                    <a:pt x="80" y="22"/>
                  </a:lnTo>
                  <a:lnTo>
                    <a:pt x="82" y="17"/>
                  </a:lnTo>
                  <a:lnTo>
                    <a:pt x="84" y="13"/>
                  </a:lnTo>
                  <a:lnTo>
                    <a:pt x="86" y="7"/>
                  </a:lnTo>
                  <a:lnTo>
                    <a:pt x="86" y="3"/>
                  </a:lnTo>
                  <a:lnTo>
                    <a:pt x="84" y="0"/>
                  </a:lnTo>
                  <a:lnTo>
                    <a:pt x="80" y="0"/>
                  </a:lnTo>
                  <a:lnTo>
                    <a:pt x="75" y="1"/>
                  </a:lnTo>
                  <a:lnTo>
                    <a:pt x="73" y="1"/>
                  </a:lnTo>
                  <a:lnTo>
                    <a:pt x="73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82"/>
            <p:cNvSpPr>
              <a:spLocks/>
            </p:cNvSpPr>
            <p:nvPr/>
          </p:nvSpPr>
          <p:spPr bwMode="auto">
            <a:xfrm>
              <a:off x="2996" y="1731"/>
              <a:ext cx="239" cy="220"/>
            </a:xfrm>
            <a:custGeom>
              <a:avLst/>
              <a:gdLst>
                <a:gd name="T0" fmla="*/ 239 w 239"/>
                <a:gd name="T1" fmla="*/ 23 h 220"/>
                <a:gd name="T2" fmla="*/ 233 w 239"/>
                <a:gd name="T3" fmla="*/ 11 h 220"/>
                <a:gd name="T4" fmla="*/ 215 w 239"/>
                <a:gd name="T5" fmla="*/ 2 h 220"/>
                <a:gd name="T6" fmla="*/ 190 w 239"/>
                <a:gd name="T7" fmla="*/ 2 h 220"/>
                <a:gd name="T8" fmla="*/ 172 w 239"/>
                <a:gd name="T9" fmla="*/ 7 h 220"/>
                <a:gd name="T10" fmla="*/ 153 w 239"/>
                <a:gd name="T11" fmla="*/ 12 h 220"/>
                <a:gd name="T12" fmla="*/ 134 w 239"/>
                <a:gd name="T13" fmla="*/ 21 h 220"/>
                <a:gd name="T14" fmla="*/ 112 w 239"/>
                <a:gd name="T15" fmla="*/ 30 h 220"/>
                <a:gd name="T16" fmla="*/ 93 w 239"/>
                <a:gd name="T17" fmla="*/ 40 h 220"/>
                <a:gd name="T18" fmla="*/ 76 w 239"/>
                <a:gd name="T19" fmla="*/ 50 h 220"/>
                <a:gd name="T20" fmla="*/ 58 w 239"/>
                <a:gd name="T21" fmla="*/ 62 h 220"/>
                <a:gd name="T22" fmla="*/ 43 w 239"/>
                <a:gd name="T23" fmla="*/ 76 h 220"/>
                <a:gd name="T24" fmla="*/ 33 w 239"/>
                <a:gd name="T25" fmla="*/ 88 h 220"/>
                <a:gd name="T26" fmla="*/ 22 w 239"/>
                <a:gd name="T27" fmla="*/ 100 h 220"/>
                <a:gd name="T28" fmla="*/ 13 w 239"/>
                <a:gd name="T29" fmla="*/ 113 h 220"/>
                <a:gd name="T30" fmla="*/ 7 w 239"/>
                <a:gd name="T31" fmla="*/ 125 h 220"/>
                <a:gd name="T32" fmla="*/ 5 w 239"/>
                <a:gd name="T33" fmla="*/ 139 h 220"/>
                <a:gd name="T34" fmla="*/ 0 w 239"/>
                <a:gd name="T35" fmla="*/ 161 h 220"/>
                <a:gd name="T36" fmla="*/ 5 w 239"/>
                <a:gd name="T37" fmla="*/ 184 h 220"/>
                <a:gd name="T38" fmla="*/ 15 w 239"/>
                <a:gd name="T39" fmla="*/ 203 h 220"/>
                <a:gd name="T40" fmla="*/ 33 w 239"/>
                <a:gd name="T41" fmla="*/ 214 h 220"/>
                <a:gd name="T42" fmla="*/ 50 w 239"/>
                <a:gd name="T43" fmla="*/ 218 h 220"/>
                <a:gd name="T44" fmla="*/ 69 w 239"/>
                <a:gd name="T45" fmla="*/ 218 h 220"/>
                <a:gd name="T46" fmla="*/ 91 w 239"/>
                <a:gd name="T47" fmla="*/ 214 h 220"/>
                <a:gd name="T48" fmla="*/ 108 w 239"/>
                <a:gd name="T49" fmla="*/ 209 h 220"/>
                <a:gd name="T50" fmla="*/ 136 w 239"/>
                <a:gd name="T51" fmla="*/ 192 h 220"/>
                <a:gd name="T52" fmla="*/ 160 w 239"/>
                <a:gd name="T53" fmla="*/ 175 h 220"/>
                <a:gd name="T54" fmla="*/ 155 w 239"/>
                <a:gd name="T55" fmla="*/ 160 h 220"/>
                <a:gd name="T56" fmla="*/ 142 w 239"/>
                <a:gd name="T57" fmla="*/ 172 h 220"/>
                <a:gd name="T58" fmla="*/ 121 w 239"/>
                <a:gd name="T59" fmla="*/ 187 h 220"/>
                <a:gd name="T60" fmla="*/ 101 w 239"/>
                <a:gd name="T61" fmla="*/ 197 h 220"/>
                <a:gd name="T62" fmla="*/ 80 w 239"/>
                <a:gd name="T63" fmla="*/ 204 h 220"/>
                <a:gd name="T64" fmla="*/ 58 w 239"/>
                <a:gd name="T65" fmla="*/ 204 h 220"/>
                <a:gd name="T66" fmla="*/ 43 w 239"/>
                <a:gd name="T67" fmla="*/ 203 h 220"/>
                <a:gd name="T68" fmla="*/ 28 w 239"/>
                <a:gd name="T69" fmla="*/ 191 h 220"/>
                <a:gd name="T70" fmla="*/ 20 w 239"/>
                <a:gd name="T71" fmla="*/ 170 h 220"/>
                <a:gd name="T72" fmla="*/ 17 w 239"/>
                <a:gd name="T73" fmla="*/ 155 h 220"/>
                <a:gd name="T74" fmla="*/ 26 w 239"/>
                <a:gd name="T75" fmla="*/ 134 h 220"/>
                <a:gd name="T76" fmla="*/ 35 w 239"/>
                <a:gd name="T77" fmla="*/ 112 h 220"/>
                <a:gd name="T78" fmla="*/ 52 w 239"/>
                <a:gd name="T79" fmla="*/ 91 h 220"/>
                <a:gd name="T80" fmla="*/ 69 w 239"/>
                <a:gd name="T81" fmla="*/ 71 h 220"/>
                <a:gd name="T82" fmla="*/ 93 w 239"/>
                <a:gd name="T83" fmla="*/ 57 h 220"/>
                <a:gd name="T84" fmla="*/ 119 w 239"/>
                <a:gd name="T85" fmla="*/ 42 h 220"/>
                <a:gd name="T86" fmla="*/ 149 w 239"/>
                <a:gd name="T87" fmla="*/ 28 h 220"/>
                <a:gd name="T88" fmla="*/ 175 w 239"/>
                <a:gd name="T89" fmla="*/ 18 h 220"/>
                <a:gd name="T90" fmla="*/ 198 w 239"/>
                <a:gd name="T91" fmla="*/ 12 h 220"/>
                <a:gd name="T92" fmla="*/ 218 w 239"/>
                <a:gd name="T93" fmla="*/ 14 h 220"/>
                <a:gd name="T94" fmla="*/ 224 w 239"/>
                <a:gd name="T95" fmla="*/ 30 h 220"/>
                <a:gd name="T96" fmla="*/ 220 w 239"/>
                <a:gd name="T97" fmla="*/ 43 h 220"/>
                <a:gd name="T98" fmla="*/ 239 w 239"/>
                <a:gd name="T99" fmla="*/ 30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39" h="220">
                  <a:moveTo>
                    <a:pt x="239" y="30"/>
                  </a:moveTo>
                  <a:lnTo>
                    <a:pt x="239" y="28"/>
                  </a:lnTo>
                  <a:lnTo>
                    <a:pt x="239" y="23"/>
                  </a:lnTo>
                  <a:lnTo>
                    <a:pt x="239" y="19"/>
                  </a:lnTo>
                  <a:lnTo>
                    <a:pt x="237" y="16"/>
                  </a:lnTo>
                  <a:lnTo>
                    <a:pt x="233" y="11"/>
                  </a:lnTo>
                  <a:lnTo>
                    <a:pt x="226" y="6"/>
                  </a:lnTo>
                  <a:lnTo>
                    <a:pt x="222" y="2"/>
                  </a:lnTo>
                  <a:lnTo>
                    <a:pt x="215" y="2"/>
                  </a:lnTo>
                  <a:lnTo>
                    <a:pt x="207" y="0"/>
                  </a:lnTo>
                  <a:lnTo>
                    <a:pt x="196" y="2"/>
                  </a:lnTo>
                  <a:lnTo>
                    <a:pt x="190" y="2"/>
                  </a:lnTo>
                  <a:lnTo>
                    <a:pt x="185" y="4"/>
                  </a:lnTo>
                  <a:lnTo>
                    <a:pt x="179" y="6"/>
                  </a:lnTo>
                  <a:lnTo>
                    <a:pt x="172" y="7"/>
                  </a:lnTo>
                  <a:lnTo>
                    <a:pt x="166" y="9"/>
                  </a:lnTo>
                  <a:lnTo>
                    <a:pt x="160" y="11"/>
                  </a:lnTo>
                  <a:lnTo>
                    <a:pt x="153" y="12"/>
                  </a:lnTo>
                  <a:lnTo>
                    <a:pt x="149" y="16"/>
                  </a:lnTo>
                  <a:lnTo>
                    <a:pt x="140" y="18"/>
                  </a:lnTo>
                  <a:lnTo>
                    <a:pt x="134" y="21"/>
                  </a:lnTo>
                  <a:lnTo>
                    <a:pt x="127" y="23"/>
                  </a:lnTo>
                  <a:lnTo>
                    <a:pt x="121" y="26"/>
                  </a:lnTo>
                  <a:lnTo>
                    <a:pt x="112" y="30"/>
                  </a:lnTo>
                  <a:lnTo>
                    <a:pt x="106" y="33"/>
                  </a:lnTo>
                  <a:lnTo>
                    <a:pt x="99" y="36"/>
                  </a:lnTo>
                  <a:lnTo>
                    <a:pt x="93" y="40"/>
                  </a:lnTo>
                  <a:lnTo>
                    <a:pt x="86" y="43"/>
                  </a:lnTo>
                  <a:lnTo>
                    <a:pt x="80" y="47"/>
                  </a:lnTo>
                  <a:lnTo>
                    <a:pt x="76" y="50"/>
                  </a:lnTo>
                  <a:lnTo>
                    <a:pt x="69" y="55"/>
                  </a:lnTo>
                  <a:lnTo>
                    <a:pt x="63" y="59"/>
                  </a:lnTo>
                  <a:lnTo>
                    <a:pt x="58" y="62"/>
                  </a:lnTo>
                  <a:lnTo>
                    <a:pt x="54" y="67"/>
                  </a:lnTo>
                  <a:lnTo>
                    <a:pt x="50" y="71"/>
                  </a:lnTo>
                  <a:lnTo>
                    <a:pt x="43" y="76"/>
                  </a:lnTo>
                  <a:lnTo>
                    <a:pt x="41" y="79"/>
                  </a:lnTo>
                  <a:lnTo>
                    <a:pt x="35" y="83"/>
                  </a:lnTo>
                  <a:lnTo>
                    <a:pt x="33" y="88"/>
                  </a:lnTo>
                  <a:lnTo>
                    <a:pt x="28" y="91"/>
                  </a:lnTo>
                  <a:lnTo>
                    <a:pt x="26" y="96"/>
                  </a:lnTo>
                  <a:lnTo>
                    <a:pt x="22" y="100"/>
                  </a:lnTo>
                  <a:lnTo>
                    <a:pt x="20" y="105"/>
                  </a:lnTo>
                  <a:lnTo>
                    <a:pt x="17" y="108"/>
                  </a:lnTo>
                  <a:lnTo>
                    <a:pt x="13" y="113"/>
                  </a:lnTo>
                  <a:lnTo>
                    <a:pt x="11" y="117"/>
                  </a:lnTo>
                  <a:lnTo>
                    <a:pt x="11" y="122"/>
                  </a:lnTo>
                  <a:lnTo>
                    <a:pt x="7" y="125"/>
                  </a:lnTo>
                  <a:lnTo>
                    <a:pt x="7" y="129"/>
                  </a:lnTo>
                  <a:lnTo>
                    <a:pt x="5" y="134"/>
                  </a:lnTo>
                  <a:lnTo>
                    <a:pt x="5" y="139"/>
                  </a:lnTo>
                  <a:lnTo>
                    <a:pt x="2" y="146"/>
                  </a:lnTo>
                  <a:lnTo>
                    <a:pt x="2" y="153"/>
                  </a:lnTo>
                  <a:lnTo>
                    <a:pt x="0" y="161"/>
                  </a:lnTo>
                  <a:lnTo>
                    <a:pt x="2" y="170"/>
                  </a:lnTo>
                  <a:lnTo>
                    <a:pt x="2" y="177"/>
                  </a:lnTo>
                  <a:lnTo>
                    <a:pt x="5" y="184"/>
                  </a:lnTo>
                  <a:lnTo>
                    <a:pt x="7" y="191"/>
                  </a:lnTo>
                  <a:lnTo>
                    <a:pt x="11" y="197"/>
                  </a:lnTo>
                  <a:lnTo>
                    <a:pt x="15" y="203"/>
                  </a:lnTo>
                  <a:lnTo>
                    <a:pt x="20" y="208"/>
                  </a:lnTo>
                  <a:lnTo>
                    <a:pt x="26" y="211"/>
                  </a:lnTo>
                  <a:lnTo>
                    <a:pt x="33" y="214"/>
                  </a:lnTo>
                  <a:lnTo>
                    <a:pt x="37" y="216"/>
                  </a:lnTo>
                  <a:lnTo>
                    <a:pt x="43" y="218"/>
                  </a:lnTo>
                  <a:lnTo>
                    <a:pt x="50" y="218"/>
                  </a:lnTo>
                  <a:lnTo>
                    <a:pt x="56" y="220"/>
                  </a:lnTo>
                  <a:lnTo>
                    <a:pt x="63" y="218"/>
                  </a:lnTo>
                  <a:lnTo>
                    <a:pt x="69" y="218"/>
                  </a:lnTo>
                  <a:lnTo>
                    <a:pt x="78" y="218"/>
                  </a:lnTo>
                  <a:lnTo>
                    <a:pt x="84" y="216"/>
                  </a:lnTo>
                  <a:lnTo>
                    <a:pt x="91" y="214"/>
                  </a:lnTo>
                  <a:lnTo>
                    <a:pt x="97" y="213"/>
                  </a:lnTo>
                  <a:lnTo>
                    <a:pt x="101" y="211"/>
                  </a:lnTo>
                  <a:lnTo>
                    <a:pt x="108" y="209"/>
                  </a:lnTo>
                  <a:lnTo>
                    <a:pt x="116" y="204"/>
                  </a:lnTo>
                  <a:lnTo>
                    <a:pt x="127" y="199"/>
                  </a:lnTo>
                  <a:lnTo>
                    <a:pt x="136" y="192"/>
                  </a:lnTo>
                  <a:lnTo>
                    <a:pt x="147" y="185"/>
                  </a:lnTo>
                  <a:lnTo>
                    <a:pt x="153" y="179"/>
                  </a:lnTo>
                  <a:lnTo>
                    <a:pt x="160" y="175"/>
                  </a:lnTo>
                  <a:lnTo>
                    <a:pt x="164" y="172"/>
                  </a:lnTo>
                  <a:lnTo>
                    <a:pt x="166" y="170"/>
                  </a:lnTo>
                  <a:lnTo>
                    <a:pt x="155" y="160"/>
                  </a:lnTo>
                  <a:lnTo>
                    <a:pt x="153" y="161"/>
                  </a:lnTo>
                  <a:lnTo>
                    <a:pt x="149" y="165"/>
                  </a:lnTo>
                  <a:lnTo>
                    <a:pt x="142" y="172"/>
                  </a:lnTo>
                  <a:lnTo>
                    <a:pt x="134" y="180"/>
                  </a:lnTo>
                  <a:lnTo>
                    <a:pt x="127" y="184"/>
                  </a:lnTo>
                  <a:lnTo>
                    <a:pt x="121" y="187"/>
                  </a:lnTo>
                  <a:lnTo>
                    <a:pt x="114" y="191"/>
                  </a:lnTo>
                  <a:lnTo>
                    <a:pt x="108" y="194"/>
                  </a:lnTo>
                  <a:lnTo>
                    <a:pt x="101" y="197"/>
                  </a:lnTo>
                  <a:lnTo>
                    <a:pt x="93" y="201"/>
                  </a:lnTo>
                  <a:lnTo>
                    <a:pt x="86" y="203"/>
                  </a:lnTo>
                  <a:lnTo>
                    <a:pt x="80" y="204"/>
                  </a:lnTo>
                  <a:lnTo>
                    <a:pt x="71" y="204"/>
                  </a:lnTo>
                  <a:lnTo>
                    <a:pt x="65" y="206"/>
                  </a:lnTo>
                  <a:lnTo>
                    <a:pt x="58" y="204"/>
                  </a:lnTo>
                  <a:lnTo>
                    <a:pt x="54" y="204"/>
                  </a:lnTo>
                  <a:lnTo>
                    <a:pt x="48" y="204"/>
                  </a:lnTo>
                  <a:lnTo>
                    <a:pt x="43" y="203"/>
                  </a:lnTo>
                  <a:lnTo>
                    <a:pt x="39" y="199"/>
                  </a:lnTo>
                  <a:lnTo>
                    <a:pt x="35" y="197"/>
                  </a:lnTo>
                  <a:lnTo>
                    <a:pt x="28" y="191"/>
                  </a:lnTo>
                  <a:lnTo>
                    <a:pt x="24" y="184"/>
                  </a:lnTo>
                  <a:lnTo>
                    <a:pt x="20" y="177"/>
                  </a:lnTo>
                  <a:lnTo>
                    <a:pt x="20" y="170"/>
                  </a:lnTo>
                  <a:lnTo>
                    <a:pt x="17" y="163"/>
                  </a:lnTo>
                  <a:lnTo>
                    <a:pt x="17" y="160"/>
                  </a:lnTo>
                  <a:lnTo>
                    <a:pt x="17" y="155"/>
                  </a:lnTo>
                  <a:lnTo>
                    <a:pt x="22" y="148"/>
                  </a:lnTo>
                  <a:lnTo>
                    <a:pt x="22" y="141"/>
                  </a:lnTo>
                  <a:lnTo>
                    <a:pt x="26" y="134"/>
                  </a:lnTo>
                  <a:lnTo>
                    <a:pt x="28" y="127"/>
                  </a:lnTo>
                  <a:lnTo>
                    <a:pt x="33" y="120"/>
                  </a:lnTo>
                  <a:lnTo>
                    <a:pt x="35" y="112"/>
                  </a:lnTo>
                  <a:lnTo>
                    <a:pt x="41" y="105"/>
                  </a:lnTo>
                  <a:lnTo>
                    <a:pt x="45" y="98"/>
                  </a:lnTo>
                  <a:lnTo>
                    <a:pt x="52" y="91"/>
                  </a:lnTo>
                  <a:lnTo>
                    <a:pt x="56" y="84"/>
                  </a:lnTo>
                  <a:lnTo>
                    <a:pt x="63" y="78"/>
                  </a:lnTo>
                  <a:lnTo>
                    <a:pt x="69" y="71"/>
                  </a:lnTo>
                  <a:lnTo>
                    <a:pt x="78" y="67"/>
                  </a:lnTo>
                  <a:lnTo>
                    <a:pt x="84" y="60"/>
                  </a:lnTo>
                  <a:lnTo>
                    <a:pt x="93" y="57"/>
                  </a:lnTo>
                  <a:lnTo>
                    <a:pt x="101" y="52"/>
                  </a:lnTo>
                  <a:lnTo>
                    <a:pt x="110" y="47"/>
                  </a:lnTo>
                  <a:lnTo>
                    <a:pt x="119" y="42"/>
                  </a:lnTo>
                  <a:lnTo>
                    <a:pt x="127" y="36"/>
                  </a:lnTo>
                  <a:lnTo>
                    <a:pt x="138" y="33"/>
                  </a:lnTo>
                  <a:lnTo>
                    <a:pt x="149" y="28"/>
                  </a:lnTo>
                  <a:lnTo>
                    <a:pt x="157" y="24"/>
                  </a:lnTo>
                  <a:lnTo>
                    <a:pt x="166" y="21"/>
                  </a:lnTo>
                  <a:lnTo>
                    <a:pt x="175" y="18"/>
                  </a:lnTo>
                  <a:lnTo>
                    <a:pt x="183" y="16"/>
                  </a:lnTo>
                  <a:lnTo>
                    <a:pt x="190" y="14"/>
                  </a:lnTo>
                  <a:lnTo>
                    <a:pt x="198" y="12"/>
                  </a:lnTo>
                  <a:lnTo>
                    <a:pt x="203" y="12"/>
                  </a:lnTo>
                  <a:lnTo>
                    <a:pt x="209" y="12"/>
                  </a:lnTo>
                  <a:lnTo>
                    <a:pt x="218" y="14"/>
                  </a:lnTo>
                  <a:lnTo>
                    <a:pt x="220" y="19"/>
                  </a:lnTo>
                  <a:lnTo>
                    <a:pt x="222" y="24"/>
                  </a:lnTo>
                  <a:lnTo>
                    <a:pt x="224" y="30"/>
                  </a:lnTo>
                  <a:lnTo>
                    <a:pt x="222" y="35"/>
                  </a:lnTo>
                  <a:lnTo>
                    <a:pt x="220" y="40"/>
                  </a:lnTo>
                  <a:lnTo>
                    <a:pt x="220" y="43"/>
                  </a:lnTo>
                  <a:lnTo>
                    <a:pt x="220" y="45"/>
                  </a:lnTo>
                  <a:lnTo>
                    <a:pt x="239" y="30"/>
                  </a:lnTo>
                  <a:lnTo>
                    <a:pt x="239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83"/>
            <p:cNvSpPr>
              <a:spLocks/>
            </p:cNvSpPr>
            <p:nvPr/>
          </p:nvSpPr>
          <p:spPr bwMode="auto">
            <a:xfrm>
              <a:off x="3194" y="1747"/>
              <a:ext cx="157" cy="252"/>
            </a:xfrm>
            <a:custGeom>
              <a:avLst/>
              <a:gdLst>
                <a:gd name="T0" fmla="*/ 54 w 157"/>
                <a:gd name="T1" fmla="*/ 8 h 252"/>
                <a:gd name="T2" fmla="*/ 71 w 157"/>
                <a:gd name="T3" fmla="*/ 2 h 252"/>
                <a:gd name="T4" fmla="*/ 89 w 157"/>
                <a:gd name="T5" fmla="*/ 0 h 252"/>
                <a:gd name="T6" fmla="*/ 106 w 157"/>
                <a:gd name="T7" fmla="*/ 2 h 252"/>
                <a:gd name="T8" fmla="*/ 123 w 157"/>
                <a:gd name="T9" fmla="*/ 17 h 252"/>
                <a:gd name="T10" fmla="*/ 136 w 157"/>
                <a:gd name="T11" fmla="*/ 36 h 252"/>
                <a:gd name="T12" fmla="*/ 142 w 157"/>
                <a:gd name="T13" fmla="*/ 53 h 252"/>
                <a:gd name="T14" fmla="*/ 147 w 157"/>
                <a:gd name="T15" fmla="*/ 67 h 252"/>
                <a:gd name="T16" fmla="*/ 151 w 157"/>
                <a:gd name="T17" fmla="*/ 84 h 252"/>
                <a:gd name="T18" fmla="*/ 155 w 157"/>
                <a:gd name="T19" fmla="*/ 101 h 252"/>
                <a:gd name="T20" fmla="*/ 157 w 157"/>
                <a:gd name="T21" fmla="*/ 116 h 252"/>
                <a:gd name="T22" fmla="*/ 157 w 157"/>
                <a:gd name="T23" fmla="*/ 132 h 252"/>
                <a:gd name="T24" fmla="*/ 157 w 157"/>
                <a:gd name="T25" fmla="*/ 145 h 252"/>
                <a:gd name="T26" fmla="*/ 153 w 157"/>
                <a:gd name="T27" fmla="*/ 159 h 252"/>
                <a:gd name="T28" fmla="*/ 151 w 157"/>
                <a:gd name="T29" fmla="*/ 173 h 252"/>
                <a:gd name="T30" fmla="*/ 149 w 157"/>
                <a:gd name="T31" fmla="*/ 187 h 252"/>
                <a:gd name="T32" fmla="*/ 144 w 157"/>
                <a:gd name="T33" fmla="*/ 200 h 252"/>
                <a:gd name="T34" fmla="*/ 136 w 157"/>
                <a:gd name="T35" fmla="*/ 217 h 252"/>
                <a:gd name="T36" fmla="*/ 116 w 157"/>
                <a:gd name="T37" fmla="*/ 236 h 252"/>
                <a:gd name="T38" fmla="*/ 91 w 157"/>
                <a:gd name="T39" fmla="*/ 248 h 252"/>
                <a:gd name="T40" fmla="*/ 73 w 157"/>
                <a:gd name="T41" fmla="*/ 252 h 252"/>
                <a:gd name="T42" fmla="*/ 54 w 157"/>
                <a:gd name="T43" fmla="*/ 250 h 252"/>
                <a:gd name="T44" fmla="*/ 41 w 157"/>
                <a:gd name="T45" fmla="*/ 246 h 252"/>
                <a:gd name="T46" fmla="*/ 26 w 157"/>
                <a:gd name="T47" fmla="*/ 234 h 252"/>
                <a:gd name="T48" fmla="*/ 11 w 157"/>
                <a:gd name="T49" fmla="*/ 212 h 252"/>
                <a:gd name="T50" fmla="*/ 5 w 157"/>
                <a:gd name="T51" fmla="*/ 200 h 252"/>
                <a:gd name="T52" fmla="*/ 2 w 157"/>
                <a:gd name="T53" fmla="*/ 181 h 252"/>
                <a:gd name="T54" fmla="*/ 0 w 157"/>
                <a:gd name="T55" fmla="*/ 168 h 252"/>
                <a:gd name="T56" fmla="*/ 11 w 157"/>
                <a:gd name="T57" fmla="*/ 163 h 252"/>
                <a:gd name="T58" fmla="*/ 15 w 157"/>
                <a:gd name="T59" fmla="*/ 181 h 252"/>
                <a:gd name="T60" fmla="*/ 20 w 157"/>
                <a:gd name="T61" fmla="*/ 193 h 252"/>
                <a:gd name="T62" fmla="*/ 28 w 157"/>
                <a:gd name="T63" fmla="*/ 212 h 252"/>
                <a:gd name="T64" fmla="*/ 48 w 157"/>
                <a:gd name="T65" fmla="*/ 229 h 252"/>
                <a:gd name="T66" fmla="*/ 63 w 157"/>
                <a:gd name="T67" fmla="*/ 236 h 252"/>
                <a:gd name="T68" fmla="*/ 82 w 157"/>
                <a:gd name="T69" fmla="*/ 234 h 252"/>
                <a:gd name="T70" fmla="*/ 106 w 157"/>
                <a:gd name="T71" fmla="*/ 226 h 252"/>
                <a:gd name="T72" fmla="*/ 119 w 157"/>
                <a:gd name="T73" fmla="*/ 209 h 252"/>
                <a:gd name="T74" fmla="*/ 129 w 157"/>
                <a:gd name="T75" fmla="*/ 187 h 252"/>
                <a:gd name="T76" fmla="*/ 132 w 157"/>
                <a:gd name="T77" fmla="*/ 175 h 252"/>
                <a:gd name="T78" fmla="*/ 134 w 157"/>
                <a:gd name="T79" fmla="*/ 161 h 252"/>
                <a:gd name="T80" fmla="*/ 136 w 157"/>
                <a:gd name="T81" fmla="*/ 149 h 252"/>
                <a:gd name="T82" fmla="*/ 140 w 157"/>
                <a:gd name="T83" fmla="*/ 137 h 252"/>
                <a:gd name="T84" fmla="*/ 140 w 157"/>
                <a:gd name="T85" fmla="*/ 123 h 252"/>
                <a:gd name="T86" fmla="*/ 140 w 157"/>
                <a:gd name="T87" fmla="*/ 109 h 252"/>
                <a:gd name="T88" fmla="*/ 138 w 157"/>
                <a:gd name="T89" fmla="*/ 94 h 252"/>
                <a:gd name="T90" fmla="*/ 136 w 157"/>
                <a:gd name="T91" fmla="*/ 79 h 252"/>
                <a:gd name="T92" fmla="*/ 132 w 157"/>
                <a:gd name="T93" fmla="*/ 65 h 252"/>
                <a:gd name="T94" fmla="*/ 127 w 157"/>
                <a:gd name="T95" fmla="*/ 51 h 252"/>
                <a:gd name="T96" fmla="*/ 119 w 157"/>
                <a:gd name="T97" fmla="*/ 34 h 252"/>
                <a:gd name="T98" fmla="*/ 106 w 157"/>
                <a:gd name="T99" fmla="*/ 17 h 252"/>
                <a:gd name="T100" fmla="*/ 89 w 157"/>
                <a:gd name="T101" fmla="*/ 10 h 252"/>
                <a:gd name="T102" fmla="*/ 65 w 157"/>
                <a:gd name="T103" fmla="*/ 15 h 252"/>
                <a:gd name="T104" fmla="*/ 50 w 157"/>
                <a:gd name="T105" fmla="*/ 22 h 252"/>
                <a:gd name="T106" fmla="*/ 52 w 157"/>
                <a:gd name="T107" fmla="*/ 12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7" h="252">
                  <a:moveTo>
                    <a:pt x="52" y="12"/>
                  </a:moveTo>
                  <a:lnTo>
                    <a:pt x="52" y="10"/>
                  </a:lnTo>
                  <a:lnTo>
                    <a:pt x="54" y="8"/>
                  </a:lnTo>
                  <a:lnTo>
                    <a:pt x="58" y="7"/>
                  </a:lnTo>
                  <a:lnTo>
                    <a:pt x="65" y="5"/>
                  </a:lnTo>
                  <a:lnTo>
                    <a:pt x="71" y="2"/>
                  </a:lnTo>
                  <a:lnTo>
                    <a:pt x="80" y="0"/>
                  </a:lnTo>
                  <a:lnTo>
                    <a:pt x="84" y="0"/>
                  </a:lnTo>
                  <a:lnTo>
                    <a:pt x="89" y="0"/>
                  </a:lnTo>
                  <a:lnTo>
                    <a:pt x="95" y="0"/>
                  </a:lnTo>
                  <a:lnTo>
                    <a:pt x="99" y="2"/>
                  </a:lnTo>
                  <a:lnTo>
                    <a:pt x="106" y="2"/>
                  </a:lnTo>
                  <a:lnTo>
                    <a:pt x="112" y="7"/>
                  </a:lnTo>
                  <a:lnTo>
                    <a:pt x="116" y="10"/>
                  </a:lnTo>
                  <a:lnTo>
                    <a:pt x="123" y="17"/>
                  </a:lnTo>
                  <a:lnTo>
                    <a:pt x="127" y="24"/>
                  </a:lnTo>
                  <a:lnTo>
                    <a:pt x="134" y="32"/>
                  </a:lnTo>
                  <a:lnTo>
                    <a:pt x="136" y="36"/>
                  </a:lnTo>
                  <a:lnTo>
                    <a:pt x="138" y="41"/>
                  </a:lnTo>
                  <a:lnTo>
                    <a:pt x="140" y="46"/>
                  </a:lnTo>
                  <a:lnTo>
                    <a:pt x="142" y="53"/>
                  </a:lnTo>
                  <a:lnTo>
                    <a:pt x="144" y="56"/>
                  </a:lnTo>
                  <a:lnTo>
                    <a:pt x="144" y="62"/>
                  </a:lnTo>
                  <a:lnTo>
                    <a:pt x="147" y="67"/>
                  </a:lnTo>
                  <a:lnTo>
                    <a:pt x="149" y="74"/>
                  </a:lnTo>
                  <a:lnTo>
                    <a:pt x="151" y="77"/>
                  </a:lnTo>
                  <a:lnTo>
                    <a:pt x="151" y="84"/>
                  </a:lnTo>
                  <a:lnTo>
                    <a:pt x="153" y="89"/>
                  </a:lnTo>
                  <a:lnTo>
                    <a:pt x="155" y="94"/>
                  </a:lnTo>
                  <a:lnTo>
                    <a:pt x="155" y="101"/>
                  </a:lnTo>
                  <a:lnTo>
                    <a:pt x="155" y="106"/>
                  </a:lnTo>
                  <a:lnTo>
                    <a:pt x="157" y="111"/>
                  </a:lnTo>
                  <a:lnTo>
                    <a:pt x="157" y="116"/>
                  </a:lnTo>
                  <a:lnTo>
                    <a:pt x="157" y="121"/>
                  </a:lnTo>
                  <a:lnTo>
                    <a:pt x="157" y="127"/>
                  </a:lnTo>
                  <a:lnTo>
                    <a:pt x="157" y="132"/>
                  </a:lnTo>
                  <a:lnTo>
                    <a:pt x="157" y="137"/>
                  </a:lnTo>
                  <a:lnTo>
                    <a:pt x="157" y="142"/>
                  </a:lnTo>
                  <a:lnTo>
                    <a:pt x="157" y="145"/>
                  </a:lnTo>
                  <a:lnTo>
                    <a:pt x="155" y="151"/>
                  </a:lnTo>
                  <a:lnTo>
                    <a:pt x="155" y="154"/>
                  </a:lnTo>
                  <a:lnTo>
                    <a:pt x="153" y="159"/>
                  </a:lnTo>
                  <a:lnTo>
                    <a:pt x="153" y="164"/>
                  </a:lnTo>
                  <a:lnTo>
                    <a:pt x="151" y="168"/>
                  </a:lnTo>
                  <a:lnTo>
                    <a:pt x="151" y="173"/>
                  </a:lnTo>
                  <a:lnTo>
                    <a:pt x="151" y="178"/>
                  </a:lnTo>
                  <a:lnTo>
                    <a:pt x="149" y="183"/>
                  </a:lnTo>
                  <a:lnTo>
                    <a:pt x="149" y="187"/>
                  </a:lnTo>
                  <a:lnTo>
                    <a:pt x="147" y="192"/>
                  </a:lnTo>
                  <a:lnTo>
                    <a:pt x="144" y="195"/>
                  </a:lnTo>
                  <a:lnTo>
                    <a:pt x="144" y="200"/>
                  </a:lnTo>
                  <a:lnTo>
                    <a:pt x="142" y="205"/>
                  </a:lnTo>
                  <a:lnTo>
                    <a:pt x="140" y="209"/>
                  </a:lnTo>
                  <a:lnTo>
                    <a:pt x="136" y="217"/>
                  </a:lnTo>
                  <a:lnTo>
                    <a:pt x="129" y="224"/>
                  </a:lnTo>
                  <a:lnTo>
                    <a:pt x="123" y="229"/>
                  </a:lnTo>
                  <a:lnTo>
                    <a:pt x="116" y="236"/>
                  </a:lnTo>
                  <a:lnTo>
                    <a:pt x="106" y="241"/>
                  </a:lnTo>
                  <a:lnTo>
                    <a:pt x="97" y="246"/>
                  </a:lnTo>
                  <a:lnTo>
                    <a:pt x="91" y="248"/>
                  </a:lnTo>
                  <a:lnTo>
                    <a:pt x="84" y="248"/>
                  </a:lnTo>
                  <a:lnTo>
                    <a:pt x="80" y="250"/>
                  </a:lnTo>
                  <a:lnTo>
                    <a:pt x="73" y="252"/>
                  </a:lnTo>
                  <a:lnTo>
                    <a:pt x="67" y="252"/>
                  </a:lnTo>
                  <a:lnTo>
                    <a:pt x="61" y="252"/>
                  </a:lnTo>
                  <a:lnTo>
                    <a:pt x="54" y="250"/>
                  </a:lnTo>
                  <a:lnTo>
                    <a:pt x="50" y="250"/>
                  </a:lnTo>
                  <a:lnTo>
                    <a:pt x="45" y="248"/>
                  </a:lnTo>
                  <a:lnTo>
                    <a:pt x="41" y="246"/>
                  </a:lnTo>
                  <a:lnTo>
                    <a:pt x="35" y="243"/>
                  </a:lnTo>
                  <a:lnTo>
                    <a:pt x="33" y="241"/>
                  </a:lnTo>
                  <a:lnTo>
                    <a:pt x="26" y="234"/>
                  </a:lnTo>
                  <a:lnTo>
                    <a:pt x="20" y="228"/>
                  </a:lnTo>
                  <a:lnTo>
                    <a:pt x="13" y="219"/>
                  </a:lnTo>
                  <a:lnTo>
                    <a:pt x="11" y="212"/>
                  </a:lnTo>
                  <a:lnTo>
                    <a:pt x="9" y="207"/>
                  </a:lnTo>
                  <a:lnTo>
                    <a:pt x="7" y="204"/>
                  </a:lnTo>
                  <a:lnTo>
                    <a:pt x="5" y="200"/>
                  </a:lnTo>
                  <a:lnTo>
                    <a:pt x="5" y="195"/>
                  </a:lnTo>
                  <a:lnTo>
                    <a:pt x="2" y="188"/>
                  </a:lnTo>
                  <a:lnTo>
                    <a:pt x="2" y="181"/>
                  </a:lnTo>
                  <a:lnTo>
                    <a:pt x="0" y="176"/>
                  </a:lnTo>
                  <a:lnTo>
                    <a:pt x="0" y="171"/>
                  </a:lnTo>
                  <a:lnTo>
                    <a:pt x="0" y="168"/>
                  </a:lnTo>
                  <a:lnTo>
                    <a:pt x="11" y="154"/>
                  </a:lnTo>
                  <a:lnTo>
                    <a:pt x="11" y="157"/>
                  </a:lnTo>
                  <a:lnTo>
                    <a:pt x="11" y="163"/>
                  </a:lnTo>
                  <a:lnTo>
                    <a:pt x="11" y="168"/>
                  </a:lnTo>
                  <a:lnTo>
                    <a:pt x="13" y="175"/>
                  </a:lnTo>
                  <a:lnTo>
                    <a:pt x="15" y="181"/>
                  </a:lnTo>
                  <a:lnTo>
                    <a:pt x="15" y="185"/>
                  </a:lnTo>
                  <a:lnTo>
                    <a:pt x="17" y="188"/>
                  </a:lnTo>
                  <a:lnTo>
                    <a:pt x="20" y="193"/>
                  </a:lnTo>
                  <a:lnTo>
                    <a:pt x="22" y="197"/>
                  </a:lnTo>
                  <a:lnTo>
                    <a:pt x="24" y="205"/>
                  </a:lnTo>
                  <a:lnTo>
                    <a:pt x="28" y="212"/>
                  </a:lnTo>
                  <a:lnTo>
                    <a:pt x="33" y="219"/>
                  </a:lnTo>
                  <a:lnTo>
                    <a:pt x="41" y="226"/>
                  </a:lnTo>
                  <a:lnTo>
                    <a:pt x="48" y="229"/>
                  </a:lnTo>
                  <a:lnTo>
                    <a:pt x="54" y="234"/>
                  </a:lnTo>
                  <a:lnTo>
                    <a:pt x="58" y="234"/>
                  </a:lnTo>
                  <a:lnTo>
                    <a:pt x="63" y="236"/>
                  </a:lnTo>
                  <a:lnTo>
                    <a:pt x="69" y="236"/>
                  </a:lnTo>
                  <a:lnTo>
                    <a:pt x="73" y="236"/>
                  </a:lnTo>
                  <a:lnTo>
                    <a:pt x="82" y="234"/>
                  </a:lnTo>
                  <a:lnTo>
                    <a:pt x="91" y="233"/>
                  </a:lnTo>
                  <a:lnTo>
                    <a:pt x="99" y="229"/>
                  </a:lnTo>
                  <a:lnTo>
                    <a:pt x="106" y="226"/>
                  </a:lnTo>
                  <a:lnTo>
                    <a:pt x="110" y="221"/>
                  </a:lnTo>
                  <a:lnTo>
                    <a:pt x="114" y="216"/>
                  </a:lnTo>
                  <a:lnTo>
                    <a:pt x="119" y="209"/>
                  </a:lnTo>
                  <a:lnTo>
                    <a:pt x="123" y="202"/>
                  </a:lnTo>
                  <a:lnTo>
                    <a:pt x="127" y="195"/>
                  </a:lnTo>
                  <a:lnTo>
                    <a:pt x="129" y="187"/>
                  </a:lnTo>
                  <a:lnTo>
                    <a:pt x="129" y="183"/>
                  </a:lnTo>
                  <a:lnTo>
                    <a:pt x="132" y="178"/>
                  </a:lnTo>
                  <a:lnTo>
                    <a:pt x="132" y="175"/>
                  </a:lnTo>
                  <a:lnTo>
                    <a:pt x="134" y="171"/>
                  </a:lnTo>
                  <a:lnTo>
                    <a:pt x="134" y="166"/>
                  </a:lnTo>
                  <a:lnTo>
                    <a:pt x="134" y="161"/>
                  </a:lnTo>
                  <a:lnTo>
                    <a:pt x="136" y="157"/>
                  </a:lnTo>
                  <a:lnTo>
                    <a:pt x="136" y="154"/>
                  </a:lnTo>
                  <a:lnTo>
                    <a:pt x="136" y="149"/>
                  </a:lnTo>
                  <a:lnTo>
                    <a:pt x="138" y="145"/>
                  </a:lnTo>
                  <a:lnTo>
                    <a:pt x="138" y="140"/>
                  </a:lnTo>
                  <a:lnTo>
                    <a:pt x="140" y="137"/>
                  </a:lnTo>
                  <a:lnTo>
                    <a:pt x="140" y="132"/>
                  </a:lnTo>
                  <a:lnTo>
                    <a:pt x="140" y="128"/>
                  </a:lnTo>
                  <a:lnTo>
                    <a:pt x="140" y="123"/>
                  </a:lnTo>
                  <a:lnTo>
                    <a:pt x="140" y="118"/>
                  </a:lnTo>
                  <a:lnTo>
                    <a:pt x="140" y="113"/>
                  </a:lnTo>
                  <a:lnTo>
                    <a:pt x="140" y="109"/>
                  </a:lnTo>
                  <a:lnTo>
                    <a:pt x="138" y="104"/>
                  </a:lnTo>
                  <a:lnTo>
                    <a:pt x="138" y="99"/>
                  </a:lnTo>
                  <a:lnTo>
                    <a:pt x="138" y="94"/>
                  </a:lnTo>
                  <a:lnTo>
                    <a:pt x="136" y="89"/>
                  </a:lnTo>
                  <a:lnTo>
                    <a:pt x="136" y="84"/>
                  </a:lnTo>
                  <a:lnTo>
                    <a:pt x="136" y="79"/>
                  </a:lnTo>
                  <a:lnTo>
                    <a:pt x="134" y="74"/>
                  </a:lnTo>
                  <a:lnTo>
                    <a:pt x="132" y="70"/>
                  </a:lnTo>
                  <a:lnTo>
                    <a:pt x="132" y="65"/>
                  </a:lnTo>
                  <a:lnTo>
                    <a:pt x="129" y="60"/>
                  </a:lnTo>
                  <a:lnTo>
                    <a:pt x="127" y="55"/>
                  </a:lnTo>
                  <a:lnTo>
                    <a:pt x="127" y="51"/>
                  </a:lnTo>
                  <a:lnTo>
                    <a:pt x="125" y="46"/>
                  </a:lnTo>
                  <a:lnTo>
                    <a:pt x="123" y="43"/>
                  </a:lnTo>
                  <a:lnTo>
                    <a:pt x="119" y="34"/>
                  </a:lnTo>
                  <a:lnTo>
                    <a:pt x="114" y="29"/>
                  </a:lnTo>
                  <a:lnTo>
                    <a:pt x="110" y="22"/>
                  </a:lnTo>
                  <a:lnTo>
                    <a:pt x="106" y="17"/>
                  </a:lnTo>
                  <a:lnTo>
                    <a:pt x="101" y="14"/>
                  </a:lnTo>
                  <a:lnTo>
                    <a:pt x="99" y="12"/>
                  </a:lnTo>
                  <a:lnTo>
                    <a:pt x="89" y="10"/>
                  </a:lnTo>
                  <a:lnTo>
                    <a:pt x="80" y="10"/>
                  </a:lnTo>
                  <a:lnTo>
                    <a:pt x="71" y="12"/>
                  </a:lnTo>
                  <a:lnTo>
                    <a:pt x="65" y="15"/>
                  </a:lnTo>
                  <a:lnTo>
                    <a:pt x="58" y="17"/>
                  </a:lnTo>
                  <a:lnTo>
                    <a:pt x="54" y="20"/>
                  </a:lnTo>
                  <a:lnTo>
                    <a:pt x="50" y="22"/>
                  </a:lnTo>
                  <a:lnTo>
                    <a:pt x="50" y="24"/>
                  </a:lnTo>
                  <a:lnTo>
                    <a:pt x="52" y="12"/>
                  </a:lnTo>
                  <a:lnTo>
                    <a:pt x="5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84"/>
            <p:cNvSpPr>
              <a:spLocks/>
            </p:cNvSpPr>
            <p:nvPr/>
          </p:nvSpPr>
          <p:spPr bwMode="auto">
            <a:xfrm>
              <a:off x="3192" y="1754"/>
              <a:ext cx="71" cy="180"/>
            </a:xfrm>
            <a:custGeom>
              <a:avLst/>
              <a:gdLst>
                <a:gd name="T0" fmla="*/ 63 w 71"/>
                <a:gd name="T1" fmla="*/ 0 h 180"/>
                <a:gd name="T2" fmla="*/ 54 w 71"/>
                <a:gd name="T3" fmla="*/ 3 h 180"/>
                <a:gd name="T4" fmla="*/ 47 w 71"/>
                <a:gd name="T5" fmla="*/ 12 h 180"/>
                <a:gd name="T6" fmla="*/ 41 w 71"/>
                <a:gd name="T7" fmla="*/ 24 h 180"/>
                <a:gd name="T8" fmla="*/ 37 w 71"/>
                <a:gd name="T9" fmla="*/ 34 h 180"/>
                <a:gd name="T10" fmla="*/ 32 w 71"/>
                <a:gd name="T11" fmla="*/ 43 h 180"/>
                <a:gd name="T12" fmla="*/ 28 w 71"/>
                <a:gd name="T13" fmla="*/ 53 h 180"/>
                <a:gd name="T14" fmla="*/ 26 w 71"/>
                <a:gd name="T15" fmla="*/ 63 h 180"/>
                <a:gd name="T16" fmla="*/ 22 w 71"/>
                <a:gd name="T17" fmla="*/ 73 h 180"/>
                <a:gd name="T18" fmla="*/ 17 w 71"/>
                <a:gd name="T19" fmla="*/ 85 h 180"/>
                <a:gd name="T20" fmla="*/ 13 w 71"/>
                <a:gd name="T21" fmla="*/ 97 h 180"/>
                <a:gd name="T22" fmla="*/ 11 w 71"/>
                <a:gd name="T23" fmla="*/ 108 h 180"/>
                <a:gd name="T24" fmla="*/ 7 w 71"/>
                <a:gd name="T25" fmla="*/ 120 h 180"/>
                <a:gd name="T26" fmla="*/ 4 w 71"/>
                <a:gd name="T27" fmla="*/ 130 h 180"/>
                <a:gd name="T28" fmla="*/ 2 w 71"/>
                <a:gd name="T29" fmla="*/ 140 h 180"/>
                <a:gd name="T30" fmla="*/ 0 w 71"/>
                <a:gd name="T31" fmla="*/ 149 h 180"/>
                <a:gd name="T32" fmla="*/ 0 w 71"/>
                <a:gd name="T33" fmla="*/ 159 h 180"/>
                <a:gd name="T34" fmla="*/ 0 w 71"/>
                <a:gd name="T35" fmla="*/ 169 h 180"/>
                <a:gd name="T36" fmla="*/ 4 w 71"/>
                <a:gd name="T37" fmla="*/ 174 h 180"/>
                <a:gd name="T38" fmla="*/ 7 w 71"/>
                <a:gd name="T39" fmla="*/ 180 h 180"/>
                <a:gd name="T40" fmla="*/ 13 w 71"/>
                <a:gd name="T41" fmla="*/ 178 h 180"/>
                <a:gd name="T42" fmla="*/ 15 w 71"/>
                <a:gd name="T43" fmla="*/ 174 h 180"/>
                <a:gd name="T44" fmla="*/ 15 w 71"/>
                <a:gd name="T45" fmla="*/ 164 h 180"/>
                <a:gd name="T46" fmla="*/ 17 w 71"/>
                <a:gd name="T47" fmla="*/ 156 h 180"/>
                <a:gd name="T48" fmla="*/ 17 w 71"/>
                <a:gd name="T49" fmla="*/ 145 h 180"/>
                <a:gd name="T50" fmla="*/ 22 w 71"/>
                <a:gd name="T51" fmla="*/ 130 h 180"/>
                <a:gd name="T52" fmla="*/ 24 w 71"/>
                <a:gd name="T53" fmla="*/ 118 h 180"/>
                <a:gd name="T54" fmla="*/ 26 w 71"/>
                <a:gd name="T55" fmla="*/ 109 h 180"/>
                <a:gd name="T56" fmla="*/ 28 w 71"/>
                <a:gd name="T57" fmla="*/ 101 h 180"/>
                <a:gd name="T58" fmla="*/ 32 w 71"/>
                <a:gd name="T59" fmla="*/ 92 h 180"/>
                <a:gd name="T60" fmla="*/ 35 w 71"/>
                <a:gd name="T61" fmla="*/ 82 h 180"/>
                <a:gd name="T62" fmla="*/ 39 w 71"/>
                <a:gd name="T63" fmla="*/ 73 h 180"/>
                <a:gd name="T64" fmla="*/ 41 w 71"/>
                <a:gd name="T65" fmla="*/ 65 h 180"/>
                <a:gd name="T66" fmla="*/ 45 w 71"/>
                <a:gd name="T67" fmla="*/ 56 h 180"/>
                <a:gd name="T68" fmla="*/ 50 w 71"/>
                <a:gd name="T69" fmla="*/ 46 h 180"/>
                <a:gd name="T70" fmla="*/ 52 w 71"/>
                <a:gd name="T71" fmla="*/ 36 h 180"/>
                <a:gd name="T72" fmla="*/ 56 w 71"/>
                <a:gd name="T73" fmla="*/ 27 h 180"/>
                <a:gd name="T74" fmla="*/ 58 w 71"/>
                <a:gd name="T75" fmla="*/ 19 h 180"/>
                <a:gd name="T76" fmla="*/ 65 w 71"/>
                <a:gd name="T77" fmla="*/ 12 h 180"/>
                <a:gd name="T78" fmla="*/ 71 w 71"/>
                <a:gd name="T79" fmla="*/ 5 h 180"/>
                <a:gd name="T80" fmla="*/ 65 w 71"/>
                <a:gd name="T81" fmla="*/ 0 h 180"/>
                <a:gd name="T82" fmla="*/ 65 w 71"/>
                <a:gd name="T83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1" h="180">
                  <a:moveTo>
                    <a:pt x="65" y="0"/>
                  </a:moveTo>
                  <a:lnTo>
                    <a:pt x="63" y="0"/>
                  </a:lnTo>
                  <a:lnTo>
                    <a:pt x="56" y="1"/>
                  </a:lnTo>
                  <a:lnTo>
                    <a:pt x="54" y="3"/>
                  </a:lnTo>
                  <a:lnTo>
                    <a:pt x="50" y="7"/>
                  </a:lnTo>
                  <a:lnTo>
                    <a:pt x="47" y="12"/>
                  </a:lnTo>
                  <a:lnTo>
                    <a:pt x="43" y="20"/>
                  </a:lnTo>
                  <a:lnTo>
                    <a:pt x="41" y="24"/>
                  </a:lnTo>
                  <a:lnTo>
                    <a:pt x="39" y="31"/>
                  </a:lnTo>
                  <a:lnTo>
                    <a:pt x="37" y="34"/>
                  </a:lnTo>
                  <a:lnTo>
                    <a:pt x="35" y="37"/>
                  </a:lnTo>
                  <a:lnTo>
                    <a:pt x="32" y="43"/>
                  </a:lnTo>
                  <a:lnTo>
                    <a:pt x="32" y="48"/>
                  </a:lnTo>
                  <a:lnTo>
                    <a:pt x="28" y="53"/>
                  </a:lnTo>
                  <a:lnTo>
                    <a:pt x="28" y="58"/>
                  </a:lnTo>
                  <a:lnTo>
                    <a:pt x="26" y="63"/>
                  </a:lnTo>
                  <a:lnTo>
                    <a:pt x="24" y="68"/>
                  </a:lnTo>
                  <a:lnTo>
                    <a:pt x="22" y="73"/>
                  </a:lnTo>
                  <a:lnTo>
                    <a:pt x="19" y="80"/>
                  </a:lnTo>
                  <a:lnTo>
                    <a:pt x="17" y="85"/>
                  </a:lnTo>
                  <a:lnTo>
                    <a:pt x="17" y="92"/>
                  </a:lnTo>
                  <a:lnTo>
                    <a:pt x="13" y="97"/>
                  </a:lnTo>
                  <a:lnTo>
                    <a:pt x="13" y="102"/>
                  </a:lnTo>
                  <a:lnTo>
                    <a:pt x="11" y="108"/>
                  </a:lnTo>
                  <a:lnTo>
                    <a:pt x="9" y="114"/>
                  </a:lnTo>
                  <a:lnTo>
                    <a:pt x="7" y="120"/>
                  </a:lnTo>
                  <a:lnTo>
                    <a:pt x="4" y="125"/>
                  </a:lnTo>
                  <a:lnTo>
                    <a:pt x="4" y="130"/>
                  </a:lnTo>
                  <a:lnTo>
                    <a:pt x="4" y="135"/>
                  </a:lnTo>
                  <a:lnTo>
                    <a:pt x="2" y="140"/>
                  </a:lnTo>
                  <a:lnTo>
                    <a:pt x="0" y="144"/>
                  </a:lnTo>
                  <a:lnTo>
                    <a:pt x="0" y="149"/>
                  </a:lnTo>
                  <a:lnTo>
                    <a:pt x="0" y="154"/>
                  </a:lnTo>
                  <a:lnTo>
                    <a:pt x="0" y="159"/>
                  </a:lnTo>
                  <a:lnTo>
                    <a:pt x="0" y="166"/>
                  </a:lnTo>
                  <a:lnTo>
                    <a:pt x="0" y="169"/>
                  </a:lnTo>
                  <a:lnTo>
                    <a:pt x="2" y="173"/>
                  </a:lnTo>
                  <a:lnTo>
                    <a:pt x="4" y="174"/>
                  </a:lnTo>
                  <a:lnTo>
                    <a:pt x="4" y="176"/>
                  </a:lnTo>
                  <a:lnTo>
                    <a:pt x="7" y="180"/>
                  </a:lnTo>
                  <a:lnTo>
                    <a:pt x="11" y="180"/>
                  </a:lnTo>
                  <a:lnTo>
                    <a:pt x="13" y="178"/>
                  </a:lnTo>
                  <a:lnTo>
                    <a:pt x="15" y="176"/>
                  </a:lnTo>
                  <a:lnTo>
                    <a:pt x="15" y="174"/>
                  </a:lnTo>
                  <a:lnTo>
                    <a:pt x="15" y="169"/>
                  </a:lnTo>
                  <a:lnTo>
                    <a:pt x="15" y="164"/>
                  </a:lnTo>
                  <a:lnTo>
                    <a:pt x="15" y="161"/>
                  </a:lnTo>
                  <a:lnTo>
                    <a:pt x="17" y="156"/>
                  </a:lnTo>
                  <a:lnTo>
                    <a:pt x="17" y="152"/>
                  </a:lnTo>
                  <a:lnTo>
                    <a:pt x="17" y="145"/>
                  </a:lnTo>
                  <a:lnTo>
                    <a:pt x="19" y="138"/>
                  </a:lnTo>
                  <a:lnTo>
                    <a:pt x="22" y="130"/>
                  </a:lnTo>
                  <a:lnTo>
                    <a:pt x="24" y="123"/>
                  </a:lnTo>
                  <a:lnTo>
                    <a:pt x="24" y="118"/>
                  </a:lnTo>
                  <a:lnTo>
                    <a:pt x="26" y="114"/>
                  </a:lnTo>
                  <a:lnTo>
                    <a:pt x="26" y="109"/>
                  </a:lnTo>
                  <a:lnTo>
                    <a:pt x="28" y="106"/>
                  </a:lnTo>
                  <a:lnTo>
                    <a:pt x="28" y="101"/>
                  </a:lnTo>
                  <a:lnTo>
                    <a:pt x="30" y="97"/>
                  </a:lnTo>
                  <a:lnTo>
                    <a:pt x="32" y="92"/>
                  </a:lnTo>
                  <a:lnTo>
                    <a:pt x="35" y="87"/>
                  </a:lnTo>
                  <a:lnTo>
                    <a:pt x="35" y="82"/>
                  </a:lnTo>
                  <a:lnTo>
                    <a:pt x="37" y="77"/>
                  </a:lnTo>
                  <a:lnTo>
                    <a:pt x="39" y="73"/>
                  </a:lnTo>
                  <a:lnTo>
                    <a:pt x="41" y="70"/>
                  </a:lnTo>
                  <a:lnTo>
                    <a:pt x="41" y="65"/>
                  </a:lnTo>
                  <a:lnTo>
                    <a:pt x="43" y="60"/>
                  </a:lnTo>
                  <a:lnTo>
                    <a:pt x="45" y="56"/>
                  </a:lnTo>
                  <a:lnTo>
                    <a:pt x="47" y="53"/>
                  </a:lnTo>
                  <a:lnTo>
                    <a:pt x="50" y="46"/>
                  </a:lnTo>
                  <a:lnTo>
                    <a:pt x="50" y="41"/>
                  </a:lnTo>
                  <a:lnTo>
                    <a:pt x="52" y="36"/>
                  </a:lnTo>
                  <a:lnTo>
                    <a:pt x="56" y="31"/>
                  </a:lnTo>
                  <a:lnTo>
                    <a:pt x="56" y="27"/>
                  </a:lnTo>
                  <a:lnTo>
                    <a:pt x="58" y="24"/>
                  </a:lnTo>
                  <a:lnTo>
                    <a:pt x="58" y="19"/>
                  </a:lnTo>
                  <a:lnTo>
                    <a:pt x="63" y="17"/>
                  </a:lnTo>
                  <a:lnTo>
                    <a:pt x="65" y="12"/>
                  </a:lnTo>
                  <a:lnTo>
                    <a:pt x="69" y="10"/>
                  </a:lnTo>
                  <a:lnTo>
                    <a:pt x="71" y="5"/>
                  </a:lnTo>
                  <a:lnTo>
                    <a:pt x="69" y="1"/>
                  </a:lnTo>
                  <a:lnTo>
                    <a:pt x="65" y="0"/>
                  </a:lnTo>
                  <a:lnTo>
                    <a:pt x="65" y="0"/>
                  </a:lnTo>
                  <a:lnTo>
                    <a:pt x="6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85"/>
            <p:cNvSpPr>
              <a:spLocks/>
            </p:cNvSpPr>
            <p:nvPr/>
          </p:nvSpPr>
          <p:spPr bwMode="auto">
            <a:xfrm>
              <a:off x="2295" y="2320"/>
              <a:ext cx="213" cy="228"/>
            </a:xfrm>
            <a:custGeom>
              <a:avLst/>
              <a:gdLst>
                <a:gd name="T0" fmla="*/ 0 w 213"/>
                <a:gd name="T1" fmla="*/ 16 h 228"/>
                <a:gd name="T2" fmla="*/ 6 w 213"/>
                <a:gd name="T3" fmla="*/ 24 h 228"/>
                <a:gd name="T4" fmla="*/ 15 w 213"/>
                <a:gd name="T5" fmla="*/ 35 h 228"/>
                <a:gd name="T6" fmla="*/ 23 w 213"/>
                <a:gd name="T7" fmla="*/ 43 h 228"/>
                <a:gd name="T8" fmla="*/ 32 w 213"/>
                <a:gd name="T9" fmla="*/ 52 h 228"/>
                <a:gd name="T10" fmla="*/ 41 w 213"/>
                <a:gd name="T11" fmla="*/ 64 h 228"/>
                <a:gd name="T12" fmla="*/ 49 w 213"/>
                <a:gd name="T13" fmla="*/ 74 h 228"/>
                <a:gd name="T14" fmla="*/ 60 w 213"/>
                <a:gd name="T15" fmla="*/ 84 h 228"/>
                <a:gd name="T16" fmla="*/ 66 w 213"/>
                <a:gd name="T17" fmla="*/ 95 h 228"/>
                <a:gd name="T18" fmla="*/ 77 w 213"/>
                <a:gd name="T19" fmla="*/ 105 h 228"/>
                <a:gd name="T20" fmla="*/ 86 w 213"/>
                <a:gd name="T21" fmla="*/ 113 h 228"/>
                <a:gd name="T22" fmla="*/ 92 w 213"/>
                <a:gd name="T23" fmla="*/ 120 h 228"/>
                <a:gd name="T24" fmla="*/ 101 w 213"/>
                <a:gd name="T25" fmla="*/ 129 h 228"/>
                <a:gd name="T26" fmla="*/ 109 w 213"/>
                <a:gd name="T27" fmla="*/ 136 h 228"/>
                <a:gd name="T28" fmla="*/ 120 w 213"/>
                <a:gd name="T29" fmla="*/ 146 h 228"/>
                <a:gd name="T30" fmla="*/ 133 w 213"/>
                <a:gd name="T31" fmla="*/ 160 h 228"/>
                <a:gd name="T32" fmla="*/ 144 w 213"/>
                <a:gd name="T33" fmla="*/ 172 h 228"/>
                <a:gd name="T34" fmla="*/ 150 w 213"/>
                <a:gd name="T35" fmla="*/ 180 h 228"/>
                <a:gd name="T36" fmla="*/ 161 w 213"/>
                <a:gd name="T37" fmla="*/ 192 h 228"/>
                <a:gd name="T38" fmla="*/ 176 w 213"/>
                <a:gd name="T39" fmla="*/ 206 h 228"/>
                <a:gd name="T40" fmla="*/ 187 w 213"/>
                <a:gd name="T41" fmla="*/ 216 h 228"/>
                <a:gd name="T42" fmla="*/ 195 w 213"/>
                <a:gd name="T43" fmla="*/ 223 h 228"/>
                <a:gd name="T44" fmla="*/ 206 w 213"/>
                <a:gd name="T45" fmla="*/ 225 h 228"/>
                <a:gd name="T46" fmla="*/ 211 w 213"/>
                <a:gd name="T47" fmla="*/ 228 h 228"/>
                <a:gd name="T48" fmla="*/ 213 w 213"/>
                <a:gd name="T49" fmla="*/ 225 h 228"/>
                <a:gd name="T50" fmla="*/ 211 w 213"/>
                <a:gd name="T51" fmla="*/ 220 h 228"/>
                <a:gd name="T52" fmla="*/ 204 w 213"/>
                <a:gd name="T53" fmla="*/ 213 h 228"/>
                <a:gd name="T54" fmla="*/ 195 w 213"/>
                <a:gd name="T55" fmla="*/ 202 h 228"/>
                <a:gd name="T56" fmla="*/ 185 w 213"/>
                <a:gd name="T57" fmla="*/ 189 h 228"/>
                <a:gd name="T58" fmla="*/ 174 w 213"/>
                <a:gd name="T59" fmla="*/ 177 h 228"/>
                <a:gd name="T60" fmla="*/ 165 w 213"/>
                <a:gd name="T61" fmla="*/ 168 h 228"/>
                <a:gd name="T62" fmla="*/ 157 w 213"/>
                <a:gd name="T63" fmla="*/ 160 h 228"/>
                <a:gd name="T64" fmla="*/ 148 w 213"/>
                <a:gd name="T65" fmla="*/ 151 h 228"/>
                <a:gd name="T66" fmla="*/ 140 w 213"/>
                <a:gd name="T67" fmla="*/ 141 h 228"/>
                <a:gd name="T68" fmla="*/ 129 w 213"/>
                <a:gd name="T69" fmla="*/ 131 h 228"/>
                <a:gd name="T70" fmla="*/ 120 w 213"/>
                <a:gd name="T71" fmla="*/ 120 h 228"/>
                <a:gd name="T72" fmla="*/ 112 w 213"/>
                <a:gd name="T73" fmla="*/ 110 h 228"/>
                <a:gd name="T74" fmla="*/ 101 w 213"/>
                <a:gd name="T75" fmla="*/ 101 h 228"/>
                <a:gd name="T76" fmla="*/ 92 w 213"/>
                <a:gd name="T77" fmla="*/ 91 h 228"/>
                <a:gd name="T78" fmla="*/ 81 w 213"/>
                <a:gd name="T79" fmla="*/ 81 h 228"/>
                <a:gd name="T80" fmla="*/ 73 w 213"/>
                <a:gd name="T81" fmla="*/ 71 h 228"/>
                <a:gd name="T82" fmla="*/ 62 w 213"/>
                <a:gd name="T83" fmla="*/ 62 h 228"/>
                <a:gd name="T84" fmla="*/ 53 w 213"/>
                <a:gd name="T85" fmla="*/ 52 h 228"/>
                <a:gd name="T86" fmla="*/ 45 w 213"/>
                <a:gd name="T87" fmla="*/ 45 h 228"/>
                <a:gd name="T88" fmla="*/ 38 w 213"/>
                <a:gd name="T89" fmla="*/ 36 h 228"/>
                <a:gd name="T90" fmla="*/ 28 w 213"/>
                <a:gd name="T91" fmla="*/ 24 h 228"/>
                <a:gd name="T92" fmla="*/ 17 w 213"/>
                <a:gd name="T93" fmla="*/ 12 h 228"/>
                <a:gd name="T94" fmla="*/ 6 w 213"/>
                <a:gd name="T95" fmla="*/ 2 h 228"/>
                <a:gd name="T96" fmla="*/ 0 w 213"/>
                <a:gd name="T97" fmla="*/ 16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13" h="228">
                  <a:moveTo>
                    <a:pt x="0" y="16"/>
                  </a:moveTo>
                  <a:lnTo>
                    <a:pt x="0" y="16"/>
                  </a:lnTo>
                  <a:lnTo>
                    <a:pt x="2" y="19"/>
                  </a:lnTo>
                  <a:lnTo>
                    <a:pt x="6" y="24"/>
                  </a:lnTo>
                  <a:lnTo>
                    <a:pt x="13" y="31"/>
                  </a:lnTo>
                  <a:lnTo>
                    <a:pt x="15" y="35"/>
                  </a:lnTo>
                  <a:lnTo>
                    <a:pt x="19" y="40"/>
                  </a:lnTo>
                  <a:lnTo>
                    <a:pt x="23" y="43"/>
                  </a:lnTo>
                  <a:lnTo>
                    <a:pt x="28" y="48"/>
                  </a:lnTo>
                  <a:lnTo>
                    <a:pt x="32" y="52"/>
                  </a:lnTo>
                  <a:lnTo>
                    <a:pt x="36" y="57"/>
                  </a:lnTo>
                  <a:lnTo>
                    <a:pt x="41" y="64"/>
                  </a:lnTo>
                  <a:lnTo>
                    <a:pt x="45" y="69"/>
                  </a:lnTo>
                  <a:lnTo>
                    <a:pt x="49" y="74"/>
                  </a:lnTo>
                  <a:lnTo>
                    <a:pt x="53" y="79"/>
                  </a:lnTo>
                  <a:lnTo>
                    <a:pt x="60" y="84"/>
                  </a:lnTo>
                  <a:lnTo>
                    <a:pt x="64" y="89"/>
                  </a:lnTo>
                  <a:lnTo>
                    <a:pt x="66" y="95"/>
                  </a:lnTo>
                  <a:lnTo>
                    <a:pt x="73" y="100"/>
                  </a:lnTo>
                  <a:lnTo>
                    <a:pt x="77" y="105"/>
                  </a:lnTo>
                  <a:lnTo>
                    <a:pt x="81" y="110"/>
                  </a:lnTo>
                  <a:lnTo>
                    <a:pt x="86" y="113"/>
                  </a:lnTo>
                  <a:lnTo>
                    <a:pt x="88" y="117"/>
                  </a:lnTo>
                  <a:lnTo>
                    <a:pt x="92" y="120"/>
                  </a:lnTo>
                  <a:lnTo>
                    <a:pt x="96" y="124"/>
                  </a:lnTo>
                  <a:lnTo>
                    <a:pt x="101" y="129"/>
                  </a:lnTo>
                  <a:lnTo>
                    <a:pt x="105" y="134"/>
                  </a:lnTo>
                  <a:lnTo>
                    <a:pt x="109" y="136"/>
                  </a:lnTo>
                  <a:lnTo>
                    <a:pt x="114" y="141"/>
                  </a:lnTo>
                  <a:lnTo>
                    <a:pt x="120" y="146"/>
                  </a:lnTo>
                  <a:lnTo>
                    <a:pt x="127" y="153"/>
                  </a:lnTo>
                  <a:lnTo>
                    <a:pt x="133" y="160"/>
                  </a:lnTo>
                  <a:lnTo>
                    <a:pt x="140" y="168"/>
                  </a:lnTo>
                  <a:lnTo>
                    <a:pt x="144" y="172"/>
                  </a:lnTo>
                  <a:lnTo>
                    <a:pt x="148" y="175"/>
                  </a:lnTo>
                  <a:lnTo>
                    <a:pt x="150" y="180"/>
                  </a:lnTo>
                  <a:lnTo>
                    <a:pt x="155" y="184"/>
                  </a:lnTo>
                  <a:lnTo>
                    <a:pt x="161" y="192"/>
                  </a:lnTo>
                  <a:lnTo>
                    <a:pt x="170" y="199"/>
                  </a:lnTo>
                  <a:lnTo>
                    <a:pt x="176" y="206"/>
                  </a:lnTo>
                  <a:lnTo>
                    <a:pt x="183" y="213"/>
                  </a:lnTo>
                  <a:lnTo>
                    <a:pt x="187" y="216"/>
                  </a:lnTo>
                  <a:lnTo>
                    <a:pt x="191" y="221"/>
                  </a:lnTo>
                  <a:lnTo>
                    <a:pt x="195" y="223"/>
                  </a:lnTo>
                  <a:lnTo>
                    <a:pt x="200" y="225"/>
                  </a:lnTo>
                  <a:lnTo>
                    <a:pt x="206" y="225"/>
                  </a:lnTo>
                  <a:lnTo>
                    <a:pt x="211" y="228"/>
                  </a:lnTo>
                  <a:lnTo>
                    <a:pt x="211" y="228"/>
                  </a:lnTo>
                  <a:lnTo>
                    <a:pt x="213" y="228"/>
                  </a:lnTo>
                  <a:lnTo>
                    <a:pt x="213" y="225"/>
                  </a:lnTo>
                  <a:lnTo>
                    <a:pt x="213" y="223"/>
                  </a:lnTo>
                  <a:lnTo>
                    <a:pt x="211" y="220"/>
                  </a:lnTo>
                  <a:lnTo>
                    <a:pt x="208" y="216"/>
                  </a:lnTo>
                  <a:lnTo>
                    <a:pt x="204" y="213"/>
                  </a:lnTo>
                  <a:lnTo>
                    <a:pt x="202" y="209"/>
                  </a:lnTo>
                  <a:lnTo>
                    <a:pt x="195" y="202"/>
                  </a:lnTo>
                  <a:lnTo>
                    <a:pt x="191" y="196"/>
                  </a:lnTo>
                  <a:lnTo>
                    <a:pt x="185" y="189"/>
                  </a:lnTo>
                  <a:lnTo>
                    <a:pt x="178" y="182"/>
                  </a:lnTo>
                  <a:lnTo>
                    <a:pt x="174" y="177"/>
                  </a:lnTo>
                  <a:lnTo>
                    <a:pt x="170" y="173"/>
                  </a:lnTo>
                  <a:lnTo>
                    <a:pt x="165" y="168"/>
                  </a:lnTo>
                  <a:lnTo>
                    <a:pt x="161" y="163"/>
                  </a:lnTo>
                  <a:lnTo>
                    <a:pt x="157" y="160"/>
                  </a:lnTo>
                  <a:lnTo>
                    <a:pt x="152" y="155"/>
                  </a:lnTo>
                  <a:lnTo>
                    <a:pt x="148" y="151"/>
                  </a:lnTo>
                  <a:lnTo>
                    <a:pt x="144" y="146"/>
                  </a:lnTo>
                  <a:lnTo>
                    <a:pt x="140" y="141"/>
                  </a:lnTo>
                  <a:lnTo>
                    <a:pt x="133" y="136"/>
                  </a:lnTo>
                  <a:lnTo>
                    <a:pt x="129" y="131"/>
                  </a:lnTo>
                  <a:lnTo>
                    <a:pt x="127" y="125"/>
                  </a:lnTo>
                  <a:lnTo>
                    <a:pt x="120" y="120"/>
                  </a:lnTo>
                  <a:lnTo>
                    <a:pt x="116" y="117"/>
                  </a:lnTo>
                  <a:lnTo>
                    <a:pt x="112" y="110"/>
                  </a:lnTo>
                  <a:lnTo>
                    <a:pt x="107" y="107"/>
                  </a:lnTo>
                  <a:lnTo>
                    <a:pt x="101" y="101"/>
                  </a:lnTo>
                  <a:lnTo>
                    <a:pt x="96" y="96"/>
                  </a:lnTo>
                  <a:lnTo>
                    <a:pt x="92" y="91"/>
                  </a:lnTo>
                  <a:lnTo>
                    <a:pt x="88" y="86"/>
                  </a:lnTo>
                  <a:lnTo>
                    <a:pt x="81" y="81"/>
                  </a:lnTo>
                  <a:lnTo>
                    <a:pt x="77" y="76"/>
                  </a:lnTo>
                  <a:lnTo>
                    <a:pt x="73" y="71"/>
                  </a:lnTo>
                  <a:lnTo>
                    <a:pt x="68" y="67"/>
                  </a:lnTo>
                  <a:lnTo>
                    <a:pt x="62" y="62"/>
                  </a:lnTo>
                  <a:lnTo>
                    <a:pt x="60" y="57"/>
                  </a:lnTo>
                  <a:lnTo>
                    <a:pt x="53" y="52"/>
                  </a:lnTo>
                  <a:lnTo>
                    <a:pt x="51" y="48"/>
                  </a:lnTo>
                  <a:lnTo>
                    <a:pt x="45" y="45"/>
                  </a:lnTo>
                  <a:lnTo>
                    <a:pt x="43" y="40"/>
                  </a:lnTo>
                  <a:lnTo>
                    <a:pt x="38" y="36"/>
                  </a:lnTo>
                  <a:lnTo>
                    <a:pt x="36" y="33"/>
                  </a:lnTo>
                  <a:lnTo>
                    <a:pt x="28" y="24"/>
                  </a:lnTo>
                  <a:lnTo>
                    <a:pt x="23" y="19"/>
                  </a:lnTo>
                  <a:lnTo>
                    <a:pt x="17" y="12"/>
                  </a:lnTo>
                  <a:lnTo>
                    <a:pt x="13" y="9"/>
                  </a:lnTo>
                  <a:lnTo>
                    <a:pt x="6" y="2"/>
                  </a:lnTo>
                  <a:lnTo>
                    <a:pt x="4" y="0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86"/>
            <p:cNvSpPr>
              <a:spLocks/>
            </p:cNvSpPr>
            <p:nvPr/>
          </p:nvSpPr>
          <p:spPr bwMode="auto">
            <a:xfrm>
              <a:off x="2219" y="2314"/>
              <a:ext cx="226" cy="152"/>
            </a:xfrm>
            <a:custGeom>
              <a:avLst/>
              <a:gdLst>
                <a:gd name="T0" fmla="*/ 2 w 226"/>
                <a:gd name="T1" fmla="*/ 147 h 152"/>
                <a:gd name="T2" fmla="*/ 11 w 226"/>
                <a:gd name="T3" fmla="*/ 147 h 152"/>
                <a:gd name="T4" fmla="*/ 22 w 226"/>
                <a:gd name="T5" fmla="*/ 149 h 152"/>
                <a:gd name="T6" fmla="*/ 35 w 226"/>
                <a:gd name="T7" fmla="*/ 149 h 152"/>
                <a:gd name="T8" fmla="*/ 52 w 226"/>
                <a:gd name="T9" fmla="*/ 150 h 152"/>
                <a:gd name="T10" fmla="*/ 69 w 226"/>
                <a:gd name="T11" fmla="*/ 150 h 152"/>
                <a:gd name="T12" fmla="*/ 89 w 226"/>
                <a:gd name="T13" fmla="*/ 152 h 152"/>
                <a:gd name="T14" fmla="*/ 106 w 226"/>
                <a:gd name="T15" fmla="*/ 152 h 152"/>
                <a:gd name="T16" fmla="*/ 125 w 226"/>
                <a:gd name="T17" fmla="*/ 152 h 152"/>
                <a:gd name="T18" fmla="*/ 142 w 226"/>
                <a:gd name="T19" fmla="*/ 152 h 152"/>
                <a:gd name="T20" fmla="*/ 160 w 226"/>
                <a:gd name="T21" fmla="*/ 152 h 152"/>
                <a:gd name="T22" fmla="*/ 175 w 226"/>
                <a:gd name="T23" fmla="*/ 152 h 152"/>
                <a:gd name="T24" fmla="*/ 188 w 226"/>
                <a:gd name="T25" fmla="*/ 152 h 152"/>
                <a:gd name="T26" fmla="*/ 198 w 226"/>
                <a:gd name="T27" fmla="*/ 150 h 152"/>
                <a:gd name="T28" fmla="*/ 205 w 226"/>
                <a:gd name="T29" fmla="*/ 149 h 152"/>
                <a:gd name="T30" fmla="*/ 209 w 226"/>
                <a:gd name="T31" fmla="*/ 145 h 152"/>
                <a:gd name="T32" fmla="*/ 213 w 226"/>
                <a:gd name="T33" fmla="*/ 137 h 152"/>
                <a:gd name="T34" fmla="*/ 216 w 226"/>
                <a:gd name="T35" fmla="*/ 128 h 152"/>
                <a:gd name="T36" fmla="*/ 216 w 226"/>
                <a:gd name="T37" fmla="*/ 118 h 152"/>
                <a:gd name="T38" fmla="*/ 218 w 226"/>
                <a:gd name="T39" fmla="*/ 107 h 152"/>
                <a:gd name="T40" fmla="*/ 220 w 226"/>
                <a:gd name="T41" fmla="*/ 95 h 152"/>
                <a:gd name="T42" fmla="*/ 222 w 226"/>
                <a:gd name="T43" fmla="*/ 83 h 152"/>
                <a:gd name="T44" fmla="*/ 224 w 226"/>
                <a:gd name="T45" fmla="*/ 72 h 152"/>
                <a:gd name="T46" fmla="*/ 224 w 226"/>
                <a:gd name="T47" fmla="*/ 58 h 152"/>
                <a:gd name="T48" fmla="*/ 224 w 226"/>
                <a:gd name="T49" fmla="*/ 46 h 152"/>
                <a:gd name="T50" fmla="*/ 224 w 226"/>
                <a:gd name="T51" fmla="*/ 36 h 152"/>
                <a:gd name="T52" fmla="*/ 226 w 226"/>
                <a:gd name="T53" fmla="*/ 25 h 152"/>
                <a:gd name="T54" fmla="*/ 226 w 226"/>
                <a:gd name="T55" fmla="*/ 17 h 152"/>
                <a:gd name="T56" fmla="*/ 226 w 226"/>
                <a:gd name="T57" fmla="*/ 8 h 152"/>
                <a:gd name="T58" fmla="*/ 224 w 226"/>
                <a:gd name="T59" fmla="*/ 1 h 152"/>
                <a:gd name="T60" fmla="*/ 218 w 226"/>
                <a:gd name="T61" fmla="*/ 0 h 152"/>
                <a:gd name="T62" fmla="*/ 211 w 226"/>
                <a:gd name="T63" fmla="*/ 5 h 152"/>
                <a:gd name="T64" fmla="*/ 209 w 226"/>
                <a:gd name="T65" fmla="*/ 8 h 152"/>
                <a:gd name="T66" fmla="*/ 209 w 226"/>
                <a:gd name="T67" fmla="*/ 15 h 152"/>
                <a:gd name="T68" fmla="*/ 209 w 226"/>
                <a:gd name="T69" fmla="*/ 22 h 152"/>
                <a:gd name="T70" fmla="*/ 209 w 226"/>
                <a:gd name="T71" fmla="*/ 32 h 152"/>
                <a:gd name="T72" fmla="*/ 207 w 226"/>
                <a:gd name="T73" fmla="*/ 41 h 152"/>
                <a:gd name="T74" fmla="*/ 207 w 226"/>
                <a:gd name="T75" fmla="*/ 53 h 152"/>
                <a:gd name="T76" fmla="*/ 207 w 226"/>
                <a:gd name="T77" fmla="*/ 65 h 152"/>
                <a:gd name="T78" fmla="*/ 205 w 226"/>
                <a:gd name="T79" fmla="*/ 77 h 152"/>
                <a:gd name="T80" fmla="*/ 203 w 226"/>
                <a:gd name="T81" fmla="*/ 89 h 152"/>
                <a:gd name="T82" fmla="*/ 203 w 226"/>
                <a:gd name="T83" fmla="*/ 101 h 152"/>
                <a:gd name="T84" fmla="*/ 203 w 226"/>
                <a:gd name="T85" fmla="*/ 111 h 152"/>
                <a:gd name="T86" fmla="*/ 200 w 226"/>
                <a:gd name="T87" fmla="*/ 119 h 152"/>
                <a:gd name="T88" fmla="*/ 198 w 226"/>
                <a:gd name="T89" fmla="*/ 128 h 152"/>
                <a:gd name="T90" fmla="*/ 196 w 226"/>
                <a:gd name="T91" fmla="*/ 137 h 152"/>
                <a:gd name="T92" fmla="*/ 192 w 226"/>
                <a:gd name="T93" fmla="*/ 138 h 152"/>
                <a:gd name="T94" fmla="*/ 179 w 226"/>
                <a:gd name="T95" fmla="*/ 138 h 152"/>
                <a:gd name="T96" fmla="*/ 166 w 226"/>
                <a:gd name="T97" fmla="*/ 138 h 152"/>
                <a:gd name="T98" fmla="*/ 153 w 226"/>
                <a:gd name="T99" fmla="*/ 137 h 152"/>
                <a:gd name="T100" fmla="*/ 138 w 226"/>
                <a:gd name="T101" fmla="*/ 137 h 152"/>
                <a:gd name="T102" fmla="*/ 121 w 226"/>
                <a:gd name="T103" fmla="*/ 135 h 152"/>
                <a:gd name="T104" fmla="*/ 106 w 226"/>
                <a:gd name="T105" fmla="*/ 135 h 152"/>
                <a:gd name="T106" fmla="*/ 86 w 226"/>
                <a:gd name="T107" fmla="*/ 135 h 152"/>
                <a:gd name="T108" fmla="*/ 69 w 226"/>
                <a:gd name="T109" fmla="*/ 133 h 152"/>
                <a:gd name="T110" fmla="*/ 54 w 226"/>
                <a:gd name="T111" fmla="*/ 133 h 152"/>
                <a:gd name="T112" fmla="*/ 39 w 226"/>
                <a:gd name="T113" fmla="*/ 131 h 152"/>
                <a:gd name="T114" fmla="*/ 26 w 226"/>
                <a:gd name="T115" fmla="*/ 131 h 152"/>
                <a:gd name="T116" fmla="*/ 15 w 226"/>
                <a:gd name="T117" fmla="*/ 131 h 152"/>
                <a:gd name="T118" fmla="*/ 7 w 226"/>
                <a:gd name="T119" fmla="*/ 131 h 152"/>
                <a:gd name="T120" fmla="*/ 0 w 226"/>
                <a:gd name="T121" fmla="*/ 147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6" h="152">
                  <a:moveTo>
                    <a:pt x="0" y="147"/>
                  </a:moveTo>
                  <a:lnTo>
                    <a:pt x="2" y="147"/>
                  </a:lnTo>
                  <a:lnTo>
                    <a:pt x="7" y="147"/>
                  </a:lnTo>
                  <a:lnTo>
                    <a:pt x="11" y="147"/>
                  </a:lnTo>
                  <a:lnTo>
                    <a:pt x="18" y="149"/>
                  </a:lnTo>
                  <a:lnTo>
                    <a:pt x="22" y="149"/>
                  </a:lnTo>
                  <a:lnTo>
                    <a:pt x="30" y="149"/>
                  </a:lnTo>
                  <a:lnTo>
                    <a:pt x="35" y="149"/>
                  </a:lnTo>
                  <a:lnTo>
                    <a:pt x="43" y="149"/>
                  </a:lnTo>
                  <a:lnTo>
                    <a:pt x="52" y="150"/>
                  </a:lnTo>
                  <a:lnTo>
                    <a:pt x="61" y="150"/>
                  </a:lnTo>
                  <a:lnTo>
                    <a:pt x="69" y="150"/>
                  </a:lnTo>
                  <a:lnTo>
                    <a:pt x="78" y="150"/>
                  </a:lnTo>
                  <a:lnTo>
                    <a:pt x="89" y="152"/>
                  </a:lnTo>
                  <a:lnTo>
                    <a:pt x="99" y="152"/>
                  </a:lnTo>
                  <a:lnTo>
                    <a:pt x="106" y="152"/>
                  </a:lnTo>
                  <a:lnTo>
                    <a:pt x="117" y="152"/>
                  </a:lnTo>
                  <a:lnTo>
                    <a:pt x="125" y="152"/>
                  </a:lnTo>
                  <a:lnTo>
                    <a:pt x="136" y="152"/>
                  </a:lnTo>
                  <a:lnTo>
                    <a:pt x="142" y="152"/>
                  </a:lnTo>
                  <a:lnTo>
                    <a:pt x="151" y="152"/>
                  </a:lnTo>
                  <a:lnTo>
                    <a:pt x="160" y="152"/>
                  </a:lnTo>
                  <a:lnTo>
                    <a:pt x="168" y="152"/>
                  </a:lnTo>
                  <a:lnTo>
                    <a:pt x="175" y="152"/>
                  </a:lnTo>
                  <a:lnTo>
                    <a:pt x="181" y="152"/>
                  </a:lnTo>
                  <a:lnTo>
                    <a:pt x="188" y="152"/>
                  </a:lnTo>
                  <a:lnTo>
                    <a:pt x="194" y="152"/>
                  </a:lnTo>
                  <a:lnTo>
                    <a:pt x="198" y="150"/>
                  </a:lnTo>
                  <a:lnTo>
                    <a:pt x="203" y="150"/>
                  </a:lnTo>
                  <a:lnTo>
                    <a:pt x="205" y="149"/>
                  </a:lnTo>
                  <a:lnTo>
                    <a:pt x="207" y="149"/>
                  </a:lnTo>
                  <a:lnTo>
                    <a:pt x="209" y="145"/>
                  </a:lnTo>
                  <a:lnTo>
                    <a:pt x="211" y="140"/>
                  </a:lnTo>
                  <a:lnTo>
                    <a:pt x="213" y="137"/>
                  </a:lnTo>
                  <a:lnTo>
                    <a:pt x="213" y="133"/>
                  </a:lnTo>
                  <a:lnTo>
                    <a:pt x="216" y="128"/>
                  </a:lnTo>
                  <a:lnTo>
                    <a:pt x="216" y="123"/>
                  </a:lnTo>
                  <a:lnTo>
                    <a:pt x="216" y="118"/>
                  </a:lnTo>
                  <a:lnTo>
                    <a:pt x="218" y="113"/>
                  </a:lnTo>
                  <a:lnTo>
                    <a:pt x="218" y="107"/>
                  </a:lnTo>
                  <a:lnTo>
                    <a:pt x="220" y="102"/>
                  </a:lnTo>
                  <a:lnTo>
                    <a:pt x="220" y="95"/>
                  </a:lnTo>
                  <a:lnTo>
                    <a:pt x="222" y="90"/>
                  </a:lnTo>
                  <a:lnTo>
                    <a:pt x="222" y="83"/>
                  </a:lnTo>
                  <a:lnTo>
                    <a:pt x="224" y="78"/>
                  </a:lnTo>
                  <a:lnTo>
                    <a:pt x="224" y="72"/>
                  </a:lnTo>
                  <a:lnTo>
                    <a:pt x="224" y="65"/>
                  </a:lnTo>
                  <a:lnTo>
                    <a:pt x="224" y="58"/>
                  </a:lnTo>
                  <a:lnTo>
                    <a:pt x="224" y="53"/>
                  </a:lnTo>
                  <a:lnTo>
                    <a:pt x="224" y="46"/>
                  </a:lnTo>
                  <a:lnTo>
                    <a:pt x="224" y="41"/>
                  </a:lnTo>
                  <a:lnTo>
                    <a:pt x="224" y="36"/>
                  </a:lnTo>
                  <a:lnTo>
                    <a:pt x="226" y="30"/>
                  </a:lnTo>
                  <a:lnTo>
                    <a:pt x="226" y="25"/>
                  </a:lnTo>
                  <a:lnTo>
                    <a:pt x="226" y="22"/>
                  </a:lnTo>
                  <a:lnTo>
                    <a:pt x="226" y="17"/>
                  </a:lnTo>
                  <a:lnTo>
                    <a:pt x="226" y="13"/>
                  </a:lnTo>
                  <a:lnTo>
                    <a:pt x="226" y="8"/>
                  </a:lnTo>
                  <a:lnTo>
                    <a:pt x="226" y="5"/>
                  </a:lnTo>
                  <a:lnTo>
                    <a:pt x="224" y="1"/>
                  </a:lnTo>
                  <a:lnTo>
                    <a:pt x="222" y="0"/>
                  </a:lnTo>
                  <a:lnTo>
                    <a:pt x="218" y="0"/>
                  </a:lnTo>
                  <a:lnTo>
                    <a:pt x="216" y="1"/>
                  </a:lnTo>
                  <a:lnTo>
                    <a:pt x="211" y="5"/>
                  </a:lnTo>
                  <a:lnTo>
                    <a:pt x="211" y="8"/>
                  </a:lnTo>
                  <a:lnTo>
                    <a:pt x="209" y="8"/>
                  </a:lnTo>
                  <a:lnTo>
                    <a:pt x="209" y="13"/>
                  </a:lnTo>
                  <a:lnTo>
                    <a:pt x="209" y="15"/>
                  </a:lnTo>
                  <a:lnTo>
                    <a:pt x="209" y="18"/>
                  </a:lnTo>
                  <a:lnTo>
                    <a:pt x="209" y="22"/>
                  </a:lnTo>
                  <a:lnTo>
                    <a:pt x="209" y="27"/>
                  </a:lnTo>
                  <a:lnTo>
                    <a:pt x="209" y="32"/>
                  </a:lnTo>
                  <a:lnTo>
                    <a:pt x="209" y="36"/>
                  </a:lnTo>
                  <a:lnTo>
                    <a:pt x="207" y="41"/>
                  </a:lnTo>
                  <a:lnTo>
                    <a:pt x="207" y="48"/>
                  </a:lnTo>
                  <a:lnTo>
                    <a:pt x="207" y="53"/>
                  </a:lnTo>
                  <a:lnTo>
                    <a:pt x="207" y="60"/>
                  </a:lnTo>
                  <a:lnTo>
                    <a:pt x="207" y="65"/>
                  </a:lnTo>
                  <a:lnTo>
                    <a:pt x="207" y="72"/>
                  </a:lnTo>
                  <a:lnTo>
                    <a:pt x="205" y="77"/>
                  </a:lnTo>
                  <a:lnTo>
                    <a:pt x="205" y="83"/>
                  </a:lnTo>
                  <a:lnTo>
                    <a:pt x="203" y="89"/>
                  </a:lnTo>
                  <a:lnTo>
                    <a:pt x="203" y="95"/>
                  </a:lnTo>
                  <a:lnTo>
                    <a:pt x="203" y="101"/>
                  </a:lnTo>
                  <a:lnTo>
                    <a:pt x="203" y="106"/>
                  </a:lnTo>
                  <a:lnTo>
                    <a:pt x="203" y="111"/>
                  </a:lnTo>
                  <a:lnTo>
                    <a:pt x="203" y="116"/>
                  </a:lnTo>
                  <a:lnTo>
                    <a:pt x="200" y="119"/>
                  </a:lnTo>
                  <a:lnTo>
                    <a:pt x="200" y="125"/>
                  </a:lnTo>
                  <a:lnTo>
                    <a:pt x="198" y="128"/>
                  </a:lnTo>
                  <a:lnTo>
                    <a:pt x="198" y="131"/>
                  </a:lnTo>
                  <a:lnTo>
                    <a:pt x="196" y="137"/>
                  </a:lnTo>
                  <a:lnTo>
                    <a:pt x="196" y="138"/>
                  </a:lnTo>
                  <a:lnTo>
                    <a:pt x="192" y="138"/>
                  </a:lnTo>
                  <a:lnTo>
                    <a:pt x="183" y="138"/>
                  </a:lnTo>
                  <a:lnTo>
                    <a:pt x="179" y="138"/>
                  </a:lnTo>
                  <a:lnTo>
                    <a:pt x="172" y="138"/>
                  </a:lnTo>
                  <a:lnTo>
                    <a:pt x="166" y="138"/>
                  </a:lnTo>
                  <a:lnTo>
                    <a:pt x="162" y="138"/>
                  </a:lnTo>
                  <a:lnTo>
                    <a:pt x="153" y="137"/>
                  </a:lnTo>
                  <a:lnTo>
                    <a:pt x="144" y="137"/>
                  </a:lnTo>
                  <a:lnTo>
                    <a:pt x="138" y="137"/>
                  </a:lnTo>
                  <a:lnTo>
                    <a:pt x="129" y="137"/>
                  </a:lnTo>
                  <a:lnTo>
                    <a:pt x="121" y="135"/>
                  </a:lnTo>
                  <a:lnTo>
                    <a:pt x="112" y="135"/>
                  </a:lnTo>
                  <a:lnTo>
                    <a:pt x="106" y="135"/>
                  </a:lnTo>
                  <a:lnTo>
                    <a:pt x="97" y="135"/>
                  </a:lnTo>
                  <a:lnTo>
                    <a:pt x="86" y="135"/>
                  </a:lnTo>
                  <a:lnTo>
                    <a:pt x="78" y="135"/>
                  </a:lnTo>
                  <a:lnTo>
                    <a:pt x="69" y="133"/>
                  </a:lnTo>
                  <a:lnTo>
                    <a:pt x="63" y="133"/>
                  </a:lnTo>
                  <a:lnTo>
                    <a:pt x="54" y="133"/>
                  </a:lnTo>
                  <a:lnTo>
                    <a:pt x="48" y="133"/>
                  </a:lnTo>
                  <a:lnTo>
                    <a:pt x="39" y="131"/>
                  </a:lnTo>
                  <a:lnTo>
                    <a:pt x="33" y="131"/>
                  </a:lnTo>
                  <a:lnTo>
                    <a:pt x="26" y="131"/>
                  </a:lnTo>
                  <a:lnTo>
                    <a:pt x="22" y="131"/>
                  </a:lnTo>
                  <a:lnTo>
                    <a:pt x="15" y="131"/>
                  </a:lnTo>
                  <a:lnTo>
                    <a:pt x="13" y="131"/>
                  </a:lnTo>
                  <a:lnTo>
                    <a:pt x="7" y="131"/>
                  </a:lnTo>
                  <a:lnTo>
                    <a:pt x="5" y="131"/>
                  </a:lnTo>
                  <a:lnTo>
                    <a:pt x="0" y="147"/>
                  </a:lnTo>
                  <a:lnTo>
                    <a:pt x="0" y="1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87"/>
            <p:cNvSpPr>
              <a:spLocks/>
            </p:cNvSpPr>
            <p:nvPr/>
          </p:nvSpPr>
          <p:spPr bwMode="auto">
            <a:xfrm>
              <a:off x="3575" y="2966"/>
              <a:ext cx="127" cy="265"/>
            </a:xfrm>
            <a:custGeom>
              <a:avLst/>
              <a:gdLst>
                <a:gd name="T0" fmla="*/ 0 w 127"/>
                <a:gd name="T1" fmla="*/ 14 h 265"/>
                <a:gd name="T2" fmla="*/ 2 w 127"/>
                <a:gd name="T3" fmla="*/ 20 h 265"/>
                <a:gd name="T4" fmla="*/ 5 w 127"/>
                <a:gd name="T5" fmla="*/ 27 h 265"/>
                <a:gd name="T6" fmla="*/ 7 w 127"/>
                <a:gd name="T7" fmla="*/ 36 h 265"/>
                <a:gd name="T8" fmla="*/ 11 w 127"/>
                <a:gd name="T9" fmla="*/ 46 h 265"/>
                <a:gd name="T10" fmla="*/ 17 w 127"/>
                <a:gd name="T11" fmla="*/ 56 h 265"/>
                <a:gd name="T12" fmla="*/ 22 w 127"/>
                <a:gd name="T13" fmla="*/ 68 h 265"/>
                <a:gd name="T14" fmla="*/ 26 w 127"/>
                <a:gd name="T15" fmla="*/ 82 h 265"/>
                <a:gd name="T16" fmla="*/ 32 w 127"/>
                <a:gd name="T17" fmla="*/ 94 h 265"/>
                <a:gd name="T18" fmla="*/ 37 w 127"/>
                <a:gd name="T19" fmla="*/ 104 h 265"/>
                <a:gd name="T20" fmla="*/ 41 w 127"/>
                <a:gd name="T21" fmla="*/ 116 h 265"/>
                <a:gd name="T22" fmla="*/ 48 w 127"/>
                <a:gd name="T23" fmla="*/ 127 h 265"/>
                <a:gd name="T24" fmla="*/ 50 w 127"/>
                <a:gd name="T25" fmla="*/ 135 h 265"/>
                <a:gd name="T26" fmla="*/ 56 w 127"/>
                <a:gd name="T27" fmla="*/ 147 h 265"/>
                <a:gd name="T28" fmla="*/ 63 w 127"/>
                <a:gd name="T29" fmla="*/ 154 h 265"/>
                <a:gd name="T30" fmla="*/ 69 w 127"/>
                <a:gd name="T31" fmla="*/ 166 h 265"/>
                <a:gd name="T32" fmla="*/ 73 w 127"/>
                <a:gd name="T33" fmla="*/ 178 h 265"/>
                <a:gd name="T34" fmla="*/ 78 w 127"/>
                <a:gd name="T35" fmla="*/ 187 h 265"/>
                <a:gd name="T36" fmla="*/ 82 w 127"/>
                <a:gd name="T37" fmla="*/ 197 h 265"/>
                <a:gd name="T38" fmla="*/ 84 w 127"/>
                <a:gd name="T39" fmla="*/ 207 h 265"/>
                <a:gd name="T40" fmla="*/ 88 w 127"/>
                <a:gd name="T41" fmla="*/ 216 h 265"/>
                <a:gd name="T42" fmla="*/ 93 w 127"/>
                <a:gd name="T43" fmla="*/ 224 h 265"/>
                <a:gd name="T44" fmla="*/ 97 w 127"/>
                <a:gd name="T45" fmla="*/ 233 h 265"/>
                <a:gd name="T46" fmla="*/ 99 w 127"/>
                <a:gd name="T47" fmla="*/ 241 h 265"/>
                <a:gd name="T48" fmla="*/ 106 w 127"/>
                <a:gd name="T49" fmla="*/ 252 h 265"/>
                <a:gd name="T50" fmla="*/ 110 w 127"/>
                <a:gd name="T51" fmla="*/ 258 h 265"/>
                <a:gd name="T52" fmla="*/ 119 w 127"/>
                <a:gd name="T53" fmla="*/ 264 h 265"/>
                <a:gd name="T54" fmla="*/ 123 w 127"/>
                <a:gd name="T55" fmla="*/ 265 h 265"/>
                <a:gd name="T56" fmla="*/ 127 w 127"/>
                <a:gd name="T57" fmla="*/ 260 h 265"/>
                <a:gd name="T58" fmla="*/ 125 w 127"/>
                <a:gd name="T59" fmla="*/ 255 h 265"/>
                <a:gd name="T60" fmla="*/ 121 w 127"/>
                <a:gd name="T61" fmla="*/ 246 h 265"/>
                <a:gd name="T62" fmla="*/ 114 w 127"/>
                <a:gd name="T63" fmla="*/ 231 h 265"/>
                <a:gd name="T64" fmla="*/ 112 w 127"/>
                <a:gd name="T65" fmla="*/ 222 h 265"/>
                <a:gd name="T66" fmla="*/ 108 w 127"/>
                <a:gd name="T67" fmla="*/ 214 h 265"/>
                <a:gd name="T68" fmla="*/ 104 w 127"/>
                <a:gd name="T69" fmla="*/ 204 h 265"/>
                <a:gd name="T70" fmla="*/ 99 w 127"/>
                <a:gd name="T71" fmla="*/ 193 h 265"/>
                <a:gd name="T72" fmla="*/ 95 w 127"/>
                <a:gd name="T73" fmla="*/ 183 h 265"/>
                <a:gd name="T74" fmla="*/ 91 w 127"/>
                <a:gd name="T75" fmla="*/ 171 h 265"/>
                <a:gd name="T76" fmla="*/ 84 w 127"/>
                <a:gd name="T77" fmla="*/ 159 h 265"/>
                <a:gd name="T78" fmla="*/ 80 w 127"/>
                <a:gd name="T79" fmla="*/ 149 h 265"/>
                <a:gd name="T80" fmla="*/ 73 w 127"/>
                <a:gd name="T81" fmla="*/ 137 h 265"/>
                <a:gd name="T82" fmla="*/ 69 w 127"/>
                <a:gd name="T83" fmla="*/ 125 h 265"/>
                <a:gd name="T84" fmla="*/ 63 w 127"/>
                <a:gd name="T85" fmla="*/ 113 h 265"/>
                <a:gd name="T86" fmla="*/ 58 w 127"/>
                <a:gd name="T87" fmla="*/ 101 h 265"/>
                <a:gd name="T88" fmla="*/ 52 w 127"/>
                <a:gd name="T89" fmla="*/ 89 h 265"/>
                <a:gd name="T90" fmla="*/ 48 w 127"/>
                <a:gd name="T91" fmla="*/ 79 h 265"/>
                <a:gd name="T92" fmla="*/ 41 w 127"/>
                <a:gd name="T93" fmla="*/ 67 h 265"/>
                <a:gd name="T94" fmla="*/ 37 w 127"/>
                <a:gd name="T95" fmla="*/ 56 h 265"/>
                <a:gd name="T96" fmla="*/ 32 w 127"/>
                <a:gd name="T97" fmla="*/ 46 h 265"/>
                <a:gd name="T98" fmla="*/ 28 w 127"/>
                <a:gd name="T99" fmla="*/ 38 h 265"/>
                <a:gd name="T100" fmla="*/ 24 w 127"/>
                <a:gd name="T101" fmla="*/ 29 h 265"/>
                <a:gd name="T102" fmla="*/ 20 w 127"/>
                <a:gd name="T103" fmla="*/ 22 h 265"/>
                <a:gd name="T104" fmla="*/ 15 w 127"/>
                <a:gd name="T105" fmla="*/ 10 h 265"/>
                <a:gd name="T106" fmla="*/ 11 w 127"/>
                <a:gd name="T107" fmla="*/ 2 h 265"/>
                <a:gd name="T108" fmla="*/ 0 w 127"/>
                <a:gd name="T109" fmla="*/ 14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27" h="265">
                  <a:moveTo>
                    <a:pt x="0" y="14"/>
                  </a:moveTo>
                  <a:lnTo>
                    <a:pt x="0" y="14"/>
                  </a:lnTo>
                  <a:lnTo>
                    <a:pt x="2" y="17"/>
                  </a:lnTo>
                  <a:lnTo>
                    <a:pt x="2" y="20"/>
                  </a:lnTo>
                  <a:lnTo>
                    <a:pt x="2" y="24"/>
                  </a:lnTo>
                  <a:lnTo>
                    <a:pt x="5" y="27"/>
                  </a:lnTo>
                  <a:lnTo>
                    <a:pt x="7" y="32"/>
                  </a:lnTo>
                  <a:lnTo>
                    <a:pt x="7" y="36"/>
                  </a:lnTo>
                  <a:lnTo>
                    <a:pt x="9" y="41"/>
                  </a:lnTo>
                  <a:lnTo>
                    <a:pt x="11" y="46"/>
                  </a:lnTo>
                  <a:lnTo>
                    <a:pt x="13" y="51"/>
                  </a:lnTo>
                  <a:lnTo>
                    <a:pt x="17" y="56"/>
                  </a:lnTo>
                  <a:lnTo>
                    <a:pt x="20" y="63"/>
                  </a:lnTo>
                  <a:lnTo>
                    <a:pt x="22" y="68"/>
                  </a:lnTo>
                  <a:lnTo>
                    <a:pt x="26" y="75"/>
                  </a:lnTo>
                  <a:lnTo>
                    <a:pt x="26" y="82"/>
                  </a:lnTo>
                  <a:lnTo>
                    <a:pt x="30" y="87"/>
                  </a:lnTo>
                  <a:lnTo>
                    <a:pt x="32" y="94"/>
                  </a:lnTo>
                  <a:lnTo>
                    <a:pt x="35" y="99"/>
                  </a:lnTo>
                  <a:lnTo>
                    <a:pt x="37" y="104"/>
                  </a:lnTo>
                  <a:lnTo>
                    <a:pt x="39" y="111"/>
                  </a:lnTo>
                  <a:lnTo>
                    <a:pt x="41" y="116"/>
                  </a:lnTo>
                  <a:lnTo>
                    <a:pt x="45" y="121"/>
                  </a:lnTo>
                  <a:lnTo>
                    <a:pt x="48" y="127"/>
                  </a:lnTo>
                  <a:lnTo>
                    <a:pt x="48" y="130"/>
                  </a:lnTo>
                  <a:lnTo>
                    <a:pt x="50" y="135"/>
                  </a:lnTo>
                  <a:lnTo>
                    <a:pt x="54" y="140"/>
                  </a:lnTo>
                  <a:lnTo>
                    <a:pt x="56" y="147"/>
                  </a:lnTo>
                  <a:lnTo>
                    <a:pt x="60" y="151"/>
                  </a:lnTo>
                  <a:lnTo>
                    <a:pt x="63" y="154"/>
                  </a:lnTo>
                  <a:lnTo>
                    <a:pt x="65" y="159"/>
                  </a:lnTo>
                  <a:lnTo>
                    <a:pt x="69" y="166"/>
                  </a:lnTo>
                  <a:lnTo>
                    <a:pt x="73" y="175"/>
                  </a:lnTo>
                  <a:lnTo>
                    <a:pt x="73" y="178"/>
                  </a:lnTo>
                  <a:lnTo>
                    <a:pt x="76" y="183"/>
                  </a:lnTo>
                  <a:lnTo>
                    <a:pt x="78" y="187"/>
                  </a:lnTo>
                  <a:lnTo>
                    <a:pt x="80" y="192"/>
                  </a:lnTo>
                  <a:lnTo>
                    <a:pt x="82" y="197"/>
                  </a:lnTo>
                  <a:lnTo>
                    <a:pt x="84" y="200"/>
                  </a:lnTo>
                  <a:lnTo>
                    <a:pt x="84" y="207"/>
                  </a:lnTo>
                  <a:lnTo>
                    <a:pt x="88" y="212"/>
                  </a:lnTo>
                  <a:lnTo>
                    <a:pt x="88" y="216"/>
                  </a:lnTo>
                  <a:lnTo>
                    <a:pt x="91" y="221"/>
                  </a:lnTo>
                  <a:lnTo>
                    <a:pt x="93" y="224"/>
                  </a:lnTo>
                  <a:lnTo>
                    <a:pt x="95" y="229"/>
                  </a:lnTo>
                  <a:lnTo>
                    <a:pt x="97" y="233"/>
                  </a:lnTo>
                  <a:lnTo>
                    <a:pt x="99" y="238"/>
                  </a:lnTo>
                  <a:lnTo>
                    <a:pt x="99" y="241"/>
                  </a:lnTo>
                  <a:lnTo>
                    <a:pt x="101" y="245"/>
                  </a:lnTo>
                  <a:lnTo>
                    <a:pt x="106" y="252"/>
                  </a:lnTo>
                  <a:lnTo>
                    <a:pt x="108" y="257"/>
                  </a:lnTo>
                  <a:lnTo>
                    <a:pt x="110" y="258"/>
                  </a:lnTo>
                  <a:lnTo>
                    <a:pt x="114" y="260"/>
                  </a:lnTo>
                  <a:lnTo>
                    <a:pt x="119" y="264"/>
                  </a:lnTo>
                  <a:lnTo>
                    <a:pt x="123" y="265"/>
                  </a:lnTo>
                  <a:lnTo>
                    <a:pt x="123" y="265"/>
                  </a:lnTo>
                  <a:lnTo>
                    <a:pt x="125" y="264"/>
                  </a:lnTo>
                  <a:lnTo>
                    <a:pt x="127" y="260"/>
                  </a:lnTo>
                  <a:lnTo>
                    <a:pt x="125" y="258"/>
                  </a:lnTo>
                  <a:lnTo>
                    <a:pt x="125" y="255"/>
                  </a:lnTo>
                  <a:lnTo>
                    <a:pt x="123" y="252"/>
                  </a:lnTo>
                  <a:lnTo>
                    <a:pt x="121" y="246"/>
                  </a:lnTo>
                  <a:lnTo>
                    <a:pt x="119" y="238"/>
                  </a:lnTo>
                  <a:lnTo>
                    <a:pt x="114" y="231"/>
                  </a:lnTo>
                  <a:lnTo>
                    <a:pt x="114" y="228"/>
                  </a:lnTo>
                  <a:lnTo>
                    <a:pt x="112" y="222"/>
                  </a:lnTo>
                  <a:lnTo>
                    <a:pt x="110" y="217"/>
                  </a:lnTo>
                  <a:lnTo>
                    <a:pt x="108" y="214"/>
                  </a:lnTo>
                  <a:lnTo>
                    <a:pt x="106" y="209"/>
                  </a:lnTo>
                  <a:lnTo>
                    <a:pt x="104" y="204"/>
                  </a:lnTo>
                  <a:lnTo>
                    <a:pt x="101" y="199"/>
                  </a:lnTo>
                  <a:lnTo>
                    <a:pt x="99" y="193"/>
                  </a:lnTo>
                  <a:lnTo>
                    <a:pt x="97" y="188"/>
                  </a:lnTo>
                  <a:lnTo>
                    <a:pt x="95" y="183"/>
                  </a:lnTo>
                  <a:lnTo>
                    <a:pt x="93" y="176"/>
                  </a:lnTo>
                  <a:lnTo>
                    <a:pt x="91" y="171"/>
                  </a:lnTo>
                  <a:lnTo>
                    <a:pt x="86" y="166"/>
                  </a:lnTo>
                  <a:lnTo>
                    <a:pt x="84" y="159"/>
                  </a:lnTo>
                  <a:lnTo>
                    <a:pt x="82" y="154"/>
                  </a:lnTo>
                  <a:lnTo>
                    <a:pt x="80" y="149"/>
                  </a:lnTo>
                  <a:lnTo>
                    <a:pt x="76" y="142"/>
                  </a:lnTo>
                  <a:lnTo>
                    <a:pt x="73" y="137"/>
                  </a:lnTo>
                  <a:lnTo>
                    <a:pt x="71" y="130"/>
                  </a:lnTo>
                  <a:lnTo>
                    <a:pt x="69" y="125"/>
                  </a:lnTo>
                  <a:lnTo>
                    <a:pt x="67" y="118"/>
                  </a:lnTo>
                  <a:lnTo>
                    <a:pt x="63" y="113"/>
                  </a:lnTo>
                  <a:lnTo>
                    <a:pt x="60" y="106"/>
                  </a:lnTo>
                  <a:lnTo>
                    <a:pt x="58" y="101"/>
                  </a:lnTo>
                  <a:lnTo>
                    <a:pt x="54" y="94"/>
                  </a:lnTo>
                  <a:lnTo>
                    <a:pt x="52" y="89"/>
                  </a:lnTo>
                  <a:lnTo>
                    <a:pt x="50" y="84"/>
                  </a:lnTo>
                  <a:lnTo>
                    <a:pt x="48" y="79"/>
                  </a:lnTo>
                  <a:lnTo>
                    <a:pt x="45" y="72"/>
                  </a:lnTo>
                  <a:lnTo>
                    <a:pt x="41" y="67"/>
                  </a:lnTo>
                  <a:lnTo>
                    <a:pt x="39" y="62"/>
                  </a:lnTo>
                  <a:lnTo>
                    <a:pt x="37" y="56"/>
                  </a:lnTo>
                  <a:lnTo>
                    <a:pt x="35" y="51"/>
                  </a:lnTo>
                  <a:lnTo>
                    <a:pt x="32" y="46"/>
                  </a:lnTo>
                  <a:lnTo>
                    <a:pt x="30" y="41"/>
                  </a:lnTo>
                  <a:lnTo>
                    <a:pt x="28" y="38"/>
                  </a:lnTo>
                  <a:lnTo>
                    <a:pt x="26" y="34"/>
                  </a:lnTo>
                  <a:lnTo>
                    <a:pt x="24" y="29"/>
                  </a:lnTo>
                  <a:lnTo>
                    <a:pt x="22" y="24"/>
                  </a:lnTo>
                  <a:lnTo>
                    <a:pt x="20" y="22"/>
                  </a:lnTo>
                  <a:lnTo>
                    <a:pt x="17" y="15"/>
                  </a:lnTo>
                  <a:lnTo>
                    <a:pt x="15" y="10"/>
                  </a:lnTo>
                  <a:lnTo>
                    <a:pt x="13" y="5"/>
                  </a:lnTo>
                  <a:lnTo>
                    <a:pt x="11" y="2"/>
                  </a:lnTo>
                  <a:lnTo>
                    <a:pt x="11" y="0"/>
                  </a:lnTo>
                  <a:lnTo>
                    <a:pt x="0" y="14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88"/>
            <p:cNvSpPr>
              <a:spLocks/>
            </p:cNvSpPr>
            <p:nvPr/>
          </p:nvSpPr>
          <p:spPr bwMode="auto">
            <a:xfrm>
              <a:off x="3457" y="2993"/>
              <a:ext cx="269" cy="139"/>
            </a:xfrm>
            <a:custGeom>
              <a:avLst/>
              <a:gdLst>
                <a:gd name="T0" fmla="*/ 2 w 269"/>
                <a:gd name="T1" fmla="*/ 88 h 139"/>
                <a:gd name="T2" fmla="*/ 11 w 269"/>
                <a:gd name="T3" fmla="*/ 91 h 139"/>
                <a:gd name="T4" fmla="*/ 21 w 269"/>
                <a:gd name="T5" fmla="*/ 94 h 139"/>
                <a:gd name="T6" fmla="*/ 34 w 269"/>
                <a:gd name="T7" fmla="*/ 98 h 139"/>
                <a:gd name="T8" fmla="*/ 47 w 269"/>
                <a:gd name="T9" fmla="*/ 103 h 139"/>
                <a:gd name="T10" fmla="*/ 64 w 269"/>
                <a:gd name="T11" fmla="*/ 108 h 139"/>
                <a:gd name="T12" fmla="*/ 82 w 269"/>
                <a:gd name="T13" fmla="*/ 113 h 139"/>
                <a:gd name="T14" fmla="*/ 99 w 269"/>
                <a:gd name="T15" fmla="*/ 118 h 139"/>
                <a:gd name="T16" fmla="*/ 116 w 269"/>
                <a:gd name="T17" fmla="*/ 122 h 139"/>
                <a:gd name="T18" fmla="*/ 133 w 269"/>
                <a:gd name="T19" fmla="*/ 125 h 139"/>
                <a:gd name="T20" fmla="*/ 150 w 269"/>
                <a:gd name="T21" fmla="*/ 130 h 139"/>
                <a:gd name="T22" fmla="*/ 166 w 269"/>
                <a:gd name="T23" fmla="*/ 134 h 139"/>
                <a:gd name="T24" fmla="*/ 178 w 269"/>
                <a:gd name="T25" fmla="*/ 137 h 139"/>
                <a:gd name="T26" fmla="*/ 191 w 269"/>
                <a:gd name="T27" fmla="*/ 139 h 139"/>
                <a:gd name="T28" fmla="*/ 200 w 269"/>
                <a:gd name="T29" fmla="*/ 136 h 139"/>
                <a:gd name="T30" fmla="*/ 206 w 269"/>
                <a:gd name="T31" fmla="*/ 127 h 139"/>
                <a:gd name="T32" fmla="*/ 213 w 269"/>
                <a:gd name="T33" fmla="*/ 120 h 139"/>
                <a:gd name="T34" fmla="*/ 217 w 269"/>
                <a:gd name="T35" fmla="*/ 112 h 139"/>
                <a:gd name="T36" fmla="*/ 224 w 269"/>
                <a:gd name="T37" fmla="*/ 101 h 139"/>
                <a:gd name="T38" fmla="*/ 230 w 269"/>
                <a:gd name="T39" fmla="*/ 91 h 139"/>
                <a:gd name="T40" fmla="*/ 234 w 269"/>
                <a:gd name="T41" fmla="*/ 79 h 139"/>
                <a:gd name="T42" fmla="*/ 241 w 269"/>
                <a:gd name="T43" fmla="*/ 67 h 139"/>
                <a:gd name="T44" fmla="*/ 245 w 269"/>
                <a:gd name="T45" fmla="*/ 57 h 139"/>
                <a:gd name="T46" fmla="*/ 252 w 269"/>
                <a:gd name="T47" fmla="*/ 45 h 139"/>
                <a:gd name="T48" fmla="*/ 256 w 269"/>
                <a:gd name="T49" fmla="*/ 35 h 139"/>
                <a:gd name="T50" fmla="*/ 260 w 269"/>
                <a:gd name="T51" fmla="*/ 26 h 139"/>
                <a:gd name="T52" fmla="*/ 265 w 269"/>
                <a:gd name="T53" fmla="*/ 17 h 139"/>
                <a:gd name="T54" fmla="*/ 269 w 269"/>
                <a:gd name="T55" fmla="*/ 9 h 139"/>
                <a:gd name="T56" fmla="*/ 267 w 269"/>
                <a:gd name="T57" fmla="*/ 2 h 139"/>
                <a:gd name="T58" fmla="*/ 262 w 269"/>
                <a:gd name="T59" fmla="*/ 0 h 139"/>
                <a:gd name="T60" fmla="*/ 254 w 269"/>
                <a:gd name="T61" fmla="*/ 4 h 139"/>
                <a:gd name="T62" fmla="*/ 252 w 269"/>
                <a:gd name="T63" fmla="*/ 7 h 139"/>
                <a:gd name="T64" fmla="*/ 247 w 269"/>
                <a:gd name="T65" fmla="*/ 12 h 139"/>
                <a:gd name="T66" fmla="*/ 245 w 269"/>
                <a:gd name="T67" fmla="*/ 21 h 139"/>
                <a:gd name="T68" fmla="*/ 241 w 269"/>
                <a:gd name="T69" fmla="*/ 28 h 139"/>
                <a:gd name="T70" fmla="*/ 237 w 269"/>
                <a:gd name="T71" fmla="*/ 38 h 139"/>
                <a:gd name="T72" fmla="*/ 232 w 269"/>
                <a:gd name="T73" fmla="*/ 48 h 139"/>
                <a:gd name="T74" fmla="*/ 226 w 269"/>
                <a:gd name="T75" fmla="*/ 60 h 139"/>
                <a:gd name="T76" fmla="*/ 222 w 269"/>
                <a:gd name="T77" fmla="*/ 71 h 139"/>
                <a:gd name="T78" fmla="*/ 217 w 269"/>
                <a:gd name="T79" fmla="*/ 81 h 139"/>
                <a:gd name="T80" fmla="*/ 211 w 269"/>
                <a:gd name="T81" fmla="*/ 91 h 139"/>
                <a:gd name="T82" fmla="*/ 206 w 269"/>
                <a:gd name="T83" fmla="*/ 101 h 139"/>
                <a:gd name="T84" fmla="*/ 198 w 269"/>
                <a:gd name="T85" fmla="*/ 113 h 139"/>
                <a:gd name="T86" fmla="*/ 191 w 269"/>
                <a:gd name="T87" fmla="*/ 124 h 139"/>
                <a:gd name="T88" fmla="*/ 185 w 269"/>
                <a:gd name="T89" fmla="*/ 125 h 139"/>
                <a:gd name="T90" fmla="*/ 172 w 269"/>
                <a:gd name="T91" fmla="*/ 122 h 139"/>
                <a:gd name="T92" fmla="*/ 161 w 269"/>
                <a:gd name="T93" fmla="*/ 118 h 139"/>
                <a:gd name="T94" fmla="*/ 148 w 269"/>
                <a:gd name="T95" fmla="*/ 115 h 139"/>
                <a:gd name="T96" fmla="*/ 133 w 269"/>
                <a:gd name="T97" fmla="*/ 112 h 139"/>
                <a:gd name="T98" fmla="*/ 118 w 269"/>
                <a:gd name="T99" fmla="*/ 108 h 139"/>
                <a:gd name="T100" fmla="*/ 103 w 269"/>
                <a:gd name="T101" fmla="*/ 103 h 139"/>
                <a:gd name="T102" fmla="*/ 86 w 269"/>
                <a:gd name="T103" fmla="*/ 100 h 139"/>
                <a:gd name="T104" fmla="*/ 69 w 269"/>
                <a:gd name="T105" fmla="*/ 96 h 139"/>
                <a:gd name="T106" fmla="*/ 54 w 269"/>
                <a:gd name="T107" fmla="*/ 91 h 139"/>
                <a:gd name="T108" fmla="*/ 41 w 269"/>
                <a:gd name="T109" fmla="*/ 88 h 139"/>
                <a:gd name="T110" fmla="*/ 28 w 269"/>
                <a:gd name="T111" fmla="*/ 84 h 139"/>
                <a:gd name="T112" fmla="*/ 19 w 269"/>
                <a:gd name="T113" fmla="*/ 81 h 139"/>
                <a:gd name="T114" fmla="*/ 11 w 269"/>
                <a:gd name="T115" fmla="*/ 79 h 139"/>
                <a:gd name="T116" fmla="*/ 0 w 269"/>
                <a:gd name="T117" fmla="*/ 88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69" h="139">
                  <a:moveTo>
                    <a:pt x="0" y="88"/>
                  </a:moveTo>
                  <a:lnTo>
                    <a:pt x="2" y="88"/>
                  </a:lnTo>
                  <a:lnTo>
                    <a:pt x="6" y="89"/>
                  </a:lnTo>
                  <a:lnTo>
                    <a:pt x="11" y="91"/>
                  </a:lnTo>
                  <a:lnTo>
                    <a:pt x="15" y="91"/>
                  </a:lnTo>
                  <a:lnTo>
                    <a:pt x="21" y="94"/>
                  </a:lnTo>
                  <a:lnTo>
                    <a:pt x="28" y="96"/>
                  </a:lnTo>
                  <a:lnTo>
                    <a:pt x="34" y="98"/>
                  </a:lnTo>
                  <a:lnTo>
                    <a:pt x="41" y="100"/>
                  </a:lnTo>
                  <a:lnTo>
                    <a:pt x="47" y="103"/>
                  </a:lnTo>
                  <a:lnTo>
                    <a:pt x="56" y="105"/>
                  </a:lnTo>
                  <a:lnTo>
                    <a:pt x="64" y="108"/>
                  </a:lnTo>
                  <a:lnTo>
                    <a:pt x="73" y="110"/>
                  </a:lnTo>
                  <a:lnTo>
                    <a:pt x="82" y="113"/>
                  </a:lnTo>
                  <a:lnTo>
                    <a:pt x="92" y="115"/>
                  </a:lnTo>
                  <a:lnTo>
                    <a:pt x="99" y="118"/>
                  </a:lnTo>
                  <a:lnTo>
                    <a:pt x="107" y="120"/>
                  </a:lnTo>
                  <a:lnTo>
                    <a:pt x="116" y="122"/>
                  </a:lnTo>
                  <a:lnTo>
                    <a:pt x="127" y="125"/>
                  </a:lnTo>
                  <a:lnTo>
                    <a:pt x="133" y="125"/>
                  </a:lnTo>
                  <a:lnTo>
                    <a:pt x="142" y="129"/>
                  </a:lnTo>
                  <a:lnTo>
                    <a:pt x="150" y="130"/>
                  </a:lnTo>
                  <a:lnTo>
                    <a:pt x="159" y="132"/>
                  </a:lnTo>
                  <a:lnTo>
                    <a:pt x="166" y="134"/>
                  </a:lnTo>
                  <a:lnTo>
                    <a:pt x="172" y="136"/>
                  </a:lnTo>
                  <a:lnTo>
                    <a:pt x="178" y="137"/>
                  </a:lnTo>
                  <a:lnTo>
                    <a:pt x="183" y="139"/>
                  </a:lnTo>
                  <a:lnTo>
                    <a:pt x="191" y="139"/>
                  </a:lnTo>
                  <a:lnTo>
                    <a:pt x="198" y="139"/>
                  </a:lnTo>
                  <a:lnTo>
                    <a:pt x="200" y="136"/>
                  </a:lnTo>
                  <a:lnTo>
                    <a:pt x="204" y="132"/>
                  </a:lnTo>
                  <a:lnTo>
                    <a:pt x="206" y="127"/>
                  </a:lnTo>
                  <a:lnTo>
                    <a:pt x="211" y="125"/>
                  </a:lnTo>
                  <a:lnTo>
                    <a:pt x="213" y="120"/>
                  </a:lnTo>
                  <a:lnTo>
                    <a:pt x="215" y="117"/>
                  </a:lnTo>
                  <a:lnTo>
                    <a:pt x="217" y="112"/>
                  </a:lnTo>
                  <a:lnTo>
                    <a:pt x="222" y="106"/>
                  </a:lnTo>
                  <a:lnTo>
                    <a:pt x="224" y="101"/>
                  </a:lnTo>
                  <a:lnTo>
                    <a:pt x="226" y="96"/>
                  </a:lnTo>
                  <a:lnTo>
                    <a:pt x="230" y="91"/>
                  </a:lnTo>
                  <a:lnTo>
                    <a:pt x="232" y="86"/>
                  </a:lnTo>
                  <a:lnTo>
                    <a:pt x="234" y="79"/>
                  </a:lnTo>
                  <a:lnTo>
                    <a:pt x="239" y="74"/>
                  </a:lnTo>
                  <a:lnTo>
                    <a:pt x="241" y="67"/>
                  </a:lnTo>
                  <a:lnTo>
                    <a:pt x="243" y="62"/>
                  </a:lnTo>
                  <a:lnTo>
                    <a:pt x="245" y="57"/>
                  </a:lnTo>
                  <a:lnTo>
                    <a:pt x="250" y="52"/>
                  </a:lnTo>
                  <a:lnTo>
                    <a:pt x="252" y="45"/>
                  </a:lnTo>
                  <a:lnTo>
                    <a:pt x="254" y="40"/>
                  </a:lnTo>
                  <a:lnTo>
                    <a:pt x="256" y="35"/>
                  </a:lnTo>
                  <a:lnTo>
                    <a:pt x="260" y="31"/>
                  </a:lnTo>
                  <a:lnTo>
                    <a:pt x="260" y="26"/>
                  </a:lnTo>
                  <a:lnTo>
                    <a:pt x="262" y="21"/>
                  </a:lnTo>
                  <a:lnTo>
                    <a:pt x="265" y="17"/>
                  </a:lnTo>
                  <a:lnTo>
                    <a:pt x="267" y="14"/>
                  </a:lnTo>
                  <a:lnTo>
                    <a:pt x="269" y="9"/>
                  </a:lnTo>
                  <a:lnTo>
                    <a:pt x="269" y="5"/>
                  </a:lnTo>
                  <a:lnTo>
                    <a:pt x="267" y="2"/>
                  </a:lnTo>
                  <a:lnTo>
                    <a:pt x="267" y="0"/>
                  </a:lnTo>
                  <a:lnTo>
                    <a:pt x="262" y="0"/>
                  </a:lnTo>
                  <a:lnTo>
                    <a:pt x="260" y="2"/>
                  </a:lnTo>
                  <a:lnTo>
                    <a:pt x="254" y="4"/>
                  </a:lnTo>
                  <a:lnTo>
                    <a:pt x="252" y="5"/>
                  </a:lnTo>
                  <a:lnTo>
                    <a:pt x="252" y="7"/>
                  </a:lnTo>
                  <a:lnTo>
                    <a:pt x="250" y="11"/>
                  </a:lnTo>
                  <a:lnTo>
                    <a:pt x="247" y="12"/>
                  </a:lnTo>
                  <a:lnTo>
                    <a:pt x="245" y="16"/>
                  </a:lnTo>
                  <a:lnTo>
                    <a:pt x="245" y="21"/>
                  </a:lnTo>
                  <a:lnTo>
                    <a:pt x="243" y="24"/>
                  </a:lnTo>
                  <a:lnTo>
                    <a:pt x="241" y="28"/>
                  </a:lnTo>
                  <a:lnTo>
                    <a:pt x="239" y="33"/>
                  </a:lnTo>
                  <a:lnTo>
                    <a:pt x="237" y="38"/>
                  </a:lnTo>
                  <a:lnTo>
                    <a:pt x="234" y="43"/>
                  </a:lnTo>
                  <a:lnTo>
                    <a:pt x="232" y="48"/>
                  </a:lnTo>
                  <a:lnTo>
                    <a:pt x="230" y="55"/>
                  </a:lnTo>
                  <a:lnTo>
                    <a:pt x="226" y="60"/>
                  </a:lnTo>
                  <a:lnTo>
                    <a:pt x="224" y="65"/>
                  </a:lnTo>
                  <a:lnTo>
                    <a:pt x="222" y="71"/>
                  </a:lnTo>
                  <a:lnTo>
                    <a:pt x="219" y="76"/>
                  </a:lnTo>
                  <a:lnTo>
                    <a:pt x="217" y="81"/>
                  </a:lnTo>
                  <a:lnTo>
                    <a:pt x="213" y="88"/>
                  </a:lnTo>
                  <a:lnTo>
                    <a:pt x="211" y="91"/>
                  </a:lnTo>
                  <a:lnTo>
                    <a:pt x="209" y="96"/>
                  </a:lnTo>
                  <a:lnTo>
                    <a:pt x="206" y="101"/>
                  </a:lnTo>
                  <a:lnTo>
                    <a:pt x="204" y="106"/>
                  </a:lnTo>
                  <a:lnTo>
                    <a:pt x="198" y="113"/>
                  </a:lnTo>
                  <a:lnTo>
                    <a:pt x="196" y="120"/>
                  </a:lnTo>
                  <a:lnTo>
                    <a:pt x="191" y="124"/>
                  </a:lnTo>
                  <a:lnTo>
                    <a:pt x="189" y="125"/>
                  </a:lnTo>
                  <a:lnTo>
                    <a:pt x="185" y="125"/>
                  </a:lnTo>
                  <a:lnTo>
                    <a:pt x="178" y="124"/>
                  </a:lnTo>
                  <a:lnTo>
                    <a:pt x="172" y="122"/>
                  </a:lnTo>
                  <a:lnTo>
                    <a:pt x="168" y="120"/>
                  </a:lnTo>
                  <a:lnTo>
                    <a:pt x="161" y="118"/>
                  </a:lnTo>
                  <a:lnTo>
                    <a:pt x="157" y="118"/>
                  </a:lnTo>
                  <a:lnTo>
                    <a:pt x="148" y="115"/>
                  </a:lnTo>
                  <a:lnTo>
                    <a:pt x="142" y="113"/>
                  </a:lnTo>
                  <a:lnTo>
                    <a:pt x="133" y="112"/>
                  </a:lnTo>
                  <a:lnTo>
                    <a:pt x="127" y="110"/>
                  </a:lnTo>
                  <a:lnTo>
                    <a:pt x="118" y="108"/>
                  </a:lnTo>
                  <a:lnTo>
                    <a:pt x="112" y="106"/>
                  </a:lnTo>
                  <a:lnTo>
                    <a:pt x="103" y="103"/>
                  </a:lnTo>
                  <a:lnTo>
                    <a:pt x="95" y="103"/>
                  </a:lnTo>
                  <a:lnTo>
                    <a:pt x="86" y="100"/>
                  </a:lnTo>
                  <a:lnTo>
                    <a:pt x="77" y="98"/>
                  </a:lnTo>
                  <a:lnTo>
                    <a:pt x="69" y="96"/>
                  </a:lnTo>
                  <a:lnTo>
                    <a:pt x="62" y="93"/>
                  </a:lnTo>
                  <a:lnTo>
                    <a:pt x="54" y="91"/>
                  </a:lnTo>
                  <a:lnTo>
                    <a:pt x="47" y="89"/>
                  </a:lnTo>
                  <a:lnTo>
                    <a:pt x="41" y="88"/>
                  </a:lnTo>
                  <a:lnTo>
                    <a:pt x="34" y="86"/>
                  </a:lnTo>
                  <a:lnTo>
                    <a:pt x="28" y="84"/>
                  </a:lnTo>
                  <a:lnTo>
                    <a:pt x="24" y="82"/>
                  </a:lnTo>
                  <a:lnTo>
                    <a:pt x="19" y="81"/>
                  </a:lnTo>
                  <a:lnTo>
                    <a:pt x="15" y="81"/>
                  </a:lnTo>
                  <a:lnTo>
                    <a:pt x="11" y="79"/>
                  </a:lnTo>
                  <a:lnTo>
                    <a:pt x="8" y="79"/>
                  </a:lnTo>
                  <a:lnTo>
                    <a:pt x="0" y="88"/>
                  </a:lnTo>
                  <a:lnTo>
                    <a:pt x="0" y="8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89"/>
            <p:cNvSpPr>
              <a:spLocks/>
            </p:cNvSpPr>
            <p:nvPr/>
          </p:nvSpPr>
          <p:spPr bwMode="auto">
            <a:xfrm>
              <a:off x="2581" y="1634"/>
              <a:ext cx="127" cy="265"/>
            </a:xfrm>
            <a:custGeom>
              <a:avLst/>
              <a:gdLst>
                <a:gd name="T0" fmla="*/ 0 w 127"/>
                <a:gd name="T1" fmla="*/ 12 h 265"/>
                <a:gd name="T2" fmla="*/ 2 w 127"/>
                <a:gd name="T3" fmla="*/ 19 h 265"/>
                <a:gd name="T4" fmla="*/ 6 w 127"/>
                <a:gd name="T5" fmla="*/ 26 h 265"/>
                <a:gd name="T6" fmla="*/ 8 w 127"/>
                <a:gd name="T7" fmla="*/ 34 h 265"/>
                <a:gd name="T8" fmla="*/ 13 w 127"/>
                <a:gd name="T9" fmla="*/ 44 h 265"/>
                <a:gd name="T10" fmla="*/ 17 w 127"/>
                <a:gd name="T11" fmla="*/ 55 h 265"/>
                <a:gd name="T12" fmla="*/ 24 w 127"/>
                <a:gd name="T13" fmla="*/ 67 h 265"/>
                <a:gd name="T14" fmla="*/ 28 w 127"/>
                <a:gd name="T15" fmla="*/ 80 h 265"/>
                <a:gd name="T16" fmla="*/ 32 w 127"/>
                <a:gd name="T17" fmla="*/ 92 h 265"/>
                <a:gd name="T18" fmla="*/ 36 w 127"/>
                <a:gd name="T19" fmla="*/ 103 h 265"/>
                <a:gd name="T20" fmla="*/ 43 w 127"/>
                <a:gd name="T21" fmla="*/ 115 h 265"/>
                <a:gd name="T22" fmla="*/ 47 w 127"/>
                <a:gd name="T23" fmla="*/ 125 h 265"/>
                <a:gd name="T24" fmla="*/ 52 w 127"/>
                <a:gd name="T25" fmla="*/ 135 h 265"/>
                <a:gd name="T26" fmla="*/ 56 w 127"/>
                <a:gd name="T27" fmla="*/ 145 h 265"/>
                <a:gd name="T28" fmla="*/ 60 w 127"/>
                <a:gd name="T29" fmla="*/ 154 h 265"/>
                <a:gd name="T30" fmla="*/ 67 w 127"/>
                <a:gd name="T31" fmla="*/ 166 h 265"/>
                <a:gd name="T32" fmla="*/ 73 w 127"/>
                <a:gd name="T33" fmla="*/ 178 h 265"/>
                <a:gd name="T34" fmla="*/ 75 w 127"/>
                <a:gd name="T35" fmla="*/ 187 h 265"/>
                <a:gd name="T36" fmla="*/ 82 w 127"/>
                <a:gd name="T37" fmla="*/ 197 h 265"/>
                <a:gd name="T38" fmla="*/ 84 w 127"/>
                <a:gd name="T39" fmla="*/ 205 h 265"/>
                <a:gd name="T40" fmla="*/ 88 w 127"/>
                <a:gd name="T41" fmla="*/ 214 h 265"/>
                <a:gd name="T42" fmla="*/ 92 w 127"/>
                <a:gd name="T43" fmla="*/ 224 h 265"/>
                <a:gd name="T44" fmla="*/ 97 w 127"/>
                <a:gd name="T45" fmla="*/ 231 h 265"/>
                <a:gd name="T46" fmla="*/ 99 w 127"/>
                <a:gd name="T47" fmla="*/ 240 h 265"/>
                <a:gd name="T48" fmla="*/ 105 w 127"/>
                <a:gd name="T49" fmla="*/ 250 h 265"/>
                <a:gd name="T50" fmla="*/ 112 w 127"/>
                <a:gd name="T51" fmla="*/ 258 h 265"/>
                <a:gd name="T52" fmla="*/ 118 w 127"/>
                <a:gd name="T53" fmla="*/ 262 h 265"/>
                <a:gd name="T54" fmla="*/ 125 w 127"/>
                <a:gd name="T55" fmla="*/ 265 h 265"/>
                <a:gd name="T56" fmla="*/ 125 w 127"/>
                <a:gd name="T57" fmla="*/ 264 h 265"/>
                <a:gd name="T58" fmla="*/ 127 w 127"/>
                <a:gd name="T59" fmla="*/ 257 h 265"/>
                <a:gd name="T60" fmla="*/ 125 w 127"/>
                <a:gd name="T61" fmla="*/ 250 h 265"/>
                <a:gd name="T62" fmla="*/ 118 w 127"/>
                <a:gd name="T63" fmla="*/ 238 h 265"/>
                <a:gd name="T64" fmla="*/ 114 w 127"/>
                <a:gd name="T65" fmla="*/ 226 h 265"/>
                <a:gd name="T66" fmla="*/ 110 w 127"/>
                <a:gd name="T67" fmla="*/ 217 h 265"/>
                <a:gd name="T68" fmla="*/ 107 w 127"/>
                <a:gd name="T69" fmla="*/ 207 h 265"/>
                <a:gd name="T70" fmla="*/ 103 w 127"/>
                <a:gd name="T71" fmla="*/ 197 h 265"/>
                <a:gd name="T72" fmla="*/ 97 w 127"/>
                <a:gd name="T73" fmla="*/ 187 h 265"/>
                <a:gd name="T74" fmla="*/ 92 w 127"/>
                <a:gd name="T75" fmla="*/ 176 h 265"/>
                <a:gd name="T76" fmla="*/ 88 w 127"/>
                <a:gd name="T77" fmla="*/ 164 h 265"/>
                <a:gd name="T78" fmla="*/ 82 w 127"/>
                <a:gd name="T79" fmla="*/ 152 h 265"/>
                <a:gd name="T80" fmla="*/ 77 w 127"/>
                <a:gd name="T81" fmla="*/ 142 h 265"/>
                <a:gd name="T82" fmla="*/ 73 w 127"/>
                <a:gd name="T83" fmla="*/ 130 h 265"/>
                <a:gd name="T84" fmla="*/ 67 w 127"/>
                <a:gd name="T85" fmla="*/ 118 h 265"/>
                <a:gd name="T86" fmla="*/ 62 w 127"/>
                <a:gd name="T87" fmla="*/ 106 h 265"/>
                <a:gd name="T88" fmla="*/ 56 w 127"/>
                <a:gd name="T89" fmla="*/ 94 h 265"/>
                <a:gd name="T90" fmla="*/ 52 w 127"/>
                <a:gd name="T91" fmla="*/ 82 h 265"/>
                <a:gd name="T92" fmla="*/ 45 w 127"/>
                <a:gd name="T93" fmla="*/ 72 h 265"/>
                <a:gd name="T94" fmla="*/ 41 w 127"/>
                <a:gd name="T95" fmla="*/ 60 h 265"/>
                <a:gd name="T96" fmla="*/ 36 w 127"/>
                <a:gd name="T97" fmla="*/ 50 h 265"/>
                <a:gd name="T98" fmla="*/ 32 w 127"/>
                <a:gd name="T99" fmla="*/ 41 h 265"/>
                <a:gd name="T100" fmla="*/ 28 w 127"/>
                <a:gd name="T101" fmla="*/ 32 h 265"/>
                <a:gd name="T102" fmla="*/ 24 w 127"/>
                <a:gd name="T103" fmla="*/ 24 h 265"/>
                <a:gd name="T104" fmla="*/ 19 w 127"/>
                <a:gd name="T105" fmla="*/ 14 h 265"/>
                <a:gd name="T106" fmla="*/ 15 w 127"/>
                <a:gd name="T107" fmla="*/ 5 h 265"/>
                <a:gd name="T108" fmla="*/ 13 w 127"/>
                <a:gd name="T109" fmla="*/ 0 h 265"/>
                <a:gd name="T110" fmla="*/ 0 w 127"/>
                <a:gd name="T111" fmla="*/ 12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27" h="265">
                  <a:moveTo>
                    <a:pt x="0" y="12"/>
                  </a:moveTo>
                  <a:lnTo>
                    <a:pt x="0" y="12"/>
                  </a:lnTo>
                  <a:lnTo>
                    <a:pt x="2" y="15"/>
                  </a:lnTo>
                  <a:lnTo>
                    <a:pt x="2" y="19"/>
                  </a:lnTo>
                  <a:lnTo>
                    <a:pt x="4" y="22"/>
                  </a:lnTo>
                  <a:lnTo>
                    <a:pt x="6" y="26"/>
                  </a:lnTo>
                  <a:lnTo>
                    <a:pt x="8" y="31"/>
                  </a:lnTo>
                  <a:lnTo>
                    <a:pt x="8" y="34"/>
                  </a:lnTo>
                  <a:lnTo>
                    <a:pt x="11" y="39"/>
                  </a:lnTo>
                  <a:lnTo>
                    <a:pt x="13" y="44"/>
                  </a:lnTo>
                  <a:lnTo>
                    <a:pt x="15" y="50"/>
                  </a:lnTo>
                  <a:lnTo>
                    <a:pt x="17" y="55"/>
                  </a:lnTo>
                  <a:lnTo>
                    <a:pt x="19" y="62"/>
                  </a:lnTo>
                  <a:lnTo>
                    <a:pt x="24" y="67"/>
                  </a:lnTo>
                  <a:lnTo>
                    <a:pt x="26" y="74"/>
                  </a:lnTo>
                  <a:lnTo>
                    <a:pt x="28" y="80"/>
                  </a:lnTo>
                  <a:lnTo>
                    <a:pt x="30" y="85"/>
                  </a:lnTo>
                  <a:lnTo>
                    <a:pt x="32" y="92"/>
                  </a:lnTo>
                  <a:lnTo>
                    <a:pt x="34" y="97"/>
                  </a:lnTo>
                  <a:lnTo>
                    <a:pt x="36" y="103"/>
                  </a:lnTo>
                  <a:lnTo>
                    <a:pt x="39" y="109"/>
                  </a:lnTo>
                  <a:lnTo>
                    <a:pt x="43" y="115"/>
                  </a:lnTo>
                  <a:lnTo>
                    <a:pt x="45" y="121"/>
                  </a:lnTo>
                  <a:lnTo>
                    <a:pt x="47" y="125"/>
                  </a:lnTo>
                  <a:lnTo>
                    <a:pt x="49" y="130"/>
                  </a:lnTo>
                  <a:lnTo>
                    <a:pt x="52" y="135"/>
                  </a:lnTo>
                  <a:lnTo>
                    <a:pt x="52" y="139"/>
                  </a:lnTo>
                  <a:lnTo>
                    <a:pt x="56" y="145"/>
                  </a:lnTo>
                  <a:lnTo>
                    <a:pt x="60" y="151"/>
                  </a:lnTo>
                  <a:lnTo>
                    <a:pt x="60" y="154"/>
                  </a:lnTo>
                  <a:lnTo>
                    <a:pt x="64" y="159"/>
                  </a:lnTo>
                  <a:lnTo>
                    <a:pt x="67" y="166"/>
                  </a:lnTo>
                  <a:lnTo>
                    <a:pt x="71" y="173"/>
                  </a:lnTo>
                  <a:lnTo>
                    <a:pt x="73" y="178"/>
                  </a:lnTo>
                  <a:lnTo>
                    <a:pt x="75" y="181"/>
                  </a:lnTo>
                  <a:lnTo>
                    <a:pt x="75" y="187"/>
                  </a:lnTo>
                  <a:lnTo>
                    <a:pt x="79" y="192"/>
                  </a:lnTo>
                  <a:lnTo>
                    <a:pt x="82" y="197"/>
                  </a:lnTo>
                  <a:lnTo>
                    <a:pt x="82" y="200"/>
                  </a:lnTo>
                  <a:lnTo>
                    <a:pt x="84" y="205"/>
                  </a:lnTo>
                  <a:lnTo>
                    <a:pt x="88" y="210"/>
                  </a:lnTo>
                  <a:lnTo>
                    <a:pt x="88" y="214"/>
                  </a:lnTo>
                  <a:lnTo>
                    <a:pt x="90" y="219"/>
                  </a:lnTo>
                  <a:lnTo>
                    <a:pt x="92" y="224"/>
                  </a:lnTo>
                  <a:lnTo>
                    <a:pt x="95" y="228"/>
                  </a:lnTo>
                  <a:lnTo>
                    <a:pt x="97" y="231"/>
                  </a:lnTo>
                  <a:lnTo>
                    <a:pt x="99" y="236"/>
                  </a:lnTo>
                  <a:lnTo>
                    <a:pt x="99" y="240"/>
                  </a:lnTo>
                  <a:lnTo>
                    <a:pt x="103" y="245"/>
                  </a:lnTo>
                  <a:lnTo>
                    <a:pt x="105" y="250"/>
                  </a:lnTo>
                  <a:lnTo>
                    <a:pt x="110" y="255"/>
                  </a:lnTo>
                  <a:lnTo>
                    <a:pt x="112" y="258"/>
                  </a:lnTo>
                  <a:lnTo>
                    <a:pt x="114" y="260"/>
                  </a:lnTo>
                  <a:lnTo>
                    <a:pt x="118" y="262"/>
                  </a:lnTo>
                  <a:lnTo>
                    <a:pt x="123" y="265"/>
                  </a:lnTo>
                  <a:lnTo>
                    <a:pt x="125" y="265"/>
                  </a:lnTo>
                  <a:lnTo>
                    <a:pt x="125" y="265"/>
                  </a:lnTo>
                  <a:lnTo>
                    <a:pt x="125" y="264"/>
                  </a:lnTo>
                  <a:lnTo>
                    <a:pt x="127" y="260"/>
                  </a:lnTo>
                  <a:lnTo>
                    <a:pt x="127" y="257"/>
                  </a:lnTo>
                  <a:lnTo>
                    <a:pt x="125" y="255"/>
                  </a:lnTo>
                  <a:lnTo>
                    <a:pt x="125" y="250"/>
                  </a:lnTo>
                  <a:lnTo>
                    <a:pt x="123" y="245"/>
                  </a:lnTo>
                  <a:lnTo>
                    <a:pt x="118" y="238"/>
                  </a:lnTo>
                  <a:lnTo>
                    <a:pt x="116" y="231"/>
                  </a:lnTo>
                  <a:lnTo>
                    <a:pt x="114" y="226"/>
                  </a:lnTo>
                  <a:lnTo>
                    <a:pt x="112" y="221"/>
                  </a:lnTo>
                  <a:lnTo>
                    <a:pt x="110" y="217"/>
                  </a:lnTo>
                  <a:lnTo>
                    <a:pt x="110" y="214"/>
                  </a:lnTo>
                  <a:lnTo>
                    <a:pt x="107" y="207"/>
                  </a:lnTo>
                  <a:lnTo>
                    <a:pt x="105" y="202"/>
                  </a:lnTo>
                  <a:lnTo>
                    <a:pt x="103" y="197"/>
                  </a:lnTo>
                  <a:lnTo>
                    <a:pt x="101" y="192"/>
                  </a:lnTo>
                  <a:lnTo>
                    <a:pt x="97" y="187"/>
                  </a:lnTo>
                  <a:lnTo>
                    <a:pt x="97" y="181"/>
                  </a:lnTo>
                  <a:lnTo>
                    <a:pt x="92" y="176"/>
                  </a:lnTo>
                  <a:lnTo>
                    <a:pt x="90" y="171"/>
                  </a:lnTo>
                  <a:lnTo>
                    <a:pt x="88" y="164"/>
                  </a:lnTo>
                  <a:lnTo>
                    <a:pt x="86" y="159"/>
                  </a:lnTo>
                  <a:lnTo>
                    <a:pt x="82" y="152"/>
                  </a:lnTo>
                  <a:lnTo>
                    <a:pt x="82" y="147"/>
                  </a:lnTo>
                  <a:lnTo>
                    <a:pt x="77" y="142"/>
                  </a:lnTo>
                  <a:lnTo>
                    <a:pt x="75" y="135"/>
                  </a:lnTo>
                  <a:lnTo>
                    <a:pt x="73" y="130"/>
                  </a:lnTo>
                  <a:lnTo>
                    <a:pt x="71" y="125"/>
                  </a:lnTo>
                  <a:lnTo>
                    <a:pt x="67" y="118"/>
                  </a:lnTo>
                  <a:lnTo>
                    <a:pt x="64" y="111"/>
                  </a:lnTo>
                  <a:lnTo>
                    <a:pt x="62" y="106"/>
                  </a:lnTo>
                  <a:lnTo>
                    <a:pt x="60" y="99"/>
                  </a:lnTo>
                  <a:lnTo>
                    <a:pt x="56" y="94"/>
                  </a:lnTo>
                  <a:lnTo>
                    <a:pt x="54" y="89"/>
                  </a:lnTo>
                  <a:lnTo>
                    <a:pt x="52" y="82"/>
                  </a:lnTo>
                  <a:lnTo>
                    <a:pt x="49" y="77"/>
                  </a:lnTo>
                  <a:lnTo>
                    <a:pt x="45" y="72"/>
                  </a:lnTo>
                  <a:lnTo>
                    <a:pt x="43" y="67"/>
                  </a:lnTo>
                  <a:lnTo>
                    <a:pt x="41" y="60"/>
                  </a:lnTo>
                  <a:lnTo>
                    <a:pt x="39" y="55"/>
                  </a:lnTo>
                  <a:lnTo>
                    <a:pt x="36" y="50"/>
                  </a:lnTo>
                  <a:lnTo>
                    <a:pt x="34" y="46"/>
                  </a:lnTo>
                  <a:lnTo>
                    <a:pt x="32" y="41"/>
                  </a:lnTo>
                  <a:lnTo>
                    <a:pt x="30" y="38"/>
                  </a:lnTo>
                  <a:lnTo>
                    <a:pt x="28" y="32"/>
                  </a:lnTo>
                  <a:lnTo>
                    <a:pt x="26" y="29"/>
                  </a:lnTo>
                  <a:lnTo>
                    <a:pt x="24" y="24"/>
                  </a:lnTo>
                  <a:lnTo>
                    <a:pt x="21" y="20"/>
                  </a:lnTo>
                  <a:lnTo>
                    <a:pt x="19" y="14"/>
                  </a:lnTo>
                  <a:lnTo>
                    <a:pt x="17" y="8"/>
                  </a:lnTo>
                  <a:lnTo>
                    <a:pt x="15" y="5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0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90"/>
            <p:cNvSpPr>
              <a:spLocks/>
            </p:cNvSpPr>
            <p:nvPr/>
          </p:nvSpPr>
          <p:spPr bwMode="auto">
            <a:xfrm>
              <a:off x="2465" y="1660"/>
              <a:ext cx="269" cy="140"/>
            </a:xfrm>
            <a:custGeom>
              <a:avLst/>
              <a:gdLst>
                <a:gd name="T0" fmla="*/ 0 w 269"/>
                <a:gd name="T1" fmla="*/ 87 h 140"/>
                <a:gd name="T2" fmla="*/ 8 w 269"/>
                <a:gd name="T3" fmla="*/ 89 h 140"/>
                <a:gd name="T4" fmla="*/ 21 w 269"/>
                <a:gd name="T5" fmla="*/ 94 h 140"/>
                <a:gd name="T6" fmla="*/ 32 w 269"/>
                <a:gd name="T7" fmla="*/ 97 h 140"/>
                <a:gd name="T8" fmla="*/ 47 w 269"/>
                <a:gd name="T9" fmla="*/ 102 h 140"/>
                <a:gd name="T10" fmla="*/ 64 w 269"/>
                <a:gd name="T11" fmla="*/ 106 h 140"/>
                <a:gd name="T12" fmla="*/ 81 w 269"/>
                <a:gd name="T13" fmla="*/ 113 h 140"/>
                <a:gd name="T14" fmla="*/ 99 w 269"/>
                <a:gd name="T15" fmla="*/ 118 h 140"/>
                <a:gd name="T16" fmla="*/ 116 w 269"/>
                <a:gd name="T17" fmla="*/ 123 h 140"/>
                <a:gd name="T18" fmla="*/ 133 w 269"/>
                <a:gd name="T19" fmla="*/ 126 h 140"/>
                <a:gd name="T20" fmla="*/ 148 w 269"/>
                <a:gd name="T21" fmla="*/ 131 h 140"/>
                <a:gd name="T22" fmla="*/ 163 w 269"/>
                <a:gd name="T23" fmla="*/ 135 h 140"/>
                <a:gd name="T24" fmla="*/ 176 w 269"/>
                <a:gd name="T25" fmla="*/ 137 h 140"/>
                <a:gd name="T26" fmla="*/ 191 w 269"/>
                <a:gd name="T27" fmla="*/ 140 h 140"/>
                <a:gd name="T28" fmla="*/ 200 w 269"/>
                <a:gd name="T29" fmla="*/ 137 h 140"/>
                <a:gd name="T30" fmla="*/ 206 w 269"/>
                <a:gd name="T31" fmla="*/ 128 h 140"/>
                <a:gd name="T32" fmla="*/ 213 w 269"/>
                <a:gd name="T33" fmla="*/ 121 h 140"/>
                <a:gd name="T34" fmla="*/ 217 w 269"/>
                <a:gd name="T35" fmla="*/ 111 h 140"/>
                <a:gd name="T36" fmla="*/ 221 w 269"/>
                <a:gd name="T37" fmla="*/ 102 h 140"/>
                <a:gd name="T38" fmla="*/ 228 w 269"/>
                <a:gd name="T39" fmla="*/ 90 h 140"/>
                <a:gd name="T40" fmla="*/ 234 w 269"/>
                <a:gd name="T41" fmla="*/ 80 h 140"/>
                <a:gd name="T42" fmla="*/ 241 w 269"/>
                <a:gd name="T43" fmla="*/ 68 h 140"/>
                <a:gd name="T44" fmla="*/ 245 w 269"/>
                <a:gd name="T45" fmla="*/ 58 h 140"/>
                <a:gd name="T46" fmla="*/ 249 w 269"/>
                <a:gd name="T47" fmla="*/ 46 h 140"/>
                <a:gd name="T48" fmla="*/ 256 w 269"/>
                <a:gd name="T49" fmla="*/ 36 h 140"/>
                <a:gd name="T50" fmla="*/ 258 w 269"/>
                <a:gd name="T51" fmla="*/ 25 h 140"/>
                <a:gd name="T52" fmla="*/ 262 w 269"/>
                <a:gd name="T53" fmla="*/ 17 h 140"/>
                <a:gd name="T54" fmla="*/ 267 w 269"/>
                <a:gd name="T55" fmla="*/ 10 h 140"/>
                <a:gd name="T56" fmla="*/ 267 w 269"/>
                <a:gd name="T57" fmla="*/ 1 h 140"/>
                <a:gd name="T58" fmla="*/ 262 w 269"/>
                <a:gd name="T59" fmla="*/ 0 h 140"/>
                <a:gd name="T60" fmla="*/ 254 w 269"/>
                <a:gd name="T61" fmla="*/ 3 h 140"/>
                <a:gd name="T62" fmla="*/ 249 w 269"/>
                <a:gd name="T63" fmla="*/ 5 h 140"/>
                <a:gd name="T64" fmla="*/ 247 w 269"/>
                <a:gd name="T65" fmla="*/ 12 h 140"/>
                <a:gd name="T66" fmla="*/ 243 w 269"/>
                <a:gd name="T67" fmla="*/ 18 h 140"/>
                <a:gd name="T68" fmla="*/ 241 w 269"/>
                <a:gd name="T69" fmla="*/ 27 h 140"/>
                <a:gd name="T70" fmla="*/ 234 w 269"/>
                <a:gd name="T71" fmla="*/ 37 h 140"/>
                <a:gd name="T72" fmla="*/ 230 w 269"/>
                <a:gd name="T73" fmla="*/ 48 h 140"/>
                <a:gd name="T74" fmla="*/ 226 w 269"/>
                <a:gd name="T75" fmla="*/ 58 h 140"/>
                <a:gd name="T76" fmla="*/ 221 w 269"/>
                <a:gd name="T77" fmla="*/ 70 h 140"/>
                <a:gd name="T78" fmla="*/ 215 w 269"/>
                <a:gd name="T79" fmla="*/ 80 h 140"/>
                <a:gd name="T80" fmla="*/ 211 w 269"/>
                <a:gd name="T81" fmla="*/ 90 h 140"/>
                <a:gd name="T82" fmla="*/ 204 w 269"/>
                <a:gd name="T83" fmla="*/ 101 h 140"/>
                <a:gd name="T84" fmla="*/ 200 w 269"/>
                <a:gd name="T85" fmla="*/ 109 h 140"/>
                <a:gd name="T86" fmla="*/ 195 w 269"/>
                <a:gd name="T87" fmla="*/ 116 h 140"/>
                <a:gd name="T88" fmla="*/ 191 w 269"/>
                <a:gd name="T89" fmla="*/ 123 h 140"/>
                <a:gd name="T90" fmla="*/ 185 w 269"/>
                <a:gd name="T91" fmla="*/ 125 h 140"/>
                <a:gd name="T92" fmla="*/ 172 w 269"/>
                <a:gd name="T93" fmla="*/ 123 h 140"/>
                <a:gd name="T94" fmla="*/ 161 w 269"/>
                <a:gd name="T95" fmla="*/ 119 h 140"/>
                <a:gd name="T96" fmla="*/ 148 w 269"/>
                <a:gd name="T97" fmla="*/ 116 h 140"/>
                <a:gd name="T98" fmla="*/ 133 w 269"/>
                <a:gd name="T99" fmla="*/ 111 h 140"/>
                <a:gd name="T100" fmla="*/ 116 w 269"/>
                <a:gd name="T101" fmla="*/ 107 h 140"/>
                <a:gd name="T102" fmla="*/ 101 w 269"/>
                <a:gd name="T103" fmla="*/ 104 h 140"/>
                <a:gd name="T104" fmla="*/ 86 w 269"/>
                <a:gd name="T105" fmla="*/ 101 h 140"/>
                <a:gd name="T106" fmla="*/ 69 w 269"/>
                <a:gd name="T107" fmla="*/ 95 h 140"/>
                <a:gd name="T108" fmla="*/ 53 w 269"/>
                <a:gd name="T109" fmla="*/ 92 h 140"/>
                <a:gd name="T110" fmla="*/ 41 w 269"/>
                <a:gd name="T111" fmla="*/ 87 h 140"/>
                <a:gd name="T112" fmla="*/ 28 w 269"/>
                <a:gd name="T113" fmla="*/ 83 h 140"/>
                <a:gd name="T114" fmla="*/ 17 w 269"/>
                <a:gd name="T115" fmla="*/ 82 h 140"/>
                <a:gd name="T116" fmla="*/ 8 w 269"/>
                <a:gd name="T117" fmla="*/ 80 h 140"/>
                <a:gd name="T118" fmla="*/ 0 w 269"/>
                <a:gd name="T119" fmla="*/ 87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69" h="140">
                  <a:moveTo>
                    <a:pt x="0" y="87"/>
                  </a:moveTo>
                  <a:lnTo>
                    <a:pt x="0" y="87"/>
                  </a:lnTo>
                  <a:lnTo>
                    <a:pt x="6" y="89"/>
                  </a:lnTo>
                  <a:lnTo>
                    <a:pt x="8" y="89"/>
                  </a:lnTo>
                  <a:lnTo>
                    <a:pt x="15" y="90"/>
                  </a:lnTo>
                  <a:lnTo>
                    <a:pt x="21" y="94"/>
                  </a:lnTo>
                  <a:lnTo>
                    <a:pt x="28" y="95"/>
                  </a:lnTo>
                  <a:lnTo>
                    <a:pt x="32" y="97"/>
                  </a:lnTo>
                  <a:lnTo>
                    <a:pt x="41" y="99"/>
                  </a:lnTo>
                  <a:lnTo>
                    <a:pt x="47" y="102"/>
                  </a:lnTo>
                  <a:lnTo>
                    <a:pt x="56" y="104"/>
                  </a:lnTo>
                  <a:lnTo>
                    <a:pt x="64" y="106"/>
                  </a:lnTo>
                  <a:lnTo>
                    <a:pt x="73" y="109"/>
                  </a:lnTo>
                  <a:lnTo>
                    <a:pt x="81" y="113"/>
                  </a:lnTo>
                  <a:lnTo>
                    <a:pt x="90" y="116"/>
                  </a:lnTo>
                  <a:lnTo>
                    <a:pt x="99" y="118"/>
                  </a:lnTo>
                  <a:lnTo>
                    <a:pt x="107" y="119"/>
                  </a:lnTo>
                  <a:lnTo>
                    <a:pt x="116" y="123"/>
                  </a:lnTo>
                  <a:lnTo>
                    <a:pt x="124" y="125"/>
                  </a:lnTo>
                  <a:lnTo>
                    <a:pt x="133" y="126"/>
                  </a:lnTo>
                  <a:lnTo>
                    <a:pt x="142" y="130"/>
                  </a:lnTo>
                  <a:lnTo>
                    <a:pt x="148" y="131"/>
                  </a:lnTo>
                  <a:lnTo>
                    <a:pt x="157" y="133"/>
                  </a:lnTo>
                  <a:lnTo>
                    <a:pt x="163" y="135"/>
                  </a:lnTo>
                  <a:lnTo>
                    <a:pt x="170" y="135"/>
                  </a:lnTo>
                  <a:lnTo>
                    <a:pt x="176" y="137"/>
                  </a:lnTo>
                  <a:lnTo>
                    <a:pt x="183" y="138"/>
                  </a:lnTo>
                  <a:lnTo>
                    <a:pt x="191" y="140"/>
                  </a:lnTo>
                  <a:lnTo>
                    <a:pt x="198" y="140"/>
                  </a:lnTo>
                  <a:lnTo>
                    <a:pt x="200" y="137"/>
                  </a:lnTo>
                  <a:lnTo>
                    <a:pt x="204" y="131"/>
                  </a:lnTo>
                  <a:lnTo>
                    <a:pt x="206" y="128"/>
                  </a:lnTo>
                  <a:lnTo>
                    <a:pt x="208" y="125"/>
                  </a:lnTo>
                  <a:lnTo>
                    <a:pt x="213" y="121"/>
                  </a:lnTo>
                  <a:lnTo>
                    <a:pt x="215" y="118"/>
                  </a:lnTo>
                  <a:lnTo>
                    <a:pt x="217" y="111"/>
                  </a:lnTo>
                  <a:lnTo>
                    <a:pt x="219" y="107"/>
                  </a:lnTo>
                  <a:lnTo>
                    <a:pt x="221" y="102"/>
                  </a:lnTo>
                  <a:lnTo>
                    <a:pt x="226" y="97"/>
                  </a:lnTo>
                  <a:lnTo>
                    <a:pt x="228" y="90"/>
                  </a:lnTo>
                  <a:lnTo>
                    <a:pt x="232" y="85"/>
                  </a:lnTo>
                  <a:lnTo>
                    <a:pt x="234" y="80"/>
                  </a:lnTo>
                  <a:lnTo>
                    <a:pt x="239" y="75"/>
                  </a:lnTo>
                  <a:lnTo>
                    <a:pt x="241" y="68"/>
                  </a:lnTo>
                  <a:lnTo>
                    <a:pt x="243" y="63"/>
                  </a:lnTo>
                  <a:lnTo>
                    <a:pt x="245" y="58"/>
                  </a:lnTo>
                  <a:lnTo>
                    <a:pt x="249" y="53"/>
                  </a:lnTo>
                  <a:lnTo>
                    <a:pt x="249" y="46"/>
                  </a:lnTo>
                  <a:lnTo>
                    <a:pt x="254" y="41"/>
                  </a:lnTo>
                  <a:lnTo>
                    <a:pt x="256" y="36"/>
                  </a:lnTo>
                  <a:lnTo>
                    <a:pt x="258" y="30"/>
                  </a:lnTo>
                  <a:lnTo>
                    <a:pt x="258" y="25"/>
                  </a:lnTo>
                  <a:lnTo>
                    <a:pt x="260" y="22"/>
                  </a:lnTo>
                  <a:lnTo>
                    <a:pt x="262" y="17"/>
                  </a:lnTo>
                  <a:lnTo>
                    <a:pt x="264" y="15"/>
                  </a:lnTo>
                  <a:lnTo>
                    <a:pt x="267" y="10"/>
                  </a:lnTo>
                  <a:lnTo>
                    <a:pt x="269" y="6"/>
                  </a:lnTo>
                  <a:lnTo>
                    <a:pt x="267" y="1"/>
                  </a:lnTo>
                  <a:lnTo>
                    <a:pt x="264" y="0"/>
                  </a:lnTo>
                  <a:lnTo>
                    <a:pt x="262" y="0"/>
                  </a:lnTo>
                  <a:lnTo>
                    <a:pt x="260" y="1"/>
                  </a:lnTo>
                  <a:lnTo>
                    <a:pt x="254" y="3"/>
                  </a:lnTo>
                  <a:lnTo>
                    <a:pt x="251" y="5"/>
                  </a:lnTo>
                  <a:lnTo>
                    <a:pt x="249" y="5"/>
                  </a:lnTo>
                  <a:lnTo>
                    <a:pt x="249" y="10"/>
                  </a:lnTo>
                  <a:lnTo>
                    <a:pt x="247" y="12"/>
                  </a:lnTo>
                  <a:lnTo>
                    <a:pt x="245" y="15"/>
                  </a:lnTo>
                  <a:lnTo>
                    <a:pt x="243" y="18"/>
                  </a:lnTo>
                  <a:lnTo>
                    <a:pt x="243" y="24"/>
                  </a:lnTo>
                  <a:lnTo>
                    <a:pt x="241" y="27"/>
                  </a:lnTo>
                  <a:lnTo>
                    <a:pt x="239" y="32"/>
                  </a:lnTo>
                  <a:lnTo>
                    <a:pt x="234" y="37"/>
                  </a:lnTo>
                  <a:lnTo>
                    <a:pt x="234" y="42"/>
                  </a:lnTo>
                  <a:lnTo>
                    <a:pt x="230" y="48"/>
                  </a:lnTo>
                  <a:lnTo>
                    <a:pt x="228" y="53"/>
                  </a:lnTo>
                  <a:lnTo>
                    <a:pt x="226" y="58"/>
                  </a:lnTo>
                  <a:lnTo>
                    <a:pt x="223" y="65"/>
                  </a:lnTo>
                  <a:lnTo>
                    <a:pt x="221" y="70"/>
                  </a:lnTo>
                  <a:lnTo>
                    <a:pt x="219" y="75"/>
                  </a:lnTo>
                  <a:lnTo>
                    <a:pt x="215" y="80"/>
                  </a:lnTo>
                  <a:lnTo>
                    <a:pt x="213" y="87"/>
                  </a:lnTo>
                  <a:lnTo>
                    <a:pt x="211" y="90"/>
                  </a:lnTo>
                  <a:lnTo>
                    <a:pt x="206" y="95"/>
                  </a:lnTo>
                  <a:lnTo>
                    <a:pt x="204" y="101"/>
                  </a:lnTo>
                  <a:lnTo>
                    <a:pt x="204" y="106"/>
                  </a:lnTo>
                  <a:lnTo>
                    <a:pt x="200" y="109"/>
                  </a:lnTo>
                  <a:lnTo>
                    <a:pt x="198" y="113"/>
                  </a:lnTo>
                  <a:lnTo>
                    <a:pt x="195" y="116"/>
                  </a:lnTo>
                  <a:lnTo>
                    <a:pt x="195" y="119"/>
                  </a:lnTo>
                  <a:lnTo>
                    <a:pt x="191" y="123"/>
                  </a:lnTo>
                  <a:lnTo>
                    <a:pt x="189" y="126"/>
                  </a:lnTo>
                  <a:lnTo>
                    <a:pt x="185" y="125"/>
                  </a:lnTo>
                  <a:lnTo>
                    <a:pt x="176" y="123"/>
                  </a:lnTo>
                  <a:lnTo>
                    <a:pt x="172" y="123"/>
                  </a:lnTo>
                  <a:lnTo>
                    <a:pt x="168" y="121"/>
                  </a:lnTo>
                  <a:lnTo>
                    <a:pt x="161" y="119"/>
                  </a:lnTo>
                  <a:lnTo>
                    <a:pt x="155" y="118"/>
                  </a:lnTo>
                  <a:lnTo>
                    <a:pt x="148" y="116"/>
                  </a:lnTo>
                  <a:lnTo>
                    <a:pt x="140" y="114"/>
                  </a:lnTo>
                  <a:lnTo>
                    <a:pt x="133" y="111"/>
                  </a:lnTo>
                  <a:lnTo>
                    <a:pt x="124" y="111"/>
                  </a:lnTo>
                  <a:lnTo>
                    <a:pt x="116" y="107"/>
                  </a:lnTo>
                  <a:lnTo>
                    <a:pt x="109" y="106"/>
                  </a:lnTo>
                  <a:lnTo>
                    <a:pt x="101" y="104"/>
                  </a:lnTo>
                  <a:lnTo>
                    <a:pt x="94" y="102"/>
                  </a:lnTo>
                  <a:lnTo>
                    <a:pt x="86" y="101"/>
                  </a:lnTo>
                  <a:lnTo>
                    <a:pt x="77" y="99"/>
                  </a:lnTo>
                  <a:lnTo>
                    <a:pt x="69" y="95"/>
                  </a:lnTo>
                  <a:lnTo>
                    <a:pt x="62" y="94"/>
                  </a:lnTo>
                  <a:lnTo>
                    <a:pt x="53" y="92"/>
                  </a:lnTo>
                  <a:lnTo>
                    <a:pt x="47" y="89"/>
                  </a:lnTo>
                  <a:lnTo>
                    <a:pt x="41" y="87"/>
                  </a:lnTo>
                  <a:lnTo>
                    <a:pt x="34" y="87"/>
                  </a:lnTo>
                  <a:lnTo>
                    <a:pt x="28" y="83"/>
                  </a:lnTo>
                  <a:lnTo>
                    <a:pt x="23" y="82"/>
                  </a:lnTo>
                  <a:lnTo>
                    <a:pt x="17" y="82"/>
                  </a:lnTo>
                  <a:lnTo>
                    <a:pt x="15" y="82"/>
                  </a:lnTo>
                  <a:lnTo>
                    <a:pt x="8" y="80"/>
                  </a:lnTo>
                  <a:lnTo>
                    <a:pt x="8" y="80"/>
                  </a:lnTo>
                  <a:lnTo>
                    <a:pt x="0" y="87"/>
                  </a:lnTo>
                  <a:lnTo>
                    <a:pt x="0" y="8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91"/>
            <p:cNvSpPr>
              <a:spLocks/>
            </p:cNvSpPr>
            <p:nvPr/>
          </p:nvSpPr>
          <p:spPr bwMode="auto">
            <a:xfrm>
              <a:off x="3900" y="2516"/>
              <a:ext cx="211" cy="183"/>
            </a:xfrm>
            <a:custGeom>
              <a:avLst/>
              <a:gdLst>
                <a:gd name="T0" fmla="*/ 2 w 211"/>
                <a:gd name="T1" fmla="*/ 13 h 183"/>
                <a:gd name="T2" fmla="*/ 13 w 211"/>
                <a:gd name="T3" fmla="*/ 24 h 183"/>
                <a:gd name="T4" fmla="*/ 28 w 211"/>
                <a:gd name="T5" fmla="*/ 37 h 183"/>
                <a:gd name="T6" fmla="*/ 37 w 211"/>
                <a:gd name="T7" fmla="*/ 46 h 183"/>
                <a:gd name="T8" fmla="*/ 45 w 211"/>
                <a:gd name="T9" fmla="*/ 54 h 183"/>
                <a:gd name="T10" fmla="*/ 54 w 211"/>
                <a:gd name="T11" fmla="*/ 63 h 183"/>
                <a:gd name="T12" fmla="*/ 65 w 211"/>
                <a:gd name="T13" fmla="*/ 72 h 183"/>
                <a:gd name="T14" fmla="*/ 82 w 211"/>
                <a:gd name="T15" fmla="*/ 87 h 183"/>
                <a:gd name="T16" fmla="*/ 97 w 211"/>
                <a:gd name="T17" fmla="*/ 99 h 183"/>
                <a:gd name="T18" fmla="*/ 106 w 211"/>
                <a:gd name="T19" fmla="*/ 106 h 183"/>
                <a:gd name="T20" fmla="*/ 114 w 211"/>
                <a:gd name="T21" fmla="*/ 111 h 183"/>
                <a:gd name="T22" fmla="*/ 127 w 211"/>
                <a:gd name="T23" fmla="*/ 121 h 183"/>
                <a:gd name="T24" fmla="*/ 140 w 211"/>
                <a:gd name="T25" fmla="*/ 133 h 183"/>
                <a:gd name="T26" fmla="*/ 155 w 211"/>
                <a:gd name="T27" fmla="*/ 149 h 183"/>
                <a:gd name="T28" fmla="*/ 168 w 211"/>
                <a:gd name="T29" fmla="*/ 161 h 183"/>
                <a:gd name="T30" fmla="*/ 183 w 211"/>
                <a:gd name="T31" fmla="*/ 171 h 183"/>
                <a:gd name="T32" fmla="*/ 192 w 211"/>
                <a:gd name="T33" fmla="*/ 178 h 183"/>
                <a:gd name="T34" fmla="*/ 198 w 211"/>
                <a:gd name="T35" fmla="*/ 181 h 183"/>
                <a:gd name="T36" fmla="*/ 209 w 211"/>
                <a:gd name="T37" fmla="*/ 183 h 183"/>
                <a:gd name="T38" fmla="*/ 211 w 211"/>
                <a:gd name="T39" fmla="*/ 178 h 183"/>
                <a:gd name="T40" fmla="*/ 200 w 211"/>
                <a:gd name="T41" fmla="*/ 167 h 183"/>
                <a:gd name="T42" fmla="*/ 190 w 211"/>
                <a:gd name="T43" fmla="*/ 155 h 183"/>
                <a:gd name="T44" fmla="*/ 177 w 211"/>
                <a:gd name="T45" fmla="*/ 145 h 183"/>
                <a:gd name="T46" fmla="*/ 162 w 211"/>
                <a:gd name="T47" fmla="*/ 131 h 183"/>
                <a:gd name="T48" fmla="*/ 144 w 211"/>
                <a:gd name="T49" fmla="*/ 116 h 183"/>
                <a:gd name="T50" fmla="*/ 125 w 211"/>
                <a:gd name="T51" fmla="*/ 101 h 183"/>
                <a:gd name="T52" fmla="*/ 106 w 211"/>
                <a:gd name="T53" fmla="*/ 85 h 183"/>
                <a:gd name="T54" fmla="*/ 97 w 211"/>
                <a:gd name="T55" fmla="*/ 75 h 183"/>
                <a:gd name="T56" fmla="*/ 86 w 211"/>
                <a:gd name="T57" fmla="*/ 68 h 183"/>
                <a:gd name="T58" fmla="*/ 69 w 211"/>
                <a:gd name="T59" fmla="*/ 53 h 183"/>
                <a:gd name="T60" fmla="*/ 52 w 211"/>
                <a:gd name="T61" fmla="*/ 37 h 183"/>
                <a:gd name="T62" fmla="*/ 37 w 211"/>
                <a:gd name="T63" fmla="*/ 25 h 183"/>
                <a:gd name="T64" fmla="*/ 24 w 211"/>
                <a:gd name="T65" fmla="*/ 13 h 183"/>
                <a:gd name="T66" fmla="*/ 13 w 211"/>
                <a:gd name="T67" fmla="*/ 6 h 183"/>
                <a:gd name="T68" fmla="*/ 5 w 211"/>
                <a:gd name="T69" fmla="*/ 0 h 183"/>
                <a:gd name="T70" fmla="*/ 0 w 211"/>
                <a:gd name="T71" fmla="*/ 12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11" h="183">
                  <a:moveTo>
                    <a:pt x="0" y="12"/>
                  </a:moveTo>
                  <a:lnTo>
                    <a:pt x="2" y="13"/>
                  </a:lnTo>
                  <a:lnTo>
                    <a:pt x="7" y="18"/>
                  </a:lnTo>
                  <a:lnTo>
                    <a:pt x="13" y="24"/>
                  </a:lnTo>
                  <a:lnTo>
                    <a:pt x="20" y="30"/>
                  </a:lnTo>
                  <a:lnTo>
                    <a:pt x="28" y="37"/>
                  </a:lnTo>
                  <a:lnTo>
                    <a:pt x="32" y="42"/>
                  </a:lnTo>
                  <a:lnTo>
                    <a:pt x="37" y="46"/>
                  </a:lnTo>
                  <a:lnTo>
                    <a:pt x="41" y="49"/>
                  </a:lnTo>
                  <a:lnTo>
                    <a:pt x="45" y="54"/>
                  </a:lnTo>
                  <a:lnTo>
                    <a:pt x="50" y="58"/>
                  </a:lnTo>
                  <a:lnTo>
                    <a:pt x="54" y="63"/>
                  </a:lnTo>
                  <a:lnTo>
                    <a:pt x="58" y="66"/>
                  </a:lnTo>
                  <a:lnTo>
                    <a:pt x="65" y="72"/>
                  </a:lnTo>
                  <a:lnTo>
                    <a:pt x="73" y="78"/>
                  </a:lnTo>
                  <a:lnTo>
                    <a:pt x="82" y="87"/>
                  </a:lnTo>
                  <a:lnTo>
                    <a:pt x="88" y="92"/>
                  </a:lnTo>
                  <a:lnTo>
                    <a:pt x="97" y="99"/>
                  </a:lnTo>
                  <a:lnTo>
                    <a:pt x="101" y="102"/>
                  </a:lnTo>
                  <a:lnTo>
                    <a:pt x="106" y="106"/>
                  </a:lnTo>
                  <a:lnTo>
                    <a:pt x="110" y="107"/>
                  </a:lnTo>
                  <a:lnTo>
                    <a:pt x="114" y="111"/>
                  </a:lnTo>
                  <a:lnTo>
                    <a:pt x="121" y="116"/>
                  </a:lnTo>
                  <a:lnTo>
                    <a:pt x="127" y="121"/>
                  </a:lnTo>
                  <a:lnTo>
                    <a:pt x="134" y="126"/>
                  </a:lnTo>
                  <a:lnTo>
                    <a:pt x="140" y="133"/>
                  </a:lnTo>
                  <a:lnTo>
                    <a:pt x="149" y="140"/>
                  </a:lnTo>
                  <a:lnTo>
                    <a:pt x="155" y="149"/>
                  </a:lnTo>
                  <a:lnTo>
                    <a:pt x="162" y="154"/>
                  </a:lnTo>
                  <a:lnTo>
                    <a:pt x="168" y="161"/>
                  </a:lnTo>
                  <a:lnTo>
                    <a:pt x="175" y="166"/>
                  </a:lnTo>
                  <a:lnTo>
                    <a:pt x="183" y="171"/>
                  </a:lnTo>
                  <a:lnTo>
                    <a:pt x="187" y="174"/>
                  </a:lnTo>
                  <a:lnTo>
                    <a:pt x="192" y="178"/>
                  </a:lnTo>
                  <a:lnTo>
                    <a:pt x="194" y="179"/>
                  </a:lnTo>
                  <a:lnTo>
                    <a:pt x="198" y="181"/>
                  </a:lnTo>
                  <a:lnTo>
                    <a:pt x="205" y="181"/>
                  </a:lnTo>
                  <a:lnTo>
                    <a:pt x="209" y="183"/>
                  </a:lnTo>
                  <a:lnTo>
                    <a:pt x="211" y="183"/>
                  </a:lnTo>
                  <a:lnTo>
                    <a:pt x="211" y="178"/>
                  </a:lnTo>
                  <a:lnTo>
                    <a:pt x="207" y="174"/>
                  </a:lnTo>
                  <a:lnTo>
                    <a:pt x="200" y="167"/>
                  </a:lnTo>
                  <a:lnTo>
                    <a:pt x="194" y="162"/>
                  </a:lnTo>
                  <a:lnTo>
                    <a:pt x="190" y="155"/>
                  </a:lnTo>
                  <a:lnTo>
                    <a:pt x="183" y="150"/>
                  </a:lnTo>
                  <a:lnTo>
                    <a:pt x="177" y="145"/>
                  </a:lnTo>
                  <a:lnTo>
                    <a:pt x="168" y="138"/>
                  </a:lnTo>
                  <a:lnTo>
                    <a:pt x="162" y="131"/>
                  </a:lnTo>
                  <a:lnTo>
                    <a:pt x="153" y="123"/>
                  </a:lnTo>
                  <a:lnTo>
                    <a:pt x="144" y="116"/>
                  </a:lnTo>
                  <a:lnTo>
                    <a:pt x="134" y="107"/>
                  </a:lnTo>
                  <a:lnTo>
                    <a:pt x="125" y="101"/>
                  </a:lnTo>
                  <a:lnTo>
                    <a:pt x="114" y="92"/>
                  </a:lnTo>
                  <a:lnTo>
                    <a:pt x="106" y="85"/>
                  </a:lnTo>
                  <a:lnTo>
                    <a:pt x="101" y="80"/>
                  </a:lnTo>
                  <a:lnTo>
                    <a:pt x="97" y="75"/>
                  </a:lnTo>
                  <a:lnTo>
                    <a:pt x="91" y="72"/>
                  </a:lnTo>
                  <a:lnTo>
                    <a:pt x="86" y="68"/>
                  </a:lnTo>
                  <a:lnTo>
                    <a:pt x="78" y="60"/>
                  </a:lnTo>
                  <a:lnTo>
                    <a:pt x="69" y="53"/>
                  </a:lnTo>
                  <a:lnTo>
                    <a:pt x="58" y="44"/>
                  </a:lnTo>
                  <a:lnTo>
                    <a:pt x="52" y="37"/>
                  </a:lnTo>
                  <a:lnTo>
                    <a:pt x="43" y="30"/>
                  </a:lnTo>
                  <a:lnTo>
                    <a:pt x="37" y="25"/>
                  </a:lnTo>
                  <a:lnTo>
                    <a:pt x="28" y="18"/>
                  </a:lnTo>
                  <a:lnTo>
                    <a:pt x="24" y="13"/>
                  </a:lnTo>
                  <a:lnTo>
                    <a:pt x="17" y="8"/>
                  </a:lnTo>
                  <a:lnTo>
                    <a:pt x="13" y="6"/>
                  </a:lnTo>
                  <a:lnTo>
                    <a:pt x="7" y="1"/>
                  </a:lnTo>
                  <a:lnTo>
                    <a:pt x="5" y="0"/>
                  </a:lnTo>
                  <a:lnTo>
                    <a:pt x="0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92"/>
            <p:cNvSpPr>
              <a:spLocks/>
            </p:cNvSpPr>
            <p:nvPr/>
          </p:nvSpPr>
          <p:spPr bwMode="auto">
            <a:xfrm>
              <a:off x="3836" y="2512"/>
              <a:ext cx="200" cy="117"/>
            </a:xfrm>
            <a:custGeom>
              <a:avLst/>
              <a:gdLst>
                <a:gd name="T0" fmla="*/ 2 w 200"/>
                <a:gd name="T1" fmla="*/ 100 h 117"/>
                <a:gd name="T2" fmla="*/ 10 w 200"/>
                <a:gd name="T3" fmla="*/ 101 h 117"/>
                <a:gd name="T4" fmla="*/ 21 w 200"/>
                <a:gd name="T5" fmla="*/ 101 h 117"/>
                <a:gd name="T6" fmla="*/ 34 w 200"/>
                <a:gd name="T7" fmla="*/ 103 h 117"/>
                <a:gd name="T8" fmla="*/ 47 w 200"/>
                <a:gd name="T9" fmla="*/ 105 h 117"/>
                <a:gd name="T10" fmla="*/ 64 w 200"/>
                <a:gd name="T11" fmla="*/ 106 h 117"/>
                <a:gd name="T12" fmla="*/ 79 w 200"/>
                <a:gd name="T13" fmla="*/ 108 h 117"/>
                <a:gd name="T14" fmla="*/ 96 w 200"/>
                <a:gd name="T15" fmla="*/ 110 h 117"/>
                <a:gd name="T16" fmla="*/ 114 w 200"/>
                <a:gd name="T17" fmla="*/ 111 h 117"/>
                <a:gd name="T18" fmla="*/ 129 w 200"/>
                <a:gd name="T19" fmla="*/ 113 h 117"/>
                <a:gd name="T20" fmla="*/ 146 w 200"/>
                <a:gd name="T21" fmla="*/ 115 h 117"/>
                <a:gd name="T22" fmla="*/ 159 w 200"/>
                <a:gd name="T23" fmla="*/ 115 h 117"/>
                <a:gd name="T24" fmla="*/ 170 w 200"/>
                <a:gd name="T25" fmla="*/ 115 h 117"/>
                <a:gd name="T26" fmla="*/ 183 w 200"/>
                <a:gd name="T27" fmla="*/ 115 h 117"/>
                <a:gd name="T28" fmla="*/ 191 w 200"/>
                <a:gd name="T29" fmla="*/ 111 h 117"/>
                <a:gd name="T30" fmla="*/ 195 w 200"/>
                <a:gd name="T31" fmla="*/ 101 h 117"/>
                <a:gd name="T32" fmla="*/ 198 w 200"/>
                <a:gd name="T33" fmla="*/ 91 h 117"/>
                <a:gd name="T34" fmla="*/ 198 w 200"/>
                <a:gd name="T35" fmla="*/ 82 h 117"/>
                <a:gd name="T36" fmla="*/ 198 w 200"/>
                <a:gd name="T37" fmla="*/ 74 h 117"/>
                <a:gd name="T38" fmla="*/ 198 w 200"/>
                <a:gd name="T39" fmla="*/ 65 h 117"/>
                <a:gd name="T40" fmla="*/ 198 w 200"/>
                <a:gd name="T41" fmla="*/ 55 h 117"/>
                <a:gd name="T42" fmla="*/ 198 w 200"/>
                <a:gd name="T43" fmla="*/ 45 h 117"/>
                <a:gd name="T44" fmla="*/ 198 w 200"/>
                <a:gd name="T45" fmla="*/ 36 h 117"/>
                <a:gd name="T46" fmla="*/ 198 w 200"/>
                <a:gd name="T47" fmla="*/ 28 h 117"/>
                <a:gd name="T48" fmla="*/ 198 w 200"/>
                <a:gd name="T49" fmla="*/ 17 h 117"/>
                <a:gd name="T50" fmla="*/ 198 w 200"/>
                <a:gd name="T51" fmla="*/ 7 h 117"/>
                <a:gd name="T52" fmla="*/ 191 w 200"/>
                <a:gd name="T53" fmla="*/ 0 h 117"/>
                <a:gd name="T54" fmla="*/ 183 w 200"/>
                <a:gd name="T55" fmla="*/ 5 h 117"/>
                <a:gd name="T56" fmla="*/ 180 w 200"/>
                <a:gd name="T57" fmla="*/ 9 h 117"/>
                <a:gd name="T58" fmla="*/ 180 w 200"/>
                <a:gd name="T59" fmla="*/ 16 h 117"/>
                <a:gd name="T60" fmla="*/ 180 w 200"/>
                <a:gd name="T61" fmla="*/ 24 h 117"/>
                <a:gd name="T62" fmla="*/ 180 w 200"/>
                <a:gd name="T63" fmla="*/ 33 h 117"/>
                <a:gd name="T64" fmla="*/ 180 w 200"/>
                <a:gd name="T65" fmla="*/ 41 h 117"/>
                <a:gd name="T66" fmla="*/ 183 w 200"/>
                <a:gd name="T67" fmla="*/ 50 h 117"/>
                <a:gd name="T68" fmla="*/ 183 w 200"/>
                <a:gd name="T69" fmla="*/ 58 h 117"/>
                <a:gd name="T70" fmla="*/ 183 w 200"/>
                <a:gd name="T71" fmla="*/ 67 h 117"/>
                <a:gd name="T72" fmla="*/ 183 w 200"/>
                <a:gd name="T73" fmla="*/ 76 h 117"/>
                <a:gd name="T74" fmla="*/ 183 w 200"/>
                <a:gd name="T75" fmla="*/ 84 h 117"/>
                <a:gd name="T76" fmla="*/ 183 w 200"/>
                <a:gd name="T77" fmla="*/ 93 h 117"/>
                <a:gd name="T78" fmla="*/ 180 w 200"/>
                <a:gd name="T79" fmla="*/ 101 h 117"/>
                <a:gd name="T80" fmla="*/ 174 w 200"/>
                <a:gd name="T81" fmla="*/ 103 h 117"/>
                <a:gd name="T82" fmla="*/ 163 w 200"/>
                <a:gd name="T83" fmla="*/ 101 h 117"/>
                <a:gd name="T84" fmla="*/ 152 w 200"/>
                <a:gd name="T85" fmla="*/ 101 h 117"/>
                <a:gd name="T86" fmla="*/ 140 w 200"/>
                <a:gd name="T87" fmla="*/ 101 h 117"/>
                <a:gd name="T88" fmla="*/ 124 w 200"/>
                <a:gd name="T89" fmla="*/ 100 h 117"/>
                <a:gd name="T90" fmla="*/ 109 w 200"/>
                <a:gd name="T91" fmla="*/ 100 h 117"/>
                <a:gd name="T92" fmla="*/ 94 w 200"/>
                <a:gd name="T93" fmla="*/ 98 h 117"/>
                <a:gd name="T94" fmla="*/ 79 w 200"/>
                <a:gd name="T95" fmla="*/ 96 h 117"/>
                <a:gd name="T96" fmla="*/ 64 w 200"/>
                <a:gd name="T97" fmla="*/ 94 h 117"/>
                <a:gd name="T98" fmla="*/ 47 w 200"/>
                <a:gd name="T99" fmla="*/ 94 h 117"/>
                <a:gd name="T100" fmla="*/ 36 w 200"/>
                <a:gd name="T101" fmla="*/ 93 h 117"/>
                <a:gd name="T102" fmla="*/ 23 w 200"/>
                <a:gd name="T103" fmla="*/ 93 h 117"/>
                <a:gd name="T104" fmla="*/ 15 w 200"/>
                <a:gd name="T105" fmla="*/ 91 h 117"/>
                <a:gd name="T106" fmla="*/ 6 w 200"/>
                <a:gd name="T107" fmla="*/ 91 h 117"/>
                <a:gd name="T108" fmla="*/ 0 w 200"/>
                <a:gd name="T109" fmla="*/ 10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00" h="117">
                  <a:moveTo>
                    <a:pt x="0" y="100"/>
                  </a:moveTo>
                  <a:lnTo>
                    <a:pt x="2" y="100"/>
                  </a:lnTo>
                  <a:lnTo>
                    <a:pt x="6" y="101"/>
                  </a:lnTo>
                  <a:lnTo>
                    <a:pt x="10" y="101"/>
                  </a:lnTo>
                  <a:lnTo>
                    <a:pt x="15" y="101"/>
                  </a:lnTo>
                  <a:lnTo>
                    <a:pt x="21" y="101"/>
                  </a:lnTo>
                  <a:lnTo>
                    <a:pt x="28" y="103"/>
                  </a:lnTo>
                  <a:lnTo>
                    <a:pt x="34" y="103"/>
                  </a:lnTo>
                  <a:lnTo>
                    <a:pt x="41" y="105"/>
                  </a:lnTo>
                  <a:lnTo>
                    <a:pt x="47" y="105"/>
                  </a:lnTo>
                  <a:lnTo>
                    <a:pt x="56" y="106"/>
                  </a:lnTo>
                  <a:lnTo>
                    <a:pt x="64" y="106"/>
                  </a:lnTo>
                  <a:lnTo>
                    <a:pt x="73" y="108"/>
                  </a:lnTo>
                  <a:lnTo>
                    <a:pt x="79" y="108"/>
                  </a:lnTo>
                  <a:lnTo>
                    <a:pt x="88" y="110"/>
                  </a:lnTo>
                  <a:lnTo>
                    <a:pt x="96" y="110"/>
                  </a:lnTo>
                  <a:lnTo>
                    <a:pt x="105" y="111"/>
                  </a:lnTo>
                  <a:lnTo>
                    <a:pt x="114" y="111"/>
                  </a:lnTo>
                  <a:lnTo>
                    <a:pt x="122" y="113"/>
                  </a:lnTo>
                  <a:lnTo>
                    <a:pt x="129" y="113"/>
                  </a:lnTo>
                  <a:lnTo>
                    <a:pt x="137" y="113"/>
                  </a:lnTo>
                  <a:lnTo>
                    <a:pt x="146" y="115"/>
                  </a:lnTo>
                  <a:lnTo>
                    <a:pt x="152" y="115"/>
                  </a:lnTo>
                  <a:lnTo>
                    <a:pt x="159" y="115"/>
                  </a:lnTo>
                  <a:lnTo>
                    <a:pt x="165" y="115"/>
                  </a:lnTo>
                  <a:lnTo>
                    <a:pt x="170" y="115"/>
                  </a:lnTo>
                  <a:lnTo>
                    <a:pt x="176" y="117"/>
                  </a:lnTo>
                  <a:lnTo>
                    <a:pt x="183" y="115"/>
                  </a:lnTo>
                  <a:lnTo>
                    <a:pt x="189" y="115"/>
                  </a:lnTo>
                  <a:lnTo>
                    <a:pt x="191" y="111"/>
                  </a:lnTo>
                  <a:lnTo>
                    <a:pt x="193" y="106"/>
                  </a:lnTo>
                  <a:lnTo>
                    <a:pt x="195" y="101"/>
                  </a:lnTo>
                  <a:lnTo>
                    <a:pt x="198" y="94"/>
                  </a:lnTo>
                  <a:lnTo>
                    <a:pt x="198" y="91"/>
                  </a:lnTo>
                  <a:lnTo>
                    <a:pt x="198" y="88"/>
                  </a:lnTo>
                  <a:lnTo>
                    <a:pt x="198" y="82"/>
                  </a:lnTo>
                  <a:lnTo>
                    <a:pt x="198" y="79"/>
                  </a:lnTo>
                  <a:lnTo>
                    <a:pt x="198" y="74"/>
                  </a:lnTo>
                  <a:lnTo>
                    <a:pt x="198" y="69"/>
                  </a:lnTo>
                  <a:lnTo>
                    <a:pt x="198" y="65"/>
                  </a:lnTo>
                  <a:lnTo>
                    <a:pt x="200" y="60"/>
                  </a:lnTo>
                  <a:lnTo>
                    <a:pt x="198" y="55"/>
                  </a:lnTo>
                  <a:lnTo>
                    <a:pt x="198" y="50"/>
                  </a:lnTo>
                  <a:lnTo>
                    <a:pt x="198" y="45"/>
                  </a:lnTo>
                  <a:lnTo>
                    <a:pt x="198" y="41"/>
                  </a:lnTo>
                  <a:lnTo>
                    <a:pt x="198" y="36"/>
                  </a:lnTo>
                  <a:lnTo>
                    <a:pt x="198" y="31"/>
                  </a:lnTo>
                  <a:lnTo>
                    <a:pt x="198" y="28"/>
                  </a:lnTo>
                  <a:lnTo>
                    <a:pt x="198" y="24"/>
                  </a:lnTo>
                  <a:lnTo>
                    <a:pt x="198" y="17"/>
                  </a:lnTo>
                  <a:lnTo>
                    <a:pt x="198" y="12"/>
                  </a:lnTo>
                  <a:lnTo>
                    <a:pt x="198" y="7"/>
                  </a:lnTo>
                  <a:lnTo>
                    <a:pt x="198" y="5"/>
                  </a:lnTo>
                  <a:lnTo>
                    <a:pt x="191" y="0"/>
                  </a:lnTo>
                  <a:lnTo>
                    <a:pt x="187" y="2"/>
                  </a:lnTo>
                  <a:lnTo>
                    <a:pt x="183" y="5"/>
                  </a:lnTo>
                  <a:lnTo>
                    <a:pt x="180" y="7"/>
                  </a:lnTo>
                  <a:lnTo>
                    <a:pt x="180" y="9"/>
                  </a:lnTo>
                  <a:lnTo>
                    <a:pt x="180" y="12"/>
                  </a:lnTo>
                  <a:lnTo>
                    <a:pt x="180" y="16"/>
                  </a:lnTo>
                  <a:lnTo>
                    <a:pt x="180" y="22"/>
                  </a:lnTo>
                  <a:lnTo>
                    <a:pt x="180" y="24"/>
                  </a:lnTo>
                  <a:lnTo>
                    <a:pt x="180" y="29"/>
                  </a:lnTo>
                  <a:lnTo>
                    <a:pt x="180" y="33"/>
                  </a:lnTo>
                  <a:lnTo>
                    <a:pt x="180" y="36"/>
                  </a:lnTo>
                  <a:lnTo>
                    <a:pt x="180" y="41"/>
                  </a:lnTo>
                  <a:lnTo>
                    <a:pt x="183" y="45"/>
                  </a:lnTo>
                  <a:lnTo>
                    <a:pt x="183" y="50"/>
                  </a:lnTo>
                  <a:lnTo>
                    <a:pt x="183" y="53"/>
                  </a:lnTo>
                  <a:lnTo>
                    <a:pt x="183" y="58"/>
                  </a:lnTo>
                  <a:lnTo>
                    <a:pt x="183" y="62"/>
                  </a:lnTo>
                  <a:lnTo>
                    <a:pt x="183" y="67"/>
                  </a:lnTo>
                  <a:lnTo>
                    <a:pt x="183" y="72"/>
                  </a:lnTo>
                  <a:lnTo>
                    <a:pt x="183" y="76"/>
                  </a:lnTo>
                  <a:lnTo>
                    <a:pt x="183" y="79"/>
                  </a:lnTo>
                  <a:lnTo>
                    <a:pt x="183" y="84"/>
                  </a:lnTo>
                  <a:lnTo>
                    <a:pt x="183" y="88"/>
                  </a:lnTo>
                  <a:lnTo>
                    <a:pt x="183" y="93"/>
                  </a:lnTo>
                  <a:lnTo>
                    <a:pt x="183" y="98"/>
                  </a:lnTo>
                  <a:lnTo>
                    <a:pt x="180" y="101"/>
                  </a:lnTo>
                  <a:lnTo>
                    <a:pt x="180" y="103"/>
                  </a:lnTo>
                  <a:lnTo>
                    <a:pt x="174" y="103"/>
                  </a:lnTo>
                  <a:lnTo>
                    <a:pt x="168" y="103"/>
                  </a:lnTo>
                  <a:lnTo>
                    <a:pt x="163" y="101"/>
                  </a:lnTo>
                  <a:lnTo>
                    <a:pt x="159" y="101"/>
                  </a:lnTo>
                  <a:lnTo>
                    <a:pt x="152" y="101"/>
                  </a:lnTo>
                  <a:lnTo>
                    <a:pt x="146" y="101"/>
                  </a:lnTo>
                  <a:lnTo>
                    <a:pt x="140" y="101"/>
                  </a:lnTo>
                  <a:lnTo>
                    <a:pt x="133" y="101"/>
                  </a:lnTo>
                  <a:lnTo>
                    <a:pt x="124" y="100"/>
                  </a:lnTo>
                  <a:lnTo>
                    <a:pt x="118" y="100"/>
                  </a:lnTo>
                  <a:lnTo>
                    <a:pt x="109" y="100"/>
                  </a:lnTo>
                  <a:lnTo>
                    <a:pt x="103" y="98"/>
                  </a:lnTo>
                  <a:lnTo>
                    <a:pt x="94" y="98"/>
                  </a:lnTo>
                  <a:lnTo>
                    <a:pt x="88" y="98"/>
                  </a:lnTo>
                  <a:lnTo>
                    <a:pt x="79" y="96"/>
                  </a:lnTo>
                  <a:lnTo>
                    <a:pt x="71" y="96"/>
                  </a:lnTo>
                  <a:lnTo>
                    <a:pt x="64" y="94"/>
                  </a:lnTo>
                  <a:lnTo>
                    <a:pt x="56" y="94"/>
                  </a:lnTo>
                  <a:lnTo>
                    <a:pt x="47" y="94"/>
                  </a:lnTo>
                  <a:lnTo>
                    <a:pt x="41" y="93"/>
                  </a:lnTo>
                  <a:lnTo>
                    <a:pt x="36" y="93"/>
                  </a:lnTo>
                  <a:lnTo>
                    <a:pt x="30" y="93"/>
                  </a:lnTo>
                  <a:lnTo>
                    <a:pt x="23" y="93"/>
                  </a:lnTo>
                  <a:lnTo>
                    <a:pt x="19" y="91"/>
                  </a:lnTo>
                  <a:lnTo>
                    <a:pt x="15" y="91"/>
                  </a:lnTo>
                  <a:lnTo>
                    <a:pt x="10" y="91"/>
                  </a:lnTo>
                  <a:lnTo>
                    <a:pt x="6" y="91"/>
                  </a:lnTo>
                  <a:lnTo>
                    <a:pt x="4" y="91"/>
                  </a:lnTo>
                  <a:lnTo>
                    <a:pt x="0" y="100"/>
                  </a:lnTo>
                  <a:lnTo>
                    <a:pt x="0" y="1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93"/>
            <p:cNvSpPr>
              <a:spLocks/>
            </p:cNvSpPr>
            <p:nvPr/>
          </p:nvSpPr>
          <p:spPr bwMode="auto">
            <a:xfrm>
              <a:off x="2206" y="2050"/>
              <a:ext cx="177" cy="135"/>
            </a:xfrm>
            <a:custGeom>
              <a:avLst/>
              <a:gdLst>
                <a:gd name="T0" fmla="*/ 0 w 177"/>
                <a:gd name="T1" fmla="*/ 22 h 135"/>
                <a:gd name="T2" fmla="*/ 11 w 177"/>
                <a:gd name="T3" fmla="*/ 15 h 135"/>
                <a:gd name="T4" fmla="*/ 26 w 177"/>
                <a:gd name="T5" fmla="*/ 10 h 135"/>
                <a:gd name="T6" fmla="*/ 37 w 177"/>
                <a:gd name="T7" fmla="*/ 5 h 135"/>
                <a:gd name="T8" fmla="*/ 50 w 177"/>
                <a:gd name="T9" fmla="*/ 2 h 135"/>
                <a:gd name="T10" fmla="*/ 63 w 177"/>
                <a:gd name="T11" fmla="*/ 0 h 135"/>
                <a:gd name="T12" fmla="*/ 78 w 177"/>
                <a:gd name="T13" fmla="*/ 0 h 135"/>
                <a:gd name="T14" fmla="*/ 93 w 177"/>
                <a:gd name="T15" fmla="*/ 3 h 135"/>
                <a:gd name="T16" fmla="*/ 110 w 177"/>
                <a:gd name="T17" fmla="*/ 7 h 135"/>
                <a:gd name="T18" fmla="*/ 127 w 177"/>
                <a:gd name="T19" fmla="*/ 14 h 135"/>
                <a:gd name="T20" fmla="*/ 142 w 177"/>
                <a:gd name="T21" fmla="*/ 24 h 135"/>
                <a:gd name="T22" fmla="*/ 155 w 177"/>
                <a:gd name="T23" fmla="*/ 36 h 135"/>
                <a:gd name="T24" fmla="*/ 168 w 177"/>
                <a:gd name="T25" fmla="*/ 50 h 135"/>
                <a:gd name="T26" fmla="*/ 173 w 177"/>
                <a:gd name="T27" fmla="*/ 62 h 135"/>
                <a:gd name="T28" fmla="*/ 175 w 177"/>
                <a:gd name="T29" fmla="*/ 70 h 135"/>
                <a:gd name="T30" fmla="*/ 175 w 177"/>
                <a:gd name="T31" fmla="*/ 79 h 135"/>
                <a:gd name="T32" fmla="*/ 175 w 177"/>
                <a:gd name="T33" fmla="*/ 87 h 135"/>
                <a:gd name="T34" fmla="*/ 173 w 177"/>
                <a:gd name="T35" fmla="*/ 98 h 135"/>
                <a:gd name="T36" fmla="*/ 168 w 177"/>
                <a:gd name="T37" fmla="*/ 110 h 135"/>
                <a:gd name="T38" fmla="*/ 162 w 177"/>
                <a:gd name="T39" fmla="*/ 118 h 135"/>
                <a:gd name="T40" fmla="*/ 151 w 177"/>
                <a:gd name="T41" fmla="*/ 128 h 135"/>
                <a:gd name="T42" fmla="*/ 140 w 177"/>
                <a:gd name="T43" fmla="*/ 133 h 135"/>
                <a:gd name="T44" fmla="*/ 114 w 177"/>
                <a:gd name="T45" fmla="*/ 132 h 135"/>
                <a:gd name="T46" fmla="*/ 123 w 177"/>
                <a:gd name="T47" fmla="*/ 128 h 135"/>
                <a:gd name="T48" fmla="*/ 132 w 177"/>
                <a:gd name="T49" fmla="*/ 121 h 135"/>
                <a:gd name="T50" fmla="*/ 142 w 177"/>
                <a:gd name="T51" fmla="*/ 116 h 135"/>
                <a:gd name="T52" fmla="*/ 149 w 177"/>
                <a:gd name="T53" fmla="*/ 108 h 135"/>
                <a:gd name="T54" fmla="*/ 157 w 177"/>
                <a:gd name="T55" fmla="*/ 98 h 135"/>
                <a:gd name="T56" fmla="*/ 162 w 177"/>
                <a:gd name="T57" fmla="*/ 87 h 135"/>
                <a:gd name="T58" fmla="*/ 164 w 177"/>
                <a:gd name="T59" fmla="*/ 75 h 135"/>
                <a:gd name="T60" fmla="*/ 155 w 177"/>
                <a:gd name="T61" fmla="*/ 62 h 135"/>
                <a:gd name="T62" fmla="*/ 149 w 177"/>
                <a:gd name="T63" fmla="*/ 51 h 135"/>
                <a:gd name="T64" fmla="*/ 136 w 177"/>
                <a:gd name="T65" fmla="*/ 41 h 135"/>
                <a:gd name="T66" fmla="*/ 123 w 177"/>
                <a:gd name="T67" fmla="*/ 32 h 135"/>
                <a:gd name="T68" fmla="*/ 110 w 177"/>
                <a:gd name="T69" fmla="*/ 26 h 135"/>
                <a:gd name="T70" fmla="*/ 95 w 177"/>
                <a:gd name="T71" fmla="*/ 20 h 135"/>
                <a:gd name="T72" fmla="*/ 82 w 177"/>
                <a:gd name="T73" fmla="*/ 17 h 135"/>
                <a:gd name="T74" fmla="*/ 71 w 177"/>
                <a:gd name="T75" fmla="*/ 15 h 135"/>
                <a:gd name="T76" fmla="*/ 61 w 177"/>
                <a:gd name="T77" fmla="*/ 15 h 135"/>
                <a:gd name="T78" fmla="*/ 50 w 177"/>
                <a:gd name="T79" fmla="*/ 15 h 135"/>
                <a:gd name="T80" fmla="*/ 39 w 177"/>
                <a:gd name="T81" fmla="*/ 19 h 135"/>
                <a:gd name="T82" fmla="*/ 28 w 177"/>
                <a:gd name="T83" fmla="*/ 20 h 135"/>
                <a:gd name="T84" fmla="*/ 13 w 177"/>
                <a:gd name="T85" fmla="*/ 27 h 135"/>
                <a:gd name="T86" fmla="*/ 7 w 177"/>
                <a:gd name="T87" fmla="*/ 31 h 135"/>
                <a:gd name="T88" fmla="*/ 0 w 177"/>
                <a:gd name="T89" fmla="*/ 24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77" h="135">
                  <a:moveTo>
                    <a:pt x="0" y="24"/>
                  </a:moveTo>
                  <a:lnTo>
                    <a:pt x="0" y="22"/>
                  </a:lnTo>
                  <a:lnTo>
                    <a:pt x="5" y="20"/>
                  </a:lnTo>
                  <a:lnTo>
                    <a:pt x="11" y="15"/>
                  </a:lnTo>
                  <a:lnTo>
                    <a:pt x="22" y="12"/>
                  </a:lnTo>
                  <a:lnTo>
                    <a:pt x="26" y="10"/>
                  </a:lnTo>
                  <a:lnTo>
                    <a:pt x="33" y="7"/>
                  </a:lnTo>
                  <a:lnTo>
                    <a:pt x="37" y="5"/>
                  </a:lnTo>
                  <a:lnTo>
                    <a:pt x="43" y="3"/>
                  </a:lnTo>
                  <a:lnTo>
                    <a:pt x="50" y="2"/>
                  </a:lnTo>
                  <a:lnTo>
                    <a:pt x="56" y="0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8" y="0"/>
                  </a:lnTo>
                  <a:lnTo>
                    <a:pt x="84" y="2"/>
                  </a:lnTo>
                  <a:lnTo>
                    <a:pt x="93" y="3"/>
                  </a:lnTo>
                  <a:lnTo>
                    <a:pt x="102" y="5"/>
                  </a:lnTo>
                  <a:lnTo>
                    <a:pt x="110" y="7"/>
                  </a:lnTo>
                  <a:lnTo>
                    <a:pt x="119" y="10"/>
                  </a:lnTo>
                  <a:lnTo>
                    <a:pt x="127" y="14"/>
                  </a:lnTo>
                  <a:lnTo>
                    <a:pt x="136" y="19"/>
                  </a:lnTo>
                  <a:lnTo>
                    <a:pt x="142" y="24"/>
                  </a:lnTo>
                  <a:lnTo>
                    <a:pt x="149" y="29"/>
                  </a:lnTo>
                  <a:lnTo>
                    <a:pt x="155" y="36"/>
                  </a:lnTo>
                  <a:lnTo>
                    <a:pt x="164" y="43"/>
                  </a:lnTo>
                  <a:lnTo>
                    <a:pt x="168" y="50"/>
                  </a:lnTo>
                  <a:lnTo>
                    <a:pt x="170" y="56"/>
                  </a:lnTo>
                  <a:lnTo>
                    <a:pt x="173" y="62"/>
                  </a:lnTo>
                  <a:lnTo>
                    <a:pt x="175" y="65"/>
                  </a:lnTo>
                  <a:lnTo>
                    <a:pt x="175" y="70"/>
                  </a:lnTo>
                  <a:lnTo>
                    <a:pt x="177" y="75"/>
                  </a:lnTo>
                  <a:lnTo>
                    <a:pt x="175" y="79"/>
                  </a:lnTo>
                  <a:lnTo>
                    <a:pt x="175" y="84"/>
                  </a:lnTo>
                  <a:lnTo>
                    <a:pt x="175" y="87"/>
                  </a:lnTo>
                  <a:lnTo>
                    <a:pt x="175" y="91"/>
                  </a:lnTo>
                  <a:lnTo>
                    <a:pt x="173" y="98"/>
                  </a:lnTo>
                  <a:lnTo>
                    <a:pt x="170" y="104"/>
                  </a:lnTo>
                  <a:lnTo>
                    <a:pt x="168" y="110"/>
                  </a:lnTo>
                  <a:lnTo>
                    <a:pt x="164" y="115"/>
                  </a:lnTo>
                  <a:lnTo>
                    <a:pt x="162" y="118"/>
                  </a:lnTo>
                  <a:lnTo>
                    <a:pt x="157" y="123"/>
                  </a:lnTo>
                  <a:lnTo>
                    <a:pt x="151" y="128"/>
                  </a:lnTo>
                  <a:lnTo>
                    <a:pt x="145" y="132"/>
                  </a:lnTo>
                  <a:lnTo>
                    <a:pt x="140" y="133"/>
                  </a:lnTo>
                  <a:lnTo>
                    <a:pt x="138" y="135"/>
                  </a:lnTo>
                  <a:lnTo>
                    <a:pt x="114" y="132"/>
                  </a:lnTo>
                  <a:lnTo>
                    <a:pt x="117" y="130"/>
                  </a:lnTo>
                  <a:lnTo>
                    <a:pt x="123" y="128"/>
                  </a:lnTo>
                  <a:lnTo>
                    <a:pt x="125" y="125"/>
                  </a:lnTo>
                  <a:lnTo>
                    <a:pt x="132" y="121"/>
                  </a:lnTo>
                  <a:lnTo>
                    <a:pt x="136" y="120"/>
                  </a:lnTo>
                  <a:lnTo>
                    <a:pt x="142" y="116"/>
                  </a:lnTo>
                  <a:lnTo>
                    <a:pt x="145" y="111"/>
                  </a:lnTo>
                  <a:lnTo>
                    <a:pt x="149" y="108"/>
                  </a:lnTo>
                  <a:lnTo>
                    <a:pt x="153" y="103"/>
                  </a:lnTo>
                  <a:lnTo>
                    <a:pt x="157" y="98"/>
                  </a:lnTo>
                  <a:lnTo>
                    <a:pt x="160" y="92"/>
                  </a:lnTo>
                  <a:lnTo>
                    <a:pt x="162" y="87"/>
                  </a:lnTo>
                  <a:lnTo>
                    <a:pt x="164" y="80"/>
                  </a:lnTo>
                  <a:lnTo>
                    <a:pt x="164" y="75"/>
                  </a:lnTo>
                  <a:lnTo>
                    <a:pt x="160" y="68"/>
                  </a:lnTo>
                  <a:lnTo>
                    <a:pt x="155" y="62"/>
                  </a:lnTo>
                  <a:lnTo>
                    <a:pt x="153" y="56"/>
                  </a:lnTo>
                  <a:lnTo>
                    <a:pt x="149" y="51"/>
                  </a:lnTo>
                  <a:lnTo>
                    <a:pt x="142" y="44"/>
                  </a:lnTo>
                  <a:lnTo>
                    <a:pt x="136" y="41"/>
                  </a:lnTo>
                  <a:lnTo>
                    <a:pt x="130" y="36"/>
                  </a:lnTo>
                  <a:lnTo>
                    <a:pt x="123" y="32"/>
                  </a:lnTo>
                  <a:lnTo>
                    <a:pt x="117" y="27"/>
                  </a:lnTo>
                  <a:lnTo>
                    <a:pt x="110" y="26"/>
                  </a:lnTo>
                  <a:lnTo>
                    <a:pt x="102" y="22"/>
                  </a:lnTo>
                  <a:lnTo>
                    <a:pt x="95" y="20"/>
                  </a:lnTo>
                  <a:lnTo>
                    <a:pt x="89" y="19"/>
                  </a:lnTo>
                  <a:lnTo>
                    <a:pt x="82" y="17"/>
                  </a:lnTo>
                  <a:lnTo>
                    <a:pt x="76" y="15"/>
                  </a:lnTo>
                  <a:lnTo>
                    <a:pt x="71" y="15"/>
                  </a:lnTo>
                  <a:lnTo>
                    <a:pt x="65" y="15"/>
                  </a:lnTo>
                  <a:lnTo>
                    <a:pt x="61" y="15"/>
                  </a:lnTo>
                  <a:lnTo>
                    <a:pt x="54" y="15"/>
                  </a:lnTo>
                  <a:lnTo>
                    <a:pt x="50" y="15"/>
                  </a:lnTo>
                  <a:lnTo>
                    <a:pt x="43" y="17"/>
                  </a:lnTo>
                  <a:lnTo>
                    <a:pt x="39" y="19"/>
                  </a:lnTo>
                  <a:lnTo>
                    <a:pt x="33" y="19"/>
                  </a:lnTo>
                  <a:lnTo>
                    <a:pt x="28" y="20"/>
                  </a:lnTo>
                  <a:lnTo>
                    <a:pt x="20" y="24"/>
                  </a:lnTo>
                  <a:lnTo>
                    <a:pt x="13" y="27"/>
                  </a:lnTo>
                  <a:lnTo>
                    <a:pt x="9" y="29"/>
                  </a:lnTo>
                  <a:lnTo>
                    <a:pt x="7" y="31"/>
                  </a:lnTo>
                  <a:lnTo>
                    <a:pt x="0" y="24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94"/>
            <p:cNvSpPr>
              <a:spLocks/>
            </p:cNvSpPr>
            <p:nvPr/>
          </p:nvSpPr>
          <p:spPr bwMode="auto">
            <a:xfrm>
              <a:off x="2185" y="2072"/>
              <a:ext cx="174" cy="130"/>
            </a:xfrm>
            <a:custGeom>
              <a:avLst/>
              <a:gdLst>
                <a:gd name="T0" fmla="*/ 43 w 174"/>
                <a:gd name="T1" fmla="*/ 2 h 130"/>
                <a:gd name="T2" fmla="*/ 34 w 174"/>
                <a:gd name="T3" fmla="*/ 5 h 130"/>
                <a:gd name="T4" fmla="*/ 28 w 174"/>
                <a:gd name="T5" fmla="*/ 12 h 130"/>
                <a:gd name="T6" fmla="*/ 21 w 174"/>
                <a:gd name="T7" fmla="*/ 22 h 130"/>
                <a:gd name="T8" fmla="*/ 15 w 174"/>
                <a:gd name="T9" fmla="*/ 34 h 130"/>
                <a:gd name="T10" fmla="*/ 15 w 174"/>
                <a:gd name="T11" fmla="*/ 46 h 130"/>
                <a:gd name="T12" fmla="*/ 15 w 174"/>
                <a:gd name="T13" fmla="*/ 55 h 130"/>
                <a:gd name="T14" fmla="*/ 15 w 174"/>
                <a:gd name="T15" fmla="*/ 64 h 130"/>
                <a:gd name="T16" fmla="*/ 19 w 174"/>
                <a:gd name="T17" fmla="*/ 76 h 130"/>
                <a:gd name="T18" fmla="*/ 24 w 174"/>
                <a:gd name="T19" fmla="*/ 86 h 130"/>
                <a:gd name="T20" fmla="*/ 30 w 174"/>
                <a:gd name="T21" fmla="*/ 94 h 130"/>
                <a:gd name="T22" fmla="*/ 43 w 174"/>
                <a:gd name="T23" fmla="*/ 106 h 130"/>
                <a:gd name="T24" fmla="*/ 56 w 174"/>
                <a:gd name="T25" fmla="*/ 111 h 130"/>
                <a:gd name="T26" fmla="*/ 67 w 174"/>
                <a:gd name="T27" fmla="*/ 115 h 130"/>
                <a:gd name="T28" fmla="*/ 77 w 174"/>
                <a:gd name="T29" fmla="*/ 117 h 130"/>
                <a:gd name="T30" fmla="*/ 90 w 174"/>
                <a:gd name="T31" fmla="*/ 117 h 130"/>
                <a:gd name="T32" fmla="*/ 101 w 174"/>
                <a:gd name="T33" fmla="*/ 115 h 130"/>
                <a:gd name="T34" fmla="*/ 112 w 174"/>
                <a:gd name="T35" fmla="*/ 113 h 130"/>
                <a:gd name="T36" fmla="*/ 123 w 174"/>
                <a:gd name="T37" fmla="*/ 111 h 130"/>
                <a:gd name="T38" fmla="*/ 133 w 174"/>
                <a:gd name="T39" fmla="*/ 108 h 130"/>
                <a:gd name="T40" fmla="*/ 146 w 174"/>
                <a:gd name="T41" fmla="*/ 105 h 130"/>
                <a:gd name="T42" fmla="*/ 159 w 174"/>
                <a:gd name="T43" fmla="*/ 98 h 130"/>
                <a:gd name="T44" fmla="*/ 168 w 174"/>
                <a:gd name="T45" fmla="*/ 91 h 130"/>
                <a:gd name="T46" fmla="*/ 172 w 174"/>
                <a:gd name="T47" fmla="*/ 89 h 130"/>
                <a:gd name="T48" fmla="*/ 174 w 174"/>
                <a:gd name="T49" fmla="*/ 94 h 130"/>
                <a:gd name="T50" fmla="*/ 172 w 174"/>
                <a:gd name="T51" fmla="*/ 103 h 130"/>
                <a:gd name="T52" fmla="*/ 163 w 174"/>
                <a:gd name="T53" fmla="*/ 111 h 130"/>
                <a:gd name="T54" fmla="*/ 151 w 174"/>
                <a:gd name="T55" fmla="*/ 117 h 130"/>
                <a:gd name="T56" fmla="*/ 140 w 174"/>
                <a:gd name="T57" fmla="*/ 122 h 130"/>
                <a:gd name="T58" fmla="*/ 129 w 174"/>
                <a:gd name="T59" fmla="*/ 125 h 130"/>
                <a:gd name="T60" fmla="*/ 114 w 174"/>
                <a:gd name="T61" fmla="*/ 129 h 130"/>
                <a:gd name="T62" fmla="*/ 99 w 174"/>
                <a:gd name="T63" fmla="*/ 129 h 130"/>
                <a:gd name="T64" fmla="*/ 84 w 174"/>
                <a:gd name="T65" fmla="*/ 130 h 130"/>
                <a:gd name="T66" fmla="*/ 67 w 174"/>
                <a:gd name="T67" fmla="*/ 129 h 130"/>
                <a:gd name="T68" fmla="*/ 49 w 174"/>
                <a:gd name="T69" fmla="*/ 125 h 130"/>
                <a:gd name="T70" fmla="*/ 36 w 174"/>
                <a:gd name="T71" fmla="*/ 118 h 130"/>
                <a:gd name="T72" fmla="*/ 24 w 174"/>
                <a:gd name="T73" fmla="*/ 111 h 130"/>
                <a:gd name="T74" fmla="*/ 15 w 174"/>
                <a:gd name="T75" fmla="*/ 103 h 130"/>
                <a:gd name="T76" fmla="*/ 8 w 174"/>
                <a:gd name="T77" fmla="*/ 93 h 130"/>
                <a:gd name="T78" fmla="*/ 2 w 174"/>
                <a:gd name="T79" fmla="*/ 81 h 130"/>
                <a:gd name="T80" fmla="*/ 0 w 174"/>
                <a:gd name="T81" fmla="*/ 67 h 130"/>
                <a:gd name="T82" fmla="*/ 0 w 174"/>
                <a:gd name="T83" fmla="*/ 52 h 130"/>
                <a:gd name="T84" fmla="*/ 0 w 174"/>
                <a:gd name="T85" fmla="*/ 40 h 130"/>
                <a:gd name="T86" fmla="*/ 2 w 174"/>
                <a:gd name="T87" fmla="*/ 28 h 130"/>
                <a:gd name="T88" fmla="*/ 6 w 174"/>
                <a:gd name="T89" fmla="*/ 17 h 130"/>
                <a:gd name="T90" fmla="*/ 13 w 174"/>
                <a:gd name="T91" fmla="*/ 9 h 130"/>
                <a:gd name="T92" fmla="*/ 19 w 174"/>
                <a:gd name="T93" fmla="*/ 0 h 130"/>
                <a:gd name="T94" fmla="*/ 45 w 174"/>
                <a:gd name="T95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74" h="130">
                  <a:moveTo>
                    <a:pt x="45" y="0"/>
                  </a:moveTo>
                  <a:lnTo>
                    <a:pt x="43" y="2"/>
                  </a:lnTo>
                  <a:lnTo>
                    <a:pt x="39" y="5"/>
                  </a:lnTo>
                  <a:lnTo>
                    <a:pt x="34" y="5"/>
                  </a:lnTo>
                  <a:lnTo>
                    <a:pt x="30" y="9"/>
                  </a:lnTo>
                  <a:lnTo>
                    <a:pt x="28" y="12"/>
                  </a:lnTo>
                  <a:lnTo>
                    <a:pt x="24" y="17"/>
                  </a:lnTo>
                  <a:lnTo>
                    <a:pt x="21" y="22"/>
                  </a:lnTo>
                  <a:lnTo>
                    <a:pt x="17" y="28"/>
                  </a:lnTo>
                  <a:lnTo>
                    <a:pt x="15" y="34"/>
                  </a:lnTo>
                  <a:lnTo>
                    <a:pt x="15" y="41"/>
                  </a:lnTo>
                  <a:lnTo>
                    <a:pt x="15" y="46"/>
                  </a:lnTo>
                  <a:lnTo>
                    <a:pt x="15" y="50"/>
                  </a:lnTo>
                  <a:lnTo>
                    <a:pt x="15" y="55"/>
                  </a:lnTo>
                  <a:lnTo>
                    <a:pt x="15" y="58"/>
                  </a:lnTo>
                  <a:lnTo>
                    <a:pt x="15" y="64"/>
                  </a:lnTo>
                  <a:lnTo>
                    <a:pt x="17" y="70"/>
                  </a:lnTo>
                  <a:lnTo>
                    <a:pt x="19" y="76"/>
                  </a:lnTo>
                  <a:lnTo>
                    <a:pt x="24" y="82"/>
                  </a:lnTo>
                  <a:lnTo>
                    <a:pt x="24" y="86"/>
                  </a:lnTo>
                  <a:lnTo>
                    <a:pt x="28" y="91"/>
                  </a:lnTo>
                  <a:lnTo>
                    <a:pt x="30" y="94"/>
                  </a:lnTo>
                  <a:lnTo>
                    <a:pt x="34" y="99"/>
                  </a:lnTo>
                  <a:lnTo>
                    <a:pt x="43" y="106"/>
                  </a:lnTo>
                  <a:lnTo>
                    <a:pt x="52" y="111"/>
                  </a:lnTo>
                  <a:lnTo>
                    <a:pt x="56" y="111"/>
                  </a:lnTo>
                  <a:lnTo>
                    <a:pt x="60" y="113"/>
                  </a:lnTo>
                  <a:lnTo>
                    <a:pt x="67" y="115"/>
                  </a:lnTo>
                  <a:lnTo>
                    <a:pt x="73" y="117"/>
                  </a:lnTo>
                  <a:lnTo>
                    <a:pt x="77" y="117"/>
                  </a:lnTo>
                  <a:lnTo>
                    <a:pt x="84" y="117"/>
                  </a:lnTo>
                  <a:lnTo>
                    <a:pt x="90" y="117"/>
                  </a:lnTo>
                  <a:lnTo>
                    <a:pt x="97" y="117"/>
                  </a:lnTo>
                  <a:lnTo>
                    <a:pt x="101" y="115"/>
                  </a:lnTo>
                  <a:lnTo>
                    <a:pt x="105" y="115"/>
                  </a:lnTo>
                  <a:lnTo>
                    <a:pt x="112" y="113"/>
                  </a:lnTo>
                  <a:lnTo>
                    <a:pt x="118" y="113"/>
                  </a:lnTo>
                  <a:lnTo>
                    <a:pt x="123" y="111"/>
                  </a:lnTo>
                  <a:lnTo>
                    <a:pt x="127" y="110"/>
                  </a:lnTo>
                  <a:lnTo>
                    <a:pt x="133" y="108"/>
                  </a:lnTo>
                  <a:lnTo>
                    <a:pt x="138" y="108"/>
                  </a:lnTo>
                  <a:lnTo>
                    <a:pt x="146" y="105"/>
                  </a:lnTo>
                  <a:lnTo>
                    <a:pt x="153" y="101"/>
                  </a:lnTo>
                  <a:lnTo>
                    <a:pt x="159" y="98"/>
                  </a:lnTo>
                  <a:lnTo>
                    <a:pt x="163" y="94"/>
                  </a:lnTo>
                  <a:lnTo>
                    <a:pt x="168" y="91"/>
                  </a:lnTo>
                  <a:lnTo>
                    <a:pt x="170" y="89"/>
                  </a:lnTo>
                  <a:lnTo>
                    <a:pt x="172" y="89"/>
                  </a:lnTo>
                  <a:lnTo>
                    <a:pt x="174" y="93"/>
                  </a:lnTo>
                  <a:lnTo>
                    <a:pt x="174" y="94"/>
                  </a:lnTo>
                  <a:lnTo>
                    <a:pt x="174" y="98"/>
                  </a:lnTo>
                  <a:lnTo>
                    <a:pt x="172" y="103"/>
                  </a:lnTo>
                  <a:lnTo>
                    <a:pt x="170" y="106"/>
                  </a:lnTo>
                  <a:lnTo>
                    <a:pt x="163" y="111"/>
                  </a:lnTo>
                  <a:lnTo>
                    <a:pt x="155" y="115"/>
                  </a:lnTo>
                  <a:lnTo>
                    <a:pt x="151" y="117"/>
                  </a:lnTo>
                  <a:lnTo>
                    <a:pt x="146" y="120"/>
                  </a:lnTo>
                  <a:lnTo>
                    <a:pt x="140" y="122"/>
                  </a:lnTo>
                  <a:lnTo>
                    <a:pt x="135" y="123"/>
                  </a:lnTo>
                  <a:lnTo>
                    <a:pt x="129" y="125"/>
                  </a:lnTo>
                  <a:lnTo>
                    <a:pt x="123" y="127"/>
                  </a:lnTo>
                  <a:lnTo>
                    <a:pt x="114" y="129"/>
                  </a:lnTo>
                  <a:lnTo>
                    <a:pt x="107" y="129"/>
                  </a:lnTo>
                  <a:lnTo>
                    <a:pt x="99" y="129"/>
                  </a:lnTo>
                  <a:lnTo>
                    <a:pt x="92" y="130"/>
                  </a:lnTo>
                  <a:lnTo>
                    <a:pt x="84" y="130"/>
                  </a:lnTo>
                  <a:lnTo>
                    <a:pt x="75" y="130"/>
                  </a:lnTo>
                  <a:lnTo>
                    <a:pt x="67" y="129"/>
                  </a:lnTo>
                  <a:lnTo>
                    <a:pt x="58" y="127"/>
                  </a:lnTo>
                  <a:lnTo>
                    <a:pt x="49" y="125"/>
                  </a:lnTo>
                  <a:lnTo>
                    <a:pt x="43" y="123"/>
                  </a:lnTo>
                  <a:lnTo>
                    <a:pt x="36" y="118"/>
                  </a:lnTo>
                  <a:lnTo>
                    <a:pt x="30" y="117"/>
                  </a:lnTo>
                  <a:lnTo>
                    <a:pt x="24" y="111"/>
                  </a:lnTo>
                  <a:lnTo>
                    <a:pt x="21" y="108"/>
                  </a:lnTo>
                  <a:lnTo>
                    <a:pt x="15" y="103"/>
                  </a:lnTo>
                  <a:lnTo>
                    <a:pt x="11" y="99"/>
                  </a:lnTo>
                  <a:lnTo>
                    <a:pt x="8" y="93"/>
                  </a:lnTo>
                  <a:lnTo>
                    <a:pt x="6" y="88"/>
                  </a:lnTo>
                  <a:lnTo>
                    <a:pt x="2" y="81"/>
                  </a:lnTo>
                  <a:lnTo>
                    <a:pt x="2" y="74"/>
                  </a:lnTo>
                  <a:lnTo>
                    <a:pt x="0" y="67"/>
                  </a:lnTo>
                  <a:lnTo>
                    <a:pt x="0" y="60"/>
                  </a:lnTo>
                  <a:lnTo>
                    <a:pt x="0" y="52"/>
                  </a:lnTo>
                  <a:lnTo>
                    <a:pt x="0" y="46"/>
                  </a:lnTo>
                  <a:lnTo>
                    <a:pt x="0" y="40"/>
                  </a:lnTo>
                  <a:lnTo>
                    <a:pt x="2" y="33"/>
                  </a:lnTo>
                  <a:lnTo>
                    <a:pt x="2" y="28"/>
                  </a:lnTo>
                  <a:lnTo>
                    <a:pt x="4" y="22"/>
                  </a:lnTo>
                  <a:lnTo>
                    <a:pt x="6" y="17"/>
                  </a:lnTo>
                  <a:lnTo>
                    <a:pt x="8" y="16"/>
                  </a:lnTo>
                  <a:lnTo>
                    <a:pt x="13" y="9"/>
                  </a:lnTo>
                  <a:lnTo>
                    <a:pt x="15" y="4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45" y="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95"/>
            <p:cNvSpPr>
              <a:spLocks/>
            </p:cNvSpPr>
            <p:nvPr/>
          </p:nvSpPr>
          <p:spPr bwMode="auto">
            <a:xfrm>
              <a:off x="2239" y="1978"/>
              <a:ext cx="62" cy="50"/>
            </a:xfrm>
            <a:custGeom>
              <a:avLst/>
              <a:gdLst>
                <a:gd name="T0" fmla="*/ 6 w 62"/>
                <a:gd name="T1" fmla="*/ 0 h 50"/>
                <a:gd name="T2" fmla="*/ 4 w 62"/>
                <a:gd name="T3" fmla="*/ 2 h 50"/>
                <a:gd name="T4" fmla="*/ 4 w 62"/>
                <a:gd name="T5" fmla="*/ 5 h 50"/>
                <a:gd name="T6" fmla="*/ 0 w 62"/>
                <a:gd name="T7" fmla="*/ 10 h 50"/>
                <a:gd name="T8" fmla="*/ 0 w 62"/>
                <a:gd name="T9" fmla="*/ 19 h 50"/>
                <a:gd name="T10" fmla="*/ 0 w 62"/>
                <a:gd name="T11" fmla="*/ 27 h 50"/>
                <a:gd name="T12" fmla="*/ 2 w 62"/>
                <a:gd name="T13" fmla="*/ 34 h 50"/>
                <a:gd name="T14" fmla="*/ 4 w 62"/>
                <a:gd name="T15" fmla="*/ 39 h 50"/>
                <a:gd name="T16" fmla="*/ 6 w 62"/>
                <a:gd name="T17" fmla="*/ 43 h 50"/>
                <a:gd name="T18" fmla="*/ 10 w 62"/>
                <a:gd name="T19" fmla="*/ 46 h 50"/>
                <a:gd name="T20" fmla="*/ 15 w 62"/>
                <a:gd name="T21" fmla="*/ 48 h 50"/>
                <a:gd name="T22" fmla="*/ 21 w 62"/>
                <a:gd name="T23" fmla="*/ 50 h 50"/>
                <a:gd name="T24" fmla="*/ 25 w 62"/>
                <a:gd name="T25" fmla="*/ 50 h 50"/>
                <a:gd name="T26" fmla="*/ 30 w 62"/>
                <a:gd name="T27" fmla="*/ 50 h 50"/>
                <a:gd name="T28" fmla="*/ 36 w 62"/>
                <a:gd name="T29" fmla="*/ 50 h 50"/>
                <a:gd name="T30" fmla="*/ 43 w 62"/>
                <a:gd name="T31" fmla="*/ 46 h 50"/>
                <a:gd name="T32" fmla="*/ 49 w 62"/>
                <a:gd name="T33" fmla="*/ 41 h 50"/>
                <a:gd name="T34" fmla="*/ 56 w 62"/>
                <a:gd name="T35" fmla="*/ 36 h 50"/>
                <a:gd name="T36" fmla="*/ 58 w 62"/>
                <a:gd name="T37" fmla="*/ 33 h 50"/>
                <a:gd name="T38" fmla="*/ 60 w 62"/>
                <a:gd name="T39" fmla="*/ 29 h 50"/>
                <a:gd name="T40" fmla="*/ 62 w 62"/>
                <a:gd name="T41" fmla="*/ 29 h 50"/>
                <a:gd name="T42" fmla="*/ 51 w 62"/>
                <a:gd name="T43" fmla="*/ 21 h 50"/>
                <a:gd name="T44" fmla="*/ 49 w 62"/>
                <a:gd name="T45" fmla="*/ 22 h 50"/>
                <a:gd name="T46" fmla="*/ 47 w 62"/>
                <a:gd name="T47" fmla="*/ 24 h 50"/>
                <a:gd name="T48" fmla="*/ 43 w 62"/>
                <a:gd name="T49" fmla="*/ 29 h 50"/>
                <a:gd name="T50" fmla="*/ 41 w 62"/>
                <a:gd name="T51" fmla="*/ 33 h 50"/>
                <a:gd name="T52" fmla="*/ 36 w 62"/>
                <a:gd name="T53" fmla="*/ 34 h 50"/>
                <a:gd name="T54" fmla="*/ 30 w 62"/>
                <a:gd name="T55" fmla="*/ 36 h 50"/>
                <a:gd name="T56" fmla="*/ 25 w 62"/>
                <a:gd name="T57" fmla="*/ 36 h 50"/>
                <a:gd name="T58" fmla="*/ 21 w 62"/>
                <a:gd name="T59" fmla="*/ 33 h 50"/>
                <a:gd name="T60" fmla="*/ 17 w 62"/>
                <a:gd name="T61" fmla="*/ 26 h 50"/>
                <a:gd name="T62" fmla="*/ 15 w 62"/>
                <a:gd name="T63" fmla="*/ 21 h 50"/>
                <a:gd name="T64" fmla="*/ 15 w 62"/>
                <a:gd name="T65" fmla="*/ 15 h 50"/>
                <a:gd name="T66" fmla="*/ 17 w 62"/>
                <a:gd name="T67" fmla="*/ 12 h 50"/>
                <a:gd name="T68" fmla="*/ 21 w 62"/>
                <a:gd name="T69" fmla="*/ 9 h 50"/>
                <a:gd name="T70" fmla="*/ 23 w 62"/>
                <a:gd name="T71" fmla="*/ 7 h 50"/>
                <a:gd name="T72" fmla="*/ 6 w 62"/>
                <a:gd name="T73" fmla="*/ 0 h 50"/>
                <a:gd name="T74" fmla="*/ 6 w 62"/>
                <a:gd name="T75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62" h="50">
                  <a:moveTo>
                    <a:pt x="6" y="0"/>
                  </a:moveTo>
                  <a:lnTo>
                    <a:pt x="4" y="2"/>
                  </a:lnTo>
                  <a:lnTo>
                    <a:pt x="4" y="5"/>
                  </a:lnTo>
                  <a:lnTo>
                    <a:pt x="0" y="10"/>
                  </a:lnTo>
                  <a:lnTo>
                    <a:pt x="0" y="19"/>
                  </a:lnTo>
                  <a:lnTo>
                    <a:pt x="0" y="27"/>
                  </a:lnTo>
                  <a:lnTo>
                    <a:pt x="2" y="34"/>
                  </a:lnTo>
                  <a:lnTo>
                    <a:pt x="4" y="39"/>
                  </a:lnTo>
                  <a:lnTo>
                    <a:pt x="6" y="43"/>
                  </a:lnTo>
                  <a:lnTo>
                    <a:pt x="10" y="46"/>
                  </a:lnTo>
                  <a:lnTo>
                    <a:pt x="15" y="48"/>
                  </a:lnTo>
                  <a:lnTo>
                    <a:pt x="21" y="50"/>
                  </a:lnTo>
                  <a:lnTo>
                    <a:pt x="25" y="50"/>
                  </a:lnTo>
                  <a:lnTo>
                    <a:pt x="30" y="50"/>
                  </a:lnTo>
                  <a:lnTo>
                    <a:pt x="36" y="50"/>
                  </a:lnTo>
                  <a:lnTo>
                    <a:pt x="43" y="46"/>
                  </a:lnTo>
                  <a:lnTo>
                    <a:pt x="49" y="41"/>
                  </a:lnTo>
                  <a:lnTo>
                    <a:pt x="56" y="36"/>
                  </a:lnTo>
                  <a:lnTo>
                    <a:pt x="58" y="33"/>
                  </a:lnTo>
                  <a:lnTo>
                    <a:pt x="60" y="29"/>
                  </a:lnTo>
                  <a:lnTo>
                    <a:pt x="62" y="29"/>
                  </a:lnTo>
                  <a:lnTo>
                    <a:pt x="51" y="21"/>
                  </a:lnTo>
                  <a:lnTo>
                    <a:pt x="49" y="22"/>
                  </a:lnTo>
                  <a:lnTo>
                    <a:pt x="47" y="24"/>
                  </a:lnTo>
                  <a:lnTo>
                    <a:pt x="43" y="29"/>
                  </a:lnTo>
                  <a:lnTo>
                    <a:pt x="41" y="33"/>
                  </a:lnTo>
                  <a:lnTo>
                    <a:pt x="36" y="34"/>
                  </a:lnTo>
                  <a:lnTo>
                    <a:pt x="30" y="36"/>
                  </a:lnTo>
                  <a:lnTo>
                    <a:pt x="25" y="36"/>
                  </a:lnTo>
                  <a:lnTo>
                    <a:pt x="21" y="33"/>
                  </a:lnTo>
                  <a:lnTo>
                    <a:pt x="17" y="26"/>
                  </a:lnTo>
                  <a:lnTo>
                    <a:pt x="15" y="21"/>
                  </a:lnTo>
                  <a:lnTo>
                    <a:pt x="15" y="15"/>
                  </a:lnTo>
                  <a:lnTo>
                    <a:pt x="17" y="12"/>
                  </a:lnTo>
                  <a:lnTo>
                    <a:pt x="21" y="9"/>
                  </a:lnTo>
                  <a:lnTo>
                    <a:pt x="23" y="7"/>
                  </a:lnTo>
                  <a:lnTo>
                    <a:pt x="6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96"/>
            <p:cNvSpPr>
              <a:spLocks/>
            </p:cNvSpPr>
            <p:nvPr/>
          </p:nvSpPr>
          <p:spPr bwMode="auto">
            <a:xfrm>
              <a:off x="2245" y="1961"/>
              <a:ext cx="60" cy="55"/>
            </a:xfrm>
            <a:custGeom>
              <a:avLst/>
              <a:gdLst>
                <a:gd name="T0" fmla="*/ 0 w 60"/>
                <a:gd name="T1" fmla="*/ 20 h 55"/>
                <a:gd name="T2" fmla="*/ 2 w 60"/>
                <a:gd name="T3" fmla="*/ 17 h 55"/>
                <a:gd name="T4" fmla="*/ 9 w 60"/>
                <a:gd name="T5" fmla="*/ 10 h 55"/>
                <a:gd name="T6" fmla="*/ 15 w 60"/>
                <a:gd name="T7" fmla="*/ 7 h 55"/>
                <a:gd name="T8" fmla="*/ 22 w 60"/>
                <a:gd name="T9" fmla="*/ 5 h 55"/>
                <a:gd name="T10" fmla="*/ 30 w 60"/>
                <a:gd name="T11" fmla="*/ 2 h 55"/>
                <a:gd name="T12" fmla="*/ 39 w 60"/>
                <a:gd name="T13" fmla="*/ 0 h 55"/>
                <a:gd name="T14" fmla="*/ 47 w 60"/>
                <a:gd name="T15" fmla="*/ 2 h 55"/>
                <a:gd name="T16" fmla="*/ 54 w 60"/>
                <a:gd name="T17" fmla="*/ 5 h 55"/>
                <a:gd name="T18" fmla="*/ 56 w 60"/>
                <a:gd name="T19" fmla="*/ 8 h 55"/>
                <a:gd name="T20" fmla="*/ 58 w 60"/>
                <a:gd name="T21" fmla="*/ 12 h 55"/>
                <a:gd name="T22" fmla="*/ 58 w 60"/>
                <a:gd name="T23" fmla="*/ 15 h 55"/>
                <a:gd name="T24" fmla="*/ 60 w 60"/>
                <a:gd name="T25" fmla="*/ 20 h 55"/>
                <a:gd name="T26" fmla="*/ 58 w 60"/>
                <a:gd name="T27" fmla="*/ 24 h 55"/>
                <a:gd name="T28" fmla="*/ 58 w 60"/>
                <a:gd name="T29" fmla="*/ 27 h 55"/>
                <a:gd name="T30" fmla="*/ 58 w 60"/>
                <a:gd name="T31" fmla="*/ 32 h 55"/>
                <a:gd name="T32" fmla="*/ 58 w 60"/>
                <a:gd name="T33" fmla="*/ 36 h 55"/>
                <a:gd name="T34" fmla="*/ 56 w 60"/>
                <a:gd name="T35" fmla="*/ 39 h 55"/>
                <a:gd name="T36" fmla="*/ 56 w 60"/>
                <a:gd name="T37" fmla="*/ 44 h 55"/>
                <a:gd name="T38" fmla="*/ 54 w 60"/>
                <a:gd name="T39" fmla="*/ 46 h 55"/>
                <a:gd name="T40" fmla="*/ 52 w 60"/>
                <a:gd name="T41" fmla="*/ 51 h 55"/>
                <a:gd name="T42" fmla="*/ 50 w 60"/>
                <a:gd name="T43" fmla="*/ 53 h 55"/>
                <a:gd name="T44" fmla="*/ 47 w 60"/>
                <a:gd name="T45" fmla="*/ 55 h 55"/>
                <a:gd name="T46" fmla="*/ 43 w 60"/>
                <a:gd name="T47" fmla="*/ 55 h 55"/>
                <a:gd name="T48" fmla="*/ 43 w 60"/>
                <a:gd name="T49" fmla="*/ 53 h 55"/>
                <a:gd name="T50" fmla="*/ 43 w 60"/>
                <a:gd name="T51" fmla="*/ 50 h 55"/>
                <a:gd name="T52" fmla="*/ 43 w 60"/>
                <a:gd name="T53" fmla="*/ 48 h 55"/>
                <a:gd name="T54" fmla="*/ 43 w 60"/>
                <a:gd name="T55" fmla="*/ 46 h 55"/>
                <a:gd name="T56" fmla="*/ 43 w 60"/>
                <a:gd name="T57" fmla="*/ 43 h 55"/>
                <a:gd name="T58" fmla="*/ 43 w 60"/>
                <a:gd name="T59" fmla="*/ 39 h 55"/>
                <a:gd name="T60" fmla="*/ 43 w 60"/>
                <a:gd name="T61" fmla="*/ 34 h 55"/>
                <a:gd name="T62" fmla="*/ 43 w 60"/>
                <a:gd name="T63" fmla="*/ 29 h 55"/>
                <a:gd name="T64" fmla="*/ 41 w 60"/>
                <a:gd name="T65" fmla="*/ 24 h 55"/>
                <a:gd name="T66" fmla="*/ 39 w 60"/>
                <a:gd name="T67" fmla="*/ 20 h 55"/>
                <a:gd name="T68" fmla="*/ 37 w 60"/>
                <a:gd name="T69" fmla="*/ 17 h 55"/>
                <a:gd name="T70" fmla="*/ 35 w 60"/>
                <a:gd name="T71" fmla="*/ 15 h 55"/>
                <a:gd name="T72" fmla="*/ 30 w 60"/>
                <a:gd name="T73" fmla="*/ 15 h 55"/>
                <a:gd name="T74" fmla="*/ 24 w 60"/>
                <a:gd name="T75" fmla="*/ 17 h 55"/>
                <a:gd name="T76" fmla="*/ 22 w 60"/>
                <a:gd name="T77" fmla="*/ 22 h 55"/>
                <a:gd name="T78" fmla="*/ 15 w 60"/>
                <a:gd name="T79" fmla="*/ 26 h 55"/>
                <a:gd name="T80" fmla="*/ 13 w 60"/>
                <a:gd name="T81" fmla="*/ 29 h 55"/>
                <a:gd name="T82" fmla="*/ 9 w 60"/>
                <a:gd name="T83" fmla="*/ 32 h 55"/>
                <a:gd name="T84" fmla="*/ 9 w 60"/>
                <a:gd name="T85" fmla="*/ 34 h 55"/>
                <a:gd name="T86" fmla="*/ 0 w 60"/>
                <a:gd name="T87" fmla="*/ 20 h 55"/>
                <a:gd name="T88" fmla="*/ 0 w 60"/>
                <a:gd name="T89" fmla="*/ 2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0" h="55">
                  <a:moveTo>
                    <a:pt x="0" y="20"/>
                  </a:moveTo>
                  <a:lnTo>
                    <a:pt x="2" y="17"/>
                  </a:lnTo>
                  <a:lnTo>
                    <a:pt x="9" y="10"/>
                  </a:lnTo>
                  <a:lnTo>
                    <a:pt x="15" y="7"/>
                  </a:lnTo>
                  <a:lnTo>
                    <a:pt x="22" y="5"/>
                  </a:lnTo>
                  <a:lnTo>
                    <a:pt x="30" y="2"/>
                  </a:lnTo>
                  <a:lnTo>
                    <a:pt x="39" y="0"/>
                  </a:lnTo>
                  <a:lnTo>
                    <a:pt x="47" y="2"/>
                  </a:lnTo>
                  <a:lnTo>
                    <a:pt x="54" y="5"/>
                  </a:lnTo>
                  <a:lnTo>
                    <a:pt x="56" y="8"/>
                  </a:lnTo>
                  <a:lnTo>
                    <a:pt x="58" y="12"/>
                  </a:lnTo>
                  <a:lnTo>
                    <a:pt x="58" y="15"/>
                  </a:lnTo>
                  <a:lnTo>
                    <a:pt x="60" y="20"/>
                  </a:lnTo>
                  <a:lnTo>
                    <a:pt x="58" y="24"/>
                  </a:lnTo>
                  <a:lnTo>
                    <a:pt x="58" y="27"/>
                  </a:lnTo>
                  <a:lnTo>
                    <a:pt x="58" y="32"/>
                  </a:lnTo>
                  <a:lnTo>
                    <a:pt x="58" y="36"/>
                  </a:lnTo>
                  <a:lnTo>
                    <a:pt x="56" y="39"/>
                  </a:lnTo>
                  <a:lnTo>
                    <a:pt x="56" y="44"/>
                  </a:lnTo>
                  <a:lnTo>
                    <a:pt x="54" y="46"/>
                  </a:lnTo>
                  <a:lnTo>
                    <a:pt x="52" y="51"/>
                  </a:lnTo>
                  <a:lnTo>
                    <a:pt x="50" y="53"/>
                  </a:lnTo>
                  <a:lnTo>
                    <a:pt x="47" y="55"/>
                  </a:lnTo>
                  <a:lnTo>
                    <a:pt x="43" y="55"/>
                  </a:lnTo>
                  <a:lnTo>
                    <a:pt x="43" y="53"/>
                  </a:lnTo>
                  <a:lnTo>
                    <a:pt x="43" y="50"/>
                  </a:lnTo>
                  <a:lnTo>
                    <a:pt x="43" y="48"/>
                  </a:lnTo>
                  <a:lnTo>
                    <a:pt x="43" y="46"/>
                  </a:lnTo>
                  <a:lnTo>
                    <a:pt x="43" y="43"/>
                  </a:lnTo>
                  <a:lnTo>
                    <a:pt x="43" y="39"/>
                  </a:lnTo>
                  <a:lnTo>
                    <a:pt x="43" y="34"/>
                  </a:lnTo>
                  <a:lnTo>
                    <a:pt x="43" y="29"/>
                  </a:lnTo>
                  <a:lnTo>
                    <a:pt x="41" y="24"/>
                  </a:lnTo>
                  <a:lnTo>
                    <a:pt x="39" y="20"/>
                  </a:lnTo>
                  <a:lnTo>
                    <a:pt x="37" y="17"/>
                  </a:lnTo>
                  <a:lnTo>
                    <a:pt x="35" y="15"/>
                  </a:lnTo>
                  <a:lnTo>
                    <a:pt x="30" y="15"/>
                  </a:lnTo>
                  <a:lnTo>
                    <a:pt x="24" y="17"/>
                  </a:lnTo>
                  <a:lnTo>
                    <a:pt x="22" y="22"/>
                  </a:lnTo>
                  <a:lnTo>
                    <a:pt x="15" y="26"/>
                  </a:lnTo>
                  <a:lnTo>
                    <a:pt x="13" y="29"/>
                  </a:lnTo>
                  <a:lnTo>
                    <a:pt x="9" y="32"/>
                  </a:lnTo>
                  <a:lnTo>
                    <a:pt x="9" y="34"/>
                  </a:lnTo>
                  <a:lnTo>
                    <a:pt x="0" y="20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97"/>
            <p:cNvSpPr>
              <a:spLocks/>
            </p:cNvSpPr>
            <p:nvPr/>
          </p:nvSpPr>
          <p:spPr bwMode="auto">
            <a:xfrm>
              <a:off x="2336" y="1993"/>
              <a:ext cx="58" cy="52"/>
            </a:xfrm>
            <a:custGeom>
              <a:avLst/>
              <a:gdLst>
                <a:gd name="T0" fmla="*/ 19 w 58"/>
                <a:gd name="T1" fmla="*/ 0 h 52"/>
                <a:gd name="T2" fmla="*/ 19 w 58"/>
                <a:gd name="T3" fmla="*/ 0 h 52"/>
                <a:gd name="T4" fmla="*/ 15 w 58"/>
                <a:gd name="T5" fmla="*/ 4 h 52"/>
                <a:gd name="T6" fmla="*/ 10 w 58"/>
                <a:gd name="T7" fmla="*/ 7 h 52"/>
                <a:gd name="T8" fmla="*/ 4 w 58"/>
                <a:gd name="T9" fmla="*/ 14 h 52"/>
                <a:gd name="T10" fmla="*/ 0 w 58"/>
                <a:gd name="T11" fmla="*/ 21 h 52"/>
                <a:gd name="T12" fmla="*/ 0 w 58"/>
                <a:gd name="T13" fmla="*/ 30 h 52"/>
                <a:gd name="T14" fmla="*/ 0 w 58"/>
                <a:gd name="T15" fmla="*/ 36 h 52"/>
                <a:gd name="T16" fmla="*/ 6 w 58"/>
                <a:gd name="T17" fmla="*/ 45 h 52"/>
                <a:gd name="T18" fmla="*/ 15 w 58"/>
                <a:gd name="T19" fmla="*/ 50 h 52"/>
                <a:gd name="T20" fmla="*/ 23 w 58"/>
                <a:gd name="T21" fmla="*/ 52 h 52"/>
                <a:gd name="T22" fmla="*/ 32 w 58"/>
                <a:gd name="T23" fmla="*/ 52 h 52"/>
                <a:gd name="T24" fmla="*/ 40 w 58"/>
                <a:gd name="T25" fmla="*/ 50 h 52"/>
                <a:gd name="T26" fmla="*/ 47 w 58"/>
                <a:gd name="T27" fmla="*/ 47 h 52"/>
                <a:gd name="T28" fmla="*/ 51 w 58"/>
                <a:gd name="T29" fmla="*/ 43 h 52"/>
                <a:gd name="T30" fmla="*/ 55 w 58"/>
                <a:gd name="T31" fmla="*/ 42 h 52"/>
                <a:gd name="T32" fmla="*/ 58 w 58"/>
                <a:gd name="T33" fmla="*/ 42 h 52"/>
                <a:gd name="T34" fmla="*/ 53 w 58"/>
                <a:gd name="T35" fmla="*/ 31 h 52"/>
                <a:gd name="T36" fmla="*/ 51 w 58"/>
                <a:gd name="T37" fmla="*/ 31 h 52"/>
                <a:gd name="T38" fmla="*/ 47 w 58"/>
                <a:gd name="T39" fmla="*/ 33 h 52"/>
                <a:gd name="T40" fmla="*/ 43 w 58"/>
                <a:gd name="T41" fmla="*/ 35 h 52"/>
                <a:gd name="T42" fmla="*/ 36 w 58"/>
                <a:gd name="T43" fmla="*/ 36 h 52"/>
                <a:gd name="T44" fmla="*/ 30 w 58"/>
                <a:gd name="T45" fmla="*/ 38 h 52"/>
                <a:gd name="T46" fmla="*/ 23 w 58"/>
                <a:gd name="T47" fmla="*/ 38 h 52"/>
                <a:gd name="T48" fmla="*/ 19 w 58"/>
                <a:gd name="T49" fmla="*/ 35 h 52"/>
                <a:gd name="T50" fmla="*/ 17 w 58"/>
                <a:gd name="T51" fmla="*/ 31 h 52"/>
                <a:gd name="T52" fmla="*/ 15 w 58"/>
                <a:gd name="T53" fmla="*/ 23 h 52"/>
                <a:gd name="T54" fmla="*/ 17 w 58"/>
                <a:gd name="T55" fmla="*/ 19 h 52"/>
                <a:gd name="T56" fmla="*/ 19 w 58"/>
                <a:gd name="T57" fmla="*/ 14 h 52"/>
                <a:gd name="T58" fmla="*/ 23 w 58"/>
                <a:gd name="T59" fmla="*/ 11 h 52"/>
                <a:gd name="T60" fmla="*/ 32 w 58"/>
                <a:gd name="T61" fmla="*/ 7 h 52"/>
                <a:gd name="T62" fmla="*/ 34 w 58"/>
                <a:gd name="T63" fmla="*/ 6 h 52"/>
                <a:gd name="T64" fmla="*/ 19 w 58"/>
                <a:gd name="T65" fmla="*/ 0 h 52"/>
                <a:gd name="T66" fmla="*/ 19 w 58"/>
                <a:gd name="T67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8" h="52">
                  <a:moveTo>
                    <a:pt x="19" y="0"/>
                  </a:moveTo>
                  <a:lnTo>
                    <a:pt x="19" y="0"/>
                  </a:lnTo>
                  <a:lnTo>
                    <a:pt x="15" y="4"/>
                  </a:lnTo>
                  <a:lnTo>
                    <a:pt x="10" y="7"/>
                  </a:lnTo>
                  <a:lnTo>
                    <a:pt x="4" y="14"/>
                  </a:lnTo>
                  <a:lnTo>
                    <a:pt x="0" y="21"/>
                  </a:lnTo>
                  <a:lnTo>
                    <a:pt x="0" y="30"/>
                  </a:lnTo>
                  <a:lnTo>
                    <a:pt x="0" y="36"/>
                  </a:lnTo>
                  <a:lnTo>
                    <a:pt x="6" y="45"/>
                  </a:lnTo>
                  <a:lnTo>
                    <a:pt x="15" y="50"/>
                  </a:lnTo>
                  <a:lnTo>
                    <a:pt x="23" y="52"/>
                  </a:lnTo>
                  <a:lnTo>
                    <a:pt x="32" y="52"/>
                  </a:lnTo>
                  <a:lnTo>
                    <a:pt x="40" y="50"/>
                  </a:lnTo>
                  <a:lnTo>
                    <a:pt x="47" y="47"/>
                  </a:lnTo>
                  <a:lnTo>
                    <a:pt x="51" y="43"/>
                  </a:lnTo>
                  <a:lnTo>
                    <a:pt x="55" y="42"/>
                  </a:lnTo>
                  <a:lnTo>
                    <a:pt x="58" y="42"/>
                  </a:lnTo>
                  <a:lnTo>
                    <a:pt x="53" y="31"/>
                  </a:lnTo>
                  <a:lnTo>
                    <a:pt x="51" y="31"/>
                  </a:lnTo>
                  <a:lnTo>
                    <a:pt x="47" y="33"/>
                  </a:lnTo>
                  <a:lnTo>
                    <a:pt x="43" y="35"/>
                  </a:lnTo>
                  <a:lnTo>
                    <a:pt x="36" y="36"/>
                  </a:lnTo>
                  <a:lnTo>
                    <a:pt x="30" y="38"/>
                  </a:lnTo>
                  <a:lnTo>
                    <a:pt x="23" y="38"/>
                  </a:lnTo>
                  <a:lnTo>
                    <a:pt x="19" y="35"/>
                  </a:lnTo>
                  <a:lnTo>
                    <a:pt x="17" y="31"/>
                  </a:lnTo>
                  <a:lnTo>
                    <a:pt x="15" y="23"/>
                  </a:lnTo>
                  <a:lnTo>
                    <a:pt x="17" y="19"/>
                  </a:lnTo>
                  <a:lnTo>
                    <a:pt x="19" y="14"/>
                  </a:lnTo>
                  <a:lnTo>
                    <a:pt x="23" y="11"/>
                  </a:lnTo>
                  <a:lnTo>
                    <a:pt x="32" y="7"/>
                  </a:lnTo>
                  <a:lnTo>
                    <a:pt x="34" y="6"/>
                  </a:lnTo>
                  <a:lnTo>
                    <a:pt x="19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98"/>
            <p:cNvSpPr>
              <a:spLocks/>
            </p:cNvSpPr>
            <p:nvPr/>
          </p:nvSpPr>
          <p:spPr bwMode="auto">
            <a:xfrm>
              <a:off x="2353" y="1983"/>
              <a:ext cx="60" cy="57"/>
            </a:xfrm>
            <a:custGeom>
              <a:avLst/>
              <a:gdLst>
                <a:gd name="T0" fmla="*/ 0 w 60"/>
                <a:gd name="T1" fmla="*/ 10 h 57"/>
                <a:gd name="T2" fmla="*/ 0 w 60"/>
                <a:gd name="T3" fmla="*/ 9 h 57"/>
                <a:gd name="T4" fmla="*/ 2 w 60"/>
                <a:gd name="T5" fmla="*/ 7 h 57"/>
                <a:gd name="T6" fmla="*/ 8 w 60"/>
                <a:gd name="T7" fmla="*/ 5 h 57"/>
                <a:gd name="T8" fmla="*/ 17 w 60"/>
                <a:gd name="T9" fmla="*/ 4 h 57"/>
                <a:gd name="T10" fmla="*/ 23 w 60"/>
                <a:gd name="T11" fmla="*/ 0 h 57"/>
                <a:gd name="T12" fmla="*/ 32 w 60"/>
                <a:gd name="T13" fmla="*/ 0 h 57"/>
                <a:gd name="T14" fmla="*/ 41 w 60"/>
                <a:gd name="T15" fmla="*/ 0 h 57"/>
                <a:gd name="T16" fmla="*/ 49 w 60"/>
                <a:gd name="T17" fmla="*/ 4 h 57"/>
                <a:gd name="T18" fmla="*/ 56 w 60"/>
                <a:gd name="T19" fmla="*/ 7 h 57"/>
                <a:gd name="T20" fmla="*/ 60 w 60"/>
                <a:gd name="T21" fmla="*/ 14 h 57"/>
                <a:gd name="T22" fmla="*/ 60 w 60"/>
                <a:gd name="T23" fmla="*/ 21 h 57"/>
                <a:gd name="T24" fmla="*/ 58 w 60"/>
                <a:gd name="T25" fmla="*/ 29 h 57"/>
                <a:gd name="T26" fmla="*/ 54 w 60"/>
                <a:gd name="T27" fmla="*/ 36 h 57"/>
                <a:gd name="T28" fmla="*/ 49 w 60"/>
                <a:gd name="T29" fmla="*/ 43 h 57"/>
                <a:gd name="T30" fmla="*/ 45 w 60"/>
                <a:gd name="T31" fmla="*/ 50 h 57"/>
                <a:gd name="T32" fmla="*/ 41 w 60"/>
                <a:gd name="T33" fmla="*/ 53 h 57"/>
                <a:gd name="T34" fmla="*/ 34 w 60"/>
                <a:gd name="T35" fmla="*/ 57 h 57"/>
                <a:gd name="T36" fmla="*/ 30 w 60"/>
                <a:gd name="T37" fmla="*/ 57 h 57"/>
                <a:gd name="T38" fmla="*/ 28 w 60"/>
                <a:gd name="T39" fmla="*/ 55 h 57"/>
                <a:gd name="T40" fmla="*/ 28 w 60"/>
                <a:gd name="T41" fmla="*/ 53 h 57"/>
                <a:gd name="T42" fmla="*/ 26 w 60"/>
                <a:gd name="T43" fmla="*/ 50 h 57"/>
                <a:gd name="T44" fmla="*/ 26 w 60"/>
                <a:gd name="T45" fmla="*/ 48 h 57"/>
                <a:gd name="T46" fmla="*/ 26 w 60"/>
                <a:gd name="T47" fmla="*/ 46 h 57"/>
                <a:gd name="T48" fmla="*/ 30 w 60"/>
                <a:gd name="T49" fmla="*/ 45 h 57"/>
                <a:gd name="T50" fmla="*/ 32 w 60"/>
                <a:gd name="T51" fmla="*/ 41 h 57"/>
                <a:gd name="T52" fmla="*/ 36 w 60"/>
                <a:gd name="T53" fmla="*/ 36 h 57"/>
                <a:gd name="T54" fmla="*/ 38 w 60"/>
                <a:gd name="T55" fmla="*/ 31 h 57"/>
                <a:gd name="T56" fmla="*/ 43 w 60"/>
                <a:gd name="T57" fmla="*/ 26 h 57"/>
                <a:gd name="T58" fmla="*/ 43 w 60"/>
                <a:gd name="T59" fmla="*/ 21 h 57"/>
                <a:gd name="T60" fmla="*/ 41 w 60"/>
                <a:gd name="T61" fmla="*/ 17 h 57"/>
                <a:gd name="T62" fmla="*/ 34 w 60"/>
                <a:gd name="T63" fmla="*/ 14 h 57"/>
                <a:gd name="T64" fmla="*/ 30 w 60"/>
                <a:gd name="T65" fmla="*/ 14 h 57"/>
                <a:gd name="T66" fmla="*/ 23 w 60"/>
                <a:gd name="T67" fmla="*/ 14 h 57"/>
                <a:gd name="T68" fmla="*/ 17 w 60"/>
                <a:gd name="T69" fmla="*/ 17 h 57"/>
                <a:gd name="T70" fmla="*/ 10 w 60"/>
                <a:gd name="T71" fmla="*/ 19 h 57"/>
                <a:gd name="T72" fmla="*/ 6 w 60"/>
                <a:gd name="T73" fmla="*/ 22 h 57"/>
                <a:gd name="T74" fmla="*/ 2 w 60"/>
                <a:gd name="T75" fmla="*/ 24 h 57"/>
                <a:gd name="T76" fmla="*/ 2 w 60"/>
                <a:gd name="T77" fmla="*/ 26 h 57"/>
                <a:gd name="T78" fmla="*/ 0 w 60"/>
                <a:gd name="T79" fmla="*/ 10 h 57"/>
                <a:gd name="T80" fmla="*/ 0 w 60"/>
                <a:gd name="T81" fmla="*/ 1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0" h="57">
                  <a:moveTo>
                    <a:pt x="0" y="10"/>
                  </a:moveTo>
                  <a:lnTo>
                    <a:pt x="0" y="9"/>
                  </a:lnTo>
                  <a:lnTo>
                    <a:pt x="2" y="7"/>
                  </a:lnTo>
                  <a:lnTo>
                    <a:pt x="8" y="5"/>
                  </a:lnTo>
                  <a:lnTo>
                    <a:pt x="17" y="4"/>
                  </a:lnTo>
                  <a:lnTo>
                    <a:pt x="23" y="0"/>
                  </a:lnTo>
                  <a:lnTo>
                    <a:pt x="32" y="0"/>
                  </a:lnTo>
                  <a:lnTo>
                    <a:pt x="41" y="0"/>
                  </a:lnTo>
                  <a:lnTo>
                    <a:pt x="49" y="4"/>
                  </a:lnTo>
                  <a:lnTo>
                    <a:pt x="56" y="7"/>
                  </a:lnTo>
                  <a:lnTo>
                    <a:pt x="60" y="14"/>
                  </a:lnTo>
                  <a:lnTo>
                    <a:pt x="60" y="21"/>
                  </a:lnTo>
                  <a:lnTo>
                    <a:pt x="58" y="29"/>
                  </a:lnTo>
                  <a:lnTo>
                    <a:pt x="54" y="36"/>
                  </a:lnTo>
                  <a:lnTo>
                    <a:pt x="49" y="43"/>
                  </a:lnTo>
                  <a:lnTo>
                    <a:pt x="45" y="50"/>
                  </a:lnTo>
                  <a:lnTo>
                    <a:pt x="41" y="53"/>
                  </a:lnTo>
                  <a:lnTo>
                    <a:pt x="34" y="57"/>
                  </a:lnTo>
                  <a:lnTo>
                    <a:pt x="30" y="57"/>
                  </a:lnTo>
                  <a:lnTo>
                    <a:pt x="28" y="55"/>
                  </a:lnTo>
                  <a:lnTo>
                    <a:pt x="28" y="53"/>
                  </a:lnTo>
                  <a:lnTo>
                    <a:pt x="26" y="50"/>
                  </a:lnTo>
                  <a:lnTo>
                    <a:pt x="26" y="48"/>
                  </a:lnTo>
                  <a:lnTo>
                    <a:pt x="26" y="46"/>
                  </a:lnTo>
                  <a:lnTo>
                    <a:pt x="30" y="45"/>
                  </a:lnTo>
                  <a:lnTo>
                    <a:pt x="32" y="41"/>
                  </a:lnTo>
                  <a:lnTo>
                    <a:pt x="36" y="36"/>
                  </a:lnTo>
                  <a:lnTo>
                    <a:pt x="38" y="31"/>
                  </a:lnTo>
                  <a:lnTo>
                    <a:pt x="43" y="26"/>
                  </a:lnTo>
                  <a:lnTo>
                    <a:pt x="43" y="21"/>
                  </a:lnTo>
                  <a:lnTo>
                    <a:pt x="41" y="17"/>
                  </a:lnTo>
                  <a:lnTo>
                    <a:pt x="34" y="14"/>
                  </a:lnTo>
                  <a:lnTo>
                    <a:pt x="30" y="14"/>
                  </a:lnTo>
                  <a:lnTo>
                    <a:pt x="23" y="14"/>
                  </a:lnTo>
                  <a:lnTo>
                    <a:pt x="17" y="17"/>
                  </a:lnTo>
                  <a:lnTo>
                    <a:pt x="10" y="19"/>
                  </a:lnTo>
                  <a:lnTo>
                    <a:pt x="6" y="22"/>
                  </a:lnTo>
                  <a:lnTo>
                    <a:pt x="2" y="24"/>
                  </a:lnTo>
                  <a:lnTo>
                    <a:pt x="2" y="26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99"/>
            <p:cNvSpPr>
              <a:spLocks/>
            </p:cNvSpPr>
            <p:nvPr/>
          </p:nvSpPr>
          <p:spPr bwMode="auto">
            <a:xfrm>
              <a:off x="2394" y="2041"/>
              <a:ext cx="56" cy="53"/>
            </a:xfrm>
            <a:custGeom>
              <a:avLst/>
              <a:gdLst>
                <a:gd name="T0" fmla="*/ 30 w 56"/>
                <a:gd name="T1" fmla="*/ 0 h 53"/>
                <a:gd name="T2" fmla="*/ 28 w 56"/>
                <a:gd name="T3" fmla="*/ 0 h 53"/>
                <a:gd name="T4" fmla="*/ 23 w 56"/>
                <a:gd name="T5" fmla="*/ 4 h 53"/>
                <a:gd name="T6" fmla="*/ 17 w 56"/>
                <a:gd name="T7" fmla="*/ 7 h 53"/>
                <a:gd name="T8" fmla="*/ 10 w 56"/>
                <a:gd name="T9" fmla="*/ 12 h 53"/>
                <a:gd name="T10" fmla="*/ 4 w 56"/>
                <a:gd name="T11" fmla="*/ 19 h 53"/>
                <a:gd name="T12" fmla="*/ 2 w 56"/>
                <a:gd name="T13" fmla="*/ 26 h 53"/>
                <a:gd name="T14" fmla="*/ 0 w 56"/>
                <a:gd name="T15" fmla="*/ 29 h 53"/>
                <a:gd name="T16" fmla="*/ 0 w 56"/>
                <a:gd name="T17" fmla="*/ 33 h 53"/>
                <a:gd name="T18" fmla="*/ 2 w 56"/>
                <a:gd name="T19" fmla="*/ 38 h 53"/>
                <a:gd name="T20" fmla="*/ 6 w 56"/>
                <a:gd name="T21" fmla="*/ 43 h 53"/>
                <a:gd name="T22" fmla="*/ 10 w 56"/>
                <a:gd name="T23" fmla="*/ 48 h 53"/>
                <a:gd name="T24" fmla="*/ 19 w 56"/>
                <a:gd name="T25" fmla="*/ 52 h 53"/>
                <a:gd name="T26" fmla="*/ 28 w 56"/>
                <a:gd name="T27" fmla="*/ 53 h 53"/>
                <a:gd name="T28" fmla="*/ 36 w 56"/>
                <a:gd name="T29" fmla="*/ 53 h 53"/>
                <a:gd name="T30" fmla="*/ 43 w 56"/>
                <a:gd name="T31" fmla="*/ 50 h 53"/>
                <a:gd name="T32" fmla="*/ 49 w 56"/>
                <a:gd name="T33" fmla="*/ 48 h 53"/>
                <a:gd name="T34" fmla="*/ 56 w 56"/>
                <a:gd name="T35" fmla="*/ 47 h 53"/>
                <a:gd name="T36" fmla="*/ 56 w 56"/>
                <a:gd name="T37" fmla="*/ 47 h 53"/>
                <a:gd name="T38" fmla="*/ 56 w 56"/>
                <a:gd name="T39" fmla="*/ 35 h 53"/>
                <a:gd name="T40" fmla="*/ 53 w 56"/>
                <a:gd name="T41" fmla="*/ 35 h 53"/>
                <a:gd name="T42" fmla="*/ 49 w 56"/>
                <a:gd name="T43" fmla="*/ 36 h 53"/>
                <a:gd name="T44" fmla="*/ 43 w 56"/>
                <a:gd name="T45" fmla="*/ 38 h 53"/>
                <a:gd name="T46" fmla="*/ 38 w 56"/>
                <a:gd name="T47" fmla="*/ 40 h 53"/>
                <a:gd name="T48" fmla="*/ 32 w 56"/>
                <a:gd name="T49" fmla="*/ 38 h 53"/>
                <a:gd name="T50" fmla="*/ 25 w 56"/>
                <a:gd name="T51" fmla="*/ 38 h 53"/>
                <a:gd name="T52" fmla="*/ 21 w 56"/>
                <a:gd name="T53" fmla="*/ 35 h 53"/>
                <a:gd name="T54" fmla="*/ 21 w 56"/>
                <a:gd name="T55" fmla="*/ 29 h 53"/>
                <a:gd name="T56" fmla="*/ 21 w 56"/>
                <a:gd name="T57" fmla="*/ 23 h 53"/>
                <a:gd name="T58" fmla="*/ 23 w 56"/>
                <a:gd name="T59" fmla="*/ 19 h 53"/>
                <a:gd name="T60" fmla="*/ 28 w 56"/>
                <a:gd name="T61" fmla="*/ 14 h 53"/>
                <a:gd name="T62" fmla="*/ 30 w 56"/>
                <a:gd name="T63" fmla="*/ 12 h 53"/>
                <a:gd name="T64" fmla="*/ 36 w 56"/>
                <a:gd name="T65" fmla="*/ 11 h 53"/>
                <a:gd name="T66" fmla="*/ 41 w 56"/>
                <a:gd name="T67" fmla="*/ 11 h 53"/>
                <a:gd name="T68" fmla="*/ 30 w 56"/>
                <a:gd name="T69" fmla="*/ 0 h 53"/>
                <a:gd name="T70" fmla="*/ 30 w 56"/>
                <a:gd name="T71" fmla="*/ 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6" h="53">
                  <a:moveTo>
                    <a:pt x="30" y="0"/>
                  </a:moveTo>
                  <a:lnTo>
                    <a:pt x="28" y="0"/>
                  </a:lnTo>
                  <a:lnTo>
                    <a:pt x="23" y="4"/>
                  </a:lnTo>
                  <a:lnTo>
                    <a:pt x="17" y="7"/>
                  </a:lnTo>
                  <a:lnTo>
                    <a:pt x="10" y="12"/>
                  </a:lnTo>
                  <a:lnTo>
                    <a:pt x="4" y="19"/>
                  </a:lnTo>
                  <a:lnTo>
                    <a:pt x="2" y="26"/>
                  </a:lnTo>
                  <a:lnTo>
                    <a:pt x="0" y="29"/>
                  </a:lnTo>
                  <a:lnTo>
                    <a:pt x="0" y="33"/>
                  </a:lnTo>
                  <a:lnTo>
                    <a:pt x="2" y="38"/>
                  </a:lnTo>
                  <a:lnTo>
                    <a:pt x="6" y="43"/>
                  </a:lnTo>
                  <a:lnTo>
                    <a:pt x="10" y="48"/>
                  </a:lnTo>
                  <a:lnTo>
                    <a:pt x="19" y="52"/>
                  </a:lnTo>
                  <a:lnTo>
                    <a:pt x="28" y="53"/>
                  </a:lnTo>
                  <a:lnTo>
                    <a:pt x="36" y="53"/>
                  </a:lnTo>
                  <a:lnTo>
                    <a:pt x="43" y="50"/>
                  </a:lnTo>
                  <a:lnTo>
                    <a:pt x="49" y="48"/>
                  </a:lnTo>
                  <a:lnTo>
                    <a:pt x="56" y="47"/>
                  </a:lnTo>
                  <a:lnTo>
                    <a:pt x="56" y="47"/>
                  </a:lnTo>
                  <a:lnTo>
                    <a:pt x="56" y="35"/>
                  </a:lnTo>
                  <a:lnTo>
                    <a:pt x="53" y="35"/>
                  </a:lnTo>
                  <a:lnTo>
                    <a:pt x="49" y="36"/>
                  </a:lnTo>
                  <a:lnTo>
                    <a:pt x="43" y="38"/>
                  </a:lnTo>
                  <a:lnTo>
                    <a:pt x="38" y="40"/>
                  </a:lnTo>
                  <a:lnTo>
                    <a:pt x="32" y="38"/>
                  </a:lnTo>
                  <a:lnTo>
                    <a:pt x="25" y="38"/>
                  </a:lnTo>
                  <a:lnTo>
                    <a:pt x="21" y="35"/>
                  </a:lnTo>
                  <a:lnTo>
                    <a:pt x="21" y="29"/>
                  </a:lnTo>
                  <a:lnTo>
                    <a:pt x="21" y="23"/>
                  </a:lnTo>
                  <a:lnTo>
                    <a:pt x="23" y="19"/>
                  </a:lnTo>
                  <a:lnTo>
                    <a:pt x="28" y="14"/>
                  </a:lnTo>
                  <a:lnTo>
                    <a:pt x="30" y="12"/>
                  </a:lnTo>
                  <a:lnTo>
                    <a:pt x="36" y="11"/>
                  </a:lnTo>
                  <a:lnTo>
                    <a:pt x="41" y="11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100"/>
            <p:cNvSpPr>
              <a:spLocks/>
            </p:cNvSpPr>
            <p:nvPr/>
          </p:nvSpPr>
          <p:spPr bwMode="auto">
            <a:xfrm>
              <a:off x="2419" y="2038"/>
              <a:ext cx="54" cy="51"/>
            </a:xfrm>
            <a:custGeom>
              <a:avLst/>
              <a:gdLst>
                <a:gd name="T0" fmla="*/ 3 w 54"/>
                <a:gd name="T1" fmla="*/ 3 h 51"/>
                <a:gd name="T2" fmla="*/ 3 w 54"/>
                <a:gd name="T3" fmla="*/ 3 h 51"/>
                <a:gd name="T4" fmla="*/ 5 w 54"/>
                <a:gd name="T5" fmla="*/ 2 h 51"/>
                <a:gd name="T6" fmla="*/ 7 w 54"/>
                <a:gd name="T7" fmla="*/ 0 h 51"/>
                <a:gd name="T8" fmla="*/ 13 w 54"/>
                <a:gd name="T9" fmla="*/ 0 h 51"/>
                <a:gd name="T10" fmla="*/ 18 w 54"/>
                <a:gd name="T11" fmla="*/ 0 h 51"/>
                <a:gd name="T12" fmla="*/ 26 w 54"/>
                <a:gd name="T13" fmla="*/ 0 h 51"/>
                <a:gd name="T14" fmla="*/ 33 w 54"/>
                <a:gd name="T15" fmla="*/ 2 h 51"/>
                <a:gd name="T16" fmla="*/ 43 w 54"/>
                <a:gd name="T17" fmla="*/ 5 h 51"/>
                <a:gd name="T18" fmla="*/ 50 w 54"/>
                <a:gd name="T19" fmla="*/ 9 h 51"/>
                <a:gd name="T20" fmla="*/ 54 w 54"/>
                <a:gd name="T21" fmla="*/ 15 h 51"/>
                <a:gd name="T22" fmla="*/ 54 w 54"/>
                <a:gd name="T23" fmla="*/ 22 h 51"/>
                <a:gd name="T24" fmla="*/ 52 w 54"/>
                <a:gd name="T25" fmla="*/ 29 h 51"/>
                <a:gd name="T26" fmla="*/ 46 w 54"/>
                <a:gd name="T27" fmla="*/ 36 h 51"/>
                <a:gd name="T28" fmla="*/ 41 w 54"/>
                <a:gd name="T29" fmla="*/ 43 h 51"/>
                <a:gd name="T30" fmla="*/ 35 w 54"/>
                <a:gd name="T31" fmla="*/ 48 h 51"/>
                <a:gd name="T32" fmla="*/ 31 w 54"/>
                <a:gd name="T33" fmla="*/ 51 h 51"/>
                <a:gd name="T34" fmla="*/ 24 w 54"/>
                <a:gd name="T35" fmla="*/ 51 h 51"/>
                <a:gd name="T36" fmla="*/ 20 w 54"/>
                <a:gd name="T37" fmla="*/ 51 h 51"/>
                <a:gd name="T38" fmla="*/ 16 w 54"/>
                <a:gd name="T39" fmla="*/ 50 h 51"/>
                <a:gd name="T40" fmla="*/ 16 w 54"/>
                <a:gd name="T41" fmla="*/ 48 h 51"/>
                <a:gd name="T42" fmla="*/ 16 w 54"/>
                <a:gd name="T43" fmla="*/ 43 h 51"/>
                <a:gd name="T44" fmla="*/ 16 w 54"/>
                <a:gd name="T45" fmla="*/ 41 h 51"/>
                <a:gd name="T46" fmla="*/ 20 w 54"/>
                <a:gd name="T47" fmla="*/ 38 h 51"/>
                <a:gd name="T48" fmla="*/ 28 w 54"/>
                <a:gd name="T49" fmla="*/ 32 h 51"/>
                <a:gd name="T50" fmla="*/ 37 w 54"/>
                <a:gd name="T51" fmla="*/ 26 h 51"/>
                <a:gd name="T52" fmla="*/ 41 w 54"/>
                <a:gd name="T53" fmla="*/ 19 h 51"/>
                <a:gd name="T54" fmla="*/ 37 w 54"/>
                <a:gd name="T55" fmla="*/ 15 h 51"/>
                <a:gd name="T56" fmla="*/ 33 w 54"/>
                <a:gd name="T57" fmla="*/ 14 h 51"/>
                <a:gd name="T58" fmla="*/ 26 w 54"/>
                <a:gd name="T59" fmla="*/ 14 h 51"/>
                <a:gd name="T60" fmla="*/ 20 w 54"/>
                <a:gd name="T61" fmla="*/ 15 h 51"/>
                <a:gd name="T62" fmla="*/ 11 w 54"/>
                <a:gd name="T63" fmla="*/ 15 h 51"/>
                <a:gd name="T64" fmla="*/ 5 w 54"/>
                <a:gd name="T65" fmla="*/ 17 h 51"/>
                <a:gd name="T66" fmla="*/ 0 w 54"/>
                <a:gd name="T67" fmla="*/ 19 h 51"/>
                <a:gd name="T68" fmla="*/ 0 w 54"/>
                <a:gd name="T69" fmla="*/ 20 h 51"/>
                <a:gd name="T70" fmla="*/ 3 w 54"/>
                <a:gd name="T71" fmla="*/ 3 h 51"/>
                <a:gd name="T72" fmla="*/ 3 w 54"/>
                <a:gd name="T73" fmla="*/ 3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4" h="51">
                  <a:moveTo>
                    <a:pt x="3" y="3"/>
                  </a:moveTo>
                  <a:lnTo>
                    <a:pt x="3" y="3"/>
                  </a:lnTo>
                  <a:lnTo>
                    <a:pt x="5" y="2"/>
                  </a:lnTo>
                  <a:lnTo>
                    <a:pt x="7" y="0"/>
                  </a:lnTo>
                  <a:lnTo>
                    <a:pt x="13" y="0"/>
                  </a:lnTo>
                  <a:lnTo>
                    <a:pt x="18" y="0"/>
                  </a:lnTo>
                  <a:lnTo>
                    <a:pt x="26" y="0"/>
                  </a:lnTo>
                  <a:lnTo>
                    <a:pt x="33" y="2"/>
                  </a:lnTo>
                  <a:lnTo>
                    <a:pt x="43" y="5"/>
                  </a:lnTo>
                  <a:lnTo>
                    <a:pt x="50" y="9"/>
                  </a:lnTo>
                  <a:lnTo>
                    <a:pt x="54" y="15"/>
                  </a:lnTo>
                  <a:lnTo>
                    <a:pt x="54" y="22"/>
                  </a:lnTo>
                  <a:lnTo>
                    <a:pt x="52" y="29"/>
                  </a:lnTo>
                  <a:lnTo>
                    <a:pt x="46" y="36"/>
                  </a:lnTo>
                  <a:lnTo>
                    <a:pt x="41" y="43"/>
                  </a:lnTo>
                  <a:lnTo>
                    <a:pt x="35" y="48"/>
                  </a:lnTo>
                  <a:lnTo>
                    <a:pt x="31" y="51"/>
                  </a:lnTo>
                  <a:lnTo>
                    <a:pt x="24" y="51"/>
                  </a:lnTo>
                  <a:lnTo>
                    <a:pt x="20" y="51"/>
                  </a:lnTo>
                  <a:lnTo>
                    <a:pt x="16" y="50"/>
                  </a:lnTo>
                  <a:lnTo>
                    <a:pt x="16" y="48"/>
                  </a:lnTo>
                  <a:lnTo>
                    <a:pt x="16" y="43"/>
                  </a:lnTo>
                  <a:lnTo>
                    <a:pt x="16" y="41"/>
                  </a:lnTo>
                  <a:lnTo>
                    <a:pt x="20" y="38"/>
                  </a:lnTo>
                  <a:lnTo>
                    <a:pt x="28" y="32"/>
                  </a:lnTo>
                  <a:lnTo>
                    <a:pt x="37" y="26"/>
                  </a:lnTo>
                  <a:lnTo>
                    <a:pt x="41" y="19"/>
                  </a:lnTo>
                  <a:lnTo>
                    <a:pt x="37" y="15"/>
                  </a:lnTo>
                  <a:lnTo>
                    <a:pt x="33" y="14"/>
                  </a:lnTo>
                  <a:lnTo>
                    <a:pt x="26" y="14"/>
                  </a:lnTo>
                  <a:lnTo>
                    <a:pt x="20" y="15"/>
                  </a:lnTo>
                  <a:lnTo>
                    <a:pt x="11" y="15"/>
                  </a:lnTo>
                  <a:lnTo>
                    <a:pt x="5" y="17"/>
                  </a:lnTo>
                  <a:lnTo>
                    <a:pt x="0" y="19"/>
                  </a:lnTo>
                  <a:lnTo>
                    <a:pt x="0" y="20"/>
                  </a:lnTo>
                  <a:lnTo>
                    <a:pt x="3" y="3"/>
                  </a:lnTo>
                  <a:lnTo>
                    <a:pt x="3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101"/>
            <p:cNvSpPr>
              <a:spLocks/>
            </p:cNvSpPr>
            <p:nvPr/>
          </p:nvSpPr>
          <p:spPr bwMode="auto">
            <a:xfrm>
              <a:off x="2409" y="2124"/>
              <a:ext cx="62" cy="51"/>
            </a:xfrm>
            <a:custGeom>
              <a:avLst/>
              <a:gdLst>
                <a:gd name="T0" fmla="*/ 53 w 62"/>
                <a:gd name="T1" fmla="*/ 1 h 51"/>
                <a:gd name="T2" fmla="*/ 49 w 62"/>
                <a:gd name="T3" fmla="*/ 0 h 51"/>
                <a:gd name="T4" fmla="*/ 45 w 62"/>
                <a:gd name="T5" fmla="*/ 0 h 51"/>
                <a:gd name="T6" fmla="*/ 36 w 62"/>
                <a:gd name="T7" fmla="*/ 0 h 51"/>
                <a:gd name="T8" fmla="*/ 28 w 62"/>
                <a:gd name="T9" fmla="*/ 1 h 51"/>
                <a:gd name="T10" fmla="*/ 19 w 62"/>
                <a:gd name="T11" fmla="*/ 3 h 51"/>
                <a:gd name="T12" fmla="*/ 10 w 62"/>
                <a:gd name="T13" fmla="*/ 8 h 51"/>
                <a:gd name="T14" fmla="*/ 6 w 62"/>
                <a:gd name="T15" fmla="*/ 10 h 51"/>
                <a:gd name="T16" fmla="*/ 4 w 62"/>
                <a:gd name="T17" fmla="*/ 13 h 51"/>
                <a:gd name="T18" fmla="*/ 2 w 62"/>
                <a:gd name="T19" fmla="*/ 17 h 51"/>
                <a:gd name="T20" fmla="*/ 2 w 62"/>
                <a:gd name="T21" fmla="*/ 22 h 51"/>
                <a:gd name="T22" fmla="*/ 0 w 62"/>
                <a:gd name="T23" fmla="*/ 25 h 51"/>
                <a:gd name="T24" fmla="*/ 2 w 62"/>
                <a:gd name="T25" fmla="*/ 30 h 51"/>
                <a:gd name="T26" fmla="*/ 2 w 62"/>
                <a:gd name="T27" fmla="*/ 34 h 51"/>
                <a:gd name="T28" fmla="*/ 4 w 62"/>
                <a:gd name="T29" fmla="*/ 37 h 51"/>
                <a:gd name="T30" fmla="*/ 10 w 62"/>
                <a:gd name="T31" fmla="*/ 41 h 51"/>
                <a:gd name="T32" fmla="*/ 19 w 62"/>
                <a:gd name="T33" fmla="*/ 46 h 51"/>
                <a:gd name="T34" fmla="*/ 26 w 62"/>
                <a:gd name="T35" fmla="*/ 47 h 51"/>
                <a:gd name="T36" fmla="*/ 32 w 62"/>
                <a:gd name="T37" fmla="*/ 49 h 51"/>
                <a:gd name="T38" fmla="*/ 36 w 62"/>
                <a:gd name="T39" fmla="*/ 49 h 51"/>
                <a:gd name="T40" fmla="*/ 41 w 62"/>
                <a:gd name="T41" fmla="*/ 51 h 51"/>
                <a:gd name="T42" fmla="*/ 53 w 62"/>
                <a:gd name="T43" fmla="*/ 37 h 51"/>
                <a:gd name="T44" fmla="*/ 49 w 62"/>
                <a:gd name="T45" fmla="*/ 36 h 51"/>
                <a:gd name="T46" fmla="*/ 45 w 62"/>
                <a:gd name="T47" fmla="*/ 36 h 51"/>
                <a:gd name="T48" fmla="*/ 38 w 62"/>
                <a:gd name="T49" fmla="*/ 36 h 51"/>
                <a:gd name="T50" fmla="*/ 32 w 62"/>
                <a:gd name="T51" fmla="*/ 36 h 51"/>
                <a:gd name="T52" fmla="*/ 23 w 62"/>
                <a:gd name="T53" fmla="*/ 32 h 51"/>
                <a:gd name="T54" fmla="*/ 19 w 62"/>
                <a:gd name="T55" fmla="*/ 30 h 51"/>
                <a:gd name="T56" fmla="*/ 17 w 62"/>
                <a:gd name="T57" fmla="*/ 25 h 51"/>
                <a:gd name="T58" fmla="*/ 21 w 62"/>
                <a:gd name="T59" fmla="*/ 20 h 51"/>
                <a:gd name="T60" fmla="*/ 26 w 62"/>
                <a:gd name="T61" fmla="*/ 15 h 51"/>
                <a:gd name="T62" fmla="*/ 34 w 62"/>
                <a:gd name="T63" fmla="*/ 13 h 51"/>
                <a:gd name="T64" fmla="*/ 41 w 62"/>
                <a:gd name="T65" fmla="*/ 12 h 51"/>
                <a:gd name="T66" fmla="*/ 47 w 62"/>
                <a:gd name="T67" fmla="*/ 12 h 51"/>
                <a:gd name="T68" fmla="*/ 51 w 62"/>
                <a:gd name="T69" fmla="*/ 12 h 51"/>
                <a:gd name="T70" fmla="*/ 58 w 62"/>
                <a:gd name="T71" fmla="*/ 13 h 51"/>
                <a:gd name="T72" fmla="*/ 60 w 62"/>
                <a:gd name="T73" fmla="*/ 13 h 51"/>
                <a:gd name="T74" fmla="*/ 62 w 62"/>
                <a:gd name="T75" fmla="*/ 15 h 51"/>
                <a:gd name="T76" fmla="*/ 53 w 62"/>
                <a:gd name="T77" fmla="*/ 1 h 51"/>
                <a:gd name="T78" fmla="*/ 53 w 62"/>
                <a:gd name="T79" fmla="*/ 1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62" h="51">
                  <a:moveTo>
                    <a:pt x="53" y="1"/>
                  </a:moveTo>
                  <a:lnTo>
                    <a:pt x="49" y="0"/>
                  </a:lnTo>
                  <a:lnTo>
                    <a:pt x="45" y="0"/>
                  </a:lnTo>
                  <a:lnTo>
                    <a:pt x="36" y="0"/>
                  </a:lnTo>
                  <a:lnTo>
                    <a:pt x="28" y="1"/>
                  </a:lnTo>
                  <a:lnTo>
                    <a:pt x="19" y="3"/>
                  </a:lnTo>
                  <a:lnTo>
                    <a:pt x="10" y="8"/>
                  </a:lnTo>
                  <a:lnTo>
                    <a:pt x="6" y="10"/>
                  </a:lnTo>
                  <a:lnTo>
                    <a:pt x="4" y="13"/>
                  </a:lnTo>
                  <a:lnTo>
                    <a:pt x="2" y="17"/>
                  </a:lnTo>
                  <a:lnTo>
                    <a:pt x="2" y="22"/>
                  </a:lnTo>
                  <a:lnTo>
                    <a:pt x="0" y="25"/>
                  </a:lnTo>
                  <a:lnTo>
                    <a:pt x="2" y="30"/>
                  </a:lnTo>
                  <a:lnTo>
                    <a:pt x="2" y="34"/>
                  </a:lnTo>
                  <a:lnTo>
                    <a:pt x="4" y="37"/>
                  </a:lnTo>
                  <a:lnTo>
                    <a:pt x="10" y="41"/>
                  </a:lnTo>
                  <a:lnTo>
                    <a:pt x="19" y="46"/>
                  </a:lnTo>
                  <a:lnTo>
                    <a:pt x="26" y="47"/>
                  </a:lnTo>
                  <a:lnTo>
                    <a:pt x="32" y="49"/>
                  </a:lnTo>
                  <a:lnTo>
                    <a:pt x="36" y="49"/>
                  </a:lnTo>
                  <a:lnTo>
                    <a:pt x="41" y="51"/>
                  </a:lnTo>
                  <a:lnTo>
                    <a:pt x="53" y="37"/>
                  </a:lnTo>
                  <a:lnTo>
                    <a:pt x="49" y="36"/>
                  </a:lnTo>
                  <a:lnTo>
                    <a:pt x="45" y="36"/>
                  </a:lnTo>
                  <a:lnTo>
                    <a:pt x="38" y="36"/>
                  </a:lnTo>
                  <a:lnTo>
                    <a:pt x="32" y="36"/>
                  </a:lnTo>
                  <a:lnTo>
                    <a:pt x="23" y="32"/>
                  </a:lnTo>
                  <a:lnTo>
                    <a:pt x="19" y="30"/>
                  </a:lnTo>
                  <a:lnTo>
                    <a:pt x="17" y="25"/>
                  </a:lnTo>
                  <a:lnTo>
                    <a:pt x="21" y="20"/>
                  </a:lnTo>
                  <a:lnTo>
                    <a:pt x="26" y="15"/>
                  </a:lnTo>
                  <a:lnTo>
                    <a:pt x="34" y="13"/>
                  </a:lnTo>
                  <a:lnTo>
                    <a:pt x="41" y="12"/>
                  </a:lnTo>
                  <a:lnTo>
                    <a:pt x="47" y="12"/>
                  </a:lnTo>
                  <a:lnTo>
                    <a:pt x="51" y="12"/>
                  </a:lnTo>
                  <a:lnTo>
                    <a:pt x="58" y="13"/>
                  </a:lnTo>
                  <a:lnTo>
                    <a:pt x="60" y="13"/>
                  </a:lnTo>
                  <a:lnTo>
                    <a:pt x="62" y="15"/>
                  </a:lnTo>
                  <a:lnTo>
                    <a:pt x="53" y="1"/>
                  </a:lnTo>
                  <a:lnTo>
                    <a:pt x="53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102"/>
            <p:cNvSpPr>
              <a:spLocks/>
            </p:cNvSpPr>
            <p:nvPr/>
          </p:nvSpPr>
          <p:spPr bwMode="auto">
            <a:xfrm>
              <a:off x="2435" y="2124"/>
              <a:ext cx="60" cy="49"/>
            </a:xfrm>
            <a:custGeom>
              <a:avLst/>
              <a:gdLst>
                <a:gd name="T0" fmla="*/ 25 w 60"/>
                <a:gd name="T1" fmla="*/ 0 h 49"/>
                <a:gd name="T2" fmla="*/ 25 w 60"/>
                <a:gd name="T3" fmla="*/ 0 h 49"/>
                <a:gd name="T4" fmla="*/ 30 w 60"/>
                <a:gd name="T5" fmla="*/ 0 h 49"/>
                <a:gd name="T6" fmla="*/ 34 w 60"/>
                <a:gd name="T7" fmla="*/ 1 h 49"/>
                <a:gd name="T8" fmla="*/ 40 w 60"/>
                <a:gd name="T9" fmla="*/ 5 h 49"/>
                <a:gd name="T10" fmla="*/ 45 w 60"/>
                <a:gd name="T11" fmla="*/ 8 h 49"/>
                <a:gd name="T12" fmla="*/ 55 w 60"/>
                <a:gd name="T13" fmla="*/ 15 h 49"/>
                <a:gd name="T14" fmla="*/ 60 w 60"/>
                <a:gd name="T15" fmla="*/ 20 h 49"/>
                <a:gd name="T16" fmla="*/ 60 w 60"/>
                <a:gd name="T17" fmla="*/ 27 h 49"/>
                <a:gd name="T18" fmla="*/ 53 w 60"/>
                <a:gd name="T19" fmla="*/ 34 h 49"/>
                <a:gd name="T20" fmla="*/ 45 w 60"/>
                <a:gd name="T21" fmla="*/ 39 h 49"/>
                <a:gd name="T22" fmla="*/ 40 w 60"/>
                <a:gd name="T23" fmla="*/ 41 h 49"/>
                <a:gd name="T24" fmla="*/ 36 w 60"/>
                <a:gd name="T25" fmla="*/ 42 h 49"/>
                <a:gd name="T26" fmla="*/ 30 w 60"/>
                <a:gd name="T27" fmla="*/ 44 h 49"/>
                <a:gd name="T28" fmla="*/ 25 w 60"/>
                <a:gd name="T29" fmla="*/ 47 h 49"/>
                <a:gd name="T30" fmla="*/ 15 w 60"/>
                <a:gd name="T31" fmla="*/ 49 h 49"/>
                <a:gd name="T32" fmla="*/ 8 w 60"/>
                <a:gd name="T33" fmla="*/ 49 h 49"/>
                <a:gd name="T34" fmla="*/ 2 w 60"/>
                <a:gd name="T35" fmla="*/ 47 h 49"/>
                <a:gd name="T36" fmla="*/ 0 w 60"/>
                <a:gd name="T37" fmla="*/ 46 h 49"/>
                <a:gd name="T38" fmla="*/ 0 w 60"/>
                <a:gd name="T39" fmla="*/ 44 h 49"/>
                <a:gd name="T40" fmla="*/ 0 w 60"/>
                <a:gd name="T41" fmla="*/ 44 h 49"/>
                <a:gd name="T42" fmla="*/ 6 w 60"/>
                <a:gd name="T43" fmla="*/ 41 h 49"/>
                <a:gd name="T44" fmla="*/ 8 w 60"/>
                <a:gd name="T45" fmla="*/ 41 h 49"/>
                <a:gd name="T46" fmla="*/ 10 w 60"/>
                <a:gd name="T47" fmla="*/ 41 h 49"/>
                <a:gd name="T48" fmla="*/ 21 w 60"/>
                <a:gd name="T49" fmla="*/ 37 h 49"/>
                <a:gd name="T50" fmla="*/ 25 w 60"/>
                <a:gd name="T51" fmla="*/ 36 h 49"/>
                <a:gd name="T52" fmla="*/ 30 w 60"/>
                <a:gd name="T53" fmla="*/ 32 h 49"/>
                <a:gd name="T54" fmla="*/ 34 w 60"/>
                <a:gd name="T55" fmla="*/ 30 h 49"/>
                <a:gd name="T56" fmla="*/ 38 w 60"/>
                <a:gd name="T57" fmla="*/ 29 h 49"/>
                <a:gd name="T58" fmla="*/ 38 w 60"/>
                <a:gd name="T59" fmla="*/ 24 h 49"/>
                <a:gd name="T60" fmla="*/ 36 w 60"/>
                <a:gd name="T61" fmla="*/ 20 h 49"/>
                <a:gd name="T62" fmla="*/ 32 w 60"/>
                <a:gd name="T63" fmla="*/ 17 h 49"/>
                <a:gd name="T64" fmla="*/ 27 w 60"/>
                <a:gd name="T65" fmla="*/ 15 h 49"/>
                <a:gd name="T66" fmla="*/ 21 w 60"/>
                <a:gd name="T67" fmla="*/ 12 h 49"/>
                <a:gd name="T68" fmla="*/ 15 w 60"/>
                <a:gd name="T69" fmla="*/ 10 h 49"/>
                <a:gd name="T70" fmla="*/ 10 w 60"/>
                <a:gd name="T71" fmla="*/ 8 h 49"/>
                <a:gd name="T72" fmla="*/ 10 w 60"/>
                <a:gd name="T73" fmla="*/ 8 h 49"/>
                <a:gd name="T74" fmla="*/ 25 w 60"/>
                <a:gd name="T75" fmla="*/ 0 h 49"/>
                <a:gd name="T76" fmla="*/ 25 w 60"/>
                <a:gd name="T77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60" h="49">
                  <a:moveTo>
                    <a:pt x="25" y="0"/>
                  </a:moveTo>
                  <a:lnTo>
                    <a:pt x="25" y="0"/>
                  </a:lnTo>
                  <a:lnTo>
                    <a:pt x="30" y="0"/>
                  </a:lnTo>
                  <a:lnTo>
                    <a:pt x="34" y="1"/>
                  </a:lnTo>
                  <a:lnTo>
                    <a:pt x="40" y="5"/>
                  </a:lnTo>
                  <a:lnTo>
                    <a:pt x="45" y="8"/>
                  </a:lnTo>
                  <a:lnTo>
                    <a:pt x="55" y="15"/>
                  </a:lnTo>
                  <a:lnTo>
                    <a:pt x="60" y="20"/>
                  </a:lnTo>
                  <a:lnTo>
                    <a:pt x="60" y="27"/>
                  </a:lnTo>
                  <a:lnTo>
                    <a:pt x="53" y="34"/>
                  </a:lnTo>
                  <a:lnTo>
                    <a:pt x="45" y="39"/>
                  </a:lnTo>
                  <a:lnTo>
                    <a:pt x="40" y="41"/>
                  </a:lnTo>
                  <a:lnTo>
                    <a:pt x="36" y="42"/>
                  </a:lnTo>
                  <a:lnTo>
                    <a:pt x="30" y="44"/>
                  </a:lnTo>
                  <a:lnTo>
                    <a:pt x="25" y="47"/>
                  </a:lnTo>
                  <a:lnTo>
                    <a:pt x="15" y="49"/>
                  </a:lnTo>
                  <a:lnTo>
                    <a:pt x="8" y="49"/>
                  </a:lnTo>
                  <a:lnTo>
                    <a:pt x="2" y="47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6" y="41"/>
                  </a:lnTo>
                  <a:lnTo>
                    <a:pt x="8" y="41"/>
                  </a:lnTo>
                  <a:lnTo>
                    <a:pt x="10" y="41"/>
                  </a:lnTo>
                  <a:lnTo>
                    <a:pt x="21" y="37"/>
                  </a:lnTo>
                  <a:lnTo>
                    <a:pt x="25" y="36"/>
                  </a:lnTo>
                  <a:lnTo>
                    <a:pt x="30" y="32"/>
                  </a:lnTo>
                  <a:lnTo>
                    <a:pt x="34" y="30"/>
                  </a:lnTo>
                  <a:lnTo>
                    <a:pt x="38" y="29"/>
                  </a:lnTo>
                  <a:lnTo>
                    <a:pt x="38" y="24"/>
                  </a:lnTo>
                  <a:lnTo>
                    <a:pt x="36" y="20"/>
                  </a:lnTo>
                  <a:lnTo>
                    <a:pt x="32" y="17"/>
                  </a:lnTo>
                  <a:lnTo>
                    <a:pt x="27" y="15"/>
                  </a:lnTo>
                  <a:lnTo>
                    <a:pt x="21" y="12"/>
                  </a:lnTo>
                  <a:lnTo>
                    <a:pt x="15" y="10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103"/>
            <p:cNvSpPr>
              <a:spLocks/>
            </p:cNvSpPr>
            <p:nvPr/>
          </p:nvSpPr>
          <p:spPr bwMode="auto">
            <a:xfrm>
              <a:off x="3306" y="1499"/>
              <a:ext cx="177" cy="137"/>
            </a:xfrm>
            <a:custGeom>
              <a:avLst/>
              <a:gdLst>
                <a:gd name="T0" fmla="*/ 0 w 177"/>
                <a:gd name="T1" fmla="*/ 22 h 137"/>
                <a:gd name="T2" fmla="*/ 11 w 177"/>
                <a:gd name="T3" fmla="*/ 15 h 137"/>
                <a:gd name="T4" fmla="*/ 26 w 177"/>
                <a:gd name="T5" fmla="*/ 8 h 137"/>
                <a:gd name="T6" fmla="*/ 37 w 177"/>
                <a:gd name="T7" fmla="*/ 5 h 137"/>
                <a:gd name="T8" fmla="*/ 50 w 177"/>
                <a:gd name="T9" fmla="*/ 1 h 137"/>
                <a:gd name="T10" fmla="*/ 63 w 177"/>
                <a:gd name="T11" fmla="*/ 0 h 137"/>
                <a:gd name="T12" fmla="*/ 78 w 177"/>
                <a:gd name="T13" fmla="*/ 0 h 137"/>
                <a:gd name="T14" fmla="*/ 95 w 177"/>
                <a:gd name="T15" fmla="*/ 1 h 137"/>
                <a:gd name="T16" fmla="*/ 112 w 177"/>
                <a:gd name="T17" fmla="*/ 6 h 137"/>
                <a:gd name="T18" fmla="*/ 127 w 177"/>
                <a:gd name="T19" fmla="*/ 13 h 137"/>
                <a:gd name="T20" fmla="*/ 142 w 177"/>
                <a:gd name="T21" fmla="*/ 24 h 137"/>
                <a:gd name="T22" fmla="*/ 157 w 177"/>
                <a:gd name="T23" fmla="*/ 36 h 137"/>
                <a:gd name="T24" fmla="*/ 168 w 177"/>
                <a:gd name="T25" fmla="*/ 49 h 137"/>
                <a:gd name="T26" fmla="*/ 172 w 177"/>
                <a:gd name="T27" fmla="*/ 61 h 137"/>
                <a:gd name="T28" fmla="*/ 177 w 177"/>
                <a:gd name="T29" fmla="*/ 70 h 137"/>
                <a:gd name="T30" fmla="*/ 177 w 177"/>
                <a:gd name="T31" fmla="*/ 78 h 137"/>
                <a:gd name="T32" fmla="*/ 175 w 177"/>
                <a:gd name="T33" fmla="*/ 87 h 137"/>
                <a:gd name="T34" fmla="*/ 172 w 177"/>
                <a:gd name="T35" fmla="*/ 97 h 137"/>
                <a:gd name="T36" fmla="*/ 168 w 177"/>
                <a:gd name="T37" fmla="*/ 109 h 137"/>
                <a:gd name="T38" fmla="*/ 162 w 177"/>
                <a:gd name="T39" fmla="*/ 119 h 137"/>
                <a:gd name="T40" fmla="*/ 149 w 177"/>
                <a:gd name="T41" fmla="*/ 128 h 137"/>
                <a:gd name="T42" fmla="*/ 138 w 177"/>
                <a:gd name="T43" fmla="*/ 135 h 137"/>
                <a:gd name="T44" fmla="*/ 114 w 177"/>
                <a:gd name="T45" fmla="*/ 133 h 137"/>
                <a:gd name="T46" fmla="*/ 123 w 177"/>
                <a:gd name="T47" fmla="*/ 128 h 137"/>
                <a:gd name="T48" fmla="*/ 140 w 177"/>
                <a:gd name="T49" fmla="*/ 116 h 137"/>
                <a:gd name="T50" fmla="*/ 149 w 177"/>
                <a:gd name="T51" fmla="*/ 107 h 137"/>
                <a:gd name="T52" fmla="*/ 157 w 177"/>
                <a:gd name="T53" fmla="*/ 97 h 137"/>
                <a:gd name="T54" fmla="*/ 162 w 177"/>
                <a:gd name="T55" fmla="*/ 85 h 137"/>
                <a:gd name="T56" fmla="*/ 162 w 177"/>
                <a:gd name="T57" fmla="*/ 73 h 137"/>
                <a:gd name="T58" fmla="*/ 155 w 177"/>
                <a:gd name="T59" fmla="*/ 61 h 137"/>
                <a:gd name="T60" fmla="*/ 149 w 177"/>
                <a:gd name="T61" fmla="*/ 49 h 137"/>
                <a:gd name="T62" fmla="*/ 136 w 177"/>
                <a:gd name="T63" fmla="*/ 39 h 137"/>
                <a:gd name="T64" fmla="*/ 125 w 177"/>
                <a:gd name="T65" fmla="*/ 32 h 137"/>
                <a:gd name="T66" fmla="*/ 110 w 177"/>
                <a:gd name="T67" fmla="*/ 25 h 137"/>
                <a:gd name="T68" fmla="*/ 97 w 177"/>
                <a:gd name="T69" fmla="*/ 20 h 137"/>
                <a:gd name="T70" fmla="*/ 82 w 177"/>
                <a:gd name="T71" fmla="*/ 17 h 137"/>
                <a:gd name="T72" fmla="*/ 71 w 177"/>
                <a:gd name="T73" fmla="*/ 15 h 137"/>
                <a:gd name="T74" fmla="*/ 60 w 177"/>
                <a:gd name="T75" fmla="*/ 15 h 137"/>
                <a:gd name="T76" fmla="*/ 50 w 177"/>
                <a:gd name="T77" fmla="*/ 15 h 137"/>
                <a:gd name="T78" fmla="*/ 39 w 177"/>
                <a:gd name="T79" fmla="*/ 18 h 137"/>
                <a:gd name="T80" fmla="*/ 28 w 177"/>
                <a:gd name="T81" fmla="*/ 20 h 137"/>
                <a:gd name="T82" fmla="*/ 13 w 177"/>
                <a:gd name="T83" fmla="*/ 25 h 137"/>
                <a:gd name="T84" fmla="*/ 7 w 177"/>
                <a:gd name="T85" fmla="*/ 29 h 137"/>
                <a:gd name="T86" fmla="*/ 0 w 177"/>
                <a:gd name="T87" fmla="*/ 24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77" h="137">
                  <a:moveTo>
                    <a:pt x="0" y="24"/>
                  </a:moveTo>
                  <a:lnTo>
                    <a:pt x="0" y="22"/>
                  </a:lnTo>
                  <a:lnTo>
                    <a:pt x="4" y="18"/>
                  </a:lnTo>
                  <a:lnTo>
                    <a:pt x="11" y="15"/>
                  </a:lnTo>
                  <a:lnTo>
                    <a:pt x="22" y="12"/>
                  </a:lnTo>
                  <a:lnTo>
                    <a:pt x="26" y="8"/>
                  </a:lnTo>
                  <a:lnTo>
                    <a:pt x="32" y="6"/>
                  </a:lnTo>
                  <a:lnTo>
                    <a:pt x="37" y="5"/>
                  </a:lnTo>
                  <a:lnTo>
                    <a:pt x="43" y="3"/>
                  </a:lnTo>
                  <a:lnTo>
                    <a:pt x="50" y="1"/>
                  </a:lnTo>
                  <a:lnTo>
                    <a:pt x="56" y="0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8" y="0"/>
                  </a:lnTo>
                  <a:lnTo>
                    <a:pt x="86" y="1"/>
                  </a:lnTo>
                  <a:lnTo>
                    <a:pt x="95" y="1"/>
                  </a:lnTo>
                  <a:lnTo>
                    <a:pt x="103" y="5"/>
                  </a:lnTo>
                  <a:lnTo>
                    <a:pt x="112" y="6"/>
                  </a:lnTo>
                  <a:lnTo>
                    <a:pt x="119" y="10"/>
                  </a:lnTo>
                  <a:lnTo>
                    <a:pt x="127" y="13"/>
                  </a:lnTo>
                  <a:lnTo>
                    <a:pt x="136" y="18"/>
                  </a:lnTo>
                  <a:lnTo>
                    <a:pt x="142" y="24"/>
                  </a:lnTo>
                  <a:lnTo>
                    <a:pt x="151" y="30"/>
                  </a:lnTo>
                  <a:lnTo>
                    <a:pt x="157" y="36"/>
                  </a:lnTo>
                  <a:lnTo>
                    <a:pt x="164" y="42"/>
                  </a:lnTo>
                  <a:lnTo>
                    <a:pt x="168" y="49"/>
                  </a:lnTo>
                  <a:lnTo>
                    <a:pt x="172" y="58"/>
                  </a:lnTo>
                  <a:lnTo>
                    <a:pt x="172" y="61"/>
                  </a:lnTo>
                  <a:lnTo>
                    <a:pt x="175" y="66"/>
                  </a:lnTo>
                  <a:lnTo>
                    <a:pt x="177" y="70"/>
                  </a:lnTo>
                  <a:lnTo>
                    <a:pt x="177" y="75"/>
                  </a:lnTo>
                  <a:lnTo>
                    <a:pt x="177" y="78"/>
                  </a:lnTo>
                  <a:lnTo>
                    <a:pt x="177" y="84"/>
                  </a:lnTo>
                  <a:lnTo>
                    <a:pt x="175" y="87"/>
                  </a:lnTo>
                  <a:lnTo>
                    <a:pt x="175" y="90"/>
                  </a:lnTo>
                  <a:lnTo>
                    <a:pt x="172" y="97"/>
                  </a:lnTo>
                  <a:lnTo>
                    <a:pt x="170" y="104"/>
                  </a:lnTo>
                  <a:lnTo>
                    <a:pt x="168" y="109"/>
                  </a:lnTo>
                  <a:lnTo>
                    <a:pt x="164" y="114"/>
                  </a:lnTo>
                  <a:lnTo>
                    <a:pt x="162" y="119"/>
                  </a:lnTo>
                  <a:lnTo>
                    <a:pt x="157" y="123"/>
                  </a:lnTo>
                  <a:lnTo>
                    <a:pt x="149" y="128"/>
                  </a:lnTo>
                  <a:lnTo>
                    <a:pt x="142" y="133"/>
                  </a:lnTo>
                  <a:lnTo>
                    <a:pt x="138" y="135"/>
                  </a:lnTo>
                  <a:lnTo>
                    <a:pt x="138" y="137"/>
                  </a:lnTo>
                  <a:lnTo>
                    <a:pt x="114" y="133"/>
                  </a:lnTo>
                  <a:lnTo>
                    <a:pt x="116" y="131"/>
                  </a:lnTo>
                  <a:lnTo>
                    <a:pt x="123" y="128"/>
                  </a:lnTo>
                  <a:lnTo>
                    <a:pt x="131" y="123"/>
                  </a:lnTo>
                  <a:lnTo>
                    <a:pt x="140" y="116"/>
                  </a:lnTo>
                  <a:lnTo>
                    <a:pt x="144" y="113"/>
                  </a:lnTo>
                  <a:lnTo>
                    <a:pt x="149" y="107"/>
                  </a:lnTo>
                  <a:lnTo>
                    <a:pt x="153" y="102"/>
                  </a:lnTo>
                  <a:lnTo>
                    <a:pt x="157" y="97"/>
                  </a:lnTo>
                  <a:lnTo>
                    <a:pt x="159" y="92"/>
                  </a:lnTo>
                  <a:lnTo>
                    <a:pt x="162" y="85"/>
                  </a:lnTo>
                  <a:lnTo>
                    <a:pt x="162" y="80"/>
                  </a:lnTo>
                  <a:lnTo>
                    <a:pt x="162" y="73"/>
                  </a:lnTo>
                  <a:lnTo>
                    <a:pt x="159" y="66"/>
                  </a:lnTo>
                  <a:lnTo>
                    <a:pt x="155" y="61"/>
                  </a:lnTo>
                  <a:lnTo>
                    <a:pt x="151" y="54"/>
                  </a:lnTo>
                  <a:lnTo>
                    <a:pt x="149" y="49"/>
                  </a:lnTo>
                  <a:lnTo>
                    <a:pt x="142" y="44"/>
                  </a:lnTo>
                  <a:lnTo>
                    <a:pt x="136" y="39"/>
                  </a:lnTo>
                  <a:lnTo>
                    <a:pt x="129" y="36"/>
                  </a:lnTo>
                  <a:lnTo>
                    <a:pt x="125" y="32"/>
                  </a:lnTo>
                  <a:lnTo>
                    <a:pt x="116" y="27"/>
                  </a:lnTo>
                  <a:lnTo>
                    <a:pt x="110" y="25"/>
                  </a:lnTo>
                  <a:lnTo>
                    <a:pt x="103" y="22"/>
                  </a:lnTo>
                  <a:lnTo>
                    <a:pt x="97" y="20"/>
                  </a:lnTo>
                  <a:lnTo>
                    <a:pt x="88" y="18"/>
                  </a:lnTo>
                  <a:lnTo>
                    <a:pt x="82" y="17"/>
                  </a:lnTo>
                  <a:lnTo>
                    <a:pt x="76" y="15"/>
                  </a:lnTo>
                  <a:lnTo>
                    <a:pt x="71" y="15"/>
                  </a:lnTo>
                  <a:lnTo>
                    <a:pt x="67" y="15"/>
                  </a:lnTo>
                  <a:lnTo>
                    <a:pt x="60" y="15"/>
                  </a:lnTo>
                  <a:lnTo>
                    <a:pt x="54" y="15"/>
                  </a:lnTo>
                  <a:lnTo>
                    <a:pt x="50" y="15"/>
                  </a:lnTo>
                  <a:lnTo>
                    <a:pt x="43" y="17"/>
                  </a:lnTo>
                  <a:lnTo>
                    <a:pt x="39" y="18"/>
                  </a:lnTo>
                  <a:lnTo>
                    <a:pt x="32" y="18"/>
                  </a:lnTo>
                  <a:lnTo>
                    <a:pt x="28" y="20"/>
                  </a:lnTo>
                  <a:lnTo>
                    <a:pt x="20" y="24"/>
                  </a:lnTo>
                  <a:lnTo>
                    <a:pt x="13" y="25"/>
                  </a:lnTo>
                  <a:lnTo>
                    <a:pt x="9" y="27"/>
                  </a:lnTo>
                  <a:lnTo>
                    <a:pt x="7" y="29"/>
                  </a:lnTo>
                  <a:lnTo>
                    <a:pt x="0" y="24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104"/>
            <p:cNvSpPr>
              <a:spLocks/>
            </p:cNvSpPr>
            <p:nvPr/>
          </p:nvSpPr>
          <p:spPr bwMode="auto">
            <a:xfrm>
              <a:off x="3285" y="1523"/>
              <a:ext cx="176" cy="128"/>
            </a:xfrm>
            <a:custGeom>
              <a:avLst/>
              <a:gdLst>
                <a:gd name="T0" fmla="*/ 43 w 176"/>
                <a:gd name="T1" fmla="*/ 0 h 128"/>
                <a:gd name="T2" fmla="*/ 34 w 176"/>
                <a:gd name="T3" fmla="*/ 5 h 128"/>
                <a:gd name="T4" fmla="*/ 28 w 176"/>
                <a:gd name="T5" fmla="*/ 12 h 128"/>
                <a:gd name="T6" fmla="*/ 21 w 176"/>
                <a:gd name="T7" fmla="*/ 20 h 128"/>
                <a:gd name="T8" fmla="*/ 15 w 176"/>
                <a:gd name="T9" fmla="*/ 32 h 128"/>
                <a:gd name="T10" fmla="*/ 15 w 176"/>
                <a:gd name="T11" fmla="*/ 42 h 128"/>
                <a:gd name="T12" fmla="*/ 15 w 176"/>
                <a:gd name="T13" fmla="*/ 51 h 128"/>
                <a:gd name="T14" fmla="*/ 15 w 176"/>
                <a:gd name="T15" fmla="*/ 61 h 128"/>
                <a:gd name="T16" fmla="*/ 19 w 176"/>
                <a:gd name="T17" fmla="*/ 72 h 128"/>
                <a:gd name="T18" fmla="*/ 23 w 176"/>
                <a:gd name="T19" fmla="*/ 83 h 128"/>
                <a:gd name="T20" fmla="*/ 30 w 176"/>
                <a:gd name="T21" fmla="*/ 92 h 128"/>
                <a:gd name="T22" fmla="*/ 43 w 176"/>
                <a:gd name="T23" fmla="*/ 104 h 128"/>
                <a:gd name="T24" fmla="*/ 58 w 176"/>
                <a:gd name="T25" fmla="*/ 109 h 128"/>
                <a:gd name="T26" fmla="*/ 66 w 176"/>
                <a:gd name="T27" fmla="*/ 113 h 128"/>
                <a:gd name="T28" fmla="*/ 79 w 176"/>
                <a:gd name="T29" fmla="*/ 114 h 128"/>
                <a:gd name="T30" fmla="*/ 90 w 176"/>
                <a:gd name="T31" fmla="*/ 114 h 128"/>
                <a:gd name="T32" fmla="*/ 101 w 176"/>
                <a:gd name="T33" fmla="*/ 113 h 128"/>
                <a:gd name="T34" fmla="*/ 112 w 176"/>
                <a:gd name="T35" fmla="*/ 113 h 128"/>
                <a:gd name="T36" fmla="*/ 122 w 176"/>
                <a:gd name="T37" fmla="*/ 109 h 128"/>
                <a:gd name="T38" fmla="*/ 133 w 176"/>
                <a:gd name="T39" fmla="*/ 106 h 128"/>
                <a:gd name="T40" fmla="*/ 146 w 176"/>
                <a:gd name="T41" fmla="*/ 102 h 128"/>
                <a:gd name="T42" fmla="*/ 159 w 176"/>
                <a:gd name="T43" fmla="*/ 95 h 128"/>
                <a:gd name="T44" fmla="*/ 168 w 176"/>
                <a:gd name="T45" fmla="*/ 89 h 128"/>
                <a:gd name="T46" fmla="*/ 174 w 176"/>
                <a:gd name="T47" fmla="*/ 87 h 128"/>
                <a:gd name="T48" fmla="*/ 176 w 176"/>
                <a:gd name="T49" fmla="*/ 92 h 128"/>
                <a:gd name="T50" fmla="*/ 172 w 176"/>
                <a:gd name="T51" fmla="*/ 101 h 128"/>
                <a:gd name="T52" fmla="*/ 163 w 176"/>
                <a:gd name="T53" fmla="*/ 109 h 128"/>
                <a:gd name="T54" fmla="*/ 152 w 176"/>
                <a:gd name="T55" fmla="*/ 114 h 128"/>
                <a:gd name="T56" fmla="*/ 142 w 176"/>
                <a:gd name="T57" fmla="*/ 119 h 128"/>
                <a:gd name="T58" fmla="*/ 129 w 176"/>
                <a:gd name="T59" fmla="*/ 123 h 128"/>
                <a:gd name="T60" fmla="*/ 114 w 176"/>
                <a:gd name="T61" fmla="*/ 125 h 128"/>
                <a:gd name="T62" fmla="*/ 99 w 176"/>
                <a:gd name="T63" fmla="*/ 128 h 128"/>
                <a:gd name="T64" fmla="*/ 84 w 176"/>
                <a:gd name="T65" fmla="*/ 128 h 128"/>
                <a:gd name="T66" fmla="*/ 66 w 176"/>
                <a:gd name="T67" fmla="*/ 126 h 128"/>
                <a:gd name="T68" fmla="*/ 49 w 176"/>
                <a:gd name="T69" fmla="*/ 125 h 128"/>
                <a:gd name="T70" fmla="*/ 36 w 176"/>
                <a:gd name="T71" fmla="*/ 118 h 128"/>
                <a:gd name="T72" fmla="*/ 23 w 176"/>
                <a:gd name="T73" fmla="*/ 111 h 128"/>
                <a:gd name="T74" fmla="*/ 15 w 176"/>
                <a:gd name="T75" fmla="*/ 101 h 128"/>
                <a:gd name="T76" fmla="*/ 8 w 176"/>
                <a:gd name="T77" fmla="*/ 90 h 128"/>
                <a:gd name="T78" fmla="*/ 2 w 176"/>
                <a:gd name="T79" fmla="*/ 78 h 128"/>
                <a:gd name="T80" fmla="*/ 0 w 176"/>
                <a:gd name="T81" fmla="*/ 65 h 128"/>
                <a:gd name="T82" fmla="*/ 0 w 176"/>
                <a:gd name="T83" fmla="*/ 49 h 128"/>
                <a:gd name="T84" fmla="*/ 0 w 176"/>
                <a:gd name="T85" fmla="*/ 36 h 128"/>
                <a:gd name="T86" fmla="*/ 2 w 176"/>
                <a:gd name="T87" fmla="*/ 25 h 128"/>
                <a:gd name="T88" fmla="*/ 6 w 176"/>
                <a:gd name="T89" fmla="*/ 15 h 128"/>
                <a:gd name="T90" fmla="*/ 13 w 176"/>
                <a:gd name="T91" fmla="*/ 6 h 128"/>
                <a:gd name="T92" fmla="*/ 19 w 176"/>
                <a:gd name="T93" fmla="*/ 0 h 128"/>
                <a:gd name="T94" fmla="*/ 45 w 176"/>
                <a:gd name="T95" fmla="*/ 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76" h="128">
                  <a:moveTo>
                    <a:pt x="45" y="0"/>
                  </a:moveTo>
                  <a:lnTo>
                    <a:pt x="43" y="0"/>
                  </a:lnTo>
                  <a:lnTo>
                    <a:pt x="36" y="3"/>
                  </a:lnTo>
                  <a:lnTo>
                    <a:pt x="34" y="5"/>
                  </a:lnTo>
                  <a:lnTo>
                    <a:pt x="30" y="6"/>
                  </a:lnTo>
                  <a:lnTo>
                    <a:pt x="28" y="12"/>
                  </a:lnTo>
                  <a:lnTo>
                    <a:pt x="23" y="15"/>
                  </a:lnTo>
                  <a:lnTo>
                    <a:pt x="21" y="20"/>
                  </a:lnTo>
                  <a:lnTo>
                    <a:pt x="17" y="25"/>
                  </a:lnTo>
                  <a:lnTo>
                    <a:pt x="15" y="32"/>
                  </a:lnTo>
                  <a:lnTo>
                    <a:pt x="15" y="39"/>
                  </a:lnTo>
                  <a:lnTo>
                    <a:pt x="15" y="42"/>
                  </a:lnTo>
                  <a:lnTo>
                    <a:pt x="15" y="48"/>
                  </a:lnTo>
                  <a:lnTo>
                    <a:pt x="15" y="51"/>
                  </a:lnTo>
                  <a:lnTo>
                    <a:pt x="15" y="56"/>
                  </a:lnTo>
                  <a:lnTo>
                    <a:pt x="15" y="61"/>
                  </a:lnTo>
                  <a:lnTo>
                    <a:pt x="17" y="66"/>
                  </a:lnTo>
                  <a:lnTo>
                    <a:pt x="19" y="72"/>
                  </a:lnTo>
                  <a:lnTo>
                    <a:pt x="23" y="78"/>
                  </a:lnTo>
                  <a:lnTo>
                    <a:pt x="23" y="83"/>
                  </a:lnTo>
                  <a:lnTo>
                    <a:pt x="28" y="89"/>
                  </a:lnTo>
                  <a:lnTo>
                    <a:pt x="30" y="92"/>
                  </a:lnTo>
                  <a:lnTo>
                    <a:pt x="34" y="97"/>
                  </a:lnTo>
                  <a:lnTo>
                    <a:pt x="43" y="104"/>
                  </a:lnTo>
                  <a:lnTo>
                    <a:pt x="53" y="109"/>
                  </a:lnTo>
                  <a:lnTo>
                    <a:pt x="58" y="109"/>
                  </a:lnTo>
                  <a:lnTo>
                    <a:pt x="62" y="111"/>
                  </a:lnTo>
                  <a:lnTo>
                    <a:pt x="66" y="113"/>
                  </a:lnTo>
                  <a:lnTo>
                    <a:pt x="73" y="114"/>
                  </a:lnTo>
                  <a:lnTo>
                    <a:pt x="79" y="114"/>
                  </a:lnTo>
                  <a:lnTo>
                    <a:pt x="84" y="114"/>
                  </a:lnTo>
                  <a:lnTo>
                    <a:pt x="90" y="114"/>
                  </a:lnTo>
                  <a:lnTo>
                    <a:pt x="97" y="114"/>
                  </a:lnTo>
                  <a:lnTo>
                    <a:pt x="101" y="113"/>
                  </a:lnTo>
                  <a:lnTo>
                    <a:pt x="107" y="113"/>
                  </a:lnTo>
                  <a:lnTo>
                    <a:pt x="112" y="113"/>
                  </a:lnTo>
                  <a:lnTo>
                    <a:pt x="118" y="111"/>
                  </a:lnTo>
                  <a:lnTo>
                    <a:pt x="122" y="109"/>
                  </a:lnTo>
                  <a:lnTo>
                    <a:pt x="129" y="107"/>
                  </a:lnTo>
                  <a:lnTo>
                    <a:pt x="133" y="106"/>
                  </a:lnTo>
                  <a:lnTo>
                    <a:pt x="140" y="106"/>
                  </a:lnTo>
                  <a:lnTo>
                    <a:pt x="146" y="102"/>
                  </a:lnTo>
                  <a:lnTo>
                    <a:pt x="155" y="99"/>
                  </a:lnTo>
                  <a:lnTo>
                    <a:pt x="159" y="95"/>
                  </a:lnTo>
                  <a:lnTo>
                    <a:pt x="163" y="94"/>
                  </a:lnTo>
                  <a:lnTo>
                    <a:pt x="168" y="89"/>
                  </a:lnTo>
                  <a:lnTo>
                    <a:pt x="172" y="87"/>
                  </a:lnTo>
                  <a:lnTo>
                    <a:pt x="174" y="87"/>
                  </a:lnTo>
                  <a:lnTo>
                    <a:pt x="176" y="89"/>
                  </a:lnTo>
                  <a:lnTo>
                    <a:pt x="176" y="92"/>
                  </a:lnTo>
                  <a:lnTo>
                    <a:pt x="176" y="95"/>
                  </a:lnTo>
                  <a:lnTo>
                    <a:pt x="172" y="101"/>
                  </a:lnTo>
                  <a:lnTo>
                    <a:pt x="170" y="106"/>
                  </a:lnTo>
                  <a:lnTo>
                    <a:pt x="163" y="109"/>
                  </a:lnTo>
                  <a:lnTo>
                    <a:pt x="157" y="113"/>
                  </a:lnTo>
                  <a:lnTo>
                    <a:pt x="152" y="114"/>
                  </a:lnTo>
                  <a:lnTo>
                    <a:pt x="148" y="118"/>
                  </a:lnTo>
                  <a:lnTo>
                    <a:pt x="142" y="119"/>
                  </a:lnTo>
                  <a:lnTo>
                    <a:pt x="135" y="121"/>
                  </a:lnTo>
                  <a:lnTo>
                    <a:pt x="129" y="123"/>
                  </a:lnTo>
                  <a:lnTo>
                    <a:pt x="122" y="125"/>
                  </a:lnTo>
                  <a:lnTo>
                    <a:pt x="114" y="125"/>
                  </a:lnTo>
                  <a:lnTo>
                    <a:pt x="107" y="126"/>
                  </a:lnTo>
                  <a:lnTo>
                    <a:pt x="99" y="128"/>
                  </a:lnTo>
                  <a:lnTo>
                    <a:pt x="92" y="128"/>
                  </a:lnTo>
                  <a:lnTo>
                    <a:pt x="84" y="128"/>
                  </a:lnTo>
                  <a:lnTo>
                    <a:pt x="75" y="128"/>
                  </a:lnTo>
                  <a:lnTo>
                    <a:pt x="66" y="126"/>
                  </a:lnTo>
                  <a:lnTo>
                    <a:pt x="58" y="126"/>
                  </a:lnTo>
                  <a:lnTo>
                    <a:pt x="49" y="125"/>
                  </a:lnTo>
                  <a:lnTo>
                    <a:pt x="43" y="121"/>
                  </a:lnTo>
                  <a:lnTo>
                    <a:pt x="36" y="118"/>
                  </a:lnTo>
                  <a:lnTo>
                    <a:pt x="30" y="114"/>
                  </a:lnTo>
                  <a:lnTo>
                    <a:pt x="23" y="111"/>
                  </a:lnTo>
                  <a:lnTo>
                    <a:pt x="21" y="107"/>
                  </a:lnTo>
                  <a:lnTo>
                    <a:pt x="15" y="101"/>
                  </a:lnTo>
                  <a:lnTo>
                    <a:pt x="10" y="95"/>
                  </a:lnTo>
                  <a:lnTo>
                    <a:pt x="8" y="90"/>
                  </a:lnTo>
                  <a:lnTo>
                    <a:pt x="6" y="85"/>
                  </a:lnTo>
                  <a:lnTo>
                    <a:pt x="2" y="78"/>
                  </a:lnTo>
                  <a:lnTo>
                    <a:pt x="2" y="72"/>
                  </a:lnTo>
                  <a:lnTo>
                    <a:pt x="0" y="65"/>
                  </a:lnTo>
                  <a:lnTo>
                    <a:pt x="0" y="58"/>
                  </a:lnTo>
                  <a:lnTo>
                    <a:pt x="0" y="49"/>
                  </a:lnTo>
                  <a:lnTo>
                    <a:pt x="0" y="42"/>
                  </a:lnTo>
                  <a:lnTo>
                    <a:pt x="0" y="36"/>
                  </a:lnTo>
                  <a:lnTo>
                    <a:pt x="2" y="30"/>
                  </a:lnTo>
                  <a:lnTo>
                    <a:pt x="2" y="25"/>
                  </a:lnTo>
                  <a:lnTo>
                    <a:pt x="4" y="20"/>
                  </a:lnTo>
                  <a:lnTo>
                    <a:pt x="6" y="15"/>
                  </a:lnTo>
                  <a:lnTo>
                    <a:pt x="8" y="13"/>
                  </a:lnTo>
                  <a:lnTo>
                    <a:pt x="13" y="6"/>
                  </a:lnTo>
                  <a:lnTo>
                    <a:pt x="15" y="1"/>
                  </a:lnTo>
                  <a:lnTo>
                    <a:pt x="19" y="0"/>
                  </a:lnTo>
                  <a:lnTo>
                    <a:pt x="21" y="0"/>
                  </a:lnTo>
                  <a:lnTo>
                    <a:pt x="45" y="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105"/>
            <p:cNvSpPr>
              <a:spLocks/>
            </p:cNvSpPr>
            <p:nvPr/>
          </p:nvSpPr>
          <p:spPr bwMode="auto">
            <a:xfrm>
              <a:off x="3338" y="1427"/>
              <a:ext cx="65" cy="49"/>
            </a:xfrm>
            <a:custGeom>
              <a:avLst/>
              <a:gdLst>
                <a:gd name="T0" fmla="*/ 7 w 65"/>
                <a:gd name="T1" fmla="*/ 0 h 49"/>
                <a:gd name="T2" fmla="*/ 5 w 65"/>
                <a:gd name="T3" fmla="*/ 1 h 49"/>
                <a:gd name="T4" fmla="*/ 5 w 65"/>
                <a:gd name="T5" fmla="*/ 5 h 49"/>
                <a:gd name="T6" fmla="*/ 0 w 65"/>
                <a:gd name="T7" fmla="*/ 12 h 49"/>
                <a:gd name="T8" fmla="*/ 0 w 65"/>
                <a:gd name="T9" fmla="*/ 20 h 49"/>
                <a:gd name="T10" fmla="*/ 0 w 65"/>
                <a:gd name="T11" fmla="*/ 27 h 49"/>
                <a:gd name="T12" fmla="*/ 3 w 65"/>
                <a:gd name="T13" fmla="*/ 36 h 49"/>
                <a:gd name="T14" fmla="*/ 5 w 65"/>
                <a:gd name="T15" fmla="*/ 39 h 49"/>
                <a:gd name="T16" fmla="*/ 7 w 65"/>
                <a:gd name="T17" fmla="*/ 41 h 49"/>
                <a:gd name="T18" fmla="*/ 11 w 65"/>
                <a:gd name="T19" fmla="*/ 44 h 49"/>
                <a:gd name="T20" fmla="*/ 16 w 65"/>
                <a:gd name="T21" fmla="*/ 48 h 49"/>
                <a:gd name="T22" fmla="*/ 26 w 65"/>
                <a:gd name="T23" fmla="*/ 49 h 49"/>
                <a:gd name="T24" fmla="*/ 35 w 65"/>
                <a:gd name="T25" fmla="*/ 49 h 49"/>
                <a:gd name="T26" fmla="*/ 44 w 65"/>
                <a:gd name="T27" fmla="*/ 46 h 49"/>
                <a:gd name="T28" fmla="*/ 50 w 65"/>
                <a:gd name="T29" fmla="*/ 43 h 49"/>
                <a:gd name="T30" fmla="*/ 56 w 65"/>
                <a:gd name="T31" fmla="*/ 37 h 49"/>
                <a:gd name="T32" fmla="*/ 61 w 65"/>
                <a:gd name="T33" fmla="*/ 34 h 49"/>
                <a:gd name="T34" fmla="*/ 63 w 65"/>
                <a:gd name="T35" fmla="*/ 31 h 49"/>
                <a:gd name="T36" fmla="*/ 65 w 65"/>
                <a:gd name="T37" fmla="*/ 29 h 49"/>
                <a:gd name="T38" fmla="*/ 50 w 65"/>
                <a:gd name="T39" fmla="*/ 20 h 49"/>
                <a:gd name="T40" fmla="*/ 50 w 65"/>
                <a:gd name="T41" fmla="*/ 20 h 49"/>
                <a:gd name="T42" fmla="*/ 48 w 65"/>
                <a:gd name="T43" fmla="*/ 24 h 49"/>
                <a:gd name="T44" fmla="*/ 44 w 65"/>
                <a:gd name="T45" fmla="*/ 27 h 49"/>
                <a:gd name="T46" fmla="*/ 39 w 65"/>
                <a:gd name="T47" fmla="*/ 32 h 49"/>
                <a:gd name="T48" fmla="*/ 35 w 65"/>
                <a:gd name="T49" fmla="*/ 34 h 49"/>
                <a:gd name="T50" fmla="*/ 28 w 65"/>
                <a:gd name="T51" fmla="*/ 36 h 49"/>
                <a:gd name="T52" fmla="*/ 24 w 65"/>
                <a:gd name="T53" fmla="*/ 36 h 49"/>
                <a:gd name="T54" fmla="*/ 20 w 65"/>
                <a:gd name="T55" fmla="*/ 32 h 49"/>
                <a:gd name="T56" fmla="*/ 16 w 65"/>
                <a:gd name="T57" fmla="*/ 25 h 49"/>
                <a:gd name="T58" fmla="*/ 16 w 65"/>
                <a:gd name="T59" fmla="*/ 20 h 49"/>
                <a:gd name="T60" fmla="*/ 16 w 65"/>
                <a:gd name="T61" fmla="*/ 15 h 49"/>
                <a:gd name="T62" fmla="*/ 18 w 65"/>
                <a:gd name="T63" fmla="*/ 13 h 49"/>
                <a:gd name="T64" fmla="*/ 22 w 65"/>
                <a:gd name="T65" fmla="*/ 8 h 49"/>
                <a:gd name="T66" fmla="*/ 24 w 65"/>
                <a:gd name="T67" fmla="*/ 7 h 49"/>
                <a:gd name="T68" fmla="*/ 7 w 65"/>
                <a:gd name="T69" fmla="*/ 0 h 49"/>
                <a:gd name="T70" fmla="*/ 7 w 65"/>
                <a:gd name="T71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5" h="49">
                  <a:moveTo>
                    <a:pt x="7" y="0"/>
                  </a:moveTo>
                  <a:lnTo>
                    <a:pt x="5" y="1"/>
                  </a:lnTo>
                  <a:lnTo>
                    <a:pt x="5" y="5"/>
                  </a:lnTo>
                  <a:lnTo>
                    <a:pt x="0" y="12"/>
                  </a:lnTo>
                  <a:lnTo>
                    <a:pt x="0" y="20"/>
                  </a:lnTo>
                  <a:lnTo>
                    <a:pt x="0" y="27"/>
                  </a:lnTo>
                  <a:lnTo>
                    <a:pt x="3" y="36"/>
                  </a:lnTo>
                  <a:lnTo>
                    <a:pt x="5" y="39"/>
                  </a:lnTo>
                  <a:lnTo>
                    <a:pt x="7" y="41"/>
                  </a:lnTo>
                  <a:lnTo>
                    <a:pt x="11" y="44"/>
                  </a:lnTo>
                  <a:lnTo>
                    <a:pt x="16" y="48"/>
                  </a:lnTo>
                  <a:lnTo>
                    <a:pt x="26" y="49"/>
                  </a:lnTo>
                  <a:lnTo>
                    <a:pt x="35" y="49"/>
                  </a:lnTo>
                  <a:lnTo>
                    <a:pt x="44" y="46"/>
                  </a:lnTo>
                  <a:lnTo>
                    <a:pt x="50" y="43"/>
                  </a:lnTo>
                  <a:lnTo>
                    <a:pt x="56" y="37"/>
                  </a:lnTo>
                  <a:lnTo>
                    <a:pt x="61" y="34"/>
                  </a:lnTo>
                  <a:lnTo>
                    <a:pt x="63" y="31"/>
                  </a:lnTo>
                  <a:lnTo>
                    <a:pt x="65" y="29"/>
                  </a:lnTo>
                  <a:lnTo>
                    <a:pt x="50" y="20"/>
                  </a:lnTo>
                  <a:lnTo>
                    <a:pt x="50" y="20"/>
                  </a:lnTo>
                  <a:lnTo>
                    <a:pt x="48" y="24"/>
                  </a:lnTo>
                  <a:lnTo>
                    <a:pt x="44" y="27"/>
                  </a:lnTo>
                  <a:lnTo>
                    <a:pt x="39" y="32"/>
                  </a:lnTo>
                  <a:lnTo>
                    <a:pt x="35" y="34"/>
                  </a:lnTo>
                  <a:lnTo>
                    <a:pt x="28" y="36"/>
                  </a:lnTo>
                  <a:lnTo>
                    <a:pt x="24" y="36"/>
                  </a:lnTo>
                  <a:lnTo>
                    <a:pt x="20" y="32"/>
                  </a:lnTo>
                  <a:lnTo>
                    <a:pt x="16" y="25"/>
                  </a:lnTo>
                  <a:lnTo>
                    <a:pt x="16" y="20"/>
                  </a:lnTo>
                  <a:lnTo>
                    <a:pt x="16" y="15"/>
                  </a:lnTo>
                  <a:lnTo>
                    <a:pt x="18" y="13"/>
                  </a:lnTo>
                  <a:lnTo>
                    <a:pt x="22" y="8"/>
                  </a:lnTo>
                  <a:lnTo>
                    <a:pt x="24" y="7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106"/>
            <p:cNvSpPr>
              <a:spLocks/>
            </p:cNvSpPr>
            <p:nvPr/>
          </p:nvSpPr>
          <p:spPr bwMode="auto">
            <a:xfrm>
              <a:off x="3345" y="1411"/>
              <a:ext cx="60" cy="55"/>
            </a:xfrm>
            <a:custGeom>
              <a:avLst/>
              <a:gdLst>
                <a:gd name="T0" fmla="*/ 0 w 60"/>
                <a:gd name="T1" fmla="*/ 19 h 55"/>
                <a:gd name="T2" fmla="*/ 2 w 60"/>
                <a:gd name="T3" fmla="*/ 16 h 55"/>
                <a:gd name="T4" fmla="*/ 9 w 60"/>
                <a:gd name="T5" fmla="*/ 9 h 55"/>
                <a:gd name="T6" fmla="*/ 13 w 60"/>
                <a:gd name="T7" fmla="*/ 5 h 55"/>
                <a:gd name="T8" fmla="*/ 21 w 60"/>
                <a:gd name="T9" fmla="*/ 2 h 55"/>
                <a:gd name="T10" fmla="*/ 24 w 60"/>
                <a:gd name="T11" fmla="*/ 2 h 55"/>
                <a:gd name="T12" fmla="*/ 28 w 60"/>
                <a:gd name="T13" fmla="*/ 0 h 55"/>
                <a:gd name="T14" fmla="*/ 34 w 60"/>
                <a:gd name="T15" fmla="*/ 0 h 55"/>
                <a:gd name="T16" fmla="*/ 41 w 60"/>
                <a:gd name="T17" fmla="*/ 0 h 55"/>
                <a:gd name="T18" fmla="*/ 49 w 60"/>
                <a:gd name="T19" fmla="*/ 0 h 55"/>
                <a:gd name="T20" fmla="*/ 54 w 60"/>
                <a:gd name="T21" fmla="*/ 4 h 55"/>
                <a:gd name="T22" fmla="*/ 56 w 60"/>
                <a:gd name="T23" fmla="*/ 7 h 55"/>
                <a:gd name="T24" fmla="*/ 58 w 60"/>
                <a:gd name="T25" fmla="*/ 11 h 55"/>
                <a:gd name="T26" fmla="*/ 58 w 60"/>
                <a:gd name="T27" fmla="*/ 14 h 55"/>
                <a:gd name="T28" fmla="*/ 60 w 60"/>
                <a:gd name="T29" fmla="*/ 19 h 55"/>
                <a:gd name="T30" fmla="*/ 58 w 60"/>
                <a:gd name="T31" fmla="*/ 23 h 55"/>
                <a:gd name="T32" fmla="*/ 58 w 60"/>
                <a:gd name="T33" fmla="*/ 28 h 55"/>
                <a:gd name="T34" fmla="*/ 58 w 60"/>
                <a:gd name="T35" fmla="*/ 31 h 55"/>
                <a:gd name="T36" fmla="*/ 58 w 60"/>
                <a:gd name="T37" fmla="*/ 36 h 55"/>
                <a:gd name="T38" fmla="*/ 56 w 60"/>
                <a:gd name="T39" fmla="*/ 43 h 55"/>
                <a:gd name="T40" fmla="*/ 54 w 60"/>
                <a:gd name="T41" fmla="*/ 50 h 55"/>
                <a:gd name="T42" fmla="*/ 49 w 60"/>
                <a:gd name="T43" fmla="*/ 53 h 55"/>
                <a:gd name="T44" fmla="*/ 47 w 60"/>
                <a:gd name="T45" fmla="*/ 55 h 55"/>
                <a:gd name="T46" fmla="*/ 45 w 60"/>
                <a:gd name="T47" fmla="*/ 53 h 55"/>
                <a:gd name="T48" fmla="*/ 45 w 60"/>
                <a:gd name="T49" fmla="*/ 53 h 55"/>
                <a:gd name="T50" fmla="*/ 43 w 60"/>
                <a:gd name="T51" fmla="*/ 48 h 55"/>
                <a:gd name="T52" fmla="*/ 43 w 60"/>
                <a:gd name="T53" fmla="*/ 47 h 55"/>
                <a:gd name="T54" fmla="*/ 43 w 60"/>
                <a:gd name="T55" fmla="*/ 45 h 55"/>
                <a:gd name="T56" fmla="*/ 43 w 60"/>
                <a:gd name="T57" fmla="*/ 41 h 55"/>
                <a:gd name="T58" fmla="*/ 43 w 60"/>
                <a:gd name="T59" fmla="*/ 38 h 55"/>
                <a:gd name="T60" fmla="*/ 43 w 60"/>
                <a:gd name="T61" fmla="*/ 35 h 55"/>
                <a:gd name="T62" fmla="*/ 43 w 60"/>
                <a:gd name="T63" fmla="*/ 28 h 55"/>
                <a:gd name="T64" fmla="*/ 43 w 60"/>
                <a:gd name="T65" fmla="*/ 24 h 55"/>
                <a:gd name="T66" fmla="*/ 41 w 60"/>
                <a:gd name="T67" fmla="*/ 19 h 55"/>
                <a:gd name="T68" fmla="*/ 39 w 60"/>
                <a:gd name="T69" fmla="*/ 16 h 55"/>
                <a:gd name="T70" fmla="*/ 34 w 60"/>
                <a:gd name="T71" fmla="*/ 14 h 55"/>
                <a:gd name="T72" fmla="*/ 28 w 60"/>
                <a:gd name="T73" fmla="*/ 14 h 55"/>
                <a:gd name="T74" fmla="*/ 24 w 60"/>
                <a:gd name="T75" fmla="*/ 17 h 55"/>
                <a:gd name="T76" fmla="*/ 19 w 60"/>
                <a:gd name="T77" fmla="*/ 21 h 55"/>
                <a:gd name="T78" fmla="*/ 15 w 60"/>
                <a:gd name="T79" fmla="*/ 24 h 55"/>
                <a:gd name="T80" fmla="*/ 11 w 60"/>
                <a:gd name="T81" fmla="*/ 29 h 55"/>
                <a:gd name="T82" fmla="*/ 6 w 60"/>
                <a:gd name="T83" fmla="*/ 31 h 55"/>
                <a:gd name="T84" fmla="*/ 6 w 60"/>
                <a:gd name="T85" fmla="*/ 33 h 55"/>
                <a:gd name="T86" fmla="*/ 0 w 60"/>
                <a:gd name="T87" fmla="*/ 19 h 55"/>
                <a:gd name="T88" fmla="*/ 0 w 60"/>
                <a:gd name="T89" fmla="*/ 19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0" h="55">
                  <a:moveTo>
                    <a:pt x="0" y="19"/>
                  </a:moveTo>
                  <a:lnTo>
                    <a:pt x="2" y="16"/>
                  </a:lnTo>
                  <a:lnTo>
                    <a:pt x="9" y="9"/>
                  </a:lnTo>
                  <a:lnTo>
                    <a:pt x="13" y="5"/>
                  </a:lnTo>
                  <a:lnTo>
                    <a:pt x="21" y="2"/>
                  </a:lnTo>
                  <a:lnTo>
                    <a:pt x="24" y="2"/>
                  </a:lnTo>
                  <a:lnTo>
                    <a:pt x="28" y="0"/>
                  </a:lnTo>
                  <a:lnTo>
                    <a:pt x="34" y="0"/>
                  </a:lnTo>
                  <a:lnTo>
                    <a:pt x="41" y="0"/>
                  </a:lnTo>
                  <a:lnTo>
                    <a:pt x="49" y="0"/>
                  </a:lnTo>
                  <a:lnTo>
                    <a:pt x="54" y="4"/>
                  </a:lnTo>
                  <a:lnTo>
                    <a:pt x="56" y="7"/>
                  </a:lnTo>
                  <a:lnTo>
                    <a:pt x="58" y="11"/>
                  </a:lnTo>
                  <a:lnTo>
                    <a:pt x="58" y="14"/>
                  </a:lnTo>
                  <a:lnTo>
                    <a:pt x="60" y="19"/>
                  </a:lnTo>
                  <a:lnTo>
                    <a:pt x="58" y="23"/>
                  </a:lnTo>
                  <a:lnTo>
                    <a:pt x="58" y="28"/>
                  </a:lnTo>
                  <a:lnTo>
                    <a:pt x="58" y="31"/>
                  </a:lnTo>
                  <a:lnTo>
                    <a:pt x="58" y="36"/>
                  </a:lnTo>
                  <a:lnTo>
                    <a:pt x="56" y="43"/>
                  </a:lnTo>
                  <a:lnTo>
                    <a:pt x="54" y="50"/>
                  </a:lnTo>
                  <a:lnTo>
                    <a:pt x="49" y="53"/>
                  </a:lnTo>
                  <a:lnTo>
                    <a:pt x="47" y="55"/>
                  </a:lnTo>
                  <a:lnTo>
                    <a:pt x="45" y="53"/>
                  </a:lnTo>
                  <a:lnTo>
                    <a:pt x="45" y="53"/>
                  </a:lnTo>
                  <a:lnTo>
                    <a:pt x="43" y="48"/>
                  </a:lnTo>
                  <a:lnTo>
                    <a:pt x="43" y="47"/>
                  </a:lnTo>
                  <a:lnTo>
                    <a:pt x="43" y="45"/>
                  </a:lnTo>
                  <a:lnTo>
                    <a:pt x="43" y="41"/>
                  </a:lnTo>
                  <a:lnTo>
                    <a:pt x="43" y="38"/>
                  </a:lnTo>
                  <a:lnTo>
                    <a:pt x="43" y="35"/>
                  </a:lnTo>
                  <a:lnTo>
                    <a:pt x="43" y="28"/>
                  </a:lnTo>
                  <a:lnTo>
                    <a:pt x="43" y="24"/>
                  </a:lnTo>
                  <a:lnTo>
                    <a:pt x="41" y="19"/>
                  </a:lnTo>
                  <a:lnTo>
                    <a:pt x="39" y="16"/>
                  </a:lnTo>
                  <a:lnTo>
                    <a:pt x="34" y="14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19" y="21"/>
                  </a:lnTo>
                  <a:lnTo>
                    <a:pt x="15" y="24"/>
                  </a:lnTo>
                  <a:lnTo>
                    <a:pt x="11" y="29"/>
                  </a:lnTo>
                  <a:lnTo>
                    <a:pt x="6" y="31"/>
                  </a:lnTo>
                  <a:lnTo>
                    <a:pt x="6" y="33"/>
                  </a:lnTo>
                  <a:lnTo>
                    <a:pt x="0" y="19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107"/>
            <p:cNvSpPr>
              <a:spLocks/>
            </p:cNvSpPr>
            <p:nvPr/>
          </p:nvSpPr>
          <p:spPr bwMode="auto">
            <a:xfrm>
              <a:off x="3435" y="1442"/>
              <a:ext cx="58" cy="51"/>
            </a:xfrm>
            <a:custGeom>
              <a:avLst/>
              <a:gdLst>
                <a:gd name="T0" fmla="*/ 22 w 58"/>
                <a:gd name="T1" fmla="*/ 0 h 51"/>
                <a:gd name="T2" fmla="*/ 20 w 58"/>
                <a:gd name="T3" fmla="*/ 0 h 51"/>
                <a:gd name="T4" fmla="*/ 15 w 58"/>
                <a:gd name="T5" fmla="*/ 4 h 51"/>
                <a:gd name="T6" fmla="*/ 11 w 58"/>
                <a:gd name="T7" fmla="*/ 9 h 51"/>
                <a:gd name="T8" fmla="*/ 7 w 58"/>
                <a:gd name="T9" fmla="*/ 16 h 51"/>
                <a:gd name="T10" fmla="*/ 2 w 58"/>
                <a:gd name="T11" fmla="*/ 22 h 51"/>
                <a:gd name="T12" fmla="*/ 0 w 58"/>
                <a:gd name="T13" fmla="*/ 29 h 51"/>
                <a:gd name="T14" fmla="*/ 2 w 58"/>
                <a:gd name="T15" fmla="*/ 36 h 51"/>
                <a:gd name="T16" fmla="*/ 9 w 58"/>
                <a:gd name="T17" fmla="*/ 45 h 51"/>
                <a:gd name="T18" fmla="*/ 18 w 58"/>
                <a:gd name="T19" fmla="*/ 48 h 51"/>
                <a:gd name="T20" fmla="*/ 26 w 58"/>
                <a:gd name="T21" fmla="*/ 51 h 51"/>
                <a:gd name="T22" fmla="*/ 35 w 58"/>
                <a:gd name="T23" fmla="*/ 50 h 51"/>
                <a:gd name="T24" fmla="*/ 41 w 58"/>
                <a:gd name="T25" fmla="*/ 48 h 51"/>
                <a:gd name="T26" fmla="*/ 48 w 58"/>
                <a:gd name="T27" fmla="*/ 45 h 51"/>
                <a:gd name="T28" fmla="*/ 54 w 58"/>
                <a:gd name="T29" fmla="*/ 43 h 51"/>
                <a:gd name="T30" fmla="*/ 56 w 58"/>
                <a:gd name="T31" fmla="*/ 40 h 51"/>
                <a:gd name="T32" fmla="*/ 58 w 58"/>
                <a:gd name="T33" fmla="*/ 40 h 51"/>
                <a:gd name="T34" fmla="*/ 56 w 58"/>
                <a:gd name="T35" fmla="*/ 29 h 51"/>
                <a:gd name="T36" fmla="*/ 54 w 58"/>
                <a:gd name="T37" fmla="*/ 29 h 51"/>
                <a:gd name="T38" fmla="*/ 50 w 58"/>
                <a:gd name="T39" fmla="*/ 31 h 51"/>
                <a:gd name="T40" fmla="*/ 43 w 58"/>
                <a:gd name="T41" fmla="*/ 34 h 51"/>
                <a:gd name="T42" fmla="*/ 39 w 58"/>
                <a:gd name="T43" fmla="*/ 36 h 51"/>
                <a:gd name="T44" fmla="*/ 30 w 58"/>
                <a:gd name="T45" fmla="*/ 38 h 51"/>
                <a:gd name="T46" fmla="*/ 26 w 58"/>
                <a:gd name="T47" fmla="*/ 38 h 51"/>
                <a:gd name="T48" fmla="*/ 20 w 58"/>
                <a:gd name="T49" fmla="*/ 34 h 51"/>
                <a:gd name="T50" fmla="*/ 18 w 58"/>
                <a:gd name="T51" fmla="*/ 31 h 51"/>
                <a:gd name="T52" fmla="*/ 15 w 58"/>
                <a:gd name="T53" fmla="*/ 24 h 51"/>
                <a:gd name="T54" fmla="*/ 18 w 58"/>
                <a:gd name="T55" fmla="*/ 19 h 51"/>
                <a:gd name="T56" fmla="*/ 20 w 58"/>
                <a:gd name="T57" fmla="*/ 14 h 51"/>
                <a:gd name="T58" fmla="*/ 24 w 58"/>
                <a:gd name="T59" fmla="*/ 12 h 51"/>
                <a:gd name="T60" fmla="*/ 33 w 58"/>
                <a:gd name="T61" fmla="*/ 7 h 51"/>
                <a:gd name="T62" fmla="*/ 37 w 58"/>
                <a:gd name="T63" fmla="*/ 7 h 51"/>
                <a:gd name="T64" fmla="*/ 22 w 58"/>
                <a:gd name="T65" fmla="*/ 0 h 51"/>
                <a:gd name="T66" fmla="*/ 22 w 58"/>
                <a:gd name="T67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8" h="51">
                  <a:moveTo>
                    <a:pt x="22" y="0"/>
                  </a:moveTo>
                  <a:lnTo>
                    <a:pt x="20" y="0"/>
                  </a:lnTo>
                  <a:lnTo>
                    <a:pt x="15" y="4"/>
                  </a:lnTo>
                  <a:lnTo>
                    <a:pt x="11" y="9"/>
                  </a:lnTo>
                  <a:lnTo>
                    <a:pt x="7" y="16"/>
                  </a:lnTo>
                  <a:lnTo>
                    <a:pt x="2" y="22"/>
                  </a:lnTo>
                  <a:lnTo>
                    <a:pt x="0" y="29"/>
                  </a:lnTo>
                  <a:lnTo>
                    <a:pt x="2" y="36"/>
                  </a:lnTo>
                  <a:lnTo>
                    <a:pt x="9" y="45"/>
                  </a:lnTo>
                  <a:lnTo>
                    <a:pt x="18" y="48"/>
                  </a:lnTo>
                  <a:lnTo>
                    <a:pt x="26" y="51"/>
                  </a:lnTo>
                  <a:lnTo>
                    <a:pt x="35" y="50"/>
                  </a:lnTo>
                  <a:lnTo>
                    <a:pt x="41" y="48"/>
                  </a:lnTo>
                  <a:lnTo>
                    <a:pt x="48" y="45"/>
                  </a:lnTo>
                  <a:lnTo>
                    <a:pt x="54" y="43"/>
                  </a:lnTo>
                  <a:lnTo>
                    <a:pt x="56" y="40"/>
                  </a:lnTo>
                  <a:lnTo>
                    <a:pt x="58" y="40"/>
                  </a:lnTo>
                  <a:lnTo>
                    <a:pt x="56" y="29"/>
                  </a:lnTo>
                  <a:lnTo>
                    <a:pt x="54" y="29"/>
                  </a:lnTo>
                  <a:lnTo>
                    <a:pt x="50" y="31"/>
                  </a:lnTo>
                  <a:lnTo>
                    <a:pt x="43" y="34"/>
                  </a:lnTo>
                  <a:lnTo>
                    <a:pt x="39" y="36"/>
                  </a:lnTo>
                  <a:lnTo>
                    <a:pt x="30" y="38"/>
                  </a:lnTo>
                  <a:lnTo>
                    <a:pt x="26" y="38"/>
                  </a:lnTo>
                  <a:lnTo>
                    <a:pt x="20" y="34"/>
                  </a:lnTo>
                  <a:lnTo>
                    <a:pt x="18" y="31"/>
                  </a:lnTo>
                  <a:lnTo>
                    <a:pt x="15" y="24"/>
                  </a:lnTo>
                  <a:lnTo>
                    <a:pt x="18" y="19"/>
                  </a:lnTo>
                  <a:lnTo>
                    <a:pt x="20" y="14"/>
                  </a:lnTo>
                  <a:lnTo>
                    <a:pt x="24" y="12"/>
                  </a:lnTo>
                  <a:lnTo>
                    <a:pt x="33" y="7"/>
                  </a:lnTo>
                  <a:lnTo>
                    <a:pt x="37" y="7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108"/>
            <p:cNvSpPr>
              <a:spLocks/>
            </p:cNvSpPr>
            <p:nvPr/>
          </p:nvSpPr>
          <p:spPr bwMode="auto">
            <a:xfrm>
              <a:off x="3453" y="1434"/>
              <a:ext cx="60" cy="53"/>
            </a:xfrm>
            <a:custGeom>
              <a:avLst/>
              <a:gdLst>
                <a:gd name="T0" fmla="*/ 0 w 60"/>
                <a:gd name="T1" fmla="*/ 8 h 53"/>
                <a:gd name="T2" fmla="*/ 0 w 60"/>
                <a:gd name="T3" fmla="*/ 8 h 53"/>
                <a:gd name="T4" fmla="*/ 4 w 60"/>
                <a:gd name="T5" fmla="*/ 6 h 53"/>
                <a:gd name="T6" fmla="*/ 8 w 60"/>
                <a:gd name="T7" fmla="*/ 3 h 53"/>
                <a:gd name="T8" fmla="*/ 17 w 60"/>
                <a:gd name="T9" fmla="*/ 1 h 53"/>
                <a:gd name="T10" fmla="*/ 23 w 60"/>
                <a:gd name="T11" fmla="*/ 0 h 53"/>
                <a:gd name="T12" fmla="*/ 32 w 60"/>
                <a:gd name="T13" fmla="*/ 0 h 53"/>
                <a:gd name="T14" fmla="*/ 40 w 60"/>
                <a:gd name="T15" fmla="*/ 0 h 53"/>
                <a:gd name="T16" fmla="*/ 51 w 60"/>
                <a:gd name="T17" fmla="*/ 3 h 53"/>
                <a:gd name="T18" fmla="*/ 55 w 60"/>
                <a:gd name="T19" fmla="*/ 6 h 53"/>
                <a:gd name="T20" fmla="*/ 60 w 60"/>
                <a:gd name="T21" fmla="*/ 13 h 53"/>
                <a:gd name="T22" fmla="*/ 60 w 60"/>
                <a:gd name="T23" fmla="*/ 18 h 53"/>
                <a:gd name="T24" fmla="*/ 60 w 60"/>
                <a:gd name="T25" fmla="*/ 27 h 53"/>
                <a:gd name="T26" fmla="*/ 55 w 60"/>
                <a:gd name="T27" fmla="*/ 34 h 53"/>
                <a:gd name="T28" fmla="*/ 51 w 60"/>
                <a:gd name="T29" fmla="*/ 41 h 53"/>
                <a:gd name="T30" fmla="*/ 45 w 60"/>
                <a:gd name="T31" fmla="*/ 46 h 53"/>
                <a:gd name="T32" fmla="*/ 40 w 60"/>
                <a:gd name="T33" fmla="*/ 51 h 53"/>
                <a:gd name="T34" fmla="*/ 36 w 60"/>
                <a:gd name="T35" fmla="*/ 53 h 53"/>
                <a:gd name="T36" fmla="*/ 32 w 60"/>
                <a:gd name="T37" fmla="*/ 53 h 53"/>
                <a:gd name="T38" fmla="*/ 30 w 60"/>
                <a:gd name="T39" fmla="*/ 53 h 53"/>
                <a:gd name="T40" fmla="*/ 28 w 60"/>
                <a:gd name="T41" fmla="*/ 51 h 53"/>
                <a:gd name="T42" fmla="*/ 25 w 60"/>
                <a:gd name="T43" fmla="*/ 48 h 53"/>
                <a:gd name="T44" fmla="*/ 25 w 60"/>
                <a:gd name="T45" fmla="*/ 46 h 53"/>
                <a:gd name="T46" fmla="*/ 25 w 60"/>
                <a:gd name="T47" fmla="*/ 44 h 53"/>
                <a:gd name="T48" fmla="*/ 30 w 60"/>
                <a:gd name="T49" fmla="*/ 42 h 53"/>
                <a:gd name="T50" fmla="*/ 32 w 60"/>
                <a:gd name="T51" fmla="*/ 39 h 53"/>
                <a:gd name="T52" fmla="*/ 38 w 60"/>
                <a:gd name="T53" fmla="*/ 36 h 53"/>
                <a:gd name="T54" fmla="*/ 40 w 60"/>
                <a:gd name="T55" fmla="*/ 30 h 53"/>
                <a:gd name="T56" fmla="*/ 43 w 60"/>
                <a:gd name="T57" fmla="*/ 25 h 53"/>
                <a:gd name="T58" fmla="*/ 43 w 60"/>
                <a:gd name="T59" fmla="*/ 20 h 53"/>
                <a:gd name="T60" fmla="*/ 40 w 60"/>
                <a:gd name="T61" fmla="*/ 17 h 53"/>
                <a:gd name="T62" fmla="*/ 36 w 60"/>
                <a:gd name="T63" fmla="*/ 13 h 53"/>
                <a:gd name="T64" fmla="*/ 30 w 60"/>
                <a:gd name="T65" fmla="*/ 13 h 53"/>
                <a:gd name="T66" fmla="*/ 23 w 60"/>
                <a:gd name="T67" fmla="*/ 13 h 53"/>
                <a:gd name="T68" fmla="*/ 17 w 60"/>
                <a:gd name="T69" fmla="*/ 15 h 53"/>
                <a:gd name="T70" fmla="*/ 10 w 60"/>
                <a:gd name="T71" fmla="*/ 17 h 53"/>
                <a:gd name="T72" fmla="*/ 6 w 60"/>
                <a:gd name="T73" fmla="*/ 18 h 53"/>
                <a:gd name="T74" fmla="*/ 2 w 60"/>
                <a:gd name="T75" fmla="*/ 20 h 53"/>
                <a:gd name="T76" fmla="*/ 2 w 60"/>
                <a:gd name="T77" fmla="*/ 22 h 53"/>
                <a:gd name="T78" fmla="*/ 0 w 60"/>
                <a:gd name="T79" fmla="*/ 8 h 53"/>
                <a:gd name="T80" fmla="*/ 0 w 60"/>
                <a:gd name="T81" fmla="*/ 8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0" h="53">
                  <a:moveTo>
                    <a:pt x="0" y="8"/>
                  </a:moveTo>
                  <a:lnTo>
                    <a:pt x="0" y="8"/>
                  </a:lnTo>
                  <a:lnTo>
                    <a:pt x="4" y="6"/>
                  </a:lnTo>
                  <a:lnTo>
                    <a:pt x="8" y="3"/>
                  </a:lnTo>
                  <a:lnTo>
                    <a:pt x="17" y="1"/>
                  </a:lnTo>
                  <a:lnTo>
                    <a:pt x="23" y="0"/>
                  </a:lnTo>
                  <a:lnTo>
                    <a:pt x="32" y="0"/>
                  </a:lnTo>
                  <a:lnTo>
                    <a:pt x="40" y="0"/>
                  </a:lnTo>
                  <a:lnTo>
                    <a:pt x="51" y="3"/>
                  </a:lnTo>
                  <a:lnTo>
                    <a:pt x="55" y="6"/>
                  </a:lnTo>
                  <a:lnTo>
                    <a:pt x="60" y="13"/>
                  </a:lnTo>
                  <a:lnTo>
                    <a:pt x="60" y="18"/>
                  </a:lnTo>
                  <a:lnTo>
                    <a:pt x="60" y="27"/>
                  </a:lnTo>
                  <a:lnTo>
                    <a:pt x="55" y="34"/>
                  </a:lnTo>
                  <a:lnTo>
                    <a:pt x="51" y="41"/>
                  </a:lnTo>
                  <a:lnTo>
                    <a:pt x="45" y="46"/>
                  </a:lnTo>
                  <a:lnTo>
                    <a:pt x="40" y="51"/>
                  </a:lnTo>
                  <a:lnTo>
                    <a:pt x="36" y="53"/>
                  </a:lnTo>
                  <a:lnTo>
                    <a:pt x="32" y="53"/>
                  </a:lnTo>
                  <a:lnTo>
                    <a:pt x="30" y="53"/>
                  </a:lnTo>
                  <a:lnTo>
                    <a:pt x="28" y="51"/>
                  </a:lnTo>
                  <a:lnTo>
                    <a:pt x="25" y="48"/>
                  </a:lnTo>
                  <a:lnTo>
                    <a:pt x="25" y="46"/>
                  </a:lnTo>
                  <a:lnTo>
                    <a:pt x="25" y="44"/>
                  </a:lnTo>
                  <a:lnTo>
                    <a:pt x="30" y="42"/>
                  </a:lnTo>
                  <a:lnTo>
                    <a:pt x="32" y="39"/>
                  </a:lnTo>
                  <a:lnTo>
                    <a:pt x="38" y="36"/>
                  </a:lnTo>
                  <a:lnTo>
                    <a:pt x="40" y="30"/>
                  </a:lnTo>
                  <a:lnTo>
                    <a:pt x="43" y="25"/>
                  </a:lnTo>
                  <a:lnTo>
                    <a:pt x="43" y="20"/>
                  </a:lnTo>
                  <a:lnTo>
                    <a:pt x="40" y="17"/>
                  </a:lnTo>
                  <a:lnTo>
                    <a:pt x="36" y="13"/>
                  </a:lnTo>
                  <a:lnTo>
                    <a:pt x="30" y="13"/>
                  </a:lnTo>
                  <a:lnTo>
                    <a:pt x="23" y="13"/>
                  </a:lnTo>
                  <a:lnTo>
                    <a:pt x="17" y="15"/>
                  </a:lnTo>
                  <a:lnTo>
                    <a:pt x="10" y="17"/>
                  </a:lnTo>
                  <a:lnTo>
                    <a:pt x="6" y="18"/>
                  </a:lnTo>
                  <a:lnTo>
                    <a:pt x="2" y="20"/>
                  </a:lnTo>
                  <a:lnTo>
                    <a:pt x="2" y="22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109"/>
            <p:cNvSpPr>
              <a:spLocks/>
            </p:cNvSpPr>
            <p:nvPr/>
          </p:nvSpPr>
          <p:spPr bwMode="auto">
            <a:xfrm>
              <a:off x="3493" y="1490"/>
              <a:ext cx="56" cy="51"/>
            </a:xfrm>
            <a:custGeom>
              <a:avLst/>
              <a:gdLst>
                <a:gd name="T0" fmla="*/ 31 w 56"/>
                <a:gd name="T1" fmla="*/ 0 h 51"/>
                <a:gd name="T2" fmla="*/ 28 w 56"/>
                <a:gd name="T3" fmla="*/ 0 h 51"/>
                <a:gd name="T4" fmla="*/ 24 w 56"/>
                <a:gd name="T5" fmla="*/ 3 h 51"/>
                <a:gd name="T6" fmla="*/ 18 w 56"/>
                <a:gd name="T7" fmla="*/ 7 h 51"/>
                <a:gd name="T8" fmla="*/ 11 w 56"/>
                <a:gd name="T9" fmla="*/ 12 h 51"/>
                <a:gd name="T10" fmla="*/ 5 w 56"/>
                <a:gd name="T11" fmla="*/ 19 h 51"/>
                <a:gd name="T12" fmla="*/ 3 w 56"/>
                <a:gd name="T13" fmla="*/ 26 h 51"/>
                <a:gd name="T14" fmla="*/ 0 w 56"/>
                <a:gd name="T15" fmla="*/ 33 h 51"/>
                <a:gd name="T16" fmla="*/ 5 w 56"/>
                <a:gd name="T17" fmla="*/ 41 h 51"/>
                <a:gd name="T18" fmla="*/ 11 w 56"/>
                <a:gd name="T19" fmla="*/ 46 h 51"/>
                <a:gd name="T20" fmla="*/ 20 w 56"/>
                <a:gd name="T21" fmla="*/ 51 h 51"/>
                <a:gd name="T22" fmla="*/ 26 w 56"/>
                <a:gd name="T23" fmla="*/ 51 h 51"/>
                <a:gd name="T24" fmla="*/ 35 w 56"/>
                <a:gd name="T25" fmla="*/ 51 h 51"/>
                <a:gd name="T26" fmla="*/ 43 w 56"/>
                <a:gd name="T27" fmla="*/ 50 h 51"/>
                <a:gd name="T28" fmla="*/ 50 w 56"/>
                <a:gd name="T29" fmla="*/ 48 h 51"/>
                <a:gd name="T30" fmla="*/ 54 w 56"/>
                <a:gd name="T31" fmla="*/ 46 h 51"/>
                <a:gd name="T32" fmla="*/ 56 w 56"/>
                <a:gd name="T33" fmla="*/ 46 h 51"/>
                <a:gd name="T34" fmla="*/ 56 w 56"/>
                <a:gd name="T35" fmla="*/ 34 h 51"/>
                <a:gd name="T36" fmla="*/ 54 w 56"/>
                <a:gd name="T37" fmla="*/ 34 h 51"/>
                <a:gd name="T38" fmla="*/ 50 w 56"/>
                <a:gd name="T39" fmla="*/ 36 h 51"/>
                <a:gd name="T40" fmla="*/ 43 w 56"/>
                <a:gd name="T41" fmla="*/ 38 h 51"/>
                <a:gd name="T42" fmla="*/ 39 w 56"/>
                <a:gd name="T43" fmla="*/ 39 h 51"/>
                <a:gd name="T44" fmla="*/ 33 w 56"/>
                <a:gd name="T45" fmla="*/ 39 h 51"/>
                <a:gd name="T46" fmla="*/ 26 w 56"/>
                <a:gd name="T47" fmla="*/ 38 h 51"/>
                <a:gd name="T48" fmla="*/ 22 w 56"/>
                <a:gd name="T49" fmla="*/ 34 h 51"/>
                <a:gd name="T50" fmla="*/ 22 w 56"/>
                <a:gd name="T51" fmla="*/ 29 h 51"/>
                <a:gd name="T52" fmla="*/ 22 w 56"/>
                <a:gd name="T53" fmla="*/ 22 h 51"/>
                <a:gd name="T54" fmla="*/ 24 w 56"/>
                <a:gd name="T55" fmla="*/ 19 h 51"/>
                <a:gd name="T56" fmla="*/ 26 w 56"/>
                <a:gd name="T57" fmla="*/ 15 h 51"/>
                <a:gd name="T58" fmla="*/ 31 w 56"/>
                <a:gd name="T59" fmla="*/ 14 h 51"/>
                <a:gd name="T60" fmla="*/ 37 w 56"/>
                <a:gd name="T61" fmla="*/ 10 h 51"/>
                <a:gd name="T62" fmla="*/ 41 w 56"/>
                <a:gd name="T63" fmla="*/ 10 h 51"/>
                <a:gd name="T64" fmla="*/ 31 w 56"/>
                <a:gd name="T65" fmla="*/ 0 h 51"/>
                <a:gd name="T66" fmla="*/ 31 w 56"/>
                <a:gd name="T67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6" h="51">
                  <a:moveTo>
                    <a:pt x="31" y="0"/>
                  </a:moveTo>
                  <a:lnTo>
                    <a:pt x="28" y="0"/>
                  </a:lnTo>
                  <a:lnTo>
                    <a:pt x="24" y="3"/>
                  </a:lnTo>
                  <a:lnTo>
                    <a:pt x="18" y="7"/>
                  </a:lnTo>
                  <a:lnTo>
                    <a:pt x="11" y="12"/>
                  </a:lnTo>
                  <a:lnTo>
                    <a:pt x="5" y="19"/>
                  </a:lnTo>
                  <a:lnTo>
                    <a:pt x="3" y="26"/>
                  </a:lnTo>
                  <a:lnTo>
                    <a:pt x="0" y="33"/>
                  </a:lnTo>
                  <a:lnTo>
                    <a:pt x="5" y="41"/>
                  </a:lnTo>
                  <a:lnTo>
                    <a:pt x="11" y="46"/>
                  </a:lnTo>
                  <a:lnTo>
                    <a:pt x="20" y="51"/>
                  </a:lnTo>
                  <a:lnTo>
                    <a:pt x="26" y="51"/>
                  </a:lnTo>
                  <a:lnTo>
                    <a:pt x="35" y="51"/>
                  </a:lnTo>
                  <a:lnTo>
                    <a:pt x="43" y="50"/>
                  </a:lnTo>
                  <a:lnTo>
                    <a:pt x="50" y="48"/>
                  </a:lnTo>
                  <a:lnTo>
                    <a:pt x="54" y="46"/>
                  </a:lnTo>
                  <a:lnTo>
                    <a:pt x="56" y="46"/>
                  </a:lnTo>
                  <a:lnTo>
                    <a:pt x="56" y="34"/>
                  </a:lnTo>
                  <a:lnTo>
                    <a:pt x="54" y="34"/>
                  </a:lnTo>
                  <a:lnTo>
                    <a:pt x="50" y="36"/>
                  </a:lnTo>
                  <a:lnTo>
                    <a:pt x="43" y="38"/>
                  </a:lnTo>
                  <a:lnTo>
                    <a:pt x="39" y="39"/>
                  </a:lnTo>
                  <a:lnTo>
                    <a:pt x="33" y="39"/>
                  </a:lnTo>
                  <a:lnTo>
                    <a:pt x="26" y="38"/>
                  </a:lnTo>
                  <a:lnTo>
                    <a:pt x="22" y="34"/>
                  </a:lnTo>
                  <a:lnTo>
                    <a:pt x="22" y="29"/>
                  </a:lnTo>
                  <a:lnTo>
                    <a:pt x="22" y="22"/>
                  </a:lnTo>
                  <a:lnTo>
                    <a:pt x="24" y="19"/>
                  </a:lnTo>
                  <a:lnTo>
                    <a:pt x="26" y="15"/>
                  </a:lnTo>
                  <a:lnTo>
                    <a:pt x="31" y="14"/>
                  </a:lnTo>
                  <a:lnTo>
                    <a:pt x="37" y="10"/>
                  </a:lnTo>
                  <a:lnTo>
                    <a:pt x="41" y="10"/>
                  </a:lnTo>
                  <a:lnTo>
                    <a:pt x="31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110"/>
            <p:cNvSpPr>
              <a:spLocks/>
            </p:cNvSpPr>
            <p:nvPr/>
          </p:nvSpPr>
          <p:spPr bwMode="auto">
            <a:xfrm>
              <a:off x="3519" y="1487"/>
              <a:ext cx="52" cy="51"/>
            </a:xfrm>
            <a:custGeom>
              <a:avLst/>
              <a:gdLst>
                <a:gd name="T0" fmla="*/ 0 w 52"/>
                <a:gd name="T1" fmla="*/ 3 h 51"/>
                <a:gd name="T2" fmla="*/ 2 w 52"/>
                <a:gd name="T3" fmla="*/ 1 h 51"/>
                <a:gd name="T4" fmla="*/ 11 w 52"/>
                <a:gd name="T5" fmla="*/ 0 h 51"/>
                <a:gd name="T6" fmla="*/ 17 w 52"/>
                <a:gd name="T7" fmla="*/ 0 h 51"/>
                <a:gd name="T8" fmla="*/ 24 w 52"/>
                <a:gd name="T9" fmla="*/ 0 h 51"/>
                <a:gd name="T10" fmla="*/ 33 w 52"/>
                <a:gd name="T11" fmla="*/ 1 h 51"/>
                <a:gd name="T12" fmla="*/ 43 w 52"/>
                <a:gd name="T13" fmla="*/ 3 h 51"/>
                <a:gd name="T14" fmla="*/ 50 w 52"/>
                <a:gd name="T15" fmla="*/ 6 h 51"/>
                <a:gd name="T16" fmla="*/ 52 w 52"/>
                <a:gd name="T17" fmla="*/ 13 h 51"/>
                <a:gd name="T18" fmla="*/ 52 w 52"/>
                <a:gd name="T19" fmla="*/ 20 h 51"/>
                <a:gd name="T20" fmla="*/ 52 w 52"/>
                <a:gd name="T21" fmla="*/ 27 h 51"/>
                <a:gd name="T22" fmla="*/ 45 w 52"/>
                <a:gd name="T23" fmla="*/ 34 h 51"/>
                <a:gd name="T24" fmla="*/ 41 w 52"/>
                <a:gd name="T25" fmla="*/ 41 h 51"/>
                <a:gd name="T26" fmla="*/ 35 w 52"/>
                <a:gd name="T27" fmla="*/ 46 h 51"/>
                <a:gd name="T28" fmla="*/ 30 w 52"/>
                <a:gd name="T29" fmla="*/ 49 h 51"/>
                <a:gd name="T30" fmla="*/ 24 w 52"/>
                <a:gd name="T31" fmla="*/ 51 h 51"/>
                <a:gd name="T32" fmla="*/ 20 w 52"/>
                <a:gd name="T33" fmla="*/ 51 h 51"/>
                <a:gd name="T34" fmla="*/ 15 w 52"/>
                <a:gd name="T35" fmla="*/ 49 h 51"/>
                <a:gd name="T36" fmla="*/ 15 w 52"/>
                <a:gd name="T37" fmla="*/ 48 h 51"/>
                <a:gd name="T38" fmla="*/ 15 w 52"/>
                <a:gd name="T39" fmla="*/ 42 h 51"/>
                <a:gd name="T40" fmla="*/ 15 w 52"/>
                <a:gd name="T41" fmla="*/ 41 h 51"/>
                <a:gd name="T42" fmla="*/ 20 w 52"/>
                <a:gd name="T43" fmla="*/ 37 h 51"/>
                <a:gd name="T44" fmla="*/ 28 w 52"/>
                <a:gd name="T45" fmla="*/ 32 h 51"/>
                <a:gd name="T46" fmla="*/ 33 w 52"/>
                <a:gd name="T47" fmla="*/ 29 h 51"/>
                <a:gd name="T48" fmla="*/ 37 w 52"/>
                <a:gd name="T49" fmla="*/ 25 h 51"/>
                <a:gd name="T50" fmla="*/ 39 w 52"/>
                <a:gd name="T51" fmla="*/ 20 h 51"/>
                <a:gd name="T52" fmla="*/ 41 w 52"/>
                <a:gd name="T53" fmla="*/ 17 h 51"/>
                <a:gd name="T54" fmla="*/ 37 w 52"/>
                <a:gd name="T55" fmla="*/ 13 h 51"/>
                <a:gd name="T56" fmla="*/ 33 w 52"/>
                <a:gd name="T57" fmla="*/ 13 h 51"/>
                <a:gd name="T58" fmla="*/ 26 w 52"/>
                <a:gd name="T59" fmla="*/ 13 h 51"/>
                <a:gd name="T60" fmla="*/ 20 w 52"/>
                <a:gd name="T61" fmla="*/ 15 h 51"/>
                <a:gd name="T62" fmla="*/ 11 w 52"/>
                <a:gd name="T63" fmla="*/ 17 h 51"/>
                <a:gd name="T64" fmla="*/ 5 w 52"/>
                <a:gd name="T65" fmla="*/ 18 h 51"/>
                <a:gd name="T66" fmla="*/ 0 w 52"/>
                <a:gd name="T67" fmla="*/ 20 h 51"/>
                <a:gd name="T68" fmla="*/ 0 w 52"/>
                <a:gd name="T69" fmla="*/ 20 h 51"/>
                <a:gd name="T70" fmla="*/ 0 w 52"/>
                <a:gd name="T71" fmla="*/ 3 h 51"/>
                <a:gd name="T72" fmla="*/ 0 w 52"/>
                <a:gd name="T73" fmla="*/ 3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2" h="51">
                  <a:moveTo>
                    <a:pt x="0" y="3"/>
                  </a:moveTo>
                  <a:lnTo>
                    <a:pt x="2" y="1"/>
                  </a:lnTo>
                  <a:lnTo>
                    <a:pt x="11" y="0"/>
                  </a:lnTo>
                  <a:lnTo>
                    <a:pt x="17" y="0"/>
                  </a:lnTo>
                  <a:lnTo>
                    <a:pt x="24" y="0"/>
                  </a:lnTo>
                  <a:lnTo>
                    <a:pt x="33" y="1"/>
                  </a:lnTo>
                  <a:lnTo>
                    <a:pt x="43" y="3"/>
                  </a:lnTo>
                  <a:lnTo>
                    <a:pt x="50" y="6"/>
                  </a:lnTo>
                  <a:lnTo>
                    <a:pt x="52" y="13"/>
                  </a:lnTo>
                  <a:lnTo>
                    <a:pt x="52" y="20"/>
                  </a:lnTo>
                  <a:lnTo>
                    <a:pt x="52" y="27"/>
                  </a:lnTo>
                  <a:lnTo>
                    <a:pt x="45" y="34"/>
                  </a:lnTo>
                  <a:lnTo>
                    <a:pt x="41" y="41"/>
                  </a:lnTo>
                  <a:lnTo>
                    <a:pt x="35" y="46"/>
                  </a:lnTo>
                  <a:lnTo>
                    <a:pt x="30" y="49"/>
                  </a:lnTo>
                  <a:lnTo>
                    <a:pt x="24" y="51"/>
                  </a:lnTo>
                  <a:lnTo>
                    <a:pt x="20" y="51"/>
                  </a:lnTo>
                  <a:lnTo>
                    <a:pt x="15" y="49"/>
                  </a:lnTo>
                  <a:lnTo>
                    <a:pt x="15" y="48"/>
                  </a:lnTo>
                  <a:lnTo>
                    <a:pt x="15" y="42"/>
                  </a:lnTo>
                  <a:lnTo>
                    <a:pt x="15" y="41"/>
                  </a:lnTo>
                  <a:lnTo>
                    <a:pt x="20" y="37"/>
                  </a:lnTo>
                  <a:lnTo>
                    <a:pt x="28" y="32"/>
                  </a:lnTo>
                  <a:lnTo>
                    <a:pt x="33" y="29"/>
                  </a:lnTo>
                  <a:lnTo>
                    <a:pt x="37" y="25"/>
                  </a:lnTo>
                  <a:lnTo>
                    <a:pt x="39" y="20"/>
                  </a:lnTo>
                  <a:lnTo>
                    <a:pt x="41" y="17"/>
                  </a:lnTo>
                  <a:lnTo>
                    <a:pt x="37" y="13"/>
                  </a:lnTo>
                  <a:lnTo>
                    <a:pt x="33" y="13"/>
                  </a:lnTo>
                  <a:lnTo>
                    <a:pt x="26" y="13"/>
                  </a:lnTo>
                  <a:lnTo>
                    <a:pt x="20" y="15"/>
                  </a:lnTo>
                  <a:lnTo>
                    <a:pt x="11" y="17"/>
                  </a:lnTo>
                  <a:lnTo>
                    <a:pt x="5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3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111"/>
            <p:cNvSpPr>
              <a:spLocks/>
            </p:cNvSpPr>
            <p:nvPr/>
          </p:nvSpPr>
          <p:spPr bwMode="auto">
            <a:xfrm>
              <a:off x="3511" y="1572"/>
              <a:ext cx="60" cy="50"/>
            </a:xfrm>
            <a:custGeom>
              <a:avLst/>
              <a:gdLst>
                <a:gd name="T0" fmla="*/ 51 w 60"/>
                <a:gd name="T1" fmla="*/ 0 h 50"/>
                <a:gd name="T2" fmla="*/ 47 w 60"/>
                <a:gd name="T3" fmla="*/ 0 h 50"/>
                <a:gd name="T4" fmla="*/ 43 w 60"/>
                <a:gd name="T5" fmla="*/ 0 h 50"/>
                <a:gd name="T6" fmla="*/ 34 w 60"/>
                <a:gd name="T7" fmla="*/ 0 h 50"/>
                <a:gd name="T8" fmla="*/ 25 w 60"/>
                <a:gd name="T9" fmla="*/ 2 h 50"/>
                <a:gd name="T10" fmla="*/ 17 w 60"/>
                <a:gd name="T11" fmla="*/ 4 h 50"/>
                <a:gd name="T12" fmla="*/ 8 w 60"/>
                <a:gd name="T13" fmla="*/ 7 h 50"/>
                <a:gd name="T14" fmla="*/ 4 w 60"/>
                <a:gd name="T15" fmla="*/ 11 h 50"/>
                <a:gd name="T16" fmla="*/ 2 w 60"/>
                <a:gd name="T17" fmla="*/ 12 h 50"/>
                <a:gd name="T18" fmla="*/ 0 w 60"/>
                <a:gd name="T19" fmla="*/ 16 h 50"/>
                <a:gd name="T20" fmla="*/ 0 w 60"/>
                <a:gd name="T21" fmla="*/ 23 h 50"/>
                <a:gd name="T22" fmla="*/ 0 w 60"/>
                <a:gd name="T23" fmla="*/ 26 h 50"/>
                <a:gd name="T24" fmla="*/ 0 w 60"/>
                <a:gd name="T25" fmla="*/ 29 h 50"/>
                <a:gd name="T26" fmla="*/ 2 w 60"/>
                <a:gd name="T27" fmla="*/ 33 h 50"/>
                <a:gd name="T28" fmla="*/ 4 w 60"/>
                <a:gd name="T29" fmla="*/ 36 h 50"/>
                <a:gd name="T30" fmla="*/ 8 w 60"/>
                <a:gd name="T31" fmla="*/ 41 h 50"/>
                <a:gd name="T32" fmla="*/ 17 w 60"/>
                <a:gd name="T33" fmla="*/ 45 h 50"/>
                <a:gd name="T34" fmla="*/ 23 w 60"/>
                <a:gd name="T35" fmla="*/ 46 h 50"/>
                <a:gd name="T36" fmla="*/ 32 w 60"/>
                <a:gd name="T37" fmla="*/ 48 h 50"/>
                <a:gd name="T38" fmla="*/ 36 w 60"/>
                <a:gd name="T39" fmla="*/ 50 h 50"/>
                <a:gd name="T40" fmla="*/ 38 w 60"/>
                <a:gd name="T41" fmla="*/ 50 h 50"/>
                <a:gd name="T42" fmla="*/ 51 w 60"/>
                <a:gd name="T43" fmla="*/ 38 h 50"/>
                <a:gd name="T44" fmla="*/ 47 w 60"/>
                <a:gd name="T45" fmla="*/ 38 h 50"/>
                <a:gd name="T46" fmla="*/ 43 w 60"/>
                <a:gd name="T47" fmla="*/ 38 h 50"/>
                <a:gd name="T48" fmla="*/ 36 w 60"/>
                <a:gd name="T49" fmla="*/ 36 h 50"/>
                <a:gd name="T50" fmla="*/ 30 w 60"/>
                <a:gd name="T51" fmla="*/ 36 h 50"/>
                <a:gd name="T52" fmla="*/ 21 w 60"/>
                <a:gd name="T53" fmla="*/ 33 h 50"/>
                <a:gd name="T54" fmla="*/ 17 w 60"/>
                <a:gd name="T55" fmla="*/ 31 h 50"/>
                <a:gd name="T56" fmla="*/ 15 w 60"/>
                <a:gd name="T57" fmla="*/ 26 h 50"/>
                <a:gd name="T58" fmla="*/ 19 w 60"/>
                <a:gd name="T59" fmla="*/ 23 h 50"/>
                <a:gd name="T60" fmla="*/ 23 w 60"/>
                <a:gd name="T61" fmla="*/ 16 h 50"/>
                <a:gd name="T62" fmla="*/ 32 w 60"/>
                <a:gd name="T63" fmla="*/ 14 h 50"/>
                <a:gd name="T64" fmla="*/ 38 w 60"/>
                <a:gd name="T65" fmla="*/ 12 h 50"/>
                <a:gd name="T66" fmla="*/ 45 w 60"/>
                <a:gd name="T67" fmla="*/ 12 h 50"/>
                <a:gd name="T68" fmla="*/ 49 w 60"/>
                <a:gd name="T69" fmla="*/ 12 h 50"/>
                <a:gd name="T70" fmla="*/ 56 w 60"/>
                <a:gd name="T71" fmla="*/ 14 h 50"/>
                <a:gd name="T72" fmla="*/ 58 w 60"/>
                <a:gd name="T73" fmla="*/ 16 h 50"/>
                <a:gd name="T74" fmla="*/ 60 w 60"/>
                <a:gd name="T75" fmla="*/ 16 h 50"/>
                <a:gd name="T76" fmla="*/ 51 w 60"/>
                <a:gd name="T77" fmla="*/ 0 h 50"/>
                <a:gd name="T78" fmla="*/ 51 w 60"/>
                <a:gd name="T79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60" h="50">
                  <a:moveTo>
                    <a:pt x="51" y="0"/>
                  </a:moveTo>
                  <a:lnTo>
                    <a:pt x="47" y="0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5" y="2"/>
                  </a:lnTo>
                  <a:lnTo>
                    <a:pt x="17" y="4"/>
                  </a:lnTo>
                  <a:lnTo>
                    <a:pt x="8" y="7"/>
                  </a:lnTo>
                  <a:lnTo>
                    <a:pt x="4" y="11"/>
                  </a:lnTo>
                  <a:lnTo>
                    <a:pt x="2" y="12"/>
                  </a:lnTo>
                  <a:lnTo>
                    <a:pt x="0" y="16"/>
                  </a:lnTo>
                  <a:lnTo>
                    <a:pt x="0" y="23"/>
                  </a:lnTo>
                  <a:lnTo>
                    <a:pt x="0" y="26"/>
                  </a:lnTo>
                  <a:lnTo>
                    <a:pt x="0" y="29"/>
                  </a:lnTo>
                  <a:lnTo>
                    <a:pt x="2" y="33"/>
                  </a:lnTo>
                  <a:lnTo>
                    <a:pt x="4" y="36"/>
                  </a:lnTo>
                  <a:lnTo>
                    <a:pt x="8" y="41"/>
                  </a:lnTo>
                  <a:lnTo>
                    <a:pt x="17" y="45"/>
                  </a:lnTo>
                  <a:lnTo>
                    <a:pt x="23" y="46"/>
                  </a:lnTo>
                  <a:lnTo>
                    <a:pt x="32" y="48"/>
                  </a:lnTo>
                  <a:lnTo>
                    <a:pt x="36" y="50"/>
                  </a:lnTo>
                  <a:lnTo>
                    <a:pt x="38" y="50"/>
                  </a:lnTo>
                  <a:lnTo>
                    <a:pt x="51" y="38"/>
                  </a:lnTo>
                  <a:lnTo>
                    <a:pt x="47" y="38"/>
                  </a:lnTo>
                  <a:lnTo>
                    <a:pt x="43" y="38"/>
                  </a:lnTo>
                  <a:lnTo>
                    <a:pt x="36" y="36"/>
                  </a:lnTo>
                  <a:lnTo>
                    <a:pt x="30" y="36"/>
                  </a:lnTo>
                  <a:lnTo>
                    <a:pt x="21" y="33"/>
                  </a:lnTo>
                  <a:lnTo>
                    <a:pt x="17" y="31"/>
                  </a:lnTo>
                  <a:lnTo>
                    <a:pt x="15" y="26"/>
                  </a:lnTo>
                  <a:lnTo>
                    <a:pt x="19" y="23"/>
                  </a:lnTo>
                  <a:lnTo>
                    <a:pt x="23" y="16"/>
                  </a:lnTo>
                  <a:lnTo>
                    <a:pt x="32" y="14"/>
                  </a:lnTo>
                  <a:lnTo>
                    <a:pt x="38" y="12"/>
                  </a:lnTo>
                  <a:lnTo>
                    <a:pt x="45" y="12"/>
                  </a:lnTo>
                  <a:lnTo>
                    <a:pt x="49" y="12"/>
                  </a:lnTo>
                  <a:lnTo>
                    <a:pt x="56" y="14"/>
                  </a:lnTo>
                  <a:lnTo>
                    <a:pt x="58" y="16"/>
                  </a:lnTo>
                  <a:lnTo>
                    <a:pt x="60" y="16"/>
                  </a:lnTo>
                  <a:lnTo>
                    <a:pt x="51" y="0"/>
                  </a:lnTo>
                  <a:lnTo>
                    <a:pt x="5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7" name="Freeform 112"/>
            <p:cNvSpPr>
              <a:spLocks/>
            </p:cNvSpPr>
            <p:nvPr/>
          </p:nvSpPr>
          <p:spPr bwMode="auto">
            <a:xfrm>
              <a:off x="3532" y="1571"/>
              <a:ext cx="63" cy="51"/>
            </a:xfrm>
            <a:custGeom>
              <a:avLst/>
              <a:gdLst>
                <a:gd name="T0" fmla="*/ 28 w 63"/>
                <a:gd name="T1" fmla="*/ 0 h 51"/>
                <a:gd name="T2" fmla="*/ 28 w 63"/>
                <a:gd name="T3" fmla="*/ 0 h 51"/>
                <a:gd name="T4" fmla="*/ 32 w 63"/>
                <a:gd name="T5" fmla="*/ 1 h 51"/>
                <a:gd name="T6" fmla="*/ 37 w 63"/>
                <a:gd name="T7" fmla="*/ 3 h 51"/>
                <a:gd name="T8" fmla="*/ 43 w 63"/>
                <a:gd name="T9" fmla="*/ 6 h 51"/>
                <a:gd name="T10" fmla="*/ 48 w 63"/>
                <a:gd name="T11" fmla="*/ 10 h 51"/>
                <a:gd name="T12" fmla="*/ 58 w 63"/>
                <a:gd name="T13" fmla="*/ 17 h 51"/>
                <a:gd name="T14" fmla="*/ 63 w 63"/>
                <a:gd name="T15" fmla="*/ 24 h 51"/>
                <a:gd name="T16" fmla="*/ 63 w 63"/>
                <a:gd name="T17" fmla="*/ 30 h 51"/>
                <a:gd name="T18" fmla="*/ 56 w 63"/>
                <a:gd name="T19" fmla="*/ 35 h 51"/>
                <a:gd name="T20" fmla="*/ 48 w 63"/>
                <a:gd name="T21" fmla="*/ 41 h 51"/>
                <a:gd name="T22" fmla="*/ 43 w 63"/>
                <a:gd name="T23" fmla="*/ 44 h 51"/>
                <a:gd name="T24" fmla="*/ 37 w 63"/>
                <a:gd name="T25" fmla="*/ 46 h 51"/>
                <a:gd name="T26" fmla="*/ 32 w 63"/>
                <a:gd name="T27" fmla="*/ 47 h 51"/>
                <a:gd name="T28" fmla="*/ 26 w 63"/>
                <a:gd name="T29" fmla="*/ 49 h 51"/>
                <a:gd name="T30" fmla="*/ 17 w 63"/>
                <a:gd name="T31" fmla="*/ 51 h 51"/>
                <a:gd name="T32" fmla="*/ 9 w 63"/>
                <a:gd name="T33" fmla="*/ 51 h 51"/>
                <a:gd name="T34" fmla="*/ 2 w 63"/>
                <a:gd name="T35" fmla="*/ 49 h 51"/>
                <a:gd name="T36" fmla="*/ 2 w 63"/>
                <a:gd name="T37" fmla="*/ 47 h 51"/>
                <a:gd name="T38" fmla="*/ 0 w 63"/>
                <a:gd name="T39" fmla="*/ 47 h 51"/>
                <a:gd name="T40" fmla="*/ 2 w 63"/>
                <a:gd name="T41" fmla="*/ 46 h 51"/>
                <a:gd name="T42" fmla="*/ 9 w 63"/>
                <a:gd name="T43" fmla="*/ 42 h 51"/>
                <a:gd name="T44" fmla="*/ 11 w 63"/>
                <a:gd name="T45" fmla="*/ 42 h 51"/>
                <a:gd name="T46" fmla="*/ 13 w 63"/>
                <a:gd name="T47" fmla="*/ 41 h 51"/>
                <a:gd name="T48" fmla="*/ 24 w 63"/>
                <a:gd name="T49" fmla="*/ 39 h 51"/>
                <a:gd name="T50" fmla="*/ 28 w 63"/>
                <a:gd name="T51" fmla="*/ 35 h 51"/>
                <a:gd name="T52" fmla="*/ 32 w 63"/>
                <a:gd name="T53" fmla="*/ 34 h 51"/>
                <a:gd name="T54" fmla="*/ 37 w 63"/>
                <a:gd name="T55" fmla="*/ 30 h 51"/>
                <a:gd name="T56" fmla="*/ 41 w 63"/>
                <a:gd name="T57" fmla="*/ 29 h 51"/>
                <a:gd name="T58" fmla="*/ 41 w 63"/>
                <a:gd name="T59" fmla="*/ 25 h 51"/>
                <a:gd name="T60" fmla="*/ 39 w 63"/>
                <a:gd name="T61" fmla="*/ 22 h 51"/>
                <a:gd name="T62" fmla="*/ 35 w 63"/>
                <a:gd name="T63" fmla="*/ 18 h 51"/>
                <a:gd name="T64" fmla="*/ 30 w 63"/>
                <a:gd name="T65" fmla="*/ 17 h 51"/>
                <a:gd name="T66" fmla="*/ 24 w 63"/>
                <a:gd name="T67" fmla="*/ 13 h 51"/>
                <a:gd name="T68" fmla="*/ 17 w 63"/>
                <a:gd name="T69" fmla="*/ 12 h 51"/>
                <a:gd name="T70" fmla="*/ 13 w 63"/>
                <a:gd name="T71" fmla="*/ 10 h 51"/>
                <a:gd name="T72" fmla="*/ 13 w 63"/>
                <a:gd name="T73" fmla="*/ 10 h 51"/>
                <a:gd name="T74" fmla="*/ 28 w 63"/>
                <a:gd name="T75" fmla="*/ 0 h 51"/>
                <a:gd name="T76" fmla="*/ 28 w 63"/>
                <a:gd name="T77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63" h="51">
                  <a:moveTo>
                    <a:pt x="28" y="0"/>
                  </a:moveTo>
                  <a:lnTo>
                    <a:pt x="28" y="0"/>
                  </a:lnTo>
                  <a:lnTo>
                    <a:pt x="32" y="1"/>
                  </a:lnTo>
                  <a:lnTo>
                    <a:pt x="37" y="3"/>
                  </a:lnTo>
                  <a:lnTo>
                    <a:pt x="43" y="6"/>
                  </a:lnTo>
                  <a:lnTo>
                    <a:pt x="48" y="10"/>
                  </a:lnTo>
                  <a:lnTo>
                    <a:pt x="58" y="17"/>
                  </a:lnTo>
                  <a:lnTo>
                    <a:pt x="63" y="24"/>
                  </a:lnTo>
                  <a:lnTo>
                    <a:pt x="63" y="30"/>
                  </a:lnTo>
                  <a:lnTo>
                    <a:pt x="56" y="35"/>
                  </a:lnTo>
                  <a:lnTo>
                    <a:pt x="48" y="41"/>
                  </a:lnTo>
                  <a:lnTo>
                    <a:pt x="43" y="44"/>
                  </a:lnTo>
                  <a:lnTo>
                    <a:pt x="37" y="46"/>
                  </a:lnTo>
                  <a:lnTo>
                    <a:pt x="32" y="47"/>
                  </a:lnTo>
                  <a:lnTo>
                    <a:pt x="26" y="49"/>
                  </a:lnTo>
                  <a:lnTo>
                    <a:pt x="17" y="51"/>
                  </a:lnTo>
                  <a:lnTo>
                    <a:pt x="9" y="51"/>
                  </a:lnTo>
                  <a:lnTo>
                    <a:pt x="2" y="49"/>
                  </a:lnTo>
                  <a:lnTo>
                    <a:pt x="2" y="47"/>
                  </a:lnTo>
                  <a:lnTo>
                    <a:pt x="0" y="47"/>
                  </a:lnTo>
                  <a:lnTo>
                    <a:pt x="2" y="46"/>
                  </a:lnTo>
                  <a:lnTo>
                    <a:pt x="9" y="42"/>
                  </a:lnTo>
                  <a:lnTo>
                    <a:pt x="11" y="42"/>
                  </a:lnTo>
                  <a:lnTo>
                    <a:pt x="13" y="41"/>
                  </a:lnTo>
                  <a:lnTo>
                    <a:pt x="24" y="39"/>
                  </a:lnTo>
                  <a:lnTo>
                    <a:pt x="28" y="35"/>
                  </a:lnTo>
                  <a:lnTo>
                    <a:pt x="32" y="34"/>
                  </a:lnTo>
                  <a:lnTo>
                    <a:pt x="37" y="30"/>
                  </a:lnTo>
                  <a:lnTo>
                    <a:pt x="41" y="29"/>
                  </a:lnTo>
                  <a:lnTo>
                    <a:pt x="41" y="25"/>
                  </a:lnTo>
                  <a:lnTo>
                    <a:pt x="39" y="22"/>
                  </a:lnTo>
                  <a:lnTo>
                    <a:pt x="35" y="18"/>
                  </a:lnTo>
                  <a:lnTo>
                    <a:pt x="30" y="17"/>
                  </a:lnTo>
                  <a:lnTo>
                    <a:pt x="24" y="13"/>
                  </a:lnTo>
                  <a:lnTo>
                    <a:pt x="17" y="12"/>
                  </a:lnTo>
                  <a:lnTo>
                    <a:pt x="13" y="10"/>
                  </a:lnTo>
                  <a:lnTo>
                    <a:pt x="13" y="10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8" name="Freeform 113"/>
            <p:cNvSpPr>
              <a:spLocks/>
            </p:cNvSpPr>
            <p:nvPr/>
          </p:nvSpPr>
          <p:spPr bwMode="auto">
            <a:xfrm>
              <a:off x="3446" y="2466"/>
              <a:ext cx="142" cy="152"/>
            </a:xfrm>
            <a:custGeom>
              <a:avLst/>
              <a:gdLst>
                <a:gd name="T0" fmla="*/ 0 w 142"/>
                <a:gd name="T1" fmla="*/ 5 h 152"/>
                <a:gd name="T2" fmla="*/ 9 w 142"/>
                <a:gd name="T3" fmla="*/ 3 h 152"/>
                <a:gd name="T4" fmla="*/ 19 w 142"/>
                <a:gd name="T5" fmla="*/ 2 h 152"/>
                <a:gd name="T6" fmla="*/ 30 w 142"/>
                <a:gd name="T7" fmla="*/ 2 h 152"/>
                <a:gd name="T8" fmla="*/ 43 w 142"/>
                <a:gd name="T9" fmla="*/ 0 h 152"/>
                <a:gd name="T10" fmla="*/ 58 w 142"/>
                <a:gd name="T11" fmla="*/ 2 h 152"/>
                <a:gd name="T12" fmla="*/ 71 w 142"/>
                <a:gd name="T13" fmla="*/ 5 h 152"/>
                <a:gd name="T14" fmla="*/ 84 w 142"/>
                <a:gd name="T15" fmla="*/ 10 h 152"/>
                <a:gd name="T16" fmla="*/ 97 w 142"/>
                <a:gd name="T17" fmla="*/ 17 h 152"/>
                <a:gd name="T18" fmla="*/ 110 w 142"/>
                <a:gd name="T19" fmla="*/ 26 h 152"/>
                <a:gd name="T20" fmla="*/ 123 w 142"/>
                <a:gd name="T21" fmla="*/ 38 h 152"/>
                <a:gd name="T22" fmla="*/ 131 w 142"/>
                <a:gd name="T23" fmla="*/ 51 h 152"/>
                <a:gd name="T24" fmla="*/ 138 w 142"/>
                <a:gd name="T25" fmla="*/ 67 h 152"/>
                <a:gd name="T26" fmla="*/ 140 w 142"/>
                <a:gd name="T27" fmla="*/ 79 h 152"/>
                <a:gd name="T28" fmla="*/ 140 w 142"/>
                <a:gd name="T29" fmla="*/ 87 h 152"/>
                <a:gd name="T30" fmla="*/ 140 w 142"/>
                <a:gd name="T31" fmla="*/ 96 h 152"/>
                <a:gd name="T32" fmla="*/ 140 w 142"/>
                <a:gd name="T33" fmla="*/ 104 h 152"/>
                <a:gd name="T34" fmla="*/ 134 w 142"/>
                <a:gd name="T35" fmla="*/ 116 h 152"/>
                <a:gd name="T36" fmla="*/ 125 w 142"/>
                <a:gd name="T37" fmla="*/ 130 h 152"/>
                <a:gd name="T38" fmla="*/ 114 w 142"/>
                <a:gd name="T39" fmla="*/ 139 h 152"/>
                <a:gd name="T40" fmla="*/ 103 w 142"/>
                <a:gd name="T41" fmla="*/ 146 h 152"/>
                <a:gd name="T42" fmla="*/ 88 w 142"/>
                <a:gd name="T43" fmla="*/ 151 h 152"/>
                <a:gd name="T44" fmla="*/ 75 w 142"/>
                <a:gd name="T45" fmla="*/ 152 h 152"/>
                <a:gd name="T46" fmla="*/ 54 w 142"/>
                <a:gd name="T47" fmla="*/ 144 h 152"/>
                <a:gd name="T48" fmla="*/ 62 w 142"/>
                <a:gd name="T49" fmla="*/ 142 h 152"/>
                <a:gd name="T50" fmla="*/ 73 w 142"/>
                <a:gd name="T51" fmla="*/ 140 h 152"/>
                <a:gd name="T52" fmla="*/ 86 w 142"/>
                <a:gd name="T53" fmla="*/ 137 h 152"/>
                <a:gd name="T54" fmla="*/ 97 w 142"/>
                <a:gd name="T55" fmla="*/ 132 h 152"/>
                <a:gd name="T56" fmla="*/ 110 w 142"/>
                <a:gd name="T57" fmla="*/ 123 h 152"/>
                <a:gd name="T58" fmla="*/ 118 w 142"/>
                <a:gd name="T59" fmla="*/ 115 h 152"/>
                <a:gd name="T60" fmla="*/ 125 w 142"/>
                <a:gd name="T61" fmla="*/ 103 h 152"/>
                <a:gd name="T62" fmla="*/ 125 w 142"/>
                <a:gd name="T63" fmla="*/ 89 h 152"/>
                <a:gd name="T64" fmla="*/ 123 w 142"/>
                <a:gd name="T65" fmla="*/ 77 h 152"/>
                <a:gd name="T66" fmla="*/ 116 w 142"/>
                <a:gd name="T67" fmla="*/ 63 h 152"/>
                <a:gd name="T68" fmla="*/ 110 w 142"/>
                <a:gd name="T69" fmla="*/ 53 h 152"/>
                <a:gd name="T70" fmla="*/ 99 w 142"/>
                <a:gd name="T71" fmla="*/ 43 h 152"/>
                <a:gd name="T72" fmla="*/ 88 w 142"/>
                <a:gd name="T73" fmla="*/ 34 h 152"/>
                <a:gd name="T74" fmla="*/ 71 w 142"/>
                <a:gd name="T75" fmla="*/ 22 h 152"/>
                <a:gd name="T76" fmla="*/ 58 w 142"/>
                <a:gd name="T77" fmla="*/ 17 h 152"/>
                <a:gd name="T78" fmla="*/ 50 w 142"/>
                <a:gd name="T79" fmla="*/ 15 h 152"/>
                <a:gd name="T80" fmla="*/ 39 w 142"/>
                <a:gd name="T81" fmla="*/ 14 h 152"/>
                <a:gd name="T82" fmla="*/ 28 w 142"/>
                <a:gd name="T83" fmla="*/ 14 h 152"/>
                <a:gd name="T84" fmla="*/ 11 w 142"/>
                <a:gd name="T85" fmla="*/ 14 h 152"/>
                <a:gd name="T86" fmla="*/ 4 w 142"/>
                <a:gd name="T87" fmla="*/ 15 h 152"/>
                <a:gd name="T88" fmla="*/ 0 w 142"/>
                <a:gd name="T89" fmla="*/ 7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42" h="152">
                  <a:moveTo>
                    <a:pt x="0" y="7"/>
                  </a:moveTo>
                  <a:lnTo>
                    <a:pt x="0" y="5"/>
                  </a:lnTo>
                  <a:lnTo>
                    <a:pt x="7" y="5"/>
                  </a:lnTo>
                  <a:lnTo>
                    <a:pt x="9" y="3"/>
                  </a:lnTo>
                  <a:lnTo>
                    <a:pt x="15" y="3"/>
                  </a:lnTo>
                  <a:lnTo>
                    <a:pt x="19" y="2"/>
                  </a:lnTo>
                  <a:lnTo>
                    <a:pt x="26" y="2"/>
                  </a:lnTo>
                  <a:lnTo>
                    <a:pt x="30" y="2"/>
                  </a:lnTo>
                  <a:lnTo>
                    <a:pt x="37" y="0"/>
                  </a:lnTo>
                  <a:lnTo>
                    <a:pt x="43" y="0"/>
                  </a:lnTo>
                  <a:lnTo>
                    <a:pt x="52" y="2"/>
                  </a:lnTo>
                  <a:lnTo>
                    <a:pt x="58" y="2"/>
                  </a:lnTo>
                  <a:lnTo>
                    <a:pt x="65" y="3"/>
                  </a:lnTo>
                  <a:lnTo>
                    <a:pt x="71" y="5"/>
                  </a:lnTo>
                  <a:lnTo>
                    <a:pt x="78" y="7"/>
                  </a:lnTo>
                  <a:lnTo>
                    <a:pt x="84" y="10"/>
                  </a:lnTo>
                  <a:lnTo>
                    <a:pt x="90" y="12"/>
                  </a:lnTo>
                  <a:lnTo>
                    <a:pt x="97" y="17"/>
                  </a:lnTo>
                  <a:lnTo>
                    <a:pt x="103" y="22"/>
                  </a:lnTo>
                  <a:lnTo>
                    <a:pt x="110" y="26"/>
                  </a:lnTo>
                  <a:lnTo>
                    <a:pt x="116" y="33"/>
                  </a:lnTo>
                  <a:lnTo>
                    <a:pt x="123" y="38"/>
                  </a:lnTo>
                  <a:lnTo>
                    <a:pt x="127" y="44"/>
                  </a:lnTo>
                  <a:lnTo>
                    <a:pt x="131" y="51"/>
                  </a:lnTo>
                  <a:lnTo>
                    <a:pt x="136" y="58"/>
                  </a:lnTo>
                  <a:lnTo>
                    <a:pt x="138" y="67"/>
                  </a:lnTo>
                  <a:lnTo>
                    <a:pt x="140" y="75"/>
                  </a:lnTo>
                  <a:lnTo>
                    <a:pt x="140" y="79"/>
                  </a:lnTo>
                  <a:lnTo>
                    <a:pt x="140" y="82"/>
                  </a:lnTo>
                  <a:lnTo>
                    <a:pt x="140" y="87"/>
                  </a:lnTo>
                  <a:lnTo>
                    <a:pt x="142" y="91"/>
                  </a:lnTo>
                  <a:lnTo>
                    <a:pt x="140" y="96"/>
                  </a:lnTo>
                  <a:lnTo>
                    <a:pt x="140" y="99"/>
                  </a:lnTo>
                  <a:lnTo>
                    <a:pt x="140" y="104"/>
                  </a:lnTo>
                  <a:lnTo>
                    <a:pt x="138" y="110"/>
                  </a:lnTo>
                  <a:lnTo>
                    <a:pt x="134" y="116"/>
                  </a:lnTo>
                  <a:lnTo>
                    <a:pt x="129" y="123"/>
                  </a:lnTo>
                  <a:lnTo>
                    <a:pt x="125" y="130"/>
                  </a:lnTo>
                  <a:lnTo>
                    <a:pt x="118" y="135"/>
                  </a:lnTo>
                  <a:lnTo>
                    <a:pt x="114" y="139"/>
                  </a:lnTo>
                  <a:lnTo>
                    <a:pt x="108" y="142"/>
                  </a:lnTo>
                  <a:lnTo>
                    <a:pt x="103" y="146"/>
                  </a:lnTo>
                  <a:lnTo>
                    <a:pt x="97" y="149"/>
                  </a:lnTo>
                  <a:lnTo>
                    <a:pt x="88" y="151"/>
                  </a:lnTo>
                  <a:lnTo>
                    <a:pt x="80" y="152"/>
                  </a:lnTo>
                  <a:lnTo>
                    <a:pt x="75" y="152"/>
                  </a:lnTo>
                  <a:lnTo>
                    <a:pt x="73" y="152"/>
                  </a:lnTo>
                  <a:lnTo>
                    <a:pt x="54" y="144"/>
                  </a:lnTo>
                  <a:lnTo>
                    <a:pt x="56" y="144"/>
                  </a:lnTo>
                  <a:lnTo>
                    <a:pt x="62" y="142"/>
                  </a:lnTo>
                  <a:lnTo>
                    <a:pt x="67" y="140"/>
                  </a:lnTo>
                  <a:lnTo>
                    <a:pt x="73" y="140"/>
                  </a:lnTo>
                  <a:lnTo>
                    <a:pt x="80" y="139"/>
                  </a:lnTo>
                  <a:lnTo>
                    <a:pt x="86" y="137"/>
                  </a:lnTo>
                  <a:lnTo>
                    <a:pt x="90" y="134"/>
                  </a:lnTo>
                  <a:lnTo>
                    <a:pt x="97" y="132"/>
                  </a:lnTo>
                  <a:lnTo>
                    <a:pt x="103" y="128"/>
                  </a:lnTo>
                  <a:lnTo>
                    <a:pt x="110" y="123"/>
                  </a:lnTo>
                  <a:lnTo>
                    <a:pt x="114" y="118"/>
                  </a:lnTo>
                  <a:lnTo>
                    <a:pt x="118" y="115"/>
                  </a:lnTo>
                  <a:lnTo>
                    <a:pt x="121" y="110"/>
                  </a:lnTo>
                  <a:lnTo>
                    <a:pt x="125" y="103"/>
                  </a:lnTo>
                  <a:lnTo>
                    <a:pt x="125" y="96"/>
                  </a:lnTo>
                  <a:lnTo>
                    <a:pt x="125" y="89"/>
                  </a:lnTo>
                  <a:lnTo>
                    <a:pt x="125" y="82"/>
                  </a:lnTo>
                  <a:lnTo>
                    <a:pt x="123" y="77"/>
                  </a:lnTo>
                  <a:lnTo>
                    <a:pt x="118" y="70"/>
                  </a:lnTo>
                  <a:lnTo>
                    <a:pt x="116" y="63"/>
                  </a:lnTo>
                  <a:lnTo>
                    <a:pt x="112" y="58"/>
                  </a:lnTo>
                  <a:lnTo>
                    <a:pt x="110" y="53"/>
                  </a:lnTo>
                  <a:lnTo>
                    <a:pt x="103" y="48"/>
                  </a:lnTo>
                  <a:lnTo>
                    <a:pt x="99" y="43"/>
                  </a:lnTo>
                  <a:lnTo>
                    <a:pt x="95" y="38"/>
                  </a:lnTo>
                  <a:lnTo>
                    <a:pt x="88" y="34"/>
                  </a:lnTo>
                  <a:lnTo>
                    <a:pt x="80" y="27"/>
                  </a:lnTo>
                  <a:lnTo>
                    <a:pt x="71" y="22"/>
                  </a:lnTo>
                  <a:lnTo>
                    <a:pt x="65" y="21"/>
                  </a:lnTo>
                  <a:lnTo>
                    <a:pt x="58" y="17"/>
                  </a:lnTo>
                  <a:lnTo>
                    <a:pt x="54" y="17"/>
                  </a:lnTo>
                  <a:lnTo>
                    <a:pt x="50" y="15"/>
                  </a:lnTo>
                  <a:lnTo>
                    <a:pt x="43" y="14"/>
                  </a:lnTo>
                  <a:lnTo>
                    <a:pt x="39" y="14"/>
                  </a:lnTo>
                  <a:lnTo>
                    <a:pt x="32" y="14"/>
                  </a:lnTo>
                  <a:lnTo>
                    <a:pt x="28" y="14"/>
                  </a:lnTo>
                  <a:lnTo>
                    <a:pt x="17" y="14"/>
                  </a:lnTo>
                  <a:lnTo>
                    <a:pt x="11" y="14"/>
                  </a:lnTo>
                  <a:lnTo>
                    <a:pt x="7" y="14"/>
                  </a:lnTo>
                  <a:lnTo>
                    <a:pt x="4" y="15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9" name="Freeform 114"/>
            <p:cNvSpPr>
              <a:spLocks/>
            </p:cNvSpPr>
            <p:nvPr/>
          </p:nvSpPr>
          <p:spPr bwMode="auto">
            <a:xfrm>
              <a:off x="3390" y="2473"/>
              <a:ext cx="155" cy="149"/>
            </a:xfrm>
            <a:custGeom>
              <a:avLst/>
              <a:gdLst>
                <a:gd name="T0" fmla="*/ 75 w 155"/>
                <a:gd name="T1" fmla="*/ 8 h 149"/>
                <a:gd name="T2" fmla="*/ 60 w 155"/>
                <a:gd name="T3" fmla="*/ 10 h 149"/>
                <a:gd name="T4" fmla="*/ 45 w 155"/>
                <a:gd name="T5" fmla="*/ 19 h 149"/>
                <a:gd name="T6" fmla="*/ 35 w 155"/>
                <a:gd name="T7" fmla="*/ 29 h 149"/>
                <a:gd name="T8" fmla="*/ 28 w 155"/>
                <a:gd name="T9" fmla="*/ 39 h 149"/>
                <a:gd name="T10" fmla="*/ 24 w 155"/>
                <a:gd name="T11" fmla="*/ 46 h 149"/>
                <a:gd name="T12" fmla="*/ 22 w 155"/>
                <a:gd name="T13" fmla="*/ 56 h 149"/>
                <a:gd name="T14" fmla="*/ 19 w 155"/>
                <a:gd name="T15" fmla="*/ 67 h 149"/>
                <a:gd name="T16" fmla="*/ 19 w 155"/>
                <a:gd name="T17" fmla="*/ 79 h 149"/>
                <a:gd name="T18" fmla="*/ 19 w 155"/>
                <a:gd name="T19" fmla="*/ 89 h 149"/>
                <a:gd name="T20" fmla="*/ 22 w 155"/>
                <a:gd name="T21" fmla="*/ 99 h 149"/>
                <a:gd name="T22" fmla="*/ 28 w 155"/>
                <a:gd name="T23" fmla="*/ 108 h 149"/>
                <a:gd name="T24" fmla="*/ 39 w 155"/>
                <a:gd name="T25" fmla="*/ 116 h 149"/>
                <a:gd name="T26" fmla="*/ 54 w 155"/>
                <a:gd name="T27" fmla="*/ 125 h 149"/>
                <a:gd name="T28" fmla="*/ 65 w 155"/>
                <a:gd name="T29" fmla="*/ 128 h 149"/>
                <a:gd name="T30" fmla="*/ 73 w 155"/>
                <a:gd name="T31" fmla="*/ 132 h 149"/>
                <a:gd name="T32" fmla="*/ 86 w 155"/>
                <a:gd name="T33" fmla="*/ 133 h 149"/>
                <a:gd name="T34" fmla="*/ 95 w 155"/>
                <a:gd name="T35" fmla="*/ 133 h 149"/>
                <a:gd name="T36" fmla="*/ 108 w 155"/>
                <a:gd name="T37" fmla="*/ 133 h 149"/>
                <a:gd name="T38" fmla="*/ 121 w 155"/>
                <a:gd name="T39" fmla="*/ 133 h 149"/>
                <a:gd name="T40" fmla="*/ 136 w 155"/>
                <a:gd name="T41" fmla="*/ 132 h 149"/>
                <a:gd name="T42" fmla="*/ 146 w 155"/>
                <a:gd name="T43" fmla="*/ 128 h 149"/>
                <a:gd name="T44" fmla="*/ 155 w 155"/>
                <a:gd name="T45" fmla="*/ 128 h 149"/>
                <a:gd name="T46" fmla="*/ 153 w 155"/>
                <a:gd name="T47" fmla="*/ 133 h 149"/>
                <a:gd name="T48" fmla="*/ 146 w 155"/>
                <a:gd name="T49" fmla="*/ 140 h 149"/>
                <a:gd name="T50" fmla="*/ 134 w 155"/>
                <a:gd name="T51" fmla="*/ 145 h 149"/>
                <a:gd name="T52" fmla="*/ 121 w 155"/>
                <a:gd name="T53" fmla="*/ 147 h 149"/>
                <a:gd name="T54" fmla="*/ 110 w 155"/>
                <a:gd name="T55" fmla="*/ 147 h 149"/>
                <a:gd name="T56" fmla="*/ 97 w 155"/>
                <a:gd name="T57" fmla="*/ 147 h 149"/>
                <a:gd name="T58" fmla="*/ 82 w 155"/>
                <a:gd name="T59" fmla="*/ 145 h 149"/>
                <a:gd name="T60" fmla="*/ 67 w 155"/>
                <a:gd name="T61" fmla="*/ 142 h 149"/>
                <a:gd name="T62" fmla="*/ 52 w 155"/>
                <a:gd name="T63" fmla="*/ 139 h 149"/>
                <a:gd name="T64" fmla="*/ 35 w 155"/>
                <a:gd name="T65" fmla="*/ 132 h 149"/>
                <a:gd name="T66" fmla="*/ 22 w 155"/>
                <a:gd name="T67" fmla="*/ 123 h 149"/>
                <a:gd name="T68" fmla="*/ 13 w 155"/>
                <a:gd name="T69" fmla="*/ 115 h 149"/>
                <a:gd name="T70" fmla="*/ 4 w 155"/>
                <a:gd name="T71" fmla="*/ 104 h 149"/>
                <a:gd name="T72" fmla="*/ 0 w 155"/>
                <a:gd name="T73" fmla="*/ 94 h 149"/>
                <a:gd name="T74" fmla="*/ 0 w 155"/>
                <a:gd name="T75" fmla="*/ 80 h 149"/>
                <a:gd name="T76" fmla="*/ 0 w 155"/>
                <a:gd name="T77" fmla="*/ 68 h 149"/>
                <a:gd name="T78" fmla="*/ 4 w 155"/>
                <a:gd name="T79" fmla="*/ 55 h 149"/>
                <a:gd name="T80" fmla="*/ 11 w 155"/>
                <a:gd name="T81" fmla="*/ 39 h 149"/>
                <a:gd name="T82" fmla="*/ 17 w 155"/>
                <a:gd name="T83" fmla="*/ 29 h 149"/>
                <a:gd name="T84" fmla="*/ 26 w 155"/>
                <a:gd name="T85" fmla="*/ 19 h 149"/>
                <a:gd name="T86" fmla="*/ 32 w 155"/>
                <a:gd name="T87" fmla="*/ 10 h 149"/>
                <a:gd name="T88" fmla="*/ 43 w 155"/>
                <a:gd name="T89" fmla="*/ 5 h 149"/>
                <a:gd name="T90" fmla="*/ 54 w 155"/>
                <a:gd name="T91" fmla="*/ 0 h 149"/>
                <a:gd name="T92" fmla="*/ 78 w 155"/>
                <a:gd name="T93" fmla="*/ 8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55" h="149">
                  <a:moveTo>
                    <a:pt x="78" y="8"/>
                  </a:moveTo>
                  <a:lnTo>
                    <a:pt x="75" y="8"/>
                  </a:lnTo>
                  <a:lnTo>
                    <a:pt x="69" y="8"/>
                  </a:lnTo>
                  <a:lnTo>
                    <a:pt x="60" y="10"/>
                  </a:lnTo>
                  <a:lnTo>
                    <a:pt x="52" y="15"/>
                  </a:lnTo>
                  <a:lnTo>
                    <a:pt x="45" y="19"/>
                  </a:lnTo>
                  <a:lnTo>
                    <a:pt x="41" y="24"/>
                  </a:lnTo>
                  <a:lnTo>
                    <a:pt x="35" y="29"/>
                  </a:lnTo>
                  <a:lnTo>
                    <a:pt x="30" y="36"/>
                  </a:lnTo>
                  <a:lnTo>
                    <a:pt x="28" y="39"/>
                  </a:lnTo>
                  <a:lnTo>
                    <a:pt x="26" y="43"/>
                  </a:lnTo>
                  <a:lnTo>
                    <a:pt x="24" y="46"/>
                  </a:lnTo>
                  <a:lnTo>
                    <a:pt x="24" y="51"/>
                  </a:lnTo>
                  <a:lnTo>
                    <a:pt x="22" y="56"/>
                  </a:lnTo>
                  <a:lnTo>
                    <a:pt x="19" y="61"/>
                  </a:lnTo>
                  <a:lnTo>
                    <a:pt x="19" y="67"/>
                  </a:lnTo>
                  <a:lnTo>
                    <a:pt x="19" y="73"/>
                  </a:lnTo>
                  <a:lnTo>
                    <a:pt x="19" y="79"/>
                  </a:lnTo>
                  <a:lnTo>
                    <a:pt x="19" y="85"/>
                  </a:lnTo>
                  <a:lnTo>
                    <a:pt x="19" y="89"/>
                  </a:lnTo>
                  <a:lnTo>
                    <a:pt x="22" y="94"/>
                  </a:lnTo>
                  <a:lnTo>
                    <a:pt x="22" y="99"/>
                  </a:lnTo>
                  <a:lnTo>
                    <a:pt x="26" y="104"/>
                  </a:lnTo>
                  <a:lnTo>
                    <a:pt x="28" y="108"/>
                  </a:lnTo>
                  <a:lnTo>
                    <a:pt x="32" y="111"/>
                  </a:lnTo>
                  <a:lnTo>
                    <a:pt x="39" y="116"/>
                  </a:lnTo>
                  <a:lnTo>
                    <a:pt x="50" y="123"/>
                  </a:lnTo>
                  <a:lnTo>
                    <a:pt x="54" y="125"/>
                  </a:lnTo>
                  <a:lnTo>
                    <a:pt x="58" y="127"/>
                  </a:lnTo>
                  <a:lnTo>
                    <a:pt x="65" y="128"/>
                  </a:lnTo>
                  <a:lnTo>
                    <a:pt x="69" y="130"/>
                  </a:lnTo>
                  <a:lnTo>
                    <a:pt x="73" y="132"/>
                  </a:lnTo>
                  <a:lnTo>
                    <a:pt x="80" y="132"/>
                  </a:lnTo>
                  <a:lnTo>
                    <a:pt x="86" y="133"/>
                  </a:lnTo>
                  <a:lnTo>
                    <a:pt x="91" y="133"/>
                  </a:lnTo>
                  <a:lnTo>
                    <a:pt x="95" y="133"/>
                  </a:lnTo>
                  <a:lnTo>
                    <a:pt x="101" y="133"/>
                  </a:lnTo>
                  <a:lnTo>
                    <a:pt x="108" y="133"/>
                  </a:lnTo>
                  <a:lnTo>
                    <a:pt x="112" y="135"/>
                  </a:lnTo>
                  <a:lnTo>
                    <a:pt x="121" y="133"/>
                  </a:lnTo>
                  <a:lnTo>
                    <a:pt x="129" y="133"/>
                  </a:lnTo>
                  <a:lnTo>
                    <a:pt x="136" y="132"/>
                  </a:lnTo>
                  <a:lnTo>
                    <a:pt x="142" y="132"/>
                  </a:lnTo>
                  <a:lnTo>
                    <a:pt x="146" y="128"/>
                  </a:lnTo>
                  <a:lnTo>
                    <a:pt x="153" y="128"/>
                  </a:lnTo>
                  <a:lnTo>
                    <a:pt x="155" y="128"/>
                  </a:lnTo>
                  <a:lnTo>
                    <a:pt x="155" y="132"/>
                  </a:lnTo>
                  <a:lnTo>
                    <a:pt x="153" y="133"/>
                  </a:lnTo>
                  <a:lnTo>
                    <a:pt x="151" y="137"/>
                  </a:lnTo>
                  <a:lnTo>
                    <a:pt x="146" y="140"/>
                  </a:lnTo>
                  <a:lnTo>
                    <a:pt x="142" y="144"/>
                  </a:lnTo>
                  <a:lnTo>
                    <a:pt x="134" y="145"/>
                  </a:lnTo>
                  <a:lnTo>
                    <a:pt x="125" y="147"/>
                  </a:lnTo>
                  <a:lnTo>
                    <a:pt x="121" y="147"/>
                  </a:lnTo>
                  <a:lnTo>
                    <a:pt x="114" y="147"/>
                  </a:lnTo>
                  <a:lnTo>
                    <a:pt x="110" y="147"/>
                  </a:lnTo>
                  <a:lnTo>
                    <a:pt x="103" y="149"/>
                  </a:lnTo>
                  <a:lnTo>
                    <a:pt x="97" y="147"/>
                  </a:lnTo>
                  <a:lnTo>
                    <a:pt x="91" y="147"/>
                  </a:lnTo>
                  <a:lnTo>
                    <a:pt x="82" y="145"/>
                  </a:lnTo>
                  <a:lnTo>
                    <a:pt x="75" y="145"/>
                  </a:lnTo>
                  <a:lnTo>
                    <a:pt x="67" y="142"/>
                  </a:lnTo>
                  <a:lnTo>
                    <a:pt x="60" y="140"/>
                  </a:lnTo>
                  <a:lnTo>
                    <a:pt x="52" y="139"/>
                  </a:lnTo>
                  <a:lnTo>
                    <a:pt x="43" y="135"/>
                  </a:lnTo>
                  <a:lnTo>
                    <a:pt x="35" y="132"/>
                  </a:lnTo>
                  <a:lnTo>
                    <a:pt x="28" y="128"/>
                  </a:lnTo>
                  <a:lnTo>
                    <a:pt x="22" y="123"/>
                  </a:lnTo>
                  <a:lnTo>
                    <a:pt x="17" y="120"/>
                  </a:lnTo>
                  <a:lnTo>
                    <a:pt x="13" y="115"/>
                  </a:lnTo>
                  <a:lnTo>
                    <a:pt x="9" y="109"/>
                  </a:lnTo>
                  <a:lnTo>
                    <a:pt x="4" y="104"/>
                  </a:lnTo>
                  <a:lnTo>
                    <a:pt x="4" y="99"/>
                  </a:lnTo>
                  <a:lnTo>
                    <a:pt x="0" y="94"/>
                  </a:lnTo>
                  <a:lnTo>
                    <a:pt x="0" y="87"/>
                  </a:lnTo>
                  <a:lnTo>
                    <a:pt x="0" y="80"/>
                  </a:lnTo>
                  <a:lnTo>
                    <a:pt x="0" y="75"/>
                  </a:lnTo>
                  <a:lnTo>
                    <a:pt x="0" y="68"/>
                  </a:lnTo>
                  <a:lnTo>
                    <a:pt x="2" y="61"/>
                  </a:lnTo>
                  <a:lnTo>
                    <a:pt x="4" y="55"/>
                  </a:lnTo>
                  <a:lnTo>
                    <a:pt x="9" y="48"/>
                  </a:lnTo>
                  <a:lnTo>
                    <a:pt x="11" y="39"/>
                  </a:lnTo>
                  <a:lnTo>
                    <a:pt x="13" y="34"/>
                  </a:lnTo>
                  <a:lnTo>
                    <a:pt x="17" y="29"/>
                  </a:lnTo>
                  <a:lnTo>
                    <a:pt x="22" y="24"/>
                  </a:lnTo>
                  <a:lnTo>
                    <a:pt x="26" y="19"/>
                  </a:lnTo>
                  <a:lnTo>
                    <a:pt x="30" y="15"/>
                  </a:lnTo>
                  <a:lnTo>
                    <a:pt x="32" y="10"/>
                  </a:lnTo>
                  <a:lnTo>
                    <a:pt x="37" y="8"/>
                  </a:lnTo>
                  <a:lnTo>
                    <a:pt x="43" y="5"/>
                  </a:lnTo>
                  <a:lnTo>
                    <a:pt x="50" y="2"/>
                  </a:lnTo>
                  <a:lnTo>
                    <a:pt x="54" y="0"/>
                  </a:lnTo>
                  <a:lnTo>
                    <a:pt x="56" y="0"/>
                  </a:lnTo>
                  <a:lnTo>
                    <a:pt x="78" y="8"/>
                  </a:lnTo>
                  <a:lnTo>
                    <a:pt x="78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0" name="Freeform 115"/>
            <p:cNvSpPr>
              <a:spLocks/>
            </p:cNvSpPr>
            <p:nvPr/>
          </p:nvSpPr>
          <p:spPr bwMode="auto">
            <a:xfrm>
              <a:off x="3506" y="2397"/>
              <a:ext cx="58" cy="54"/>
            </a:xfrm>
            <a:custGeom>
              <a:avLst/>
              <a:gdLst>
                <a:gd name="T0" fmla="*/ 22 w 58"/>
                <a:gd name="T1" fmla="*/ 0 h 54"/>
                <a:gd name="T2" fmla="*/ 20 w 58"/>
                <a:gd name="T3" fmla="*/ 0 h 54"/>
                <a:gd name="T4" fmla="*/ 15 w 58"/>
                <a:gd name="T5" fmla="*/ 4 h 54"/>
                <a:gd name="T6" fmla="*/ 11 w 58"/>
                <a:gd name="T7" fmla="*/ 9 h 54"/>
                <a:gd name="T8" fmla="*/ 7 w 58"/>
                <a:gd name="T9" fmla="*/ 16 h 54"/>
                <a:gd name="T10" fmla="*/ 2 w 58"/>
                <a:gd name="T11" fmla="*/ 23 h 54"/>
                <a:gd name="T12" fmla="*/ 0 w 58"/>
                <a:gd name="T13" fmla="*/ 31 h 54"/>
                <a:gd name="T14" fmla="*/ 2 w 58"/>
                <a:gd name="T15" fmla="*/ 38 h 54"/>
                <a:gd name="T16" fmla="*/ 9 w 58"/>
                <a:gd name="T17" fmla="*/ 47 h 54"/>
                <a:gd name="T18" fmla="*/ 15 w 58"/>
                <a:gd name="T19" fmla="*/ 52 h 54"/>
                <a:gd name="T20" fmla="*/ 24 w 58"/>
                <a:gd name="T21" fmla="*/ 54 h 54"/>
                <a:gd name="T22" fmla="*/ 33 w 58"/>
                <a:gd name="T23" fmla="*/ 54 h 54"/>
                <a:gd name="T24" fmla="*/ 41 w 58"/>
                <a:gd name="T25" fmla="*/ 52 h 54"/>
                <a:gd name="T26" fmla="*/ 48 w 58"/>
                <a:gd name="T27" fmla="*/ 48 h 54"/>
                <a:gd name="T28" fmla="*/ 54 w 58"/>
                <a:gd name="T29" fmla="*/ 47 h 54"/>
                <a:gd name="T30" fmla="*/ 58 w 58"/>
                <a:gd name="T31" fmla="*/ 43 h 54"/>
                <a:gd name="T32" fmla="*/ 58 w 58"/>
                <a:gd name="T33" fmla="*/ 43 h 54"/>
                <a:gd name="T34" fmla="*/ 54 w 58"/>
                <a:gd name="T35" fmla="*/ 33 h 54"/>
                <a:gd name="T36" fmla="*/ 52 w 58"/>
                <a:gd name="T37" fmla="*/ 33 h 54"/>
                <a:gd name="T38" fmla="*/ 48 w 58"/>
                <a:gd name="T39" fmla="*/ 35 h 54"/>
                <a:gd name="T40" fmla="*/ 43 w 58"/>
                <a:gd name="T41" fmla="*/ 38 h 54"/>
                <a:gd name="T42" fmla="*/ 37 w 58"/>
                <a:gd name="T43" fmla="*/ 40 h 54"/>
                <a:gd name="T44" fmla="*/ 30 w 58"/>
                <a:gd name="T45" fmla="*/ 42 h 54"/>
                <a:gd name="T46" fmla="*/ 26 w 58"/>
                <a:gd name="T47" fmla="*/ 40 h 54"/>
                <a:gd name="T48" fmla="*/ 22 w 58"/>
                <a:gd name="T49" fmla="*/ 38 h 54"/>
                <a:gd name="T50" fmla="*/ 20 w 58"/>
                <a:gd name="T51" fmla="*/ 33 h 54"/>
                <a:gd name="T52" fmla="*/ 20 w 58"/>
                <a:gd name="T53" fmla="*/ 26 h 54"/>
                <a:gd name="T54" fmla="*/ 20 w 58"/>
                <a:gd name="T55" fmla="*/ 21 h 54"/>
                <a:gd name="T56" fmla="*/ 22 w 58"/>
                <a:gd name="T57" fmla="*/ 18 h 54"/>
                <a:gd name="T58" fmla="*/ 24 w 58"/>
                <a:gd name="T59" fmla="*/ 16 h 54"/>
                <a:gd name="T60" fmla="*/ 30 w 58"/>
                <a:gd name="T61" fmla="*/ 12 h 54"/>
                <a:gd name="T62" fmla="*/ 33 w 58"/>
                <a:gd name="T63" fmla="*/ 12 h 54"/>
                <a:gd name="T64" fmla="*/ 22 w 58"/>
                <a:gd name="T65" fmla="*/ 0 h 54"/>
                <a:gd name="T66" fmla="*/ 22 w 58"/>
                <a:gd name="T67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8" h="54">
                  <a:moveTo>
                    <a:pt x="22" y="0"/>
                  </a:moveTo>
                  <a:lnTo>
                    <a:pt x="20" y="0"/>
                  </a:lnTo>
                  <a:lnTo>
                    <a:pt x="15" y="4"/>
                  </a:lnTo>
                  <a:lnTo>
                    <a:pt x="11" y="9"/>
                  </a:lnTo>
                  <a:lnTo>
                    <a:pt x="7" y="16"/>
                  </a:lnTo>
                  <a:lnTo>
                    <a:pt x="2" y="23"/>
                  </a:lnTo>
                  <a:lnTo>
                    <a:pt x="0" y="31"/>
                  </a:lnTo>
                  <a:lnTo>
                    <a:pt x="2" y="38"/>
                  </a:lnTo>
                  <a:lnTo>
                    <a:pt x="9" y="47"/>
                  </a:lnTo>
                  <a:lnTo>
                    <a:pt x="15" y="52"/>
                  </a:lnTo>
                  <a:lnTo>
                    <a:pt x="24" y="54"/>
                  </a:lnTo>
                  <a:lnTo>
                    <a:pt x="33" y="54"/>
                  </a:lnTo>
                  <a:lnTo>
                    <a:pt x="41" y="52"/>
                  </a:lnTo>
                  <a:lnTo>
                    <a:pt x="48" y="48"/>
                  </a:lnTo>
                  <a:lnTo>
                    <a:pt x="54" y="47"/>
                  </a:lnTo>
                  <a:lnTo>
                    <a:pt x="58" y="43"/>
                  </a:lnTo>
                  <a:lnTo>
                    <a:pt x="58" y="43"/>
                  </a:lnTo>
                  <a:lnTo>
                    <a:pt x="54" y="33"/>
                  </a:lnTo>
                  <a:lnTo>
                    <a:pt x="52" y="33"/>
                  </a:lnTo>
                  <a:lnTo>
                    <a:pt x="48" y="35"/>
                  </a:lnTo>
                  <a:lnTo>
                    <a:pt x="43" y="38"/>
                  </a:lnTo>
                  <a:lnTo>
                    <a:pt x="37" y="40"/>
                  </a:lnTo>
                  <a:lnTo>
                    <a:pt x="30" y="42"/>
                  </a:lnTo>
                  <a:lnTo>
                    <a:pt x="26" y="40"/>
                  </a:lnTo>
                  <a:lnTo>
                    <a:pt x="22" y="38"/>
                  </a:lnTo>
                  <a:lnTo>
                    <a:pt x="20" y="33"/>
                  </a:lnTo>
                  <a:lnTo>
                    <a:pt x="20" y="26"/>
                  </a:lnTo>
                  <a:lnTo>
                    <a:pt x="20" y="21"/>
                  </a:lnTo>
                  <a:lnTo>
                    <a:pt x="22" y="18"/>
                  </a:lnTo>
                  <a:lnTo>
                    <a:pt x="24" y="16"/>
                  </a:lnTo>
                  <a:lnTo>
                    <a:pt x="30" y="12"/>
                  </a:lnTo>
                  <a:lnTo>
                    <a:pt x="33" y="12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1" name="Freeform 116"/>
            <p:cNvSpPr>
              <a:spLocks/>
            </p:cNvSpPr>
            <p:nvPr/>
          </p:nvSpPr>
          <p:spPr bwMode="auto">
            <a:xfrm>
              <a:off x="3526" y="2392"/>
              <a:ext cx="58" cy="53"/>
            </a:xfrm>
            <a:custGeom>
              <a:avLst/>
              <a:gdLst>
                <a:gd name="T0" fmla="*/ 0 w 58"/>
                <a:gd name="T1" fmla="*/ 9 h 53"/>
                <a:gd name="T2" fmla="*/ 0 w 58"/>
                <a:gd name="T3" fmla="*/ 7 h 53"/>
                <a:gd name="T4" fmla="*/ 2 w 58"/>
                <a:gd name="T5" fmla="*/ 5 h 53"/>
                <a:gd name="T6" fmla="*/ 6 w 58"/>
                <a:gd name="T7" fmla="*/ 4 h 53"/>
                <a:gd name="T8" fmla="*/ 13 w 58"/>
                <a:gd name="T9" fmla="*/ 2 h 53"/>
                <a:gd name="T10" fmla="*/ 19 w 58"/>
                <a:gd name="T11" fmla="*/ 0 h 53"/>
                <a:gd name="T12" fmla="*/ 28 w 58"/>
                <a:gd name="T13" fmla="*/ 0 h 53"/>
                <a:gd name="T14" fmla="*/ 36 w 58"/>
                <a:gd name="T15" fmla="*/ 0 h 53"/>
                <a:gd name="T16" fmla="*/ 47 w 58"/>
                <a:gd name="T17" fmla="*/ 2 h 53"/>
                <a:gd name="T18" fmla="*/ 54 w 58"/>
                <a:gd name="T19" fmla="*/ 5 h 53"/>
                <a:gd name="T20" fmla="*/ 58 w 58"/>
                <a:gd name="T21" fmla="*/ 11 h 53"/>
                <a:gd name="T22" fmla="*/ 58 w 58"/>
                <a:gd name="T23" fmla="*/ 17 h 53"/>
                <a:gd name="T24" fmla="*/ 56 w 58"/>
                <a:gd name="T25" fmla="*/ 26 h 53"/>
                <a:gd name="T26" fmla="*/ 49 w 58"/>
                <a:gd name="T27" fmla="*/ 33 h 53"/>
                <a:gd name="T28" fmla="*/ 45 w 58"/>
                <a:gd name="T29" fmla="*/ 41 h 53"/>
                <a:gd name="T30" fmla="*/ 38 w 58"/>
                <a:gd name="T31" fmla="*/ 47 h 53"/>
                <a:gd name="T32" fmla="*/ 34 w 58"/>
                <a:gd name="T33" fmla="*/ 52 h 53"/>
                <a:gd name="T34" fmla="*/ 26 w 58"/>
                <a:gd name="T35" fmla="*/ 53 h 53"/>
                <a:gd name="T36" fmla="*/ 26 w 58"/>
                <a:gd name="T37" fmla="*/ 52 h 53"/>
                <a:gd name="T38" fmla="*/ 26 w 58"/>
                <a:gd name="T39" fmla="*/ 47 h 53"/>
                <a:gd name="T40" fmla="*/ 28 w 58"/>
                <a:gd name="T41" fmla="*/ 45 h 53"/>
                <a:gd name="T42" fmla="*/ 28 w 58"/>
                <a:gd name="T43" fmla="*/ 45 h 53"/>
                <a:gd name="T44" fmla="*/ 30 w 58"/>
                <a:gd name="T45" fmla="*/ 41 h 53"/>
                <a:gd name="T46" fmla="*/ 30 w 58"/>
                <a:gd name="T47" fmla="*/ 38 h 53"/>
                <a:gd name="T48" fmla="*/ 32 w 58"/>
                <a:gd name="T49" fmla="*/ 35 h 53"/>
                <a:gd name="T50" fmla="*/ 34 w 58"/>
                <a:gd name="T51" fmla="*/ 29 h 53"/>
                <a:gd name="T52" fmla="*/ 36 w 58"/>
                <a:gd name="T53" fmla="*/ 24 h 53"/>
                <a:gd name="T54" fmla="*/ 36 w 58"/>
                <a:gd name="T55" fmla="*/ 21 h 53"/>
                <a:gd name="T56" fmla="*/ 38 w 58"/>
                <a:gd name="T57" fmla="*/ 17 h 53"/>
                <a:gd name="T58" fmla="*/ 34 w 58"/>
                <a:gd name="T59" fmla="*/ 14 h 53"/>
                <a:gd name="T60" fmla="*/ 30 w 58"/>
                <a:gd name="T61" fmla="*/ 14 h 53"/>
                <a:gd name="T62" fmla="*/ 23 w 58"/>
                <a:gd name="T63" fmla="*/ 14 h 53"/>
                <a:gd name="T64" fmla="*/ 17 w 58"/>
                <a:gd name="T65" fmla="*/ 16 h 53"/>
                <a:gd name="T66" fmla="*/ 10 w 58"/>
                <a:gd name="T67" fmla="*/ 19 h 53"/>
                <a:gd name="T68" fmla="*/ 6 w 58"/>
                <a:gd name="T69" fmla="*/ 21 h 53"/>
                <a:gd name="T70" fmla="*/ 2 w 58"/>
                <a:gd name="T71" fmla="*/ 21 h 53"/>
                <a:gd name="T72" fmla="*/ 2 w 58"/>
                <a:gd name="T73" fmla="*/ 23 h 53"/>
                <a:gd name="T74" fmla="*/ 0 w 58"/>
                <a:gd name="T75" fmla="*/ 9 h 53"/>
                <a:gd name="T76" fmla="*/ 0 w 58"/>
                <a:gd name="T77" fmla="*/ 9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58" h="53">
                  <a:moveTo>
                    <a:pt x="0" y="9"/>
                  </a:moveTo>
                  <a:lnTo>
                    <a:pt x="0" y="7"/>
                  </a:lnTo>
                  <a:lnTo>
                    <a:pt x="2" y="5"/>
                  </a:lnTo>
                  <a:lnTo>
                    <a:pt x="6" y="4"/>
                  </a:lnTo>
                  <a:lnTo>
                    <a:pt x="13" y="2"/>
                  </a:lnTo>
                  <a:lnTo>
                    <a:pt x="19" y="0"/>
                  </a:lnTo>
                  <a:lnTo>
                    <a:pt x="28" y="0"/>
                  </a:lnTo>
                  <a:lnTo>
                    <a:pt x="36" y="0"/>
                  </a:lnTo>
                  <a:lnTo>
                    <a:pt x="47" y="2"/>
                  </a:lnTo>
                  <a:lnTo>
                    <a:pt x="54" y="5"/>
                  </a:lnTo>
                  <a:lnTo>
                    <a:pt x="58" y="11"/>
                  </a:lnTo>
                  <a:lnTo>
                    <a:pt x="58" y="17"/>
                  </a:lnTo>
                  <a:lnTo>
                    <a:pt x="56" y="26"/>
                  </a:lnTo>
                  <a:lnTo>
                    <a:pt x="49" y="33"/>
                  </a:lnTo>
                  <a:lnTo>
                    <a:pt x="45" y="41"/>
                  </a:lnTo>
                  <a:lnTo>
                    <a:pt x="38" y="47"/>
                  </a:lnTo>
                  <a:lnTo>
                    <a:pt x="34" y="52"/>
                  </a:lnTo>
                  <a:lnTo>
                    <a:pt x="26" y="53"/>
                  </a:lnTo>
                  <a:lnTo>
                    <a:pt x="26" y="52"/>
                  </a:lnTo>
                  <a:lnTo>
                    <a:pt x="26" y="47"/>
                  </a:lnTo>
                  <a:lnTo>
                    <a:pt x="28" y="45"/>
                  </a:lnTo>
                  <a:lnTo>
                    <a:pt x="28" y="45"/>
                  </a:lnTo>
                  <a:lnTo>
                    <a:pt x="30" y="41"/>
                  </a:lnTo>
                  <a:lnTo>
                    <a:pt x="30" y="38"/>
                  </a:lnTo>
                  <a:lnTo>
                    <a:pt x="32" y="35"/>
                  </a:lnTo>
                  <a:lnTo>
                    <a:pt x="34" y="29"/>
                  </a:lnTo>
                  <a:lnTo>
                    <a:pt x="36" y="24"/>
                  </a:lnTo>
                  <a:lnTo>
                    <a:pt x="36" y="21"/>
                  </a:lnTo>
                  <a:lnTo>
                    <a:pt x="38" y="17"/>
                  </a:lnTo>
                  <a:lnTo>
                    <a:pt x="34" y="14"/>
                  </a:lnTo>
                  <a:lnTo>
                    <a:pt x="30" y="14"/>
                  </a:lnTo>
                  <a:lnTo>
                    <a:pt x="23" y="14"/>
                  </a:lnTo>
                  <a:lnTo>
                    <a:pt x="17" y="16"/>
                  </a:lnTo>
                  <a:lnTo>
                    <a:pt x="10" y="19"/>
                  </a:lnTo>
                  <a:lnTo>
                    <a:pt x="6" y="21"/>
                  </a:lnTo>
                  <a:lnTo>
                    <a:pt x="2" y="21"/>
                  </a:lnTo>
                  <a:lnTo>
                    <a:pt x="2" y="23"/>
                  </a:lnTo>
                  <a:lnTo>
                    <a:pt x="0" y="9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2" name="Freeform 117"/>
            <p:cNvSpPr>
              <a:spLocks/>
            </p:cNvSpPr>
            <p:nvPr/>
          </p:nvSpPr>
          <p:spPr bwMode="auto">
            <a:xfrm>
              <a:off x="3586" y="2445"/>
              <a:ext cx="56" cy="52"/>
            </a:xfrm>
            <a:custGeom>
              <a:avLst/>
              <a:gdLst>
                <a:gd name="T0" fmla="*/ 37 w 56"/>
                <a:gd name="T1" fmla="*/ 0 h 52"/>
                <a:gd name="T2" fmla="*/ 34 w 56"/>
                <a:gd name="T3" fmla="*/ 0 h 52"/>
                <a:gd name="T4" fmla="*/ 30 w 56"/>
                <a:gd name="T5" fmla="*/ 2 h 52"/>
                <a:gd name="T6" fmla="*/ 21 w 56"/>
                <a:gd name="T7" fmla="*/ 4 h 52"/>
                <a:gd name="T8" fmla="*/ 15 w 56"/>
                <a:gd name="T9" fmla="*/ 9 h 52"/>
                <a:gd name="T10" fmla="*/ 9 w 56"/>
                <a:gd name="T11" fmla="*/ 14 h 52"/>
                <a:gd name="T12" fmla="*/ 4 w 56"/>
                <a:gd name="T13" fmla="*/ 21 h 52"/>
                <a:gd name="T14" fmla="*/ 0 w 56"/>
                <a:gd name="T15" fmla="*/ 24 h 52"/>
                <a:gd name="T16" fmla="*/ 0 w 56"/>
                <a:gd name="T17" fmla="*/ 28 h 52"/>
                <a:gd name="T18" fmla="*/ 0 w 56"/>
                <a:gd name="T19" fmla="*/ 33 h 52"/>
                <a:gd name="T20" fmla="*/ 4 w 56"/>
                <a:gd name="T21" fmla="*/ 38 h 52"/>
                <a:gd name="T22" fmla="*/ 6 w 56"/>
                <a:gd name="T23" fmla="*/ 42 h 52"/>
                <a:gd name="T24" fmla="*/ 9 w 56"/>
                <a:gd name="T25" fmla="*/ 43 h 52"/>
                <a:gd name="T26" fmla="*/ 11 w 56"/>
                <a:gd name="T27" fmla="*/ 47 h 52"/>
                <a:gd name="T28" fmla="*/ 15 w 56"/>
                <a:gd name="T29" fmla="*/ 48 h 52"/>
                <a:gd name="T30" fmla="*/ 24 w 56"/>
                <a:gd name="T31" fmla="*/ 50 h 52"/>
                <a:gd name="T32" fmla="*/ 32 w 56"/>
                <a:gd name="T33" fmla="*/ 52 h 52"/>
                <a:gd name="T34" fmla="*/ 39 w 56"/>
                <a:gd name="T35" fmla="*/ 50 h 52"/>
                <a:gd name="T36" fmla="*/ 47 w 56"/>
                <a:gd name="T37" fmla="*/ 50 h 52"/>
                <a:gd name="T38" fmla="*/ 52 w 56"/>
                <a:gd name="T39" fmla="*/ 48 h 52"/>
                <a:gd name="T40" fmla="*/ 54 w 56"/>
                <a:gd name="T41" fmla="*/ 48 h 52"/>
                <a:gd name="T42" fmla="*/ 56 w 56"/>
                <a:gd name="T43" fmla="*/ 38 h 52"/>
                <a:gd name="T44" fmla="*/ 54 w 56"/>
                <a:gd name="T45" fmla="*/ 38 h 52"/>
                <a:gd name="T46" fmla="*/ 49 w 56"/>
                <a:gd name="T47" fmla="*/ 38 h 52"/>
                <a:gd name="T48" fmla="*/ 43 w 56"/>
                <a:gd name="T49" fmla="*/ 38 h 52"/>
                <a:gd name="T50" fmla="*/ 37 w 56"/>
                <a:gd name="T51" fmla="*/ 38 h 52"/>
                <a:gd name="T52" fmla="*/ 28 w 56"/>
                <a:gd name="T53" fmla="*/ 38 h 52"/>
                <a:gd name="T54" fmla="*/ 21 w 56"/>
                <a:gd name="T55" fmla="*/ 36 h 52"/>
                <a:gd name="T56" fmla="*/ 19 w 56"/>
                <a:gd name="T57" fmla="*/ 33 h 52"/>
                <a:gd name="T58" fmla="*/ 19 w 56"/>
                <a:gd name="T59" fmla="*/ 26 h 52"/>
                <a:gd name="T60" fmla="*/ 21 w 56"/>
                <a:gd name="T61" fmla="*/ 21 h 52"/>
                <a:gd name="T62" fmla="*/ 24 w 56"/>
                <a:gd name="T63" fmla="*/ 16 h 52"/>
                <a:gd name="T64" fmla="*/ 30 w 56"/>
                <a:gd name="T65" fmla="*/ 14 h 52"/>
                <a:gd name="T66" fmla="*/ 34 w 56"/>
                <a:gd name="T67" fmla="*/ 12 h 52"/>
                <a:gd name="T68" fmla="*/ 43 w 56"/>
                <a:gd name="T69" fmla="*/ 9 h 52"/>
                <a:gd name="T70" fmla="*/ 47 w 56"/>
                <a:gd name="T71" fmla="*/ 11 h 52"/>
                <a:gd name="T72" fmla="*/ 37 w 56"/>
                <a:gd name="T73" fmla="*/ 0 h 52"/>
                <a:gd name="T74" fmla="*/ 37 w 56"/>
                <a:gd name="T75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6" h="52">
                  <a:moveTo>
                    <a:pt x="37" y="0"/>
                  </a:moveTo>
                  <a:lnTo>
                    <a:pt x="34" y="0"/>
                  </a:lnTo>
                  <a:lnTo>
                    <a:pt x="30" y="2"/>
                  </a:lnTo>
                  <a:lnTo>
                    <a:pt x="21" y="4"/>
                  </a:lnTo>
                  <a:lnTo>
                    <a:pt x="15" y="9"/>
                  </a:lnTo>
                  <a:lnTo>
                    <a:pt x="9" y="14"/>
                  </a:lnTo>
                  <a:lnTo>
                    <a:pt x="4" y="21"/>
                  </a:lnTo>
                  <a:lnTo>
                    <a:pt x="0" y="24"/>
                  </a:lnTo>
                  <a:lnTo>
                    <a:pt x="0" y="28"/>
                  </a:lnTo>
                  <a:lnTo>
                    <a:pt x="0" y="33"/>
                  </a:lnTo>
                  <a:lnTo>
                    <a:pt x="4" y="38"/>
                  </a:lnTo>
                  <a:lnTo>
                    <a:pt x="6" y="42"/>
                  </a:lnTo>
                  <a:lnTo>
                    <a:pt x="9" y="43"/>
                  </a:lnTo>
                  <a:lnTo>
                    <a:pt x="11" y="47"/>
                  </a:lnTo>
                  <a:lnTo>
                    <a:pt x="15" y="48"/>
                  </a:lnTo>
                  <a:lnTo>
                    <a:pt x="24" y="50"/>
                  </a:lnTo>
                  <a:lnTo>
                    <a:pt x="32" y="52"/>
                  </a:lnTo>
                  <a:lnTo>
                    <a:pt x="39" y="50"/>
                  </a:lnTo>
                  <a:lnTo>
                    <a:pt x="47" y="50"/>
                  </a:lnTo>
                  <a:lnTo>
                    <a:pt x="52" y="48"/>
                  </a:lnTo>
                  <a:lnTo>
                    <a:pt x="54" y="48"/>
                  </a:lnTo>
                  <a:lnTo>
                    <a:pt x="56" y="38"/>
                  </a:lnTo>
                  <a:lnTo>
                    <a:pt x="54" y="38"/>
                  </a:lnTo>
                  <a:lnTo>
                    <a:pt x="49" y="38"/>
                  </a:lnTo>
                  <a:lnTo>
                    <a:pt x="43" y="38"/>
                  </a:lnTo>
                  <a:lnTo>
                    <a:pt x="37" y="38"/>
                  </a:lnTo>
                  <a:lnTo>
                    <a:pt x="28" y="38"/>
                  </a:lnTo>
                  <a:lnTo>
                    <a:pt x="21" y="36"/>
                  </a:lnTo>
                  <a:lnTo>
                    <a:pt x="19" y="33"/>
                  </a:lnTo>
                  <a:lnTo>
                    <a:pt x="19" y="26"/>
                  </a:lnTo>
                  <a:lnTo>
                    <a:pt x="21" y="21"/>
                  </a:lnTo>
                  <a:lnTo>
                    <a:pt x="24" y="16"/>
                  </a:lnTo>
                  <a:lnTo>
                    <a:pt x="30" y="14"/>
                  </a:lnTo>
                  <a:lnTo>
                    <a:pt x="34" y="12"/>
                  </a:lnTo>
                  <a:lnTo>
                    <a:pt x="43" y="9"/>
                  </a:lnTo>
                  <a:lnTo>
                    <a:pt x="47" y="11"/>
                  </a:lnTo>
                  <a:lnTo>
                    <a:pt x="37" y="0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3" name="Freeform 118"/>
            <p:cNvSpPr>
              <a:spLocks/>
            </p:cNvSpPr>
            <p:nvPr/>
          </p:nvSpPr>
          <p:spPr bwMode="auto">
            <a:xfrm>
              <a:off x="3614" y="2444"/>
              <a:ext cx="60" cy="51"/>
            </a:xfrm>
            <a:custGeom>
              <a:avLst/>
              <a:gdLst>
                <a:gd name="T0" fmla="*/ 6 w 60"/>
                <a:gd name="T1" fmla="*/ 1 h 51"/>
                <a:gd name="T2" fmla="*/ 9 w 60"/>
                <a:gd name="T3" fmla="*/ 0 h 51"/>
                <a:gd name="T4" fmla="*/ 11 w 60"/>
                <a:gd name="T5" fmla="*/ 0 h 51"/>
                <a:gd name="T6" fmla="*/ 17 w 60"/>
                <a:gd name="T7" fmla="*/ 0 h 51"/>
                <a:gd name="T8" fmla="*/ 26 w 60"/>
                <a:gd name="T9" fmla="*/ 0 h 51"/>
                <a:gd name="T10" fmla="*/ 32 w 60"/>
                <a:gd name="T11" fmla="*/ 0 h 51"/>
                <a:gd name="T12" fmla="*/ 41 w 60"/>
                <a:gd name="T13" fmla="*/ 1 h 51"/>
                <a:gd name="T14" fmla="*/ 47 w 60"/>
                <a:gd name="T15" fmla="*/ 5 h 51"/>
                <a:gd name="T16" fmla="*/ 56 w 60"/>
                <a:gd name="T17" fmla="*/ 10 h 51"/>
                <a:gd name="T18" fmla="*/ 58 w 60"/>
                <a:gd name="T19" fmla="*/ 17 h 51"/>
                <a:gd name="T20" fmla="*/ 60 w 60"/>
                <a:gd name="T21" fmla="*/ 22 h 51"/>
                <a:gd name="T22" fmla="*/ 56 w 60"/>
                <a:gd name="T23" fmla="*/ 29 h 51"/>
                <a:gd name="T24" fmla="*/ 52 w 60"/>
                <a:gd name="T25" fmla="*/ 36 h 51"/>
                <a:gd name="T26" fmla="*/ 45 w 60"/>
                <a:gd name="T27" fmla="*/ 39 h 51"/>
                <a:gd name="T28" fmla="*/ 37 w 60"/>
                <a:gd name="T29" fmla="*/ 44 h 51"/>
                <a:gd name="T30" fmla="*/ 30 w 60"/>
                <a:gd name="T31" fmla="*/ 49 h 51"/>
                <a:gd name="T32" fmla="*/ 24 w 60"/>
                <a:gd name="T33" fmla="*/ 51 h 51"/>
                <a:gd name="T34" fmla="*/ 17 w 60"/>
                <a:gd name="T35" fmla="*/ 51 h 51"/>
                <a:gd name="T36" fmla="*/ 15 w 60"/>
                <a:gd name="T37" fmla="*/ 51 h 51"/>
                <a:gd name="T38" fmla="*/ 11 w 60"/>
                <a:gd name="T39" fmla="*/ 51 h 51"/>
                <a:gd name="T40" fmla="*/ 11 w 60"/>
                <a:gd name="T41" fmla="*/ 49 h 51"/>
                <a:gd name="T42" fmla="*/ 11 w 60"/>
                <a:gd name="T43" fmla="*/ 44 h 51"/>
                <a:gd name="T44" fmla="*/ 13 w 60"/>
                <a:gd name="T45" fmla="*/ 43 h 51"/>
                <a:gd name="T46" fmla="*/ 13 w 60"/>
                <a:gd name="T47" fmla="*/ 43 h 51"/>
                <a:gd name="T48" fmla="*/ 17 w 60"/>
                <a:gd name="T49" fmla="*/ 41 h 51"/>
                <a:gd name="T50" fmla="*/ 21 w 60"/>
                <a:gd name="T51" fmla="*/ 39 h 51"/>
                <a:gd name="T52" fmla="*/ 28 w 60"/>
                <a:gd name="T53" fmla="*/ 36 h 51"/>
                <a:gd name="T54" fmla="*/ 32 w 60"/>
                <a:gd name="T55" fmla="*/ 32 h 51"/>
                <a:gd name="T56" fmla="*/ 39 w 60"/>
                <a:gd name="T57" fmla="*/ 29 h 51"/>
                <a:gd name="T58" fmla="*/ 41 w 60"/>
                <a:gd name="T59" fmla="*/ 24 h 51"/>
                <a:gd name="T60" fmla="*/ 43 w 60"/>
                <a:gd name="T61" fmla="*/ 20 h 51"/>
                <a:gd name="T62" fmla="*/ 37 w 60"/>
                <a:gd name="T63" fmla="*/ 17 h 51"/>
                <a:gd name="T64" fmla="*/ 32 w 60"/>
                <a:gd name="T65" fmla="*/ 13 h 51"/>
                <a:gd name="T66" fmla="*/ 26 w 60"/>
                <a:gd name="T67" fmla="*/ 12 h 51"/>
                <a:gd name="T68" fmla="*/ 19 w 60"/>
                <a:gd name="T69" fmla="*/ 12 h 51"/>
                <a:gd name="T70" fmla="*/ 11 w 60"/>
                <a:gd name="T71" fmla="*/ 12 h 51"/>
                <a:gd name="T72" fmla="*/ 4 w 60"/>
                <a:gd name="T73" fmla="*/ 13 h 51"/>
                <a:gd name="T74" fmla="*/ 2 w 60"/>
                <a:gd name="T75" fmla="*/ 13 h 51"/>
                <a:gd name="T76" fmla="*/ 0 w 60"/>
                <a:gd name="T77" fmla="*/ 15 h 51"/>
                <a:gd name="T78" fmla="*/ 6 w 60"/>
                <a:gd name="T79" fmla="*/ 1 h 51"/>
                <a:gd name="T80" fmla="*/ 6 w 60"/>
                <a:gd name="T81" fmla="*/ 1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0" h="51">
                  <a:moveTo>
                    <a:pt x="6" y="1"/>
                  </a:moveTo>
                  <a:lnTo>
                    <a:pt x="9" y="0"/>
                  </a:lnTo>
                  <a:lnTo>
                    <a:pt x="11" y="0"/>
                  </a:lnTo>
                  <a:lnTo>
                    <a:pt x="17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41" y="1"/>
                  </a:lnTo>
                  <a:lnTo>
                    <a:pt x="47" y="5"/>
                  </a:lnTo>
                  <a:lnTo>
                    <a:pt x="56" y="10"/>
                  </a:lnTo>
                  <a:lnTo>
                    <a:pt x="58" y="17"/>
                  </a:lnTo>
                  <a:lnTo>
                    <a:pt x="60" y="22"/>
                  </a:lnTo>
                  <a:lnTo>
                    <a:pt x="56" y="29"/>
                  </a:lnTo>
                  <a:lnTo>
                    <a:pt x="52" y="36"/>
                  </a:lnTo>
                  <a:lnTo>
                    <a:pt x="45" y="39"/>
                  </a:lnTo>
                  <a:lnTo>
                    <a:pt x="37" y="44"/>
                  </a:lnTo>
                  <a:lnTo>
                    <a:pt x="30" y="49"/>
                  </a:lnTo>
                  <a:lnTo>
                    <a:pt x="24" y="51"/>
                  </a:lnTo>
                  <a:lnTo>
                    <a:pt x="17" y="51"/>
                  </a:lnTo>
                  <a:lnTo>
                    <a:pt x="15" y="51"/>
                  </a:lnTo>
                  <a:lnTo>
                    <a:pt x="11" y="51"/>
                  </a:lnTo>
                  <a:lnTo>
                    <a:pt x="11" y="49"/>
                  </a:lnTo>
                  <a:lnTo>
                    <a:pt x="11" y="44"/>
                  </a:lnTo>
                  <a:lnTo>
                    <a:pt x="13" y="43"/>
                  </a:lnTo>
                  <a:lnTo>
                    <a:pt x="13" y="43"/>
                  </a:lnTo>
                  <a:lnTo>
                    <a:pt x="17" y="41"/>
                  </a:lnTo>
                  <a:lnTo>
                    <a:pt x="21" y="39"/>
                  </a:lnTo>
                  <a:lnTo>
                    <a:pt x="28" y="36"/>
                  </a:lnTo>
                  <a:lnTo>
                    <a:pt x="32" y="32"/>
                  </a:lnTo>
                  <a:lnTo>
                    <a:pt x="39" y="29"/>
                  </a:lnTo>
                  <a:lnTo>
                    <a:pt x="41" y="24"/>
                  </a:lnTo>
                  <a:lnTo>
                    <a:pt x="43" y="20"/>
                  </a:lnTo>
                  <a:lnTo>
                    <a:pt x="37" y="17"/>
                  </a:lnTo>
                  <a:lnTo>
                    <a:pt x="32" y="13"/>
                  </a:lnTo>
                  <a:lnTo>
                    <a:pt x="26" y="12"/>
                  </a:lnTo>
                  <a:lnTo>
                    <a:pt x="19" y="12"/>
                  </a:lnTo>
                  <a:lnTo>
                    <a:pt x="11" y="12"/>
                  </a:lnTo>
                  <a:lnTo>
                    <a:pt x="4" y="13"/>
                  </a:lnTo>
                  <a:lnTo>
                    <a:pt x="2" y="13"/>
                  </a:lnTo>
                  <a:lnTo>
                    <a:pt x="0" y="15"/>
                  </a:lnTo>
                  <a:lnTo>
                    <a:pt x="6" y="1"/>
                  </a:lnTo>
                  <a:lnTo>
                    <a:pt x="6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4" name="Freeform 119"/>
            <p:cNvSpPr>
              <a:spLocks/>
            </p:cNvSpPr>
            <p:nvPr/>
          </p:nvSpPr>
          <p:spPr bwMode="auto">
            <a:xfrm>
              <a:off x="3618" y="2510"/>
              <a:ext cx="52" cy="52"/>
            </a:xfrm>
            <a:custGeom>
              <a:avLst/>
              <a:gdLst>
                <a:gd name="T0" fmla="*/ 43 w 52"/>
                <a:gd name="T1" fmla="*/ 0 h 52"/>
                <a:gd name="T2" fmla="*/ 41 w 52"/>
                <a:gd name="T3" fmla="*/ 0 h 52"/>
                <a:gd name="T4" fmla="*/ 37 w 52"/>
                <a:gd name="T5" fmla="*/ 2 h 52"/>
                <a:gd name="T6" fmla="*/ 28 w 52"/>
                <a:gd name="T7" fmla="*/ 2 h 52"/>
                <a:gd name="T8" fmla="*/ 20 w 52"/>
                <a:gd name="T9" fmla="*/ 6 h 52"/>
                <a:gd name="T10" fmla="*/ 11 w 52"/>
                <a:gd name="T11" fmla="*/ 9 h 52"/>
                <a:gd name="T12" fmla="*/ 5 w 52"/>
                <a:gd name="T13" fmla="*/ 14 h 52"/>
                <a:gd name="T14" fmla="*/ 2 w 52"/>
                <a:gd name="T15" fmla="*/ 18 h 52"/>
                <a:gd name="T16" fmla="*/ 2 w 52"/>
                <a:gd name="T17" fmla="*/ 21 h 52"/>
                <a:gd name="T18" fmla="*/ 0 w 52"/>
                <a:gd name="T19" fmla="*/ 26 h 52"/>
                <a:gd name="T20" fmla="*/ 2 w 52"/>
                <a:gd name="T21" fmla="*/ 31 h 52"/>
                <a:gd name="T22" fmla="*/ 2 w 52"/>
                <a:gd name="T23" fmla="*/ 35 h 52"/>
                <a:gd name="T24" fmla="*/ 5 w 52"/>
                <a:gd name="T25" fmla="*/ 38 h 52"/>
                <a:gd name="T26" fmla="*/ 7 w 52"/>
                <a:gd name="T27" fmla="*/ 42 h 52"/>
                <a:gd name="T28" fmla="*/ 11 w 52"/>
                <a:gd name="T29" fmla="*/ 43 h 52"/>
                <a:gd name="T30" fmla="*/ 17 w 52"/>
                <a:gd name="T31" fmla="*/ 48 h 52"/>
                <a:gd name="T32" fmla="*/ 26 w 52"/>
                <a:gd name="T33" fmla="*/ 50 h 52"/>
                <a:gd name="T34" fmla="*/ 33 w 52"/>
                <a:gd name="T35" fmla="*/ 50 h 52"/>
                <a:gd name="T36" fmla="*/ 39 w 52"/>
                <a:gd name="T37" fmla="*/ 52 h 52"/>
                <a:gd name="T38" fmla="*/ 43 w 52"/>
                <a:gd name="T39" fmla="*/ 52 h 52"/>
                <a:gd name="T40" fmla="*/ 45 w 52"/>
                <a:gd name="T41" fmla="*/ 52 h 52"/>
                <a:gd name="T42" fmla="*/ 52 w 52"/>
                <a:gd name="T43" fmla="*/ 40 h 52"/>
                <a:gd name="T44" fmla="*/ 50 w 52"/>
                <a:gd name="T45" fmla="*/ 38 h 52"/>
                <a:gd name="T46" fmla="*/ 45 w 52"/>
                <a:gd name="T47" fmla="*/ 38 h 52"/>
                <a:gd name="T48" fmla="*/ 39 w 52"/>
                <a:gd name="T49" fmla="*/ 38 h 52"/>
                <a:gd name="T50" fmla="*/ 33 w 52"/>
                <a:gd name="T51" fmla="*/ 38 h 52"/>
                <a:gd name="T52" fmla="*/ 28 w 52"/>
                <a:gd name="T53" fmla="*/ 36 h 52"/>
                <a:gd name="T54" fmla="*/ 24 w 52"/>
                <a:gd name="T55" fmla="*/ 33 h 52"/>
                <a:gd name="T56" fmla="*/ 22 w 52"/>
                <a:gd name="T57" fmla="*/ 30 h 52"/>
                <a:gd name="T58" fmla="*/ 24 w 52"/>
                <a:gd name="T59" fmla="*/ 24 h 52"/>
                <a:gd name="T60" fmla="*/ 26 w 52"/>
                <a:gd name="T61" fmla="*/ 19 h 52"/>
                <a:gd name="T62" fmla="*/ 30 w 52"/>
                <a:gd name="T63" fmla="*/ 14 h 52"/>
                <a:gd name="T64" fmla="*/ 35 w 52"/>
                <a:gd name="T65" fmla="*/ 12 h 52"/>
                <a:gd name="T66" fmla="*/ 39 w 52"/>
                <a:gd name="T67" fmla="*/ 12 h 52"/>
                <a:gd name="T68" fmla="*/ 45 w 52"/>
                <a:gd name="T69" fmla="*/ 12 h 52"/>
                <a:gd name="T70" fmla="*/ 50 w 52"/>
                <a:gd name="T71" fmla="*/ 12 h 52"/>
                <a:gd name="T72" fmla="*/ 43 w 52"/>
                <a:gd name="T73" fmla="*/ 0 h 52"/>
                <a:gd name="T74" fmla="*/ 43 w 52"/>
                <a:gd name="T75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2" h="52">
                  <a:moveTo>
                    <a:pt x="43" y="0"/>
                  </a:moveTo>
                  <a:lnTo>
                    <a:pt x="41" y="0"/>
                  </a:lnTo>
                  <a:lnTo>
                    <a:pt x="37" y="2"/>
                  </a:lnTo>
                  <a:lnTo>
                    <a:pt x="28" y="2"/>
                  </a:lnTo>
                  <a:lnTo>
                    <a:pt x="20" y="6"/>
                  </a:lnTo>
                  <a:lnTo>
                    <a:pt x="11" y="9"/>
                  </a:lnTo>
                  <a:lnTo>
                    <a:pt x="5" y="14"/>
                  </a:lnTo>
                  <a:lnTo>
                    <a:pt x="2" y="18"/>
                  </a:lnTo>
                  <a:lnTo>
                    <a:pt x="2" y="21"/>
                  </a:lnTo>
                  <a:lnTo>
                    <a:pt x="0" y="26"/>
                  </a:lnTo>
                  <a:lnTo>
                    <a:pt x="2" y="31"/>
                  </a:lnTo>
                  <a:lnTo>
                    <a:pt x="2" y="35"/>
                  </a:lnTo>
                  <a:lnTo>
                    <a:pt x="5" y="38"/>
                  </a:lnTo>
                  <a:lnTo>
                    <a:pt x="7" y="42"/>
                  </a:lnTo>
                  <a:lnTo>
                    <a:pt x="11" y="43"/>
                  </a:lnTo>
                  <a:lnTo>
                    <a:pt x="17" y="48"/>
                  </a:lnTo>
                  <a:lnTo>
                    <a:pt x="26" y="50"/>
                  </a:lnTo>
                  <a:lnTo>
                    <a:pt x="33" y="50"/>
                  </a:lnTo>
                  <a:lnTo>
                    <a:pt x="39" y="52"/>
                  </a:lnTo>
                  <a:lnTo>
                    <a:pt x="43" y="52"/>
                  </a:lnTo>
                  <a:lnTo>
                    <a:pt x="45" y="52"/>
                  </a:lnTo>
                  <a:lnTo>
                    <a:pt x="52" y="40"/>
                  </a:lnTo>
                  <a:lnTo>
                    <a:pt x="50" y="38"/>
                  </a:lnTo>
                  <a:lnTo>
                    <a:pt x="45" y="38"/>
                  </a:lnTo>
                  <a:lnTo>
                    <a:pt x="39" y="38"/>
                  </a:lnTo>
                  <a:lnTo>
                    <a:pt x="33" y="38"/>
                  </a:lnTo>
                  <a:lnTo>
                    <a:pt x="28" y="36"/>
                  </a:lnTo>
                  <a:lnTo>
                    <a:pt x="24" y="33"/>
                  </a:lnTo>
                  <a:lnTo>
                    <a:pt x="22" y="30"/>
                  </a:lnTo>
                  <a:lnTo>
                    <a:pt x="24" y="24"/>
                  </a:lnTo>
                  <a:lnTo>
                    <a:pt x="26" y="19"/>
                  </a:lnTo>
                  <a:lnTo>
                    <a:pt x="30" y="14"/>
                  </a:lnTo>
                  <a:lnTo>
                    <a:pt x="35" y="12"/>
                  </a:lnTo>
                  <a:lnTo>
                    <a:pt x="39" y="12"/>
                  </a:lnTo>
                  <a:lnTo>
                    <a:pt x="45" y="12"/>
                  </a:lnTo>
                  <a:lnTo>
                    <a:pt x="50" y="12"/>
                  </a:lnTo>
                  <a:lnTo>
                    <a:pt x="43" y="0"/>
                  </a:lnTo>
                  <a:lnTo>
                    <a:pt x="4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5" name="Freeform 120"/>
            <p:cNvSpPr>
              <a:spLocks/>
            </p:cNvSpPr>
            <p:nvPr/>
          </p:nvSpPr>
          <p:spPr bwMode="auto">
            <a:xfrm>
              <a:off x="3651" y="2509"/>
              <a:ext cx="51" cy="53"/>
            </a:xfrm>
            <a:custGeom>
              <a:avLst/>
              <a:gdLst>
                <a:gd name="T0" fmla="*/ 8 w 51"/>
                <a:gd name="T1" fmla="*/ 0 h 53"/>
                <a:gd name="T2" fmla="*/ 12 w 51"/>
                <a:gd name="T3" fmla="*/ 0 h 53"/>
                <a:gd name="T4" fmla="*/ 21 w 51"/>
                <a:gd name="T5" fmla="*/ 0 h 53"/>
                <a:gd name="T6" fmla="*/ 25 w 51"/>
                <a:gd name="T7" fmla="*/ 1 h 53"/>
                <a:gd name="T8" fmla="*/ 32 w 51"/>
                <a:gd name="T9" fmla="*/ 3 h 53"/>
                <a:gd name="T10" fmla="*/ 38 w 51"/>
                <a:gd name="T11" fmla="*/ 8 h 53"/>
                <a:gd name="T12" fmla="*/ 47 w 51"/>
                <a:gd name="T13" fmla="*/ 13 h 53"/>
                <a:gd name="T14" fmla="*/ 51 w 51"/>
                <a:gd name="T15" fmla="*/ 20 h 53"/>
                <a:gd name="T16" fmla="*/ 51 w 51"/>
                <a:gd name="T17" fmla="*/ 25 h 53"/>
                <a:gd name="T18" fmla="*/ 49 w 51"/>
                <a:gd name="T19" fmla="*/ 32 h 53"/>
                <a:gd name="T20" fmla="*/ 43 w 51"/>
                <a:gd name="T21" fmla="*/ 39 h 53"/>
                <a:gd name="T22" fmla="*/ 34 w 51"/>
                <a:gd name="T23" fmla="*/ 43 h 53"/>
                <a:gd name="T24" fmla="*/ 28 w 51"/>
                <a:gd name="T25" fmla="*/ 48 h 53"/>
                <a:gd name="T26" fmla="*/ 19 w 51"/>
                <a:gd name="T27" fmla="*/ 51 h 53"/>
                <a:gd name="T28" fmla="*/ 10 w 51"/>
                <a:gd name="T29" fmla="*/ 53 h 53"/>
                <a:gd name="T30" fmla="*/ 6 w 51"/>
                <a:gd name="T31" fmla="*/ 51 h 53"/>
                <a:gd name="T32" fmla="*/ 2 w 51"/>
                <a:gd name="T33" fmla="*/ 51 h 53"/>
                <a:gd name="T34" fmla="*/ 0 w 51"/>
                <a:gd name="T35" fmla="*/ 48 h 53"/>
                <a:gd name="T36" fmla="*/ 2 w 51"/>
                <a:gd name="T37" fmla="*/ 46 h 53"/>
                <a:gd name="T38" fmla="*/ 4 w 51"/>
                <a:gd name="T39" fmla="*/ 41 h 53"/>
                <a:gd name="T40" fmla="*/ 6 w 51"/>
                <a:gd name="T41" fmla="*/ 39 h 53"/>
                <a:gd name="T42" fmla="*/ 6 w 51"/>
                <a:gd name="T43" fmla="*/ 39 h 53"/>
                <a:gd name="T44" fmla="*/ 8 w 51"/>
                <a:gd name="T45" fmla="*/ 37 h 53"/>
                <a:gd name="T46" fmla="*/ 15 w 51"/>
                <a:gd name="T47" fmla="*/ 36 h 53"/>
                <a:gd name="T48" fmla="*/ 19 w 51"/>
                <a:gd name="T49" fmla="*/ 36 h 53"/>
                <a:gd name="T50" fmla="*/ 23 w 51"/>
                <a:gd name="T51" fmla="*/ 34 h 53"/>
                <a:gd name="T52" fmla="*/ 30 w 51"/>
                <a:gd name="T53" fmla="*/ 31 h 53"/>
                <a:gd name="T54" fmla="*/ 34 w 51"/>
                <a:gd name="T55" fmla="*/ 27 h 53"/>
                <a:gd name="T56" fmla="*/ 38 w 51"/>
                <a:gd name="T57" fmla="*/ 24 h 53"/>
                <a:gd name="T58" fmla="*/ 36 w 51"/>
                <a:gd name="T59" fmla="*/ 20 h 53"/>
                <a:gd name="T60" fmla="*/ 32 w 51"/>
                <a:gd name="T61" fmla="*/ 19 h 53"/>
                <a:gd name="T62" fmla="*/ 25 w 51"/>
                <a:gd name="T63" fmla="*/ 15 h 53"/>
                <a:gd name="T64" fmla="*/ 19 w 51"/>
                <a:gd name="T65" fmla="*/ 15 h 53"/>
                <a:gd name="T66" fmla="*/ 12 w 51"/>
                <a:gd name="T67" fmla="*/ 13 h 53"/>
                <a:gd name="T68" fmla="*/ 6 w 51"/>
                <a:gd name="T69" fmla="*/ 13 h 53"/>
                <a:gd name="T70" fmla="*/ 0 w 51"/>
                <a:gd name="T71" fmla="*/ 13 h 53"/>
                <a:gd name="T72" fmla="*/ 0 w 51"/>
                <a:gd name="T73" fmla="*/ 13 h 53"/>
                <a:gd name="T74" fmla="*/ 8 w 51"/>
                <a:gd name="T75" fmla="*/ 0 h 53"/>
                <a:gd name="T76" fmla="*/ 8 w 51"/>
                <a:gd name="T77" fmla="*/ 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51" h="53">
                  <a:moveTo>
                    <a:pt x="8" y="0"/>
                  </a:moveTo>
                  <a:lnTo>
                    <a:pt x="12" y="0"/>
                  </a:lnTo>
                  <a:lnTo>
                    <a:pt x="21" y="0"/>
                  </a:lnTo>
                  <a:lnTo>
                    <a:pt x="25" y="1"/>
                  </a:lnTo>
                  <a:lnTo>
                    <a:pt x="32" y="3"/>
                  </a:lnTo>
                  <a:lnTo>
                    <a:pt x="38" y="8"/>
                  </a:lnTo>
                  <a:lnTo>
                    <a:pt x="47" y="13"/>
                  </a:lnTo>
                  <a:lnTo>
                    <a:pt x="51" y="20"/>
                  </a:lnTo>
                  <a:lnTo>
                    <a:pt x="51" y="25"/>
                  </a:lnTo>
                  <a:lnTo>
                    <a:pt x="49" y="32"/>
                  </a:lnTo>
                  <a:lnTo>
                    <a:pt x="43" y="39"/>
                  </a:lnTo>
                  <a:lnTo>
                    <a:pt x="34" y="43"/>
                  </a:lnTo>
                  <a:lnTo>
                    <a:pt x="28" y="48"/>
                  </a:lnTo>
                  <a:lnTo>
                    <a:pt x="19" y="51"/>
                  </a:lnTo>
                  <a:lnTo>
                    <a:pt x="10" y="53"/>
                  </a:lnTo>
                  <a:lnTo>
                    <a:pt x="6" y="51"/>
                  </a:lnTo>
                  <a:lnTo>
                    <a:pt x="2" y="51"/>
                  </a:lnTo>
                  <a:lnTo>
                    <a:pt x="0" y="48"/>
                  </a:lnTo>
                  <a:lnTo>
                    <a:pt x="2" y="46"/>
                  </a:lnTo>
                  <a:lnTo>
                    <a:pt x="4" y="41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8" y="37"/>
                  </a:lnTo>
                  <a:lnTo>
                    <a:pt x="15" y="36"/>
                  </a:lnTo>
                  <a:lnTo>
                    <a:pt x="19" y="36"/>
                  </a:lnTo>
                  <a:lnTo>
                    <a:pt x="23" y="34"/>
                  </a:lnTo>
                  <a:lnTo>
                    <a:pt x="30" y="31"/>
                  </a:lnTo>
                  <a:lnTo>
                    <a:pt x="34" y="27"/>
                  </a:lnTo>
                  <a:lnTo>
                    <a:pt x="38" y="24"/>
                  </a:lnTo>
                  <a:lnTo>
                    <a:pt x="36" y="20"/>
                  </a:lnTo>
                  <a:lnTo>
                    <a:pt x="32" y="19"/>
                  </a:lnTo>
                  <a:lnTo>
                    <a:pt x="25" y="15"/>
                  </a:lnTo>
                  <a:lnTo>
                    <a:pt x="19" y="15"/>
                  </a:lnTo>
                  <a:lnTo>
                    <a:pt x="12" y="13"/>
                  </a:lnTo>
                  <a:lnTo>
                    <a:pt x="6" y="13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6" name="Freeform 121"/>
            <p:cNvSpPr>
              <a:spLocks/>
            </p:cNvSpPr>
            <p:nvPr/>
          </p:nvSpPr>
          <p:spPr bwMode="auto">
            <a:xfrm>
              <a:off x="3597" y="2591"/>
              <a:ext cx="62" cy="50"/>
            </a:xfrm>
            <a:custGeom>
              <a:avLst/>
              <a:gdLst>
                <a:gd name="T0" fmla="*/ 62 w 62"/>
                <a:gd name="T1" fmla="*/ 9 h 50"/>
                <a:gd name="T2" fmla="*/ 58 w 62"/>
                <a:gd name="T3" fmla="*/ 7 h 50"/>
                <a:gd name="T4" fmla="*/ 54 w 62"/>
                <a:gd name="T5" fmla="*/ 5 h 50"/>
                <a:gd name="T6" fmla="*/ 45 w 62"/>
                <a:gd name="T7" fmla="*/ 3 h 50"/>
                <a:gd name="T8" fmla="*/ 38 w 62"/>
                <a:gd name="T9" fmla="*/ 2 h 50"/>
                <a:gd name="T10" fmla="*/ 28 w 62"/>
                <a:gd name="T11" fmla="*/ 0 h 50"/>
                <a:gd name="T12" fmla="*/ 19 w 62"/>
                <a:gd name="T13" fmla="*/ 0 h 50"/>
                <a:gd name="T14" fmla="*/ 13 w 62"/>
                <a:gd name="T15" fmla="*/ 2 h 50"/>
                <a:gd name="T16" fmla="*/ 10 w 62"/>
                <a:gd name="T17" fmla="*/ 5 h 50"/>
                <a:gd name="T18" fmla="*/ 6 w 62"/>
                <a:gd name="T19" fmla="*/ 7 h 50"/>
                <a:gd name="T20" fmla="*/ 4 w 62"/>
                <a:gd name="T21" fmla="*/ 12 h 50"/>
                <a:gd name="T22" fmla="*/ 0 w 62"/>
                <a:gd name="T23" fmla="*/ 19 h 50"/>
                <a:gd name="T24" fmla="*/ 0 w 62"/>
                <a:gd name="T25" fmla="*/ 27 h 50"/>
                <a:gd name="T26" fmla="*/ 2 w 62"/>
                <a:gd name="T27" fmla="*/ 32 h 50"/>
                <a:gd name="T28" fmla="*/ 6 w 62"/>
                <a:gd name="T29" fmla="*/ 39 h 50"/>
                <a:gd name="T30" fmla="*/ 13 w 62"/>
                <a:gd name="T31" fmla="*/ 43 h 50"/>
                <a:gd name="T32" fmla="*/ 19 w 62"/>
                <a:gd name="T33" fmla="*/ 46 h 50"/>
                <a:gd name="T34" fmla="*/ 21 w 62"/>
                <a:gd name="T35" fmla="*/ 48 h 50"/>
                <a:gd name="T36" fmla="*/ 23 w 62"/>
                <a:gd name="T37" fmla="*/ 50 h 50"/>
                <a:gd name="T38" fmla="*/ 45 w 62"/>
                <a:gd name="T39" fmla="*/ 41 h 50"/>
                <a:gd name="T40" fmla="*/ 41 w 62"/>
                <a:gd name="T41" fmla="*/ 39 h 50"/>
                <a:gd name="T42" fmla="*/ 36 w 62"/>
                <a:gd name="T43" fmla="*/ 39 h 50"/>
                <a:gd name="T44" fmla="*/ 30 w 62"/>
                <a:gd name="T45" fmla="*/ 36 h 50"/>
                <a:gd name="T46" fmla="*/ 26 w 62"/>
                <a:gd name="T47" fmla="*/ 32 h 50"/>
                <a:gd name="T48" fmla="*/ 19 w 62"/>
                <a:gd name="T49" fmla="*/ 29 h 50"/>
                <a:gd name="T50" fmla="*/ 15 w 62"/>
                <a:gd name="T51" fmla="*/ 26 h 50"/>
                <a:gd name="T52" fmla="*/ 15 w 62"/>
                <a:gd name="T53" fmla="*/ 22 h 50"/>
                <a:gd name="T54" fmla="*/ 21 w 62"/>
                <a:gd name="T55" fmla="*/ 17 h 50"/>
                <a:gd name="T56" fmla="*/ 30 w 62"/>
                <a:gd name="T57" fmla="*/ 14 h 50"/>
                <a:gd name="T58" fmla="*/ 36 w 62"/>
                <a:gd name="T59" fmla="*/ 14 h 50"/>
                <a:gd name="T60" fmla="*/ 43 w 62"/>
                <a:gd name="T61" fmla="*/ 14 h 50"/>
                <a:gd name="T62" fmla="*/ 49 w 62"/>
                <a:gd name="T63" fmla="*/ 15 h 50"/>
                <a:gd name="T64" fmla="*/ 54 w 62"/>
                <a:gd name="T65" fmla="*/ 19 h 50"/>
                <a:gd name="T66" fmla="*/ 60 w 62"/>
                <a:gd name="T67" fmla="*/ 21 h 50"/>
                <a:gd name="T68" fmla="*/ 62 w 62"/>
                <a:gd name="T69" fmla="*/ 22 h 50"/>
                <a:gd name="T70" fmla="*/ 62 w 62"/>
                <a:gd name="T71" fmla="*/ 24 h 50"/>
                <a:gd name="T72" fmla="*/ 62 w 62"/>
                <a:gd name="T73" fmla="*/ 9 h 50"/>
                <a:gd name="T74" fmla="*/ 62 w 62"/>
                <a:gd name="T75" fmla="*/ 9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62" h="50">
                  <a:moveTo>
                    <a:pt x="62" y="9"/>
                  </a:moveTo>
                  <a:lnTo>
                    <a:pt x="58" y="7"/>
                  </a:lnTo>
                  <a:lnTo>
                    <a:pt x="54" y="5"/>
                  </a:lnTo>
                  <a:lnTo>
                    <a:pt x="45" y="3"/>
                  </a:lnTo>
                  <a:lnTo>
                    <a:pt x="38" y="2"/>
                  </a:lnTo>
                  <a:lnTo>
                    <a:pt x="28" y="0"/>
                  </a:lnTo>
                  <a:lnTo>
                    <a:pt x="19" y="0"/>
                  </a:lnTo>
                  <a:lnTo>
                    <a:pt x="13" y="2"/>
                  </a:lnTo>
                  <a:lnTo>
                    <a:pt x="10" y="5"/>
                  </a:lnTo>
                  <a:lnTo>
                    <a:pt x="6" y="7"/>
                  </a:lnTo>
                  <a:lnTo>
                    <a:pt x="4" y="12"/>
                  </a:lnTo>
                  <a:lnTo>
                    <a:pt x="0" y="19"/>
                  </a:lnTo>
                  <a:lnTo>
                    <a:pt x="0" y="27"/>
                  </a:lnTo>
                  <a:lnTo>
                    <a:pt x="2" y="32"/>
                  </a:lnTo>
                  <a:lnTo>
                    <a:pt x="6" y="39"/>
                  </a:lnTo>
                  <a:lnTo>
                    <a:pt x="13" y="43"/>
                  </a:lnTo>
                  <a:lnTo>
                    <a:pt x="19" y="46"/>
                  </a:lnTo>
                  <a:lnTo>
                    <a:pt x="21" y="48"/>
                  </a:lnTo>
                  <a:lnTo>
                    <a:pt x="23" y="50"/>
                  </a:lnTo>
                  <a:lnTo>
                    <a:pt x="45" y="41"/>
                  </a:lnTo>
                  <a:lnTo>
                    <a:pt x="41" y="39"/>
                  </a:lnTo>
                  <a:lnTo>
                    <a:pt x="36" y="39"/>
                  </a:lnTo>
                  <a:lnTo>
                    <a:pt x="30" y="36"/>
                  </a:lnTo>
                  <a:lnTo>
                    <a:pt x="26" y="32"/>
                  </a:lnTo>
                  <a:lnTo>
                    <a:pt x="19" y="29"/>
                  </a:lnTo>
                  <a:lnTo>
                    <a:pt x="15" y="26"/>
                  </a:lnTo>
                  <a:lnTo>
                    <a:pt x="15" y="22"/>
                  </a:lnTo>
                  <a:lnTo>
                    <a:pt x="21" y="17"/>
                  </a:lnTo>
                  <a:lnTo>
                    <a:pt x="30" y="14"/>
                  </a:lnTo>
                  <a:lnTo>
                    <a:pt x="36" y="14"/>
                  </a:lnTo>
                  <a:lnTo>
                    <a:pt x="43" y="14"/>
                  </a:lnTo>
                  <a:lnTo>
                    <a:pt x="49" y="15"/>
                  </a:lnTo>
                  <a:lnTo>
                    <a:pt x="54" y="19"/>
                  </a:lnTo>
                  <a:lnTo>
                    <a:pt x="60" y="21"/>
                  </a:lnTo>
                  <a:lnTo>
                    <a:pt x="62" y="22"/>
                  </a:lnTo>
                  <a:lnTo>
                    <a:pt x="62" y="24"/>
                  </a:lnTo>
                  <a:lnTo>
                    <a:pt x="62" y="9"/>
                  </a:lnTo>
                  <a:lnTo>
                    <a:pt x="62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7" name="Freeform 122"/>
            <p:cNvSpPr>
              <a:spLocks/>
            </p:cNvSpPr>
            <p:nvPr/>
          </p:nvSpPr>
          <p:spPr bwMode="auto">
            <a:xfrm>
              <a:off x="3610" y="2596"/>
              <a:ext cx="69" cy="45"/>
            </a:xfrm>
            <a:custGeom>
              <a:avLst/>
              <a:gdLst>
                <a:gd name="T0" fmla="*/ 47 w 69"/>
                <a:gd name="T1" fmla="*/ 0 h 45"/>
                <a:gd name="T2" fmla="*/ 47 w 69"/>
                <a:gd name="T3" fmla="*/ 0 h 45"/>
                <a:gd name="T4" fmla="*/ 51 w 69"/>
                <a:gd name="T5" fmla="*/ 4 h 45"/>
                <a:gd name="T6" fmla="*/ 53 w 69"/>
                <a:gd name="T7" fmla="*/ 5 h 45"/>
                <a:gd name="T8" fmla="*/ 58 w 69"/>
                <a:gd name="T9" fmla="*/ 10 h 45"/>
                <a:gd name="T10" fmla="*/ 60 w 69"/>
                <a:gd name="T11" fmla="*/ 14 h 45"/>
                <a:gd name="T12" fmla="*/ 62 w 69"/>
                <a:gd name="T13" fmla="*/ 17 h 45"/>
                <a:gd name="T14" fmla="*/ 64 w 69"/>
                <a:gd name="T15" fmla="*/ 21 h 45"/>
                <a:gd name="T16" fmla="*/ 66 w 69"/>
                <a:gd name="T17" fmla="*/ 24 h 45"/>
                <a:gd name="T18" fmla="*/ 69 w 69"/>
                <a:gd name="T19" fmla="*/ 27 h 45"/>
                <a:gd name="T20" fmla="*/ 69 w 69"/>
                <a:gd name="T21" fmla="*/ 33 h 45"/>
                <a:gd name="T22" fmla="*/ 66 w 69"/>
                <a:gd name="T23" fmla="*/ 34 h 45"/>
                <a:gd name="T24" fmla="*/ 64 w 69"/>
                <a:gd name="T25" fmla="*/ 38 h 45"/>
                <a:gd name="T26" fmla="*/ 62 w 69"/>
                <a:gd name="T27" fmla="*/ 39 h 45"/>
                <a:gd name="T28" fmla="*/ 58 w 69"/>
                <a:gd name="T29" fmla="*/ 41 h 45"/>
                <a:gd name="T30" fmla="*/ 51 w 69"/>
                <a:gd name="T31" fmla="*/ 43 h 45"/>
                <a:gd name="T32" fmla="*/ 47 w 69"/>
                <a:gd name="T33" fmla="*/ 45 h 45"/>
                <a:gd name="T34" fmla="*/ 41 w 69"/>
                <a:gd name="T35" fmla="*/ 45 h 45"/>
                <a:gd name="T36" fmla="*/ 36 w 69"/>
                <a:gd name="T37" fmla="*/ 45 h 45"/>
                <a:gd name="T38" fmla="*/ 30 w 69"/>
                <a:gd name="T39" fmla="*/ 45 h 45"/>
                <a:gd name="T40" fmla="*/ 23 w 69"/>
                <a:gd name="T41" fmla="*/ 45 h 45"/>
                <a:gd name="T42" fmla="*/ 19 w 69"/>
                <a:gd name="T43" fmla="*/ 45 h 45"/>
                <a:gd name="T44" fmla="*/ 13 w 69"/>
                <a:gd name="T45" fmla="*/ 43 h 45"/>
                <a:gd name="T46" fmla="*/ 8 w 69"/>
                <a:gd name="T47" fmla="*/ 41 h 45"/>
                <a:gd name="T48" fmla="*/ 6 w 69"/>
                <a:gd name="T49" fmla="*/ 41 h 45"/>
                <a:gd name="T50" fmla="*/ 2 w 69"/>
                <a:gd name="T51" fmla="*/ 38 h 45"/>
                <a:gd name="T52" fmla="*/ 0 w 69"/>
                <a:gd name="T53" fmla="*/ 36 h 45"/>
                <a:gd name="T54" fmla="*/ 0 w 69"/>
                <a:gd name="T55" fmla="*/ 34 h 45"/>
                <a:gd name="T56" fmla="*/ 2 w 69"/>
                <a:gd name="T57" fmla="*/ 34 h 45"/>
                <a:gd name="T58" fmla="*/ 6 w 69"/>
                <a:gd name="T59" fmla="*/ 34 h 45"/>
                <a:gd name="T60" fmla="*/ 10 w 69"/>
                <a:gd name="T61" fmla="*/ 34 h 45"/>
                <a:gd name="T62" fmla="*/ 15 w 69"/>
                <a:gd name="T63" fmla="*/ 34 h 45"/>
                <a:gd name="T64" fmla="*/ 19 w 69"/>
                <a:gd name="T65" fmla="*/ 34 h 45"/>
                <a:gd name="T66" fmla="*/ 23 w 69"/>
                <a:gd name="T67" fmla="*/ 34 h 45"/>
                <a:gd name="T68" fmla="*/ 30 w 69"/>
                <a:gd name="T69" fmla="*/ 34 h 45"/>
                <a:gd name="T70" fmla="*/ 36 w 69"/>
                <a:gd name="T71" fmla="*/ 34 h 45"/>
                <a:gd name="T72" fmla="*/ 41 w 69"/>
                <a:gd name="T73" fmla="*/ 33 h 45"/>
                <a:gd name="T74" fmla="*/ 47 w 69"/>
                <a:gd name="T75" fmla="*/ 31 h 45"/>
                <a:gd name="T76" fmla="*/ 47 w 69"/>
                <a:gd name="T77" fmla="*/ 27 h 45"/>
                <a:gd name="T78" fmla="*/ 47 w 69"/>
                <a:gd name="T79" fmla="*/ 24 h 45"/>
                <a:gd name="T80" fmla="*/ 43 w 69"/>
                <a:gd name="T81" fmla="*/ 19 h 45"/>
                <a:gd name="T82" fmla="*/ 41 w 69"/>
                <a:gd name="T83" fmla="*/ 16 h 45"/>
                <a:gd name="T84" fmla="*/ 34 w 69"/>
                <a:gd name="T85" fmla="*/ 9 h 45"/>
                <a:gd name="T86" fmla="*/ 30 w 69"/>
                <a:gd name="T87" fmla="*/ 5 h 45"/>
                <a:gd name="T88" fmla="*/ 47 w 69"/>
                <a:gd name="T89" fmla="*/ 0 h 45"/>
                <a:gd name="T90" fmla="*/ 47 w 69"/>
                <a:gd name="T91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9" h="45">
                  <a:moveTo>
                    <a:pt x="47" y="0"/>
                  </a:moveTo>
                  <a:lnTo>
                    <a:pt x="47" y="0"/>
                  </a:lnTo>
                  <a:lnTo>
                    <a:pt x="51" y="4"/>
                  </a:lnTo>
                  <a:lnTo>
                    <a:pt x="53" y="5"/>
                  </a:lnTo>
                  <a:lnTo>
                    <a:pt x="58" y="10"/>
                  </a:lnTo>
                  <a:lnTo>
                    <a:pt x="60" y="14"/>
                  </a:lnTo>
                  <a:lnTo>
                    <a:pt x="62" y="17"/>
                  </a:lnTo>
                  <a:lnTo>
                    <a:pt x="64" y="21"/>
                  </a:lnTo>
                  <a:lnTo>
                    <a:pt x="66" y="24"/>
                  </a:lnTo>
                  <a:lnTo>
                    <a:pt x="69" y="27"/>
                  </a:lnTo>
                  <a:lnTo>
                    <a:pt x="69" y="33"/>
                  </a:lnTo>
                  <a:lnTo>
                    <a:pt x="66" y="34"/>
                  </a:lnTo>
                  <a:lnTo>
                    <a:pt x="64" y="38"/>
                  </a:lnTo>
                  <a:lnTo>
                    <a:pt x="62" y="39"/>
                  </a:lnTo>
                  <a:lnTo>
                    <a:pt x="58" y="41"/>
                  </a:lnTo>
                  <a:lnTo>
                    <a:pt x="51" y="43"/>
                  </a:lnTo>
                  <a:lnTo>
                    <a:pt x="47" y="45"/>
                  </a:lnTo>
                  <a:lnTo>
                    <a:pt x="41" y="45"/>
                  </a:lnTo>
                  <a:lnTo>
                    <a:pt x="36" y="45"/>
                  </a:lnTo>
                  <a:lnTo>
                    <a:pt x="30" y="45"/>
                  </a:lnTo>
                  <a:lnTo>
                    <a:pt x="23" y="45"/>
                  </a:lnTo>
                  <a:lnTo>
                    <a:pt x="19" y="45"/>
                  </a:lnTo>
                  <a:lnTo>
                    <a:pt x="13" y="43"/>
                  </a:lnTo>
                  <a:lnTo>
                    <a:pt x="8" y="41"/>
                  </a:lnTo>
                  <a:lnTo>
                    <a:pt x="6" y="41"/>
                  </a:lnTo>
                  <a:lnTo>
                    <a:pt x="2" y="38"/>
                  </a:lnTo>
                  <a:lnTo>
                    <a:pt x="0" y="36"/>
                  </a:lnTo>
                  <a:lnTo>
                    <a:pt x="0" y="34"/>
                  </a:lnTo>
                  <a:lnTo>
                    <a:pt x="2" y="34"/>
                  </a:lnTo>
                  <a:lnTo>
                    <a:pt x="6" y="34"/>
                  </a:lnTo>
                  <a:lnTo>
                    <a:pt x="10" y="34"/>
                  </a:lnTo>
                  <a:lnTo>
                    <a:pt x="15" y="34"/>
                  </a:lnTo>
                  <a:lnTo>
                    <a:pt x="19" y="34"/>
                  </a:lnTo>
                  <a:lnTo>
                    <a:pt x="23" y="34"/>
                  </a:lnTo>
                  <a:lnTo>
                    <a:pt x="30" y="34"/>
                  </a:lnTo>
                  <a:lnTo>
                    <a:pt x="36" y="34"/>
                  </a:lnTo>
                  <a:lnTo>
                    <a:pt x="41" y="33"/>
                  </a:lnTo>
                  <a:lnTo>
                    <a:pt x="47" y="31"/>
                  </a:lnTo>
                  <a:lnTo>
                    <a:pt x="47" y="27"/>
                  </a:lnTo>
                  <a:lnTo>
                    <a:pt x="47" y="24"/>
                  </a:lnTo>
                  <a:lnTo>
                    <a:pt x="43" y="19"/>
                  </a:lnTo>
                  <a:lnTo>
                    <a:pt x="41" y="16"/>
                  </a:lnTo>
                  <a:lnTo>
                    <a:pt x="34" y="9"/>
                  </a:lnTo>
                  <a:lnTo>
                    <a:pt x="30" y="5"/>
                  </a:lnTo>
                  <a:lnTo>
                    <a:pt x="47" y="0"/>
                  </a:lnTo>
                  <a:lnTo>
                    <a:pt x="4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8" name="Freeform 123"/>
            <p:cNvSpPr>
              <a:spLocks/>
            </p:cNvSpPr>
            <p:nvPr/>
          </p:nvSpPr>
          <p:spPr bwMode="auto">
            <a:xfrm>
              <a:off x="2034" y="2779"/>
              <a:ext cx="110" cy="105"/>
            </a:xfrm>
            <a:custGeom>
              <a:avLst/>
              <a:gdLst>
                <a:gd name="T0" fmla="*/ 52 w 110"/>
                <a:gd name="T1" fmla="*/ 0 h 105"/>
                <a:gd name="T2" fmla="*/ 52 w 110"/>
                <a:gd name="T3" fmla="*/ 0 h 105"/>
                <a:gd name="T4" fmla="*/ 50 w 110"/>
                <a:gd name="T5" fmla="*/ 4 h 105"/>
                <a:gd name="T6" fmla="*/ 45 w 110"/>
                <a:gd name="T7" fmla="*/ 5 h 105"/>
                <a:gd name="T8" fmla="*/ 43 w 110"/>
                <a:gd name="T9" fmla="*/ 11 h 105"/>
                <a:gd name="T10" fmla="*/ 39 w 110"/>
                <a:gd name="T11" fmla="*/ 16 h 105"/>
                <a:gd name="T12" fmla="*/ 35 w 110"/>
                <a:gd name="T13" fmla="*/ 21 h 105"/>
                <a:gd name="T14" fmla="*/ 30 w 110"/>
                <a:gd name="T15" fmla="*/ 26 h 105"/>
                <a:gd name="T16" fmla="*/ 26 w 110"/>
                <a:gd name="T17" fmla="*/ 33 h 105"/>
                <a:gd name="T18" fmla="*/ 20 w 110"/>
                <a:gd name="T19" fmla="*/ 40 h 105"/>
                <a:gd name="T20" fmla="*/ 15 w 110"/>
                <a:gd name="T21" fmla="*/ 45 h 105"/>
                <a:gd name="T22" fmla="*/ 11 w 110"/>
                <a:gd name="T23" fmla="*/ 52 h 105"/>
                <a:gd name="T24" fmla="*/ 7 w 110"/>
                <a:gd name="T25" fmla="*/ 57 h 105"/>
                <a:gd name="T26" fmla="*/ 4 w 110"/>
                <a:gd name="T27" fmla="*/ 62 h 105"/>
                <a:gd name="T28" fmla="*/ 2 w 110"/>
                <a:gd name="T29" fmla="*/ 67 h 105"/>
                <a:gd name="T30" fmla="*/ 0 w 110"/>
                <a:gd name="T31" fmla="*/ 70 h 105"/>
                <a:gd name="T32" fmla="*/ 2 w 110"/>
                <a:gd name="T33" fmla="*/ 74 h 105"/>
                <a:gd name="T34" fmla="*/ 2 w 110"/>
                <a:gd name="T35" fmla="*/ 76 h 105"/>
                <a:gd name="T36" fmla="*/ 7 w 110"/>
                <a:gd name="T37" fmla="*/ 77 h 105"/>
                <a:gd name="T38" fmla="*/ 11 w 110"/>
                <a:gd name="T39" fmla="*/ 81 h 105"/>
                <a:gd name="T40" fmla="*/ 20 w 110"/>
                <a:gd name="T41" fmla="*/ 82 h 105"/>
                <a:gd name="T42" fmla="*/ 26 w 110"/>
                <a:gd name="T43" fmla="*/ 84 h 105"/>
                <a:gd name="T44" fmla="*/ 35 w 110"/>
                <a:gd name="T45" fmla="*/ 88 h 105"/>
                <a:gd name="T46" fmla="*/ 43 w 110"/>
                <a:gd name="T47" fmla="*/ 89 h 105"/>
                <a:gd name="T48" fmla="*/ 54 w 110"/>
                <a:gd name="T49" fmla="*/ 93 h 105"/>
                <a:gd name="T50" fmla="*/ 63 w 110"/>
                <a:gd name="T51" fmla="*/ 94 h 105"/>
                <a:gd name="T52" fmla="*/ 71 w 110"/>
                <a:gd name="T53" fmla="*/ 96 h 105"/>
                <a:gd name="T54" fmla="*/ 80 w 110"/>
                <a:gd name="T55" fmla="*/ 98 h 105"/>
                <a:gd name="T56" fmla="*/ 88 w 110"/>
                <a:gd name="T57" fmla="*/ 101 h 105"/>
                <a:gd name="T58" fmla="*/ 95 w 110"/>
                <a:gd name="T59" fmla="*/ 103 h 105"/>
                <a:gd name="T60" fmla="*/ 101 w 110"/>
                <a:gd name="T61" fmla="*/ 105 h 105"/>
                <a:gd name="T62" fmla="*/ 103 w 110"/>
                <a:gd name="T63" fmla="*/ 105 h 105"/>
                <a:gd name="T64" fmla="*/ 106 w 110"/>
                <a:gd name="T65" fmla="*/ 105 h 105"/>
                <a:gd name="T66" fmla="*/ 110 w 110"/>
                <a:gd name="T67" fmla="*/ 93 h 105"/>
                <a:gd name="T68" fmla="*/ 20 w 110"/>
                <a:gd name="T69" fmla="*/ 69 h 105"/>
                <a:gd name="T70" fmla="*/ 65 w 110"/>
                <a:gd name="T71" fmla="*/ 9 h 105"/>
                <a:gd name="T72" fmla="*/ 52 w 110"/>
                <a:gd name="T73" fmla="*/ 0 h 105"/>
                <a:gd name="T74" fmla="*/ 52 w 110"/>
                <a:gd name="T75" fmla="*/ 0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10" h="105">
                  <a:moveTo>
                    <a:pt x="52" y="0"/>
                  </a:moveTo>
                  <a:lnTo>
                    <a:pt x="52" y="0"/>
                  </a:lnTo>
                  <a:lnTo>
                    <a:pt x="50" y="4"/>
                  </a:lnTo>
                  <a:lnTo>
                    <a:pt x="45" y="5"/>
                  </a:lnTo>
                  <a:lnTo>
                    <a:pt x="43" y="11"/>
                  </a:lnTo>
                  <a:lnTo>
                    <a:pt x="39" y="16"/>
                  </a:lnTo>
                  <a:lnTo>
                    <a:pt x="35" y="21"/>
                  </a:lnTo>
                  <a:lnTo>
                    <a:pt x="30" y="26"/>
                  </a:lnTo>
                  <a:lnTo>
                    <a:pt x="26" y="33"/>
                  </a:lnTo>
                  <a:lnTo>
                    <a:pt x="20" y="40"/>
                  </a:lnTo>
                  <a:lnTo>
                    <a:pt x="15" y="45"/>
                  </a:lnTo>
                  <a:lnTo>
                    <a:pt x="11" y="52"/>
                  </a:lnTo>
                  <a:lnTo>
                    <a:pt x="7" y="57"/>
                  </a:lnTo>
                  <a:lnTo>
                    <a:pt x="4" y="62"/>
                  </a:lnTo>
                  <a:lnTo>
                    <a:pt x="2" y="67"/>
                  </a:lnTo>
                  <a:lnTo>
                    <a:pt x="0" y="70"/>
                  </a:lnTo>
                  <a:lnTo>
                    <a:pt x="2" y="74"/>
                  </a:lnTo>
                  <a:lnTo>
                    <a:pt x="2" y="76"/>
                  </a:lnTo>
                  <a:lnTo>
                    <a:pt x="7" y="77"/>
                  </a:lnTo>
                  <a:lnTo>
                    <a:pt x="11" y="81"/>
                  </a:lnTo>
                  <a:lnTo>
                    <a:pt x="20" y="82"/>
                  </a:lnTo>
                  <a:lnTo>
                    <a:pt x="26" y="84"/>
                  </a:lnTo>
                  <a:lnTo>
                    <a:pt x="35" y="88"/>
                  </a:lnTo>
                  <a:lnTo>
                    <a:pt x="43" y="89"/>
                  </a:lnTo>
                  <a:lnTo>
                    <a:pt x="54" y="93"/>
                  </a:lnTo>
                  <a:lnTo>
                    <a:pt x="63" y="94"/>
                  </a:lnTo>
                  <a:lnTo>
                    <a:pt x="71" y="96"/>
                  </a:lnTo>
                  <a:lnTo>
                    <a:pt x="80" y="98"/>
                  </a:lnTo>
                  <a:lnTo>
                    <a:pt x="88" y="101"/>
                  </a:lnTo>
                  <a:lnTo>
                    <a:pt x="95" y="103"/>
                  </a:lnTo>
                  <a:lnTo>
                    <a:pt x="101" y="105"/>
                  </a:lnTo>
                  <a:lnTo>
                    <a:pt x="103" y="105"/>
                  </a:lnTo>
                  <a:lnTo>
                    <a:pt x="106" y="105"/>
                  </a:lnTo>
                  <a:lnTo>
                    <a:pt x="110" y="93"/>
                  </a:lnTo>
                  <a:lnTo>
                    <a:pt x="20" y="69"/>
                  </a:lnTo>
                  <a:lnTo>
                    <a:pt x="65" y="9"/>
                  </a:lnTo>
                  <a:lnTo>
                    <a:pt x="52" y="0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9" name="Freeform 124"/>
            <p:cNvSpPr>
              <a:spLocks/>
            </p:cNvSpPr>
            <p:nvPr/>
          </p:nvSpPr>
          <p:spPr bwMode="auto">
            <a:xfrm>
              <a:off x="1970" y="2817"/>
              <a:ext cx="174" cy="63"/>
            </a:xfrm>
            <a:custGeom>
              <a:avLst/>
              <a:gdLst>
                <a:gd name="T0" fmla="*/ 157 w 174"/>
                <a:gd name="T1" fmla="*/ 0 h 63"/>
                <a:gd name="T2" fmla="*/ 0 w 174"/>
                <a:gd name="T3" fmla="*/ 48 h 63"/>
                <a:gd name="T4" fmla="*/ 6 w 174"/>
                <a:gd name="T5" fmla="*/ 63 h 63"/>
                <a:gd name="T6" fmla="*/ 174 w 174"/>
                <a:gd name="T7" fmla="*/ 9 h 63"/>
                <a:gd name="T8" fmla="*/ 157 w 174"/>
                <a:gd name="T9" fmla="*/ 0 h 63"/>
                <a:gd name="T10" fmla="*/ 157 w 174"/>
                <a:gd name="T11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" h="63">
                  <a:moveTo>
                    <a:pt x="157" y="0"/>
                  </a:moveTo>
                  <a:lnTo>
                    <a:pt x="0" y="48"/>
                  </a:lnTo>
                  <a:lnTo>
                    <a:pt x="6" y="63"/>
                  </a:lnTo>
                  <a:lnTo>
                    <a:pt x="174" y="9"/>
                  </a:lnTo>
                  <a:lnTo>
                    <a:pt x="157" y="0"/>
                  </a:lnTo>
                  <a:lnTo>
                    <a:pt x="15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0" name="Freeform 125"/>
            <p:cNvSpPr>
              <a:spLocks/>
            </p:cNvSpPr>
            <p:nvPr/>
          </p:nvSpPr>
          <p:spPr bwMode="auto">
            <a:xfrm>
              <a:off x="3168" y="2642"/>
              <a:ext cx="106" cy="106"/>
            </a:xfrm>
            <a:custGeom>
              <a:avLst/>
              <a:gdLst>
                <a:gd name="T0" fmla="*/ 52 w 106"/>
                <a:gd name="T1" fmla="*/ 0 h 106"/>
                <a:gd name="T2" fmla="*/ 50 w 106"/>
                <a:gd name="T3" fmla="*/ 0 h 106"/>
                <a:gd name="T4" fmla="*/ 48 w 106"/>
                <a:gd name="T5" fmla="*/ 4 h 106"/>
                <a:gd name="T6" fmla="*/ 46 w 106"/>
                <a:gd name="T7" fmla="*/ 5 h 106"/>
                <a:gd name="T8" fmla="*/ 41 w 106"/>
                <a:gd name="T9" fmla="*/ 11 h 106"/>
                <a:gd name="T10" fmla="*/ 37 w 106"/>
                <a:gd name="T11" fmla="*/ 16 h 106"/>
                <a:gd name="T12" fmla="*/ 33 w 106"/>
                <a:gd name="T13" fmla="*/ 21 h 106"/>
                <a:gd name="T14" fmla="*/ 28 w 106"/>
                <a:gd name="T15" fmla="*/ 28 h 106"/>
                <a:gd name="T16" fmla="*/ 24 w 106"/>
                <a:gd name="T17" fmla="*/ 35 h 106"/>
                <a:gd name="T18" fmla="*/ 18 w 106"/>
                <a:gd name="T19" fmla="*/ 40 h 106"/>
                <a:gd name="T20" fmla="*/ 13 w 106"/>
                <a:gd name="T21" fmla="*/ 47 h 106"/>
                <a:gd name="T22" fmla="*/ 9 w 106"/>
                <a:gd name="T23" fmla="*/ 52 h 106"/>
                <a:gd name="T24" fmla="*/ 7 w 106"/>
                <a:gd name="T25" fmla="*/ 59 h 106"/>
                <a:gd name="T26" fmla="*/ 3 w 106"/>
                <a:gd name="T27" fmla="*/ 64 h 106"/>
                <a:gd name="T28" fmla="*/ 0 w 106"/>
                <a:gd name="T29" fmla="*/ 69 h 106"/>
                <a:gd name="T30" fmla="*/ 0 w 106"/>
                <a:gd name="T31" fmla="*/ 72 h 106"/>
                <a:gd name="T32" fmla="*/ 0 w 106"/>
                <a:gd name="T33" fmla="*/ 74 h 106"/>
                <a:gd name="T34" fmla="*/ 0 w 106"/>
                <a:gd name="T35" fmla="*/ 76 h 106"/>
                <a:gd name="T36" fmla="*/ 5 w 106"/>
                <a:gd name="T37" fmla="*/ 77 h 106"/>
                <a:gd name="T38" fmla="*/ 9 w 106"/>
                <a:gd name="T39" fmla="*/ 81 h 106"/>
                <a:gd name="T40" fmla="*/ 18 w 106"/>
                <a:gd name="T41" fmla="*/ 83 h 106"/>
                <a:gd name="T42" fmla="*/ 24 w 106"/>
                <a:gd name="T43" fmla="*/ 86 h 106"/>
                <a:gd name="T44" fmla="*/ 33 w 106"/>
                <a:gd name="T45" fmla="*/ 89 h 106"/>
                <a:gd name="T46" fmla="*/ 43 w 106"/>
                <a:gd name="T47" fmla="*/ 91 h 106"/>
                <a:gd name="T48" fmla="*/ 52 w 106"/>
                <a:gd name="T49" fmla="*/ 94 h 106"/>
                <a:gd name="T50" fmla="*/ 61 w 106"/>
                <a:gd name="T51" fmla="*/ 96 h 106"/>
                <a:gd name="T52" fmla="*/ 71 w 106"/>
                <a:gd name="T53" fmla="*/ 98 h 106"/>
                <a:gd name="T54" fmla="*/ 80 w 106"/>
                <a:gd name="T55" fmla="*/ 100 h 106"/>
                <a:gd name="T56" fmla="*/ 89 w 106"/>
                <a:gd name="T57" fmla="*/ 103 h 106"/>
                <a:gd name="T58" fmla="*/ 93 w 106"/>
                <a:gd name="T59" fmla="*/ 105 h 106"/>
                <a:gd name="T60" fmla="*/ 99 w 106"/>
                <a:gd name="T61" fmla="*/ 106 h 106"/>
                <a:gd name="T62" fmla="*/ 102 w 106"/>
                <a:gd name="T63" fmla="*/ 106 h 106"/>
                <a:gd name="T64" fmla="*/ 104 w 106"/>
                <a:gd name="T65" fmla="*/ 106 h 106"/>
                <a:gd name="T66" fmla="*/ 106 w 106"/>
                <a:gd name="T67" fmla="*/ 91 h 106"/>
                <a:gd name="T68" fmla="*/ 20 w 106"/>
                <a:gd name="T69" fmla="*/ 71 h 106"/>
                <a:gd name="T70" fmla="*/ 69 w 106"/>
                <a:gd name="T71" fmla="*/ 11 h 106"/>
                <a:gd name="T72" fmla="*/ 52 w 106"/>
                <a:gd name="T73" fmla="*/ 0 h 106"/>
                <a:gd name="T74" fmla="*/ 52 w 106"/>
                <a:gd name="T75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06" h="106">
                  <a:moveTo>
                    <a:pt x="52" y="0"/>
                  </a:moveTo>
                  <a:lnTo>
                    <a:pt x="50" y="0"/>
                  </a:lnTo>
                  <a:lnTo>
                    <a:pt x="48" y="4"/>
                  </a:lnTo>
                  <a:lnTo>
                    <a:pt x="46" y="5"/>
                  </a:lnTo>
                  <a:lnTo>
                    <a:pt x="41" y="11"/>
                  </a:lnTo>
                  <a:lnTo>
                    <a:pt x="37" y="16"/>
                  </a:lnTo>
                  <a:lnTo>
                    <a:pt x="33" y="21"/>
                  </a:lnTo>
                  <a:lnTo>
                    <a:pt x="28" y="28"/>
                  </a:lnTo>
                  <a:lnTo>
                    <a:pt x="24" y="35"/>
                  </a:lnTo>
                  <a:lnTo>
                    <a:pt x="18" y="40"/>
                  </a:lnTo>
                  <a:lnTo>
                    <a:pt x="13" y="47"/>
                  </a:lnTo>
                  <a:lnTo>
                    <a:pt x="9" y="52"/>
                  </a:lnTo>
                  <a:lnTo>
                    <a:pt x="7" y="59"/>
                  </a:lnTo>
                  <a:lnTo>
                    <a:pt x="3" y="64"/>
                  </a:lnTo>
                  <a:lnTo>
                    <a:pt x="0" y="69"/>
                  </a:lnTo>
                  <a:lnTo>
                    <a:pt x="0" y="72"/>
                  </a:lnTo>
                  <a:lnTo>
                    <a:pt x="0" y="74"/>
                  </a:lnTo>
                  <a:lnTo>
                    <a:pt x="0" y="76"/>
                  </a:lnTo>
                  <a:lnTo>
                    <a:pt x="5" y="77"/>
                  </a:lnTo>
                  <a:lnTo>
                    <a:pt x="9" y="81"/>
                  </a:lnTo>
                  <a:lnTo>
                    <a:pt x="18" y="83"/>
                  </a:lnTo>
                  <a:lnTo>
                    <a:pt x="24" y="86"/>
                  </a:lnTo>
                  <a:lnTo>
                    <a:pt x="33" y="89"/>
                  </a:lnTo>
                  <a:lnTo>
                    <a:pt x="43" y="91"/>
                  </a:lnTo>
                  <a:lnTo>
                    <a:pt x="52" y="94"/>
                  </a:lnTo>
                  <a:lnTo>
                    <a:pt x="61" y="96"/>
                  </a:lnTo>
                  <a:lnTo>
                    <a:pt x="71" y="98"/>
                  </a:lnTo>
                  <a:lnTo>
                    <a:pt x="80" y="100"/>
                  </a:lnTo>
                  <a:lnTo>
                    <a:pt x="89" y="103"/>
                  </a:lnTo>
                  <a:lnTo>
                    <a:pt x="93" y="105"/>
                  </a:lnTo>
                  <a:lnTo>
                    <a:pt x="99" y="106"/>
                  </a:lnTo>
                  <a:lnTo>
                    <a:pt x="102" y="106"/>
                  </a:lnTo>
                  <a:lnTo>
                    <a:pt x="104" y="106"/>
                  </a:lnTo>
                  <a:lnTo>
                    <a:pt x="106" y="91"/>
                  </a:lnTo>
                  <a:lnTo>
                    <a:pt x="20" y="71"/>
                  </a:lnTo>
                  <a:lnTo>
                    <a:pt x="69" y="11"/>
                  </a:lnTo>
                  <a:lnTo>
                    <a:pt x="52" y="0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1" name="Freeform 126"/>
            <p:cNvSpPr>
              <a:spLocks/>
            </p:cNvSpPr>
            <p:nvPr/>
          </p:nvSpPr>
          <p:spPr bwMode="auto">
            <a:xfrm>
              <a:off x="3102" y="2677"/>
              <a:ext cx="174" cy="66"/>
            </a:xfrm>
            <a:custGeom>
              <a:avLst/>
              <a:gdLst>
                <a:gd name="T0" fmla="*/ 159 w 174"/>
                <a:gd name="T1" fmla="*/ 0 h 66"/>
                <a:gd name="T2" fmla="*/ 0 w 174"/>
                <a:gd name="T3" fmla="*/ 53 h 66"/>
                <a:gd name="T4" fmla="*/ 8 w 174"/>
                <a:gd name="T5" fmla="*/ 66 h 66"/>
                <a:gd name="T6" fmla="*/ 174 w 174"/>
                <a:gd name="T7" fmla="*/ 13 h 66"/>
                <a:gd name="T8" fmla="*/ 159 w 174"/>
                <a:gd name="T9" fmla="*/ 0 h 66"/>
                <a:gd name="T10" fmla="*/ 159 w 174"/>
                <a:gd name="T11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" h="66">
                  <a:moveTo>
                    <a:pt x="159" y="0"/>
                  </a:moveTo>
                  <a:lnTo>
                    <a:pt x="0" y="53"/>
                  </a:lnTo>
                  <a:lnTo>
                    <a:pt x="8" y="66"/>
                  </a:lnTo>
                  <a:lnTo>
                    <a:pt x="174" y="13"/>
                  </a:lnTo>
                  <a:lnTo>
                    <a:pt x="159" y="0"/>
                  </a:lnTo>
                  <a:lnTo>
                    <a:pt x="15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2" name="Freeform 127"/>
            <p:cNvSpPr>
              <a:spLocks/>
            </p:cNvSpPr>
            <p:nvPr/>
          </p:nvSpPr>
          <p:spPr bwMode="auto">
            <a:xfrm>
              <a:off x="2876" y="2035"/>
              <a:ext cx="107" cy="104"/>
            </a:xfrm>
            <a:custGeom>
              <a:avLst/>
              <a:gdLst>
                <a:gd name="T0" fmla="*/ 51 w 107"/>
                <a:gd name="T1" fmla="*/ 0 h 104"/>
                <a:gd name="T2" fmla="*/ 51 w 107"/>
                <a:gd name="T3" fmla="*/ 0 h 104"/>
                <a:gd name="T4" fmla="*/ 49 w 107"/>
                <a:gd name="T5" fmla="*/ 1 h 104"/>
                <a:gd name="T6" fmla="*/ 45 w 107"/>
                <a:gd name="T7" fmla="*/ 5 h 104"/>
                <a:gd name="T8" fmla="*/ 43 w 107"/>
                <a:gd name="T9" fmla="*/ 8 h 104"/>
                <a:gd name="T10" fmla="*/ 36 w 107"/>
                <a:gd name="T11" fmla="*/ 13 h 104"/>
                <a:gd name="T12" fmla="*/ 32 w 107"/>
                <a:gd name="T13" fmla="*/ 18 h 104"/>
                <a:gd name="T14" fmla="*/ 28 w 107"/>
                <a:gd name="T15" fmla="*/ 25 h 104"/>
                <a:gd name="T16" fmla="*/ 23 w 107"/>
                <a:gd name="T17" fmla="*/ 30 h 104"/>
                <a:gd name="T18" fmla="*/ 17 w 107"/>
                <a:gd name="T19" fmla="*/ 37 h 104"/>
                <a:gd name="T20" fmla="*/ 13 w 107"/>
                <a:gd name="T21" fmla="*/ 42 h 104"/>
                <a:gd name="T22" fmla="*/ 6 w 107"/>
                <a:gd name="T23" fmla="*/ 49 h 104"/>
                <a:gd name="T24" fmla="*/ 4 w 107"/>
                <a:gd name="T25" fmla="*/ 56 h 104"/>
                <a:gd name="T26" fmla="*/ 2 w 107"/>
                <a:gd name="T27" fmla="*/ 59 h 104"/>
                <a:gd name="T28" fmla="*/ 0 w 107"/>
                <a:gd name="T29" fmla="*/ 66 h 104"/>
                <a:gd name="T30" fmla="*/ 0 w 107"/>
                <a:gd name="T31" fmla="*/ 70 h 104"/>
                <a:gd name="T32" fmla="*/ 0 w 107"/>
                <a:gd name="T33" fmla="*/ 71 h 104"/>
                <a:gd name="T34" fmla="*/ 0 w 107"/>
                <a:gd name="T35" fmla="*/ 73 h 104"/>
                <a:gd name="T36" fmla="*/ 4 w 107"/>
                <a:gd name="T37" fmla="*/ 77 h 104"/>
                <a:gd name="T38" fmla="*/ 8 w 107"/>
                <a:gd name="T39" fmla="*/ 78 h 104"/>
                <a:gd name="T40" fmla="*/ 17 w 107"/>
                <a:gd name="T41" fmla="*/ 80 h 104"/>
                <a:gd name="T42" fmla="*/ 23 w 107"/>
                <a:gd name="T43" fmla="*/ 83 h 104"/>
                <a:gd name="T44" fmla="*/ 34 w 107"/>
                <a:gd name="T45" fmla="*/ 85 h 104"/>
                <a:gd name="T46" fmla="*/ 43 w 107"/>
                <a:gd name="T47" fmla="*/ 89 h 104"/>
                <a:gd name="T48" fmla="*/ 54 w 107"/>
                <a:gd name="T49" fmla="*/ 90 h 104"/>
                <a:gd name="T50" fmla="*/ 62 w 107"/>
                <a:gd name="T51" fmla="*/ 92 h 104"/>
                <a:gd name="T52" fmla="*/ 71 w 107"/>
                <a:gd name="T53" fmla="*/ 95 h 104"/>
                <a:gd name="T54" fmla="*/ 79 w 107"/>
                <a:gd name="T55" fmla="*/ 97 h 104"/>
                <a:gd name="T56" fmla="*/ 88 w 107"/>
                <a:gd name="T57" fmla="*/ 99 h 104"/>
                <a:gd name="T58" fmla="*/ 94 w 107"/>
                <a:gd name="T59" fmla="*/ 101 h 104"/>
                <a:gd name="T60" fmla="*/ 99 w 107"/>
                <a:gd name="T61" fmla="*/ 102 h 104"/>
                <a:gd name="T62" fmla="*/ 103 w 107"/>
                <a:gd name="T63" fmla="*/ 102 h 104"/>
                <a:gd name="T64" fmla="*/ 103 w 107"/>
                <a:gd name="T65" fmla="*/ 104 h 104"/>
                <a:gd name="T66" fmla="*/ 107 w 107"/>
                <a:gd name="T67" fmla="*/ 92 h 104"/>
                <a:gd name="T68" fmla="*/ 17 w 107"/>
                <a:gd name="T69" fmla="*/ 68 h 104"/>
                <a:gd name="T70" fmla="*/ 64 w 107"/>
                <a:gd name="T71" fmla="*/ 8 h 104"/>
                <a:gd name="T72" fmla="*/ 51 w 107"/>
                <a:gd name="T73" fmla="*/ 0 h 104"/>
                <a:gd name="T74" fmla="*/ 51 w 107"/>
                <a:gd name="T7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07" h="104">
                  <a:moveTo>
                    <a:pt x="51" y="0"/>
                  </a:moveTo>
                  <a:lnTo>
                    <a:pt x="51" y="0"/>
                  </a:lnTo>
                  <a:lnTo>
                    <a:pt x="49" y="1"/>
                  </a:lnTo>
                  <a:lnTo>
                    <a:pt x="45" y="5"/>
                  </a:lnTo>
                  <a:lnTo>
                    <a:pt x="43" y="8"/>
                  </a:lnTo>
                  <a:lnTo>
                    <a:pt x="36" y="13"/>
                  </a:lnTo>
                  <a:lnTo>
                    <a:pt x="32" y="18"/>
                  </a:lnTo>
                  <a:lnTo>
                    <a:pt x="28" y="25"/>
                  </a:lnTo>
                  <a:lnTo>
                    <a:pt x="23" y="30"/>
                  </a:lnTo>
                  <a:lnTo>
                    <a:pt x="17" y="37"/>
                  </a:lnTo>
                  <a:lnTo>
                    <a:pt x="13" y="42"/>
                  </a:lnTo>
                  <a:lnTo>
                    <a:pt x="6" y="49"/>
                  </a:lnTo>
                  <a:lnTo>
                    <a:pt x="4" y="56"/>
                  </a:lnTo>
                  <a:lnTo>
                    <a:pt x="2" y="59"/>
                  </a:lnTo>
                  <a:lnTo>
                    <a:pt x="0" y="66"/>
                  </a:lnTo>
                  <a:lnTo>
                    <a:pt x="0" y="70"/>
                  </a:lnTo>
                  <a:lnTo>
                    <a:pt x="0" y="71"/>
                  </a:lnTo>
                  <a:lnTo>
                    <a:pt x="0" y="73"/>
                  </a:lnTo>
                  <a:lnTo>
                    <a:pt x="4" y="77"/>
                  </a:lnTo>
                  <a:lnTo>
                    <a:pt x="8" y="78"/>
                  </a:lnTo>
                  <a:lnTo>
                    <a:pt x="17" y="80"/>
                  </a:lnTo>
                  <a:lnTo>
                    <a:pt x="23" y="83"/>
                  </a:lnTo>
                  <a:lnTo>
                    <a:pt x="34" y="85"/>
                  </a:lnTo>
                  <a:lnTo>
                    <a:pt x="43" y="89"/>
                  </a:lnTo>
                  <a:lnTo>
                    <a:pt x="54" y="90"/>
                  </a:lnTo>
                  <a:lnTo>
                    <a:pt x="62" y="92"/>
                  </a:lnTo>
                  <a:lnTo>
                    <a:pt x="71" y="95"/>
                  </a:lnTo>
                  <a:lnTo>
                    <a:pt x="79" y="97"/>
                  </a:lnTo>
                  <a:lnTo>
                    <a:pt x="88" y="99"/>
                  </a:lnTo>
                  <a:lnTo>
                    <a:pt x="94" y="101"/>
                  </a:lnTo>
                  <a:lnTo>
                    <a:pt x="99" y="102"/>
                  </a:lnTo>
                  <a:lnTo>
                    <a:pt x="103" y="102"/>
                  </a:lnTo>
                  <a:lnTo>
                    <a:pt x="103" y="104"/>
                  </a:lnTo>
                  <a:lnTo>
                    <a:pt x="107" y="92"/>
                  </a:lnTo>
                  <a:lnTo>
                    <a:pt x="17" y="68"/>
                  </a:lnTo>
                  <a:lnTo>
                    <a:pt x="64" y="8"/>
                  </a:lnTo>
                  <a:lnTo>
                    <a:pt x="51" y="0"/>
                  </a:lnTo>
                  <a:lnTo>
                    <a:pt x="5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3" name="Freeform 128"/>
            <p:cNvSpPr>
              <a:spLocks/>
            </p:cNvSpPr>
            <p:nvPr/>
          </p:nvSpPr>
          <p:spPr bwMode="auto">
            <a:xfrm>
              <a:off x="2809" y="2070"/>
              <a:ext cx="174" cy="64"/>
            </a:xfrm>
            <a:custGeom>
              <a:avLst/>
              <a:gdLst>
                <a:gd name="T0" fmla="*/ 159 w 174"/>
                <a:gd name="T1" fmla="*/ 0 h 64"/>
                <a:gd name="T2" fmla="*/ 0 w 174"/>
                <a:gd name="T3" fmla="*/ 48 h 64"/>
                <a:gd name="T4" fmla="*/ 6 w 174"/>
                <a:gd name="T5" fmla="*/ 64 h 64"/>
                <a:gd name="T6" fmla="*/ 174 w 174"/>
                <a:gd name="T7" fmla="*/ 11 h 64"/>
                <a:gd name="T8" fmla="*/ 159 w 174"/>
                <a:gd name="T9" fmla="*/ 0 h 64"/>
                <a:gd name="T10" fmla="*/ 159 w 174"/>
                <a:gd name="T1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4" h="64">
                  <a:moveTo>
                    <a:pt x="159" y="0"/>
                  </a:moveTo>
                  <a:lnTo>
                    <a:pt x="0" y="48"/>
                  </a:lnTo>
                  <a:lnTo>
                    <a:pt x="6" y="64"/>
                  </a:lnTo>
                  <a:lnTo>
                    <a:pt x="174" y="11"/>
                  </a:lnTo>
                  <a:lnTo>
                    <a:pt x="159" y="0"/>
                  </a:lnTo>
                  <a:lnTo>
                    <a:pt x="15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4" name="Freeform 129"/>
            <p:cNvSpPr>
              <a:spLocks/>
            </p:cNvSpPr>
            <p:nvPr/>
          </p:nvSpPr>
          <p:spPr bwMode="auto">
            <a:xfrm>
              <a:off x="4195" y="2223"/>
              <a:ext cx="108" cy="104"/>
            </a:xfrm>
            <a:custGeom>
              <a:avLst/>
              <a:gdLst>
                <a:gd name="T0" fmla="*/ 50 w 108"/>
                <a:gd name="T1" fmla="*/ 0 h 104"/>
                <a:gd name="T2" fmla="*/ 50 w 108"/>
                <a:gd name="T3" fmla="*/ 0 h 104"/>
                <a:gd name="T4" fmla="*/ 47 w 108"/>
                <a:gd name="T5" fmla="*/ 2 h 104"/>
                <a:gd name="T6" fmla="*/ 43 w 108"/>
                <a:gd name="T7" fmla="*/ 5 h 104"/>
                <a:gd name="T8" fmla="*/ 41 w 108"/>
                <a:gd name="T9" fmla="*/ 10 h 104"/>
                <a:gd name="T10" fmla="*/ 37 w 108"/>
                <a:gd name="T11" fmla="*/ 14 h 104"/>
                <a:gd name="T12" fmla="*/ 32 w 108"/>
                <a:gd name="T13" fmla="*/ 19 h 104"/>
                <a:gd name="T14" fmla="*/ 28 w 108"/>
                <a:gd name="T15" fmla="*/ 26 h 104"/>
                <a:gd name="T16" fmla="*/ 24 w 108"/>
                <a:gd name="T17" fmla="*/ 32 h 104"/>
                <a:gd name="T18" fmla="*/ 17 w 108"/>
                <a:gd name="T19" fmla="*/ 38 h 104"/>
                <a:gd name="T20" fmla="*/ 13 w 108"/>
                <a:gd name="T21" fmla="*/ 44 h 104"/>
                <a:gd name="T22" fmla="*/ 9 w 108"/>
                <a:gd name="T23" fmla="*/ 50 h 104"/>
                <a:gd name="T24" fmla="*/ 7 w 108"/>
                <a:gd name="T25" fmla="*/ 56 h 104"/>
                <a:gd name="T26" fmla="*/ 2 w 108"/>
                <a:gd name="T27" fmla="*/ 60 h 104"/>
                <a:gd name="T28" fmla="*/ 0 w 108"/>
                <a:gd name="T29" fmla="*/ 67 h 104"/>
                <a:gd name="T30" fmla="*/ 0 w 108"/>
                <a:gd name="T31" fmla="*/ 68 h 104"/>
                <a:gd name="T32" fmla="*/ 0 w 108"/>
                <a:gd name="T33" fmla="*/ 72 h 104"/>
                <a:gd name="T34" fmla="*/ 0 w 108"/>
                <a:gd name="T35" fmla="*/ 73 h 104"/>
                <a:gd name="T36" fmla="*/ 4 w 108"/>
                <a:gd name="T37" fmla="*/ 75 h 104"/>
                <a:gd name="T38" fmla="*/ 9 w 108"/>
                <a:gd name="T39" fmla="*/ 77 h 104"/>
                <a:gd name="T40" fmla="*/ 17 w 108"/>
                <a:gd name="T41" fmla="*/ 80 h 104"/>
                <a:gd name="T42" fmla="*/ 24 w 108"/>
                <a:gd name="T43" fmla="*/ 84 h 104"/>
                <a:gd name="T44" fmla="*/ 32 w 108"/>
                <a:gd name="T45" fmla="*/ 85 h 104"/>
                <a:gd name="T46" fmla="*/ 43 w 108"/>
                <a:gd name="T47" fmla="*/ 89 h 104"/>
                <a:gd name="T48" fmla="*/ 52 w 108"/>
                <a:gd name="T49" fmla="*/ 92 h 104"/>
                <a:gd name="T50" fmla="*/ 60 w 108"/>
                <a:gd name="T51" fmla="*/ 94 h 104"/>
                <a:gd name="T52" fmla="*/ 71 w 108"/>
                <a:gd name="T53" fmla="*/ 96 h 104"/>
                <a:gd name="T54" fmla="*/ 80 w 108"/>
                <a:gd name="T55" fmla="*/ 97 h 104"/>
                <a:gd name="T56" fmla="*/ 88 w 108"/>
                <a:gd name="T57" fmla="*/ 101 h 104"/>
                <a:gd name="T58" fmla="*/ 93 w 108"/>
                <a:gd name="T59" fmla="*/ 101 h 104"/>
                <a:gd name="T60" fmla="*/ 99 w 108"/>
                <a:gd name="T61" fmla="*/ 103 h 104"/>
                <a:gd name="T62" fmla="*/ 101 w 108"/>
                <a:gd name="T63" fmla="*/ 104 h 104"/>
                <a:gd name="T64" fmla="*/ 103 w 108"/>
                <a:gd name="T65" fmla="*/ 104 h 104"/>
                <a:gd name="T66" fmla="*/ 108 w 108"/>
                <a:gd name="T67" fmla="*/ 91 h 104"/>
                <a:gd name="T68" fmla="*/ 19 w 108"/>
                <a:gd name="T69" fmla="*/ 67 h 104"/>
                <a:gd name="T70" fmla="*/ 65 w 108"/>
                <a:gd name="T71" fmla="*/ 8 h 104"/>
                <a:gd name="T72" fmla="*/ 50 w 108"/>
                <a:gd name="T73" fmla="*/ 0 h 104"/>
                <a:gd name="T74" fmla="*/ 50 w 108"/>
                <a:gd name="T7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08" h="104">
                  <a:moveTo>
                    <a:pt x="50" y="0"/>
                  </a:moveTo>
                  <a:lnTo>
                    <a:pt x="50" y="0"/>
                  </a:lnTo>
                  <a:lnTo>
                    <a:pt x="47" y="2"/>
                  </a:lnTo>
                  <a:lnTo>
                    <a:pt x="43" y="5"/>
                  </a:lnTo>
                  <a:lnTo>
                    <a:pt x="41" y="10"/>
                  </a:lnTo>
                  <a:lnTo>
                    <a:pt x="37" y="14"/>
                  </a:lnTo>
                  <a:lnTo>
                    <a:pt x="32" y="19"/>
                  </a:lnTo>
                  <a:lnTo>
                    <a:pt x="28" y="26"/>
                  </a:lnTo>
                  <a:lnTo>
                    <a:pt x="24" y="32"/>
                  </a:lnTo>
                  <a:lnTo>
                    <a:pt x="17" y="38"/>
                  </a:lnTo>
                  <a:lnTo>
                    <a:pt x="13" y="44"/>
                  </a:lnTo>
                  <a:lnTo>
                    <a:pt x="9" y="50"/>
                  </a:lnTo>
                  <a:lnTo>
                    <a:pt x="7" y="56"/>
                  </a:lnTo>
                  <a:lnTo>
                    <a:pt x="2" y="60"/>
                  </a:lnTo>
                  <a:lnTo>
                    <a:pt x="0" y="67"/>
                  </a:lnTo>
                  <a:lnTo>
                    <a:pt x="0" y="68"/>
                  </a:lnTo>
                  <a:lnTo>
                    <a:pt x="0" y="72"/>
                  </a:lnTo>
                  <a:lnTo>
                    <a:pt x="0" y="73"/>
                  </a:lnTo>
                  <a:lnTo>
                    <a:pt x="4" y="75"/>
                  </a:lnTo>
                  <a:lnTo>
                    <a:pt x="9" y="77"/>
                  </a:lnTo>
                  <a:lnTo>
                    <a:pt x="17" y="80"/>
                  </a:lnTo>
                  <a:lnTo>
                    <a:pt x="24" y="84"/>
                  </a:lnTo>
                  <a:lnTo>
                    <a:pt x="32" y="85"/>
                  </a:lnTo>
                  <a:lnTo>
                    <a:pt x="43" y="89"/>
                  </a:lnTo>
                  <a:lnTo>
                    <a:pt x="52" y="92"/>
                  </a:lnTo>
                  <a:lnTo>
                    <a:pt x="60" y="94"/>
                  </a:lnTo>
                  <a:lnTo>
                    <a:pt x="71" y="96"/>
                  </a:lnTo>
                  <a:lnTo>
                    <a:pt x="80" y="97"/>
                  </a:lnTo>
                  <a:lnTo>
                    <a:pt x="88" y="101"/>
                  </a:lnTo>
                  <a:lnTo>
                    <a:pt x="93" y="101"/>
                  </a:lnTo>
                  <a:lnTo>
                    <a:pt x="99" y="103"/>
                  </a:lnTo>
                  <a:lnTo>
                    <a:pt x="101" y="104"/>
                  </a:lnTo>
                  <a:lnTo>
                    <a:pt x="103" y="104"/>
                  </a:lnTo>
                  <a:lnTo>
                    <a:pt x="108" y="91"/>
                  </a:lnTo>
                  <a:lnTo>
                    <a:pt x="19" y="67"/>
                  </a:lnTo>
                  <a:lnTo>
                    <a:pt x="65" y="8"/>
                  </a:lnTo>
                  <a:lnTo>
                    <a:pt x="50" y="0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5" name="Freeform 130"/>
            <p:cNvSpPr>
              <a:spLocks/>
            </p:cNvSpPr>
            <p:nvPr/>
          </p:nvSpPr>
          <p:spPr bwMode="auto">
            <a:xfrm>
              <a:off x="4131" y="2261"/>
              <a:ext cx="172" cy="63"/>
            </a:xfrm>
            <a:custGeom>
              <a:avLst/>
              <a:gdLst>
                <a:gd name="T0" fmla="*/ 159 w 172"/>
                <a:gd name="T1" fmla="*/ 0 h 63"/>
                <a:gd name="T2" fmla="*/ 0 w 172"/>
                <a:gd name="T3" fmla="*/ 47 h 63"/>
                <a:gd name="T4" fmla="*/ 6 w 172"/>
                <a:gd name="T5" fmla="*/ 63 h 63"/>
                <a:gd name="T6" fmla="*/ 172 w 172"/>
                <a:gd name="T7" fmla="*/ 8 h 63"/>
                <a:gd name="T8" fmla="*/ 159 w 172"/>
                <a:gd name="T9" fmla="*/ 0 h 63"/>
                <a:gd name="T10" fmla="*/ 159 w 172"/>
                <a:gd name="T11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2" h="63">
                  <a:moveTo>
                    <a:pt x="159" y="0"/>
                  </a:moveTo>
                  <a:lnTo>
                    <a:pt x="0" y="47"/>
                  </a:lnTo>
                  <a:lnTo>
                    <a:pt x="6" y="63"/>
                  </a:lnTo>
                  <a:lnTo>
                    <a:pt x="172" y="8"/>
                  </a:lnTo>
                  <a:lnTo>
                    <a:pt x="159" y="0"/>
                  </a:lnTo>
                  <a:lnTo>
                    <a:pt x="15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169331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71736" y="144703"/>
            <a:ext cx="8564396" cy="707886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002060"/>
                </a:solidFill>
              </a:rPr>
              <a:t>I v zimě můžeme ve volné přírodě pozorovat  -  v lese, na poli, v parku či jinde –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                                                         celou řadu živočichů.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668771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3707" y="4694520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83" y="1102214"/>
            <a:ext cx="161925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3491" y="1102214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3707" y="2920544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radoslav.pekny\AppData\Local\Microsoft\Windows\INetCache\IE\JEMPEYE1\MC9004404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39798" y="493422"/>
            <a:ext cx="876118" cy="714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0955" y="4688170"/>
            <a:ext cx="162242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5966" y="4694520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radoslav.pekny\AppData\Local\Microsoft\Windows\INetCache\IE\8BKEGBCG\MC90039650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46893" y="5625749"/>
            <a:ext cx="1090501" cy="1165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808" y="2917368"/>
            <a:ext cx="162242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57792" y="1102214"/>
            <a:ext cx="4592283" cy="646331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</a:t>
            </a:r>
            <a:r>
              <a:rPr lang="cs-CZ" b="1" dirty="0" smtClean="0"/>
              <a:t>Poznáte některé z nich?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SPOJTE  NÁZEV  ZVÍŘETE  S  JEHO  OBRÁZKEM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07179" y="1911839"/>
            <a:ext cx="2536400" cy="2585323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JELEN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ZAJÍC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BAŽANT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VEVERKA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LIŠKA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KŘEPELKA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SRNA</a:t>
            </a:r>
          </a:p>
          <a:p>
            <a:r>
              <a:rPr lang="cs-CZ" b="1" dirty="0">
                <a:solidFill>
                  <a:srgbClr val="002060"/>
                </a:solidFill>
              </a:rPr>
              <a:t>KANEC  (DIVOKÉ  PRASE)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448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71736" y="144703"/>
            <a:ext cx="8564396" cy="707886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002060"/>
                </a:solidFill>
              </a:rPr>
              <a:t>I v zimě můžeme ve volné přírodě pozorovat  -  v lese, na poli, v parku či jinde –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                                                         celou řadu živočichů.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668771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3707" y="4694520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83" y="1102214"/>
            <a:ext cx="161925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3491" y="1102214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3707" y="2920544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radoslav.pekny\AppData\Local\Microsoft\Windows\INetCache\IE\JEMPEYE1\MC9004404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39798" y="493422"/>
            <a:ext cx="876118" cy="714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0955" y="4688170"/>
            <a:ext cx="162242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5966" y="4694520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radoslav.pekny\AppData\Local\Microsoft\Windows\INetCache\IE\8BKEGBCG\MC90039650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46893" y="5625749"/>
            <a:ext cx="1090501" cy="1165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808" y="2917368"/>
            <a:ext cx="162242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78443" y="1114182"/>
            <a:ext cx="4750981" cy="369332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b="1" dirty="0" smtClean="0">
                <a:solidFill>
                  <a:srgbClr val="002060"/>
                </a:solidFill>
              </a:rPr>
              <a:t>SPOJTE  NÁZEV  ZVÍŘETE  S  JEHO  OBRÁZKEM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07179" y="1911839"/>
            <a:ext cx="2536400" cy="2585323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JELEN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ZAJÍC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BAŽANT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VEVERKA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LIŠKA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KOROPTEV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SRNA</a:t>
            </a:r>
          </a:p>
          <a:p>
            <a:r>
              <a:rPr lang="cs-CZ" b="1" dirty="0">
                <a:solidFill>
                  <a:srgbClr val="002060"/>
                </a:solidFill>
              </a:rPr>
              <a:t>KANEC  (DIVOKÉ  PRASE)</a:t>
            </a:r>
          </a:p>
          <a:p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5148064" y="1772816"/>
            <a:ext cx="2232248" cy="288032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076056" y="2364682"/>
            <a:ext cx="2304256" cy="936104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1226104" y="3204500"/>
            <a:ext cx="3129872" cy="184229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1497583" y="2936958"/>
            <a:ext cx="2639676" cy="72765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220072" y="4149080"/>
            <a:ext cx="2456656" cy="738334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1497583" y="1916833"/>
            <a:ext cx="2858393" cy="1840893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2751786" y="3486429"/>
            <a:ext cx="0" cy="1814779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148064" y="2667311"/>
            <a:ext cx="111724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>
            <a:off x="6264188" y="2667311"/>
            <a:ext cx="1122" cy="237947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2751692" y="3486429"/>
            <a:ext cx="1310974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1661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8897" y="745722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6429" y="4747946"/>
            <a:ext cx="161607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8897" y="2733276"/>
            <a:ext cx="161607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527" y="2768443"/>
            <a:ext cx="161607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352" y="764704"/>
            <a:ext cx="161925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0079" y="2768444"/>
            <a:ext cx="162242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352" y="4748479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5722" y="4758304"/>
            <a:ext cx="161925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3785" y="128370"/>
            <a:ext cx="8721362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 A  POZNÁTE  NYNÍ, KDO  SE  PROHÁNĚL  ZASNĚŽENOU  KRAJINOU?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3081" name="Picture 9" descr="C:\Users\radoslav.pekny\AppData\Local\Microsoft\Windows\INetCache\IE\JEMPEYE1\MC90043779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0264" y="1026991"/>
            <a:ext cx="1171932" cy="1053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91680" y="2122113"/>
            <a:ext cx="5440720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 KTERÉ  ZVÍŘÁTKO  OTISKLO  SVOJE  STOPY  DO SNĚHU?</a:t>
            </a:r>
          </a:p>
          <a:p>
            <a:r>
              <a:rPr lang="cs-CZ" b="1" dirty="0" smtClean="0"/>
              <a:t>     Pokuste se  určit – spojit či ukázat a pojmenovat.</a:t>
            </a:r>
            <a:endParaRPr lang="cs-CZ" b="1" dirty="0"/>
          </a:p>
        </p:txBody>
      </p:sp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58" y="791147"/>
            <a:ext cx="858837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 descr="C:\Users\radoslav.pekny\AppData\Local\Microsoft\Windows\INetCache\IE\950ILHOI\MC900303521[2].wmf"/>
          <p:cNvPicPr>
            <a:picLocks noChangeAspect="1" noChangeArrowheads="1"/>
          </p:cNvPicPr>
          <p:nvPr/>
        </p:nvPicPr>
        <p:blipFill>
          <a:blip r:embed="rId12" cstate="print">
            <a:biLevel thresh="2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490278">
            <a:off x="3820126" y="618132"/>
            <a:ext cx="1399946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5394" y="2852936"/>
            <a:ext cx="795201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93576" y="3789040"/>
            <a:ext cx="811213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43807" y="5949280"/>
            <a:ext cx="789582" cy="789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0" name="Picture 18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5034" y="2852936"/>
            <a:ext cx="822392" cy="819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83026" y="5900533"/>
            <a:ext cx="814400" cy="811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1678" y="3789040"/>
            <a:ext cx="811212" cy="808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2177" y="4869160"/>
            <a:ext cx="811212" cy="808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4" name="Picture 22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1678" y="4869159"/>
            <a:ext cx="811212" cy="808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31231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9160" y="707539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4906" y="5085819"/>
            <a:ext cx="161607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5510" y="2680379"/>
            <a:ext cx="161607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785" y="2680380"/>
            <a:ext cx="161607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960" y="704364"/>
            <a:ext cx="161925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3253" y="2165732"/>
            <a:ext cx="162242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960" y="4614946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8460" y="4863272"/>
            <a:ext cx="161925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3785" y="128370"/>
            <a:ext cx="8721362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 A  POZNÁTE  NYNÍ, KDO  SE  PROHÁNĚL  ZASNĚŽENOU  KRAJINOU?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3085" name="Picture 13" descr="C:\Users\radoslav.pekny\AppData\Local\Microsoft\Windows\INetCache\IE\950ILHOI\MC900303521[2].wmf"/>
          <p:cNvPicPr>
            <a:picLocks noChangeAspect="1" noChangeArrowheads="1"/>
          </p:cNvPicPr>
          <p:nvPr/>
        </p:nvPicPr>
        <p:blipFill>
          <a:blip r:embed="rId10" cstate="print">
            <a:biLevel thresh="2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490278">
            <a:off x="3485349" y="3642138"/>
            <a:ext cx="1399946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0723" y="707540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 descr="C:\Users\radoslav.pekny\AppData\Local\Microsoft\Windows\INetCache\IE\JEMPEYE1\MC90043779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0962" y="3783468"/>
            <a:ext cx="744564" cy="669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704364"/>
            <a:ext cx="161925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885166"/>
            <a:ext cx="162242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1180" y="1211614"/>
            <a:ext cx="1401763" cy="1798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085183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3253" y="707539"/>
            <a:ext cx="162242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2921" y="5085182"/>
            <a:ext cx="1622425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1080" y="2860903"/>
            <a:ext cx="162242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1080" y="5085819"/>
            <a:ext cx="162242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964997" y="1837540"/>
            <a:ext cx="1014893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koroptev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007018" y="2030946"/>
            <a:ext cx="909223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veverka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902943" y="6353080"/>
            <a:ext cx="1361398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r>
              <a:rPr lang="cs-CZ" dirty="0" smtClean="0"/>
              <a:t>ivoké prase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53785" y="6420666"/>
            <a:ext cx="587981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zajíc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061340" y="3933473"/>
            <a:ext cx="591059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liška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339638" y="3783468"/>
            <a:ext cx="587020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srna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517434" y="6046355"/>
            <a:ext cx="644728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jelen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221403" y="1846280"/>
            <a:ext cx="811889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bažant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945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488014"/>
            <a:ext cx="87849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Http://www.pexeso.net/stopy-zvirat/04BEA: stopy zvířat. Http://www.pexeso.net/stopy-zvirat/04BEA: stopy zvířat [online]. 2011 [cit. </a:t>
            </a:r>
            <a:r>
              <a:rPr lang="cs-CZ" sz="1200" dirty="0" smtClean="0"/>
              <a:t>2014-11-29]. </a:t>
            </a:r>
            <a:r>
              <a:rPr lang="cs-CZ" sz="1200" dirty="0"/>
              <a:t>Dostupné z: http://www.pexeso.net/stopy-zvirat/04BEA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16632"/>
            <a:ext cx="13860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Použité zdroje</a:t>
            </a:r>
            <a:endParaRPr lang="cs-CZ" sz="1600" b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268760"/>
            <a:ext cx="86409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/>
              <a:t>Zdroj všech  </a:t>
            </a:r>
            <a:r>
              <a:rPr lang="cs-CZ" sz="1200" b="1" dirty="0" smtClean="0"/>
              <a:t>dalších obrázků </a:t>
            </a:r>
            <a:r>
              <a:rPr lang="cs-CZ" sz="1200" b="1" dirty="0"/>
              <a:t>je galerie Microsoft  Office 2010, vlastník licence ZŠ Jablonec nad Nisou – Mšeno, Mozartova 24, příspěvková organizace</a:t>
            </a:r>
            <a:r>
              <a:rPr lang="cs-CZ" sz="1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507744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213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Dokument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Alena T.</cp:lastModifiedBy>
  <cp:revision>18</cp:revision>
  <dcterms:created xsi:type="dcterms:W3CDTF">2014-12-02T20:09:31Z</dcterms:created>
  <dcterms:modified xsi:type="dcterms:W3CDTF">2014-12-09T13:49:49Z</dcterms:modified>
</cp:coreProperties>
</file>