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Layouts/slideLayout39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75.xml" ContentType="application/vnd.openxmlformats-officedocument.presentationml.slideLayout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82.xml" ContentType="application/vnd.openxmlformats-officedocument.presentationml.slideLayout+xml"/>
  <Default Extension="xml" ContentType="application/xml"/>
  <Override PartName="/ppt/slides/slide14.xml" ContentType="application/vnd.openxmlformats-officedocument.presentationml.slide+xml"/>
  <Override PartName="/ppt/slideLayouts/slideLayout1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71.xml" ContentType="application/vnd.openxmlformats-officedocument.presentationml.slideLayout+xml"/>
  <Default Extension="docx" ContentType="application/vnd.openxmlformats-officedocument.wordprocessingml.document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Masters/slideMaster8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heme/theme6.xml" ContentType="application/vnd.openxmlformats-officedocument.theme+xml"/>
  <Override PartName="/ppt/slideLayouts/slideLayout69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85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81.xml" ContentType="application/vnd.openxmlformats-officedocument.presentationml.slideLayout+xml"/>
  <Default Extension="emf" ContentType="image/x-emf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70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0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Masters/slideMaster7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8.xml" ContentType="application/vnd.openxmlformats-officedocument.presentationml.slide+xml"/>
  <Override PartName="/ppt/slideLayouts/slideLayout59.xml" ContentType="application/vnd.openxmlformats-officedocument.presentationml.slideLayout+xml"/>
  <Override PartName="/ppt/slideLayouts/slideLayout68.xml" ContentType="application/vnd.openxmlformats-officedocument.presentationml.slideLayout+xml"/>
  <Override PartName="/ppt/theme/theme7.xml" ContentType="application/vnd.openxmlformats-officedocument.theme+xml"/>
  <Override PartName="/ppt/slideLayouts/slideLayout79.xml" ContentType="application/vnd.openxmlformats-officedocument.presentationml.slideLayout+xml"/>
  <Override PartName="/ppt/slideLayouts/slideLayout88.xml" ContentType="application/vnd.openxmlformats-officedocument.presentationml.slideLayout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73.xml" ContentType="application/vnd.openxmlformats-officedocument.presentationml.slideLayout+xml"/>
  <Default Extension="wmf" ContentType="image/x-wmf"/>
  <Default Extension="rels" ContentType="application/vnd.openxmlformats-package.relationships+xml"/>
  <Override PartName="/ppt/slideLayouts/slideLayout2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s/slide12.xml" ContentType="application/vnd.openxmlformats-officedocument.presentationml.slide+xml"/>
  <Override PartName="/ppt/slideLayouts/slideLayout1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Masters/slideMaster6.xml" ContentType="application/vnd.openxmlformats-officedocument.presentationml.slideMaster+xml"/>
  <Override PartName="/ppt/theme/theme8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  <p:sldMasterId id="2147483696" r:id="rId5"/>
    <p:sldMasterId id="2147483708" r:id="rId6"/>
    <p:sldMasterId id="2147483720" r:id="rId7"/>
    <p:sldMasterId id="2147483732" r:id="rId8"/>
  </p:sldMasterIdLst>
  <p:sldIdLst>
    <p:sldId id="256" r:id="rId9"/>
    <p:sldId id="262" r:id="rId10"/>
    <p:sldId id="263" r:id="rId11"/>
    <p:sldId id="257" r:id="rId12"/>
    <p:sldId id="264" r:id="rId13"/>
    <p:sldId id="265" r:id="rId14"/>
    <p:sldId id="258" r:id="rId15"/>
    <p:sldId id="266" r:id="rId16"/>
    <p:sldId id="267" r:id="rId17"/>
    <p:sldId id="259" r:id="rId18"/>
    <p:sldId id="268" r:id="rId19"/>
    <p:sldId id="269" r:id="rId20"/>
    <p:sldId id="260" r:id="rId21"/>
    <p:sldId id="270" r:id="rId22"/>
    <p:sldId id="271" r:id="rId23"/>
    <p:sldId id="261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3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tableStyles" Target="tableStyles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27C22-1C3D-4964-84E4-0E3209134A73}" type="datetimeFigureOut">
              <a:rPr lang="cs-CZ" smtClean="0"/>
              <a:pPr/>
              <a:t>9.12.2014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D1334-F0D3-4201-97EE-13E2A743E6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284633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27C22-1C3D-4964-84E4-0E3209134A73}" type="datetimeFigureOut">
              <a:rPr lang="cs-CZ" smtClean="0"/>
              <a:pPr/>
              <a:t>9.12.2014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D1334-F0D3-4201-97EE-13E2A743E6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32575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27C22-1C3D-4964-84E4-0E3209134A73}" type="datetimeFigureOut">
              <a:rPr lang="cs-CZ" smtClean="0"/>
              <a:pPr/>
              <a:t>9.12.2014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D1334-F0D3-4201-97EE-13E2A743E6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16291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27C22-1C3D-4964-84E4-0E3209134A73}" type="datetimeFigureOut">
              <a:rPr lang="cs-CZ" smtClean="0"/>
              <a:pPr/>
              <a:t>9.12.2014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D1334-F0D3-4201-97EE-13E2A743E6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86977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27C22-1C3D-4964-84E4-0E3209134A73}" type="datetimeFigureOut">
              <a:rPr lang="cs-CZ" smtClean="0"/>
              <a:pPr/>
              <a:t>9.12.2014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D1334-F0D3-4201-97EE-13E2A743E6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12186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27C22-1C3D-4964-84E4-0E3209134A73}" type="datetimeFigureOut">
              <a:rPr lang="cs-CZ" smtClean="0"/>
              <a:pPr/>
              <a:t>9.12.2014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D1334-F0D3-4201-97EE-13E2A743E6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736845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27C22-1C3D-4964-84E4-0E3209134A73}" type="datetimeFigureOut">
              <a:rPr lang="cs-CZ" smtClean="0"/>
              <a:pPr/>
              <a:t>9.12.2014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D1334-F0D3-4201-97EE-13E2A743E6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96475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27C22-1C3D-4964-84E4-0E3209134A73}" type="datetimeFigureOut">
              <a:rPr lang="cs-CZ" smtClean="0"/>
              <a:pPr/>
              <a:t>9.12.2014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D1334-F0D3-4201-97EE-13E2A743E6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44294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27C22-1C3D-4964-84E4-0E3209134A73}" type="datetimeFigureOut">
              <a:rPr lang="cs-CZ" smtClean="0"/>
              <a:pPr/>
              <a:t>9.12.2014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D1334-F0D3-4201-97EE-13E2A743E6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62040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27C22-1C3D-4964-84E4-0E3209134A73}" type="datetimeFigureOut">
              <a:rPr lang="cs-CZ" smtClean="0"/>
              <a:pPr/>
              <a:t>9.12.2014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D1334-F0D3-4201-97EE-13E2A743E6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05939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27C22-1C3D-4964-84E4-0E3209134A73}" type="datetimeFigureOut">
              <a:rPr lang="cs-CZ" smtClean="0"/>
              <a:pPr/>
              <a:t>9.12.2014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D1334-F0D3-4201-97EE-13E2A743E6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423296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921822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797647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394098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81420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2108056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488443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6967210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2335157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2697437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330936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5761987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905229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7341319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3928870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5514968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1995315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1717656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2547137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0458149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9257161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6414485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3391605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7701945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0702676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3526720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1096745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608714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5518430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9402477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4763355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0032764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0997600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838687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4023377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469769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4671127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01339220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046465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3378664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62419490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71269724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426539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50670551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71829300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98029-95B9-4173-B885-F512826D0401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8A453-FF79-4CC6-ADBB-05AD158BE2C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84581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6000">
        <p:fade/>
      </p:transition>
    </mc:Choice>
    <mc:Fallback>
      <p:transition spd="slow">
        <p:fade/>
      </p:transition>
    </mc:Fallback>
  </mc:AlternateContent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98029-95B9-4173-B885-F512826D0401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8A453-FF79-4CC6-ADBB-05AD158BE2C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281465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6000">
        <p:fade/>
      </p:transition>
    </mc:Choice>
    <mc:Fallback>
      <p:transition spd="slow">
        <p:fade/>
      </p:transition>
    </mc:Fallback>
  </mc:AlternateContent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98029-95B9-4173-B885-F512826D0401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8A453-FF79-4CC6-ADBB-05AD158BE2C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348408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6000">
        <p:fade/>
      </p:transition>
    </mc:Choice>
    <mc:Fallback>
      <p:transition spd="slow">
        <p:fade/>
      </p:transition>
    </mc:Fallback>
  </mc:AlternateContent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98029-95B9-4173-B885-F512826D0401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8A453-FF79-4CC6-ADBB-05AD158BE2C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528180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6000">
        <p:fade/>
      </p:transition>
    </mc:Choice>
    <mc:Fallback>
      <p:transition spd="slow">
        <p:fade/>
      </p:transition>
    </mc:Fallback>
  </mc:AlternateContent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98029-95B9-4173-B885-F512826D0401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8A453-FF79-4CC6-ADBB-05AD158BE2C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212127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6000">
        <p:fade/>
      </p:transition>
    </mc:Choice>
    <mc:Fallback>
      <p:transition spd="slow">
        <p:fade/>
      </p:transition>
    </mc:Fallback>
  </mc:AlternateContent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98029-95B9-4173-B885-F512826D0401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8A453-FF79-4CC6-ADBB-05AD158BE2C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474023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6000">
        <p:fade/>
      </p:transition>
    </mc:Choice>
    <mc:Fallback>
      <p:transition spd="slow">
        <p:fade/>
      </p:transition>
    </mc:Fallback>
  </mc:AlternateContent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98029-95B9-4173-B885-F512826D0401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8A453-FF79-4CC6-ADBB-05AD158BE2C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435999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6000">
        <p:fade/>
      </p:transition>
    </mc:Choice>
    <mc:Fallback>
      <p:transition spd="slow">
        <p:fade/>
      </p:transition>
    </mc:Fallback>
  </mc:AlternateContent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98029-95B9-4173-B885-F512826D0401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8A453-FF79-4CC6-ADBB-05AD158BE2C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271327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6000">
        <p:fade/>
      </p:transition>
    </mc:Choice>
    <mc:Fallback>
      <p:transition spd="slow">
        <p:fade/>
      </p:transition>
    </mc:Fallback>
  </mc:AlternateContent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98029-95B9-4173-B885-F512826D0401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8A453-FF79-4CC6-ADBB-05AD158BE2C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599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6000">
        <p:fade/>
      </p:transition>
    </mc:Choice>
    <mc:Fallback>
      <p:transition spd="slow">
        <p:fade/>
      </p:transition>
    </mc:Fallback>
  </mc:AlternateContent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98029-95B9-4173-B885-F512826D0401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8A453-FF79-4CC6-ADBB-05AD158BE2C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321677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6000">
        <p:fade/>
      </p:transition>
    </mc:Choice>
    <mc:Fallback>
      <p:transition spd="slow">
        <p:fade/>
      </p:transition>
    </mc:Fallback>
  </mc:AlternateContent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98029-95B9-4173-B885-F512826D0401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8A453-FF79-4CC6-ADBB-05AD158BE2C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874136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6000">
        <p:fade/>
      </p:transition>
    </mc:Choice>
    <mc:Fallback>
      <p:transition spd="slow">
        <p:fade/>
      </p:transition>
    </mc:Fallback>
  </mc:AlternateContent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70043520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3366942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60421473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9931631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33594579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72570224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35878996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643882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2350043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0949251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57155681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41011271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62832265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02712409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90877757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59660840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3663936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44270246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79829228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69457320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2225494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094254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66">
            <a:alpha val="6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127C22-1C3D-4964-84E4-0E3209134A73}" type="datetimeFigureOut">
              <a:rPr lang="cs-CZ" smtClean="0"/>
              <a:pPr/>
              <a:t>9.12.2014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BD1334-F0D3-4201-97EE-13E2A743E6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51954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21158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416005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173543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080201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098029-95B9-4173-B885-F512826D0401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08A453-FF79-4CC6-ADBB-05AD158BE2C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8034973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6000">
        <p:fade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01DFFE-EC9D-4CCC-A96C-DADE85C19A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B02BB1-F5E5-4CB6-92A3-5E63012266C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303541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01DFFE-EC9D-4CCC-A96C-DADE85C19A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B02BB1-F5E5-4CB6-92A3-5E63012266C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969121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17.png"/><Relationship Id="rId3" Type="http://schemas.openxmlformats.org/officeDocument/2006/relationships/image" Target="../media/image8.jpeg"/><Relationship Id="rId7" Type="http://schemas.openxmlformats.org/officeDocument/2006/relationships/image" Target="../media/image11.wmf"/><Relationship Id="rId12" Type="http://schemas.openxmlformats.org/officeDocument/2006/relationships/image" Target="../media/image16.wmf"/><Relationship Id="rId2" Type="http://schemas.openxmlformats.org/officeDocument/2006/relationships/image" Target="../media/image7.png"/><Relationship Id="rId16" Type="http://schemas.openxmlformats.org/officeDocument/2006/relationships/image" Target="../media/image19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6.wmf"/><Relationship Id="rId11" Type="http://schemas.openxmlformats.org/officeDocument/2006/relationships/image" Target="../media/image15.wmf"/><Relationship Id="rId5" Type="http://schemas.openxmlformats.org/officeDocument/2006/relationships/image" Target="../media/image10.jpeg"/><Relationship Id="rId15" Type="http://schemas.openxmlformats.org/officeDocument/2006/relationships/image" Target="../media/image18.wmf"/><Relationship Id="rId10" Type="http://schemas.openxmlformats.org/officeDocument/2006/relationships/image" Target="../media/image14.wmf"/><Relationship Id="rId4" Type="http://schemas.openxmlformats.org/officeDocument/2006/relationships/image" Target="../media/image9.jpeg"/><Relationship Id="rId9" Type="http://schemas.openxmlformats.org/officeDocument/2006/relationships/image" Target="../media/image13.wmf"/><Relationship Id="rId1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4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51.xml"/><Relationship Id="rId5" Type="http://schemas.openxmlformats.org/officeDocument/2006/relationships/image" Target="../media/image24.png"/><Relationship Id="rId4" Type="http://schemas.openxmlformats.org/officeDocument/2006/relationships/image" Target="../media/image23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7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62.xml"/><Relationship Id="rId5" Type="http://schemas.openxmlformats.org/officeDocument/2006/relationships/image" Target="../media/image31.wmf"/><Relationship Id="rId4" Type="http://schemas.openxmlformats.org/officeDocument/2006/relationships/image" Target="../media/image30.png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62.xml"/><Relationship Id="rId5" Type="http://schemas.openxmlformats.org/officeDocument/2006/relationships/image" Target="../media/image31.wmf"/><Relationship Id="rId4" Type="http://schemas.openxmlformats.org/officeDocument/2006/relationships/image" Target="../media/image30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3.xml"/><Relationship Id="rId5" Type="http://schemas.microsoft.com/office/2007/relationships/hdphoto" Target="../media/hdphoto3.wdp"/><Relationship Id="rId4" Type="http://schemas.openxmlformats.org/officeDocument/2006/relationships/image" Target="../media/image3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84.xml"/><Relationship Id="rId5" Type="http://schemas.microsoft.com/office/2007/relationships/hdphoto" Target="../media/hdphoto3.wdp"/><Relationship Id="rId4" Type="http://schemas.openxmlformats.org/officeDocument/2006/relationships/image" Target="../media/image35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 hidden="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09308006"/>
              </p:ext>
            </p:extLst>
          </p:nvPr>
        </p:nvGraphicFramePr>
        <p:xfrm>
          <a:off x="1691680" y="273848"/>
          <a:ext cx="5795963" cy="6581775"/>
        </p:xfrm>
        <a:graphic>
          <a:graphicData uri="http://schemas.openxmlformats.org/presentationml/2006/ole">
            <p:oleObj spid="_x0000_s1032" name="Dokument" r:id="rId3" imgW="5986194" imgH="6782750" progId="Word.Document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26378689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970093"/>
            <a:ext cx="3657600" cy="245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 descr="C:\Users\radoslav.pekny\AppData\Local\Microsoft\Windows\Temporary Internet Files\Content.IE5\07SYGYF7\MP90044828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980290"/>
            <a:ext cx="3744416" cy="2368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radoslav.pekny\AppData\Local\Microsoft\Windows\Temporary Internet Files\Content.IE5\1K96YH8U\MP90044848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2311" y="4149080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radoslav.pekny\AppData\Local\Microsoft\Windows\Temporary Internet Files\Content.IE5\07SYGYF7\MP90044854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141262"/>
            <a:ext cx="3752328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100637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                       </a:t>
            </a:r>
            <a:r>
              <a:rPr lang="cs-CZ" b="1" dirty="0" smtClean="0">
                <a:solidFill>
                  <a:srgbClr val="FF0000"/>
                </a:solidFill>
              </a:rPr>
              <a:t>Během  kalendářního  roku  se vystřídají čtyři roční  období. </a:t>
            </a:r>
          </a:p>
          <a:p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                                </a:t>
            </a:r>
            <a:r>
              <a:rPr lang="cs-CZ" b="1" dirty="0" smtClean="0">
                <a:solidFill>
                  <a:srgbClr val="002060"/>
                </a:solidFill>
              </a:rPr>
              <a:t>JARO, LÉTO, PODZIM, ZIMA: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2057" name="Picture 9" descr="C:\Users\radoslav.pekny\AppData\Local\Microsoft\Windows\Temporary Internet Files\Content.IE5\ZPCSRFQU\MC90029506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6598" y="2303921"/>
            <a:ext cx="1830629" cy="1316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2753366" y="2995722"/>
            <a:ext cx="1944216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719563" y="6103137"/>
            <a:ext cx="1944216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977962" y="2874074"/>
            <a:ext cx="1944216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038227" y="6093296"/>
            <a:ext cx="1944216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32852" y="3620657"/>
            <a:ext cx="6587573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</a:rPr>
              <a:t>Zapište </a:t>
            </a:r>
            <a:r>
              <a:rPr lang="cs-CZ" b="1" dirty="0">
                <a:solidFill>
                  <a:prstClr val="black"/>
                </a:solidFill>
              </a:rPr>
              <a:t>názvy </a:t>
            </a:r>
            <a:r>
              <a:rPr lang="cs-CZ" b="1" dirty="0" smtClean="0">
                <a:solidFill>
                  <a:prstClr val="black"/>
                </a:solidFill>
              </a:rPr>
              <a:t>jednotlivých ročních období  ke  správnému obrázku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712222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970093"/>
            <a:ext cx="2624387" cy="18322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 descr="C:\Users\radoslav.pekny\AppData\Local\Microsoft\Windows\Temporary Internet Files\Content.IE5\07SYGYF7\MP90044828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33970" y="1034333"/>
            <a:ext cx="2574333" cy="1767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radoslav.pekny\AppData\Local\Microsoft\Windows\Temporary Internet Files\Content.IE5\1K96YH8U\MP90044848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2311" y="4149080"/>
            <a:ext cx="2603636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radoslav.pekny\AppData\Local\Microsoft\Windows\Temporary Internet Files\Content.IE5\07SYGYF7\MP90044854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33971" y="4111383"/>
            <a:ext cx="2574332" cy="1837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100637"/>
            <a:ext cx="81369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</a:rPr>
              <a:t>URČETE  JEDNOTLIVÁ  ROČNÍ  OBDOBÍ</a:t>
            </a:r>
          </a:p>
        </p:txBody>
      </p:sp>
      <p:pic>
        <p:nvPicPr>
          <p:cNvPr id="2057" name="Picture 9" descr="C:\Users\radoslav.pekny\AppData\Local\Microsoft\Windows\Temporary Internet Files\Content.IE5\ZPCSRFQU\MC90029506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3125667"/>
            <a:ext cx="1830629" cy="1316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2379588" y="1124744"/>
            <a:ext cx="1384238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prstClr val="black"/>
                </a:solidFill>
              </a:rPr>
              <a:t>JARO</a:t>
            </a:r>
          </a:p>
        </p:txBody>
      </p:sp>
      <p:pic>
        <p:nvPicPr>
          <p:cNvPr id="3079" name="Picture 7" descr="C:\Users\radoslav.pekny\AppData\Local\Microsoft\Windows\Temporary Internet Files\Content.IE5\07SYGYF7\MC90042387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034333"/>
            <a:ext cx="1417611" cy="1779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bdélník 14"/>
          <p:cNvSpPr/>
          <p:nvPr/>
        </p:nvSpPr>
        <p:spPr>
          <a:xfrm>
            <a:off x="6948264" y="1124744"/>
            <a:ext cx="1368152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prstClr val="black"/>
                </a:solidFill>
              </a:rPr>
              <a:t>PODZIM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2467681" y="4293096"/>
            <a:ext cx="1296144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prstClr val="black"/>
                </a:solidFill>
              </a:rPr>
              <a:t>ZIMA</a:t>
            </a:r>
          </a:p>
        </p:txBody>
      </p:sp>
      <p:pic>
        <p:nvPicPr>
          <p:cNvPr id="3081" name="Picture 9" descr="C:\Users\radoslav.pekny\AppData\Local\Microsoft\Windows\Temporary Internet Files\Content.IE5\ZPCSRFQU\MC900439774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947" y="4417468"/>
            <a:ext cx="1409787" cy="1409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radoslav.pekny\AppData\Local\Microsoft\Windows\Temporary Internet Files\Content.IE5\4FHQ82KX\MC90012285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2550" y="1530882"/>
            <a:ext cx="1313751" cy="1499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radoslav.pekny\AppData\Local\Microsoft\Windows\INetCache\IE\JEMPEYE1\MC900303521[2].wmf"/>
          <p:cNvPicPr>
            <a:picLocks noChangeAspect="1" noChangeArrowheads="1"/>
          </p:cNvPicPr>
          <p:nvPr/>
        </p:nvPicPr>
        <p:blipFill>
          <a:blip r:embed="rId10" cstate="print">
            <a:lum bright="7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10755" y="4773242"/>
            <a:ext cx="1399946" cy="1799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43012" y="2232297"/>
            <a:ext cx="1034309" cy="1088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radoslav.pekny\AppData\Local\Microsoft\Windows\INetCache\IE\8BKEGBCG\MC90023793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5233" y="661958"/>
            <a:ext cx="1362394" cy="1737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radoslav.pekny\AppData\Local\Microsoft\Windows\INetCache\IE\NGC8LRE0\MP900431831[1].jpg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9351" b="84151" l="43208" r="9369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897" b="6499"/>
          <a:stretch/>
        </p:blipFill>
        <p:spPr bwMode="auto">
          <a:xfrm>
            <a:off x="157624" y="1829179"/>
            <a:ext cx="949373" cy="1304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7038227" y="4374232"/>
            <a:ext cx="1278189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prstClr val="black"/>
                </a:solidFill>
              </a:rPr>
              <a:t>LÉTO</a:t>
            </a:r>
          </a:p>
        </p:txBody>
      </p:sp>
      <p:grpSp>
        <p:nvGrpSpPr>
          <p:cNvPr id="3" name="Group 12"/>
          <p:cNvGrpSpPr>
            <a:grpSpLocks noChangeAspect="1"/>
          </p:cNvGrpSpPr>
          <p:nvPr/>
        </p:nvGrpSpPr>
        <p:grpSpPr bwMode="auto">
          <a:xfrm>
            <a:off x="2576578" y="2370078"/>
            <a:ext cx="542925" cy="488537"/>
            <a:chOff x="2334" y="1648"/>
            <a:chExt cx="1138" cy="1024"/>
          </a:xfrm>
        </p:grpSpPr>
        <p:sp>
          <p:nvSpPr>
            <p:cNvPr id="5" name="Freeform 13"/>
            <p:cNvSpPr>
              <a:spLocks/>
            </p:cNvSpPr>
            <p:nvPr/>
          </p:nvSpPr>
          <p:spPr bwMode="auto">
            <a:xfrm>
              <a:off x="2714" y="1648"/>
              <a:ext cx="754" cy="862"/>
            </a:xfrm>
            <a:custGeom>
              <a:avLst/>
              <a:gdLst>
                <a:gd name="T0" fmla="*/ 194 w 754"/>
                <a:gd name="T1" fmla="*/ 46 h 862"/>
                <a:gd name="T2" fmla="*/ 226 w 754"/>
                <a:gd name="T3" fmla="*/ 26 h 862"/>
                <a:gd name="T4" fmla="*/ 264 w 754"/>
                <a:gd name="T5" fmla="*/ 10 h 862"/>
                <a:gd name="T6" fmla="*/ 312 w 754"/>
                <a:gd name="T7" fmla="*/ 0 h 862"/>
                <a:gd name="T8" fmla="*/ 338 w 754"/>
                <a:gd name="T9" fmla="*/ 0 h 862"/>
                <a:gd name="T10" fmla="*/ 362 w 754"/>
                <a:gd name="T11" fmla="*/ 2 h 862"/>
                <a:gd name="T12" fmla="*/ 416 w 754"/>
                <a:gd name="T13" fmla="*/ 14 h 862"/>
                <a:gd name="T14" fmla="*/ 470 w 754"/>
                <a:gd name="T15" fmla="*/ 46 h 862"/>
                <a:gd name="T16" fmla="*/ 494 w 754"/>
                <a:gd name="T17" fmla="*/ 66 h 862"/>
                <a:gd name="T18" fmla="*/ 530 w 754"/>
                <a:gd name="T19" fmla="*/ 112 h 862"/>
                <a:gd name="T20" fmla="*/ 550 w 754"/>
                <a:gd name="T21" fmla="*/ 160 h 862"/>
                <a:gd name="T22" fmla="*/ 560 w 754"/>
                <a:gd name="T23" fmla="*/ 210 h 862"/>
                <a:gd name="T24" fmla="*/ 560 w 754"/>
                <a:gd name="T25" fmla="*/ 256 h 862"/>
                <a:gd name="T26" fmla="*/ 556 w 754"/>
                <a:gd name="T27" fmla="*/ 300 h 862"/>
                <a:gd name="T28" fmla="*/ 542 w 754"/>
                <a:gd name="T29" fmla="*/ 346 h 862"/>
                <a:gd name="T30" fmla="*/ 534 w 754"/>
                <a:gd name="T31" fmla="*/ 362 h 862"/>
                <a:gd name="T32" fmla="*/ 534 w 754"/>
                <a:gd name="T33" fmla="*/ 374 h 862"/>
                <a:gd name="T34" fmla="*/ 546 w 754"/>
                <a:gd name="T35" fmla="*/ 390 h 862"/>
                <a:gd name="T36" fmla="*/ 598 w 754"/>
                <a:gd name="T37" fmla="*/ 432 h 862"/>
                <a:gd name="T38" fmla="*/ 660 w 754"/>
                <a:gd name="T39" fmla="*/ 480 h 862"/>
                <a:gd name="T40" fmla="*/ 698 w 754"/>
                <a:gd name="T41" fmla="*/ 518 h 862"/>
                <a:gd name="T42" fmla="*/ 708 w 754"/>
                <a:gd name="T43" fmla="*/ 530 h 862"/>
                <a:gd name="T44" fmla="*/ 736 w 754"/>
                <a:gd name="T45" fmla="*/ 572 h 862"/>
                <a:gd name="T46" fmla="*/ 750 w 754"/>
                <a:gd name="T47" fmla="*/ 606 h 862"/>
                <a:gd name="T48" fmla="*/ 754 w 754"/>
                <a:gd name="T49" fmla="*/ 628 h 862"/>
                <a:gd name="T50" fmla="*/ 750 w 754"/>
                <a:gd name="T51" fmla="*/ 654 h 862"/>
                <a:gd name="T52" fmla="*/ 738 w 754"/>
                <a:gd name="T53" fmla="*/ 682 h 862"/>
                <a:gd name="T54" fmla="*/ 716 w 754"/>
                <a:gd name="T55" fmla="*/ 716 h 862"/>
                <a:gd name="T56" fmla="*/ 700 w 754"/>
                <a:gd name="T57" fmla="*/ 734 h 862"/>
                <a:gd name="T58" fmla="*/ 660 w 754"/>
                <a:gd name="T59" fmla="*/ 768 h 862"/>
                <a:gd name="T60" fmla="*/ 612 w 754"/>
                <a:gd name="T61" fmla="*/ 798 h 862"/>
                <a:gd name="T62" fmla="*/ 556 w 754"/>
                <a:gd name="T63" fmla="*/ 824 h 862"/>
                <a:gd name="T64" fmla="*/ 494 w 754"/>
                <a:gd name="T65" fmla="*/ 842 h 862"/>
                <a:gd name="T66" fmla="*/ 432 w 754"/>
                <a:gd name="T67" fmla="*/ 854 h 862"/>
                <a:gd name="T68" fmla="*/ 370 w 754"/>
                <a:gd name="T69" fmla="*/ 860 h 862"/>
                <a:gd name="T70" fmla="*/ 310 w 754"/>
                <a:gd name="T71" fmla="*/ 860 h 862"/>
                <a:gd name="T72" fmla="*/ 258 w 754"/>
                <a:gd name="T73" fmla="*/ 854 h 862"/>
                <a:gd name="T74" fmla="*/ 234 w 754"/>
                <a:gd name="T75" fmla="*/ 846 h 862"/>
                <a:gd name="T76" fmla="*/ 186 w 754"/>
                <a:gd name="T77" fmla="*/ 828 h 862"/>
                <a:gd name="T78" fmla="*/ 142 w 754"/>
                <a:gd name="T79" fmla="*/ 802 h 862"/>
                <a:gd name="T80" fmla="*/ 102 w 754"/>
                <a:gd name="T81" fmla="*/ 768 h 862"/>
                <a:gd name="T82" fmla="*/ 66 w 754"/>
                <a:gd name="T83" fmla="*/ 728 h 862"/>
                <a:gd name="T84" fmla="*/ 38 w 754"/>
                <a:gd name="T85" fmla="*/ 682 h 862"/>
                <a:gd name="T86" fmla="*/ 16 w 754"/>
                <a:gd name="T87" fmla="*/ 632 h 862"/>
                <a:gd name="T88" fmla="*/ 4 w 754"/>
                <a:gd name="T89" fmla="*/ 580 h 862"/>
                <a:gd name="T90" fmla="*/ 0 w 754"/>
                <a:gd name="T91" fmla="*/ 552 h 862"/>
                <a:gd name="T92" fmla="*/ 0 w 754"/>
                <a:gd name="T93" fmla="*/ 500 h 862"/>
                <a:gd name="T94" fmla="*/ 6 w 754"/>
                <a:gd name="T95" fmla="*/ 458 h 862"/>
                <a:gd name="T96" fmla="*/ 14 w 754"/>
                <a:gd name="T97" fmla="*/ 422 h 862"/>
                <a:gd name="T98" fmla="*/ 36 w 754"/>
                <a:gd name="T99" fmla="*/ 372 h 862"/>
                <a:gd name="T100" fmla="*/ 54 w 754"/>
                <a:gd name="T101" fmla="*/ 338 h 862"/>
                <a:gd name="T102" fmla="*/ 58 w 754"/>
                <a:gd name="T103" fmla="*/ 326 h 862"/>
                <a:gd name="T104" fmla="*/ 58 w 754"/>
                <a:gd name="T105" fmla="*/ 306 h 862"/>
                <a:gd name="T106" fmla="*/ 60 w 754"/>
                <a:gd name="T107" fmla="*/ 242 h 862"/>
                <a:gd name="T108" fmla="*/ 68 w 754"/>
                <a:gd name="T109" fmla="*/ 200 h 862"/>
                <a:gd name="T110" fmla="*/ 82 w 754"/>
                <a:gd name="T111" fmla="*/ 158 h 862"/>
                <a:gd name="T112" fmla="*/ 108 w 754"/>
                <a:gd name="T113" fmla="*/ 116 h 862"/>
                <a:gd name="T114" fmla="*/ 144 w 754"/>
                <a:gd name="T115" fmla="*/ 78 h 862"/>
                <a:gd name="T116" fmla="*/ 194 w 754"/>
                <a:gd name="T117" fmla="*/ 46 h 8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54" h="862">
                  <a:moveTo>
                    <a:pt x="194" y="46"/>
                  </a:moveTo>
                  <a:lnTo>
                    <a:pt x="194" y="46"/>
                  </a:lnTo>
                  <a:lnTo>
                    <a:pt x="202" y="40"/>
                  </a:lnTo>
                  <a:lnTo>
                    <a:pt x="226" y="26"/>
                  </a:lnTo>
                  <a:lnTo>
                    <a:pt x="244" y="18"/>
                  </a:lnTo>
                  <a:lnTo>
                    <a:pt x="264" y="10"/>
                  </a:lnTo>
                  <a:lnTo>
                    <a:pt x="288" y="4"/>
                  </a:lnTo>
                  <a:lnTo>
                    <a:pt x="312" y="0"/>
                  </a:lnTo>
                  <a:lnTo>
                    <a:pt x="312" y="0"/>
                  </a:lnTo>
                  <a:lnTo>
                    <a:pt x="338" y="0"/>
                  </a:lnTo>
                  <a:lnTo>
                    <a:pt x="362" y="2"/>
                  </a:lnTo>
                  <a:lnTo>
                    <a:pt x="362" y="2"/>
                  </a:lnTo>
                  <a:lnTo>
                    <a:pt x="388" y="6"/>
                  </a:lnTo>
                  <a:lnTo>
                    <a:pt x="416" y="14"/>
                  </a:lnTo>
                  <a:lnTo>
                    <a:pt x="442" y="28"/>
                  </a:lnTo>
                  <a:lnTo>
                    <a:pt x="470" y="46"/>
                  </a:lnTo>
                  <a:lnTo>
                    <a:pt x="470" y="46"/>
                  </a:lnTo>
                  <a:lnTo>
                    <a:pt x="494" y="66"/>
                  </a:lnTo>
                  <a:lnTo>
                    <a:pt x="514" y="88"/>
                  </a:lnTo>
                  <a:lnTo>
                    <a:pt x="530" y="112"/>
                  </a:lnTo>
                  <a:lnTo>
                    <a:pt x="542" y="136"/>
                  </a:lnTo>
                  <a:lnTo>
                    <a:pt x="550" y="160"/>
                  </a:lnTo>
                  <a:lnTo>
                    <a:pt x="556" y="184"/>
                  </a:lnTo>
                  <a:lnTo>
                    <a:pt x="560" y="210"/>
                  </a:lnTo>
                  <a:lnTo>
                    <a:pt x="562" y="234"/>
                  </a:lnTo>
                  <a:lnTo>
                    <a:pt x="560" y="256"/>
                  </a:lnTo>
                  <a:lnTo>
                    <a:pt x="558" y="278"/>
                  </a:lnTo>
                  <a:lnTo>
                    <a:pt x="556" y="300"/>
                  </a:lnTo>
                  <a:lnTo>
                    <a:pt x="550" y="318"/>
                  </a:lnTo>
                  <a:lnTo>
                    <a:pt x="542" y="346"/>
                  </a:lnTo>
                  <a:lnTo>
                    <a:pt x="534" y="362"/>
                  </a:lnTo>
                  <a:lnTo>
                    <a:pt x="534" y="362"/>
                  </a:lnTo>
                  <a:lnTo>
                    <a:pt x="532" y="366"/>
                  </a:lnTo>
                  <a:lnTo>
                    <a:pt x="534" y="374"/>
                  </a:lnTo>
                  <a:lnTo>
                    <a:pt x="538" y="380"/>
                  </a:lnTo>
                  <a:lnTo>
                    <a:pt x="546" y="390"/>
                  </a:lnTo>
                  <a:lnTo>
                    <a:pt x="570" y="408"/>
                  </a:lnTo>
                  <a:lnTo>
                    <a:pt x="598" y="432"/>
                  </a:lnTo>
                  <a:lnTo>
                    <a:pt x="630" y="456"/>
                  </a:lnTo>
                  <a:lnTo>
                    <a:pt x="660" y="480"/>
                  </a:lnTo>
                  <a:lnTo>
                    <a:pt x="688" y="506"/>
                  </a:lnTo>
                  <a:lnTo>
                    <a:pt x="698" y="518"/>
                  </a:lnTo>
                  <a:lnTo>
                    <a:pt x="708" y="530"/>
                  </a:lnTo>
                  <a:lnTo>
                    <a:pt x="708" y="530"/>
                  </a:lnTo>
                  <a:lnTo>
                    <a:pt x="722" y="552"/>
                  </a:lnTo>
                  <a:lnTo>
                    <a:pt x="736" y="572"/>
                  </a:lnTo>
                  <a:lnTo>
                    <a:pt x="746" y="594"/>
                  </a:lnTo>
                  <a:lnTo>
                    <a:pt x="750" y="606"/>
                  </a:lnTo>
                  <a:lnTo>
                    <a:pt x="752" y="616"/>
                  </a:lnTo>
                  <a:lnTo>
                    <a:pt x="754" y="628"/>
                  </a:lnTo>
                  <a:lnTo>
                    <a:pt x="752" y="640"/>
                  </a:lnTo>
                  <a:lnTo>
                    <a:pt x="750" y="654"/>
                  </a:lnTo>
                  <a:lnTo>
                    <a:pt x="744" y="668"/>
                  </a:lnTo>
                  <a:lnTo>
                    <a:pt x="738" y="682"/>
                  </a:lnTo>
                  <a:lnTo>
                    <a:pt x="728" y="698"/>
                  </a:lnTo>
                  <a:lnTo>
                    <a:pt x="716" y="716"/>
                  </a:lnTo>
                  <a:lnTo>
                    <a:pt x="700" y="734"/>
                  </a:lnTo>
                  <a:lnTo>
                    <a:pt x="700" y="734"/>
                  </a:lnTo>
                  <a:lnTo>
                    <a:pt x="682" y="752"/>
                  </a:lnTo>
                  <a:lnTo>
                    <a:pt x="660" y="768"/>
                  </a:lnTo>
                  <a:lnTo>
                    <a:pt x="638" y="784"/>
                  </a:lnTo>
                  <a:lnTo>
                    <a:pt x="612" y="798"/>
                  </a:lnTo>
                  <a:lnTo>
                    <a:pt x="584" y="812"/>
                  </a:lnTo>
                  <a:lnTo>
                    <a:pt x="556" y="824"/>
                  </a:lnTo>
                  <a:lnTo>
                    <a:pt x="526" y="834"/>
                  </a:lnTo>
                  <a:lnTo>
                    <a:pt x="494" y="842"/>
                  </a:lnTo>
                  <a:lnTo>
                    <a:pt x="464" y="848"/>
                  </a:lnTo>
                  <a:lnTo>
                    <a:pt x="432" y="854"/>
                  </a:lnTo>
                  <a:lnTo>
                    <a:pt x="400" y="858"/>
                  </a:lnTo>
                  <a:lnTo>
                    <a:pt x="370" y="860"/>
                  </a:lnTo>
                  <a:lnTo>
                    <a:pt x="340" y="862"/>
                  </a:lnTo>
                  <a:lnTo>
                    <a:pt x="310" y="860"/>
                  </a:lnTo>
                  <a:lnTo>
                    <a:pt x="284" y="858"/>
                  </a:lnTo>
                  <a:lnTo>
                    <a:pt x="258" y="854"/>
                  </a:lnTo>
                  <a:lnTo>
                    <a:pt x="258" y="854"/>
                  </a:lnTo>
                  <a:lnTo>
                    <a:pt x="234" y="846"/>
                  </a:lnTo>
                  <a:lnTo>
                    <a:pt x="210" y="838"/>
                  </a:lnTo>
                  <a:lnTo>
                    <a:pt x="186" y="828"/>
                  </a:lnTo>
                  <a:lnTo>
                    <a:pt x="164" y="816"/>
                  </a:lnTo>
                  <a:lnTo>
                    <a:pt x="142" y="802"/>
                  </a:lnTo>
                  <a:lnTo>
                    <a:pt x="122" y="786"/>
                  </a:lnTo>
                  <a:lnTo>
                    <a:pt x="102" y="768"/>
                  </a:lnTo>
                  <a:lnTo>
                    <a:pt x="84" y="748"/>
                  </a:lnTo>
                  <a:lnTo>
                    <a:pt x="66" y="728"/>
                  </a:lnTo>
                  <a:lnTo>
                    <a:pt x="52" y="706"/>
                  </a:lnTo>
                  <a:lnTo>
                    <a:pt x="38" y="682"/>
                  </a:lnTo>
                  <a:lnTo>
                    <a:pt x="26" y="658"/>
                  </a:lnTo>
                  <a:lnTo>
                    <a:pt x="16" y="632"/>
                  </a:lnTo>
                  <a:lnTo>
                    <a:pt x="10" y="606"/>
                  </a:lnTo>
                  <a:lnTo>
                    <a:pt x="4" y="580"/>
                  </a:lnTo>
                  <a:lnTo>
                    <a:pt x="0" y="552"/>
                  </a:lnTo>
                  <a:lnTo>
                    <a:pt x="0" y="552"/>
                  </a:lnTo>
                  <a:lnTo>
                    <a:pt x="0" y="524"/>
                  </a:lnTo>
                  <a:lnTo>
                    <a:pt x="0" y="500"/>
                  </a:lnTo>
                  <a:lnTo>
                    <a:pt x="2" y="478"/>
                  </a:lnTo>
                  <a:lnTo>
                    <a:pt x="6" y="458"/>
                  </a:lnTo>
                  <a:lnTo>
                    <a:pt x="10" y="438"/>
                  </a:lnTo>
                  <a:lnTo>
                    <a:pt x="14" y="422"/>
                  </a:lnTo>
                  <a:lnTo>
                    <a:pt x="26" y="394"/>
                  </a:lnTo>
                  <a:lnTo>
                    <a:pt x="36" y="372"/>
                  </a:lnTo>
                  <a:lnTo>
                    <a:pt x="48" y="354"/>
                  </a:lnTo>
                  <a:lnTo>
                    <a:pt x="54" y="338"/>
                  </a:lnTo>
                  <a:lnTo>
                    <a:pt x="56" y="332"/>
                  </a:lnTo>
                  <a:lnTo>
                    <a:pt x="58" y="326"/>
                  </a:lnTo>
                  <a:lnTo>
                    <a:pt x="58" y="326"/>
                  </a:lnTo>
                  <a:lnTo>
                    <a:pt x="58" y="306"/>
                  </a:lnTo>
                  <a:lnTo>
                    <a:pt x="58" y="278"/>
                  </a:lnTo>
                  <a:lnTo>
                    <a:pt x="60" y="242"/>
                  </a:lnTo>
                  <a:lnTo>
                    <a:pt x="64" y="222"/>
                  </a:lnTo>
                  <a:lnTo>
                    <a:pt x="68" y="200"/>
                  </a:lnTo>
                  <a:lnTo>
                    <a:pt x="74" y="180"/>
                  </a:lnTo>
                  <a:lnTo>
                    <a:pt x="82" y="158"/>
                  </a:lnTo>
                  <a:lnTo>
                    <a:pt x="94" y="136"/>
                  </a:lnTo>
                  <a:lnTo>
                    <a:pt x="108" y="116"/>
                  </a:lnTo>
                  <a:lnTo>
                    <a:pt x="124" y="96"/>
                  </a:lnTo>
                  <a:lnTo>
                    <a:pt x="144" y="78"/>
                  </a:lnTo>
                  <a:lnTo>
                    <a:pt x="166" y="60"/>
                  </a:lnTo>
                  <a:lnTo>
                    <a:pt x="194" y="46"/>
                  </a:lnTo>
                  <a:lnTo>
                    <a:pt x="194" y="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Freeform 14"/>
            <p:cNvSpPr>
              <a:spLocks/>
            </p:cNvSpPr>
            <p:nvPr/>
          </p:nvSpPr>
          <p:spPr bwMode="auto">
            <a:xfrm>
              <a:off x="2722" y="1656"/>
              <a:ext cx="738" cy="844"/>
            </a:xfrm>
            <a:custGeom>
              <a:avLst/>
              <a:gdLst>
                <a:gd name="T0" fmla="*/ 58 w 738"/>
                <a:gd name="T1" fmla="*/ 318 h 844"/>
                <a:gd name="T2" fmla="*/ 58 w 738"/>
                <a:gd name="T3" fmla="*/ 272 h 844"/>
                <a:gd name="T4" fmla="*/ 64 w 738"/>
                <a:gd name="T5" fmla="*/ 218 h 844"/>
                <a:gd name="T6" fmla="*/ 74 w 738"/>
                <a:gd name="T7" fmla="*/ 176 h 844"/>
                <a:gd name="T8" fmla="*/ 94 w 738"/>
                <a:gd name="T9" fmla="*/ 134 h 844"/>
                <a:gd name="T10" fmla="*/ 122 w 738"/>
                <a:gd name="T11" fmla="*/ 94 h 844"/>
                <a:gd name="T12" fmla="*/ 164 w 738"/>
                <a:gd name="T13" fmla="*/ 60 h 844"/>
                <a:gd name="T14" fmla="*/ 190 w 738"/>
                <a:gd name="T15" fmla="*/ 46 h 844"/>
                <a:gd name="T16" fmla="*/ 224 w 738"/>
                <a:gd name="T17" fmla="*/ 26 h 844"/>
                <a:gd name="T18" fmla="*/ 262 w 738"/>
                <a:gd name="T19" fmla="*/ 10 h 844"/>
                <a:gd name="T20" fmla="*/ 310 w 738"/>
                <a:gd name="T21" fmla="*/ 2 h 844"/>
                <a:gd name="T22" fmla="*/ 336 w 738"/>
                <a:gd name="T23" fmla="*/ 0 h 844"/>
                <a:gd name="T24" fmla="*/ 366 w 738"/>
                <a:gd name="T25" fmla="*/ 4 h 844"/>
                <a:gd name="T26" fmla="*/ 396 w 738"/>
                <a:gd name="T27" fmla="*/ 12 h 844"/>
                <a:gd name="T28" fmla="*/ 428 w 738"/>
                <a:gd name="T29" fmla="*/ 26 h 844"/>
                <a:gd name="T30" fmla="*/ 460 w 738"/>
                <a:gd name="T31" fmla="*/ 46 h 844"/>
                <a:gd name="T32" fmla="*/ 484 w 738"/>
                <a:gd name="T33" fmla="*/ 66 h 844"/>
                <a:gd name="T34" fmla="*/ 518 w 738"/>
                <a:gd name="T35" fmla="*/ 110 h 844"/>
                <a:gd name="T36" fmla="*/ 540 w 738"/>
                <a:gd name="T37" fmla="*/ 158 h 844"/>
                <a:gd name="T38" fmla="*/ 548 w 738"/>
                <a:gd name="T39" fmla="*/ 206 h 844"/>
                <a:gd name="T40" fmla="*/ 550 w 738"/>
                <a:gd name="T41" fmla="*/ 252 h 844"/>
                <a:gd name="T42" fmla="*/ 544 w 738"/>
                <a:gd name="T43" fmla="*/ 294 h 844"/>
                <a:gd name="T44" fmla="*/ 530 w 738"/>
                <a:gd name="T45" fmla="*/ 340 h 844"/>
                <a:gd name="T46" fmla="*/ 522 w 738"/>
                <a:gd name="T47" fmla="*/ 354 h 844"/>
                <a:gd name="T48" fmla="*/ 522 w 738"/>
                <a:gd name="T49" fmla="*/ 366 h 844"/>
                <a:gd name="T50" fmla="*/ 536 w 738"/>
                <a:gd name="T51" fmla="*/ 382 h 844"/>
                <a:gd name="T52" fmla="*/ 586 w 738"/>
                <a:gd name="T53" fmla="*/ 424 h 844"/>
                <a:gd name="T54" fmla="*/ 646 w 738"/>
                <a:gd name="T55" fmla="*/ 472 h 844"/>
                <a:gd name="T56" fmla="*/ 684 w 738"/>
                <a:gd name="T57" fmla="*/ 508 h 844"/>
                <a:gd name="T58" fmla="*/ 692 w 738"/>
                <a:gd name="T59" fmla="*/ 518 h 844"/>
                <a:gd name="T60" fmla="*/ 720 w 738"/>
                <a:gd name="T61" fmla="*/ 562 h 844"/>
                <a:gd name="T62" fmla="*/ 734 w 738"/>
                <a:gd name="T63" fmla="*/ 592 h 844"/>
                <a:gd name="T64" fmla="*/ 738 w 738"/>
                <a:gd name="T65" fmla="*/ 616 h 844"/>
                <a:gd name="T66" fmla="*/ 734 w 738"/>
                <a:gd name="T67" fmla="*/ 640 h 844"/>
                <a:gd name="T68" fmla="*/ 722 w 738"/>
                <a:gd name="T69" fmla="*/ 668 h 844"/>
                <a:gd name="T70" fmla="*/ 700 w 738"/>
                <a:gd name="T71" fmla="*/ 700 h 844"/>
                <a:gd name="T72" fmla="*/ 686 w 738"/>
                <a:gd name="T73" fmla="*/ 718 h 844"/>
                <a:gd name="T74" fmla="*/ 656 w 738"/>
                <a:gd name="T75" fmla="*/ 746 h 844"/>
                <a:gd name="T76" fmla="*/ 620 w 738"/>
                <a:gd name="T77" fmla="*/ 770 h 844"/>
                <a:gd name="T78" fmla="*/ 580 w 738"/>
                <a:gd name="T79" fmla="*/ 792 h 844"/>
                <a:gd name="T80" fmla="*/ 536 w 738"/>
                <a:gd name="T81" fmla="*/ 810 h 844"/>
                <a:gd name="T82" fmla="*/ 448 w 738"/>
                <a:gd name="T83" fmla="*/ 832 h 844"/>
                <a:gd name="T84" fmla="*/ 360 w 738"/>
                <a:gd name="T85" fmla="*/ 844 h 844"/>
                <a:gd name="T86" fmla="*/ 332 w 738"/>
                <a:gd name="T87" fmla="*/ 844 h 844"/>
                <a:gd name="T88" fmla="*/ 278 w 738"/>
                <a:gd name="T89" fmla="*/ 840 h 844"/>
                <a:gd name="T90" fmla="*/ 252 w 738"/>
                <a:gd name="T91" fmla="*/ 836 h 844"/>
                <a:gd name="T92" fmla="*/ 206 w 738"/>
                <a:gd name="T93" fmla="*/ 822 h 844"/>
                <a:gd name="T94" fmla="*/ 160 w 738"/>
                <a:gd name="T95" fmla="*/ 798 h 844"/>
                <a:gd name="T96" fmla="*/ 120 w 738"/>
                <a:gd name="T97" fmla="*/ 770 h 844"/>
                <a:gd name="T98" fmla="*/ 82 w 738"/>
                <a:gd name="T99" fmla="*/ 734 h 844"/>
                <a:gd name="T100" fmla="*/ 52 w 738"/>
                <a:gd name="T101" fmla="*/ 692 h 844"/>
                <a:gd name="T102" fmla="*/ 28 w 738"/>
                <a:gd name="T103" fmla="*/ 644 h 844"/>
                <a:gd name="T104" fmla="*/ 10 w 738"/>
                <a:gd name="T105" fmla="*/ 594 h 844"/>
                <a:gd name="T106" fmla="*/ 2 w 738"/>
                <a:gd name="T107" fmla="*/ 540 h 844"/>
                <a:gd name="T108" fmla="*/ 0 w 738"/>
                <a:gd name="T109" fmla="*/ 514 h 844"/>
                <a:gd name="T110" fmla="*/ 4 w 738"/>
                <a:gd name="T111" fmla="*/ 468 h 844"/>
                <a:gd name="T112" fmla="*/ 10 w 738"/>
                <a:gd name="T113" fmla="*/ 430 h 844"/>
                <a:gd name="T114" fmla="*/ 26 w 738"/>
                <a:gd name="T115" fmla="*/ 386 h 844"/>
                <a:gd name="T116" fmla="*/ 48 w 738"/>
                <a:gd name="T117" fmla="*/ 348 h 844"/>
                <a:gd name="T118" fmla="*/ 56 w 738"/>
                <a:gd name="T119" fmla="*/ 326 h 844"/>
                <a:gd name="T120" fmla="*/ 58 w 738"/>
                <a:gd name="T121" fmla="*/ 318 h 8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38" h="844">
                  <a:moveTo>
                    <a:pt x="58" y="318"/>
                  </a:moveTo>
                  <a:lnTo>
                    <a:pt x="58" y="318"/>
                  </a:lnTo>
                  <a:lnTo>
                    <a:pt x="58" y="300"/>
                  </a:lnTo>
                  <a:lnTo>
                    <a:pt x="58" y="272"/>
                  </a:lnTo>
                  <a:lnTo>
                    <a:pt x="60" y="236"/>
                  </a:lnTo>
                  <a:lnTo>
                    <a:pt x="64" y="218"/>
                  </a:lnTo>
                  <a:lnTo>
                    <a:pt x="68" y="198"/>
                  </a:lnTo>
                  <a:lnTo>
                    <a:pt x="74" y="176"/>
                  </a:lnTo>
                  <a:lnTo>
                    <a:pt x="82" y="156"/>
                  </a:lnTo>
                  <a:lnTo>
                    <a:pt x="94" y="134"/>
                  </a:lnTo>
                  <a:lnTo>
                    <a:pt x="106" y="114"/>
                  </a:lnTo>
                  <a:lnTo>
                    <a:pt x="122" y="94"/>
                  </a:lnTo>
                  <a:lnTo>
                    <a:pt x="142" y="76"/>
                  </a:lnTo>
                  <a:lnTo>
                    <a:pt x="164" y="60"/>
                  </a:lnTo>
                  <a:lnTo>
                    <a:pt x="190" y="46"/>
                  </a:lnTo>
                  <a:lnTo>
                    <a:pt x="190" y="46"/>
                  </a:lnTo>
                  <a:lnTo>
                    <a:pt x="200" y="40"/>
                  </a:lnTo>
                  <a:lnTo>
                    <a:pt x="224" y="26"/>
                  </a:lnTo>
                  <a:lnTo>
                    <a:pt x="242" y="18"/>
                  </a:lnTo>
                  <a:lnTo>
                    <a:pt x="262" y="10"/>
                  </a:lnTo>
                  <a:lnTo>
                    <a:pt x="284" y="4"/>
                  </a:lnTo>
                  <a:lnTo>
                    <a:pt x="310" y="2"/>
                  </a:lnTo>
                  <a:lnTo>
                    <a:pt x="310" y="2"/>
                  </a:lnTo>
                  <a:lnTo>
                    <a:pt x="336" y="0"/>
                  </a:lnTo>
                  <a:lnTo>
                    <a:pt x="336" y="0"/>
                  </a:lnTo>
                  <a:lnTo>
                    <a:pt x="366" y="4"/>
                  </a:lnTo>
                  <a:lnTo>
                    <a:pt x="380" y="6"/>
                  </a:lnTo>
                  <a:lnTo>
                    <a:pt x="396" y="12"/>
                  </a:lnTo>
                  <a:lnTo>
                    <a:pt x="412" y="18"/>
                  </a:lnTo>
                  <a:lnTo>
                    <a:pt x="428" y="26"/>
                  </a:lnTo>
                  <a:lnTo>
                    <a:pt x="444" y="34"/>
                  </a:lnTo>
                  <a:lnTo>
                    <a:pt x="460" y="46"/>
                  </a:lnTo>
                  <a:lnTo>
                    <a:pt x="460" y="46"/>
                  </a:lnTo>
                  <a:lnTo>
                    <a:pt x="484" y="66"/>
                  </a:lnTo>
                  <a:lnTo>
                    <a:pt x="504" y="86"/>
                  </a:lnTo>
                  <a:lnTo>
                    <a:pt x="518" y="110"/>
                  </a:lnTo>
                  <a:lnTo>
                    <a:pt x="530" y="134"/>
                  </a:lnTo>
                  <a:lnTo>
                    <a:pt x="540" y="158"/>
                  </a:lnTo>
                  <a:lnTo>
                    <a:pt x="546" y="182"/>
                  </a:lnTo>
                  <a:lnTo>
                    <a:pt x="548" y="206"/>
                  </a:lnTo>
                  <a:lnTo>
                    <a:pt x="550" y="230"/>
                  </a:lnTo>
                  <a:lnTo>
                    <a:pt x="550" y="252"/>
                  </a:lnTo>
                  <a:lnTo>
                    <a:pt x="546" y="274"/>
                  </a:lnTo>
                  <a:lnTo>
                    <a:pt x="544" y="294"/>
                  </a:lnTo>
                  <a:lnTo>
                    <a:pt x="540" y="312"/>
                  </a:lnTo>
                  <a:lnTo>
                    <a:pt x="530" y="340"/>
                  </a:lnTo>
                  <a:lnTo>
                    <a:pt x="522" y="354"/>
                  </a:lnTo>
                  <a:lnTo>
                    <a:pt x="522" y="354"/>
                  </a:lnTo>
                  <a:lnTo>
                    <a:pt x="520" y="360"/>
                  </a:lnTo>
                  <a:lnTo>
                    <a:pt x="522" y="366"/>
                  </a:lnTo>
                  <a:lnTo>
                    <a:pt x="528" y="374"/>
                  </a:lnTo>
                  <a:lnTo>
                    <a:pt x="536" y="382"/>
                  </a:lnTo>
                  <a:lnTo>
                    <a:pt x="558" y="402"/>
                  </a:lnTo>
                  <a:lnTo>
                    <a:pt x="586" y="424"/>
                  </a:lnTo>
                  <a:lnTo>
                    <a:pt x="616" y="446"/>
                  </a:lnTo>
                  <a:lnTo>
                    <a:pt x="646" y="472"/>
                  </a:lnTo>
                  <a:lnTo>
                    <a:pt x="672" y="496"/>
                  </a:lnTo>
                  <a:lnTo>
                    <a:pt x="684" y="508"/>
                  </a:lnTo>
                  <a:lnTo>
                    <a:pt x="692" y="518"/>
                  </a:lnTo>
                  <a:lnTo>
                    <a:pt x="692" y="518"/>
                  </a:lnTo>
                  <a:lnTo>
                    <a:pt x="708" y="540"/>
                  </a:lnTo>
                  <a:lnTo>
                    <a:pt x="720" y="562"/>
                  </a:lnTo>
                  <a:lnTo>
                    <a:pt x="730" y="582"/>
                  </a:lnTo>
                  <a:lnTo>
                    <a:pt x="734" y="592"/>
                  </a:lnTo>
                  <a:lnTo>
                    <a:pt x="736" y="604"/>
                  </a:lnTo>
                  <a:lnTo>
                    <a:pt x="738" y="616"/>
                  </a:lnTo>
                  <a:lnTo>
                    <a:pt x="736" y="628"/>
                  </a:lnTo>
                  <a:lnTo>
                    <a:pt x="734" y="640"/>
                  </a:lnTo>
                  <a:lnTo>
                    <a:pt x="728" y="654"/>
                  </a:lnTo>
                  <a:lnTo>
                    <a:pt x="722" y="668"/>
                  </a:lnTo>
                  <a:lnTo>
                    <a:pt x="712" y="684"/>
                  </a:lnTo>
                  <a:lnTo>
                    <a:pt x="700" y="700"/>
                  </a:lnTo>
                  <a:lnTo>
                    <a:pt x="686" y="718"/>
                  </a:lnTo>
                  <a:lnTo>
                    <a:pt x="686" y="718"/>
                  </a:lnTo>
                  <a:lnTo>
                    <a:pt x="672" y="732"/>
                  </a:lnTo>
                  <a:lnTo>
                    <a:pt x="656" y="746"/>
                  </a:lnTo>
                  <a:lnTo>
                    <a:pt x="640" y="758"/>
                  </a:lnTo>
                  <a:lnTo>
                    <a:pt x="620" y="770"/>
                  </a:lnTo>
                  <a:lnTo>
                    <a:pt x="602" y="782"/>
                  </a:lnTo>
                  <a:lnTo>
                    <a:pt x="580" y="792"/>
                  </a:lnTo>
                  <a:lnTo>
                    <a:pt x="536" y="810"/>
                  </a:lnTo>
                  <a:lnTo>
                    <a:pt x="536" y="810"/>
                  </a:lnTo>
                  <a:lnTo>
                    <a:pt x="494" y="822"/>
                  </a:lnTo>
                  <a:lnTo>
                    <a:pt x="448" y="832"/>
                  </a:lnTo>
                  <a:lnTo>
                    <a:pt x="404" y="840"/>
                  </a:lnTo>
                  <a:lnTo>
                    <a:pt x="360" y="844"/>
                  </a:lnTo>
                  <a:lnTo>
                    <a:pt x="360" y="844"/>
                  </a:lnTo>
                  <a:lnTo>
                    <a:pt x="332" y="844"/>
                  </a:lnTo>
                  <a:lnTo>
                    <a:pt x="304" y="842"/>
                  </a:lnTo>
                  <a:lnTo>
                    <a:pt x="278" y="840"/>
                  </a:lnTo>
                  <a:lnTo>
                    <a:pt x="252" y="836"/>
                  </a:lnTo>
                  <a:lnTo>
                    <a:pt x="252" y="836"/>
                  </a:lnTo>
                  <a:lnTo>
                    <a:pt x="228" y="830"/>
                  </a:lnTo>
                  <a:lnTo>
                    <a:pt x="206" y="822"/>
                  </a:lnTo>
                  <a:lnTo>
                    <a:pt x="182" y="810"/>
                  </a:lnTo>
                  <a:lnTo>
                    <a:pt x="160" y="798"/>
                  </a:lnTo>
                  <a:lnTo>
                    <a:pt x="140" y="784"/>
                  </a:lnTo>
                  <a:lnTo>
                    <a:pt x="120" y="770"/>
                  </a:lnTo>
                  <a:lnTo>
                    <a:pt x="100" y="752"/>
                  </a:lnTo>
                  <a:lnTo>
                    <a:pt x="82" y="734"/>
                  </a:lnTo>
                  <a:lnTo>
                    <a:pt x="66" y="712"/>
                  </a:lnTo>
                  <a:lnTo>
                    <a:pt x="52" y="692"/>
                  </a:lnTo>
                  <a:lnTo>
                    <a:pt x="38" y="668"/>
                  </a:lnTo>
                  <a:lnTo>
                    <a:pt x="28" y="644"/>
                  </a:lnTo>
                  <a:lnTo>
                    <a:pt x="18" y="620"/>
                  </a:lnTo>
                  <a:lnTo>
                    <a:pt x="10" y="594"/>
                  </a:lnTo>
                  <a:lnTo>
                    <a:pt x="6" y="568"/>
                  </a:lnTo>
                  <a:lnTo>
                    <a:pt x="2" y="540"/>
                  </a:lnTo>
                  <a:lnTo>
                    <a:pt x="2" y="540"/>
                  </a:lnTo>
                  <a:lnTo>
                    <a:pt x="0" y="514"/>
                  </a:lnTo>
                  <a:lnTo>
                    <a:pt x="2" y="490"/>
                  </a:lnTo>
                  <a:lnTo>
                    <a:pt x="4" y="468"/>
                  </a:lnTo>
                  <a:lnTo>
                    <a:pt x="6" y="448"/>
                  </a:lnTo>
                  <a:lnTo>
                    <a:pt x="10" y="430"/>
                  </a:lnTo>
                  <a:lnTo>
                    <a:pt x="14" y="414"/>
                  </a:lnTo>
                  <a:lnTo>
                    <a:pt x="26" y="386"/>
                  </a:lnTo>
                  <a:lnTo>
                    <a:pt x="38" y="364"/>
                  </a:lnTo>
                  <a:lnTo>
                    <a:pt x="48" y="348"/>
                  </a:lnTo>
                  <a:lnTo>
                    <a:pt x="54" y="332"/>
                  </a:lnTo>
                  <a:lnTo>
                    <a:pt x="56" y="326"/>
                  </a:lnTo>
                  <a:lnTo>
                    <a:pt x="58" y="318"/>
                  </a:lnTo>
                  <a:lnTo>
                    <a:pt x="58" y="318"/>
                  </a:lnTo>
                  <a:close/>
                </a:path>
              </a:pathLst>
            </a:custGeom>
            <a:solidFill>
              <a:srgbClr val="FFFCF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Freeform 15"/>
            <p:cNvSpPr>
              <a:spLocks/>
            </p:cNvSpPr>
            <p:nvPr/>
          </p:nvSpPr>
          <p:spPr bwMode="auto">
            <a:xfrm>
              <a:off x="2732" y="1666"/>
              <a:ext cx="720" cy="824"/>
            </a:xfrm>
            <a:custGeom>
              <a:avLst/>
              <a:gdLst>
                <a:gd name="T0" fmla="*/ 56 w 720"/>
                <a:gd name="T1" fmla="*/ 310 h 824"/>
                <a:gd name="T2" fmla="*/ 56 w 720"/>
                <a:gd name="T3" fmla="*/ 266 h 824"/>
                <a:gd name="T4" fmla="*/ 62 w 720"/>
                <a:gd name="T5" fmla="*/ 212 h 824"/>
                <a:gd name="T6" fmla="*/ 72 w 720"/>
                <a:gd name="T7" fmla="*/ 172 h 824"/>
                <a:gd name="T8" fmla="*/ 90 w 720"/>
                <a:gd name="T9" fmla="*/ 130 h 824"/>
                <a:gd name="T10" fmla="*/ 118 w 720"/>
                <a:gd name="T11" fmla="*/ 92 h 824"/>
                <a:gd name="T12" fmla="*/ 160 w 720"/>
                <a:gd name="T13" fmla="*/ 58 h 824"/>
                <a:gd name="T14" fmla="*/ 186 w 720"/>
                <a:gd name="T15" fmla="*/ 44 h 824"/>
                <a:gd name="T16" fmla="*/ 208 w 720"/>
                <a:gd name="T17" fmla="*/ 30 h 824"/>
                <a:gd name="T18" fmla="*/ 248 w 720"/>
                <a:gd name="T19" fmla="*/ 12 h 824"/>
                <a:gd name="T20" fmla="*/ 286 w 720"/>
                <a:gd name="T21" fmla="*/ 2 h 824"/>
                <a:gd name="T22" fmla="*/ 328 w 720"/>
                <a:gd name="T23" fmla="*/ 0 h 824"/>
                <a:gd name="T24" fmla="*/ 374 w 720"/>
                <a:gd name="T25" fmla="*/ 6 h 824"/>
                <a:gd name="T26" fmla="*/ 424 w 720"/>
                <a:gd name="T27" fmla="*/ 28 h 824"/>
                <a:gd name="T28" fmla="*/ 448 w 720"/>
                <a:gd name="T29" fmla="*/ 44 h 824"/>
                <a:gd name="T30" fmla="*/ 490 w 720"/>
                <a:gd name="T31" fmla="*/ 84 h 824"/>
                <a:gd name="T32" fmla="*/ 518 w 720"/>
                <a:gd name="T33" fmla="*/ 130 h 824"/>
                <a:gd name="T34" fmla="*/ 532 w 720"/>
                <a:gd name="T35" fmla="*/ 176 h 824"/>
                <a:gd name="T36" fmla="*/ 536 w 720"/>
                <a:gd name="T37" fmla="*/ 224 h 824"/>
                <a:gd name="T38" fmla="*/ 534 w 720"/>
                <a:gd name="T39" fmla="*/ 266 h 824"/>
                <a:gd name="T40" fmla="*/ 526 w 720"/>
                <a:gd name="T41" fmla="*/ 304 h 824"/>
                <a:gd name="T42" fmla="*/ 510 w 720"/>
                <a:gd name="T43" fmla="*/ 346 h 824"/>
                <a:gd name="T44" fmla="*/ 508 w 720"/>
                <a:gd name="T45" fmla="*/ 350 h 824"/>
                <a:gd name="T46" fmla="*/ 514 w 720"/>
                <a:gd name="T47" fmla="*/ 364 h 824"/>
                <a:gd name="T48" fmla="*/ 544 w 720"/>
                <a:gd name="T49" fmla="*/ 392 h 824"/>
                <a:gd name="T50" fmla="*/ 600 w 720"/>
                <a:gd name="T51" fmla="*/ 436 h 824"/>
                <a:gd name="T52" fmla="*/ 656 w 720"/>
                <a:gd name="T53" fmla="*/ 484 h 824"/>
                <a:gd name="T54" fmla="*/ 676 w 720"/>
                <a:gd name="T55" fmla="*/ 506 h 824"/>
                <a:gd name="T56" fmla="*/ 690 w 720"/>
                <a:gd name="T57" fmla="*/ 528 h 824"/>
                <a:gd name="T58" fmla="*/ 712 w 720"/>
                <a:gd name="T59" fmla="*/ 568 h 824"/>
                <a:gd name="T60" fmla="*/ 718 w 720"/>
                <a:gd name="T61" fmla="*/ 590 h 824"/>
                <a:gd name="T62" fmla="*/ 718 w 720"/>
                <a:gd name="T63" fmla="*/ 612 h 824"/>
                <a:gd name="T64" fmla="*/ 710 w 720"/>
                <a:gd name="T65" fmla="*/ 638 h 824"/>
                <a:gd name="T66" fmla="*/ 694 w 720"/>
                <a:gd name="T67" fmla="*/ 668 h 824"/>
                <a:gd name="T68" fmla="*/ 668 w 720"/>
                <a:gd name="T69" fmla="*/ 702 h 824"/>
                <a:gd name="T70" fmla="*/ 652 w 720"/>
                <a:gd name="T71" fmla="*/ 720 h 824"/>
                <a:gd name="T72" fmla="*/ 608 w 720"/>
                <a:gd name="T73" fmla="*/ 750 h 824"/>
                <a:gd name="T74" fmla="*/ 558 w 720"/>
                <a:gd name="T75" fmla="*/ 776 h 824"/>
                <a:gd name="T76" fmla="*/ 502 w 720"/>
                <a:gd name="T77" fmla="*/ 796 h 824"/>
                <a:gd name="T78" fmla="*/ 442 w 720"/>
                <a:gd name="T79" fmla="*/ 812 h 824"/>
                <a:gd name="T80" fmla="*/ 382 w 720"/>
                <a:gd name="T81" fmla="*/ 820 h 824"/>
                <a:gd name="T82" fmla="*/ 324 w 720"/>
                <a:gd name="T83" fmla="*/ 824 h 824"/>
                <a:gd name="T84" fmla="*/ 270 w 720"/>
                <a:gd name="T85" fmla="*/ 820 h 824"/>
                <a:gd name="T86" fmla="*/ 246 w 720"/>
                <a:gd name="T87" fmla="*/ 816 h 824"/>
                <a:gd name="T88" fmla="*/ 200 w 720"/>
                <a:gd name="T89" fmla="*/ 802 h 824"/>
                <a:gd name="T90" fmla="*/ 156 w 720"/>
                <a:gd name="T91" fmla="*/ 780 h 824"/>
                <a:gd name="T92" fmla="*/ 116 w 720"/>
                <a:gd name="T93" fmla="*/ 750 h 824"/>
                <a:gd name="T94" fmla="*/ 80 w 720"/>
                <a:gd name="T95" fmla="*/ 716 h 824"/>
                <a:gd name="T96" fmla="*/ 50 w 720"/>
                <a:gd name="T97" fmla="*/ 676 h 824"/>
                <a:gd name="T98" fmla="*/ 26 w 720"/>
                <a:gd name="T99" fmla="*/ 630 h 824"/>
                <a:gd name="T100" fmla="*/ 10 w 720"/>
                <a:gd name="T101" fmla="*/ 580 h 824"/>
                <a:gd name="T102" fmla="*/ 2 w 720"/>
                <a:gd name="T103" fmla="*/ 528 h 824"/>
                <a:gd name="T104" fmla="*/ 0 w 720"/>
                <a:gd name="T105" fmla="*/ 502 h 824"/>
                <a:gd name="T106" fmla="*/ 2 w 720"/>
                <a:gd name="T107" fmla="*/ 456 h 824"/>
                <a:gd name="T108" fmla="*/ 10 w 720"/>
                <a:gd name="T109" fmla="*/ 420 h 824"/>
                <a:gd name="T110" fmla="*/ 24 w 720"/>
                <a:gd name="T111" fmla="*/ 378 h 824"/>
                <a:gd name="T112" fmla="*/ 46 w 720"/>
                <a:gd name="T113" fmla="*/ 338 h 824"/>
                <a:gd name="T114" fmla="*/ 54 w 720"/>
                <a:gd name="T115" fmla="*/ 318 h 824"/>
                <a:gd name="T116" fmla="*/ 56 w 720"/>
                <a:gd name="T117" fmla="*/ 310 h 8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20" h="824">
                  <a:moveTo>
                    <a:pt x="56" y="310"/>
                  </a:moveTo>
                  <a:lnTo>
                    <a:pt x="56" y="310"/>
                  </a:lnTo>
                  <a:lnTo>
                    <a:pt x="56" y="292"/>
                  </a:lnTo>
                  <a:lnTo>
                    <a:pt x="56" y="266"/>
                  </a:lnTo>
                  <a:lnTo>
                    <a:pt x="58" y="230"/>
                  </a:lnTo>
                  <a:lnTo>
                    <a:pt x="62" y="212"/>
                  </a:lnTo>
                  <a:lnTo>
                    <a:pt x="66" y="192"/>
                  </a:lnTo>
                  <a:lnTo>
                    <a:pt x="72" y="172"/>
                  </a:lnTo>
                  <a:lnTo>
                    <a:pt x="80" y="150"/>
                  </a:lnTo>
                  <a:lnTo>
                    <a:pt x="90" y="130"/>
                  </a:lnTo>
                  <a:lnTo>
                    <a:pt x="104" y="110"/>
                  </a:lnTo>
                  <a:lnTo>
                    <a:pt x="118" y="92"/>
                  </a:lnTo>
                  <a:lnTo>
                    <a:pt x="138" y="74"/>
                  </a:lnTo>
                  <a:lnTo>
                    <a:pt x="160" y="58"/>
                  </a:lnTo>
                  <a:lnTo>
                    <a:pt x="186" y="44"/>
                  </a:lnTo>
                  <a:lnTo>
                    <a:pt x="186" y="44"/>
                  </a:lnTo>
                  <a:lnTo>
                    <a:pt x="190" y="40"/>
                  </a:lnTo>
                  <a:lnTo>
                    <a:pt x="208" y="30"/>
                  </a:lnTo>
                  <a:lnTo>
                    <a:pt x="234" y="18"/>
                  </a:lnTo>
                  <a:lnTo>
                    <a:pt x="248" y="12"/>
                  </a:lnTo>
                  <a:lnTo>
                    <a:pt x="266" y="6"/>
                  </a:lnTo>
                  <a:lnTo>
                    <a:pt x="286" y="2"/>
                  </a:lnTo>
                  <a:lnTo>
                    <a:pt x="306" y="0"/>
                  </a:lnTo>
                  <a:lnTo>
                    <a:pt x="328" y="0"/>
                  </a:lnTo>
                  <a:lnTo>
                    <a:pt x="350" y="2"/>
                  </a:lnTo>
                  <a:lnTo>
                    <a:pt x="374" y="6"/>
                  </a:lnTo>
                  <a:lnTo>
                    <a:pt x="398" y="14"/>
                  </a:lnTo>
                  <a:lnTo>
                    <a:pt x="424" y="28"/>
                  </a:lnTo>
                  <a:lnTo>
                    <a:pt x="448" y="44"/>
                  </a:lnTo>
                  <a:lnTo>
                    <a:pt x="448" y="44"/>
                  </a:lnTo>
                  <a:lnTo>
                    <a:pt x="472" y="62"/>
                  </a:lnTo>
                  <a:lnTo>
                    <a:pt x="490" y="84"/>
                  </a:lnTo>
                  <a:lnTo>
                    <a:pt x="506" y="106"/>
                  </a:lnTo>
                  <a:lnTo>
                    <a:pt x="518" y="130"/>
                  </a:lnTo>
                  <a:lnTo>
                    <a:pt x="526" y="154"/>
                  </a:lnTo>
                  <a:lnTo>
                    <a:pt x="532" y="176"/>
                  </a:lnTo>
                  <a:lnTo>
                    <a:pt x="534" y="200"/>
                  </a:lnTo>
                  <a:lnTo>
                    <a:pt x="536" y="224"/>
                  </a:lnTo>
                  <a:lnTo>
                    <a:pt x="536" y="246"/>
                  </a:lnTo>
                  <a:lnTo>
                    <a:pt x="534" y="266"/>
                  </a:lnTo>
                  <a:lnTo>
                    <a:pt x="530" y="286"/>
                  </a:lnTo>
                  <a:lnTo>
                    <a:pt x="526" y="304"/>
                  </a:lnTo>
                  <a:lnTo>
                    <a:pt x="518" y="330"/>
                  </a:lnTo>
                  <a:lnTo>
                    <a:pt x="510" y="346"/>
                  </a:lnTo>
                  <a:lnTo>
                    <a:pt x="510" y="346"/>
                  </a:lnTo>
                  <a:lnTo>
                    <a:pt x="508" y="350"/>
                  </a:lnTo>
                  <a:lnTo>
                    <a:pt x="510" y="356"/>
                  </a:lnTo>
                  <a:lnTo>
                    <a:pt x="514" y="364"/>
                  </a:lnTo>
                  <a:lnTo>
                    <a:pt x="522" y="372"/>
                  </a:lnTo>
                  <a:lnTo>
                    <a:pt x="544" y="392"/>
                  </a:lnTo>
                  <a:lnTo>
                    <a:pt x="570" y="412"/>
                  </a:lnTo>
                  <a:lnTo>
                    <a:pt x="600" y="436"/>
                  </a:lnTo>
                  <a:lnTo>
                    <a:pt x="630" y="460"/>
                  </a:lnTo>
                  <a:lnTo>
                    <a:pt x="656" y="484"/>
                  </a:lnTo>
                  <a:lnTo>
                    <a:pt x="666" y="496"/>
                  </a:lnTo>
                  <a:lnTo>
                    <a:pt x="676" y="506"/>
                  </a:lnTo>
                  <a:lnTo>
                    <a:pt x="676" y="506"/>
                  </a:lnTo>
                  <a:lnTo>
                    <a:pt x="690" y="528"/>
                  </a:lnTo>
                  <a:lnTo>
                    <a:pt x="702" y="548"/>
                  </a:lnTo>
                  <a:lnTo>
                    <a:pt x="712" y="568"/>
                  </a:lnTo>
                  <a:lnTo>
                    <a:pt x="716" y="578"/>
                  </a:lnTo>
                  <a:lnTo>
                    <a:pt x="718" y="590"/>
                  </a:lnTo>
                  <a:lnTo>
                    <a:pt x="720" y="602"/>
                  </a:lnTo>
                  <a:lnTo>
                    <a:pt x="718" y="612"/>
                  </a:lnTo>
                  <a:lnTo>
                    <a:pt x="716" y="626"/>
                  </a:lnTo>
                  <a:lnTo>
                    <a:pt x="710" y="638"/>
                  </a:lnTo>
                  <a:lnTo>
                    <a:pt x="704" y="652"/>
                  </a:lnTo>
                  <a:lnTo>
                    <a:pt x="694" y="668"/>
                  </a:lnTo>
                  <a:lnTo>
                    <a:pt x="682" y="684"/>
                  </a:lnTo>
                  <a:lnTo>
                    <a:pt x="668" y="702"/>
                  </a:lnTo>
                  <a:lnTo>
                    <a:pt x="668" y="702"/>
                  </a:lnTo>
                  <a:lnTo>
                    <a:pt x="652" y="720"/>
                  </a:lnTo>
                  <a:lnTo>
                    <a:pt x="632" y="736"/>
                  </a:lnTo>
                  <a:lnTo>
                    <a:pt x="608" y="750"/>
                  </a:lnTo>
                  <a:lnTo>
                    <a:pt x="584" y="764"/>
                  </a:lnTo>
                  <a:lnTo>
                    <a:pt x="558" y="776"/>
                  </a:lnTo>
                  <a:lnTo>
                    <a:pt x="530" y="788"/>
                  </a:lnTo>
                  <a:lnTo>
                    <a:pt x="502" y="796"/>
                  </a:lnTo>
                  <a:lnTo>
                    <a:pt x="472" y="806"/>
                  </a:lnTo>
                  <a:lnTo>
                    <a:pt x="442" y="812"/>
                  </a:lnTo>
                  <a:lnTo>
                    <a:pt x="412" y="818"/>
                  </a:lnTo>
                  <a:lnTo>
                    <a:pt x="382" y="820"/>
                  </a:lnTo>
                  <a:lnTo>
                    <a:pt x="354" y="824"/>
                  </a:lnTo>
                  <a:lnTo>
                    <a:pt x="324" y="824"/>
                  </a:lnTo>
                  <a:lnTo>
                    <a:pt x="298" y="822"/>
                  </a:lnTo>
                  <a:lnTo>
                    <a:pt x="270" y="820"/>
                  </a:lnTo>
                  <a:lnTo>
                    <a:pt x="246" y="816"/>
                  </a:lnTo>
                  <a:lnTo>
                    <a:pt x="246" y="816"/>
                  </a:lnTo>
                  <a:lnTo>
                    <a:pt x="222" y="810"/>
                  </a:lnTo>
                  <a:lnTo>
                    <a:pt x="200" y="802"/>
                  </a:lnTo>
                  <a:lnTo>
                    <a:pt x="178" y="792"/>
                  </a:lnTo>
                  <a:lnTo>
                    <a:pt x="156" y="780"/>
                  </a:lnTo>
                  <a:lnTo>
                    <a:pt x="136" y="766"/>
                  </a:lnTo>
                  <a:lnTo>
                    <a:pt x="116" y="750"/>
                  </a:lnTo>
                  <a:lnTo>
                    <a:pt x="98" y="734"/>
                  </a:lnTo>
                  <a:lnTo>
                    <a:pt x="80" y="716"/>
                  </a:lnTo>
                  <a:lnTo>
                    <a:pt x="64" y="696"/>
                  </a:lnTo>
                  <a:lnTo>
                    <a:pt x="50" y="676"/>
                  </a:lnTo>
                  <a:lnTo>
                    <a:pt x="38" y="652"/>
                  </a:lnTo>
                  <a:lnTo>
                    <a:pt x="26" y="630"/>
                  </a:lnTo>
                  <a:lnTo>
                    <a:pt x="16" y="606"/>
                  </a:lnTo>
                  <a:lnTo>
                    <a:pt x="10" y="580"/>
                  </a:lnTo>
                  <a:lnTo>
                    <a:pt x="4" y="554"/>
                  </a:lnTo>
                  <a:lnTo>
                    <a:pt x="2" y="528"/>
                  </a:lnTo>
                  <a:lnTo>
                    <a:pt x="2" y="528"/>
                  </a:lnTo>
                  <a:lnTo>
                    <a:pt x="0" y="502"/>
                  </a:lnTo>
                  <a:lnTo>
                    <a:pt x="0" y="478"/>
                  </a:lnTo>
                  <a:lnTo>
                    <a:pt x="2" y="456"/>
                  </a:lnTo>
                  <a:lnTo>
                    <a:pt x="6" y="438"/>
                  </a:lnTo>
                  <a:lnTo>
                    <a:pt x="10" y="420"/>
                  </a:lnTo>
                  <a:lnTo>
                    <a:pt x="14" y="404"/>
                  </a:lnTo>
                  <a:lnTo>
                    <a:pt x="24" y="378"/>
                  </a:lnTo>
                  <a:lnTo>
                    <a:pt x="36" y="356"/>
                  </a:lnTo>
                  <a:lnTo>
                    <a:pt x="46" y="338"/>
                  </a:lnTo>
                  <a:lnTo>
                    <a:pt x="52" y="324"/>
                  </a:lnTo>
                  <a:lnTo>
                    <a:pt x="54" y="318"/>
                  </a:lnTo>
                  <a:lnTo>
                    <a:pt x="56" y="310"/>
                  </a:lnTo>
                  <a:lnTo>
                    <a:pt x="56" y="310"/>
                  </a:lnTo>
                  <a:close/>
                </a:path>
              </a:pathLst>
            </a:custGeom>
            <a:solidFill>
              <a:srgbClr val="FFF8E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Freeform 16"/>
            <p:cNvSpPr>
              <a:spLocks/>
            </p:cNvSpPr>
            <p:nvPr/>
          </p:nvSpPr>
          <p:spPr bwMode="auto">
            <a:xfrm>
              <a:off x="2742" y="1674"/>
              <a:ext cx="702" cy="806"/>
            </a:xfrm>
            <a:custGeom>
              <a:avLst/>
              <a:gdLst>
                <a:gd name="T0" fmla="*/ 54 w 702"/>
                <a:gd name="T1" fmla="*/ 304 h 806"/>
                <a:gd name="T2" fmla="*/ 54 w 702"/>
                <a:gd name="T3" fmla="*/ 260 h 806"/>
                <a:gd name="T4" fmla="*/ 58 w 702"/>
                <a:gd name="T5" fmla="*/ 208 h 806"/>
                <a:gd name="T6" fmla="*/ 70 w 702"/>
                <a:gd name="T7" fmla="*/ 168 h 806"/>
                <a:gd name="T8" fmla="*/ 88 w 702"/>
                <a:gd name="T9" fmla="*/ 128 h 806"/>
                <a:gd name="T10" fmla="*/ 116 w 702"/>
                <a:gd name="T11" fmla="*/ 90 h 806"/>
                <a:gd name="T12" fmla="*/ 154 w 702"/>
                <a:gd name="T13" fmla="*/ 58 h 806"/>
                <a:gd name="T14" fmla="*/ 180 w 702"/>
                <a:gd name="T15" fmla="*/ 44 h 806"/>
                <a:gd name="T16" fmla="*/ 202 w 702"/>
                <a:gd name="T17" fmla="*/ 30 h 806"/>
                <a:gd name="T18" fmla="*/ 242 w 702"/>
                <a:gd name="T19" fmla="*/ 12 h 806"/>
                <a:gd name="T20" fmla="*/ 278 w 702"/>
                <a:gd name="T21" fmla="*/ 4 h 806"/>
                <a:gd name="T22" fmla="*/ 320 w 702"/>
                <a:gd name="T23" fmla="*/ 0 h 806"/>
                <a:gd name="T24" fmla="*/ 364 w 702"/>
                <a:gd name="T25" fmla="*/ 8 h 806"/>
                <a:gd name="T26" fmla="*/ 412 w 702"/>
                <a:gd name="T27" fmla="*/ 28 h 806"/>
                <a:gd name="T28" fmla="*/ 438 w 702"/>
                <a:gd name="T29" fmla="*/ 44 h 806"/>
                <a:gd name="T30" fmla="*/ 478 w 702"/>
                <a:gd name="T31" fmla="*/ 84 h 806"/>
                <a:gd name="T32" fmla="*/ 504 w 702"/>
                <a:gd name="T33" fmla="*/ 128 h 806"/>
                <a:gd name="T34" fmla="*/ 518 w 702"/>
                <a:gd name="T35" fmla="*/ 174 h 806"/>
                <a:gd name="T36" fmla="*/ 522 w 702"/>
                <a:gd name="T37" fmla="*/ 220 h 806"/>
                <a:gd name="T38" fmla="*/ 520 w 702"/>
                <a:gd name="T39" fmla="*/ 262 h 806"/>
                <a:gd name="T40" fmla="*/ 504 w 702"/>
                <a:gd name="T41" fmla="*/ 324 h 806"/>
                <a:gd name="T42" fmla="*/ 496 w 702"/>
                <a:gd name="T43" fmla="*/ 340 h 806"/>
                <a:gd name="T44" fmla="*/ 496 w 702"/>
                <a:gd name="T45" fmla="*/ 350 h 806"/>
                <a:gd name="T46" fmla="*/ 508 w 702"/>
                <a:gd name="T47" fmla="*/ 364 h 806"/>
                <a:gd name="T48" fmla="*/ 556 w 702"/>
                <a:gd name="T49" fmla="*/ 404 h 806"/>
                <a:gd name="T50" fmla="*/ 614 w 702"/>
                <a:gd name="T51" fmla="*/ 450 h 806"/>
                <a:gd name="T52" fmla="*/ 650 w 702"/>
                <a:gd name="T53" fmla="*/ 484 h 806"/>
                <a:gd name="T54" fmla="*/ 658 w 702"/>
                <a:gd name="T55" fmla="*/ 496 h 806"/>
                <a:gd name="T56" fmla="*/ 684 w 702"/>
                <a:gd name="T57" fmla="*/ 536 h 806"/>
                <a:gd name="T58" fmla="*/ 698 w 702"/>
                <a:gd name="T59" fmla="*/ 566 h 806"/>
                <a:gd name="T60" fmla="*/ 702 w 702"/>
                <a:gd name="T61" fmla="*/ 588 h 806"/>
                <a:gd name="T62" fmla="*/ 698 w 702"/>
                <a:gd name="T63" fmla="*/ 612 h 806"/>
                <a:gd name="T64" fmla="*/ 686 w 702"/>
                <a:gd name="T65" fmla="*/ 640 h 806"/>
                <a:gd name="T66" fmla="*/ 666 w 702"/>
                <a:gd name="T67" fmla="*/ 670 h 806"/>
                <a:gd name="T68" fmla="*/ 652 w 702"/>
                <a:gd name="T69" fmla="*/ 686 h 806"/>
                <a:gd name="T70" fmla="*/ 616 w 702"/>
                <a:gd name="T71" fmla="*/ 720 h 806"/>
                <a:gd name="T72" fmla="*/ 570 w 702"/>
                <a:gd name="T73" fmla="*/ 748 h 806"/>
                <a:gd name="T74" fmla="*/ 518 w 702"/>
                <a:gd name="T75" fmla="*/ 770 h 806"/>
                <a:gd name="T76" fmla="*/ 460 w 702"/>
                <a:gd name="T77" fmla="*/ 788 h 806"/>
                <a:gd name="T78" fmla="*/ 402 w 702"/>
                <a:gd name="T79" fmla="*/ 800 h 806"/>
                <a:gd name="T80" fmla="*/ 344 w 702"/>
                <a:gd name="T81" fmla="*/ 806 h 806"/>
                <a:gd name="T82" fmla="*/ 290 w 702"/>
                <a:gd name="T83" fmla="*/ 806 h 806"/>
                <a:gd name="T84" fmla="*/ 240 w 702"/>
                <a:gd name="T85" fmla="*/ 798 h 806"/>
                <a:gd name="T86" fmla="*/ 216 w 702"/>
                <a:gd name="T87" fmla="*/ 792 h 806"/>
                <a:gd name="T88" fmla="*/ 172 w 702"/>
                <a:gd name="T89" fmla="*/ 774 h 806"/>
                <a:gd name="T90" fmla="*/ 132 w 702"/>
                <a:gd name="T91" fmla="*/ 750 h 806"/>
                <a:gd name="T92" fmla="*/ 94 w 702"/>
                <a:gd name="T93" fmla="*/ 718 h 806"/>
                <a:gd name="T94" fmla="*/ 62 w 702"/>
                <a:gd name="T95" fmla="*/ 682 h 806"/>
                <a:gd name="T96" fmla="*/ 36 w 702"/>
                <a:gd name="T97" fmla="*/ 638 h 806"/>
                <a:gd name="T98" fmla="*/ 16 w 702"/>
                <a:gd name="T99" fmla="*/ 592 h 806"/>
                <a:gd name="T100" fmla="*/ 4 w 702"/>
                <a:gd name="T101" fmla="*/ 542 h 806"/>
                <a:gd name="T102" fmla="*/ 0 w 702"/>
                <a:gd name="T103" fmla="*/ 516 h 806"/>
                <a:gd name="T104" fmla="*/ 0 w 702"/>
                <a:gd name="T105" fmla="*/ 468 h 806"/>
                <a:gd name="T106" fmla="*/ 4 w 702"/>
                <a:gd name="T107" fmla="*/ 428 h 806"/>
                <a:gd name="T108" fmla="*/ 24 w 702"/>
                <a:gd name="T109" fmla="*/ 370 h 806"/>
                <a:gd name="T110" fmla="*/ 44 w 702"/>
                <a:gd name="T111" fmla="*/ 332 h 806"/>
                <a:gd name="T112" fmla="*/ 54 w 702"/>
                <a:gd name="T113" fmla="*/ 310 h 806"/>
                <a:gd name="T114" fmla="*/ 54 w 702"/>
                <a:gd name="T115" fmla="*/ 304 h 8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702" h="806">
                  <a:moveTo>
                    <a:pt x="54" y="304"/>
                  </a:moveTo>
                  <a:lnTo>
                    <a:pt x="54" y="304"/>
                  </a:lnTo>
                  <a:lnTo>
                    <a:pt x="54" y="288"/>
                  </a:lnTo>
                  <a:lnTo>
                    <a:pt x="54" y="260"/>
                  </a:lnTo>
                  <a:lnTo>
                    <a:pt x="56" y="226"/>
                  </a:lnTo>
                  <a:lnTo>
                    <a:pt x="58" y="208"/>
                  </a:lnTo>
                  <a:lnTo>
                    <a:pt x="64" y="188"/>
                  </a:lnTo>
                  <a:lnTo>
                    <a:pt x="70" y="168"/>
                  </a:lnTo>
                  <a:lnTo>
                    <a:pt x="78" y="148"/>
                  </a:lnTo>
                  <a:lnTo>
                    <a:pt x="88" y="128"/>
                  </a:lnTo>
                  <a:lnTo>
                    <a:pt x="100" y="110"/>
                  </a:lnTo>
                  <a:lnTo>
                    <a:pt x="116" y="90"/>
                  </a:lnTo>
                  <a:lnTo>
                    <a:pt x="134" y="74"/>
                  </a:lnTo>
                  <a:lnTo>
                    <a:pt x="154" y="58"/>
                  </a:lnTo>
                  <a:lnTo>
                    <a:pt x="180" y="44"/>
                  </a:lnTo>
                  <a:lnTo>
                    <a:pt x="180" y="44"/>
                  </a:lnTo>
                  <a:lnTo>
                    <a:pt x="186" y="40"/>
                  </a:lnTo>
                  <a:lnTo>
                    <a:pt x="202" y="30"/>
                  </a:lnTo>
                  <a:lnTo>
                    <a:pt x="226" y="18"/>
                  </a:lnTo>
                  <a:lnTo>
                    <a:pt x="242" y="12"/>
                  </a:lnTo>
                  <a:lnTo>
                    <a:pt x="260" y="8"/>
                  </a:lnTo>
                  <a:lnTo>
                    <a:pt x="278" y="4"/>
                  </a:lnTo>
                  <a:lnTo>
                    <a:pt x="298" y="0"/>
                  </a:lnTo>
                  <a:lnTo>
                    <a:pt x="320" y="0"/>
                  </a:lnTo>
                  <a:lnTo>
                    <a:pt x="342" y="2"/>
                  </a:lnTo>
                  <a:lnTo>
                    <a:pt x="364" y="8"/>
                  </a:lnTo>
                  <a:lnTo>
                    <a:pt x="388" y="16"/>
                  </a:lnTo>
                  <a:lnTo>
                    <a:pt x="412" y="28"/>
                  </a:lnTo>
                  <a:lnTo>
                    <a:pt x="438" y="44"/>
                  </a:lnTo>
                  <a:lnTo>
                    <a:pt x="438" y="44"/>
                  </a:lnTo>
                  <a:lnTo>
                    <a:pt x="460" y="62"/>
                  </a:lnTo>
                  <a:lnTo>
                    <a:pt x="478" y="84"/>
                  </a:lnTo>
                  <a:lnTo>
                    <a:pt x="492" y="104"/>
                  </a:lnTo>
                  <a:lnTo>
                    <a:pt x="504" y="128"/>
                  </a:lnTo>
                  <a:lnTo>
                    <a:pt x="512" y="150"/>
                  </a:lnTo>
                  <a:lnTo>
                    <a:pt x="518" y="174"/>
                  </a:lnTo>
                  <a:lnTo>
                    <a:pt x="522" y="196"/>
                  </a:lnTo>
                  <a:lnTo>
                    <a:pt x="522" y="220"/>
                  </a:lnTo>
                  <a:lnTo>
                    <a:pt x="522" y="242"/>
                  </a:lnTo>
                  <a:lnTo>
                    <a:pt x="520" y="262"/>
                  </a:lnTo>
                  <a:lnTo>
                    <a:pt x="512" y="298"/>
                  </a:lnTo>
                  <a:lnTo>
                    <a:pt x="504" y="324"/>
                  </a:lnTo>
                  <a:lnTo>
                    <a:pt x="496" y="340"/>
                  </a:lnTo>
                  <a:lnTo>
                    <a:pt x="496" y="340"/>
                  </a:lnTo>
                  <a:lnTo>
                    <a:pt x="494" y="344"/>
                  </a:lnTo>
                  <a:lnTo>
                    <a:pt x="496" y="350"/>
                  </a:lnTo>
                  <a:lnTo>
                    <a:pt x="502" y="356"/>
                  </a:lnTo>
                  <a:lnTo>
                    <a:pt x="508" y="364"/>
                  </a:lnTo>
                  <a:lnTo>
                    <a:pt x="530" y="384"/>
                  </a:lnTo>
                  <a:lnTo>
                    <a:pt x="556" y="404"/>
                  </a:lnTo>
                  <a:lnTo>
                    <a:pt x="586" y="428"/>
                  </a:lnTo>
                  <a:lnTo>
                    <a:pt x="614" y="450"/>
                  </a:lnTo>
                  <a:lnTo>
                    <a:pt x="640" y="474"/>
                  </a:lnTo>
                  <a:lnTo>
                    <a:pt x="650" y="484"/>
                  </a:lnTo>
                  <a:lnTo>
                    <a:pt x="658" y="496"/>
                  </a:lnTo>
                  <a:lnTo>
                    <a:pt x="658" y="496"/>
                  </a:lnTo>
                  <a:lnTo>
                    <a:pt x="672" y="516"/>
                  </a:lnTo>
                  <a:lnTo>
                    <a:pt x="684" y="536"/>
                  </a:lnTo>
                  <a:lnTo>
                    <a:pt x="694" y="556"/>
                  </a:lnTo>
                  <a:lnTo>
                    <a:pt x="698" y="566"/>
                  </a:lnTo>
                  <a:lnTo>
                    <a:pt x="700" y="578"/>
                  </a:lnTo>
                  <a:lnTo>
                    <a:pt x="702" y="588"/>
                  </a:lnTo>
                  <a:lnTo>
                    <a:pt x="700" y="600"/>
                  </a:lnTo>
                  <a:lnTo>
                    <a:pt x="698" y="612"/>
                  </a:lnTo>
                  <a:lnTo>
                    <a:pt x="692" y="626"/>
                  </a:lnTo>
                  <a:lnTo>
                    <a:pt x="686" y="640"/>
                  </a:lnTo>
                  <a:lnTo>
                    <a:pt x="678" y="654"/>
                  </a:lnTo>
                  <a:lnTo>
                    <a:pt x="666" y="670"/>
                  </a:lnTo>
                  <a:lnTo>
                    <a:pt x="652" y="686"/>
                  </a:lnTo>
                  <a:lnTo>
                    <a:pt x="652" y="686"/>
                  </a:lnTo>
                  <a:lnTo>
                    <a:pt x="634" y="704"/>
                  </a:lnTo>
                  <a:lnTo>
                    <a:pt x="616" y="720"/>
                  </a:lnTo>
                  <a:lnTo>
                    <a:pt x="594" y="734"/>
                  </a:lnTo>
                  <a:lnTo>
                    <a:pt x="570" y="748"/>
                  </a:lnTo>
                  <a:lnTo>
                    <a:pt x="544" y="760"/>
                  </a:lnTo>
                  <a:lnTo>
                    <a:pt x="518" y="770"/>
                  </a:lnTo>
                  <a:lnTo>
                    <a:pt x="490" y="780"/>
                  </a:lnTo>
                  <a:lnTo>
                    <a:pt x="460" y="788"/>
                  </a:lnTo>
                  <a:lnTo>
                    <a:pt x="432" y="794"/>
                  </a:lnTo>
                  <a:lnTo>
                    <a:pt x="402" y="800"/>
                  </a:lnTo>
                  <a:lnTo>
                    <a:pt x="372" y="804"/>
                  </a:lnTo>
                  <a:lnTo>
                    <a:pt x="344" y="806"/>
                  </a:lnTo>
                  <a:lnTo>
                    <a:pt x="316" y="806"/>
                  </a:lnTo>
                  <a:lnTo>
                    <a:pt x="290" y="806"/>
                  </a:lnTo>
                  <a:lnTo>
                    <a:pt x="264" y="802"/>
                  </a:lnTo>
                  <a:lnTo>
                    <a:pt x="240" y="798"/>
                  </a:lnTo>
                  <a:lnTo>
                    <a:pt x="240" y="798"/>
                  </a:lnTo>
                  <a:lnTo>
                    <a:pt x="216" y="792"/>
                  </a:lnTo>
                  <a:lnTo>
                    <a:pt x="194" y="784"/>
                  </a:lnTo>
                  <a:lnTo>
                    <a:pt x="172" y="774"/>
                  </a:lnTo>
                  <a:lnTo>
                    <a:pt x="152" y="764"/>
                  </a:lnTo>
                  <a:lnTo>
                    <a:pt x="132" y="750"/>
                  </a:lnTo>
                  <a:lnTo>
                    <a:pt x="112" y="734"/>
                  </a:lnTo>
                  <a:lnTo>
                    <a:pt x="94" y="718"/>
                  </a:lnTo>
                  <a:lnTo>
                    <a:pt x="78" y="700"/>
                  </a:lnTo>
                  <a:lnTo>
                    <a:pt x="62" y="682"/>
                  </a:lnTo>
                  <a:lnTo>
                    <a:pt x="48" y="660"/>
                  </a:lnTo>
                  <a:lnTo>
                    <a:pt x="36" y="638"/>
                  </a:lnTo>
                  <a:lnTo>
                    <a:pt x="24" y="616"/>
                  </a:lnTo>
                  <a:lnTo>
                    <a:pt x="16" y="592"/>
                  </a:lnTo>
                  <a:lnTo>
                    <a:pt x="8" y="568"/>
                  </a:lnTo>
                  <a:lnTo>
                    <a:pt x="4" y="542"/>
                  </a:lnTo>
                  <a:lnTo>
                    <a:pt x="0" y="516"/>
                  </a:lnTo>
                  <a:lnTo>
                    <a:pt x="0" y="516"/>
                  </a:lnTo>
                  <a:lnTo>
                    <a:pt x="0" y="492"/>
                  </a:lnTo>
                  <a:lnTo>
                    <a:pt x="0" y="468"/>
                  </a:lnTo>
                  <a:lnTo>
                    <a:pt x="2" y="448"/>
                  </a:lnTo>
                  <a:lnTo>
                    <a:pt x="4" y="428"/>
                  </a:lnTo>
                  <a:lnTo>
                    <a:pt x="14" y="396"/>
                  </a:lnTo>
                  <a:lnTo>
                    <a:pt x="24" y="370"/>
                  </a:lnTo>
                  <a:lnTo>
                    <a:pt x="34" y="348"/>
                  </a:lnTo>
                  <a:lnTo>
                    <a:pt x="44" y="332"/>
                  </a:lnTo>
                  <a:lnTo>
                    <a:pt x="52" y="318"/>
                  </a:lnTo>
                  <a:lnTo>
                    <a:pt x="54" y="310"/>
                  </a:lnTo>
                  <a:lnTo>
                    <a:pt x="54" y="304"/>
                  </a:lnTo>
                  <a:lnTo>
                    <a:pt x="54" y="304"/>
                  </a:lnTo>
                  <a:close/>
                </a:path>
              </a:pathLst>
            </a:custGeom>
            <a:solidFill>
              <a:srgbClr val="FFF5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17"/>
            <p:cNvSpPr>
              <a:spLocks/>
            </p:cNvSpPr>
            <p:nvPr/>
          </p:nvSpPr>
          <p:spPr bwMode="auto">
            <a:xfrm>
              <a:off x="2750" y="1684"/>
              <a:ext cx="684" cy="786"/>
            </a:xfrm>
            <a:custGeom>
              <a:avLst/>
              <a:gdLst>
                <a:gd name="T0" fmla="*/ 54 w 684"/>
                <a:gd name="T1" fmla="*/ 296 h 786"/>
                <a:gd name="T2" fmla="*/ 54 w 684"/>
                <a:gd name="T3" fmla="*/ 254 h 786"/>
                <a:gd name="T4" fmla="*/ 58 w 684"/>
                <a:gd name="T5" fmla="*/ 202 h 786"/>
                <a:gd name="T6" fmla="*/ 68 w 684"/>
                <a:gd name="T7" fmla="*/ 164 h 786"/>
                <a:gd name="T8" fmla="*/ 86 w 684"/>
                <a:gd name="T9" fmla="*/ 124 h 786"/>
                <a:gd name="T10" fmla="*/ 114 w 684"/>
                <a:gd name="T11" fmla="*/ 88 h 786"/>
                <a:gd name="T12" fmla="*/ 152 w 684"/>
                <a:gd name="T13" fmla="*/ 56 h 786"/>
                <a:gd name="T14" fmla="*/ 176 w 684"/>
                <a:gd name="T15" fmla="*/ 42 h 786"/>
                <a:gd name="T16" fmla="*/ 198 w 684"/>
                <a:gd name="T17" fmla="*/ 28 h 786"/>
                <a:gd name="T18" fmla="*/ 238 w 684"/>
                <a:gd name="T19" fmla="*/ 10 h 786"/>
                <a:gd name="T20" fmla="*/ 272 w 684"/>
                <a:gd name="T21" fmla="*/ 2 h 786"/>
                <a:gd name="T22" fmla="*/ 312 w 684"/>
                <a:gd name="T23" fmla="*/ 0 h 786"/>
                <a:gd name="T24" fmla="*/ 358 w 684"/>
                <a:gd name="T25" fmla="*/ 6 h 786"/>
                <a:gd name="T26" fmla="*/ 404 w 684"/>
                <a:gd name="T27" fmla="*/ 26 h 786"/>
                <a:gd name="T28" fmla="*/ 428 w 684"/>
                <a:gd name="T29" fmla="*/ 42 h 786"/>
                <a:gd name="T30" fmla="*/ 468 w 684"/>
                <a:gd name="T31" fmla="*/ 80 h 786"/>
                <a:gd name="T32" fmla="*/ 494 w 684"/>
                <a:gd name="T33" fmla="*/ 124 h 786"/>
                <a:gd name="T34" fmla="*/ 506 w 684"/>
                <a:gd name="T35" fmla="*/ 168 h 786"/>
                <a:gd name="T36" fmla="*/ 510 w 684"/>
                <a:gd name="T37" fmla="*/ 214 h 786"/>
                <a:gd name="T38" fmla="*/ 508 w 684"/>
                <a:gd name="T39" fmla="*/ 254 h 786"/>
                <a:gd name="T40" fmla="*/ 492 w 684"/>
                <a:gd name="T41" fmla="*/ 316 h 786"/>
                <a:gd name="T42" fmla="*/ 486 w 684"/>
                <a:gd name="T43" fmla="*/ 330 h 786"/>
                <a:gd name="T44" fmla="*/ 486 w 684"/>
                <a:gd name="T45" fmla="*/ 340 h 786"/>
                <a:gd name="T46" fmla="*/ 498 w 684"/>
                <a:gd name="T47" fmla="*/ 356 h 786"/>
                <a:gd name="T48" fmla="*/ 544 w 684"/>
                <a:gd name="T49" fmla="*/ 394 h 786"/>
                <a:gd name="T50" fmla="*/ 600 w 684"/>
                <a:gd name="T51" fmla="*/ 438 h 786"/>
                <a:gd name="T52" fmla="*/ 636 w 684"/>
                <a:gd name="T53" fmla="*/ 472 h 786"/>
                <a:gd name="T54" fmla="*/ 644 w 684"/>
                <a:gd name="T55" fmla="*/ 484 h 786"/>
                <a:gd name="T56" fmla="*/ 670 w 684"/>
                <a:gd name="T57" fmla="*/ 522 h 786"/>
                <a:gd name="T58" fmla="*/ 682 w 684"/>
                <a:gd name="T59" fmla="*/ 552 h 786"/>
                <a:gd name="T60" fmla="*/ 684 w 684"/>
                <a:gd name="T61" fmla="*/ 574 h 786"/>
                <a:gd name="T62" fmla="*/ 682 w 684"/>
                <a:gd name="T63" fmla="*/ 598 h 786"/>
                <a:gd name="T64" fmla="*/ 670 w 684"/>
                <a:gd name="T65" fmla="*/ 624 h 786"/>
                <a:gd name="T66" fmla="*/ 650 w 684"/>
                <a:gd name="T67" fmla="*/ 654 h 786"/>
                <a:gd name="T68" fmla="*/ 636 w 684"/>
                <a:gd name="T69" fmla="*/ 670 h 786"/>
                <a:gd name="T70" fmla="*/ 602 w 684"/>
                <a:gd name="T71" fmla="*/ 702 h 786"/>
                <a:gd name="T72" fmla="*/ 556 w 684"/>
                <a:gd name="T73" fmla="*/ 730 h 786"/>
                <a:gd name="T74" fmla="*/ 506 w 684"/>
                <a:gd name="T75" fmla="*/ 752 h 786"/>
                <a:gd name="T76" fmla="*/ 450 w 684"/>
                <a:gd name="T77" fmla="*/ 768 h 786"/>
                <a:gd name="T78" fmla="*/ 394 w 684"/>
                <a:gd name="T79" fmla="*/ 780 h 786"/>
                <a:gd name="T80" fmla="*/ 338 w 684"/>
                <a:gd name="T81" fmla="*/ 786 h 786"/>
                <a:gd name="T82" fmla="*/ 284 w 684"/>
                <a:gd name="T83" fmla="*/ 786 h 786"/>
                <a:gd name="T84" fmla="*/ 236 w 684"/>
                <a:gd name="T85" fmla="*/ 778 h 786"/>
                <a:gd name="T86" fmla="*/ 212 w 684"/>
                <a:gd name="T87" fmla="*/ 774 h 786"/>
                <a:gd name="T88" fmla="*/ 170 w 684"/>
                <a:gd name="T89" fmla="*/ 756 h 786"/>
                <a:gd name="T90" fmla="*/ 130 w 684"/>
                <a:gd name="T91" fmla="*/ 732 h 786"/>
                <a:gd name="T92" fmla="*/ 94 w 684"/>
                <a:gd name="T93" fmla="*/ 700 h 786"/>
                <a:gd name="T94" fmla="*/ 62 w 684"/>
                <a:gd name="T95" fmla="*/ 664 h 786"/>
                <a:gd name="T96" fmla="*/ 36 w 684"/>
                <a:gd name="T97" fmla="*/ 624 h 786"/>
                <a:gd name="T98" fmla="*/ 16 w 684"/>
                <a:gd name="T99" fmla="*/ 578 h 786"/>
                <a:gd name="T100" fmla="*/ 4 w 684"/>
                <a:gd name="T101" fmla="*/ 528 h 786"/>
                <a:gd name="T102" fmla="*/ 2 w 684"/>
                <a:gd name="T103" fmla="*/ 504 h 786"/>
                <a:gd name="T104" fmla="*/ 2 w 684"/>
                <a:gd name="T105" fmla="*/ 456 h 786"/>
                <a:gd name="T106" fmla="*/ 6 w 684"/>
                <a:gd name="T107" fmla="*/ 418 h 786"/>
                <a:gd name="T108" fmla="*/ 24 w 684"/>
                <a:gd name="T109" fmla="*/ 360 h 786"/>
                <a:gd name="T110" fmla="*/ 44 w 684"/>
                <a:gd name="T111" fmla="*/ 322 h 786"/>
                <a:gd name="T112" fmla="*/ 54 w 684"/>
                <a:gd name="T113" fmla="*/ 302 h 786"/>
                <a:gd name="T114" fmla="*/ 54 w 684"/>
                <a:gd name="T115" fmla="*/ 296 h 7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684" h="786">
                  <a:moveTo>
                    <a:pt x="54" y="296"/>
                  </a:moveTo>
                  <a:lnTo>
                    <a:pt x="54" y="296"/>
                  </a:lnTo>
                  <a:lnTo>
                    <a:pt x="54" y="280"/>
                  </a:lnTo>
                  <a:lnTo>
                    <a:pt x="54" y="254"/>
                  </a:lnTo>
                  <a:lnTo>
                    <a:pt x="56" y="220"/>
                  </a:lnTo>
                  <a:lnTo>
                    <a:pt x="58" y="202"/>
                  </a:lnTo>
                  <a:lnTo>
                    <a:pt x="64" y="182"/>
                  </a:lnTo>
                  <a:lnTo>
                    <a:pt x="68" y="164"/>
                  </a:lnTo>
                  <a:lnTo>
                    <a:pt x="76" y="144"/>
                  </a:lnTo>
                  <a:lnTo>
                    <a:pt x="86" y="124"/>
                  </a:lnTo>
                  <a:lnTo>
                    <a:pt x="98" y="106"/>
                  </a:lnTo>
                  <a:lnTo>
                    <a:pt x="114" y="88"/>
                  </a:lnTo>
                  <a:lnTo>
                    <a:pt x="132" y="70"/>
                  </a:lnTo>
                  <a:lnTo>
                    <a:pt x="152" y="56"/>
                  </a:lnTo>
                  <a:lnTo>
                    <a:pt x="176" y="42"/>
                  </a:lnTo>
                  <a:lnTo>
                    <a:pt x="176" y="42"/>
                  </a:lnTo>
                  <a:lnTo>
                    <a:pt x="182" y="38"/>
                  </a:lnTo>
                  <a:lnTo>
                    <a:pt x="198" y="28"/>
                  </a:lnTo>
                  <a:lnTo>
                    <a:pt x="222" y="16"/>
                  </a:lnTo>
                  <a:lnTo>
                    <a:pt x="238" y="10"/>
                  </a:lnTo>
                  <a:lnTo>
                    <a:pt x="254" y="6"/>
                  </a:lnTo>
                  <a:lnTo>
                    <a:pt x="272" y="2"/>
                  </a:lnTo>
                  <a:lnTo>
                    <a:pt x="292" y="0"/>
                  </a:lnTo>
                  <a:lnTo>
                    <a:pt x="312" y="0"/>
                  </a:lnTo>
                  <a:lnTo>
                    <a:pt x="334" y="2"/>
                  </a:lnTo>
                  <a:lnTo>
                    <a:pt x="358" y="6"/>
                  </a:lnTo>
                  <a:lnTo>
                    <a:pt x="380" y="14"/>
                  </a:lnTo>
                  <a:lnTo>
                    <a:pt x="404" y="26"/>
                  </a:lnTo>
                  <a:lnTo>
                    <a:pt x="428" y="42"/>
                  </a:lnTo>
                  <a:lnTo>
                    <a:pt x="428" y="42"/>
                  </a:lnTo>
                  <a:lnTo>
                    <a:pt x="450" y="60"/>
                  </a:lnTo>
                  <a:lnTo>
                    <a:pt x="468" y="80"/>
                  </a:lnTo>
                  <a:lnTo>
                    <a:pt x="482" y="102"/>
                  </a:lnTo>
                  <a:lnTo>
                    <a:pt x="494" y="124"/>
                  </a:lnTo>
                  <a:lnTo>
                    <a:pt x="502" y="146"/>
                  </a:lnTo>
                  <a:lnTo>
                    <a:pt x="506" y="168"/>
                  </a:lnTo>
                  <a:lnTo>
                    <a:pt x="510" y="192"/>
                  </a:lnTo>
                  <a:lnTo>
                    <a:pt x="510" y="214"/>
                  </a:lnTo>
                  <a:lnTo>
                    <a:pt x="510" y="234"/>
                  </a:lnTo>
                  <a:lnTo>
                    <a:pt x="508" y="254"/>
                  </a:lnTo>
                  <a:lnTo>
                    <a:pt x="502" y="290"/>
                  </a:lnTo>
                  <a:lnTo>
                    <a:pt x="492" y="316"/>
                  </a:lnTo>
                  <a:lnTo>
                    <a:pt x="486" y="330"/>
                  </a:lnTo>
                  <a:lnTo>
                    <a:pt x="486" y="330"/>
                  </a:lnTo>
                  <a:lnTo>
                    <a:pt x="484" y="334"/>
                  </a:lnTo>
                  <a:lnTo>
                    <a:pt x="486" y="340"/>
                  </a:lnTo>
                  <a:lnTo>
                    <a:pt x="490" y="348"/>
                  </a:lnTo>
                  <a:lnTo>
                    <a:pt x="498" y="356"/>
                  </a:lnTo>
                  <a:lnTo>
                    <a:pt x="518" y="374"/>
                  </a:lnTo>
                  <a:lnTo>
                    <a:pt x="544" y="394"/>
                  </a:lnTo>
                  <a:lnTo>
                    <a:pt x="572" y="416"/>
                  </a:lnTo>
                  <a:lnTo>
                    <a:pt x="600" y="438"/>
                  </a:lnTo>
                  <a:lnTo>
                    <a:pt x="626" y="462"/>
                  </a:lnTo>
                  <a:lnTo>
                    <a:pt x="636" y="472"/>
                  </a:lnTo>
                  <a:lnTo>
                    <a:pt x="644" y="484"/>
                  </a:lnTo>
                  <a:lnTo>
                    <a:pt x="644" y="484"/>
                  </a:lnTo>
                  <a:lnTo>
                    <a:pt x="656" y="504"/>
                  </a:lnTo>
                  <a:lnTo>
                    <a:pt x="670" y="522"/>
                  </a:lnTo>
                  <a:lnTo>
                    <a:pt x="678" y="542"/>
                  </a:lnTo>
                  <a:lnTo>
                    <a:pt x="682" y="552"/>
                  </a:lnTo>
                  <a:lnTo>
                    <a:pt x="684" y="562"/>
                  </a:lnTo>
                  <a:lnTo>
                    <a:pt x="684" y="574"/>
                  </a:lnTo>
                  <a:lnTo>
                    <a:pt x="684" y="586"/>
                  </a:lnTo>
                  <a:lnTo>
                    <a:pt x="682" y="598"/>
                  </a:lnTo>
                  <a:lnTo>
                    <a:pt x="678" y="610"/>
                  </a:lnTo>
                  <a:lnTo>
                    <a:pt x="670" y="624"/>
                  </a:lnTo>
                  <a:lnTo>
                    <a:pt x="662" y="638"/>
                  </a:lnTo>
                  <a:lnTo>
                    <a:pt x="650" y="654"/>
                  </a:lnTo>
                  <a:lnTo>
                    <a:pt x="636" y="670"/>
                  </a:lnTo>
                  <a:lnTo>
                    <a:pt x="636" y="670"/>
                  </a:lnTo>
                  <a:lnTo>
                    <a:pt x="620" y="686"/>
                  </a:lnTo>
                  <a:lnTo>
                    <a:pt x="602" y="702"/>
                  </a:lnTo>
                  <a:lnTo>
                    <a:pt x="580" y="716"/>
                  </a:lnTo>
                  <a:lnTo>
                    <a:pt x="556" y="730"/>
                  </a:lnTo>
                  <a:lnTo>
                    <a:pt x="532" y="742"/>
                  </a:lnTo>
                  <a:lnTo>
                    <a:pt x="506" y="752"/>
                  </a:lnTo>
                  <a:lnTo>
                    <a:pt x="478" y="760"/>
                  </a:lnTo>
                  <a:lnTo>
                    <a:pt x="450" y="768"/>
                  </a:lnTo>
                  <a:lnTo>
                    <a:pt x="422" y="774"/>
                  </a:lnTo>
                  <a:lnTo>
                    <a:pt x="394" y="780"/>
                  </a:lnTo>
                  <a:lnTo>
                    <a:pt x="366" y="784"/>
                  </a:lnTo>
                  <a:lnTo>
                    <a:pt x="338" y="786"/>
                  </a:lnTo>
                  <a:lnTo>
                    <a:pt x="310" y="786"/>
                  </a:lnTo>
                  <a:lnTo>
                    <a:pt x="284" y="786"/>
                  </a:lnTo>
                  <a:lnTo>
                    <a:pt x="258" y="782"/>
                  </a:lnTo>
                  <a:lnTo>
                    <a:pt x="236" y="778"/>
                  </a:lnTo>
                  <a:lnTo>
                    <a:pt x="236" y="778"/>
                  </a:lnTo>
                  <a:lnTo>
                    <a:pt x="212" y="774"/>
                  </a:lnTo>
                  <a:lnTo>
                    <a:pt x="192" y="766"/>
                  </a:lnTo>
                  <a:lnTo>
                    <a:pt x="170" y="756"/>
                  </a:lnTo>
                  <a:lnTo>
                    <a:pt x="150" y="744"/>
                  </a:lnTo>
                  <a:lnTo>
                    <a:pt x="130" y="732"/>
                  </a:lnTo>
                  <a:lnTo>
                    <a:pt x="112" y="716"/>
                  </a:lnTo>
                  <a:lnTo>
                    <a:pt x="94" y="700"/>
                  </a:lnTo>
                  <a:lnTo>
                    <a:pt x="78" y="684"/>
                  </a:lnTo>
                  <a:lnTo>
                    <a:pt x="62" y="664"/>
                  </a:lnTo>
                  <a:lnTo>
                    <a:pt x="48" y="644"/>
                  </a:lnTo>
                  <a:lnTo>
                    <a:pt x="36" y="624"/>
                  </a:lnTo>
                  <a:lnTo>
                    <a:pt x="26" y="600"/>
                  </a:lnTo>
                  <a:lnTo>
                    <a:pt x="16" y="578"/>
                  </a:lnTo>
                  <a:lnTo>
                    <a:pt x="10" y="554"/>
                  </a:lnTo>
                  <a:lnTo>
                    <a:pt x="4" y="528"/>
                  </a:lnTo>
                  <a:lnTo>
                    <a:pt x="2" y="504"/>
                  </a:lnTo>
                  <a:lnTo>
                    <a:pt x="2" y="504"/>
                  </a:lnTo>
                  <a:lnTo>
                    <a:pt x="0" y="478"/>
                  </a:lnTo>
                  <a:lnTo>
                    <a:pt x="2" y="456"/>
                  </a:lnTo>
                  <a:lnTo>
                    <a:pt x="4" y="436"/>
                  </a:lnTo>
                  <a:lnTo>
                    <a:pt x="6" y="418"/>
                  </a:lnTo>
                  <a:lnTo>
                    <a:pt x="14" y="386"/>
                  </a:lnTo>
                  <a:lnTo>
                    <a:pt x="24" y="360"/>
                  </a:lnTo>
                  <a:lnTo>
                    <a:pt x="34" y="340"/>
                  </a:lnTo>
                  <a:lnTo>
                    <a:pt x="44" y="322"/>
                  </a:lnTo>
                  <a:lnTo>
                    <a:pt x="52" y="310"/>
                  </a:lnTo>
                  <a:lnTo>
                    <a:pt x="54" y="302"/>
                  </a:lnTo>
                  <a:lnTo>
                    <a:pt x="54" y="296"/>
                  </a:lnTo>
                  <a:lnTo>
                    <a:pt x="54" y="296"/>
                  </a:lnTo>
                  <a:close/>
                </a:path>
              </a:pathLst>
            </a:custGeom>
            <a:solidFill>
              <a:srgbClr val="FEF1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18"/>
            <p:cNvSpPr>
              <a:spLocks/>
            </p:cNvSpPr>
            <p:nvPr/>
          </p:nvSpPr>
          <p:spPr bwMode="auto">
            <a:xfrm>
              <a:off x="2760" y="1692"/>
              <a:ext cx="666" cy="768"/>
            </a:xfrm>
            <a:custGeom>
              <a:avLst/>
              <a:gdLst>
                <a:gd name="T0" fmla="*/ 52 w 666"/>
                <a:gd name="T1" fmla="*/ 290 h 768"/>
                <a:gd name="T2" fmla="*/ 52 w 666"/>
                <a:gd name="T3" fmla="*/ 248 h 768"/>
                <a:gd name="T4" fmla="*/ 56 w 666"/>
                <a:gd name="T5" fmla="*/ 198 h 768"/>
                <a:gd name="T6" fmla="*/ 66 w 666"/>
                <a:gd name="T7" fmla="*/ 160 h 768"/>
                <a:gd name="T8" fmla="*/ 84 w 666"/>
                <a:gd name="T9" fmla="*/ 122 h 768"/>
                <a:gd name="T10" fmla="*/ 110 w 666"/>
                <a:gd name="T11" fmla="*/ 86 h 768"/>
                <a:gd name="T12" fmla="*/ 148 w 666"/>
                <a:gd name="T13" fmla="*/ 54 h 768"/>
                <a:gd name="T14" fmla="*/ 172 w 666"/>
                <a:gd name="T15" fmla="*/ 42 h 768"/>
                <a:gd name="T16" fmla="*/ 192 w 666"/>
                <a:gd name="T17" fmla="*/ 28 h 768"/>
                <a:gd name="T18" fmla="*/ 230 w 666"/>
                <a:gd name="T19" fmla="*/ 12 h 768"/>
                <a:gd name="T20" fmla="*/ 264 w 666"/>
                <a:gd name="T21" fmla="*/ 4 h 768"/>
                <a:gd name="T22" fmla="*/ 304 w 666"/>
                <a:gd name="T23" fmla="*/ 0 h 768"/>
                <a:gd name="T24" fmla="*/ 348 w 666"/>
                <a:gd name="T25" fmla="*/ 8 h 768"/>
                <a:gd name="T26" fmla="*/ 392 w 666"/>
                <a:gd name="T27" fmla="*/ 26 h 768"/>
                <a:gd name="T28" fmla="*/ 416 w 666"/>
                <a:gd name="T29" fmla="*/ 42 h 768"/>
                <a:gd name="T30" fmla="*/ 456 w 666"/>
                <a:gd name="T31" fmla="*/ 80 h 768"/>
                <a:gd name="T32" fmla="*/ 480 w 666"/>
                <a:gd name="T33" fmla="*/ 122 h 768"/>
                <a:gd name="T34" fmla="*/ 494 w 666"/>
                <a:gd name="T35" fmla="*/ 166 h 768"/>
                <a:gd name="T36" fmla="*/ 498 w 666"/>
                <a:gd name="T37" fmla="*/ 210 h 768"/>
                <a:gd name="T38" fmla="*/ 494 w 666"/>
                <a:gd name="T39" fmla="*/ 250 h 768"/>
                <a:gd name="T40" fmla="*/ 480 w 666"/>
                <a:gd name="T41" fmla="*/ 310 h 768"/>
                <a:gd name="T42" fmla="*/ 472 w 666"/>
                <a:gd name="T43" fmla="*/ 324 h 768"/>
                <a:gd name="T44" fmla="*/ 472 w 666"/>
                <a:gd name="T45" fmla="*/ 334 h 768"/>
                <a:gd name="T46" fmla="*/ 484 w 666"/>
                <a:gd name="T47" fmla="*/ 348 h 768"/>
                <a:gd name="T48" fmla="*/ 530 w 666"/>
                <a:gd name="T49" fmla="*/ 386 h 768"/>
                <a:gd name="T50" fmla="*/ 608 w 666"/>
                <a:gd name="T51" fmla="*/ 452 h 768"/>
                <a:gd name="T52" fmla="*/ 626 w 666"/>
                <a:gd name="T53" fmla="*/ 472 h 768"/>
                <a:gd name="T54" fmla="*/ 640 w 666"/>
                <a:gd name="T55" fmla="*/ 492 h 768"/>
                <a:gd name="T56" fmla="*/ 660 w 666"/>
                <a:gd name="T57" fmla="*/ 530 h 768"/>
                <a:gd name="T58" fmla="*/ 666 w 666"/>
                <a:gd name="T59" fmla="*/ 550 h 768"/>
                <a:gd name="T60" fmla="*/ 666 w 666"/>
                <a:gd name="T61" fmla="*/ 572 h 768"/>
                <a:gd name="T62" fmla="*/ 660 w 666"/>
                <a:gd name="T63" fmla="*/ 596 h 768"/>
                <a:gd name="T64" fmla="*/ 644 w 666"/>
                <a:gd name="T65" fmla="*/ 624 h 768"/>
                <a:gd name="T66" fmla="*/ 620 w 666"/>
                <a:gd name="T67" fmla="*/ 654 h 768"/>
                <a:gd name="T68" fmla="*/ 604 w 666"/>
                <a:gd name="T69" fmla="*/ 672 h 768"/>
                <a:gd name="T70" fmla="*/ 564 w 666"/>
                <a:gd name="T71" fmla="*/ 700 h 768"/>
                <a:gd name="T72" fmla="*/ 518 w 666"/>
                <a:gd name="T73" fmla="*/ 724 h 768"/>
                <a:gd name="T74" fmla="*/ 466 w 666"/>
                <a:gd name="T75" fmla="*/ 744 h 768"/>
                <a:gd name="T76" fmla="*/ 410 w 666"/>
                <a:gd name="T77" fmla="*/ 758 h 768"/>
                <a:gd name="T78" fmla="*/ 356 w 666"/>
                <a:gd name="T79" fmla="*/ 766 h 768"/>
                <a:gd name="T80" fmla="*/ 302 w 666"/>
                <a:gd name="T81" fmla="*/ 768 h 768"/>
                <a:gd name="T82" fmla="*/ 252 w 666"/>
                <a:gd name="T83" fmla="*/ 766 h 768"/>
                <a:gd name="T84" fmla="*/ 228 w 666"/>
                <a:gd name="T85" fmla="*/ 762 h 768"/>
                <a:gd name="T86" fmla="*/ 186 w 666"/>
                <a:gd name="T87" fmla="*/ 748 h 768"/>
                <a:gd name="T88" fmla="*/ 146 w 666"/>
                <a:gd name="T89" fmla="*/ 728 h 768"/>
                <a:gd name="T90" fmla="*/ 108 w 666"/>
                <a:gd name="T91" fmla="*/ 700 h 768"/>
                <a:gd name="T92" fmla="*/ 74 w 666"/>
                <a:gd name="T93" fmla="*/ 668 h 768"/>
                <a:gd name="T94" fmla="*/ 46 w 666"/>
                <a:gd name="T95" fmla="*/ 630 h 768"/>
                <a:gd name="T96" fmla="*/ 24 w 666"/>
                <a:gd name="T97" fmla="*/ 588 h 768"/>
                <a:gd name="T98" fmla="*/ 8 w 666"/>
                <a:gd name="T99" fmla="*/ 542 h 768"/>
                <a:gd name="T100" fmla="*/ 2 w 666"/>
                <a:gd name="T101" fmla="*/ 492 h 768"/>
                <a:gd name="T102" fmla="*/ 0 w 666"/>
                <a:gd name="T103" fmla="*/ 468 h 768"/>
                <a:gd name="T104" fmla="*/ 2 w 666"/>
                <a:gd name="T105" fmla="*/ 426 h 768"/>
                <a:gd name="T106" fmla="*/ 14 w 666"/>
                <a:gd name="T107" fmla="*/ 378 h 768"/>
                <a:gd name="T108" fmla="*/ 34 w 666"/>
                <a:gd name="T109" fmla="*/ 332 h 768"/>
                <a:gd name="T110" fmla="*/ 50 w 666"/>
                <a:gd name="T111" fmla="*/ 302 h 768"/>
                <a:gd name="T112" fmla="*/ 52 w 666"/>
                <a:gd name="T113" fmla="*/ 290 h 7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666" h="768">
                  <a:moveTo>
                    <a:pt x="52" y="290"/>
                  </a:moveTo>
                  <a:lnTo>
                    <a:pt x="52" y="290"/>
                  </a:lnTo>
                  <a:lnTo>
                    <a:pt x="52" y="274"/>
                  </a:lnTo>
                  <a:lnTo>
                    <a:pt x="52" y="248"/>
                  </a:lnTo>
                  <a:lnTo>
                    <a:pt x="54" y="216"/>
                  </a:lnTo>
                  <a:lnTo>
                    <a:pt x="56" y="198"/>
                  </a:lnTo>
                  <a:lnTo>
                    <a:pt x="60" y="180"/>
                  </a:lnTo>
                  <a:lnTo>
                    <a:pt x="66" y="160"/>
                  </a:lnTo>
                  <a:lnTo>
                    <a:pt x="74" y="142"/>
                  </a:lnTo>
                  <a:lnTo>
                    <a:pt x="84" y="122"/>
                  </a:lnTo>
                  <a:lnTo>
                    <a:pt x="96" y="104"/>
                  </a:lnTo>
                  <a:lnTo>
                    <a:pt x="110" y="86"/>
                  </a:lnTo>
                  <a:lnTo>
                    <a:pt x="128" y="70"/>
                  </a:lnTo>
                  <a:lnTo>
                    <a:pt x="148" y="54"/>
                  </a:lnTo>
                  <a:lnTo>
                    <a:pt x="172" y="42"/>
                  </a:lnTo>
                  <a:lnTo>
                    <a:pt x="172" y="42"/>
                  </a:lnTo>
                  <a:lnTo>
                    <a:pt x="178" y="38"/>
                  </a:lnTo>
                  <a:lnTo>
                    <a:pt x="192" y="28"/>
                  </a:lnTo>
                  <a:lnTo>
                    <a:pt x="216" y="16"/>
                  </a:lnTo>
                  <a:lnTo>
                    <a:pt x="230" y="12"/>
                  </a:lnTo>
                  <a:lnTo>
                    <a:pt x="248" y="6"/>
                  </a:lnTo>
                  <a:lnTo>
                    <a:pt x="264" y="4"/>
                  </a:lnTo>
                  <a:lnTo>
                    <a:pt x="284" y="0"/>
                  </a:lnTo>
                  <a:lnTo>
                    <a:pt x="304" y="0"/>
                  </a:lnTo>
                  <a:lnTo>
                    <a:pt x="326" y="2"/>
                  </a:lnTo>
                  <a:lnTo>
                    <a:pt x="348" y="8"/>
                  </a:lnTo>
                  <a:lnTo>
                    <a:pt x="370" y="14"/>
                  </a:lnTo>
                  <a:lnTo>
                    <a:pt x="392" y="26"/>
                  </a:lnTo>
                  <a:lnTo>
                    <a:pt x="416" y="42"/>
                  </a:lnTo>
                  <a:lnTo>
                    <a:pt x="416" y="42"/>
                  </a:lnTo>
                  <a:lnTo>
                    <a:pt x="438" y="60"/>
                  </a:lnTo>
                  <a:lnTo>
                    <a:pt x="456" y="80"/>
                  </a:lnTo>
                  <a:lnTo>
                    <a:pt x="470" y="100"/>
                  </a:lnTo>
                  <a:lnTo>
                    <a:pt x="480" y="122"/>
                  </a:lnTo>
                  <a:lnTo>
                    <a:pt x="488" y="144"/>
                  </a:lnTo>
                  <a:lnTo>
                    <a:pt x="494" y="166"/>
                  </a:lnTo>
                  <a:lnTo>
                    <a:pt x="496" y="188"/>
                  </a:lnTo>
                  <a:lnTo>
                    <a:pt x="498" y="210"/>
                  </a:lnTo>
                  <a:lnTo>
                    <a:pt x="496" y="230"/>
                  </a:lnTo>
                  <a:lnTo>
                    <a:pt x="494" y="250"/>
                  </a:lnTo>
                  <a:lnTo>
                    <a:pt x="488" y="284"/>
                  </a:lnTo>
                  <a:lnTo>
                    <a:pt x="480" y="310"/>
                  </a:lnTo>
                  <a:lnTo>
                    <a:pt x="472" y="324"/>
                  </a:lnTo>
                  <a:lnTo>
                    <a:pt x="472" y="324"/>
                  </a:lnTo>
                  <a:lnTo>
                    <a:pt x="470" y="328"/>
                  </a:lnTo>
                  <a:lnTo>
                    <a:pt x="472" y="334"/>
                  </a:lnTo>
                  <a:lnTo>
                    <a:pt x="478" y="340"/>
                  </a:lnTo>
                  <a:lnTo>
                    <a:pt x="484" y="348"/>
                  </a:lnTo>
                  <a:lnTo>
                    <a:pt x="504" y="366"/>
                  </a:lnTo>
                  <a:lnTo>
                    <a:pt x="530" y="386"/>
                  </a:lnTo>
                  <a:lnTo>
                    <a:pt x="584" y="430"/>
                  </a:lnTo>
                  <a:lnTo>
                    <a:pt x="608" y="452"/>
                  </a:lnTo>
                  <a:lnTo>
                    <a:pt x="618" y="462"/>
                  </a:lnTo>
                  <a:lnTo>
                    <a:pt x="626" y="472"/>
                  </a:lnTo>
                  <a:lnTo>
                    <a:pt x="626" y="472"/>
                  </a:lnTo>
                  <a:lnTo>
                    <a:pt x="640" y="492"/>
                  </a:lnTo>
                  <a:lnTo>
                    <a:pt x="652" y="512"/>
                  </a:lnTo>
                  <a:lnTo>
                    <a:pt x="660" y="530"/>
                  </a:lnTo>
                  <a:lnTo>
                    <a:pt x="664" y="540"/>
                  </a:lnTo>
                  <a:lnTo>
                    <a:pt x="666" y="550"/>
                  </a:lnTo>
                  <a:lnTo>
                    <a:pt x="666" y="560"/>
                  </a:lnTo>
                  <a:lnTo>
                    <a:pt x="666" y="572"/>
                  </a:lnTo>
                  <a:lnTo>
                    <a:pt x="664" y="584"/>
                  </a:lnTo>
                  <a:lnTo>
                    <a:pt x="660" y="596"/>
                  </a:lnTo>
                  <a:lnTo>
                    <a:pt x="652" y="610"/>
                  </a:lnTo>
                  <a:lnTo>
                    <a:pt x="644" y="624"/>
                  </a:lnTo>
                  <a:lnTo>
                    <a:pt x="634" y="638"/>
                  </a:lnTo>
                  <a:lnTo>
                    <a:pt x="620" y="654"/>
                  </a:lnTo>
                  <a:lnTo>
                    <a:pt x="620" y="654"/>
                  </a:lnTo>
                  <a:lnTo>
                    <a:pt x="604" y="672"/>
                  </a:lnTo>
                  <a:lnTo>
                    <a:pt x="586" y="686"/>
                  </a:lnTo>
                  <a:lnTo>
                    <a:pt x="564" y="700"/>
                  </a:lnTo>
                  <a:lnTo>
                    <a:pt x="542" y="712"/>
                  </a:lnTo>
                  <a:lnTo>
                    <a:pt x="518" y="724"/>
                  </a:lnTo>
                  <a:lnTo>
                    <a:pt x="492" y="734"/>
                  </a:lnTo>
                  <a:lnTo>
                    <a:pt x="466" y="744"/>
                  </a:lnTo>
                  <a:lnTo>
                    <a:pt x="438" y="752"/>
                  </a:lnTo>
                  <a:lnTo>
                    <a:pt x="410" y="758"/>
                  </a:lnTo>
                  <a:lnTo>
                    <a:pt x="382" y="762"/>
                  </a:lnTo>
                  <a:lnTo>
                    <a:pt x="356" y="766"/>
                  </a:lnTo>
                  <a:lnTo>
                    <a:pt x="328" y="768"/>
                  </a:lnTo>
                  <a:lnTo>
                    <a:pt x="302" y="768"/>
                  </a:lnTo>
                  <a:lnTo>
                    <a:pt x="276" y="768"/>
                  </a:lnTo>
                  <a:lnTo>
                    <a:pt x="252" y="766"/>
                  </a:lnTo>
                  <a:lnTo>
                    <a:pt x="228" y="762"/>
                  </a:lnTo>
                  <a:lnTo>
                    <a:pt x="228" y="762"/>
                  </a:lnTo>
                  <a:lnTo>
                    <a:pt x="206" y="756"/>
                  </a:lnTo>
                  <a:lnTo>
                    <a:pt x="186" y="748"/>
                  </a:lnTo>
                  <a:lnTo>
                    <a:pt x="164" y="738"/>
                  </a:lnTo>
                  <a:lnTo>
                    <a:pt x="146" y="728"/>
                  </a:lnTo>
                  <a:lnTo>
                    <a:pt x="126" y="714"/>
                  </a:lnTo>
                  <a:lnTo>
                    <a:pt x="108" y="700"/>
                  </a:lnTo>
                  <a:lnTo>
                    <a:pt x="90" y="684"/>
                  </a:lnTo>
                  <a:lnTo>
                    <a:pt x="74" y="668"/>
                  </a:lnTo>
                  <a:lnTo>
                    <a:pt x="60" y="650"/>
                  </a:lnTo>
                  <a:lnTo>
                    <a:pt x="46" y="630"/>
                  </a:lnTo>
                  <a:lnTo>
                    <a:pt x="34" y="610"/>
                  </a:lnTo>
                  <a:lnTo>
                    <a:pt x="24" y="588"/>
                  </a:lnTo>
                  <a:lnTo>
                    <a:pt x="16" y="564"/>
                  </a:lnTo>
                  <a:lnTo>
                    <a:pt x="8" y="542"/>
                  </a:lnTo>
                  <a:lnTo>
                    <a:pt x="4" y="518"/>
                  </a:lnTo>
                  <a:lnTo>
                    <a:pt x="2" y="492"/>
                  </a:lnTo>
                  <a:lnTo>
                    <a:pt x="2" y="492"/>
                  </a:lnTo>
                  <a:lnTo>
                    <a:pt x="0" y="468"/>
                  </a:lnTo>
                  <a:lnTo>
                    <a:pt x="0" y="446"/>
                  </a:lnTo>
                  <a:lnTo>
                    <a:pt x="2" y="426"/>
                  </a:lnTo>
                  <a:lnTo>
                    <a:pt x="6" y="408"/>
                  </a:lnTo>
                  <a:lnTo>
                    <a:pt x="14" y="378"/>
                  </a:lnTo>
                  <a:lnTo>
                    <a:pt x="22" y="352"/>
                  </a:lnTo>
                  <a:lnTo>
                    <a:pt x="34" y="332"/>
                  </a:lnTo>
                  <a:lnTo>
                    <a:pt x="42" y="316"/>
                  </a:lnTo>
                  <a:lnTo>
                    <a:pt x="50" y="302"/>
                  </a:lnTo>
                  <a:lnTo>
                    <a:pt x="52" y="296"/>
                  </a:lnTo>
                  <a:lnTo>
                    <a:pt x="52" y="290"/>
                  </a:lnTo>
                  <a:lnTo>
                    <a:pt x="52" y="290"/>
                  </a:lnTo>
                  <a:close/>
                </a:path>
              </a:pathLst>
            </a:custGeom>
            <a:solidFill>
              <a:srgbClr val="FEEEB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19"/>
            <p:cNvSpPr>
              <a:spLocks/>
            </p:cNvSpPr>
            <p:nvPr/>
          </p:nvSpPr>
          <p:spPr bwMode="auto">
            <a:xfrm>
              <a:off x="2770" y="1702"/>
              <a:ext cx="648" cy="748"/>
            </a:xfrm>
            <a:custGeom>
              <a:avLst/>
              <a:gdLst>
                <a:gd name="T0" fmla="*/ 50 w 648"/>
                <a:gd name="T1" fmla="*/ 282 h 748"/>
                <a:gd name="T2" fmla="*/ 52 w 648"/>
                <a:gd name="T3" fmla="*/ 210 h 748"/>
                <a:gd name="T4" fmla="*/ 58 w 648"/>
                <a:gd name="T5" fmla="*/ 174 h 748"/>
                <a:gd name="T6" fmla="*/ 72 w 648"/>
                <a:gd name="T7" fmla="*/ 138 h 748"/>
                <a:gd name="T8" fmla="*/ 92 w 648"/>
                <a:gd name="T9" fmla="*/ 100 h 748"/>
                <a:gd name="T10" fmla="*/ 124 w 648"/>
                <a:gd name="T11" fmla="*/ 68 h 748"/>
                <a:gd name="T12" fmla="*/ 166 w 648"/>
                <a:gd name="T13" fmla="*/ 40 h 748"/>
                <a:gd name="T14" fmla="*/ 172 w 648"/>
                <a:gd name="T15" fmla="*/ 36 h 748"/>
                <a:gd name="T16" fmla="*/ 210 w 648"/>
                <a:gd name="T17" fmla="*/ 16 h 748"/>
                <a:gd name="T18" fmla="*/ 240 w 648"/>
                <a:gd name="T19" fmla="*/ 6 h 748"/>
                <a:gd name="T20" fmla="*/ 276 w 648"/>
                <a:gd name="T21" fmla="*/ 0 h 748"/>
                <a:gd name="T22" fmla="*/ 316 w 648"/>
                <a:gd name="T23" fmla="*/ 2 h 748"/>
                <a:gd name="T24" fmla="*/ 360 w 648"/>
                <a:gd name="T25" fmla="*/ 14 h 748"/>
                <a:gd name="T26" fmla="*/ 404 w 648"/>
                <a:gd name="T27" fmla="*/ 40 h 748"/>
                <a:gd name="T28" fmla="*/ 426 w 648"/>
                <a:gd name="T29" fmla="*/ 58 h 748"/>
                <a:gd name="T30" fmla="*/ 456 w 648"/>
                <a:gd name="T31" fmla="*/ 96 h 748"/>
                <a:gd name="T32" fmla="*/ 474 w 648"/>
                <a:gd name="T33" fmla="*/ 140 h 748"/>
                <a:gd name="T34" fmla="*/ 482 w 648"/>
                <a:gd name="T35" fmla="*/ 182 h 748"/>
                <a:gd name="T36" fmla="*/ 482 w 648"/>
                <a:gd name="T37" fmla="*/ 224 h 748"/>
                <a:gd name="T38" fmla="*/ 474 w 648"/>
                <a:gd name="T39" fmla="*/ 276 h 748"/>
                <a:gd name="T40" fmla="*/ 460 w 648"/>
                <a:gd name="T41" fmla="*/ 314 h 748"/>
                <a:gd name="T42" fmla="*/ 458 w 648"/>
                <a:gd name="T43" fmla="*/ 318 h 748"/>
                <a:gd name="T44" fmla="*/ 464 w 648"/>
                <a:gd name="T45" fmla="*/ 330 h 748"/>
                <a:gd name="T46" fmla="*/ 490 w 648"/>
                <a:gd name="T47" fmla="*/ 356 h 748"/>
                <a:gd name="T48" fmla="*/ 568 w 648"/>
                <a:gd name="T49" fmla="*/ 418 h 748"/>
                <a:gd name="T50" fmla="*/ 602 w 648"/>
                <a:gd name="T51" fmla="*/ 450 h 748"/>
                <a:gd name="T52" fmla="*/ 610 w 648"/>
                <a:gd name="T53" fmla="*/ 460 h 748"/>
                <a:gd name="T54" fmla="*/ 634 w 648"/>
                <a:gd name="T55" fmla="*/ 498 h 748"/>
                <a:gd name="T56" fmla="*/ 646 w 648"/>
                <a:gd name="T57" fmla="*/ 526 h 748"/>
                <a:gd name="T58" fmla="*/ 648 w 648"/>
                <a:gd name="T59" fmla="*/ 546 h 748"/>
                <a:gd name="T60" fmla="*/ 646 w 648"/>
                <a:gd name="T61" fmla="*/ 568 h 748"/>
                <a:gd name="T62" fmla="*/ 636 w 648"/>
                <a:gd name="T63" fmla="*/ 594 h 748"/>
                <a:gd name="T64" fmla="*/ 616 w 648"/>
                <a:gd name="T65" fmla="*/ 622 h 748"/>
                <a:gd name="T66" fmla="*/ 604 w 648"/>
                <a:gd name="T67" fmla="*/ 638 h 748"/>
                <a:gd name="T68" fmla="*/ 570 w 648"/>
                <a:gd name="T69" fmla="*/ 668 h 748"/>
                <a:gd name="T70" fmla="*/ 528 w 648"/>
                <a:gd name="T71" fmla="*/ 694 h 748"/>
                <a:gd name="T72" fmla="*/ 478 w 648"/>
                <a:gd name="T73" fmla="*/ 716 h 748"/>
                <a:gd name="T74" fmla="*/ 426 w 648"/>
                <a:gd name="T75" fmla="*/ 732 h 748"/>
                <a:gd name="T76" fmla="*/ 372 w 648"/>
                <a:gd name="T77" fmla="*/ 742 h 748"/>
                <a:gd name="T78" fmla="*/ 318 w 648"/>
                <a:gd name="T79" fmla="*/ 748 h 748"/>
                <a:gd name="T80" fmla="*/ 268 w 648"/>
                <a:gd name="T81" fmla="*/ 748 h 748"/>
                <a:gd name="T82" fmla="*/ 222 w 648"/>
                <a:gd name="T83" fmla="*/ 742 h 748"/>
                <a:gd name="T84" fmla="*/ 200 w 648"/>
                <a:gd name="T85" fmla="*/ 736 h 748"/>
                <a:gd name="T86" fmla="*/ 160 w 648"/>
                <a:gd name="T87" fmla="*/ 720 h 748"/>
                <a:gd name="T88" fmla="*/ 122 w 648"/>
                <a:gd name="T89" fmla="*/ 696 h 748"/>
                <a:gd name="T90" fmla="*/ 88 w 648"/>
                <a:gd name="T91" fmla="*/ 668 h 748"/>
                <a:gd name="T92" fmla="*/ 58 w 648"/>
                <a:gd name="T93" fmla="*/ 632 h 748"/>
                <a:gd name="T94" fmla="*/ 34 w 648"/>
                <a:gd name="T95" fmla="*/ 594 h 748"/>
                <a:gd name="T96" fmla="*/ 14 w 648"/>
                <a:gd name="T97" fmla="*/ 550 h 748"/>
                <a:gd name="T98" fmla="*/ 4 w 648"/>
                <a:gd name="T99" fmla="*/ 504 h 748"/>
                <a:gd name="T100" fmla="*/ 0 w 648"/>
                <a:gd name="T101" fmla="*/ 480 h 748"/>
                <a:gd name="T102" fmla="*/ 0 w 648"/>
                <a:gd name="T103" fmla="*/ 434 h 748"/>
                <a:gd name="T104" fmla="*/ 4 w 648"/>
                <a:gd name="T105" fmla="*/ 398 h 748"/>
                <a:gd name="T106" fmla="*/ 22 w 648"/>
                <a:gd name="T107" fmla="*/ 344 h 748"/>
                <a:gd name="T108" fmla="*/ 40 w 648"/>
                <a:gd name="T109" fmla="*/ 308 h 748"/>
                <a:gd name="T110" fmla="*/ 50 w 648"/>
                <a:gd name="T111" fmla="*/ 282 h 7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648" h="748">
                  <a:moveTo>
                    <a:pt x="50" y="282"/>
                  </a:moveTo>
                  <a:lnTo>
                    <a:pt x="50" y="282"/>
                  </a:lnTo>
                  <a:lnTo>
                    <a:pt x="50" y="242"/>
                  </a:lnTo>
                  <a:lnTo>
                    <a:pt x="52" y="210"/>
                  </a:lnTo>
                  <a:lnTo>
                    <a:pt x="54" y="192"/>
                  </a:lnTo>
                  <a:lnTo>
                    <a:pt x="58" y="174"/>
                  </a:lnTo>
                  <a:lnTo>
                    <a:pt x="64" y="156"/>
                  </a:lnTo>
                  <a:lnTo>
                    <a:pt x="72" y="138"/>
                  </a:lnTo>
                  <a:lnTo>
                    <a:pt x="80" y="118"/>
                  </a:lnTo>
                  <a:lnTo>
                    <a:pt x="92" y="100"/>
                  </a:lnTo>
                  <a:lnTo>
                    <a:pt x="106" y="84"/>
                  </a:lnTo>
                  <a:lnTo>
                    <a:pt x="124" y="68"/>
                  </a:lnTo>
                  <a:lnTo>
                    <a:pt x="144" y="52"/>
                  </a:lnTo>
                  <a:lnTo>
                    <a:pt x="166" y="40"/>
                  </a:lnTo>
                  <a:lnTo>
                    <a:pt x="166" y="40"/>
                  </a:lnTo>
                  <a:lnTo>
                    <a:pt x="172" y="36"/>
                  </a:lnTo>
                  <a:lnTo>
                    <a:pt x="186" y="26"/>
                  </a:lnTo>
                  <a:lnTo>
                    <a:pt x="210" y="16"/>
                  </a:lnTo>
                  <a:lnTo>
                    <a:pt x="224" y="10"/>
                  </a:lnTo>
                  <a:lnTo>
                    <a:pt x="240" y="6"/>
                  </a:lnTo>
                  <a:lnTo>
                    <a:pt x="258" y="2"/>
                  </a:lnTo>
                  <a:lnTo>
                    <a:pt x="276" y="0"/>
                  </a:lnTo>
                  <a:lnTo>
                    <a:pt x="296" y="0"/>
                  </a:lnTo>
                  <a:lnTo>
                    <a:pt x="316" y="2"/>
                  </a:lnTo>
                  <a:lnTo>
                    <a:pt x="338" y="6"/>
                  </a:lnTo>
                  <a:lnTo>
                    <a:pt x="360" y="14"/>
                  </a:lnTo>
                  <a:lnTo>
                    <a:pt x="382" y="24"/>
                  </a:lnTo>
                  <a:lnTo>
                    <a:pt x="404" y="40"/>
                  </a:lnTo>
                  <a:lnTo>
                    <a:pt x="404" y="40"/>
                  </a:lnTo>
                  <a:lnTo>
                    <a:pt x="426" y="58"/>
                  </a:lnTo>
                  <a:lnTo>
                    <a:pt x="442" y="76"/>
                  </a:lnTo>
                  <a:lnTo>
                    <a:pt x="456" y="96"/>
                  </a:lnTo>
                  <a:lnTo>
                    <a:pt x="466" y="118"/>
                  </a:lnTo>
                  <a:lnTo>
                    <a:pt x="474" y="140"/>
                  </a:lnTo>
                  <a:lnTo>
                    <a:pt x="480" y="160"/>
                  </a:lnTo>
                  <a:lnTo>
                    <a:pt x="482" y="182"/>
                  </a:lnTo>
                  <a:lnTo>
                    <a:pt x="484" y="204"/>
                  </a:lnTo>
                  <a:lnTo>
                    <a:pt x="482" y="224"/>
                  </a:lnTo>
                  <a:lnTo>
                    <a:pt x="480" y="242"/>
                  </a:lnTo>
                  <a:lnTo>
                    <a:pt x="474" y="276"/>
                  </a:lnTo>
                  <a:lnTo>
                    <a:pt x="466" y="300"/>
                  </a:lnTo>
                  <a:lnTo>
                    <a:pt x="460" y="314"/>
                  </a:lnTo>
                  <a:lnTo>
                    <a:pt x="460" y="314"/>
                  </a:lnTo>
                  <a:lnTo>
                    <a:pt x="458" y="318"/>
                  </a:lnTo>
                  <a:lnTo>
                    <a:pt x="460" y="324"/>
                  </a:lnTo>
                  <a:lnTo>
                    <a:pt x="464" y="330"/>
                  </a:lnTo>
                  <a:lnTo>
                    <a:pt x="470" y="338"/>
                  </a:lnTo>
                  <a:lnTo>
                    <a:pt x="490" y="356"/>
                  </a:lnTo>
                  <a:lnTo>
                    <a:pt x="514" y="376"/>
                  </a:lnTo>
                  <a:lnTo>
                    <a:pt x="568" y="418"/>
                  </a:lnTo>
                  <a:lnTo>
                    <a:pt x="592" y="440"/>
                  </a:lnTo>
                  <a:lnTo>
                    <a:pt x="602" y="450"/>
                  </a:lnTo>
                  <a:lnTo>
                    <a:pt x="610" y="460"/>
                  </a:lnTo>
                  <a:lnTo>
                    <a:pt x="610" y="460"/>
                  </a:lnTo>
                  <a:lnTo>
                    <a:pt x="622" y="480"/>
                  </a:lnTo>
                  <a:lnTo>
                    <a:pt x="634" y="498"/>
                  </a:lnTo>
                  <a:lnTo>
                    <a:pt x="642" y="516"/>
                  </a:lnTo>
                  <a:lnTo>
                    <a:pt x="646" y="526"/>
                  </a:lnTo>
                  <a:lnTo>
                    <a:pt x="648" y="536"/>
                  </a:lnTo>
                  <a:lnTo>
                    <a:pt x="648" y="546"/>
                  </a:lnTo>
                  <a:lnTo>
                    <a:pt x="648" y="558"/>
                  </a:lnTo>
                  <a:lnTo>
                    <a:pt x="646" y="568"/>
                  </a:lnTo>
                  <a:lnTo>
                    <a:pt x="642" y="580"/>
                  </a:lnTo>
                  <a:lnTo>
                    <a:pt x="636" y="594"/>
                  </a:lnTo>
                  <a:lnTo>
                    <a:pt x="626" y="608"/>
                  </a:lnTo>
                  <a:lnTo>
                    <a:pt x="616" y="622"/>
                  </a:lnTo>
                  <a:lnTo>
                    <a:pt x="604" y="638"/>
                  </a:lnTo>
                  <a:lnTo>
                    <a:pt x="604" y="638"/>
                  </a:lnTo>
                  <a:lnTo>
                    <a:pt x="588" y="654"/>
                  </a:lnTo>
                  <a:lnTo>
                    <a:pt x="570" y="668"/>
                  </a:lnTo>
                  <a:lnTo>
                    <a:pt x="550" y="682"/>
                  </a:lnTo>
                  <a:lnTo>
                    <a:pt x="528" y="694"/>
                  </a:lnTo>
                  <a:lnTo>
                    <a:pt x="504" y="706"/>
                  </a:lnTo>
                  <a:lnTo>
                    <a:pt x="478" y="716"/>
                  </a:lnTo>
                  <a:lnTo>
                    <a:pt x="452" y="724"/>
                  </a:lnTo>
                  <a:lnTo>
                    <a:pt x="426" y="732"/>
                  </a:lnTo>
                  <a:lnTo>
                    <a:pt x="400" y="738"/>
                  </a:lnTo>
                  <a:lnTo>
                    <a:pt x="372" y="742"/>
                  </a:lnTo>
                  <a:lnTo>
                    <a:pt x="346" y="746"/>
                  </a:lnTo>
                  <a:lnTo>
                    <a:pt x="318" y="748"/>
                  </a:lnTo>
                  <a:lnTo>
                    <a:pt x="292" y="748"/>
                  </a:lnTo>
                  <a:lnTo>
                    <a:pt x="268" y="748"/>
                  </a:lnTo>
                  <a:lnTo>
                    <a:pt x="244" y="746"/>
                  </a:lnTo>
                  <a:lnTo>
                    <a:pt x="222" y="742"/>
                  </a:lnTo>
                  <a:lnTo>
                    <a:pt x="222" y="742"/>
                  </a:lnTo>
                  <a:lnTo>
                    <a:pt x="200" y="736"/>
                  </a:lnTo>
                  <a:lnTo>
                    <a:pt x="180" y="728"/>
                  </a:lnTo>
                  <a:lnTo>
                    <a:pt x="160" y="720"/>
                  </a:lnTo>
                  <a:lnTo>
                    <a:pt x="140" y="708"/>
                  </a:lnTo>
                  <a:lnTo>
                    <a:pt x="122" y="696"/>
                  </a:lnTo>
                  <a:lnTo>
                    <a:pt x="104" y="682"/>
                  </a:lnTo>
                  <a:lnTo>
                    <a:pt x="88" y="668"/>
                  </a:lnTo>
                  <a:lnTo>
                    <a:pt x="72" y="650"/>
                  </a:lnTo>
                  <a:lnTo>
                    <a:pt x="58" y="632"/>
                  </a:lnTo>
                  <a:lnTo>
                    <a:pt x="44" y="614"/>
                  </a:lnTo>
                  <a:lnTo>
                    <a:pt x="34" y="594"/>
                  </a:lnTo>
                  <a:lnTo>
                    <a:pt x="24" y="572"/>
                  </a:lnTo>
                  <a:lnTo>
                    <a:pt x="14" y="550"/>
                  </a:lnTo>
                  <a:lnTo>
                    <a:pt x="8" y="528"/>
                  </a:lnTo>
                  <a:lnTo>
                    <a:pt x="4" y="504"/>
                  </a:lnTo>
                  <a:lnTo>
                    <a:pt x="0" y="480"/>
                  </a:lnTo>
                  <a:lnTo>
                    <a:pt x="0" y="480"/>
                  </a:lnTo>
                  <a:lnTo>
                    <a:pt x="0" y="456"/>
                  </a:lnTo>
                  <a:lnTo>
                    <a:pt x="0" y="434"/>
                  </a:lnTo>
                  <a:lnTo>
                    <a:pt x="2" y="416"/>
                  </a:lnTo>
                  <a:lnTo>
                    <a:pt x="4" y="398"/>
                  </a:lnTo>
                  <a:lnTo>
                    <a:pt x="12" y="368"/>
                  </a:lnTo>
                  <a:lnTo>
                    <a:pt x="22" y="344"/>
                  </a:lnTo>
                  <a:lnTo>
                    <a:pt x="32" y="324"/>
                  </a:lnTo>
                  <a:lnTo>
                    <a:pt x="40" y="308"/>
                  </a:lnTo>
                  <a:lnTo>
                    <a:pt x="48" y="294"/>
                  </a:lnTo>
                  <a:lnTo>
                    <a:pt x="50" y="282"/>
                  </a:lnTo>
                  <a:lnTo>
                    <a:pt x="50" y="282"/>
                  </a:lnTo>
                  <a:close/>
                </a:path>
              </a:pathLst>
            </a:custGeom>
            <a:solidFill>
              <a:srgbClr val="FEEA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20"/>
            <p:cNvSpPr>
              <a:spLocks/>
            </p:cNvSpPr>
            <p:nvPr/>
          </p:nvSpPr>
          <p:spPr bwMode="auto">
            <a:xfrm>
              <a:off x="2778" y="1710"/>
              <a:ext cx="632" cy="732"/>
            </a:xfrm>
            <a:custGeom>
              <a:avLst/>
              <a:gdLst>
                <a:gd name="T0" fmla="*/ 50 w 632"/>
                <a:gd name="T1" fmla="*/ 276 h 732"/>
                <a:gd name="T2" fmla="*/ 52 w 632"/>
                <a:gd name="T3" fmla="*/ 206 h 732"/>
                <a:gd name="T4" fmla="*/ 58 w 632"/>
                <a:gd name="T5" fmla="*/ 170 h 732"/>
                <a:gd name="T6" fmla="*/ 70 w 632"/>
                <a:gd name="T7" fmla="*/ 134 h 732"/>
                <a:gd name="T8" fmla="*/ 92 w 632"/>
                <a:gd name="T9" fmla="*/ 100 h 732"/>
                <a:gd name="T10" fmla="*/ 122 w 632"/>
                <a:gd name="T11" fmla="*/ 66 h 732"/>
                <a:gd name="T12" fmla="*/ 164 w 632"/>
                <a:gd name="T13" fmla="*/ 40 h 732"/>
                <a:gd name="T14" fmla="*/ 168 w 632"/>
                <a:gd name="T15" fmla="*/ 36 h 732"/>
                <a:gd name="T16" fmla="*/ 206 w 632"/>
                <a:gd name="T17" fmla="*/ 16 h 732"/>
                <a:gd name="T18" fmla="*/ 234 w 632"/>
                <a:gd name="T19" fmla="*/ 6 h 732"/>
                <a:gd name="T20" fmla="*/ 270 w 632"/>
                <a:gd name="T21" fmla="*/ 0 h 732"/>
                <a:gd name="T22" fmla="*/ 310 w 632"/>
                <a:gd name="T23" fmla="*/ 2 h 732"/>
                <a:gd name="T24" fmla="*/ 352 w 632"/>
                <a:gd name="T25" fmla="*/ 14 h 732"/>
                <a:gd name="T26" fmla="*/ 396 w 632"/>
                <a:gd name="T27" fmla="*/ 40 h 732"/>
                <a:gd name="T28" fmla="*/ 416 w 632"/>
                <a:gd name="T29" fmla="*/ 56 h 732"/>
                <a:gd name="T30" fmla="*/ 446 w 632"/>
                <a:gd name="T31" fmla="*/ 96 h 732"/>
                <a:gd name="T32" fmla="*/ 462 w 632"/>
                <a:gd name="T33" fmla="*/ 136 h 732"/>
                <a:gd name="T34" fmla="*/ 470 w 632"/>
                <a:gd name="T35" fmla="*/ 178 h 732"/>
                <a:gd name="T36" fmla="*/ 472 w 632"/>
                <a:gd name="T37" fmla="*/ 218 h 732"/>
                <a:gd name="T38" fmla="*/ 464 w 632"/>
                <a:gd name="T39" fmla="*/ 270 h 732"/>
                <a:gd name="T40" fmla="*/ 448 w 632"/>
                <a:gd name="T41" fmla="*/ 308 h 732"/>
                <a:gd name="T42" fmla="*/ 446 w 632"/>
                <a:gd name="T43" fmla="*/ 312 h 732"/>
                <a:gd name="T44" fmla="*/ 452 w 632"/>
                <a:gd name="T45" fmla="*/ 324 h 732"/>
                <a:gd name="T46" fmla="*/ 478 w 632"/>
                <a:gd name="T47" fmla="*/ 348 h 732"/>
                <a:gd name="T48" fmla="*/ 554 w 632"/>
                <a:gd name="T49" fmla="*/ 408 h 732"/>
                <a:gd name="T50" fmla="*/ 586 w 632"/>
                <a:gd name="T51" fmla="*/ 440 h 732"/>
                <a:gd name="T52" fmla="*/ 594 w 632"/>
                <a:gd name="T53" fmla="*/ 450 h 732"/>
                <a:gd name="T54" fmla="*/ 626 w 632"/>
                <a:gd name="T55" fmla="*/ 504 h 732"/>
                <a:gd name="T56" fmla="*/ 632 w 632"/>
                <a:gd name="T57" fmla="*/ 524 h 732"/>
                <a:gd name="T58" fmla="*/ 632 w 632"/>
                <a:gd name="T59" fmla="*/ 544 h 732"/>
                <a:gd name="T60" fmla="*/ 626 w 632"/>
                <a:gd name="T61" fmla="*/ 568 h 732"/>
                <a:gd name="T62" fmla="*/ 612 w 632"/>
                <a:gd name="T63" fmla="*/ 594 h 732"/>
                <a:gd name="T64" fmla="*/ 588 w 632"/>
                <a:gd name="T65" fmla="*/ 622 h 732"/>
                <a:gd name="T66" fmla="*/ 572 w 632"/>
                <a:gd name="T67" fmla="*/ 638 h 732"/>
                <a:gd name="T68" fmla="*/ 536 w 632"/>
                <a:gd name="T69" fmla="*/ 666 h 732"/>
                <a:gd name="T70" fmla="*/ 492 w 632"/>
                <a:gd name="T71" fmla="*/ 690 h 732"/>
                <a:gd name="T72" fmla="*/ 442 w 632"/>
                <a:gd name="T73" fmla="*/ 708 h 732"/>
                <a:gd name="T74" fmla="*/ 390 w 632"/>
                <a:gd name="T75" fmla="*/ 720 h 732"/>
                <a:gd name="T76" fmla="*/ 338 w 632"/>
                <a:gd name="T77" fmla="*/ 728 h 732"/>
                <a:gd name="T78" fmla="*/ 286 w 632"/>
                <a:gd name="T79" fmla="*/ 732 h 732"/>
                <a:gd name="T80" fmla="*/ 238 w 632"/>
                <a:gd name="T81" fmla="*/ 728 h 732"/>
                <a:gd name="T82" fmla="*/ 218 w 632"/>
                <a:gd name="T83" fmla="*/ 724 h 732"/>
                <a:gd name="T84" fmla="*/ 176 w 632"/>
                <a:gd name="T85" fmla="*/ 712 h 732"/>
                <a:gd name="T86" fmla="*/ 138 w 632"/>
                <a:gd name="T87" fmla="*/ 692 h 732"/>
                <a:gd name="T88" fmla="*/ 102 w 632"/>
                <a:gd name="T89" fmla="*/ 666 h 732"/>
                <a:gd name="T90" fmla="*/ 72 w 632"/>
                <a:gd name="T91" fmla="*/ 636 h 732"/>
                <a:gd name="T92" fmla="*/ 44 w 632"/>
                <a:gd name="T93" fmla="*/ 600 h 732"/>
                <a:gd name="T94" fmla="*/ 24 w 632"/>
                <a:gd name="T95" fmla="*/ 558 h 732"/>
                <a:gd name="T96" fmla="*/ 10 w 632"/>
                <a:gd name="T97" fmla="*/ 516 h 732"/>
                <a:gd name="T98" fmla="*/ 2 w 632"/>
                <a:gd name="T99" fmla="*/ 468 h 732"/>
                <a:gd name="T100" fmla="*/ 0 w 632"/>
                <a:gd name="T101" fmla="*/ 446 h 732"/>
                <a:gd name="T102" fmla="*/ 2 w 632"/>
                <a:gd name="T103" fmla="*/ 406 h 732"/>
                <a:gd name="T104" fmla="*/ 14 w 632"/>
                <a:gd name="T105" fmla="*/ 360 h 732"/>
                <a:gd name="T106" fmla="*/ 32 w 632"/>
                <a:gd name="T107" fmla="*/ 316 h 732"/>
                <a:gd name="T108" fmla="*/ 48 w 632"/>
                <a:gd name="T109" fmla="*/ 288 h 732"/>
                <a:gd name="T110" fmla="*/ 50 w 632"/>
                <a:gd name="T111" fmla="*/ 276 h 7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632" h="732">
                  <a:moveTo>
                    <a:pt x="50" y="276"/>
                  </a:moveTo>
                  <a:lnTo>
                    <a:pt x="50" y="276"/>
                  </a:lnTo>
                  <a:lnTo>
                    <a:pt x="50" y="236"/>
                  </a:lnTo>
                  <a:lnTo>
                    <a:pt x="52" y="206"/>
                  </a:lnTo>
                  <a:lnTo>
                    <a:pt x="54" y="188"/>
                  </a:lnTo>
                  <a:lnTo>
                    <a:pt x="58" y="170"/>
                  </a:lnTo>
                  <a:lnTo>
                    <a:pt x="64" y="152"/>
                  </a:lnTo>
                  <a:lnTo>
                    <a:pt x="70" y="134"/>
                  </a:lnTo>
                  <a:lnTo>
                    <a:pt x="80" y="116"/>
                  </a:lnTo>
                  <a:lnTo>
                    <a:pt x="92" y="100"/>
                  </a:lnTo>
                  <a:lnTo>
                    <a:pt x="106" y="82"/>
                  </a:lnTo>
                  <a:lnTo>
                    <a:pt x="122" y="66"/>
                  </a:lnTo>
                  <a:lnTo>
                    <a:pt x="140" y="52"/>
                  </a:lnTo>
                  <a:lnTo>
                    <a:pt x="164" y="40"/>
                  </a:lnTo>
                  <a:lnTo>
                    <a:pt x="164" y="40"/>
                  </a:lnTo>
                  <a:lnTo>
                    <a:pt x="168" y="36"/>
                  </a:lnTo>
                  <a:lnTo>
                    <a:pt x="182" y="26"/>
                  </a:lnTo>
                  <a:lnTo>
                    <a:pt x="206" y="16"/>
                  </a:lnTo>
                  <a:lnTo>
                    <a:pt x="220" y="12"/>
                  </a:lnTo>
                  <a:lnTo>
                    <a:pt x="234" y="6"/>
                  </a:lnTo>
                  <a:lnTo>
                    <a:pt x="252" y="2"/>
                  </a:lnTo>
                  <a:lnTo>
                    <a:pt x="270" y="0"/>
                  </a:lnTo>
                  <a:lnTo>
                    <a:pt x="290" y="0"/>
                  </a:lnTo>
                  <a:lnTo>
                    <a:pt x="310" y="2"/>
                  </a:lnTo>
                  <a:lnTo>
                    <a:pt x="330" y="6"/>
                  </a:lnTo>
                  <a:lnTo>
                    <a:pt x="352" y="14"/>
                  </a:lnTo>
                  <a:lnTo>
                    <a:pt x="374" y="26"/>
                  </a:lnTo>
                  <a:lnTo>
                    <a:pt x="396" y="40"/>
                  </a:lnTo>
                  <a:lnTo>
                    <a:pt x="396" y="40"/>
                  </a:lnTo>
                  <a:lnTo>
                    <a:pt x="416" y="56"/>
                  </a:lnTo>
                  <a:lnTo>
                    <a:pt x="432" y="76"/>
                  </a:lnTo>
                  <a:lnTo>
                    <a:pt x="446" y="96"/>
                  </a:lnTo>
                  <a:lnTo>
                    <a:pt x="456" y="116"/>
                  </a:lnTo>
                  <a:lnTo>
                    <a:pt x="462" y="136"/>
                  </a:lnTo>
                  <a:lnTo>
                    <a:pt x="468" y="158"/>
                  </a:lnTo>
                  <a:lnTo>
                    <a:pt x="470" y="178"/>
                  </a:lnTo>
                  <a:lnTo>
                    <a:pt x="472" y="200"/>
                  </a:lnTo>
                  <a:lnTo>
                    <a:pt x="472" y="218"/>
                  </a:lnTo>
                  <a:lnTo>
                    <a:pt x="470" y="238"/>
                  </a:lnTo>
                  <a:lnTo>
                    <a:pt x="464" y="270"/>
                  </a:lnTo>
                  <a:lnTo>
                    <a:pt x="456" y="294"/>
                  </a:lnTo>
                  <a:lnTo>
                    <a:pt x="448" y="308"/>
                  </a:lnTo>
                  <a:lnTo>
                    <a:pt x="448" y="308"/>
                  </a:lnTo>
                  <a:lnTo>
                    <a:pt x="446" y="312"/>
                  </a:lnTo>
                  <a:lnTo>
                    <a:pt x="448" y="318"/>
                  </a:lnTo>
                  <a:lnTo>
                    <a:pt x="452" y="324"/>
                  </a:lnTo>
                  <a:lnTo>
                    <a:pt x="460" y="330"/>
                  </a:lnTo>
                  <a:lnTo>
                    <a:pt x="478" y="348"/>
                  </a:lnTo>
                  <a:lnTo>
                    <a:pt x="502" y="366"/>
                  </a:lnTo>
                  <a:lnTo>
                    <a:pt x="554" y="408"/>
                  </a:lnTo>
                  <a:lnTo>
                    <a:pt x="578" y="430"/>
                  </a:lnTo>
                  <a:lnTo>
                    <a:pt x="586" y="440"/>
                  </a:lnTo>
                  <a:lnTo>
                    <a:pt x="594" y="450"/>
                  </a:lnTo>
                  <a:lnTo>
                    <a:pt x="594" y="450"/>
                  </a:lnTo>
                  <a:lnTo>
                    <a:pt x="618" y="486"/>
                  </a:lnTo>
                  <a:lnTo>
                    <a:pt x="626" y="504"/>
                  </a:lnTo>
                  <a:lnTo>
                    <a:pt x="630" y="514"/>
                  </a:lnTo>
                  <a:lnTo>
                    <a:pt x="632" y="524"/>
                  </a:lnTo>
                  <a:lnTo>
                    <a:pt x="632" y="534"/>
                  </a:lnTo>
                  <a:lnTo>
                    <a:pt x="632" y="544"/>
                  </a:lnTo>
                  <a:lnTo>
                    <a:pt x="630" y="556"/>
                  </a:lnTo>
                  <a:lnTo>
                    <a:pt x="626" y="568"/>
                  </a:lnTo>
                  <a:lnTo>
                    <a:pt x="620" y="580"/>
                  </a:lnTo>
                  <a:lnTo>
                    <a:pt x="612" y="594"/>
                  </a:lnTo>
                  <a:lnTo>
                    <a:pt x="600" y="608"/>
                  </a:lnTo>
                  <a:lnTo>
                    <a:pt x="588" y="622"/>
                  </a:lnTo>
                  <a:lnTo>
                    <a:pt x="588" y="622"/>
                  </a:lnTo>
                  <a:lnTo>
                    <a:pt x="572" y="638"/>
                  </a:lnTo>
                  <a:lnTo>
                    <a:pt x="556" y="652"/>
                  </a:lnTo>
                  <a:lnTo>
                    <a:pt x="536" y="666"/>
                  </a:lnTo>
                  <a:lnTo>
                    <a:pt x="514" y="678"/>
                  </a:lnTo>
                  <a:lnTo>
                    <a:pt x="492" y="690"/>
                  </a:lnTo>
                  <a:lnTo>
                    <a:pt x="468" y="698"/>
                  </a:lnTo>
                  <a:lnTo>
                    <a:pt x="442" y="708"/>
                  </a:lnTo>
                  <a:lnTo>
                    <a:pt x="416" y="714"/>
                  </a:lnTo>
                  <a:lnTo>
                    <a:pt x="390" y="720"/>
                  </a:lnTo>
                  <a:lnTo>
                    <a:pt x="364" y="726"/>
                  </a:lnTo>
                  <a:lnTo>
                    <a:pt x="338" y="728"/>
                  </a:lnTo>
                  <a:lnTo>
                    <a:pt x="312" y="730"/>
                  </a:lnTo>
                  <a:lnTo>
                    <a:pt x="286" y="732"/>
                  </a:lnTo>
                  <a:lnTo>
                    <a:pt x="262" y="730"/>
                  </a:lnTo>
                  <a:lnTo>
                    <a:pt x="238" y="728"/>
                  </a:lnTo>
                  <a:lnTo>
                    <a:pt x="218" y="724"/>
                  </a:lnTo>
                  <a:lnTo>
                    <a:pt x="218" y="724"/>
                  </a:lnTo>
                  <a:lnTo>
                    <a:pt x="196" y="718"/>
                  </a:lnTo>
                  <a:lnTo>
                    <a:pt x="176" y="712"/>
                  </a:lnTo>
                  <a:lnTo>
                    <a:pt x="158" y="702"/>
                  </a:lnTo>
                  <a:lnTo>
                    <a:pt x="138" y="692"/>
                  </a:lnTo>
                  <a:lnTo>
                    <a:pt x="120" y="680"/>
                  </a:lnTo>
                  <a:lnTo>
                    <a:pt x="102" y="666"/>
                  </a:lnTo>
                  <a:lnTo>
                    <a:pt x="86" y="652"/>
                  </a:lnTo>
                  <a:lnTo>
                    <a:pt x="72" y="636"/>
                  </a:lnTo>
                  <a:lnTo>
                    <a:pt x="58" y="618"/>
                  </a:lnTo>
                  <a:lnTo>
                    <a:pt x="44" y="600"/>
                  </a:lnTo>
                  <a:lnTo>
                    <a:pt x="34" y="580"/>
                  </a:lnTo>
                  <a:lnTo>
                    <a:pt x="24" y="558"/>
                  </a:lnTo>
                  <a:lnTo>
                    <a:pt x="16" y="538"/>
                  </a:lnTo>
                  <a:lnTo>
                    <a:pt x="10" y="516"/>
                  </a:lnTo>
                  <a:lnTo>
                    <a:pt x="4" y="492"/>
                  </a:lnTo>
                  <a:lnTo>
                    <a:pt x="2" y="468"/>
                  </a:lnTo>
                  <a:lnTo>
                    <a:pt x="2" y="468"/>
                  </a:lnTo>
                  <a:lnTo>
                    <a:pt x="0" y="446"/>
                  </a:lnTo>
                  <a:lnTo>
                    <a:pt x="2" y="424"/>
                  </a:lnTo>
                  <a:lnTo>
                    <a:pt x="2" y="406"/>
                  </a:lnTo>
                  <a:lnTo>
                    <a:pt x="6" y="388"/>
                  </a:lnTo>
                  <a:lnTo>
                    <a:pt x="14" y="360"/>
                  </a:lnTo>
                  <a:lnTo>
                    <a:pt x="22" y="336"/>
                  </a:lnTo>
                  <a:lnTo>
                    <a:pt x="32" y="316"/>
                  </a:lnTo>
                  <a:lnTo>
                    <a:pt x="40" y="300"/>
                  </a:lnTo>
                  <a:lnTo>
                    <a:pt x="48" y="288"/>
                  </a:lnTo>
                  <a:lnTo>
                    <a:pt x="50" y="276"/>
                  </a:lnTo>
                  <a:lnTo>
                    <a:pt x="50" y="276"/>
                  </a:lnTo>
                  <a:close/>
                </a:path>
              </a:pathLst>
            </a:custGeom>
            <a:solidFill>
              <a:srgbClr val="FEE7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21"/>
            <p:cNvSpPr>
              <a:spLocks/>
            </p:cNvSpPr>
            <p:nvPr/>
          </p:nvSpPr>
          <p:spPr bwMode="auto">
            <a:xfrm>
              <a:off x="2788" y="1720"/>
              <a:ext cx="614" cy="712"/>
            </a:xfrm>
            <a:custGeom>
              <a:avLst/>
              <a:gdLst>
                <a:gd name="T0" fmla="*/ 48 w 614"/>
                <a:gd name="T1" fmla="*/ 268 h 712"/>
                <a:gd name="T2" fmla="*/ 50 w 614"/>
                <a:gd name="T3" fmla="*/ 200 h 712"/>
                <a:gd name="T4" fmla="*/ 62 w 614"/>
                <a:gd name="T5" fmla="*/ 148 h 712"/>
                <a:gd name="T6" fmla="*/ 78 w 614"/>
                <a:gd name="T7" fmla="*/ 112 h 712"/>
                <a:gd name="T8" fmla="*/ 102 w 614"/>
                <a:gd name="T9" fmla="*/ 80 h 712"/>
                <a:gd name="T10" fmla="*/ 136 w 614"/>
                <a:gd name="T11" fmla="*/ 50 h 712"/>
                <a:gd name="T12" fmla="*/ 158 w 614"/>
                <a:gd name="T13" fmla="*/ 38 h 712"/>
                <a:gd name="T14" fmla="*/ 178 w 614"/>
                <a:gd name="T15" fmla="*/ 26 h 712"/>
                <a:gd name="T16" fmla="*/ 228 w 614"/>
                <a:gd name="T17" fmla="*/ 6 h 712"/>
                <a:gd name="T18" fmla="*/ 262 w 614"/>
                <a:gd name="T19" fmla="*/ 0 h 712"/>
                <a:gd name="T20" fmla="*/ 300 w 614"/>
                <a:gd name="T21" fmla="*/ 2 h 712"/>
                <a:gd name="T22" fmla="*/ 340 w 614"/>
                <a:gd name="T23" fmla="*/ 12 h 712"/>
                <a:gd name="T24" fmla="*/ 384 w 614"/>
                <a:gd name="T25" fmla="*/ 38 h 712"/>
                <a:gd name="T26" fmla="*/ 404 w 614"/>
                <a:gd name="T27" fmla="*/ 54 h 712"/>
                <a:gd name="T28" fmla="*/ 432 w 614"/>
                <a:gd name="T29" fmla="*/ 92 h 712"/>
                <a:gd name="T30" fmla="*/ 450 w 614"/>
                <a:gd name="T31" fmla="*/ 132 h 712"/>
                <a:gd name="T32" fmla="*/ 458 w 614"/>
                <a:gd name="T33" fmla="*/ 174 h 712"/>
                <a:gd name="T34" fmla="*/ 458 w 614"/>
                <a:gd name="T35" fmla="*/ 212 h 712"/>
                <a:gd name="T36" fmla="*/ 450 w 614"/>
                <a:gd name="T37" fmla="*/ 262 h 712"/>
                <a:gd name="T38" fmla="*/ 436 w 614"/>
                <a:gd name="T39" fmla="*/ 298 h 712"/>
                <a:gd name="T40" fmla="*/ 434 w 614"/>
                <a:gd name="T41" fmla="*/ 302 h 712"/>
                <a:gd name="T42" fmla="*/ 440 w 614"/>
                <a:gd name="T43" fmla="*/ 314 h 712"/>
                <a:gd name="T44" fmla="*/ 464 w 614"/>
                <a:gd name="T45" fmla="*/ 338 h 712"/>
                <a:gd name="T46" fmla="*/ 538 w 614"/>
                <a:gd name="T47" fmla="*/ 398 h 712"/>
                <a:gd name="T48" fmla="*/ 570 w 614"/>
                <a:gd name="T49" fmla="*/ 428 h 712"/>
                <a:gd name="T50" fmla="*/ 578 w 614"/>
                <a:gd name="T51" fmla="*/ 438 h 712"/>
                <a:gd name="T52" fmla="*/ 610 w 614"/>
                <a:gd name="T53" fmla="*/ 490 h 712"/>
                <a:gd name="T54" fmla="*/ 614 w 614"/>
                <a:gd name="T55" fmla="*/ 518 h 712"/>
                <a:gd name="T56" fmla="*/ 612 w 614"/>
                <a:gd name="T57" fmla="*/ 540 h 712"/>
                <a:gd name="T58" fmla="*/ 602 w 614"/>
                <a:gd name="T59" fmla="*/ 564 h 712"/>
                <a:gd name="T60" fmla="*/ 584 w 614"/>
                <a:gd name="T61" fmla="*/ 590 h 712"/>
                <a:gd name="T62" fmla="*/ 572 w 614"/>
                <a:gd name="T63" fmla="*/ 606 h 712"/>
                <a:gd name="T64" fmla="*/ 540 w 614"/>
                <a:gd name="T65" fmla="*/ 636 h 712"/>
                <a:gd name="T66" fmla="*/ 500 w 614"/>
                <a:gd name="T67" fmla="*/ 660 h 712"/>
                <a:gd name="T68" fmla="*/ 454 w 614"/>
                <a:gd name="T69" fmla="*/ 680 h 712"/>
                <a:gd name="T70" fmla="*/ 404 w 614"/>
                <a:gd name="T71" fmla="*/ 696 h 712"/>
                <a:gd name="T72" fmla="*/ 352 w 614"/>
                <a:gd name="T73" fmla="*/ 706 h 712"/>
                <a:gd name="T74" fmla="*/ 302 w 614"/>
                <a:gd name="T75" fmla="*/ 710 h 712"/>
                <a:gd name="T76" fmla="*/ 254 w 614"/>
                <a:gd name="T77" fmla="*/ 710 h 712"/>
                <a:gd name="T78" fmla="*/ 210 w 614"/>
                <a:gd name="T79" fmla="*/ 704 h 712"/>
                <a:gd name="T80" fmla="*/ 190 w 614"/>
                <a:gd name="T81" fmla="*/ 700 h 712"/>
                <a:gd name="T82" fmla="*/ 152 w 614"/>
                <a:gd name="T83" fmla="*/ 684 h 712"/>
                <a:gd name="T84" fmla="*/ 116 w 614"/>
                <a:gd name="T85" fmla="*/ 662 h 712"/>
                <a:gd name="T86" fmla="*/ 84 w 614"/>
                <a:gd name="T87" fmla="*/ 634 h 712"/>
                <a:gd name="T88" fmla="*/ 56 w 614"/>
                <a:gd name="T89" fmla="*/ 600 h 712"/>
                <a:gd name="T90" fmla="*/ 32 w 614"/>
                <a:gd name="T91" fmla="*/ 564 h 712"/>
                <a:gd name="T92" fmla="*/ 14 w 614"/>
                <a:gd name="T93" fmla="*/ 522 h 712"/>
                <a:gd name="T94" fmla="*/ 4 w 614"/>
                <a:gd name="T95" fmla="*/ 478 h 712"/>
                <a:gd name="T96" fmla="*/ 2 w 614"/>
                <a:gd name="T97" fmla="*/ 456 h 712"/>
                <a:gd name="T98" fmla="*/ 0 w 614"/>
                <a:gd name="T99" fmla="*/ 412 h 712"/>
                <a:gd name="T100" fmla="*/ 4 w 614"/>
                <a:gd name="T101" fmla="*/ 378 h 712"/>
                <a:gd name="T102" fmla="*/ 22 w 614"/>
                <a:gd name="T103" fmla="*/ 326 h 712"/>
                <a:gd name="T104" fmla="*/ 40 w 614"/>
                <a:gd name="T105" fmla="*/ 292 h 712"/>
                <a:gd name="T106" fmla="*/ 48 w 614"/>
                <a:gd name="T107" fmla="*/ 268 h 7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14" h="712">
                  <a:moveTo>
                    <a:pt x="48" y="268"/>
                  </a:moveTo>
                  <a:lnTo>
                    <a:pt x="48" y="268"/>
                  </a:lnTo>
                  <a:lnTo>
                    <a:pt x="48" y="228"/>
                  </a:lnTo>
                  <a:lnTo>
                    <a:pt x="50" y="200"/>
                  </a:lnTo>
                  <a:lnTo>
                    <a:pt x="56" y="166"/>
                  </a:lnTo>
                  <a:lnTo>
                    <a:pt x="62" y="148"/>
                  </a:lnTo>
                  <a:lnTo>
                    <a:pt x="68" y="130"/>
                  </a:lnTo>
                  <a:lnTo>
                    <a:pt x="78" y="112"/>
                  </a:lnTo>
                  <a:lnTo>
                    <a:pt x="88" y="96"/>
                  </a:lnTo>
                  <a:lnTo>
                    <a:pt x="102" y="80"/>
                  </a:lnTo>
                  <a:lnTo>
                    <a:pt x="118" y="64"/>
                  </a:lnTo>
                  <a:lnTo>
                    <a:pt x="136" y="50"/>
                  </a:lnTo>
                  <a:lnTo>
                    <a:pt x="158" y="38"/>
                  </a:lnTo>
                  <a:lnTo>
                    <a:pt x="158" y="38"/>
                  </a:lnTo>
                  <a:lnTo>
                    <a:pt x="164" y="34"/>
                  </a:lnTo>
                  <a:lnTo>
                    <a:pt x="178" y="26"/>
                  </a:lnTo>
                  <a:lnTo>
                    <a:pt x="200" y="14"/>
                  </a:lnTo>
                  <a:lnTo>
                    <a:pt x="228" y="6"/>
                  </a:lnTo>
                  <a:lnTo>
                    <a:pt x="244" y="2"/>
                  </a:lnTo>
                  <a:lnTo>
                    <a:pt x="262" y="0"/>
                  </a:lnTo>
                  <a:lnTo>
                    <a:pt x="280" y="0"/>
                  </a:lnTo>
                  <a:lnTo>
                    <a:pt x="300" y="2"/>
                  </a:lnTo>
                  <a:lnTo>
                    <a:pt x="320" y="6"/>
                  </a:lnTo>
                  <a:lnTo>
                    <a:pt x="340" y="12"/>
                  </a:lnTo>
                  <a:lnTo>
                    <a:pt x="362" y="24"/>
                  </a:lnTo>
                  <a:lnTo>
                    <a:pt x="384" y="38"/>
                  </a:lnTo>
                  <a:lnTo>
                    <a:pt x="384" y="38"/>
                  </a:lnTo>
                  <a:lnTo>
                    <a:pt x="404" y="54"/>
                  </a:lnTo>
                  <a:lnTo>
                    <a:pt x="420" y="72"/>
                  </a:lnTo>
                  <a:lnTo>
                    <a:pt x="432" y="92"/>
                  </a:lnTo>
                  <a:lnTo>
                    <a:pt x="442" y="112"/>
                  </a:lnTo>
                  <a:lnTo>
                    <a:pt x="450" y="132"/>
                  </a:lnTo>
                  <a:lnTo>
                    <a:pt x="454" y="152"/>
                  </a:lnTo>
                  <a:lnTo>
                    <a:pt x="458" y="174"/>
                  </a:lnTo>
                  <a:lnTo>
                    <a:pt x="458" y="194"/>
                  </a:lnTo>
                  <a:lnTo>
                    <a:pt x="458" y="212"/>
                  </a:lnTo>
                  <a:lnTo>
                    <a:pt x="456" y="230"/>
                  </a:lnTo>
                  <a:lnTo>
                    <a:pt x="450" y="262"/>
                  </a:lnTo>
                  <a:lnTo>
                    <a:pt x="442" y="286"/>
                  </a:lnTo>
                  <a:lnTo>
                    <a:pt x="436" y="298"/>
                  </a:lnTo>
                  <a:lnTo>
                    <a:pt x="436" y="298"/>
                  </a:lnTo>
                  <a:lnTo>
                    <a:pt x="434" y="302"/>
                  </a:lnTo>
                  <a:lnTo>
                    <a:pt x="436" y="308"/>
                  </a:lnTo>
                  <a:lnTo>
                    <a:pt x="440" y="314"/>
                  </a:lnTo>
                  <a:lnTo>
                    <a:pt x="446" y="322"/>
                  </a:lnTo>
                  <a:lnTo>
                    <a:pt x="464" y="338"/>
                  </a:lnTo>
                  <a:lnTo>
                    <a:pt x="488" y="356"/>
                  </a:lnTo>
                  <a:lnTo>
                    <a:pt x="538" y="398"/>
                  </a:lnTo>
                  <a:lnTo>
                    <a:pt x="560" y="418"/>
                  </a:lnTo>
                  <a:lnTo>
                    <a:pt x="570" y="428"/>
                  </a:lnTo>
                  <a:lnTo>
                    <a:pt x="578" y="438"/>
                  </a:lnTo>
                  <a:lnTo>
                    <a:pt x="578" y="438"/>
                  </a:lnTo>
                  <a:lnTo>
                    <a:pt x="600" y="472"/>
                  </a:lnTo>
                  <a:lnTo>
                    <a:pt x="610" y="490"/>
                  </a:lnTo>
                  <a:lnTo>
                    <a:pt x="614" y="510"/>
                  </a:lnTo>
                  <a:lnTo>
                    <a:pt x="614" y="518"/>
                  </a:lnTo>
                  <a:lnTo>
                    <a:pt x="614" y="530"/>
                  </a:lnTo>
                  <a:lnTo>
                    <a:pt x="612" y="540"/>
                  </a:lnTo>
                  <a:lnTo>
                    <a:pt x="608" y="552"/>
                  </a:lnTo>
                  <a:lnTo>
                    <a:pt x="602" y="564"/>
                  </a:lnTo>
                  <a:lnTo>
                    <a:pt x="594" y="576"/>
                  </a:lnTo>
                  <a:lnTo>
                    <a:pt x="584" y="590"/>
                  </a:lnTo>
                  <a:lnTo>
                    <a:pt x="572" y="606"/>
                  </a:lnTo>
                  <a:lnTo>
                    <a:pt x="572" y="606"/>
                  </a:lnTo>
                  <a:lnTo>
                    <a:pt x="556" y="622"/>
                  </a:lnTo>
                  <a:lnTo>
                    <a:pt x="540" y="636"/>
                  </a:lnTo>
                  <a:lnTo>
                    <a:pt x="520" y="648"/>
                  </a:lnTo>
                  <a:lnTo>
                    <a:pt x="500" y="660"/>
                  </a:lnTo>
                  <a:lnTo>
                    <a:pt x="478" y="670"/>
                  </a:lnTo>
                  <a:lnTo>
                    <a:pt x="454" y="680"/>
                  </a:lnTo>
                  <a:lnTo>
                    <a:pt x="430" y="688"/>
                  </a:lnTo>
                  <a:lnTo>
                    <a:pt x="404" y="696"/>
                  </a:lnTo>
                  <a:lnTo>
                    <a:pt x="378" y="702"/>
                  </a:lnTo>
                  <a:lnTo>
                    <a:pt x="352" y="706"/>
                  </a:lnTo>
                  <a:lnTo>
                    <a:pt x="328" y="708"/>
                  </a:lnTo>
                  <a:lnTo>
                    <a:pt x="302" y="710"/>
                  </a:lnTo>
                  <a:lnTo>
                    <a:pt x="278" y="712"/>
                  </a:lnTo>
                  <a:lnTo>
                    <a:pt x="254" y="710"/>
                  </a:lnTo>
                  <a:lnTo>
                    <a:pt x="232" y="708"/>
                  </a:lnTo>
                  <a:lnTo>
                    <a:pt x="210" y="704"/>
                  </a:lnTo>
                  <a:lnTo>
                    <a:pt x="210" y="704"/>
                  </a:lnTo>
                  <a:lnTo>
                    <a:pt x="190" y="700"/>
                  </a:lnTo>
                  <a:lnTo>
                    <a:pt x="172" y="692"/>
                  </a:lnTo>
                  <a:lnTo>
                    <a:pt x="152" y="684"/>
                  </a:lnTo>
                  <a:lnTo>
                    <a:pt x="134" y="674"/>
                  </a:lnTo>
                  <a:lnTo>
                    <a:pt x="116" y="662"/>
                  </a:lnTo>
                  <a:lnTo>
                    <a:pt x="100" y="648"/>
                  </a:lnTo>
                  <a:lnTo>
                    <a:pt x="84" y="634"/>
                  </a:lnTo>
                  <a:lnTo>
                    <a:pt x="68" y="618"/>
                  </a:lnTo>
                  <a:lnTo>
                    <a:pt x="56" y="600"/>
                  </a:lnTo>
                  <a:lnTo>
                    <a:pt x="42" y="582"/>
                  </a:lnTo>
                  <a:lnTo>
                    <a:pt x="32" y="564"/>
                  </a:lnTo>
                  <a:lnTo>
                    <a:pt x="22" y="544"/>
                  </a:lnTo>
                  <a:lnTo>
                    <a:pt x="14" y="522"/>
                  </a:lnTo>
                  <a:lnTo>
                    <a:pt x="8" y="500"/>
                  </a:lnTo>
                  <a:lnTo>
                    <a:pt x="4" y="478"/>
                  </a:lnTo>
                  <a:lnTo>
                    <a:pt x="2" y="456"/>
                  </a:lnTo>
                  <a:lnTo>
                    <a:pt x="2" y="456"/>
                  </a:lnTo>
                  <a:lnTo>
                    <a:pt x="0" y="434"/>
                  </a:lnTo>
                  <a:lnTo>
                    <a:pt x="0" y="412"/>
                  </a:lnTo>
                  <a:lnTo>
                    <a:pt x="2" y="394"/>
                  </a:lnTo>
                  <a:lnTo>
                    <a:pt x="4" y="378"/>
                  </a:lnTo>
                  <a:lnTo>
                    <a:pt x="12" y="348"/>
                  </a:lnTo>
                  <a:lnTo>
                    <a:pt x="22" y="326"/>
                  </a:lnTo>
                  <a:lnTo>
                    <a:pt x="30" y="308"/>
                  </a:lnTo>
                  <a:lnTo>
                    <a:pt x="40" y="292"/>
                  </a:lnTo>
                  <a:lnTo>
                    <a:pt x="46" y="280"/>
                  </a:lnTo>
                  <a:lnTo>
                    <a:pt x="48" y="268"/>
                  </a:lnTo>
                  <a:lnTo>
                    <a:pt x="48" y="268"/>
                  </a:lnTo>
                  <a:close/>
                </a:path>
              </a:pathLst>
            </a:custGeom>
            <a:solidFill>
              <a:srgbClr val="FEE39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auto">
            <a:xfrm>
              <a:off x="2798" y="1728"/>
              <a:ext cx="596" cy="694"/>
            </a:xfrm>
            <a:custGeom>
              <a:avLst/>
              <a:gdLst>
                <a:gd name="T0" fmla="*/ 46 w 596"/>
                <a:gd name="T1" fmla="*/ 262 h 694"/>
                <a:gd name="T2" fmla="*/ 48 w 596"/>
                <a:gd name="T3" fmla="*/ 194 h 694"/>
                <a:gd name="T4" fmla="*/ 58 w 596"/>
                <a:gd name="T5" fmla="*/ 146 h 694"/>
                <a:gd name="T6" fmla="*/ 74 w 596"/>
                <a:gd name="T7" fmla="*/ 110 h 694"/>
                <a:gd name="T8" fmla="*/ 98 w 596"/>
                <a:gd name="T9" fmla="*/ 78 h 694"/>
                <a:gd name="T10" fmla="*/ 132 w 596"/>
                <a:gd name="T11" fmla="*/ 50 h 694"/>
                <a:gd name="T12" fmla="*/ 154 w 596"/>
                <a:gd name="T13" fmla="*/ 38 h 694"/>
                <a:gd name="T14" fmla="*/ 172 w 596"/>
                <a:gd name="T15" fmla="*/ 26 h 694"/>
                <a:gd name="T16" fmla="*/ 220 w 596"/>
                <a:gd name="T17" fmla="*/ 6 h 694"/>
                <a:gd name="T18" fmla="*/ 254 w 596"/>
                <a:gd name="T19" fmla="*/ 0 h 694"/>
                <a:gd name="T20" fmla="*/ 290 w 596"/>
                <a:gd name="T21" fmla="*/ 2 h 694"/>
                <a:gd name="T22" fmla="*/ 330 w 596"/>
                <a:gd name="T23" fmla="*/ 14 h 694"/>
                <a:gd name="T24" fmla="*/ 372 w 596"/>
                <a:gd name="T25" fmla="*/ 38 h 694"/>
                <a:gd name="T26" fmla="*/ 392 w 596"/>
                <a:gd name="T27" fmla="*/ 54 h 694"/>
                <a:gd name="T28" fmla="*/ 420 w 596"/>
                <a:gd name="T29" fmla="*/ 90 h 694"/>
                <a:gd name="T30" fmla="*/ 436 w 596"/>
                <a:gd name="T31" fmla="*/ 130 h 694"/>
                <a:gd name="T32" fmla="*/ 444 w 596"/>
                <a:gd name="T33" fmla="*/ 170 h 694"/>
                <a:gd name="T34" fmla="*/ 444 w 596"/>
                <a:gd name="T35" fmla="*/ 208 h 694"/>
                <a:gd name="T36" fmla="*/ 436 w 596"/>
                <a:gd name="T37" fmla="*/ 256 h 694"/>
                <a:gd name="T38" fmla="*/ 422 w 596"/>
                <a:gd name="T39" fmla="*/ 292 h 694"/>
                <a:gd name="T40" fmla="*/ 420 w 596"/>
                <a:gd name="T41" fmla="*/ 296 h 694"/>
                <a:gd name="T42" fmla="*/ 426 w 596"/>
                <a:gd name="T43" fmla="*/ 306 h 694"/>
                <a:gd name="T44" fmla="*/ 450 w 596"/>
                <a:gd name="T45" fmla="*/ 330 h 694"/>
                <a:gd name="T46" fmla="*/ 522 w 596"/>
                <a:gd name="T47" fmla="*/ 388 h 694"/>
                <a:gd name="T48" fmla="*/ 560 w 596"/>
                <a:gd name="T49" fmla="*/ 426 h 694"/>
                <a:gd name="T50" fmla="*/ 582 w 596"/>
                <a:gd name="T51" fmla="*/ 462 h 694"/>
                <a:gd name="T52" fmla="*/ 596 w 596"/>
                <a:gd name="T53" fmla="*/ 496 h 694"/>
                <a:gd name="T54" fmla="*/ 596 w 596"/>
                <a:gd name="T55" fmla="*/ 516 h 694"/>
                <a:gd name="T56" fmla="*/ 590 w 596"/>
                <a:gd name="T57" fmla="*/ 538 h 694"/>
                <a:gd name="T58" fmla="*/ 576 w 596"/>
                <a:gd name="T59" fmla="*/ 562 h 694"/>
                <a:gd name="T60" fmla="*/ 554 w 596"/>
                <a:gd name="T61" fmla="*/ 590 h 694"/>
                <a:gd name="T62" fmla="*/ 540 w 596"/>
                <a:gd name="T63" fmla="*/ 606 h 694"/>
                <a:gd name="T64" fmla="*/ 504 w 596"/>
                <a:gd name="T65" fmla="*/ 632 h 694"/>
                <a:gd name="T66" fmla="*/ 462 w 596"/>
                <a:gd name="T67" fmla="*/ 654 h 694"/>
                <a:gd name="T68" fmla="*/ 416 w 596"/>
                <a:gd name="T69" fmla="*/ 670 h 694"/>
                <a:gd name="T70" fmla="*/ 368 w 596"/>
                <a:gd name="T71" fmla="*/ 684 h 694"/>
                <a:gd name="T72" fmla="*/ 318 w 596"/>
                <a:gd name="T73" fmla="*/ 692 h 694"/>
                <a:gd name="T74" fmla="*/ 270 w 596"/>
                <a:gd name="T75" fmla="*/ 694 h 694"/>
                <a:gd name="T76" fmla="*/ 224 w 596"/>
                <a:gd name="T77" fmla="*/ 690 h 694"/>
                <a:gd name="T78" fmla="*/ 204 w 596"/>
                <a:gd name="T79" fmla="*/ 688 h 694"/>
                <a:gd name="T80" fmla="*/ 166 w 596"/>
                <a:gd name="T81" fmla="*/ 676 h 694"/>
                <a:gd name="T82" fmla="*/ 130 w 596"/>
                <a:gd name="T83" fmla="*/ 656 h 694"/>
                <a:gd name="T84" fmla="*/ 96 w 596"/>
                <a:gd name="T85" fmla="*/ 632 h 694"/>
                <a:gd name="T86" fmla="*/ 66 w 596"/>
                <a:gd name="T87" fmla="*/ 602 h 694"/>
                <a:gd name="T88" fmla="*/ 42 w 596"/>
                <a:gd name="T89" fmla="*/ 568 h 694"/>
                <a:gd name="T90" fmla="*/ 22 w 596"/>
                <a:gd name="T91" fmla="*/ 530 h 694"/>
                <a:gd name="T92" fmla="*/ 8 w 596"/>
                <a:gd name="T93" fmla="*/ 488 h 694"/>
                <a:gd name="T94" fmla="*/ 0 w 596"/>
                <a:gd name="T95" fmla="*/ 444 h 694"/>
                <a:gd name="T96" fmla="*/ 0 w 596"/>
                <a:gd name="T97" fmla="*/ 422 h 694"/>
                <a:gd name="T98" fmla="*/ 4 w 596"/>
                <a:gd name="T99" fmla="*/ 368 h 694"/>
                <a:gd name="T100" fmla="*/ 20 w 596"/>
                <a:gd name="T101" fmla="*/ 318 h 694"/>
                <a:gd name="T102" fmla="*/ 38 w 596"/>
                <a:gd name="T103" fmla="*/ 286 h 694"/>
                <a:gd name="T104" fmla="*/ 46 w 596"/>
                <a:gd name="T105" fmla="*/ 262 h 6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596" h="694">
                  <a:moveTo>
                    <a:pt x="46" y="262"/>
                  </a:moveTo>
                  <a:lnTo>
                    <a:pt x="46" y="262"/>
                  </a:lnTo>
                  <a:lnTo>
                    <a:pt x="46" y="224"/>
                  </a:lnTo>
                  <a:lnTo>
                    <a:pt x="48" y="194"/>
                  </a:lnTo>
                  <a:lnTo>
                    <a:pt x="54" y="162"/>
                  </a:lnTo>
                  <a:lnTo>
                    <a:pt x="58" y="146"/>
                  </a:lnTo>
                  <a:lnTo>
                    <a:pt x="66" y="128"/>
                  </a:lnTo>
                  <a:lnTo>
                    <a:pt x="74" y="110"/>
                  </a:lnTo>
                  <a:lnTo>
                    <a:pt x="86" y="94"/>
                  </a:lnTo>
                  <a:lnTo>
                    <a:pt x="98" y="78"/>
                  </a:lnTo>
                  <a:lnTo>
                    <a:pt x="114" y="64"/>
                  </a:lnTo>
                  <a:lnTo>
                    <a:pt x="132" y="50"/>
                  </a:lnTo>
                  <a:lnTo>
                    <a:pt x="154" y="38"/>
                  </a:lnTo>
                  <a:lnTo>
                    <a:pt x="154" y="38"/>
                  </a:lnTo>
                  <a:lnTo>
                    <a:pt x="158" y="34"/>
                  </a:lnTo>
                  <a:lnTo>
                    <a:pt x="172" y="26"/>
                  </a:lnTo>
                  <a:lnTo>
                    <a:pt x="192" y="16"/>
                  </a:lnTo>
                  <a:lnTo>
                    <a:pt x="220" y="6"/>
                  </a:lnTo>
                  <a:lnTo>
                    <a:pt x="236" y="2"/>
                  </a:lnTo>
                  <a:lnTo>
                    <a:pt x="254" y="0"/>
                  </a:lnTo>
                  <a:lnTo>
                    <a:pt x="272" y="0"/>
                  </a:lnTo>
                  <a:lnTo>
                    <a:pt x="290" y="2"/>
                  </a:lnTo>
                  <a:lnTo>
                    <a:pt x="310" y="6"/>
                  </a:lnTo>
                  <a:lnTo>
                    <a:pt x="330" y="14"/>
                  </a:lnTo>
                  <a:lnTo>
                    <a:pt x="352" y="24"/>
                  </a:lnTo>
                  <a:lnTo>
                    <a:pt x="372" y="38"/>
                  </a:lnTo>
                  <a:lnTo>
                    <a:pt x="372" y="38"/>
                  </a:lnTo>
                  <a:lnTo>
                    <a:pt x="392" y="54"/>
                  </a:lnTo>
                  <a:lnTo>
                    <a:pt x="406" y="72"/>
                  </a:lnTo>
                  <a:lnTo>
                    <a:pt x="420" y="90"/>
                  </a:lnTo>
                  <a:lnTo>
                    <a:pt x="430" y="110"/>
                  </a:lnTo>
                  <a:lnTo>
                    <a:pt x="436" y="130"/>
                  </a:lnTo>
                  <a:lnTo>
                    <a:pt x="440" y="150"/>
                  </a:lnTo>
                  <a:lnTo>
                    <a:pt x="444" y="170"/>
                  </a:lnTo>
                  <a:lnTo>
                    <a:pt x="444" y="188"/>
                  </a:lnTo>
                  <a:lnTo>
                    <a:pt x="444" y="208"/>
                  </a:lnTo>
                  <a:lnTo>
                    <a:pt x="442" y="226"/>
                  </a:lnTo>
                  <a:lnTo>
                    <a:pt x="436" y="256"/>
                  </a:lnTo>
                  <a:lnTo>
                    <a:pt x="428" y="280"/>
                  </a:lnTo>
                  <a:lnTo>
                    <a:pt x="422" y="292"/>
                  </a:lnTo>
                  <a:lnTo>
                    <a:pt x="422" y="292"/>
                  </a:lnTo>
                  <a:lnTo>
                    <a:pt x="420" y="296"/>
                  </a:lnTo>
                  <a:lnTo>
                    <a:pt x="422" y="300"/>
                  </a:lnTo>
                  <a:lnTo>
                    <a:pt x="426" y="306"/>
                  </a:lnTo>
                  <a:lnTo>
                    <a:pt x="432" y="314"/>
                  </a:lnTo>
                  <a:lnTo>
                    <a:pt x="450" y="330"/>
                  </a:lnTo>
                  <a:lnTo>
                    <a:pt x="474" y="348"/>
                  </a:lnTo>
                  <a:lnTo>
                    <a:pt x="522" y="388"/>
                  </a:lnTo>
                  <a:lnTo>
                    <a:pt x="544" y="408"/>
                  </a:lnTo>
                  <a:lnTo>
                    <a:pt x="560" y="426"/>
                  </a:lnTo>
                  <a:lnTo>
                    <a:pt x="560" y="426"/>
                  </a:lnTo>
                  <a:lnTo>
                    <a:pt x="582" y="462"/>
                  </a:lnTo>
                  <a:lnTo>
                    <a:pt x="592" y="478"/>
                  </a:lnTo>
                  <a:lnTo>
                    <a:pt x="596" y="496"/>
                  </a:lnTo>
                  <a:lnTo>
                    <a:pt x="596" y="506"/>
                  </a:lnTo>
                  <a:lnTo>
                    <a:pt x="596" y="516"/>
                  </a:lnTo>
                  <a:lnTo>
                    <a:pt x="594" y="526"/>
                  </a:lnTo>
                  <a:lnTo>
                    <a:pt x="590" y="538"/>
                  </a:lnTo>
                  <a:lnTo>
                    <a:pt x="584" y="550"/>
                  </a:lnTo>
                  <a:lnTo>
                    <a:pt x="576" y="562"/>
                  </a:lnTo>
                  <a:lnTo>
                    <a:pt x="566" y="576"/>
                  </a:lnTo>
                  <a:lnTo>
                    <a:pt x="554" y="590"/>
                  </a:lnTo>
                  <a:lnTo>
                    <a:pt x="554" y="590"/>
                  </a:lnTo>
                  <a:lnTo>
                    <a:pt x="540" y="606"/>
                  </a:lnTo>
                  <a:lnTo>
                    <a:pt x="524" y="620"/>
                  </a:lnTo>
                  <a:lnTo>
                    <a:pt x="504" y="632"/>
                  </a:lnTo>
                  <a:lnTo>
                    <a:pt x="484" y="644"/>
                  </a:lnTo>
                  <a:lnTo>
                    <a:pt x="462" y="654"/>
                  </a:lnTo>
                  <a:lnTo>
                    <a:pt x="440" y="662"/>
                  </a:lnTo>
                  <a:lnTo>
                    <a:pt x="416" y="670"/>
                  </a:lnTo>
                  <a:lnTo>
                    <a:pt x="392" y="678"/>
                  </a:lnTo>
                  <a:lnTo>
                    <a:pt x="368" y="684"/>
                  </a:lnTo>
                  <a:lnTo>
                    <a:pt x="342" y="688"/>
                  </a:lnTo>
                  <a:lnTo>
                    <a:pt x="318" y="692"/>
                  </a:lnTo>
                  <a:lnTo>
                    <a:pt x="292" y="692"/>
                  </a:lnTo>
                  <a:lnTo>
                    <a:pt x="270" y="694"/>
                  </a:lnTo>
                  <a:lnTo>
                    <a:pt x="246" y="692"/>
                  </a:lnTo>
                  <a:lnTo>
                    <a:pt x="224" y="690"/>
                  </a:lnTo>
                  <a:lnTo>
                    <a:pt x="204" y="688"/>
                  </a:lnTo>
                  <a:lnTo>
                    <a:pt x="204" y="688"/>
                  </a:lnTo>
                  <a:lnTo>
                    <a:pt x="184" y="682"/>
                  </a:lnTo>
                  <a:lnTo>
                    <a:pt x="166" y="676"/>
                  </a:lnTo>
                  <a:lnTo>
                    <a:pt x="148" y="666"/>
                  </a:lnTo>
                  <a:lnTo>
                    <a:pt x="130" y="656"/>
                  </a:lnTo>
                  <a:lnTo>
                    <a:pt x="112" y="646"/>
                  </a:lnTo>
                  <a:lnTo>
                    <a:pt x="96" y="632"/>
                  </a:lnTo>
                  <a:lnTo>
                    <a:pt x="80" y="618"/>
                  </a:lnTo>
                  <a:lnTo>
                    <a:pt x="66" y="602"/>
                  </a:lnTo>
                  <a:lnTo>
                    <a:pt x="54" y="586"/>
                  </a:lnTo>
                  <a:lnTo>
                    <a:pt x="42" y="568"/>
                  </a:lnTo>
                  <a:lnTo>
                    <a:pt x="30" y="550"/>
                  </a:lnTo>
                  <a:lnTo>
                    <a:pt x="22" y="530"/>
                  </a:lnTo>
                  <a:lnTo>
                    <a:pt x="14" y="510"/>
                  </a:lnTo>
                  <a:lnTo>
                    <a:pt x="8" y="488"/>
                  </a:lnTo>
                  <a:lnTo>
                    <a:pt x="4" y="466"/>
                  </a:lnTo>
                  <a:lnTo>
                    <a:pt x="0" y="444"/>
                  </a:lnTo>
                  <a:lnTo>
                    <a:pt x="0" y="444"/>
                  </a:lnTo>
                  <a:lnTo>
                    <a:pt x="0" y="422"/>
                  </a:lnTo>
                  <a:lnTo>
                    <a:pt x="0" y="402"/>
                  </a:lnTo>
                  <a:lnTo>
                    <a:pt x="4" y="368"/>
                  </a:lnTo>
                  <a:lnTo>
                    <a:pt x="12" y="340"/>
                  </a:lnTo>
                  <a:lnTo>
                    <a:pt x="20" y="318"/>
                  </a:lnTo>
                  <a:lnTo>
                    <a:pt x="30" y="300"/>
                  </a:lnTo>
                  <a:lnTo>
                    <a:pt x="38" y="286"/>
                  </a:lnTo>
                  <a:lnTo>
                    <a:pt x="44" y="274"/>
                  </a:lnTo>
                  <a:lnTo>
                    <a:pt x="46" y="262"/>
                  </a:lnTo>
                  <a:lnTo>
                    <a:pt x="46" y="262"/>
                  </a:lnTo>
                  <a:close/>
                </a:path>
              </a:pathLst>
            </a:custGeom>
            <a:solidFill>
              <a:srgbClr val="FDDF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23"/>
            <p:cNvSpPr>
              <a:spLocks/>
            </p:cNvSpPr>
            <p:nvPr/>
          </p:nvSpPr>
          <p:spPr bwMode="auto">
            <a:xfrm>
              <a:off x="2806" y="1738"/>
              <a:ext cx="580" cy="674"/>
            </a:xfrm>
            <a:custGeom>
              <a:avLst/>
              <a:gdLst>
                <a:gd name="T0" fmla="*/ 46 w 580"/>
                <a:gd name="T1" fmla="*/ 254 h 674"/>
                <a:gd name="T2" fmla="*/ 48 w 580"/>
                <a:gd name="T3" fmla="*/ 188 h 674"/>
                <a:gd name="T4" fmla="*/ 58 w 580"/>
                <a:gd name="T5" fmla="*/ 140 h 674"/>
                <a:gd name="T6" fmla="*/ 74 w 580"/>
                <a:gd name="T7" fmla="*/ 106 h 674"/>
                <a:gd name="T8" fmla="*/ 96 w 580"/>
                <a:gd name="T9" fmla="*/ 76 h 674"/>
                <a:gd name="T10" fmla="*/ 130 w 580"/>
                <a:gd name="T11" fmla="*/ 48 h 674"/>
                <a:gd name="T12" fmla="*/ 150 w 580"/>
                <a:gd name="T13" fmla="*/ 36 h 674"/>
                <a:gd name="T14" fmla="*/ 188 w 580"/>
                <a:gd name="T15" fmla="*/ 14 h 674"/>
                <a:gd name="T16" fmla="*/ 232 w 580"/>
                <a:gd name="T17" fmla="*/ 2 h 674"/>
                <a:gd name="T18" fmla="*/ 266 w 580"/>
                <a:gd name="T19" fmla="*/ 0 h 674"/>
                <a:gd name="T20" fmla="*/ 302 w 580"/>
                <a:gd name="T21" fmla="*/ 6 h 674"/>
                <a:gd name="T22" fmla="*/ 342 w 580"/>
                <a:gd name="T23" fmla="*/ 22 h 674"/>
                <a:gd name="T24" fmla="*/ 362 w 580"/>
                <a:gd name="T25" fmla="*/ 36 h 674"/>
                <a:gd name="T26" fmla="*/ 396 w 580"/>
                <a:gd name="T27" fmla="*/ 68 h 674"/>
                <a:gd name="T28" fmla="*/ 418 w 580"/>
                <a:gd name="T29" fmla="*/ 106 h 674"/>
                <a:gd name="T30" fmla="*/ 430 w 580"/>
                <a:gd name="T31" fmla="*/ 144 h 674"/>
                <a:gd name="T32" fmla="*/ 432 w 580"/>
                <a:gd name="T33" fmla="*/ 182 h 674"/>
                <a:gd name="T34" fmla="*/ 430 w 580"/>
                <a:gd name="T35" fmla="*/ 218 h 674"/>
                <a:gd name="T36" fmla="*/ 418 w 580"/>
                <a:gd name="T37" fmla="*/ 270 h 674"/>
                <a:gd name="T38" fmla="*/ 412 w 580"/>
                <a:gd name="T39" fmla="*/ 282 h 674"/>
                <a:gd name="T40" fmla="*/ 412 w 580"/>
                <a:gd name="T41" fmla="*/ 292 h 674"/>
                <a:gd name="T42" fmla="*/ 438 w 580"/>
                <a:gd name="T43" fmla="*/ 320 h 674"/>
                <a:gd name="T44" fmla="*/ 508 w 580"/>
                <a:gd name="T45" fmla="*/ 376 h 674"/>
                <a:gd name="T46" fmla="*/ 546 w 580"/>
                <a:gd name="T47" fmla="*/ 414 h 674"/>
                <a:gd name="T48" fmla="*/ 568 w 580"/>
                <a:gd name="T49" fmla="*/ 448 h 674"/>
                <a:gd name="T50" fmla="*/ 580 w 580"/>
                <a:gd name="T51" fmla="*/ 482 h 674"/>
                <a:gd name="T52" fmla="*/ 580 w 580"/>
                <a:gd name="T53" fmla="*/ 502 h 674"/>
                <a:gd name="T54" fmla="*/ 574 w 580"/>
                <a:gd name="T55" fmla="*/ 522 h 674"/>
                <a:gd name="T56" fmla="*/ 560 w 580"/>
                <a:gd name="T57" fmla="*/ 546 h 674"/>
                <a:gd name="T58" fmla="*/ 540 w 580"/>
                <a:gd name="T59" fmla="*/ 574 h 674"/>
                <a:gd name="T60" fmla="*/ 510 w 580"/>
                <a:gd name="T61" fmla="*/ 602 h 674"/>
                <a:gd name="T62" fmla="*/ 472 w 580"/>
                <a:gd name="T63" fmla="*/ 624 h 674"/>
                <a:gd name="T64" fmla="*/ 428 w 580"/>
                <a:gd name="T65" fmla="*/ 644 h 674"/>
                <a:gd name="T66" fmla="*/ 382 w 580"/>
                <a:gd name="T67" fmla="*/ 658 h 674"/>
                <a:gd name="T68" fmla="*/ 334 w 580"/>
                <a:gd name="T69" fmla="*/ 668 h 674"/>
                <a:gd name="T70" fmla="*/ 286 w 580"/>
                <a:gd name="T71" fmla="*/ 674 h 674"/>
                <a:gd name="T72" fmla="*/ 240 w 580"/>
                <a:gd name="T73" fmla="*/ 674 h 674"/>
                <a:gd name="T74" fmla="*/ 200 w 580"/>
                <a:gd name="T75" fmla="*/ 668 h 674"/>
                <a:gd name="T76" fmla="*/ 180 w 580"/>
                <a:gd name="T77" fmla="*/ 662 h 674"/>
                <a:gd name="T78" fmla="*/ 144 w 580"/>
                <a:gd name="T79" fmla="*/ 648 h 674"/>
                <a:gd name="T80" fmla="*/ 110 w 580"/>
                <a:gd name="T81" fmla="*/ 626 h 674"/>
                <a:gd name="T82" fmla="*/ 80 w 580"/>
                <a:gd name="T83" fmla="*/ 600 h 674"/>
                <a:gd name="T84" fmla="*/ 52 w 580"/>
                <a:gd name="T85" fmla="*/ 570 h 674"/>
                <a:gd name="T86" fmla="*/ 30 w 580"/>
                <a:gd name="T87" fmla="*/ 534 h 674"/>
                <a:gd name="T88" fmla="*/ 14 w 580"/>
                <a:gd name="T89" fmla="*/ 496 h 674"/>
                <a:gd name="T90" fmla="*/ 4 w 580"/>
                <a:gd name="T91" fmla="*/ 454 h 674"/>
                <a:gd name="T92" fmla="*/ 2 w 580"/>
                <a:gd name="T93" fmla="*/ 432 h 674"/>
                <a:gd name="T94" fmla="*/ 2 w 580"/>
                <a:gd name="T95" fmla="*/ 390 h 674"/>
                <a:gd name="T96" fmla="*/ 12 w 580"/>
                <a:gd name="T97" fmla="*/ 330 h 674"/>
                <a:gd name="T98" fmla="*/ 30 w 580"/>
                <a:gd name="T99" fmla="*/ 292 h 674"/>
                <a:gd name="T100" fmla="*/ 44 w 580"/>
                <a:gd name="T101" fmla="*/ 264 h 674"/>
                <a:gd name="T102" fmla="*/ 46 w 580"/>
                <a:gd name="T103" fmla="*/ 254 h 6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580" h="674">
                  <a:moveTo>
                    <a:pt x="46" y="254"/>
                  </a:moveTo>
                  <a:lnTo>
                    <a:pt x="46" y="254"/>
                  </a:lnTo>
                  <a:lnTo>
                    <a:pt x="46" y="216"/>
                  </a:lnTo>
                  <a:lnTo>
                    <a:pt x="48" y="188"/>
                  </a:lnTo>
                  <a:lnTo>
                    <a:pt x="54" y="156"/>
                  </a:lnTo>
                  <a:lnTo>
                    <a:pt x="58" y="140"/>
                  </a:lnTo>
                  <a:lnTo>
                    <a:pt x="66" y="124"/>
                  </a:lnTo>
                  <a:lnTo>
                    <a:pt x="74" y="106"/>
                  </a:lnTo>
                  <a:lnTo>
                    <a:pt x="84" y="90"/>
                  </a:lnTo>
                  <a:lnTo>
                    <a:pt x="96" y="76"/>
                  </a:lnTo>
                  <a:lnTo>
                    <a:pt x="112" y="60"/>
                  </a:lnTo>
                  <a:lnTo>
                    <a:pt x="130" y="48"/>
                  </a:lnTo>
                  <a:lnTo>
                    <a:pt x="150" y="36"/>
                  </a:lnTo>
                  <a:lnTo>
                    <a:pt x="150" y="36"/>
                  </a:lnTo>
                  <a:lnTo>
                    <a:pt x="168" y="24"/>
                  </a:lnTo>
                  <a:lnTo>
                    <a:pt x="188" y="14"/>
                  </a:lnTo>
                  <a:lnTo>
                    <a:pt x="216" y="6"/>
                  </a:lnTo>
                  <a:lnTo>
                    <a:pt x="232" y="2"/>
                  </a:lnTo>
                  <a:lnTo>
                    <a:pt x="248" y="0"/>
                  </a:lnTo>
                  <a:lnTo>
                    <a:pt x="266" y="0"/>
                  </a:lnTo>
                  <a:lnTo>
                    <a:pt x="284" y="2"/>
                  </a:lnTo>
                  <a:lnTo>
                    <a:pt x="302" y="6"/>
                  </a:lnTo>
                  <a:lnTo>
                    <a:pt x="322" y="12"/>
                  </a:lnTo>
                  <a:lnTo>
                    <a:pt x="342" y="22"/>
                  </a:lnTo>
                  <a:lnTo>
                    <a:pt x="362" y="36"/>
                  </a:lnTo>
                  <a:lnTo>
                    <a:pt x="362" y="36"/>
                  </a:lnTo>
                  <a:lnTo>
                    <a:pt x="382" y="52"/>
                  </a:lnTo>
                  <a:lnTo>
                    <a:pt x="396" y="68"/>
                  </a:lnTo>
                  <a:lnTo>
                    <a:pt x="408" y="86"/>
                  </a:lnTo>
                  <a:lnTo>
                    <a:pt x="418" y="106"/>
                  </a:lnTo>
                  <a:lnTo>
                    <a:pt x="424" y="126"/>
                  </a:lnTo>
                  <a:lnTo>
                    <a:pt x="430" y="144"/>
                  </a:lnTo>
                  <a:lnTo>
                    <a:pt x="432" y="164"/>
                  </a:lnTo>
                  <a:lnTo>
                    <a:pt x="432" y="182"/>
                  </a:lnTo>
                  <a:lnTo>
                    <a:pt x="432" y="202"/>
                  </a:lnTo>
                  <a:lnTo>
                    <a:pt x="430" y="218"/>
                  </a:lnTo>
                  <a:lnTo>
                    <a:pt x="424" y="248"/>
                  </a:lnTo>
                  <a:lnTo>
                    <a:pt x="418" y="270"/>
                  </a:lnTo>
                  <a:lnTo>
                    <a:pt x="412" y="282"/>
                  </a:lnTo>
                  <a:lnTo>
                    <a:pt x="412" y="282"/>
                  </a:lnTo>
                  <a:lnTo>
                    <a:pt x="410" y="286"/>
                  </a:lnTo>
                  <a:lnTo>
                    <a:pt x="412" y="292"/>
                  </a:lnTo>
                  <a:lnTo>
                    <a:pt x="422" y="304"/>
                  </a:lnTo>
                  <a:lnTo>
                    <a:pt x="438" y="320"/>
                  </a:lnTo>
                  <a:lnTo>
                    <a:pt x="460" y="338"/>
                  </a:lnTo>
                  <a:lnTo>
                    <a:pt x="508" y="376"/>
                  </a:lnTo>
                  <a:lnTo>
                    <a:pt x="530" y="396"/>
                  </a:lnTo>
                  <a:lnTo>
                    <a:pt x="546" y="414"/>
                  </a:lnTo>
                  <a:lnTo>
                    <a:pt x="546" y="414"/>
                  </a:lnTo>
                  <a:lnTo>
                    <a:pt x="568" y="448"/>
                  </a:lnTo>
                  <a:lnTo>
                    <a:pt x="576" y="464"/>
                  </a:lnTo>
                  <a:lnTo>
                    <a:pt x="580" y="482"/>
                  </a:lnTo>
                  <a:lnTo>
                    <a:pt x="580" y="492"/>
                  </a:lnTo>
                  <a:lnTo>
                    <a:pt x="580" y="502"/>
                  </a:lnTo>
                  <a:lnTo>
                    <a:pt x="578" y="512"/>
                  </a:lnTo>
                  <a:lnTo>
                    <a:pt x="574" y="522"/>
                  </a:lnTo>
                  <a:lnTo>
                    <a:pt x="568" y="534"/>
                  </a:lnTo>
                  <a:lnTo>
                    <a:pt x="560" y="546"/>
                  </a:lnTo>
                  <a:lnTo>
                    <a:pt x="540" y="574"/>
                  </a:lnTo>
                  <a:lnTo>
                    <a:pt x="540" y="574"/>
                  </a:lnTo>
                  <a:lnTo>
                    <a:pt x="526" y="588"/>
                  </a:lnTo>
                  <a:lnTo>
                    <a:pt x="510" y="602"/>
                  </a:lnTo>
                  <a:lnTo>
                    <a:pt x="492" y="614"/>
                  </a:lnTo>
                  <a:lnTo>
                    <a:pt x="472" y="624"/>
                  </a:lnTo>
                  <a:lnTo>
                    <a:pt x="450" y="636"/>
                  </a:lnTo>
                  <a:lnTo>
                    <a:pt x="428" y="644"/>
                  </a:lnTo>
                  <a:lnTo>
                    <a:pt x="406" y="652"/>
                  </a:lnTo>
                  <a:lnTo>
                    <a:pt x="382" y="658"/>
                  </a:lnTo>
                  <a:lnTo>
                    <a:pt x="358" y="664"/>
                  </a:lnTo>
                  <a:lnTo>
                    <a:pt x="334" y="668"/>
                  </a:lnTo>
                  <a:lnTo>
                    <a:pt x="310" y="672"/>
                  </a:lnTo>
                  <a:lnTo>
                    <a:pt x="286" y="674"/>
                  </a:lnTo>
                  <a:lnTo>
                    <a:pt x="262" y="674"/>
                  </a:lnTo>
                  <a:lnTo>
                    <a:pt x="240" y="674"/>
                  </a:lnTo>
                  <a:lnTo>
                    <a:pt x="220" y="670"/>
                  </a:lnTo>
                  <a:lnTo>
                    <a:pt x="200" y="668"/>
                  </a:lnTo>
                  <a:lnTo>
                    <a:pt x="200" y="668"/>
                  </a:lnTo>
                  <a:lnTo>
                    <a:pt x="180" y="662"/>
                  </a:lnTo>
                  <a:lnTo>
                    <a:pt x="162" y="656"/>
                  </a:lnTo>
                  <a:lnTo>
                    <a:pt x="144" y="648"/>
                  </a:lnTo>
                  <a:lnTo>
                    <a:pt x="126" y="638"/>
                  </a:lnTo>
                  <a:lnTo>
                    <a:pt x="110" y="626"/>
                  </a:lnTo>
                  <a:lnTo>
                    <a:pt x="94" y="614"/>
                  </a:lnTo>
                  <a:lnTo>
                    <a:pt x="80" y="600"/>
                  </a:lnTo>
                  <a:lnTo>
                    <a:pt x="66" y="586"/>
                  </a:lnTo>
                  <a:lnTo>
                    <a:pt x="52" y="570"/>
                  </a:lnTo>
                  <a:lnTo>
                    <a:pt x="42" y="552"/>
                  </a:lnTo>
                  <a:lnTo>
                    <a:pt x="30" y="534"/>
                  </a:lnTo>
                  <a:lnTo>
                    <a:pt x="22" y="514"/>
                  </a:lnTo>
                  <a:lnTo>
                    <a:pt x="14" y="496"/>
                  </a:lnTo>
                  <a:lnTo>
                    <a:pt x="8" y="474"/>
                  </a:lnTo>
                  <a:lnTo>
                    <a:pt x="4" y="454"/>
                  </a:lnTo>
                  <a:lnTo>
                    <a:pt x="2" y="432"/>
                  </a:lnTo>
                  <a:lnTo>
                    <a:pt x="2" y="432"/>
                  </a:lnTo>
                  <a:lnTo>
                    <a:pt x="0" y="410"/>
                  </a:lnTo>
                  <a:lnTo>
                    <a:pt x="2" y="390"/>
                  </a:lnTo>
                  <a:lnTo>
                    <a:pt x="6" y="358"/>
                  </a:lnTo>
                  <a:lnTo>
                    <a:pt x="12" y="330"/>
                  </a:lnTo>
                  <a:lnTo>
                    <a:pt x="20" y="308"/>
                  </a:lnTo>
                  <a:lnTo>
                    <a:pt x="30" y="292"/>
                  </a:lnTo>
                  <a:lnTo>
                    <a:pt x="38" y="276"/>
                  </a:lnTo>
                  <a:lnTo>
                    <a:pt x="44" y="264"/>
                  </a:lnTo>
                  <a:lnTo>
                    <a:pt x="46" y="254"/>
                  </a:lnTo>
                  <a:lnTo>
                    <a:pt x="46" y="254"/>
                  </a:lnTo>
                  <a:close/>
                </a:path>
              </a:pathLst>
            </a:custGeom>
            <a:solidFill>
              <a:srgbClr val="FDDB7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24"/>
            <p:cNvSpPr>
              <a:spLocks/>
            </p:cNvSpPr>
            <p:nvPr/>
          </p:nvSpPr>
          <p:spPr bwMode="auto">
            <a:xfrm>
              <a:off x="2816" y="1746"/>
              <a:ext cx="562" cy="656"/>
            </a:xfrm>
            <a:custGeom>
              <a:avLst/>
              <a:gdLst>
                <a:gd name="T0" fmla="*/ 44 w 562"/>
                <a:gd name="T1" fmla="*/ 248 h 656"/>
                <a:gd name="T2" fmla="*/ 46 w 562"/>
                <a:gd name="T3" fmla="*/ 184 h 656"/>
                <a:gd name="T4" fmla="*/ 56 w 562"/>
                <a:gd name="T5" fmla="*/ 138 h 656"/>
                <a:gd name="T6" fmla="*/ 70 w 562"/>
                <a:gd name="T7" fmla="*/ 104 h 656"/>
                <a:gd name="T8" fmla="*/ 94 w 562"/>
                <a:gd name="T9" fmla="*/ 74 h 656"/>
                <a:gd name="T10" fmla="*/ 124 w 562"/>
                <a:gd name="T11" fmla="*/ 46 h 656"/>
                <a:gd name="T12" fmla="*/ 144 w 562"/>
                <a:gd name="T13" fmla="*/ 36 h 656"/>
                <a:gd name="T14" fmla="*/ 182 w 562"/>
                <a:gd name="T15" fmla="*/ 14 h 656"/>
                <a:gd name="T16" fmla="*/ 224 w 562"/>
                <a:gd name="T17" fmla="*/ 2 h 656"/>
                <a:gd name="T18" fmla="*/ 256 w 562"/>
                <a:gd name="T19" fmla="*/ 0 h 656"/>
                <a:gd name="T20" fmla="*/ 292 w 562"/>
                <a:gd name="T21" fmla="*/ 6 h 656"/>
                <a:gd name="T22" fmla="*/ 332 w 562"/>
                <a:gd name="T23" fmla="*/ 22 h 656"/>
                <a:gd name="T24" fmla="*/ 352 w 562"/>
                <a:gd name="T25" fmla="*/ 36 h 656"/>
                <a:gd name="T26" fmla="*/ 384 w 562"/>
                <a:gd name="T27" fmla="*/ 68 h 656"/>
                <a:gd name="T28" fmla="*/ 404 w 562"/>
                <a:gd name="T29" fmla="*/ 104 h 656"/>
                <a:gd name="T30" fmla="*/ 416 w 562"/>
                <a:gd name="T31" fmla="*/ 142 h 656"/>
                <a:gd name="T32" fmla="*/ 420 w 562"/>
                <a:gd name="T33" fmla="*/ 178 h 656"/>
                <a:gd name="T34" fmla="*/ 418 w 562"/>
                <a:gd name="T35" fmla="*/ 214 h 656"/>
                <a:gd name="T36" fmla="*/ 404 w 562"/>
                <a:gd name="T37" fmla="*/ 264 h 656"/>
                <a:gd name="T38" fmla="*/ 398 w 562"/>
                <a:gd name="T39" fmla="*/ 276 h 656"/>
                <a:gd name="T40" fmla="*/ 398 w 562"/>
                <a:gd name="T41" fmla="*/ 284 h 656"/>
                <a:gd name="T42" fmla="*/ 426 w 562"/>
                <a:gd name="T43" fmla="*/ 312 h 656"/>
                <a:gd name="T44" fmla="*/ 492 w 562"/>
                <a:gd name="T45" fmla="*/ 366 h 656"/>
                <a:gd name="T46" fmla="*/ 528 w 562"/>
                <a:gd name="T47" fmla="*/ 404 h 656"/>
                <a:gd name="T48" fmla="*/ 550 w 562"/>
                <a:gd name="T49" fmla="*/ 436 h 656"/>
                <a:gd name="T50" fmla="*/ 562 w 562"/>
                <a:gd name="T51" fmla="*/ 470 h 656"/>
                <a:gd name="T52" fmla="*/ 562 w 562"/>
                <a:gd name="T53" fmla="*/ 488 h 656"/>
                <a:gd name="T54" fmla="*/ 556 w 562"/>
                <a:gd name="T55" fmla="*/ 508 h 656"/>
                <a:gd name="T56" fmla="*/ 544 w 562"/>
                <a:gd name="T57" fmla="*/ 532 h 656"/>
                <a:gd name="T58" fmla="*/ 522 w 562"/>
                <a:gd name="T59" fmla="*/ 560 h 656"/>
                <a:gd name="T60" fmla="*/ 494 w 562"/>
                <a:gd name="T61" fmla="*/ 586 h 656"/>
                <a:gd name="T62" fmla="*/ 456 w 562"/>
                <a:gd name="T63" fmla="*/ 608 h 656"/>
                <a:gd name="T64" fmla="*/ 416 w 562"/>
                <a:gd name="T65" fmla="*/ 628 h 656"/>
                <a:gd name="T66" fmla="*/ 370 w 562"/>
                <a:gd name="T67" fmla="*/ 642 h 656"/>
                <a:gd name="T68" fmla="*/ 276 w 562"/>
                <a:gd name="T69" fmla="*/ 656 h 656"/>
                <a:gd name="T70" fmla="*/ 232 w 562"/>
                <a:gd name="T71" fmla="*/ 656 h 656"/>
                <a:gd name="T72" fmla="*/ 192 w 562"/>
                <a:gd name="T73" fmla="*/ 650 h 656"/>
                <a:gd name="T74" fmla="*/ 174 w 562"/>
                <a:gd name="T75" fmla="*/ 646 h 656"/>
                <a:gd name="T76" fmla="*/ 140 w 562"/>
                <a:gd name="T77" fmla="*/ 630 h 656"/>
                <a:gd name="T78" fmla="*/ 106 w 562"/>
                <a:gd name="T79" fmla="*/ 610 h 656"/>
                <a:gd name="T80" fmla="*/ 76 w 562"/>
                <a:gd name="T81" fmla="*/ 584 h 656"/>
                <a:gd name="T82" fmla="*/ 50 w 562"/>
                <a:gd name="T83" fmla="*/ 554 h 656"/>
                <a:gd name="T84" fmla="*/ 30 w 562"/>
                <a:gd name="T85" fmla="*/ 520 h 656"/>
                <a:gd name="T86" fmla="*/ 14 w 562"/>
                <a:gd name="T87" fmla="*/ 482 h 656"/>
                <a:gd name="T88" fmla="*/ 4 w 562"/>
                <a:gd name="T89" fmla="*/ 442 h 656"/>
                <a:gd name="T90" fmla="*/ 2 w 562"/>
                <a:gd name="T91" fmla="*/ 420 h 656"/>
                <a:gd name="T92" fmla="*/ 0 w 562"/>
                <a:gd name="T93" fmla="*/ 382 h 656"/>
                <a:gd name="T94" fmla="*/ 12 w 562"/>
                <a:gd name="T95" fmla="*/ 322 h 656"/>
                <a:gd name="T96" fmla="*/ 28 w 562"/>
                <a:gd name="T97" fmla="*/ 284 h 656"/>
                <a:gd name="T98" fmla="*/ 42 w 562"/>
                <a:gd name="T99" fmla="*/ 258 h 656"/>
                <a:gd name="T100" fmla="*/ 44 w 562"/>
                <a:gd name="T101" fmla="*/ 248 h 6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562" h="656">
                  <a:moveTo>
                    <a:pt x="44" y="248"/>
                  </a:moveTo>
                  <a:lnTo>
                    <a:pt x="44" y="248"/>
                  </a:lnTo>
                  <a:lnTo>
                    <a:pt x="44" y="212"/>
                  </a:lnTo>
                  <a:lnTo>
                    <a:pt x="46" y="184"/>
                  </a:lnTo>
                  <a:lnTo>
                    <a:pt x="52" y="154"/>
                  </a:lnTo>
                  <a:lnTo>
                    <a:pt x="56" y="138"/>
                  </a:lnTo>
                  <a:lnTo>
                    <a:pt x="62" y="120"/>
                  </a:lnTo>
                  <a:lnTo>
                    <a:pt x="70" y="104"/>
                  </a:lnTo>
                  <a:lnTo>
                    <a:pt x="80" y="90"/>
                  </a:lnTo>
                  <a:lnTo>
                    <a:pt x="94" y="74"/>
                  </a:lnTo>
                  <a:lnTo>
                    <a:pt x="108" y="60"/>
                  </a:lnTo>
                  <a:lnTo>
                    <a:pt x="124" y="46"/>
                  </a:lnTo>
                  <a:lnTo>
                    <a:pt x="144" y="36"/>
                  </a:lnTo>
                  <a:lnTo>
                    <a:pt x="144" y="36"/>
                  </a:lnTo>
                  <a:lnTo>
                    <a:pt x="162" y="24"/>
                  </a:lnTo>
                  <a:lnTo>
                    <a:pt x="182" y="14"/>
                  </a:lnTo>
                  <a:lnTo>
                    <a:pt x="208" y="6"/>
                  </a:lnTo>
                  <a:lnTo>
                    <a:pt x="224" y="2"/>
                  </a:lnTo>
                  <a:lnTo>
                    <a:pt x="240" y="0"/>
                  </a:lnTo>
                  <a:lnTo>
                    <a:pt x="256" y="0"/>
                  </a:lnTo>
                  <a:lnTo>
                    <a:pt x="274" y="2"/>
                  </a:lnTo>
                  <a:lnTo>
                    <a:pt x="292" y="6"/>
                  </a:lnTo>
                  <a:lnTo>
                    <a:pt x="312" y="12"/>
                  </a:lnTo>
                  <a:lnTo>
                    <a:pt x="332" y="22"/>
                  </a:lnTo>
                  <a:lnTo>
                    <a:pt x="352" y="36"/>
                  </a:lnTo>
                  <a:lnTo>
                    <a:pt x="352" y="36"/>
                  </a:lnTo>
                  <a:lnTo>
                    <a:pt x="370" y="50"/>
                  </a:lnTo>
                  <a:lnTo>
                    <a:pt x="384" y="68"/>
                  </a:lnTo>
                  <a:lnTo>
                    <a:pt x="396" y="86"/>
                  </a:lnTo>
                  <a:lnTo>
                    <a:pt x="404" y="104"/>
                  </a:lnTo>
                  <a:lnTo>
                    <a:pt x="412" y="122"/>
                  </a:lnTo>
                  <a:lnTo>
                    <a:pt x="416" y="142"/>
                  </a:lnTo>
                  <a:lnTo>
                    <a:pt x="418" y="160"/>
                  </a:lnTo>
                  <a:lnTo>
                    <a:pt x="420" y="178"/>
                  </a:lnTo>
                  <a:lnTo>
                    <a:pt x="418" y="196"/>
                  </a:lnTo>
                  <a:lnTo>
                    <a:pt x="418" y="214"/>
                  </a:lnTo>
                  <a:lnTo>
                    <a:pt x="412" y="242"/>
                  </a:lnTo>
                  <a:lnTo>
                    <a:pt x="404" y="264"/>
                  </a:lnTo>
                  <a:lnTo>
                    <a:pt x="398" y="276"/>
                  </a:lnTo>
                  <a:lnTo>
                    <a:pt x="398" y="276"/>
                  </a:lnTo>
                  <a:lnTo>
                    <a:pt x="398" y="280"/>
                  </a:lnTo>
                  <a:lnTo>
                    <a:pt x="398" y="284"/>
                  </a:lnTo>
                  <a:lnTo>
                    <a:pt x="408" y="296"/>
                  </a:lnTo>
                  <a:lnTo>
                    <a:pt x="426" y="312"/>
                  </a:lnTo>
                  <a:lnTo>
                    <a:pt x="446" y="330"/>
                  </a:lnTo>
                  <a:lnTo>
                    <a:pt x="492" y="366"/>
                  </a:lnTo>
                  <a:lnTo>
                    <a:pt x="514" y="386"/>
                  </a:lnTo>
                  <a:lnTo>
                    <a:pt x="528" y="404"/>
                  </a:lnTo>
                  <a:lnTo>
                    <a:pt x="528" y="404"/>
                  </a:lnTo>
                  <a:lnTo>
                    <a:pt x="550" y="436"/>
                  </a:lnTo>
                  <a:lnTo>
                    <a:pt x="558" y="452"/>
                  </a:lnTo>
                  <a:lnTo>
                    <a:pt x="562" y="470"/>
                  </a:lnTo>
                  <a:lnTo>
                    <a:pt x="562" y="478"/>
                  </a:lnTo>
                  <a:lnTo>
                    <a:pt x="562" y="488"/>
                  </a:lnTo>
                  <a:lnTo>
                    <a:pt x="560" y="498"/>
                  </a:lnTo>
                  <a:lnTo>
                    <a:pt x="556" y="508"/>
                  </a:lnTo>
                  <a:lnTo>
                    <a:pt x="550" y="520"/>
                  </a:lnTo>
                  <a:lnTo>
                    <a:pt x="544" y="532"/>
                  </a:lnTo>
                  <a:lnTo>
                    <a:pt x="522" y="560"/>
                  </a:lnTo>
                  <a:lnTo>
                    <a:pt x="522" y="560"/>
                  </a:lnTo>
                  <a:lnTo>
                    <a:pt x="510" y="572"/>
                  </a:lnTo>
                  <a:lnTo>
                    <a:pt x="494" y="586"/>
                  </a:lnTo>
                  <a:lnTo>
                    <a:pt x="476" y="598"/>
                  </a:lnTo>
                  <a:lnTo>
                    <a:pt x="456" y="608"/>
                  </a:lnTo>
                  <a:lnTo>
                    <a:pt x="436" y="618"/>
                  </a:lnTo>
                  <a:lnTo>
                    <a:pt x="416" y="628"/>
                  </a:lnTo>
                  <a:lnTo>
                    <a:pt x="392" y="634"/>
                  </a:lnTo>
                  <a:lnTo>
                    <a:pt x="370" y="642"/>
                  </a:lnTo>
                  <a:lnTo>
                    <a:pt x="322" y="650"/>
                  </a:lnTo>
                  <a:lnTo>
                    <a:pt x="276" y="656"/>
                  </a:lnTo>
                  <a:lnTo>
                    <a:pt x="254" y="656"/>
                  </a:lnTo>
                  <a:lnTo>
                    <a:pt x="232" y="656"/>
                  </a:lnTo>
                  <a:lnTo>
                    <a:pt x="212" y="654"/>
                  </a:lnTo>
                  <a:lnTo>
                    <a:pt x="192" y="650"/>
                  </a:lnTo>
                  <a:lnTo>
                    <a:pt x="192" y="650"/>
                  </a:lnTo>
                  <a:lnTo>
                    <a:pt x="174" y="646"/>
                  </a:lnTo>
                  <a:lnTo>
                    <a:pt x="156" y="638"/>
                  </a:lnTo>
                  <a:lnTo>
                    <a:pt x="140" y="630"/>
                  </a:lnTo>
                  <a:lnTo>
                    <a:pt x="122" y="622"/>
                  </a:lnTo>
                  <a:lnTo>
                    <a:pt x="106" y="610"/>
                  </a:lnTo>
                  <a:lnTo>
                    <a:pt x="90" y="598"/>
                  </a:lnTo>
                  <a:lnTo>
                    <a:pt x="76" y="584"/>
                  </a:lnTo>
                  <a:lnTo>
                    <a:pt x="64" y="570"/>
                  </a:lnTo>
                  <a:lnTo>
                    <a:pt x="50" y="554"/>
                  </a:lnTo>
                  <a:lnTo>
                    <a:pt x="40" y="538"/>
                  </a:lnTo>
                  <a:lnTo>
                    <a:pt x="30" y="520"/>
                  </a:lnTo>
                  <a:lnTo>
                    <a:pt x="20" y="502"/>
                  </a:lnTo>
                  <a:lnTo>
                    <a:pt x="14" y="482"/>
                  </a:lnTo>
                  <a:lnTo>
                    <a:pt x="8" y="462"/>
                  </a:lnTo>
                  <a:lnTo>
                    <a:pt x="4" y="442"/>
                  </a:lnTo>
                  <a:lnTo>
                    <a:pt x="2" y="420"/>
                  </a:lnTo>
                  <a:lnTo>
                    <a:pt x="2" y="420"/>
                  </a:lnTo>
                  <a:lnTo>
                    <a:pt x="0" y="400"/>
                  </a:lnTo>
                  <a:lnTo>
                    <a:pt x="0" y="382"/>
                  </a:lnTo>
                  <a:lnTo>
                    <a:pt x="4" y="348"/>
                  </a:lnTo>
                  <a:lnTo>
                    <a:pt x="12" y="322"/>
                  </a:lnTo>
                  <a:lnTo>
                    <a:pt x="20" y="302"/>
                  </a:lnTo>
                  <a:lnTo>
                    <a:pt x="28" y="284"/>
                  </a:lnTo>
                  <a:lnTo>
                    <a:pt x="36" y="270"/>
                  </a:lnTo>
                  <a:lnTo>
                    <a:pt x="42" y="258"/>
                  </a:lnTo>
                  <a:lnTo>
                    <a:pt x="44" y="248"/>
                  </a:lnTo>
                  <a:lnTo>
                    <a:pt x="44" y="248"/>
                  </a:lnTo>
                  <a:close/>
                </a:path>
              </a:pathLst>
            </a:custGeom>
            <a:solidFill>
              <a:srgbClr val="FDD86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25"/>
            <p:cNvSpPr>
              <a:spLocks/>
            </p:cNvSpPr>
            <p:nvPr/>
          </p:nvSpPr>
          <p:spPr bwMode="auto">
            <a:xfrm>
              <a:off x="2826" y="1756"/>
              <a:ext cx="544" cy="636"/>
            </a:xfrm>
            <a:custGeom>
              <a:avLst/>
              <a:gdLst>
                <a:gd name="T0" fmla="*/ 42 w 544"/>
                <a:gd name="T1" fmla="*/ 240 h 636"/>
                <a:gd name="T2" fmla="*/ 44 w 544"/>
                <a:gd name="T3" fmla="*/ 178 h 636"/>
                <a:gd name="T4" fmla="*/ 54 w 544"/>
                <a:gd name="T5" fmla="*/ 132 h 636"/>
                <a:gd name="T6" fmla="*/ 68 w 544"/>
                <a:gd name="T7" fmla="*/ 100 h 636"/>
                <a:gd name="T8" fmla="*/ 90 w 544"/>
                <a:gd name="T9" fmla="*/ 70 h 636"/>
                <a:gd name="T10" fmla="*/ 120 w 544"/>
                <a:gd name="T11" fmla="*/ 44 h 636"/>
                <a:gd name="T12" fmla="*/ 140 w 544"/>
                <a:gd name="T13" fmla="*/ 34 h 636"/>
                <a:gd name="T14" fmla="*/ 176 w 544"/>
                <a:gd name="T15" fmla="*/ 14 h 636"/>
                <a:gd name="T16" fmla="*/ 216 w 544"/>
                <a:gd name="T17" fmla="*/ 2 h 636"/>
                <a:gd name="T18" fmla="*/ 248 w 544"/>
                <a:gd name="T19" fmla="*/ 0 h 636"/>
                <a:gd name="T20" fmla="*/ 284 w 544"/>
                <a:gd name="T21" fmla="*/ 6 h 636"/>
                <a:gd name="T22" fmla="*/ 320 w 544"/>
                <a:gd name="T23" fmla="*/ 20 h 636"/>
                <a:gd name="T24" fmla="*/ 340 w 544"/>
                <a:gd name="T25" fmla="*/ 34 h 636"/>
                <a:gd name="T26" fmla="*/ 372 w 544"/>
                <a:gd name="T27" fmla="*/ 64 h 636"/>
                <a:gd name="T28" fmla="*/ 392 w 544"/>
                <a:gd name="T29" fmla="*/ 100 h 636"/>
                <a:gd name="T30" fmla="*/ 402 w 544"/>
                <a:gd name="T31" fmla="*/ 136 h 636"/>
                <a:gd name="T32" fmla="*/ 406 w 544"/>
                <a:gd name="T33" fmla="*/ 172 h 636"/>
                <a:gd name="T34" fmla="*/ 404 w 544"/>
                <a:gd name="T35" fmla="*/ 206 h 636"/>
                <a:gd name="T36" fmla="*/ 392 w 544"/>
                <a:gd name="T37" fmla="*/ 256 h 636"/>
                <a:gd name="T38" fmla="*/ 386 w 544"/>
                <a:gd name="T39" fmla="*/ 268 h 636"/>
                <a:gd name="T40" fmla="*/ 386 w 544"/>
                <a:gd name="T41" fmla="*/ 276 h 636"/>
                <a:gd name="T42" fmla="*/ 412 w 544"/>
                <a:gd name="T43" fmla="*/ 302 h 636"/>
                <a:gd name="T44" fmla="*/ 478 w 544"/>
                <a:gd name="T45" fmla="*/ 356 h 636"/>
                <a:gd name="T46" fmla="*/ 510 w 544"/>
                <a:gd name="T47" fmla="*/ 392 h 636"/>
                <a:gd name="T48" fmla="*/ 532 w 544"/>
                <a:gd name="T49" fmla="*/ 424 h 636"/>
                <a:gd name="T50" fmla="*/ 544 w 544"/>
                <a:gd name="T51" fmla="*/ 456 h 636"/>
                <a:gd name="T52" fmla="*/ 544 w 544"/>
                <a:gd name="T53" fmla="*/ 474 h 636"/>
                <a:gd name="T54" fmla="*/ 538 w 544"/>
                <a:gd name="T55" fmla="*/ 494 h 636"/>
                <a:gd name="T56" fmla="*/ 526 w 544"/>
                <a:gd name="T57" fmla="*/ 516 h 636"/>
                <a:gd name="T58" fmla="*/ 506 w 544"/>
                <a:gd name="T59" fmla="*/ 542 h 636"/>
                <a:gd name="T60" fmla="*/ 478 w 544"/>
                <a:gd name="T61" fmla="*/ 568 h 636"/>
                <a:gd name="T62" fmla="*/ 442 w 544"/>
                <a:gd name="T63" fmla="*/ 590 h 636"/>
                <a:gd name="T64" fmla="*/ 402 w 544"/>
                <a:gd name="T65" fmla="*/ 608 h 636"/>
                <a:gd name="T66" fmla="*/ 358 w 544"/>
                <a:gd name="T67" fmla="*/ 622 h 636"/>
                <a:gd name="T68" fmla="*/ 268 w 544"/>
                <a:gd name="T69" fmla="*/ 636 h 636"/>
                <a:gd name="T70" fmla="*/ 224 w 544"/>
                <a:gd name="T71" fmla="*/ 636 h 636"/>
                <a:gd name="T72" fmla="*/ 186 w 544"/>
                <a:gd name="T73" fmla="*/ 630 h 636"/>
                <a:gd name="T74" fmla="*/ 168 w 544"/>
                <a:gd name="T75" fmla="*/ 626 h 636"/>
                <a:gd name="T76" fmla="*/ 134 w 544"/>
                <a:gd name="T77" fmla="*/ 612 h 636"/>
                <a:gd name="T78" fmla="*/ 102 w 544"/>
                <a:gd name="T79" fmla="*/ 592 h 636"/>
                <a:gd name="T80" fmla="*/ 74 w 544"/>
                <a:gd name="T81" fmla="*/ 566 h 636"/>
                <a:gd name="T82" fmla="*/ 48 w 544"/>
                <a:gd name="T83" fmla="*/ 538 h 636"/>
                <a:gd name="T84" fmla="*/ 28 w 544"/>
                <a:gd name="T85" fmla="*/ 504 h 636"/>
                <a:gd name="T86" fmla="*/ 12 w 544"/>
                <a:gd name="T87" fmla="*/ 468 h 636"/>
                <a:gd name="T88" fmla="*/ 2 w 544"/>
                <a:gd name="T89" fmla="*/ 428 h 636"/>
                <a:gd name="T90" fmla="*/ 0 w 544"/>
                <a:gd name="T91" fmla="*/ 408 h 636"/>
                <a:gd name="T92" fmla="*/ 0 w 544"/>
                <a:gd name="T93" fmla="*/ 370 h 636"/>
                <a:gd name="T94" fmla="*/ 10 w 544"/>
                <a:gd name="T95" fmla="*/ 312 h 636"/>
                <a:gd name="T96" fmla="*/ 34 w 544"/>
                <a:gd name="T97" fmla="*/ 262 h 636"/>
                <a:gd name="T98" fmla="*/ 42 w 544"/>
                <a:gd name="T99" fmla="*/ 240 h 6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544" h="636">
                  <a:moveTo>
                    <a:pt x="42" y="240"/>
                  </a:moveTo>
                  <a:lnTo>
                    <a:pt x="42" y="240"/>
                  </a:lnTo>
                  <a:lnTo>
                    <a:pt x="42" y="204"/>
                  </a:lnTo>
                  <a:lnTo>
                    <a:pt x="44" y="178"/>
                  </a:lnTo>
                  <a:lnTo>
                    <a:pt x="50" y="148"/>
                  </a:lnTo>
                  <a:lnTo>
                    <a:pt x="54" y="132"/>
                  </a:lnTo>
                  <a:lnTo>
                    <a:pt x="60" y="116"/>
                  </a:lnTo>
                  <a:lnTo>
                    <a:pt x="68" y="100"/>
                  </a:lnTo>
                  <a:lnTo>
                    <a:pt x="78" y="86"/>
                  </a:lnTo>
                  <a:lnTo>
                    <a:pt x="90" y="70"/>
                  </a:lnTo>
                  <a:lnTo>
                    <a:pt x="104" y="58"/>
                  </a:lnTo>
                  <a:lnTo>
                    <a:pt x="120" y="44"/>
                  </a:lnTo>
                  <a:lnTo>
                    <a:pt x="140" y="34"/>
                  </a:lnTo>
                  <a:lnTo>
                    <a:pt x="140" y="34"/>
                  </a:lnTo>
                  <a:lnTo>
                    <a:pt x="156" y="22"/>
                  </a:lnTo>
                  <a:lnTo>
                    <a:pt x="176" y="14"/>
                  </a:lnTo>
                  <a:lnTo>
                    <a:pt x="202" y="4"/>
                  </a:lnTo>
                  <a:lnTo>
                    <a:pt x="216" y="2"/>
                  </a:lnTo>
                  <a:lnTo>
                    <a:pt x="232" y="0"/>
                  </a:lnTo>
                  <a:lnTo>
                    <a:pt x="248" y="0"/>
                  </a:lnTo>
                  <a:lnTo>
                    <a:pt x="266" y="2"/>
                  </a:lnTo>
                  <a:lnTo>
                    <a:pt x="284" y="6"/>
                  </a:lnTo>
                  <a:lnTo>
                    <a:pt x="302" y="12"/>
                  </a:lnTo>
                  <a:lnTo>
                    <a:pt x="320" y="20"/>
                  </a:lnTo>
                  <a:lnTo>
                    <a:pt x="340" y="34"/>
                  </a:lnTo>
                  <a:lnTo>
                    <a:pt x="340" y="34"/>
                  </a:lnTo>
                  <a:lnTo>
                    <a:pt x="356" y="48"/>
                  </a:lnTo>
                  <a:lnTo>
                    <a:pt x="372" y="64"/>
                  </a:lnTo>
                  <a:lnTo>
                    <a:pt x="382" y="82"/>
                  </a:lnTo>
                  <a:lnTo>
                    <a:pt x="392" y="100"/>
                  </a:lnTo>
                  <a:lnTo>
                    <a:pt x="398" y="118"/>
                  </a:lnTo>
                  <a:lnTo>
                    <a:pt x="402" y="136"/>
                  </a:lnTo>
                  <a:lnTo>
                    <a:pt x="404" y="154"/>
                  </a:lnTo>
                  <a:lnTo>
                    <a:pt x="406" y="172"/>
                  </a:lnTo>
                  <a:lnTo>
                    <a:pt x="406" y="190"/>
                  </a:lnTo>
                  <a:lnTo>
                    <a:pt x="404" y="206"/>
                  </a:lnTo>
                  <a:lnTo>
                    <a:pt x="398" y="234"/>
                  </a:lnTo>
                  <a:lnTo>
                    <a:pt x="392" y="256"/>
                  </a:lnTo>
                  <a:lnTo>
                    <a:pt x="386" y="268"/>
                  </a:lnTo>
                  <a:lnTo>
                    <a:pt x="386" y="268"/>
                  </a:lnTo>
                  <a:lnTo>
                    <a:pt x="384" y="270"/>
                  </a:lnTo>
                  <a:lnTo>
                    <a:pt x="386" y="276"/>
                  </a:lnTo>
                  <a:lnTo>
                    <a:pt x="396" y="288"/>
                  </a:lnTo>
                  <a:lnTo>
                    <a:pt x="412" y="302"/>
                  </a:lnTo>
                  <a:lnTo>
                    <a:pt x="432" y="318"/>
                  </a:lnTo>
                  <a:lnTo>
                    <a:pt x="478" y="356"/>
                  </a:lnTo>
                  <a:lnTo>
                    <a:pt x="496" y="374"/>
                  </a:lnTo>
                  <a:lnTo>
                    <a:pt x="510" y="392"/>
                  </a:lnTo>
                  <a:lnTo>
                    <a:pt x="510" y="392"/>
                  </a:lnTo>
                  <a:lnTo>
                    <a:pt x="532" y="424"/>
                  </a:lnTo>
                  <a:lnTo>
                    <a:pt x="540" y="438"/>
                  </a:lnTo>
                  <a:lnTo>
                    <a:pt x="544" y="456"/>
                  </a:lnTo>
                  <a:lnTo>
                    <a:pt x="544" y="464"/>
                  </a:lnTo>
                  <a:lnTo>
                    <a:pt x="544" y="474"/>
                  </a:lnTo>
                  <a:lnTo>
                    <a:pt x="542" y="484"/>
                  </a:lnTo>
                  <a:lnTo>
                    <a:pt x="538" y="494"/>
                  </a:lnTo>
                  <a:lnTo>
                    <a:pt x="532" y="504"/>
                  </a:lnTo>
                  <a:lnTo>
                    <a:pt x="526" y="516"/>
                  </a:lnTo>
                  <a:lnTo>
                    <a:pt x="506" y="542"/>
                  </a:lnTo>
                  <a:lnTo>
                    <a:pt x="506" y="542"/>
                  </a:lnTo>
                  <a:lnTo>
                    <a:pt x="492" y="556"/>
                  </a:lnTo>
                  <a:lnTo>
                    <a:pt x="478" y="568"/>
                  </a:lnTo>
                  <a:lnTo>
                    <a:pt x="460" y="580"/>
                  </a:lnTo>
                  <a:lnTo>
                    <a:pt x="442" y="590"/>
                  </a:lnTo>
                  <a:lnTo>
                    <a:pt x="422" y="600"/>
                  </a:lnTo>
                  <a:lnTo>
                    <a:pt x="402" y="608"/>
                  </a:lnTo>
                  <a:lnTo>
                    <a:pt x="380" y="616"/>
                  </a:lnTo>
                  <a:lnTo>
                    <a:pt x="358" y="622"/>
                  </a:lnTo>
                  <a:lnTo>
                    <a:pt x="312" y="632"/>
                  </a:lnTo>
                  <a:lnTo>
                    <a:pt x="268" y="636"/>
                  </a:lnTo>
                  <a:lnTo>
                    <a:pt x="246" y="636"/>
                  </a:lnTo>
                  <a:lnTo>
                    <a:pt x="224" y="636"/>
                  </a:lnTo>
                  <a:lnTo>
                    <a:pt x="204" y="634"/>
                  </a:lnTo>
                  <a:lnTo>
                    <a:pt x="186" y="630"/>
                  </a:lnTo>
                  <a:lnTo>
                    <a:pt x="186" y="630"/>
                  </a:lnTo>
                  <a:lnTo>
                    <a:pt x="168" y="626"/>
                  </a:lnTo>
                  <a:lnTo>
                    <a:pt x="152" y="620"/>
                  </a:lnTo>
                  <a:lnTo>
                    <a:pt x="134" y="612"/>
                  </a:lnTo>
                  <a:lnTo>
                    <a:pt x="118" y="602"/>
                  </a:lnTo>
                  <a:lnTo>
                    <a:pt x="102" y="592"/>
                  </a:lnTo>
                  <a:lnTo>
                    <a:pt x="88" y="580"/>
                  </a:lnTo>
                  <a:lnTo>
                    <a:pt x="74" y="566"/>
                  </a:lnTo>
                  <a:lnTo>
                    <a:pt x="60" y="552"/>
                  </a:lnTo>
                  <a:lnTo>
                    <a:pt x="48" y="538"/>
                  </a:lnTo>
                  <a:lnTo>
                    <a:pt x="38" y="522"/>
                  </a:lnTo>
                  <a:lnTo>
                    <a:pt x="28" y="504"/>
                  </a:lnTo>
                  <a:lnTo>
                    <a:pt x="20" y="486"/>
                  </a:lnTo>
                  <a:lnTo>
                    <a:pt x="12" y="468"/>
                  </a:lnTo>
                  <a:lnTo>
                    <a:pt x="6" y="448"/>
                  </a:lnTo>
                  <a:lnTo>
                    <a:pt x="2" y="428"/>
                  </a:lnTo>
                  <a:lnTo>
                    <a:pt x="0" y="408"/>
                  </a:lnTo>
                  <a:lnTo>
                    <a:pt x="0" y="408"/>
                  </a:lnTo>
                  <a:lnTo>
                    <a:pt x="0" y="388"/>
                  </a:lnTo>
                  <a:lnTo>
                    <a:pt x="0" y="370"/>
                  </a:lnTo>
                  <a:lnTo>
                    <a:pt x="4" y="338"/>
                  </a:lnTo>
                  <a:lnTo>
                    <a:pt x="10" y="312"/>
                  </a:lnTo>
                  <a:lnTo>
                    <a:pt x="18" y="292"/>
                  </a:lnTo>
                  <a:lnTo>
                    <a:pt x="34" y="262"/>
                  </a:lnTo>
                  <a:lnTo>
                    <a:pt x="40" y="250"/>
                  </a:lnTo>
                  <a:lnTo>
                    <a:pt x="42" y="240"/>
                  </a:lnTo>
                  <a:lnTo>
                    <a:pt x="42" y="240"/>
                  </a:lnTo>
                  <a:close/>
                </a:path>
              </a:pathLst>
            </a:custGeom>
            <a:solidFill>
              <a:srgbClr val="FDD55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26"/>
            <p:cNvSpPr>
              <a:spLocks/>
            </p:cNvSpPr>
            <p:nvPr/>
          </p:nvSpPr>
          <p:spPr bwMode="auto">
            <a:xfrm>
              <a:off x="2836" y="1764"/>
              <a:ext cx="526" cy="618"/>
            </a:xfrm>
            <a:custGeom>
              <a:avLst/>
              <a:gdLst>
                <a:gd name="T0" fmla="*/ 40 w 526"/>
                <a:gd name="T1" fmla="*/ 234 h 618"/>
                <a:gd name="T2" fmla="*/ 42 w 526"/>
                <a:gd name="T3" fmla="*/ 174 h 618"/>
                <a:gd name="T4" fmla="*/ 52 w 526"/>
                <a:gd name="T5" fmla="*/ 130 h 618"/>
                <a:gd name="T6" fmla="*/ 66 w 526"/>
                <a:gd name="T7" fmla="*/ 98 h 618"/>
                <a:gd name="T8" fmla="*/ 86 w 526"/>
                <a:gd name="T9" fmla="*/ 70 h 618"/>
                <a:gd name="T10" fmla="*/ 116 w 526"/>
                <a:gd name="T11" fmla="*/ 44 h 618"/>
                <a:gd name="T12" fmla="*/ 134 w 526"/>
                <a:gd name="T13" fmla="*/ 34 h 618"/>
                <a:gd name="T14" fmla="*/ 170 w 526"/>
                <a:gd name="T15" fmla="*/ 14 h 618"/>
                <a:gd name="T16" fmla="*/ 208 w 526"/>
                <a:gd name="T17" fmla="*/ 2 h 618"/>
                <a:gd name="T18" fmla="*/ 240 w 526"/>
                <a:gd name="T19" fmla="*/ 0 h 618"/>
                <a:gd name="T20" fmla="*/ 274 w 526"/>
                <a:gd name="T21" fmla="*/ 6 h 618"/>
                <a:gd name="T22" fmla="*/ 310 w 526"/>
                <a:gd name="T23" fmla="*/ 22 h 618"/>
                <a:gd name="T24" fmla="*/ 328 w 526"/>
                <a:gd name="T25" fmla="*/ 34 h 618"/>
                <a:gd name="T26" fmla="*/ 358 w 526"/>
                <a:gd name="T27" fmla="*/ 64 h 618"/>
                <a:gd name="T28" fmla="*/ 378 w 526"/>
                <a:gd name="T29" fmla="*/ 98 h 618"/>
                <a:gd name="T30" fmla="*/ 388 w 526"/>
                <a:gd name="T31" fmla="*/ 134 h 618"/>
                <a:gd name="T32" fmla="*/ 392 w 526"/>
                <a:gd name="T33" fmla="*/ 168 h 618"/>
                <a:gd name="T34" fmla="*/ 384 w 526"/>
                <a:gd name="T35" fmla="*/ 228 h 618"/>
                <a:gd name="T36" fmla="*/ 372 w 526"/>
                <a:gd name="T37" fmla="*/ 260 h 618"/>
                <a:gd name="T38" fmla="*/ 372 w 526"/>
                <a:gd name="T39" fmla="*/ 264 h 618"/>
                <a:gd name="T40" fmla="*/ 382 w 526"/>
                <a:gd name="T41" fmla="*/ 280 h 618"/>
                <a:gd name="T42" fmla="*/ 418 w 526"/>
                <a:gd name="T43" fmla="*/ 310 h 618"/>
                <a:gd name="T44" fmla="*/ 480 w 526"/>
                <a:gd name="T45" fmla="*/ 364 h 618"/>
                <a:gd name="T46" fmla="*/ 494 w 526"/>
                <a:gd name="T47" fmla="*/ 380 h 618"/>
                <a:gd name="T48" fmla="*/ 522 w 526"/>
                <a:gd name="T49" fmla="*/ 426 h 618"/>
                <a:gd name="T50" fmla="*/ 526 w 526"/>
                <a:gd name="T51" fmla="*/ 452 h 618"/>
                <a:gd name="T52" fmla="*/ 524 w 526"/>
                <a:gd name="T53" fmla="*/ 470 h 618"/>
                <a:gd name="T54" fmla="*/ 516 w 526"/>
                <a:gd name="T55" fmla="*/ 490 h 618"/>
                <a:gd name="T56" fmla="*/ 488 w 526"/>
                <a:gd name="T57" fmla="*/ 528 h 618"/>
                <a:gd name="T58" fmla="*/ 476 w 526"/>
                <a:gd name="T59" fmla="*/ 540 h 618"/>
                <a:gd name="T60" fmla="*/ 446 w 526"/>
                <a:gd name="T61" fmla="*/ 564 h 618"/>
                <a:gd name="T62" fmla="*/ 408 w 526"/>
                <a:gd name="T63" fmla="*/ 582 h 618"/>
                <a:gd name="T64" fmla="*/ 346 w 526"/>
                <a:gd name="T65" fmla="*/ 604 h 618"/>
                <a:gd name="T66" fmla="*/ 258 w 526"/>
                <a:gd name="T67" fmla="*/ 618 h 618"/>
                <a:gd name="T68" fmla="*/ 216 w 526"/>
                <a:gd name="T69" fmla="*/ 618 h 618"/>
                <a:gd name="T70" fmla="*/ 180 w 526"/>
                <a:gd name="T71" fmla="*/ 612 h 618"/>
                <a:gd name="T72" fmla="*/ 162 w 526"/>
                <a:gd name="T73" fmla="*/ 608 h 618"/>
                <a:gd name="T74" fmla="*/ 130 w 526"/>
                <a:gd name="T75" fmla="*/ 594 h 618"/>
                <a:gd name="T76" fmla="*/ 98 w 526"/>
                <a:gd name="T77" fmla="*/ 576 h 618"/>
                <a:gd name="T78" fmla="*/ 70 w 526"/>
                <a:gd name="T79" fmla="*/ 552 h 618"/>
                <a:gd name="T80" fmla="*/ 46 w 526"/>
                <a:gd name="T81" fmla="*/ 522 h 618"/>
                <a:gd name="T82" fmla="*/ 26 w 526"/>
                <a:gd name="T83" fmla="*/ 490 h 618"/>
                <a:gd name="T84" fmla="*/ 12 w 526"/>
                <a:gd name="T85" fmla="*/ 454 h 618"/>
                <a:gd name="T86" fmla="*/ 2 w 526"/>
                <a:gd name="T87" fmla="*/ 416 h 618"/>
                <a:gd name="T88" fmla="*/ 0 w 526"/>
                <a:gd name="T89" fmla="*/ 396 h 618"/>
                <a:gd name="T90" fmla="*/ 2 w 526"/>
                <a:gd name="T91" fmla="*/ 328 h 618"/>
                <a:gd name="T92" fmla="*/ 16 w 526"/>
                <a:gd name="T93" fmla="*/ 284 h 618"/>
                <a:gd name="T94" fmla="*/ 38 w 526"/>
                <a:gd name="T95" fmla="*/ 244 h 618"/>
                <a:gd name="T96" fmla="*/ 40 w 526"/>
                <a:gd name="T97" fmla="*/ 234 h 6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526" h="618">
                  <a:moveTo>
                    <a:pt x="40" y="234"/>
                  </a:moveTo>
                  <a:lnTo>
                    <a:pt x="40" y="234"/>
                  </a:lnTo>
                  <a:lnTo>
                    <a:pt x="40" y="200"/>
                  </a:lnTo>
                  <a:lnTo>
                    <a:pt x="42" y="174"/>
                  </a:lnTo>
                  <a:lnTo>
                    <a:pt x="46" y="144"/>
                  </a:lnTo>
                  <a:lnTo>
                    <a:pt x="52" y="130"/>
                  </a:lnTo>
                  <a:lnTo>
                    <a:pt x="58" y="114"/>
                  </a:lnTo>
                  <a:lnTo>
                    <a:pt x="66" y="98"/>
                  </a:lnTo>
                  <a:lnTo>
                    <a:pt x="74" y="84"/>
                  </a:lnTo>
                  <a:lnTo>
                    <a:pt x="86" y="70"/>
                  </a:lnTo>
                  <a:lnTo>
                    <a:pt x="100" y="56"/>
                  </a:lnTo>
                  <a:lnTo>
                    <a:pt x="116" y="44"/>
                  </a:lnTo>
                  <a:lnTo>
                    <a:pt x="134" y="34"/>
                  </a:lnTo>
                  <a:lnTo>
                    <a:pt x="134" y="34"/>
                  </a:lnTo>
                  <a:lnTo>
                    <a:pt x="150" y="22"/>
                  </a:lnTo>
                  <a:lnTo>
                    <a:pt x="170" y="14"/>
                  </a:lnTo>
                  <a:lnTo>
                    <a:pt x="194" y="6"/>
                  </a:lnTo>
                  <a:lnTo>
                    <a:pt x="208" y="2"/>
                  </a:lnTo>
                  <a:lnTo>
                    <a:pt x="224" y="0"/>
                  </a:lnTo>
                  <a:lnTo>
                    <a:pt x="240" y="0"/>
                  </a:lnTo>
                  <a:lnTo>
                    <a:pt x="256" y="2"/>
                  </a:lnTo>
                  <a:lnTo>
                    <a:pt x="274" y="6"/>
                  </a:lnTo>
                  <a:lnTo>
                    <a:pt x="292" y="12"/>
                  </a:lnTo>
                  <a:lnTo>
                    <a:pt x="310" y="22"/>
                  </a:lnTo>
                  <a:lnTo>
                    <a:pt x="328" y="34"/>
                  </a:lnTo>
                  <a:lnTo>
                    <a:pt x="328" y="34"/>
                  </a:lnTo>
                  <a:lnTo>
                    <a:pt x="344" y="48"/>
                  </a:lnTo>
                  <a:lnTo>
                    <a:pt x="358" y="64"/>
                  </a:lnTo>
                  <a:lnTo>
                    <a:pt x="370" y="80"/>
                  </a:lnTo>
                  <a:lnTo>
                    <a:pt x="378" y="98"/>
                  </a:lnTo>
                  <a:lnTo>
                    <a:pt x="384" y="116"/>
                  </a:lnTo>
                  <a:lnTo>
                    <a:pt x="388" y="134"/>
                  </a:lnTo>
                  <a:lnTo>
                    <a:pt x="392" y="152"/>
                  </a:lnTo>
                  <a:lnTo>
                    <a:pt x="392" y="168"/>
                  </a:lnTo>
                  <a:lnTo>
                    <a:pt x="390" y="200"/>
                  </a:lnTo>
                  <a:lnTo>
                    <a:pt x="384" y="228"/>
                  </a:lnTo>
                  <a:lnTo>
                    <a:pt x="378" y="248"/>
                  </a:lnTo>
                  <a:lnTo>
                    <a:pt x="372" y="260"/>
                  </a:lnTo>
                  <a:lnTo>
                    <a:pt x="372" y="260"/>
                  </a:lnTo>
                  <a:lnTo>
                    <a:pt x="372" y="264"/>
                  </a:lnTo>
                  <a:lnTo>
                    <a:pt x="372" y="268"/>
                  </a:lnTo>
                  <a:lnTo>
                    <a:pt x="382" y="280"/>
                  </a:lnTo>
                  <a:lnTo>
                    <a:pt x="398" y="294"/>
                  </a:lnTo>
                  <a:lnTo>
                    <a:pt x="418" y="310"/>
                  </a:lnTo>
                  <a:lnTo>
                    <a:pt x="462" y="346"/>
                  </a:lnTo>
                  <a:lnTo>
                    <a:pt x="480" y="364"/>
                  </a:lnTo>
                  <a:lnTo>
                    <a:pt x="494" y="380"/>
                  </a:lnTo>
                  <a:lnTo>
                    <a:pt x="494" y="380"/>
                  </a:lnTo>
                  <a:lnTo>
                    <a:pt x="514" y="412"/>
                  </a:lnTo>
                  <a:lnTo>
                    <a:pt x="522" y="426"/>
                  </a:lnTo>
                  <a:lnTo>
                    <a:pt x="526" y="444"/>
                  </a:lnTo>
                  <a:lnTo>
                    <a:pt x="526" y="452"/>
                  </a:lnTo>
                  <a:lnTo>
                    <a:pt x="526" y="460"/>
                  </a:lnTo>
                  <a:lnTo>
                    <a:pt x="524" y="470"/>
                  </a:lnTo>
                  <a:lnTo>
                    <a:pt x="520" y="480"/>
                  </a:lnTo>
                  <a:lnTo>
                    <a:pt x="516" y="490"/>
                  </a:lnTo>
                  <a:lnTo>
                    <a:pt x="508" y="502"/>
                  </a:lnTo>
                  <a:lnTo>
                    <a:pt x="488" y="528"/>
                  </a:lnTo>
                  <a:lnTo>
                    <a:pt x="488" y="528"/>
                  </a:lnTo>
                  <a:lnTo>
                    <a:pt x="476" y="540"/>
                  </a:lnTo>
                  <a:lnTo>
                    <a:pt x="462" y="552"/>
                  </a:lnTo>
                  <a:lnTo>
                    <a:pt x="446" y="564"/>
                  </a:lnTo>
                  <a:lnTo>
                    <a:pt x="428" y="574"/>
                  </a:lnTo>
                  <a:lnTo>
                    <a:pt x="408" y="582"/>
                  </a:lnTo>
                  <a:lnTo>
                    <a:pt x="388" y="592"/>
                  </a:lnTo>
                  <a:lnTo>
                    <a:pt x="346" y="604"/>
                  </a:lnTo>
                  <a:lnTo>
                    <a:pt x="302" y="614"/>
                  </a:lnTo>
                  <a:lnTo>
                    <a:pt x="258" y="618"/>
                  </a:lnTo>
                  <a:lnTo>
                    <a:pt x="236" y="618"/>
                  </a:lnTo>
                  <a:lnTo>
                    <a:pt x="216" y="618"/>
                  </a:lnTo>
                  <a:lnTo>
                    <a:pt x="198" y="616"/>
                  </a:lnTo>
                  <a:lnTo>
                    <a:pt x="180" y="612"/>
                  </a:lnTo>
                  <a:lnTo>
                    <a:pt x="180" y="612"/>
                  </a:lnTo>
                  <a:lnTo>
                    <a:pt x="162" y="608"/>
                  </a:lnTo>
                  <a:lnTo>
                    <a:pt x="146" y="602"/>
                  </a:lnTo>
                  <a:lnTo>
                    <a:pt x="130" y="594"/>
                  </a:lnTo>
                  <a:lnTo>
                    <a:pt x="114" y="586"/>
                  </a:lnTo>
                  <a:lnTo>
                    <a:pt x="98" y="576"/>
                  </a:lnTo>
                  <a:lnTo>
                    <a:pt x="84" y="564"/>
                  </a:lnTo>
                  <a:lnTo>
                    <a:pt x="70" y="552"/>
                  </a:lnTo>
                  <a:lnTo>
                    <a:pt x="58" y="538"/>
                  </a:lnTo>
                  <a:lnTo>
                    <a:pt x="46" y="522"/>
                  </a:lnTo>
                  <a:lnTo>
                    <a:pt x="36" y="506"/>
                  </a:lnTo>
                  <a:lnTo>
                    <a:pt x="26" y="490"/>
                  </a:lnTo>
                  <a:lnTo>
                    <a:pt x="18" y="472"/>
                  </a:lnTo>
                  <a:lnTo>
                    <a:pt x="12" y="454"/>
                  </a:lnTo>
                  <a:lnTo>
                    <a:pt x="6" y="436"/>
                  </a:lnTo>
                  <a:lnTo>
                    <a:pt x="2" y="416"/>
                  </a:lnTo>
                  <a:lnTo>
                    <a:pt x="0" y="396"/>
                  </a:lnTo>
                  <a:lnTo>
                    <a:pt x="0" y="396"/>
                  </a:lnTo>
                  <a:lnTo>
                    <a:pt x="0" y="360"/>
                  </a:lnTo>
                  <a:lnTo>
                    <a:pt x="2" y="328"/>
                  </a:lnTo>
                  <a:lnTo>
                    <a:pt x="10" y="304"/>
                  </a:lnTo>
                  <a:lnTo>
                    <a:pt x="16" y="284"/>
                  </a:lnTo>
                  <a:lnTo>
                    <a:pt x="32" y="254"/>
                  </a:lnTo>
                  <a:lnTo>
                    <a:pt x="38" y="244"/>
                  </a:lnTo>
                  <a:lnTo>
                    <a:pt x="40" y="234"/>
                  </a:lnTo>
                  <a:lnTo>
                    <a:pt x="40" y="234"/>
                  </a:lnTo>
                  <a:close/>
                </a:path>
              </a:pathLst>
            </a:custGeom>
            <a:solidFill>
              <a:srgbClr val="FDD15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27"/>
            <p:cNvSpPr>
              <a:spLocks/>
            </p:cNvSpPr>
            <p:nvPr/>
          </p:nvSpPr>
          <p:spPr bwMode="auto">
            <a:xfrm>
              <a:off x="2844" y="1774"/>
              <a:ext cx="510" cy="598"/>
            </a:xfrm>
            <a:custGeom>
              <a:avLst/>
              <a:gdLst>
                <a:gd name="T0" fmla="*/ 40 w 510"/>
                <a:gd name="T1" fmla="*/ 226 h 598"/>
                <a:gd name="T2" fmla="*/ 42 w 510"/>
                <a:gd name="T3" fmla="*/ 168 h 598"/>
                <a:gd name="T4" fmla="*/ 52 w 510"/>
                <a:gd name="T5" fmla="*/ 124 h 598"/>
                <a:gd name="T6" fmla="*/ 64 w 510"/>
                <a:gd name="T7" fmla="*/ 94 h 598"/>
                <a:gd name="T8" fmla="*/ 84 w 510"/>
                <a:gd name="T9" fmla="*/ 66 h 598"/>
                <a:gd name="T10" fmla="*/ 114 w 510"/>
                <a:gd name="T11" fmla="*/ 42 h 598"/>
                <a:gd name="T12" fmla="*/ 132 w 510"/>
                <a:gd name="T13" fmla="*/ 32 h 598"/>
                <a:gd name="T14" fmla="*/ 166 w 510"/>
                <a:gd name="T15" fmla="*/ 12 h 598"/>
                <a:gd name="T16" fmla="*/ 202 w 510"/>
                <a:gd name="T17" fmla="*/ 2 h 598"/>
                <a:gd name="T18" fmla="*/ 232 w 510"/>
                <a:gd name="T19" fmla="*/ 0 h 598"/>
                <a:gd name="T20" fmla="*/ 266 w 510"/>
                <a:gd name="T21" fmla="*/ 4 h 598"/>
                <a:gd name="T22" fmla="*/ 300 w 510"/>
                <a:gd name="T23" fmla="*/ 20 h 598"/>
                <a:gd name="T24" fmla="*/ 318 w 510"/>
                <a:gd name="T25" fmla="*/ 32 h 598"/>
                <a:gd name="T26" fmla="*/ 348 w 510"/>
                <a:gd name="T27" fmla="*/ 60 h 598"/>
                <a:gd name="T28" fmla="*/ 368 w 510"/>
                <a:gd name="T29" fmla="*/ 94 h 598"/>
                <a:gd name="T30" fmla="*/ 378 w 510"/>
                <a:gd name="T31" fmla="*/ 128 h 598"/>
                <a:gd name="T32" fmla="*/ 380 w 510"/>
                <a:gd name="T33" fmla="*/ 162 h 598"/>
                <a:gd name="T34" fmla="*/ 374 w 510"/>
                <a:gd name="T35" fmla="*/ 220 h 598"/>
                <a:gd name="T36" fmla="*/ 362 w 510"/>
                <a:gd name="T37" fmla="*/ 252 h 598"/>
                <a:gd name="T38" fmla="*/ 360 w 510"/>
                <a:gd name="T39" fmla="*/ 254 h 598"/>
                <a:gd name="T40" fmla="*/ 370 w 510"/>
                <a:gd name="T41" fmla="*/ 270 h 598"/>
                <a:gd name="T42" fmla="*/ 406 w 510"/>
                <a:gd name="T43" fmla="*/ 300 h 598"/>
                <a:gd name="T44" fmla="*/ 466 w 510"/>
                <a:gd name="T45" fmla="*/ 352 h 598"/>
                <a:gd name="T46" fmla="*/ 478 w 510"/>
                <a:gd name="T47" fmla="*/ 368 h 598"/>
                <a:gd name="T48" fmla="*/ 506 w 510"/>
                <a:gd name="T49" fmla="*/ 414 h 598"/>
                <a:gd name="T50" fmla="*/ 510 w 510"/>
                <a:gd name="T51" fmla="*/ 436 h 598"/>
                <a:gd name="T52" fmla="*/ 508 w 510"/>
                <a:gd name="T53" fmla="*/ 454 h 598"/>
                <a:gd name="T54" fmla="*/ 492 w 510"/>
                <a:gd name="T55" fmla="*/ 486 h 598"/>
                <a:gd name="T56" fmla="*/ 474 w 510"/>
                <a:gd name="T57" fmla="*/ 510 h 598"/>
                <a:gd name="T58" fmla="*/ 448 w 510"/>
                <a:gd name="T59" fmla="*/ 534 h 598"/>
                <a:gd name="T60" fmla="*/ 414 w 510"/>
                <a:gd name="T61" fmla="*/ 556 h 598"/>
                <a:gd name="T62" fmla="*/ 376 w 510"/>
                <a:gd name="T63" fmla="*/ 572 h 598"/>
                <a:gd name="T64" fmla="*/ 292 w 510"/>
                <a:gd name="T65" fmla="*/ 594 h 598"/>
                <a:gd name="T66" fmla="*/ 210 w 510"/>
                <a:gd name="T67" fmla="*/ 598 h 598"/>
                <a:gd name="T68" fmla="*/ 174 w 510"/>
                <a:gd name="T69" fmla="*/ 594 h 598"/>
                <a:gd name="T70" fmla="*/ 158 w 510"/>
                <a:gd name="T71" fmla="*/ 588 h 598"/>
                <a:gd name="T72" fmla="*/ 126 w 510"/>
                <a:gd name="T73" fmla="*/ 576 h 598"/>
                <a:gd name="T74" fmla="*/ 96 w 510"/>
                <a:gd name="T75" fmla="*/ 556 h 598"/>
                <a:gd name="T76" fmla="*/ 70 w 510"/>
                <a:gd name="T77" fmla="*/ 534 h 598"/>
                <a:gd name="T78" fmla="*/ 46 w 510"/>
                <a:gd name="T79" fmla="*/ 506 h 598"/>
                <a:gd name="T80" fmla="*/ 26 w 510"/>
                <a:gd name="T81" fmla="*/ 474 h 598"/>
                <a:gd name="T82" fmla="*/ 12 w 510"/>
                <a:gd name="T83" fmla="*/ 440 h 598"/>
                <a:gd name="T84" fmla="*/ 4 w 510"/>
                <a:gd name="T85" fmla="*/ 402 h 598"/>
                <a:gd name="T86" fmla="*/ 2 w 510"/>
                <a:gd name="T87" fmla="*/ 384 h 598"/>
                <a:gd name="T88" fmla="*/ 4 w 510"/>
                <a:gd name="T89" fmla="*/ 318 h 598"/>
                <a:gd name="T90" fmla="*/ 18 w 510"/>
                <a:gd name="T91" fmla="*/ 274 h 598"/>
                <a:gd name="T92" fmla="*/ 38 w 510"/>
                <a:gd name="T93" fmla="*/ 236 h 598"/>
                <a:gd name="T94" fmla="*/ 40 w 510"/>
                <a:gd name="T95" fmla="*/ 226 h 5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510" h="598">
                  <a:moveTo>
                    <a:pt x="40" y="226"/>
                  </a:moveTo>
                  <a:lnTo>
                    <a:pt x="40" y="226"/>
                  </a:lnTo>
                  <a:lnTo>
                    <a:pt x="40" y="192"/>
                  </a:lnTo>
                  <a:lnTo>
                    <a:pt x="42" y="168"/>
                  </a:lnTo>
                  <a:lnTo>
                    <a:pt x="46" y="140"/>
                  </a:lnTo>
                  <a:lnTo>
                    <a:pt x="52" y="124"/>
                  </a:lnTo>
                  <a:lnTo>
                    <a:pt x="56" y="110"/>
                  </a:lnTo>
                  <a:lnTo>
                    <a:pt x="64" y="94"/>
                  </a:lnTo>
                  <a:lnTo>
                    <a:pt x="74" y="80"/>
                  </a:lnTo>
                  <a:lnTo>
                    <a:pt x="84" y="66"/>
                  </a:lnTo>
                  <a:lnTo>
                    <a:pt x="98" y="54"/>
                  </a:lnTo>
                  <a:lnTo>
                    <a:pt x="114" y="42"/>
                  </a:lnTo>
                  <a:lnTo>
                    <a:pt x="132" y="32"/>
                  </a:lnTo>
                  <a:lnTo>
                    <a:pt x="132" y="32"/>
                  </a:lnTo>
                  <a:lnTo>
                    <a:pt x="148" y="22"/>
                  </a:lnTo>
                  <a:lnTo>
                    <a:pt x="166" y="12"/>
                  </a:lnTo>
                  <a:lnTo>
                    <a:pt x="190" y="4"/>
                  </a:lnTo>
                  <a:lnTo>
                    <a:pt x="202" y="2"/>
                  </a:lnTo>
                  <a:lnTo>
                    <a:pt x="218" y="0"/>
                  </a:lnTo>
                  <a:lnTo>
                    <a:pt x="232" y="0"/>
                  </a:lnTo>
                  <a:lnTo>
                    <a:pt x="248" y="2"/>
                  </a:lnTo>
                  <a:lnTo>
                    <a:pt x="266" y="4"/>
                  </a:lnTo>
                  <a:lnTo>
                    <a:pt x="282" y="10"/>
                  </a:lnTo>
                  <a:lnTo>
                    <a:pt x="300" y="20"/>
                  </a:lnTo>
                  <a:lnTo>
                    <a:pt x="318" y="32"/>
                  </a:lnTo>
                  <a:lnTo>
                    <a:pt x="318" y="32"/>
                  </a:lnTo>
                  <a:lnTo>
                    <a:pt x="334" y="46"/>
                  </a:lnTo>
                  <a:lnTo>
                    <a:pt x="348" y="60"/>
                  </a:lnTo>
                  <a:lnTo>
                    <a:pt x="358" y="78"/>
                  </a:lnTo>
                  <a:lnTo>
                    <a:pt x="368" y="94"/>
                  </a:lnTo>
                  <a:lnTo>
                    <a:pt x="374" y="112"/>
                  </a:lnTo>
                  <a:lnTo>
                    <a:pt x="378" y="128"/>
                  </a:lnTo>
                  <a:lnTo>
                    <a:pt x="380" y="146"/>
                  </a:lnTo>
                  <a:lnTo>
                    <a:pt x="380" y="162"/>
                  </a:lnTo>
                  <a:lnTo>
                    <a:pt x="378" y="194"/>
                  </a:lnTo>
                  <a:lnTo>
                    <a:pt x="374" y="220"/>
                  </a:lnTo>
                  <a:lnTo>
                    <a:pt x="366" y="240"/>
                  </a:lnTo>
                  <a:lnTo>
                    <a:pt x="362" y="252"/>
                  </a:lnTo>
                  <a:lnTo>
                    <a:pt x="362" y="252"/>
                  </a:lnTo>
                  <a:lnTo>
                    <a:pt x="360" y="254"/>
                  </a:lnTo>
                  <a:lnTo>
                    <a:pt x="362" y="260"/>
                  </a:lnTo>
                  <a:lnTo>
                    <a:pt x="370" y="270"/>
                  </a:lnTo>
                  <a:lnTo>
                    <a:pt x="386" y="284"/>
                  </a:lnTo>
                  <a:lnTo>
                    <a:pt x="406" y="300"/>
                  </a:lnTo>
                  <a:lnTo>
                    <a:pt x="448" y="334"/>
                  </a:lnTo>
                  <a:lnTo>
                    <a:pt x="466" y="352"/>
                  </a:lnTo>
                  <a:lnTo>
                    <a:pt x="478" y="368"/>
                  </a:lnTo>
                  <a:lnTo>
                    <a:pt x="478" y="368"/>
                  </a:lnTo>
                  <a:lnTo>
                    <a:pt x="498" y="398"/>
                  </a:lnTo>
                  <a:lnTo>
                    <a:pt x="506" y="414"/>
                  </a:lnTo>
                  <a:lnTo>
                    <a:pt x="510" y="428"/>
                  </a:lnTo>
                  <a:lnTo>
                    <a:pt x="510" y="436"/>
                  </a:lnTo>
                  <a:lnTo>
                    <a:pt x="510" y="446"/>
                  </a:lnTo>
                  <a:lnTo>
                    <a:pt x="508" y="454"/>
                  </a:lnTo>
                  <a:lnTo>
                    <a:pt x="504" y="464"/>
                  </a:lnTo>
                  <a:lnTo>
                    <a:pt x="492" y="486"/>
                  </a:lnTo>
                  <a:lnTo>
                    <a:pt x="474" y="510"/>
                  </a:lnTo>
                  <a:lnTo>
                    <a:pt x="474" y="510"/>
                  </a:lnTo>
                  <a:lnTo>
                    <a:pt x="462" y="522"/>
                  </a:lnTo>
                  <a:lnTo>
                    <a:pt x="448" y="534"/>
                  </a:lnTo>
                  <a:lnTo>
                    <a:pt x="432" y="546"/>
                  </a:lnTo>
                  <a:lnTo>
                    <a:pt x="414" y="556"/>
                  </a:lnTo>
                  <a:lnTo>
                    <a:pt x="396" y="564"/>
                  </a:lnTo>
                  <a:lnTo>
                    <a:pt x="376" y="572"/>
                  </a:lnTo>
                  <a:lnTo>
                    <a:pt x="336" y="586"/>
                  </a:lnTo>
                  <a:lnTo>
                    <a:pt x="292" y="594"/>
                  </a:lnTo>
                  <a:lnTo>
                    <a:pt x="250" y="598"/>
                  </a:lnTo>
                  <a:lnTo>
                    <a:pt x="210" y="598"/>
                  </a:lnTo>
                  <a:lnTo>
                    <a:pt x="192" y="596"/>
                  </a:lnTo>
                  <a:lnTo>
                    <a:pt x="174" y="594"/>
                  </a:lnTo>
                  <a:lnTo>
                    <a:pt x="174" y="594"/>
                  </a:lnTo>
                  <a:lnTo>
                    <a:pt x="158" y="588"/>
                  </a:lnTo>
                  <a:lnTo>
                    <a:pt x="142" y="582"/>
                  </a:lnTo>
                  <a:lnTo>
                    <a:pt x="126" y="576"/>
                  </a:lnTo>
                  <a:lnTo>
                    <a:pt x="112" y="566"/>
                  </a:lnTo>
                  <a:lnTo>
                    <a:pt x="96" y="556"/>
                  </a:lnTo>
                  <a:lnTo>
                    <a:pt x="82" y="546"/>
                  </a:lnTo>
                  <a:lnTo>
                    <a:pt x="70" y="534"/>
                  </a:lnTo>
                  <a:lnTo>
                    <a:pt x="58" y="520"/>
                  </a:lnTo>
                  <a:lnTo>
                    <a:pt x="46" y="506"/>
                  </a:lnTo>
                  <a:lnTo>
                    <a:pt x="36" y="490"/>
                  </a:lnTo>
                  <a:lnTo>
                    <a:pt x="26" y="474"/>
                  </a:lnTo>
                  <a:lnTo>
                    <a:pt x="18" y="458"/>
                  </a:lnTo>
                  <a:lnTo>
                    <a:pt x="12" y="440"/>
                  </a:lnTo>
                  <a:lnTo>
                    <a:pt x="8" y="422"/>
                  </a:lnTo>
                  <a:lnTo>
                    <a:pt x="4" y="402"/>
                  </a:lnTo>
                  <a:lnTo>
                    <a:pt x="2" y="384"/>
                  </a:lnTo>
                  <a:lnTo>
                    <a:pt x="2" y="384"/>
                  </a:lnTo>
                  <a:lnTo>
                    <a:pt x="0" y="348"/>
                  </a:lnTo>
                  <a:lnTo>
                    <a:pt x="4" y="318"/>
                  </a:lnTo>
                  <a:lnTo>
                    <a:pt x="10" y="294"/>
                  </a:lnTo>
                  <a:lnTo>
                    <a:pt x="18" y="274"/>
                  </a:lnTo>
                  <a:lnTo>
                    <a:pt x="32" y="246"/>
                  </a:lnTo>
                  <a:lnTo>
                    <a:pt x="38" y="236"/>
                  </a:lnTo>
                  <a:lnTo>
                    <a:pt x="40" y="226"/>
                  </a:lnTo>
                  <a:lnTo>
                    <a:pt x="40" y="226"/>
                  </a:lnTo>
                  <a:close/>
                </a:path>
              </a:pathLst>
            </a:custGeom>
            <a:solidFill>
              <a:srgbClr val="FDCE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28"/>
            <p:cNvSpPr>
              <a:spLocks/>
            </p:cNvSpPr>
            <p:nvPr/>
          </p:nvSpPr>
          <p:spPr bwMode="auto">
            <a:xfrm>
              <a:off x="2854" y="1782"/>
              <a:ext cx="492" cy="580"/>
            </a:xfrm>
            <a:custGeom>
              <a:avLst/>
              <a:gdLst>
                <a:gd name="T0" fmla="*/ 38 w 492"/>
                <a:gd name="T1" fmla="*/ 220 h 580"/>
                <a:gd name="T2" fmla="*/ 40 w 492"/>
                <a:gd name="T3" fmla="*/ 164 h 580"/>
                <a:gd name="T4" fmla="*/ 48 w 492"/>
                <a:gd name="T5" fmla="*/ 122 h 580"/>
                <a:gd name="T6" fmla="*/ 62 w 492"/>
                <a:gd name="T7" fmla="*/ 92 h 580"/>
                <a:gd name="T8" fmla="*/ 80 w 492"/>
                <a:gd name="T9" fmla="*/ 66 h 580"/>
                <a:gd name="T10" fmla="*/ 108 w 492"/>
                <a:gd name="T11" fmla="*/ 42 h 580"/>
                <a:gd name="T12" fmla="*/ 126 w 492"/>
                <a:gd name="T13" fmla="*/ 32 h 580"/>
                <a:gd name="T14" fmla="*/ 160 w 492"/>
                <a:gd name="T15" fmla="*/ 14 h 580"/>
                <a:gd name="T16" fmla="*/ 196 w 492"/>
                <a:gd name="T17" fmla="*/ 2 h 580"/>
                <a:gd name="T18" fmla="*/ 224 w 492"/>
                <a:gd name="T19" fmla="*/ 0 h 580"/>
                <a:gd name="T20" fmla="*/ 256 w 492"/>
                <a:gd name="T21" fmla="*/ 6 h 580"/>
                <a:gd name="T22" fmla="*/ 290 w 492"/>
                <a:gd name="T23" fmla="*/ 20 h 580"/>
                <a:gd name="T24" fmla="*/ 306 w 492"/>
                <a:gd name="T25" fmla="*/ 32 h 580"/>
                <a:gd name="T26" fmla="*/ 336 w 492"/>
                <a:gd name="T27" fmla="*/ 60 h 580"/>
                <a:gd name="T28" fmla="*/ 354 w 492"/>
                <a:gd name="T29" fmla="*/ 92 h 580"/>
                <a:gd name="T30" fmla="*/ 364 w 492"/>
                <a:gd name="T31" fmla="*/ 126 h 580"/>
                <a:gd name="T32" fmla="*/ 366 w 492"/>
                <a:gd name="T33" fmla="*/ 158 h 580"/>
                <a:gd name="T34" fmla="*/ 360 w 492"/>
                <a:gd name="T35" fmla="*/ 214 h 580"/>
                <a:gd name="T36" fmla="*/ 348 w 492"/>
                <a:gd name="T37" fmla="*/ 244 h 580"/>
                <a:gd name="T38" fmla="*/ 348 w 492"/>
                <a:gd name="T39" fmla="*/ 248 h 580"/>
                <a:gd name="T40" fmla="*/ 358 w 492"/>
                <a:gd name="T41" fmla="*/ 264 h 580"/>
                <a:gd name="T42" fmla="*/ 390 w 492"/>
                <a:gd name="T43" fmla="*/ 292 h 580"/>
                <a:gd name="T44" fmla="*/ 448 w 492"/>
                <a:gd name="T45" fmla="*/ 342 h 580"/>
                <a:gd name="T46" fmla="*/ 462 w 492"/>
                <a:gd name="T47" fmla="*/ 358 h 580"/>
                <a:gd name="T48" fmla="*/ 488 w 492"/>
                <a:gd name="T49" fmla="*/ 402 h 580"/>
                <a:gd name="T50" fmla="*/ 492 w 492"/>
                <a:gd name="T51" fmla="*/ 432 h 580"/>
                <a:gd name="T52" fmla="*/ 486 w 492"/>
                <a:gd name="T53" fmla="*/ 450 h 580"/>
                <a:gd name="T54" fmla="*/ 458 w 492"/>
                <a:gd name="T55" fmla="*/ 496 h 580"/>
                <a:gd name="T56" fmla="*/ 446 w 492"/>
                <a:gd name="T57" fmla="*/ 508 h 580"/>
                <a:gd name="T58" fmla="*/ 416 w 492"/>
                <a:gd name="T59" fmla="*/ 530 h 580"/>
                <a:gd name="T60" fmla="*/ 382 w 492"/>
                <a:gd name="T61" fmla="*/ 548 h 580"/>
                <a:gd name="T62" fmla="*/ 324 w 492"/>
                <a:gd name="T63" fmla="*/ 568 h 580"/>
                <a:gd name="T64" fmla="*/ 242 w 492"/>
                <a:gd name="T65" fmla="*/ 580 h 580"/>
                <a:gd name="T66" fmla="*/ 186 w 492"/>
                <a:gd name="T67" fmla="*/ 578 h 580"/>
                <a:gd name="T68" fmla="*/ 168 w 492"/>
                <a:gd name="T69" fmla="*/ 576 h 580"/>
                <a:gd name="T70" fmla="*/ 136 w 492"/>
                <a:gd name="T71" fmla="*/ 566 h 580"/>
                <a:gd name="T72" fmla="*/ 106 w 492"/>
                <a:gd name="T73" fmla="*/ 550 h 580"/>
                <a:gd name="T74" fmla="*/ 80 w 492"/>
                <a:gd name="T75" fmla="*/ 530 h 580"/>
                <a:gd name="T76" fmla="*/ 54 w 492"/>
                <a:gd name="T77" fmla="*/ 504 h 580"/>
                <a:gd name="T78" fmla="*/ 34 w 492"/>
                <a:gd name="T79" fmla="*/ 476 h 580"/>
                <a:gd name="T80" fmla="*/ 18 w 492"/>
                <a:gd name="T81" fmla="*/ 444 h 580"/>
                <a:gd name="T82" fmla="*/ 6 w 492"/>
                <a:gd name="T83" fmla="*/ 410 h 580"/>
                <a:gd name="T84" fmla="*/ 0 w 492"/>
                <a:gd name="T85" fmla="*/ 372 h 580"/>
                <a:gd name="T86" fmla="*/ 0 w 492"/>
                <a:gd name="T87" fmla="*/ 338 h 580"/>
                <a:gd name="T88" fmla="*/ 10 w 492"/>
                <a:gd name="T89" fmla="*/ 286 h 580"/>
                <a:gd name="T90" fmla="*/ 30 w 492"/>
                <a:gd name="T91" fmla="*/ 240 h 580"/>
                <a:gd name="T92" fmla="*/ 38 w 492"/>
                <a:gd name="T93" fmla="*/ 220 h 5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492" h="580">
                  <a:moveTo>
                    <a:pt x="38" y="220"/>
                  </a:moveTo>
                  <a:lnTo>
                    <a:pt x="38" y="220"/>
                  </a:lnTo>
                  <a:lnTo>
                    <a:pt x="38" y="188"/>
                  </a:lnTo>
                  <a:lnTo>
                    <a:pt x="40" y="164"/>
                  </a:lnTo>
                  <a:lnTo>
                    <a:pt x="44" y="136"/>
                  </a:lnTo>
                  <a:lnTo>
                    <a:pt x="48" y="122"/>
                  </a:lnTo>
                  <a:lnTo>
                    <a:pt x="54" y="108"/>
                  </a:lnTo>
                  <a:lnTo>
                    <a:pt x="62" y="92"/>
                  </a:lnTo>
                  <a:lnTo>
                    <a:pt x="70" y="78"/>
                  </a:lnTo>
                  <a:lnTo>
                    <a:pt x="80" y="66"/>
                  </a:lnTo>
                  <a:lnTo>
                    <a:pt x="94" y="54"/>
                  </a:lnTo>
                  <a:lnTo>
                    <a:pt x="108" y="4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42" y="22"/>
                  </a:lnTo>
                  <a:lnTo>
                    <a:pt x="160" y="14"/>
                  </a:lnTo>
                  <a:lnTo>
                    <a:pt x="182" y="6"/>
                  </a:lnTo>
                  <a:lnTo>
                    <a:pt x="196" y="2"/>
                  </a:lnTo>
                  <a:lnTo>
                    <a:pt x="210" y="0"/>
                  </a:lnTo>
                  <a:lnTo>
                    <a:pt x="224" y="0"/>
                  </a:lnTo>
                  <a:lnTo>
                    <a:pt x="240" y="2"/>
                  </a:lnTo>
                  <a:lnTo>
                    <a:pt x="256" y="6"/>
                  </a:lnTo>
                  <a:lnTo>
                    <a:pt x="272" y="12"/>
                  </a:lnTo>
                  <a:lnTo>
                    <a:pt x="290" y="20"/>
                  </a:lnTo>
                  <a:lnTo>
                    <a:pt x="306" y="32"/>
                  </a:lnTo>
                  <a:lnTo>
                    <a:pt x="306" y="32"/>
                  </a:lnTo>
                  <a:lnTo>
                    <a:pt x="322" y="46"/>
                  </a:lnTo>
                  <a:lnTo>
                    <a:pt x="336" y="60"/>
                  </a:lnTo>
                  <a:lnTo>
                    <a:pt x="346" y="76"/>
                  </a:lnTo>
                  <a:lnTo>
                    <a:pt x="354" y="92"/>
                  </a:lnTo>
                  <a:lnTo>
                    <a:pt x="360" y="108"/>
                  </a:lnTo>
                  <a:lnTo>
                    <a:pt x="364" y="126"/>
                  </a:lnTo>
                  <a:lnTo>
                    <a:pt x="366" y="142"/>
                  </a:lnTo>
                  <a:lnTo>
                    <a:pt x="366" y="158"/>
                  </a:lnTo>
                  <a:lnTo>
                    <a:pt x="364" y="188"/>
                  </a:lnTo>
                  <a:lnTo>
                    <a:pt x="360" y="214"/>
                  </a:lnTo>
                  <a:lnTo>
                    <a:pt x="354" y="234"/>
                  </a:lnTo>
                  <a:lnTo>
                    <a:pt x="348" y="244"/>
                  </a:lnTo>
                  <a:lnTo>
                    <a:pt x="348" y="244"/>
                  </a:lnTo>
                  <a:lnTo>
                    <a:pt x="348" y="248"/>
                  </a:lnTo>
                  <a:lnTo>
                    <a:pt x="348" y="252"/>
                  </a:lnTo>
                  <a:lnTo>
                    <a:pt x="358" y="264"/>
                  </a:lnTo>
                  <a:lnTo>
                    <a:pt x="372" y="276"/>
                  </a:lnTo>
                  <a:lnTo>
                    <a:pt x="390" y="292"/>
                  </a:lnTo>
                  <a:lnTo>
                    <a:pt x="432" y="324"/>
                  </a:lnTo>
                  <a:lnTo>
                    <a:pt x="448" y="342"/>
                  </a:lnTo>
                  <a:lnTo>
                    <a:pt x="462" y="358"/>
                  </a:lnTo>
                  <a:lnTo>
                    <a:pt x="462" y="358"/>
                  </a:lnTo>
                  <a:lnTo>
                    <a:pt x="480" y="386"/>
                  </a:lnTo>
                  <a:lnTo>
                    <a:pt x="488" y="402"/>
                  </a:lnTo>
                  <a:lnTo>
                    <a:pt x="492" y="416"/>
                  </a:lnTo>
                  <a:lnTo>
                    <a:pt x="492" y="432"/>
                  </a:lnTo>
                  <a:lnTo>
                    <a:pt x="490" y="442"/>
                  </a:lnTo>
                  <a:lnTo>
                    <a:pt x="486" y="450"/>
                  </a:lnTo>
                  <a:lnTo>
                    <a:pt x="476" y="472"/>
                  </a:lnTo>
                  <a:lnTo>
                    <a:pt x="458" y="496"/>
                  </a:lnTo>
                  <a:lnTo>
                    <a:pt x="458" y="496"/>
                  </a:lnTo>
                  <a:lnTo>
                    <a:pt x="446" y="508"/>
                  </a:lnTo>
                  <a:lnTo>
                    <a:pt x="432" y="518"/>
                  </a:lnTo>
                  <a:lnTo>
                    <a:pt x="416" y="530"/>
                  </a:lnTo>
                  <a:lnTo>
                    <a:pt x="400" y="538"/>
                  </a:lnTo>
                  <a:lnTo>
                    <a:pt x="382" y="548"/>
                  </a:lnTo>
                  <a:lnTo>
                    <a:pt x="362" y="556"/>
                  </a:lnTo>
                  <a:lnTo>
                    <a:pt x="324" y="568"/>
                  </a:lnTo>
                  <a:lnTo>
                    <a:pt x="282" y="576"/>
                  </a:lnTo>
                  <a:lnTo>
                    <a:pt x="242" y="580"/>
                  </a:lnTo>
                  <a:lnTo>
                    <a:pt x="204" y="580"/>
                  </a:lnTo>
                  <a:lnTo>
                    <a:pt x="186" y="578"/>
                  </a:lnTo>
                  <a:lnTo>
                    <a:pt x="168" y="576"/>
                  </a:lnTo>
                  <a:lnTo>
                    <a:pt x="168" y="576"/>
                  </a:lnTo>
                  <a:lnTo>
                    <a:pt x="152" y="572"/>
                  </a:lnTo>
                  <a:lnTo>
                    <a:pt x="136" y="566"/>
                  </a:lnTo>
                  <a:lnTo>
                    <a:pt x="122" y="558"/>
                  </a:lnTo>
                  <a:lnTo>
                    <a:pt x="106" y="550"/>
                  </a:lnTo>
                  <a:lnTo>
                    <a:pt x="92" y="540"/>
                  </a:lnTo>
                  <a:lnTo>
                    <a:pt x="80" y="530"/>
                  </a:lnTo>
                  <a:lnTo>
                    <a:pt x="66" y="518"/>
                  </a:lnTo>
                  <a:lnTo>
                    <a:pt x="54" y="504"/>
                  </a:lnTo>
                  <a:lnTo>
                    <a:pt x="44" y="492"/>
                  </a:lnTo>
                  <a:lnTo>
                    <a:pt x="34" y="476"/>
                  </a:lnTo>
                  <a:lnTo>
                    <a:pt x="26" y="460"/>
                  </a:lnTo>
                  <a:lnTo>
                    <a:pt x="18" y="444"/>
                  </a:lnTo>
                  <a:lnTo>
                    <a:pt x="12" y="428"/>
                  </a:lnTo>
                  <a:lnTo>
                    <a:pt x="6" y="410"/>
                  </a:lnTo>
                  <a:lnTo>
                    <a:pt x="2" y="392"/>
                  </a:lnTo>
                  <a:lnTo>
                    <a:pt x="0" y="372"/>
                  </a:lnTo>
                  <a:lnTo>
                    <a:pt x="0" y="372"/>
                  </a:lnTo>
                  <a:lnTo>
                    <a:pt x="0" y="338"/>
                  </a:lnTo>
                  <a:lnTo>
                    <a:pt x="4" y="308"/>
                  </a:lnTo>
                  <a:lnTo>
                    <a:pt x="10" y="286"/>
                  </a:lnTo>
                  <a:lnTo>
                    <a:pt x="16" y="266"/>
                  </a:lnTo>
                  <a:lnTo>
                    <a:pt x="30" y="240"/>
                  </a:lnTo>
                  <a:lnTo>
                    <a:pt x="36" y="228"/>
                  </a:lnTo>
                  <a:lnTo>
                    <a:pt x="38" y="220"/>
                  </a:lnTo>
                  <a:lnTo>
                    <a:pt x="38" y="220"/>
                  </a:lnTo>
                  <a:close/>
                </a:path>
              </a:pathLst>
            </a:custGeom>
            <a:solidFill>
              <a:srgbClr val="FDCA3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9"/>
            <p:cNvSpPr>
              <a:spLocks/>
            </p:cNvSpPr>
            <p:nvPr/>
          </p:nvSpPr>
          <p:spPr bwMode="auto">
            <a:xfrm>
              <a:off x="2864" y="1792"/>
              <a:ext cx="474" cy="560"/>
            </a:xfrm>
            <a:custGeom>
              <a:avLst/>
              <a:gdLst>
                <a:gd name="T0" fmla="*/ 36 w 474"/>
                <a:gd name="T1" fmla="*/ 212 h 560"/>
                <a:gd name="T2" fmla="*/ 38 w 474"/>
                <a:gd name="T3" fmla="*/ 158 h 560"/>
                <a:gd name="T4" fmla="*/ 46 w 474"/>
                <a:gd name="T5" fmla="*/ 116 h 560"/>
                <a:gd name="T6" fmla="*/ 58 w 474"/>
                <a:gd name="T7" fmla="*/ 88 h 560"/>
                <a:gd name="T8" fmla="*/ 78 w 474"/>
                <a:gd name="T9" fmla="*/ 62 h 560"/>
                <a:gd name="T10" fmla="*/ 104 w 474"/>
                <a:gd name="T11" fmla="*/ 40 h 560"/>
                <a:gd name="T12" fmla="*/ 122 w 474"/>
                <a:gd name="T13" fmla="*/ 30 h 560"/>
                <a:gd name="T14" fmla="*/ 152 w 474"/>
                <a:gd name="T15" fmla="*/ 12 h 560"/>
                <a:gd name="T16" fmla="*/ 188 w 474"/>
                <a:gd name="T17" fmla="*/ 2 h 560"/>
                <a:gd name="T18" fmla="*/ 216 w 474"/>
                <a:gd name="T19" fmla="*/ 0 h 560"/>
                <a:gd name="T20" fmla="*/ 246 w 474"/>
                <a:gd name="T21" fmla="*/ 4 h 560"/>
                <a:gd name="T22" fmla="*/ 278 w 474"/>
                <a:gd name="T23" fmla="*/ 18 h 560"/>
                <a:gd name="T24" fmla="*/ 296 w 474"/>
                <a:gd name="T25" fmla="*/ 30 h 560"/>
                <a:gd name="T26" fmla="*/ 324 w 474"/>
                <a:gd name="T27" fmla="*/ 58 h 560"/>
                <a:gd name="T28" fmla="*/ 340 w 474"/>
                <a:gd name="T29" fmla="*/ 88 h 560"/>
                <a:gd name="T30" fmla="*/ 350 w 474"/>
                <a:gd name="T31" fmla="*/ 120 h 560"/>
                <a:gd name="T32" fmla="*/ 352 w 474"/>
                <a:gd name="T33" fmla="*/ 152 h 560"/>
                <a:gd name="T34" fmla="*/ 346 w 474"/>
                <a:gd name="T35" fmla="*/ 206 h 560"/>
                <a:gd name="T36" fmla="*/ 336 w 474"/>
                <a:gd name="T37" fmla="*/ 236 h 560"/>
                <a:gd name="T38" fmla="*/ 334 w 474"/>
                <a:gd name="T39" fmla="*/ 238 h 560"/>
                <a:gd name="T40" fmla="*/ 344 w 474"/>
                <a:gd name="T41" fmla="*/ 254 h 560"/>
                <a:gd name="T42" fmla="*/ 376 w 474"/>
                <a:gd name="T43" fmla="*/ 282 h 560"/>
                <a:gd name="T44" fmla="*/ 432 w 474"/>
                <a:gd name="T45" fmla="*/ 330 h 560"/>
                <a:gd name="T46" fmla="*/ 444 w 474"/>
                <a:gd name="T47" fmla="*/ 344 h 560"/>
                <a:gd name="T48" fmla="*/ 470 w 474"/>
                <a:gd name="T49" fmla="*/ 388 h 560"/>
                <a:gd name="T50" fmla="*/ 474 w 474"/>
                <a:gd name="T51" fmla="*/ 418 h 560"/>
                <a:gd name="T52" fmla="*/ 458 w 474"/>
                <a:gd name="T53" fmla="*/ 456 h 560"/>
                <a:gd name="T54" fmla="*/ 440 w 474"/>
                <a:gd name="T55" fmla="*/ 478 h 560"/>
                <a:gd name="T56" fmla="*/ 416 w 474"/>
                <a:gd name="T57" fmla="*/ 502 h 560"/>
                <a:gd name="T58" fmla="*/ 384 w 474"/>
                <a:gd name="T59" fmla="*/ 520 h 560"/>
                <a:gd name="T60" fmla="*/ 350 w 474"/>
                <a:gd name="T61" fmla="*/ 536 h 560"/>
                <a:gd name="T62" fmla="*/ 272 w 474"/>
                <a:gd name="T63" fmla="*/ 556 h 560"/>
                <a:gd name="T64" fmla="*/ 196 w 474"/>
                <a:gd name="T65" fmla="*/ 560 h 560"/>
                <a:gd name="T66" fmla="*/ 162 w 474"/>
                <a:gd name="T67" fmla="*/ 556 h 560"/>
                <a:gd name="T68" fmla="*/ 146 w 474"/>
                <a:gd name="T69" fmla="*/ 552 h 560"/>
                <a:gd name="T70" fmla="*/ 116 w 474"/>
                <a:gd name="T71" fmla="*/ 540 h 560"/>
                <a:gd name="T72" fmla="*/ 88 w 474"/>
                <a:gd name="T73" fmla="*/ 522 h 560"/>
                <a:gd name="T74" fmla="*/ 64 w 474"/>
                <a:gd name="T75" fmla="*/ 500 h 560"/>
                <a:gd name="T76" fmla="*/ 42 w 474"/>
                <a:gd name="T77" fmla="*/ 474 h 560"/>
                <a:gd name="T78" fmla="*/ 24 w 474"/>
                <a:gd name="T79" fmla="*/ 444 h 560"/>
                <a:gd name="T80" fmla="*/ 10 w 474"/>
                <a:gd name="T81" fmla="*/ 412 h 560"/>
                <a:gd name="T82" fmla="*/ 2 w 474"/>
                <a:gd name="T83" fmla="*/ 378 h 560"/>
                <a:gd name="T84" fmla="*/ 0 w 474"/>
                <a:gd name="T85" fmla="*/ 360 h 560"/>
                <a:gd name="T86" fmla="*/ 2 w 474"/>
                <a:gd name="T87" fmla="*/ 298 h 560"/>
                <a:gd name="T88" fmla="*/ 16 w 474"/>
                <a:gd name="T89" fmla="*/ 258 h 560"/>
                <a:gd name="T90" fmla="*/ 34 w 474"/>
                <a:gd name="T91" fmla="*/ 220 h 560"/>
                <a:gd name="T92" fmla="*/ 36 w 474"/>
                <a:gd name="T93" fmla="*/ 212 h 5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474" h="560">
                  <a:moveTo>
                    <a:pt x="36" y="212"/>
                  </a:moveTo>
                  <a:lnTo>
                    <a:pt x="36" y="212"/>
                  </a:lnTo>
                  <a:lnTo>
                    <a:pt x="36" y="180"/>
                  </a:lnTo>
                  <a:lnTo>
                    <a:pt x="38" y="158"/>
                  </a:lnTo>
                  <a:lnTo>
                    <a:pt x="42" y="130"/>
                  </a:lnTo>
                  <a:lnTo>
                    <a:pt x="46" y="116"/>
                  </a:lnTo>
                  <a:lnTo>
                    <a:pt x="52" y="102"/>
                  </a:lnTo>
                  <a:lnTo>
                    <a:pt x="58" y="88"/>
                  </a:lnTo>
                  <a:lnTo>
                    <a:pt x="68" y="76"/>
                  </a:lnTo>
                  <a:lnTo>
                    <a:pt x="78" y="62"/>
                  </a:lnTo>
                  <a:lnTo>
                    <a:pt x="90" y="50"/>
                  </a:lnTo>
                  <a:lnTo>
                    <a:pt x="104" y="40"/>
                  </a:lnTo>
                  <a:lnTo>
                    <a:pt x="122" y="30"/>
                  </a:lnTo>
                  <a:lnTo>
                    <a:pt x="122" y="30"/>
                  </a:lnTo>
                  <a:lnTo>
                    <a:pt x="136" y="20"/>
                  </a:lnTo>
                  <a:lnTo>
                    <a:pt x="152" y="12"/>
                  </a:lnTo>
                  <a:lnTo>
                    <a:pt x="174" y="4"/>
                  </a:lnTo>
                  <a:lnTo>
                    <a:pt x="188" y="2"/>
                  </a:lnTo>
                  <a:lnTo>
                    <a:pt x="202" y="0"/>
                  </a:lnTo>
                  <a:lnTo>
                    <a:pt x="216" y="0"/>
                  </a:lnTo>
                  <a:lnTo>
                    <a:pt x="230" y="2"/>
                  </a:lnTo>
                  <a:lnTo>
                    <a:pt x="246" y="4"/>
                  </a:lnTo>
                  <a:lnTo>
                    <a:pt x="262" y="10"/>
                  </a:lnTo>
                  <a:lnTo>
                    <a:pt x="278" y="18"/>
                  </a:lnTo>
                  <a:lnTo>
                    <a:pt x="296" y="30"/>
                  </a:lnTo>
                  <a:lnTo>
                    <a:pt x="296" y="30"/>
                  </a:lnTo>
                  <a:lnTo>
                    <a:pt x="310" y="42"/>
                  </a:lnTo>
                  <a:lnTo>
                    <a:pt x="324" y="58"/>
                  </a:lnTo>
                  <a:lnTo>
                    <a:pt x="334" y="72"/>
                  </a:lnTo>
                  <a:lnTo>
                    <a:pt x="340" y="88"/>
                  </a:lnTo>
                  <a:lnTo>
                    <a:pt x="346" y="104"/>
                  </a:lnTo>
                  <a:lnTo>
                    <a:pt x="350" y="120"/>
                  </a:lnTo>
                  <a:lnTo>
                    <a:pt x="352" y="136"/>
                  </a:lnTo>
                  <a:lnTo>
                    <a:pt x="352" y="152"/>
                  </a:lnTo>
                  <a:lnTo>
                    <a:pt x="352" y="182"/>
                  </a:lnTo>
                  <a:lnTo>
                    <a:pt x="346" y="206"/>
                  </a:lnTo>
                  <a:lnTo>
                    <a:pt x="340" y="226"/>
                  </a:lnTo>
                  <a:lnTo>
                    <a:pt x="336" y="236"/>
                  </a:lnTo>
                  <a:lnTo>
                    <a:pt x="336" y="236"/>
                  </a:lnTo>
                  <a:lnTo>
                    <a:pt x="334" y="238"/>
                  </a:lnTo>
                  <a:lnTo>
                    <a:pt x="336" y="244"/>
                  </a:lnTo>
                  <a:lnTo>
                    <a:pt x="344" y="254"/>
                  </a:lnTo>
                  <a:lnTo>
                    <a:pt x="358" y="266"/>
                  </a:lnTo>
                  <a:lnTo>
                    <a:pt x="376" y="282"/>
                  </a:lnTo>
                  <a:lnTo>
                    <a:pt x="416" y="314"/>
                  </a:lnTo>
                  <a:lnTo>
                    <a:pt x="432" y="330"/>
                  </a:lnTo>
                  <a:lnTo>
                    <a:pt x="444" y="344"/>
                  </a:lnTo>
                  <a:lnTo>
                    <a:pt x="444" y="344"/>
                  </a:lnTo>
                  <a:lnTo>
                    <a:pt x="462" y="374"/>
                  </a:lnTo>
                  <a:lnTo>
                    <a:pt x="470" y="388"/>
                  </a:lnTo>
                  <a:lnTo>
                    <a:pt x="474" y="402"/>
                  </a:lnTo>
                  <a:lnTo>
                    <a:pt x="474" y="418"/>
                  </a:lnTo>
                  <a:lnTo>
                    <a:pt x="468" y="436"/>
                  </a:lnTo>
                  <a:lnTo>
                    <a:pt x="458" y="456"/>
                  </a:lnTo>
                  <a:lnTo>
                    <a:pt x="440" y="478"/>
                  </a:lnTo>
                  <a:lnTo>
                    <a:pt x="440" y="478"/>
                  </a:lnTo>
                  <a:lnTo>
                    <a:pt x="428" y="490"/>
                  </a:lnTo>
                  <a:lnTo>
                    <a:pt x="416" y="502"/>
                  </a:lnTo>
                  <a:lnTo>
                    <a:pt x="400" y="512"/>
                  </a:lnTo>
                  <a:lnTo>
                    <a:pt x="384" y="520"/>
                  </a:lnTo>
                  <a:lnTo>
                    <a:pt x="368" y="528"/>
                  </a:lnTo>
                  <a:lnTo>
                    <a:pt x="350" y="536"/>
                  </a:lnTo>
                  <a:lnTo>
                    <a:pt x="312" y="548"/>
                  </a:lnTo>
                  <a:lnTo>
                    <a:pt x="272" y="556"/>
                  </a:lnTo>
                  <a:lnTo>
                    <a:pt x="232" y="560"/>
                  </a:lnTo>
                  <a:lnTo>
                    <a:pt x="196" y="560"/>
                  </a:lnTo>
                  <a:lnTo>
                    <a:pt x="178" y="558"/>
                  </a:lnTo>
                  <a:lnTo>
                    <a:pt x="162" y="556"/>
                  </a:lnTo>
                  <a:lnTo>
                    <a:pt x="162" y="556"/>
                  </a:lnTo>
                  <a:lnTo>
                    <a:pt x="146" y="552"/>
                  </a:lnTo>
                  <a:lnTo>
                    <a:pt x="132" y="546"/>
                  </a:lnTo>
                  <a:lnTo>
                    <a:pt x="116" y="540"/>
                  </a:lnTo>
                  <a:lnTo>
                    <a:pt x="102" y="532"/>
                  </a:lnTo>
                  <a:lnTo>
                    <a:pt x="88" y="522"/>
                  </a:lnTo>
                  <a:lnTo>
                    <a:pt x="76" y="512"/>
                  </a:lnTo>
                  <a:lnTo>
                    <a:pt x="64" y="500"/>
                  </a:lnTo>
                  <a:lnTo>
                    <a:pt x="52" y="488"/>
                  </a:lnTo>
                  <a:lnTo>
                    <a:pt x="42" y="474"/>
                  </a:lnTo>
                  <a:lnTo>
                    <a:pt x="32" y="460"/>
                  </a:lnTo>
                  <a:lnTo>
                    <a:pt x="24" y="444"/>
                  </a:lnTo>
                  <a:lnTo>
                    <a:pt x="16" y="428"/>
                  </a:lnTo>
                  <a:lnTo>
                    <a:pt x="10" y="412"/>
                  </a:lnTo>
                  <a:lnTo>
                    <a:pt x="6" y="396"/>
                  </a:lnTo>
                  <a:lnTo>
                    <a:pt x="2" y="378"/>
                  </a:lnTo>
                  <a:lnTo>
                    <a:pt x="0" y="360"/>
                  </a:lnTo>
                  <a:lnTo>
                    <a:pt x="0" y="360"/>
                  </a:lnTo>
                  <a:lnTo>
                    <a:pt x="0" y="326"/>
                  </a:lnTo>
                  <a:lnTo>
                    <a:pt x="2" y="298"/>
                  </a:lnTo>
                  <a:lnTo>
                    <a:pt x="8" y="276"/>
                  </a:lnTo>
                  <a:lnTo>
                    <a:pt x="16" y="258"/>
                  </a:lnTo>
                  <a:lnTo>
                    <a:pt x="30" y="230"/>
                  </a:lnTo>
                  <a:lnTo>
                    <a:pt x="34" y="220"/>
                  </a:lnTo>
                  <a:lnTo>
                    <a:pt x="36" y="212"/>
                  </a:lnTo>
                  <a:lnTo>
                    <a:pt x="36" y="212"/>
                  </a:lnTo>
                  <a:close/>
                </a:path>
              </a:pathLst>
            </a:custGeom>
            <a:solidFill>
              <a:srgbClr val="FDC7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30"/>
            <p:cNvSpPr>
              <a:spLocks/>
            </p:cNvSpPr>
            <p:nvPr/>
          </p:nvSpPr>
          <p:spPr bwMode="auto">
            <a:xfrm>
              <a:off x="2872" y="1800"/>
              <a:ext cx="458" cy="544"/>
            </a:xfrm>
            <a:custGeom>
              <a:avLst/>
              <a:gdLst>
                <a:gd name="T0" fmla="*/ 118 w 458"/>
                <a:gd name="T1" fmla="*/ 30 h 544"/>
                <a:gd name="T2" fmla="*/ 148 w 458"/>
                <a:gd name="T3" fmla="*/ 12 h 544"/>
                <a:gd name="T4" fmla="*/ 182 w 458"/>
                <a:gd name="T5" fmla="*/ 2 h 544"/>
                <a:gd name="T6" fmla="*/ 208 w 458"/>
                <a:gd name="T7" fmla="*/ 0 h 544"/>
                <a:gd name="T8" fmla="*/ 238 w 458"/>
                <a:gd name="T9" fmla="*/ 6 h 544"/>
                <a:gd name="T10" fmla="*/ 270 w 458"/>
                <a:gd name="T11" fmla="*/ 18 h 544"/>
                <a:gd name="T12" fmla="*/ 286 w 458"/>
                <a:gd name="T13" fmla="*/ 30 h 544"/>
                <a:gd name="T14" fmla="*/ 312 w 458"/>
                <a:gd name="T15" fmla="*/ 56 h 544"/>
                <a:gd name="T16" fmla="*/ 330 w 458"/>
                <a:gd name="T17" fmla="*/ 86 h 544"/>
                <a:gd name="T18" fmla="*/ 338 w 458"/>
                <a:gd name="T19" fmla="*/ 118 h 544"/>
                <a:gd name="T20" fmla="*/ 342 w 458"/>
                <a:gd name="T21" fmla="*/ 148 h 544"/>
                <a:gd name="T22" fmla="*/ 334 w 458"/>
                <a:gd name="T23" fmla="*/ 200 h 544"/>
                <a:gd name="T24" fmla="*/ 324 w 458"/>
                <a:gd name="T25" fmla="*/ 228 h 544"/>
                <a:gd name="T26" fmla="*/ 324 w 458"/>
                <a:gd name="T27" fmla="*/ 232 h 544"/>
                <a:gd name="T28" fmla="*/ 332 w 458"/>
                <a:gd name="T29" fmla="*/ 246 h 544"/>
                <a:gd name="T30" fmla="*/ 364 w 458"/>
                <a:gd name="T31" fmla="*/ 272 h 544"/>
                <a:gd name="T32" fmla="*/ 418 w 458"/>
                <a:gd name="T33" fmla="*/ 320 h 544"/>
                <a:gd name="T34" fmla="*/ 430 w 458"/>
                <a:gd name="T35" fmla="*/ 334 h 544"/>
                <a:gd name="T36" fmla="*/ 454 w 458"/>
                <a:gd name="T37" fmla="*/ 376 h 544"/>
                <a:gd name="T38" fmla="*/ 458 w 458"/>
                <a:gd name="T39" fmla="*/ 404 h 544"/>
                <a:gd name="T40" fmla="*/ 442 w 458"/>
                <a:gd name="T41" fmla="*/ 440 h 544"/>
                <a:gd name="T42" fmla="*/ 426 w 458"/>
                <a:gd name="T43" fmla="*/ 464 h 544"/>
                <a:gd name="T44" fmla="*/ 402 w 458"/>
                <a:gd name="T45" fmla="*/ 486 h 544"/>
                <a:gd name="T46" fmla="*/ 372 w 458"/>
                <a:gd name="T47" fmla="*/ 504 h 544"/>
                <a:gd name="T48" fmla="*/ 338 w 458"/>
                <a:gd name="T49" fmla="*/ 520 h 544"/>
                <a:gd name="T50" fmla="*/ 262 w 458"/>
                <a:gd name="T51" fmla="*/ 540 h 544"/>
                <a:gd name="T52" fmla="*/ 190 w 458"/>
                <a:gd name="T53" fmla="*/ 542 h 544"/>
                <a:gd name="T54" fmla="*/ 158 w 458"/>
                <a:gd name="T55" fmla="*/ 538 h 544"/>
                <a:gd name="T56" fmla="*/ 142 w 458"/>
                <a:gd name="T57" fmla="*/ 534 h 544"/>
                <a:gd name="T58" fmla="*/ 114 w 458"/>
                <a:gd name="T59" fmla="*/ 522 h 544"/>
                <a:gd name="T60" fmla="*/ 86 w 458"/>
                <a:gd name="T61" fmla="*/ 506 h 544"/>
                <a:gd name="T62" fmla="*/ 62 w 458"/>
                <a:gd name="T63" fmla="*/ 484 h 544"/>
                <a:gd name="T64" fmla="*/ 42 w 458"/>
                <a:gd name="T65" fmla="*/ 460 h 544"/>
                <a:gd name="T66" fmla="*/ 24 w 458"/>
                <a:gd name="T67" fmla="*/ 430 h 544"/>
                <a:gd name="T68" fmla="*/ 12 w 458"/>
                <a:gd name="T69" fmla="*/ 400 h 544"/>
                <a:gd name="T70" fmla="*/ 4 w 458"/>
                <a:gd name="T71" fmla="*/ 366 h 544"/>
                <a:gd name="T72" fmla="*/ 2 w 458"/>
                <a:gd name="T73" fmla="*/ 348 h 544"/>
                <a:gd name="T74" fmla="*/ 4 w 458"/>
                <a:gd name="T75" fmla="*/ 288 h 544"/>
                <a:gd name="T76" fmla="*/ 16 w 458"/>
                <a:gd name="T77" fmla="*/ 250 h 544"/>
                <a:gd name="T78" fmla="*/ 34 w 458"/>
                <a:gd name="T79" fmla="*/ 214 h 544"/>
                <a:gd name="T80" fmla="*/ 36 w 458"/>
                <a:gd name="T81" fmla="*/ 206 h 544"/>
                <a:gd name="T82" fmla="*/ 38 w 458"/>
                <a:gd name="T83" fmla="*/ 152 h 544"/>
                <a:gd name="T84" fmla="*/ 46 w 458"/>
                <a:gd name="T85" fmla="*/ 114 h 544"/>
                <a:gd name="T86" fmla="*/ 58 w 458"/>
                <a:gd name="T87" fmla="*/ 86 h 544"/>
                <a:gd name="T88" fmla="*/ 76 w 458"/>
                <a:gd name="T89" fmla="*/ 62 h 544"/>
                <a:gd name="T90" fmla="*/ 102 w 458"/>
                <a:gd name="T91" fmla="*/ 38 h 544"/>
                <a:gd name="T92" fmla="*/ 118 w 458"/>
                <a:gd name="T93" fmla="*/ 30 h 5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458" h="544">
                  <a:moveTo>
                    <a:pt x="118" y="30"/>
                  </a:moveTo>
                  <a:lnTo>
                    <a:pt x="118" y="30"/>
                  </a:lnTo>
                  <a:lnTo>
                    <a:pt x="132" y="20"/>
                  </a:lnTo>
                  <a:lnTo>
                    <a:pt x="148" y="12"/>
                  </a:lnTo>
                  <a:lnTo>
                    <a:pt x="170" y="6"/>
                  </a:lnTo>
                  <a:lnTo>
                    <a:pt x="182" y="2"/>
                  </a:lnTo>
                  <a:lnTo>
                    <a:pt x="196" y="0"/>
                  </a:lnTo>
                  <a:lnTo>
                    <a:pt x="208" y="0"/>
                  </a:lnTo>
                  <a:lnTo>
                    <a:pt x="224" y="2"/>
                  </a:lnTo>
                  <a:lnTo>
                    <a:pt x="238" y="6"/>
                  </a:lnTo>
                  <a:lnTo>
                    <a:pt x="254" y="10"/>
                  </a:lnTo>
                  <a:lnTo>
                    <a:pt x="270" y="18"/>
                  </a:lnTo>
                  <a:lnTo>
                    <a:pt x="286" y="30"/>
                  </a:lnTo>
                  <a:lnTo>
                    <a:pt x="286" y="30"/>
                  </a:lnTo>
                  <a:lnTo>
                    <a:pt x="300" y="42"/>
                  </a:lnTo>
                  <a:lnTo>
                    <a:pt x="312" y="56"/>
                  </a:lnTo>
                  <a:lnTo>
                    <a:pt x="322" y="70"/>
                  </a:lnTo>
                  <a:lnTo>
                    <a:pt x="330" y="86"/>
                  </a:lnTo>
                  <a:lnTo>
                    <a:pt x="334" y="102"/>
                  </a:lnTo>
                  <a:lnTo>
                    <a:pt x="338" y="118"/>
                  </a:lnTo>
                  <a:lnTo>
                    <a:pt x="340" y="134"/>
                  </a:lnTo>
                  <a:lnTo>
                    <a:pt x="342" y="148"/>
                  </a:lnTo>
                  <a:lnTo>
                    <a:pt x="340" y="176"/>
                  </a:lnTo>
                  <a:lnTo>
                    <a:pt x="334" y="200"/>
                  </a:lnTo>
                  <a:lnTo>
                    <a:pt x="330" y="218"/>
                  </a:lnTo>
                  <a:lnTo>
                    <a:pt x="324" y="228"/>
                  </a:lnTo>
                  <a:lnTo>
                    <a:pt x="324" y="228"/>
                  </a:lnTo>
                  <a:lnTo>
                    <a:pt x="324" y="232"/>
                  </a:lnTo>
                  <a:lnTo>
                    <a:pt x="324" y="236"/>
                  </a:lnTo>
                  <a:lnTo>
                    <a:pt x="332" y="246"/>
                  </a:lnTo>
                  <a:lnTo>
                    <a:pt x="346" y="258"/>
                  </a:lnTo>
                  <a:lnTo>
                    <a:pt x="364" y="272"/>
                  </a:lnTo>
                  <a:lnTo>
                    <a:pt x="402" y="304"/>
                  </a:lnTo>
                  <a:lnTo>
                    <a:pt x="418" y="320"/>
                  </a:lnTo>
                  <a:lnTo>
                    <a:pt x="430" y="334"/>
                  </a:lnTo>
                  <a:lnTo>
                    <a:pt x="430" y="334"/>
                  </a:lnTo>
                  <a:lnTo>
                    <a:pt x="448" y="362"/>
                  </a:lnTo>
                  <a:lnTo>
                    <a:pt x="454" y="376"/>
                  </a:lnTo>
                  <a:lnTo>
                    <a:pt x="458" y="390"/>
                  </a:lnTo>
                  <a:lnTo>
                    <a:pt x="458" y="404"/>
                  </a:lnTo>
                  <a:lnTo>
                    <a:pt x="452" y="422"/>
                  </a:lnTo>
                  <a:lnTo>
                    <a:pt x="442" y="440"/>
                  </a:lnTo>
                  <a:lnTo>
                    <a:pt x="426" y="464"/>
                  </a:lnTo>
                  <a:lnTo>
                    <a:pt x="426" y="464"/>
                  </a:lnTo>
                  <a:lnTo>
                    <a:pt x="414" y="474"/>
                  </a:lnTo>
                  <a:lnTo>
                    <a:pt x="402" y="486"/>
                  </a:lnTo>
                  <a:lnTo>
                    <a:pt x="388" y="496"/>
                  </a:lnTo>
                  <a:lnTo>
                    <a:pt x="372" y="504"/>
                  </a:lnTo>
                  <a:lnTo>
                    <a:pt x="356" y="512"/>
                  </a:lnTo>
                  <a:lnTo>
                    <a:pt x="338" y="520"/>
                  </a:lnTo>
                  <a:lnTo>
                    <a:pt x="302" y="532"/>
                  </a:lnTo>
                  <a:lnTo>
                    <a:pt x="262" y="540"/>
                  </a:lnTo>
                  <a:lnTo>
                    <a:pt x="226" y="544"/>
                  </a:lnTo>
                  <a:lnTo>
                    <a:pt x="190" y="542"/>
                  </a:lnTo>
                  <a:lnTo>
                    <a:pt x="172" y="542"/>
                  </a:lnTo>
                  <a:lnTo>
                    <a:pt x="158" y="538"/>
                  </a:lnTo>
                  <a:lnTo>
                    <a:pt x="158" y="538"/>
                  </a:lnTo>
                  <a:lnTo>
                    <a:pt x="142" y="534"/>
                  </a:lnTo>
                  <a:lnTo>
                    <a:pt x="128" y="530"/>
                  </a:lnTo>
                  <a:lnTo>
                    <a:pt x="114" y="522"/>
                  </a:lnTo>
                  <a:lnTo>
                    <a:pt x="100" y="514"/>
                  </a:lnTo>
                  <a:lnTo>
                    <a:pt x="86" y="506"/>
                  </a:lnTo>
                  <a:lnTo>
                    <a:pt x="74" y="496"/>
                  </a:lnTo>
                  <a:lnTo>
                    <a:pt x="62" y="484"/>
                  </a:lnTo>
                  <a:lnTo>
                    <a:pt x="52" y="472"/>
                  </a:lnTo>
                  <a:lnTo>
                    <a:pt x="42" y="460"/>
                  </a:lnTo>
                  <a:lnTo>
                    <a:pt x="32" y="446"/>
                  </a:lnTo>
                  <a:lnTo>
                    <a:pt x="24" y="430"/>
                  </a:lnTo>
                  <a:lnTo>
                    <a:pt x="16" y="416"/>
                  </a:lnTo>
                  <a:lnTo>
                    <a:pt x="12" y="400"/>
                  </a:lnTo>
                  <a:lnTo>
                    <a:pt x="6" y="384"/>
                  </a:lnTo>
                  <a:lnTo>
                    <a:pt x="4" y="366"/>
                  </a:lnTo>
                  <a:lnTo>
                    <a:pt x="2" y="348"/>
                  </a:lnTo>
                  <a:lnTo>
                    <a:pt x="2" y="348"/>
                  </a:lnTo>
                  <a:lnTo>
                    <a:pt x="0" y="316"/>
                  </a:lnTo>
                  <a:lnTo>
                    <a:pt x="4" y="288"/>
                  </a:lnTo>
                  <a:lnTo>
                    <a:pt x="10" y="268"/>
                  </a:lnTo>
                  <a:lnTo>
                    <a:pt x="16" y="250"/>
                  </a:lnTo>
                  <a:lnTo>
                    <a:pt x="30" y="224"/>
                  </a:lnTo>
                  <a:lnTo>
                    <a:pt x="34" y="214"/>
                  </a:lnTo>
                  <a:lnTo>
                    <a:pt x="36" y="206"/>
                  </a:lnTo>
                  <a:lnTo>
                    <a:pt x="36" y="206"/>
                  </a:lnTo>
                  <a:lnTo>
                    <a:pt x="36" y="176"/>
                  </a:lnTo>
                  <a:lnTo>
                    <a:pt x="38" y="152"/>
                  </a:lnTo>
                  <a:lnTo>
                    <a:pt x="42" y="128"/>
                  </a:lnTo>
                  <a:lnTo>
                    <a:pt x="46" y="114"/>
                  </a:lnTo>
                  <a:lnTo>
                    <a:pt x="52" y="100"/>
                  </a:lnTo>
                  <a:lnTo>
                    <a:pt x="58" y="86"/>
                  </a:lnTo>
                  <a:lnTo>
                    <a:pt x="66" y="74"/>
                  </a:lnTo>
                  <a:lnTo>
                    <a:pt x="76" y="62"/>
                  </a:lnTo>
                  <a:lnTo>
                    <a:pt x="88" y="50"/>
                  </a:lnTo>
                  <a:lnTo>
                    <a:pt x="102" y="38"/>
                  </a:lnTo>
                  <a:lnTo>
                    <a:pt x="118" y="30"/>
                  </a:lnTo>
                  <a:lnTo>
                    <a:pt x="118" y="30"/>
                  </a:lnTo>
                  <a:close/>
                </a:path>
              </a:pathLst>
            </a:custGeom>
            <a:solidFill>
              <a:srgbClr val="FEC3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31"/>
            <p:cNvSpPr>
              <a:spLocks/>
            </p:cNvSpPr>
            <p:nvPr/>
          </p:nvSpPr>
          <p:spPr bwMode="auto">
            <a:xfrm>
              <a:off x="2818" y="1870"/>
              <a:ext cx="120" cy="130"/>
            </a:xfrm>
            <a:custGeom>
              <a:avLst/>
              <a:gdLst>
                <a:gd name="T0" fmla="*/ 120 w 120"/>
                <a:gd name="T1" fmla="*/ 78 h 130"/>
                <a:gd name="T2" fmla="*/ 120 w 120"/>
                <a:gd name="T3" fmla="*/ 78 h 130"/>
                <a:gd name="T4" fmla="*/ 108 w 120"/>
                <a:gd name="T5" fmla="*/ 48 h 130"/>
                <a:gd name="T6" fmla="*/ 98 w 120"/>
                <a:gd name="T7" fmla="*/ 22 h 130"/>
                <a:gd name="T8" fmla="*/ 92 w 120"/>
                <a:gd name="T9" fmla="*/ 12 h 130"/>
                <a:gd name="T10" fmla="*/ 84 w 120"/>
                <a:gd name="T11" fmla="*/ 4 h 130"/>
                <a:gd name="T12" fmla="*/ 84 w 120"/>
                <a:gd name="T13" fmla="*/ 4 h 130"/>
                <a:gd name="T14" fmla="*/ 82 w 120"/>
                <a:gd name="T15" fmla="*/ 2 h 130"/>
                <a:gd name="T16" fmla="*/ 76 w 120"/>
                <a:gd name="T17" fmla="*/ 0 h 130"/>
                <a:gd name="T18" fmla="*/ 64 w 120"/>
                <a:gd name="T19" fmla="*/ 4 h 130"/>
                <a:gd name="T20" fmla="*/ 50 w 120"/>
                <a:gd name="T21" fmla="*/ 14 h 130"/>
                <a:gd name="T22" fmla="*/ 36 w 120"/>
                <a:gd name="T23" fmla="*/ 24 h 130"/>
                <a:gd name="T24" fmla="*/ 10 w 120"/>
                <a:gd name="T25" fmla="*/ 46 h 130"/>
                <a:gd name="T26" fmla="*/ 0 w 120"/>
                <a:gd name="T27" fmla="*/ 58 h 130"/>
                <a:gd name="T28" fmla="*/ 48 w 120"/>
                <a:gd name="T29" fmla="*/ 72 h 130"/>
                <a:gd name="T30" fmla="*/ 50 w 120"/>
                <a:gd name="T31" fmla="*/ 130 h 130"/>
                <a:gd name="T32" fmla="*/ 50 w 120"/>
                <a:gd name="T33" fmla="*/ 130 h 130"/>
                <a:gd name="T34" fmla="*/ 58 w 120"/>
                <a:gd name="T35" fmla="*/ 126 h 130"/>
                <a:gd name="T36" fmla="*/ 78 w 120"/>
                <a:gd name="T37" fmla="*/ 114 h 130"/>
                <a:gd name="T38" fmla="*/ 102 w 120"/>
                <a:gd name="T39" fmla="*/ 98 h 130"/>
                <a:gd name="T40" fmla="*/ 112 w 120"/>
                <a:gd name="T41" fmla="*/ 88 h 130"/>
                <a:gd name="T42" fmla="*/ 120 w 120"/>
                <a:gd name="T43" fmla="*/ 78 h 130"/>
                <a:gd name="T44" fmla="*/ 120 w 120"/>
                <a:gd name="T45" fmla="*/ 78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20" h="130">
                  <a:moveTo>
                    <a:pt x="120" y="78"/>
                  </a:moveTo>
                  <a:lnTo>
                    <a:pt x="120" y="78"/>
                  </a:lnTo>
                  <a:lnTo>
                    <a:pt x="108" y="48"/>
                  </a:lnTo>
                  <a:lnTo>
                    <a:pt x="98" y="22"/>
                  </a:lnTo>
                  <a:lnTo>
                    <a:pt x="92" y="12"/>
                  </a:lnTo>
                  <a:lnTo>
                    <a:pt x="84" y="4"/>
                  </a:lnTo>
                  <a:lnTo>
                    <a:pt x="84" y="4"/>
                  </a:lnTo>
                  <a:lnTo>
                    <a:pt x="82" y="2"/>
                  </a:lnTo>
                  <a:lnTo>
                    <a:pt x="76" y="0"/>
                  </a:lnTo>
                  <a:lnTo>
                    <a:pt x="64" y="4"/>
                  </a:lnTo>
                  <a:lnTo>
                    <a:pt x="50" y="14"/>
                  </a:lnTo>
                  <a:lnTo>
                    <a:pt x="36" y="24"/>
                  </a:lnTo>
                  <a:lnTo>
                    <a:pt x="10" y="46"/>
                  </a:lnTo>
                  <a:lnTo>
                    <a:pt x="0" y="58"/>
                  </a:lnTo>
                  <a:lnTo>
                    <a:pt x="48" y="72"/>
                  </a:lnTo>
                  <a:lnTo>
                    <a:pt x="50" y="130"/>
                  </a:lnTo>
                  <a:lnTo>
                    <a:pt x="50" y="130"/>
                  </a:lnTo>
                  <a:lnTo>
                    <a:pt x="58" y="126"/>
                  </a:lnTo>
                  <a:lnTo>
                    <a:pt x="78" y="114"/>
                  </a:lnTo>
                  <a:lnTo>
                    <a:pt x="102" y="98"/>
                  </a:lnTo>
                  <a:lnTo>
                    <a:pt x="112" y="88"/>
                  </a:lnTo>
                  <a:lnTo>
                    <a:pt x="120" y="78"/>
                  </a:lnTo>
                  <a:lnTo>
                    <a:pt x="120" y="78"/>
                  </a:lnTo>
                  <a:close/>
                </a:path>
              </a:pathLst>
            </a:custGeom>
            <a:solidFill>
              <a:srgbClr val="FF75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32"/>
            <p:cNvSpPr>
              <a:spLocks/>
            </p:cNvSpPr>
            <p:nvPr/>
          </p:nvSpPr>
          <p:spPr bwMode="auto">
            <a:xfrm>
              <a:off x="2848" y="1976"/>
              <a:ext cx="64" cy="42"/>
            </a:xfrm>
            <a:custGeom>
              <a:avLst/>
              <a:gdLst>
                <a:gd name="T0" fmla="*/ 60 w 64"/>
                <a:gd name="T1" fmla="*/ 0 h 42"/>
                <a:gd name="T2" fmla="*/ 60 w 64"/>
                <a:gd name="T3" fmla="*/ 0 h 42"/>
                <a:gd name="T4" fmla="*/ 44 w 64"/>
                <a:gd name="T5" fmla="*/ 8 h 42"/>
                <a:gd name="T6" fmla="*/ 28 w 64"/>
                <a:gd name="T7" fmla="*/ 18 h 42"/>
                <a:gd name="T8" fmla="*/ 14 w 64"/>
                <a:gd name="T9" fmla="*/ 28 h 42"/>
                <a:gd name="T10" fmla="*/ 0 w 64"/>
                <a:gd name="T11" fmla="*/ 40 h 42"/>
                <a:gd name="T12" fmla="*/ 0 w 64"/>
                <a:gd name="T13" fmla="*/ 40 h 42"/>
                <a:gd name="T14" fmla="*/ 0 w 64"/>
                <a:gd name="T15" fmla="*/ 42 h 42"/>
                <a:gd name="T16" fmla="*/ 0 w 64"/>
                <a:gd name="T17" fmla="*/ 42 h 42"/>
                <a:gd name="T18" fmla="*/ 4 w 64"/>
                <a:gd name="T19" fmla="*/ 42 h 42"/>
                <a:gd name="T20" fmla="*/ 4 w 64"/>
                <a:gd name="T21" fmla="*/ 42 h 42"/>
                <a:gd name="T22" fmla="*/ 32 w 64"/>
                <a:gd name="T23" fmla="*/ 24 h 42"/>
                <a:gd name="T24" fmla="*/ 62 w 64"/>
                <a:gd name="T25" fmla="*/ 6 h 42"/>
                <a:gd name="T26" fmla="*/ 62 w 64"/>
                <a:gd name="T27" fmla="*/ 6 h 42"/>
                <a:gd name="T28" fmla="*/ 64 w 64"/>
                <a:gd name="T29" fmla="*/ 4 h 42"/>
                <a:gd name="T30" fmla="*/ 64 w 64"/>
                <a:gd name="T31" fmla="*/ 2 h 42"/>
                <a:gd name="T32" fmla="*/ 62 w 64"/>
                <a:gd name="T33" fmla="*/ 0 h 42"/>
                <a:gd name="T34" fmla="*/ 60 w 64"/>
                <a:gd name="T35" fmla="*/ 0 h 42"/>
                <a:gd name="T36" fmla="*/ 60 w 64"/>
                <a:gd name="T37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64" h="42">
                  <a:moveTo>
                    <a:pt x="60" y="0"/>
                  </a:moveTo>
                  <a:lnTo>
                    <a:pt x="60" y="0"/>
                  </a:lnTo>
                  <a:lnTo>
                    <a:pt x="44" y="8"/>
                  </a:lnTo>
                  <a:lnTo>
                    <a:pt x="28" y="18"/>
                  </a:lnTo>
                  <a:lnTo>
                    <a:pt x="14" y="28"/>
                  </a:lnTo>
                  <a:lnTo>
                    <a:pt x="0" y="40"/>
                  </a:lnTo>
                  <a:lnTo>
                    <a:pt x="0" y="40"/>
                  </a:lnTo>
                  <a:lnTo>
                    <a:pt x="0" y="42"/>
                  </a:lnTo>
                  <a:lnTo>
                    <a:pt x="0" y="42"/>
                  </a:lnTo>
                  <a:lnTo>
                    <a:pt x="4" y="42"/>
                  </a:lnTo>
                  <a:lnTo>
                    <a:pt x="4" y="42"/>
                  </a:lnTo>
                  <a:lnTo>
                    <a:pt x="32" y="24"/>
                  </a:lnTo>
                  <a:lnTo>
                    <a:pt x="62" y="6"/>
                  </a:lnTo>
                  <a:lnTo>
                    <a:pt x="62" y="6"/>
                  </a:lnTo>
                  <a:lnTo>
                    <a:pt x="64" y="4"/>
                  </a:lnTo>
                  <a:lnTo>
                    <a:pt x="64" y="2"/>
                  </a:lnTo>
                  <a:lnTo>
                    <a:pt x="62" y="0"/>
                  </a:lnTo>
                  <a:lnTo>
                    <a:pt x="60" y="0"/>
                  </a:lnTo>
                  <a:lnTo>
                    <a:pt x="6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33"/>
            <p:cNvSpPr>
              <a:spLocks/>
            </p:cNvSpPr>
            <p:nvPr/>
          </p:nvSpPr>
          <p:spPr bwMode="auto">
            <a:xfrm>
              <a:off x="2846" y="1958"/>
              <a:ext cx="10" cy="64"/>
            </a:xfrm>
            <a:custGeom>
              <a:avLst/>
              <a:gdLst>
                <a:gd name="T0" fmla="*/ 0 w 10"/>
                <a:gd name="T1" fmla="*/ 2 h 64"/>
                <a:gd name="T2" fmla="*/ 0 w 10"/>
                <a:gd name="T3" fmla="*/ 2 h 64"/>
                <a:gd name="T4" fmla="*/ 0 w 10"/>
                <a:gd name="T5" fmla="*/ 32 h 64"/>
                <a:gd name="T6" fmla="*/ 0 w 10"/>
                <a:gd name="T7" fmla="*/ 60 h 64"/>
                <a:gd name="T8" fmla="*/ 0 w 10"/>
                <a:gd name="T9" fmla="*/ 60 h 64"/>
                <a:gd name="T10" fmla="*/ 2 w 10"/>
                <a:gd name="T11" fmla="*/ 64 h 64"/>
                <a:gd name="T12" fmla="*/ 4 w 10"/>
                <a:gd name="T13" fmla="*/ 64 h 64"/>
                <a:gd name="T14" fmla="*/ 8 w 10"/>
                <a:gd name="T15" fmla="*/ 62 h 64"/>
                <a:gd name="T16" fmla="*/ 8 w 10"/>
                <a:gd name="T17" fmla="*/ 58 h 64"/>
                <a:gd name="T18" fmla="*/ 8 w 10"/>
                <a:gd name="T19" fmla="*/ 58 h 64"/>
                <a:gd name="T20" fmla="*/ 10 w 10"/>
                <a:gd name="T21" fmla="*/ 30 h 64"/>
                <a:gd name="T22" fmla="*/ 8 w 10"/>
                <a:gd name="T23" fmla="*/ 2 h 64"/>
                <a:gd name="T24" fmla="*/ 8 w 10"/>
                <a:gd name="T25" fmla="*/ 2 h 64"/>
                <a:gd name="T26" fmla="*/ 6 w 10"/>
                <a:gd name="T27" fmla="*/ 0 h 64"/>
                <a:gd name="T28" fmla="*/ 4 w 10"/>
                <a:gd name="T29" fmla="*/ 0 h 64"/>
                <a:gd name="T30" fmla="*/ 2 w 10"/>
                <a:gd name="T31" fmla="*/ 0 h 64"/>
                <a:gd name="T32" fmla="*/ 0 w 10"/>
                <a:gd name="T33" fmla="*/ 2 h 64"/>
                <a:gd name="T34" fmla="*/ 0 w 10"/>
                <a:gd name="T35" fmla="*/ 2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0" h="64">
                  <a:moveTo>
                    <a:pt x="0" y="2"/>
                  </a:moveTo>
                  <a:lnTo>
                    <a:pt x="0" y="2"/>
                  </a:lnTo>
                  <a:lnTo>
                    <a:pt x="0" y="32"/>
                  </a:lnTo>
                  <a:lnTo>
                    <a:pt x="0" y="60"/>
                  </a:lnTo>
                  <a:lnTo>
                    <a:pt x="0" y="60"/>
                  </a:lnTo>
                  <a:lnTo>
                    <a:pt x="2" y="64"/>
                  </a:lnTo>
                  <a:lnTo>
                    <a:pt x="4" y="64"/>
                  </a:lnTo>
                  <a:lnTo>
                    <a:pt x="8" y="62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10" y="30"/>
                  </a:lnTo>
                  <a:lnTo>
                    <a:pt x="8" y="2"/>
                  </a:lnTo>
                  <a:lnTo>
                    <a:pt x="8" y="2"/>
                  </a:lnTo>
                  <a:lnTo>
                    <a:pt x="6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34"/>
            <p:cNvSpPr>
              <a:spLocks/>
            </p:cNvSpPr>
            <p:nvPr/>
          </p:nvSpPr>
          <p:spPr bwMode="auto">
            <a:xfrm>
              <a:off x="2872" y="1908"/>
              <a:ext cx="16" cy="12"/>
            </a:xfrm>
            <a:custGeom>
              <a:avLst/>
              <a:gdLst>
                <a:gd name="T0" fmla="*/ 6 w 16"/>
                <a:gd name="T1" fmla="*/ 10 h 12"/>
                <a:gd name="T2" fmla="*/ 6 w 16"/>
                <a:gd name="T3" fmla="*/ 10 h 12"/>
                <a:gd name="T4" fmla="*/ 6 w 16"/>
                <a:gd name="T5" fmla="*/ 8 h 12"/>
                <a:gd name="T6" fmla="*/ 6 w 16"/>
                <a:gd name="T7" fmla="*/ 8 h 12"/>
                <a:gd name="T8" fmla="*/ 4 w 16"/>
                <a:gd name="T9" fmla="*/ 10 h 12"/>
                <a:gd name="T10" fmla="*/ 4 w 16"/>
                <a:gd name="T11" fmla="*/ 10 h 12"/>
                <a:gd name="T12" fmla="*/ 12 w 16"/>
                <a:gd name="T13" fmla="*/ 12 h 12"/>
                <a:gd name="T14" fmla="*/ 12 w 16"/>
                <a:gd name="T15" fmla="*/ 12 h 12"/>
                <a:gd name="T16" fmla="*/ 14 w 16"/>
                <a:gd name="T17" fmla="*/ 10 h 12"/>
                <a:gd name="T18" fmla="*/ 16 w 16"/>
                <a:gd name="T19" fmla="*/ 8 h 12"/>
                <a:gd name="T20" fmla="*/ 16 w 16"/>
                <a:gd name="T21" fmla="*/ 6 h 12"/>
                <a:gd name="T22" fmla="*/ 14 w 16"/>
                <a:gd name="T23" fmla="*/ 4 h 12"/>
                <a:gd name="T24" fmla="*/ 14 w 16"/>
                <a:gd name="T25" fmla="*/ 4 h 12"/>
                <a:gd name="T26" fmla="*/ 8 w 16"/>
                <a:gd name="T27" fmla="*/ 2 h 12"/>
                <a:gd name="T28" fmla="*/ 8 w 16"/>
                <a:gd name="T29" fmla="*/ 2 h 12"/>
                <a:gd name="T30" fmla="*/ 6 w 16"/>
                <a:gd name="T31" fmla="*/ 0 h 12"/>
                <a:gd name="T32" fmla="*/ 2 w 16"/>
                <a:gd name="T33" fmla="*/ 0 h 12"/>
                <a:gd name="T34" fmla="*/ 0 w 16"/>
                <a:gd name="T35" fmla="*/ 4 h 12"/>
                <a:gd name="T36" fmla="*/ 0 w 16"/>
                <a:gd name="T37" fmla="*/ 4 h 12"/>
                <a:gd name="T38" fmla="*/ 0 w 16"/>
                <a:gd name="T39" fmla="*/ 8 h 12"/>
                <a:gd name="T40" fmla="*/ 0 w 16"/>
                <a:gd name="T41" fmla="*/ 10 h 12"/>
                <a:gd name="T42" fmla="*/ 4 w 16"/>
                <a:gd name="T43" fmla="*/ 10 h 12"/>
                <a:gd name="T44" fmla="*/ 6 w 16"/>
                <a:gd name="T45" fmla="*/ 10 h 12"/>
                <a:gd name="T46" fmla="*/ 6 w 16"/>
                <a:gd name="T47" fmla="*/ 10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16" h="12">
                  <a:moveTo>
                    <a:pt x="6" y="10"/>
                  </a:moveTo>
                  <a:lnTo>
                    <a:pt x="6" y="10"/>
                  </a:lnTo>
                  <a:lnTo>
                    <a:pt x="6" y="8"/>
                  </a:lnTo>
                  <a:lnTo>
                    <a:pt x="6" y="8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12" y="12"/>
                  </a:lnTo>
                  <a:lnTo>
                    <a:pt x="12" y="12"/>
                  </a:lnTo>
                  <a:lnTo>
                    <a:pt x="14" y="10"/>
                  </a:lnTo>
                  <a:lnTo>
                    <a:pt x="16" y="8"/>
                  </a:lnTo>
                  <a:lnTo>
                    <a:pt x="16" y="6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8" y="2"/>
                  </a:lnTo>
                  <a:lnTo>
                    <a:pt x="8" y="2"/>
                  </a:lnTo>
                  <a:lnTo>
                    <a:pt x="6" y="0"/>
                  </a:lnTo>
                  <a:lnTo>
                    <a:pt x="2" y="0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8"/>
                  </a:lnTo>
                  <a:lnTo>
                    <a:pt x="0" y="10"/>
                  </a:lnTo>
                  <a:lnTo>
                    <a:pt x="4" y="10"/>
                  </a:lnTo>
                  <a:lnTo>
                    <a:pt x="6" y="10"/>
                  </a:lnTo>
                  <a:lnTo>
                    <a:pt x="6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35"/>
            <p:cNvSpPr>
              <a:spLocks/>
            </p:cNvSpPr>
            <p:nvPr/>
          </p:nvSpPr>
          <p:spPr bwMode="auto">
            <a:xfrm>
              <a:off x="3158" y="2154"/>
              <a:ext cx="240" cy="202"/>
            </a:xfrm>
            <a:custGeom>
              <a:avLst/>
              <a:gdLst>
                <a:gd name="T0" fmla="*/ 132 w 240"/>
                <a:gd name="T1" fmla="*/ 36 h 202"/>
                <a:gd name="T2" fmla="*/ 68 w 240"/>
                <a:gd name="T3" fmla="*/ 10 h 202"/>
                <a:gd name="T4" fmla="*/ 30 w 240"/>
                <a:gd name="T5" fmla="*/ 0 h 202"/>
                <a:gd name="T6" fmla="*/ 14 w 240"/>
                <a:gd name="T7" fmla="*/ 2 h 202"/>
                <a:gd name="T8" fmla="*/ 6 w 240"/>
                <a:gd name="T9" fmla="*/ 8 h 202"/>
                <a:gd name="T10" fmla="*/ 0 w 240"/>
                <a:gd name="T11" fmla="*/ 20 h 202"/>
                <a:gd name="T12" fmla="*/ 2 w 240"/>
                <a:gd name="T13" fmla="*/ 44 h 202"/>
                <a:gd name="T14" fmla="*/ 4 w 240"/>
                <a:gd name="T15" fmla="*/ 58 h 202"/>
                <a:gd name="T16" fmla="*/ 14 w 240"/>
                <a:gd name="T17" fmla="*/ 110 h 202"/>
                <a:gd name="T18" fmla="*/ 22 w 240"/>
                <a:gd name="T19" fmla="*/ 134 h 202"/>
                <a:gd name="T20" fmla="*/ 36 w 240"/>
                <a:gd name="T21" fmla="*/ 158 h 202"/>
                <a:gd name="T22" fmla="*/ 50 w 240"/>
                <a:gd name="T23" fmla="*/ 172 h 202"/>
                <a:gd name="T24" fmla="*/ 80 w 240"/>
                <a:gd name="T25" fmla="*/ 190 h 202"/>
                <a:gd name="T26" fmla="*/ 114 w 240"/>
                <a:gd name="T27" fmla="*/ 200 h 202"/>
                <a:gd name="T28" fmla="*/ 150 w 240"/>
                <a:gd name="T29" fmla="*/ 202 h 202"/>
                <a:gd name="T30" fmla="*/ 168 w 240"/>
                <a:gd name="T31" fmla="*/ 202 h 202"/>
                <a:gd name="T32" fmla="*/ 194 w 240"/>
                <a:gd name="T33" fmla="*/ 192 h 202"/>
                <a:gd name="T34" fmla="*/ 220 w 240"/>
                <a:gd name="T35" fmla="*/ 178 h 202"/>
                <a:gd name="T36" fmla="*/ 236 w 240"/>
                <a:gd name="T37" fmla="*/ 156 h 202"/>
                <a:gd name="T38" fmla="*/ 240 w 240"/>
                <a:gd name="T39" fmla="*/ 136 h 202"/>
                <a:gd name="T40" fmla="*/ 238 w 240"/>
                <a:gd name="T41" fmla="*/ 128 h 202"/>
                <a:gd name="T42" fmla="*/ 234 w 240"/>
                <a:gd name="T43" fmla="*/ 126 h 202"/>
                <a:gd name="T44" fmla="*/ 230 w 240"/>
                <a:gd name="T45" fmla="*/ 130 h 202"/>
                <a:gd name="T46" fmla="*/ 224 w 240"/>
                <a:gd name="T47" fmla="*/ 144 h 202"/>
                <a:gd name="T48" fmla="*/ 206 w 240"/>
                <a:gd name="T49" fmla="*/ 168 h 202"/>
                <a:gd name="T50" fmla="*/ 182 w 240"/>
                <a:gd name="T51" fmla="*/ 182 h 202"/>
                <a:gd name="T52" fmla="*/ 154 w 240"/>
                <a:gd name="T53" fmla="*/ 188 h 202"/>
                <a:gd name="T54" fmla="*/ 124 w 240"/>
                <a:gd name="T55" fmla="*/ 186 h 202"/>
                <a:gd name="T56" fmla="*/ 96 w 240"/>
                <a:gd name="T57" fmla="*/ 178 h 202"/>
                <a:gd name="T58" fmla="*/ 68 w 240"/>
                <a:gd name="T59" fmla="*/ 164 h 202"/>
                <a:gd name="T60" fmla="*/ 46 w 240"/>
                <a:gd name="T61" fmla="*/ 146 h 202"/>
                <a:gd name="T62" fmla="*/ 36 w 240"/>
                <a:gd name="T63" fmla="*/ 136 h 202"/>
                <a:gd name="T64" fmla="*/ 24 w 240"/>
                <a:gd name="T65" fmla="*/ 110 h 202"/>
                <a:gd name="T66" fmla="*/ 16 w 240"/>
                <a:gd name="T67" fmla="*/ 82 h 202"/>
                <a:gd name="T68" fmla="*/ 8 w 240"/>
                <a:gd name="T69" fmla="*/ 22 h 202"/>
                <a:gd name="T70" fmla="*/ 10 w 240"/>
                <a:gd name="T71" fmla="*/ 18 h 202"/>
                <a:gd name="T72" fmla="*/ 18 w 240"/>
                <a:gd name="T73" fmla="*/ 12 h 202"/>
                <a:gd name="T74" fmla="*/ 44 w 240"/>
                <a:gd name="T75" fmla="*/ 12 h 202"/>
                <a:gd name="T76" fmla="*/ 106 w 240"/>
                <a:gd name="T77" fmla="*/ 30 h 202"/>
                <a:gd name="T78" fmla="*/ 130 w 240"/>
                <a:gd name="T79" fmla="*/ 38 h 202"/>
                <a:gd name="T80" fmla="*/ 132 w 240"/>
                <a:gd name="T81" fmla="*/ 36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40" h="202">
                  <a:moveTo>
                    <a:pt x="132" y="36"/>
                  </a:moveTo>
                  <a:lnTo>
                    <a:pt x="132" y="36"/>
                  </a:lnTo>
                  <a:lnTo>
                    <a:pt x="108" y="26"/>
                  </a:lnTo>
                  <a:lnTo>
                    <a:pt x="68" y="10"/>
                  </a:lnTo>
                  <a:lnTo>
                    <a:pt x="48" y="4"/>
                  </a:lnTo>
                  <a:lnTo>
                    <a:pt x="30" y="0"/>
                  </a:lnTo>
                  <a:lnTo>
                    <a:pt x="22" y="0"/>
                  </a:lnTo>
                  <a:lnTo>
                    <a:pt x="14" y="2"/>
                  </a:lnTo>
                  <a:lnTo>
                    <a:pt x="10" y="4"/>
                  </a:lnTo>
                  <a:lnTo>
                    <a:pt x="6" y="8"/>
                  </a:lnTo>
                  <a:lnTo>
                    <a:pt x="6" y="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2" y="44"/>
                  </a:lnTo>
                  <a:lnTo>
                    <a:pt x="4" y="58"/>
                  </a:lnTo>
                  <a:lnTo>
                    <a:pt x="4" y="58"/>
                  </a:lnTo>
                  <a:lnTo>
                    <a:pt x="8" y="84"/>
                  </a:lnTo>
                  <a:lnTo>
                    <a:pt x="14" y="110"/>
                  </a:lnTo>
                  <a:lnTo>
                    <a:pt x="18" y="122"/>
                  </a:lnTo>
                  <a:lnTo>
                    <a:pt x="22" y="134"/>
                  </a:lnTo>
                  <a:lnTo>
                    <a:pt x="28" y="146"/>
                  </a:lnTo>
                  <a:lnTo>
                    <a:pt x="36" y="158"/>
                  </a:lnTo>
                  <a:lnTo>
                    <a:pt x="36" y="158"/>
                  </a:lnTo>
                  <a:lnTo>
                    <a:pt x="50" y="172"/>
                  </a:lnTo>
                  <a:lnTo>
                    <a:pt x="64" y="182"/>
                  </a:lnTo>
                  <a:lnTo>
                    <a:pt x="80" y="190"/>
                  </a:lnTo>
                  <a:lnTo>
                    <a:pt x="96" y="196"/>
                  </a:lnTo>
                  <a:lnTo>
                    <a:pt x="114" y="200"/>
                  </a:lnTo>
                  <a:lnTo>
                    <a:pt x="132" y="202"/>
                  </a:lnTo>
                  <a:lnTo>
                    <a:pt x="150" y="202"/>
                  </a:lnTo>
                  <a:lnTo>
                    <a:pt x="168" y="202"/>
                  </a:lnTo>
                  <a:lnTo>
                    <a:pt x="168" y="202"/>
                  </a:lnTo>
                  <a:lnTo>
                    <a:pt x="180" y="198"/>
                  </a:lnTo>
                  <a:lnTo>
                    <a:pt x="194" y="192"/>
                  </a:lnTo>
                  <a:lnTo>
                    <a:pt x="208" y="186"/>
                  </a:lnTo>
                  <a:lnTo>
                    <a:pt x="220" y="178"/>
                  </a:lnTo>
                  <a:lnTo>
                    <a:pt x="230" y="166"/>
                  </a:lnTo>
                  <a:lnTo>
                    <a:pt x="236" y="156"/>
                  </a:lnTo>
                  <a:lnTo>
                    <a:pt x="240" y="142"/>
                  </a:lnTo>
                  <a:lnTo>
                    <a:pt x="240" y="136"/>
                  </a:lnTo>
                  <a:lnTo>
                    <a:pt x="238" y="128"/>
                  </a:lnTo>
                  <a:lnTo>
                    <a:pt x="238" y="128"/>
                  </a:lnTo>
                  <a:lnTo>
                    <a:pt x="236" y="126"/>
                  </a:lnTo>
                  <a:lnTo>
                    <a:pt x="234" y="126"/>
                  </a:lnTo>
                  <a:lnTo>
                    <a:pt x="230" y="128"/>
                  </a:lnTo>
                  <a:lnTo>
                    <a:pt x="230" y="130"/>
                  </a:lnTo>
                  <a:lnTo>
                    <a:pt x="230" y="130"/>
                  </a:lnTo>
                  <a:lnTo>
                    <a:pt x="224" y="144"/>
                  </a:lnTo>
                  <a:lnTo>
                    <a:pt x="216" y="158"/>
                  </a:lnTo>
                  <a:lnTo>
                    <a:pt x="206" y="168"/>
                  </a:lnTo>
                  <a:lnTo>
                    <a:pt x="194" y="176"/>
                  </a:lnTo>
                  <a:lnTo>
                    <a:pt x="182" y="182"/>
                  </a:lnTo>
                  <a:lnTo>
                    <a:pt x="168" y="186"/>
                  </a:lnTo>
                  <a:lnTo>
                    <a:pt x="154" y="188"/>
                  </a:lnTo>
                  <a:lnTo>
                    <a:pt x="140" y="188"/>
                  </a:lnTo>
                  <a:lnTo>
                    <a:pt x="124" y="186"/>
                  </a:lnTo>
                  <a:lnTo>
                    <a:pt x="110" y="182"/>
                  </a:lnTo>
                  <a:lnTo>
                    <a:pt x="96" y="178"/>
                  </a:lnTo>
                  <a:lnTo>
                    <a:pt x="82" y="172"/>
                  </a:lnTo>
                  <a:lnTo>
                    <a:pt x="68" y="164"/>
                  </a:lnTo>
                  <a:lnTo>
                    <a:pt x="56" y="156"/>
                  </a:lnTo>
                  <a:lnTo>
                    <a:pt x="46" y="146"/>
                  </a:lnTo>
                  <a:lnTo>
                    <a:pt x="36" y="136"/>
                  </a:lnTo>
                  <a:lnTo>
                    <a:pt x="36" y="136"/>
                  </a:lnTo>
                  <a:lnTo>
                    <a:pt x="30" y="124"/>
                  </a:lnTo>
                  <a:lnTo>
                    <a:pt x="24" y="110"/>
                  </a:lnTo>
                  <a:lnTo>
                    <a:pt x="18" y="96"/>
                  </a:lnTo>
                  <a:lnTo>
                    <a:pt x="16" y="82"/>
                  </a:lnTo>
                  <a:lnTo>
                    <a:pt x="10" y="50"/>
                  </a:lnTo>
                  <a:lnTo>
                    <a:pt x="8" y="22"/>
                  </a:lnTo>
                  <a:lnTo>
                    <a:pt x="8" y="22"/>
                  </a:lnTo>
                  <a:lnTo>
                    <a:pt x="10" y="18"/>
                  </a:lnTo>
                  <a:lnTo>
                    <a:pt x="14" y="14"/>
                  </a:lnTo>
                  <a:lnTo>
                    <a:pt x="18" y="12"/>
                  </a:lnTo>
                  <a:lnTo>
                    <a:pt x="26" y="10"/>
                  </a:lnTo>
                  <a:lnTo>
                    <a:pt x="44" y="12"/>
                  </a:lnTo>
                  <a:lnTo>
                    <a:pt x="66" y="16"/>
                  </a:lnTo>
                  <a:lnTo>
                    <a:pt x="106" y="30"/>
                  </a:lnTo>
                  <a:lnTo>
                    <a:pt x="130" y="38"/>
                  </a:lnTo>
                  <a:lnTo>
                    <a:pt x="130" y="38"/>
                  </a:lnTo>
                  <a:lnTo>
                    <a:pt x="132" y="38"/>
                  </a:lnTo>
                  <a:lnTo>
                    <a:pt x="132" y="36"/>
                  </a:lnTo>
                  <a:lnTo>
                    <a:pt x="132" y="3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36"/>
            <p:cNvSpPr>
              <a:spLocks/>
            </p:cNvSpPr>
            <p:nvPr/>
          </p:nvSpPr>
          <p:spPr bwMode="auto">
            <a:xfrm>
              <a:off x="2834" y="1666"/>
              <a:ext cx="434" cy="360"/>
            </a:xfrm>
            <a:custGeom>
              <a:avLst/>
              <a:gdLst>
                <a:gd name="T0" fmla="*/ 6 w 434"/>
                <a:gd name="T1" fmla="*/ 160 h 360"/>
                <a:gd name="T2" fmla="*/ 22 w 434"/>
                <a:gd name="T3" fmla="*/ 108 h 360"/>
                <a:gd name="T4" fmla="*/ 50 w 434"/>
                <a:gd name="T5" fmla="*/ 68 h 360"/>
                <a:gd name="T6" fmla="*/ 90 w 434"/>
                <a:gd name="T7" fmla="*/ 38 h 360"/>
                <a:gd name="T8" fmla="*/ 142 w 434"/>
                <a:gd name="T9" fmla="*/ 20 h 360"/>
                <a:gd name="T10" fmla="*/ 164 w 434"/>
                <a:gd name="T11" fmla="*/ 16 h 360"/>
                <a:gd name="T12" fmla="*/ 212 w 434"/>
                <a:gd name="T13" fmla="*/ 16 h 360"/>
                <a:gd name="T14" fmla="*/ 258 w 434"/>
                <a:gd name="T15" fmla="*/ 24 h 360"/>
                <a:gd name="T16" fmla="*/ 302 w 434"/>
                <a:gd name="T17" fmla="*/ 40 h 360"/>
                <a:gd name="T18" fmla="*/ 322 w 434"/>
                <a:gd name="T19" fmla="*/ 48 h 360"/>
                <a:gd name="T20" fmla="*/ 356 w 434"/>
                <a:gd name="T21" fmla="*/ 70 h 360"/>
                <a:gd name="T22" fmla="*/ 382 w 434"/>
                <a:gd name="T23" fmla="*/ 98 h 360"/>
                <a:gd name="T24" fmla="*/ 400 w 434"/>
                <a:gd name="T25" fmla="*/ 132 h 360"/>
                <a:gd name="T26" fmla="*/ 412 w 434"/>
                <a:gd name="T27" fmla="*/ 168 h 360"/>
                <a:gd name="T28" fmla="*/ 414 w 434"/>
                <a:gd name="T29" fmla="*/ 192 h 360"/>
                <a:gd name="T30" fmla="*/ 408 w 434"/>
                <a:gd name="T31" fmla="*/ 240 h 360"/>
                <a:gd name="T32" fmla="*/ 394 w 434"/>
                <a:gd name="T33" fmla="*/ 288 h 360"/>
                <a:gd name="T34" fmla="*/ 368 w 434"/>
                <a:gd name="T35" fmla="*/ 354 h 360"/>
                <a:gd name="T36" fmla="*/ 368 w 434"/>
                <a:gd name="T37" fmla="*/ 358 h 360"/>
                <a:gd name="T38" fmla="*/ 374 w 434"/>
                <a:gd name="T39" fmla="*/ 360 h 360"/>
                <a:gd name="T40" fmla="*/ 378 w 434"/>
                <a:gd name="T41" fmla="*/ 358 h 360"/>
                <a:gd name="T42" fmla="*/ 404 w 434"/>
                <a:gd name="T43" fmla="*/ 308 h 360"/>
                <a:gd name="T44" fmla="*/ 424 w 434"/>
                <a:gd name="T45" fmla="*/ 258 h 360"/>
                <a:gd name="T46" fmla="*/ 434 w 434"/>
                <a:gd name="T47" fmla="*/ 204 h 360"/>
                <a:gd name="T48" fmla="*/ 430 w 434"/>
                <a:gd name="T49" fmla="*/ 150 h 360"/>
                <a:gd name="T50" fmla="*/ 424 w 434"/>
                <a:gd name="T51" fmla="*/ 128 h 360"/>
                <a:gd name="T52" fmla="*/ 402 w 434"/>
                <a:gd name="T53" fmla="*/ 90 h 360"/>
                <a:gd name="T54" fmla="*/ 372 w 434"/>
                <a:gd name="T55" fmla="*/ 58 h 360"/>
                <a:gd name="T56" fmla="*/ 334 w 434"/>
                <a:gd name="T57" fmla="*/ 34 h 360"/>
                <a:gd name="T58" fmla="*/ 314 w 434"/>
                <a:gd name="T59" fmla="*/ 24 h 360"/>
                <a:gd name="T60" fmla="*/ 264 w 434"/>
                <a:gd name="T61" fmla="*/ 8 h 360"/>
                <a:gd name="T62" fmla="*/ 210 w 434"/>
                <a:gd name="T63" fmla="*/ 0 h 360"/>
                <a:gd name="T64" fmla="*/ 156 w 434"/>
                <a:gd name="T65" fmla="*/ 4 h 360"/>
                <a:gd name="T66" fmla="*/ 106 w 434"/>
                <a:gd name="T67" fmla="*/ 16 h 360"/>
                <a:gd name="T68" fmla="*/ 82 w 434"/>
                <a:gd name="T69" fmla="*/ 28 h 360"/>
                <a:gd name="T70" fmla="*/ 44 w 434"/>
                <a:gd name="T71" fmla="*/ 56 h 360"/>
                <a:gd name="T72" fmla="*/ 18 w 434"/>
                <a:gd name="T73" fmla="*/ 92 h 360"/>
                <a:gd name="T74" fmla="*/ 4 w 434"/>
                <a:gd name="T75" fmla="*/ 136 h 360"/>
                <a:gd name="T76" fmla="*/ 0 w 434"/>
                <a:gd name="T77" fmla="*/ 160 h 360"/>
                <a:gd name="T78" fmla="*/ 2 w 434"/>
                <a:gd name="T79" fmla="*/ 162 h 360"/>
                <a:gd name="T80" fmla="*/ 6 w 434"/>
                <a:gd name="T81" fmla="*/ 160 h 3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434" h="360">
                  <a:moveTo>
                    <a:pt x="6" y="160"/>
                  </a:moveTo>
                  <a:lnTo>
                    <a:pt x="6" y="160"/>
                  </a:lnTo>
                  <a:lnTo>
                    <a:pt x="12" y="132"/>
                  </a:lnTo>
                  <a:lnTo>
                    <a:pt x="22" y="108"/>
                  </a:lnTo>
                  <a:lnTo>
                    <a:pt x="34" y="86"/>
                  </a:lnTo>
                  <a:lnTo>
                    <a:pt x="50" y="68"/>
                  </a:lnTo>
                  <a:lnTo>
                    <a:pt x="68" y="52"/>
                  </a:lnTo>
                  <a:lnTo>
                    <a:pt x="90" y="38"/>
                  </a:lnTo>
                  <a:lnTo>
                    <a:pt x="114" y="28"/>
                  </a:lnTo>
                  <a:lnTo>
                    <a:pt x="142" y="20"/>
                  </a:lnTo>
                  <a:lnTo>
                    <a:pt x="142" y="20"/>
                  </a:lnTo>
                  <a:lnTo>
                    <a:pt x="164" y="16"/>
                  </a:lnTo>
                  <a:lnTo>
                    <a:pt x="188" y="14"/>
                  </a:lnTo>
                  <a:lnTo>
                    <a:pt x="212" y="16"/>
                  </a:lnTo>
                  <a:lnTo>
                    <a:pt x="234" y="18"/>
                  </a:lnTo>
                  <a:lnTo>
                    <a:pt x="258" y="24"/>
                  </a:lnTo>
                  <a:lnTo>
                    <a:pt x="280" y="30"/>
                  </a:lnTo>
                  <a:lnTo>
                    <a:pt x="302" y="40"/>
                  </a:lnTo>
                  <a:lnTo>
                    <a:pt x="322" y="48"/>
                  </a:lnTo>
                  <a:lnTo>
                    <a:pt x="322" y="48"/>
                  </a:lnTo>
                  <a:lnTo>
                    <a:pt x="340" y="58"/>
                  </a:lnTo>
                  <a:lnTo>
                    <a:pt x="356" y="70"/>
                  </a:lnTo>
                  <a:lnTo>
                    <a:pt x="370" y="84"/>
                  </a:lnTo>
                  <a:lnTo>
                    <a:pt x="382" y="98"/>
                  </a:lnTo>
                  <a:lnTo>
                    <a:pt x="392" y="114"/>
                  </a:lnTo>
                  <a:lnTo>
                    <a:pt x="400" y="132"/>
                  </a:lnTo>
                  <a:lnTo>
                    <a:pt x="406" y="150"/>
                  </a:lnTo>
                  <a:lnTo>
                    <a:pt x="412" y="168"/>
                  </a:lnTo>
                  <a:lnTo>
                    <a:pt x="412" y="168"/>
                  </a:lnTo>
                  <a:lnTo>
                    <a:pt x="414" y="192"/>
                  </a:lnTo>
                  <a:lnTo>
                    <a:pt x="412" y="216"/>
                  </a:lnTo>
                  <a:lnTo>
                    <a:pt x="408" y="240"/>
                  </a:lnTo>
                  <a:lnTo>
                    <a:pt x="402" y="264"/>
                  </a:lnTo>
                  <a:lnTo>
                    <a:pt x="394" y="288"/>
                  </a:lnTo>
                  <a:lnTo>
                    <a:pt x="386" y="310"/>
                  </a:lnTo>
                  <a:lnTo>
                    <a:pt x="368" y="354"/>
                  </a:lnTo>
                  <a:lnTo>
                    <a:pt x="368" y="354"/>
                  </a:lnTo>
                  <a:lnTo>
                    <a:pt x="368" y="358"/>
                  </a:lnTo>
                  <a:lnTo>
                    <a:pt x="370" y="360"/>
                  </a:lnTo>
                  <a:lnTo>
                    <a:pt x="374" y="360"/>
                  </a:lnTo>
                  <a:lnTo>
                    <a:pt x="378" y="358"/>
                  </a:lnTo>
                  <a:lnTo>
                    <a:pt x="378" y="358"/>
                  </a:lnTo>
                  <a:lnTo>
                    <a:pt x="392" y="332"/>
                  </a:lnTo>
                  <a:lnTo>
                    <a:pt x="404" y="308"/>
                  </a:lnTo>
                  <a:lnTo>
                    <a:pt x="416" y="284"/>
                  </a:lnTo>
                  <a:lnTo>
                    <a:pt x="424" y="258"/>
                  </a:lnTo>
                  <a:lnTo>
                    <a:pt x="430" y="232"/>
                  </a:lnTo>
                  <a:lnTo>
                    <a:pt x="434" y="204"/>
                  </a:lnTo>
                  <a:lnTo>
                    <a:pt x="434" y="178"/>
                  </a:lnTo>
                  <a:lnTo>
                    <a:pt x="430" y="150"/>
                  </a:lnTo>
                  <a:lnTo>
                    <a:pt x="430" y="150"/>
                  </a:lnTo>
                  <a:lnTo>
                    <a:pt x="424" y="128"/>
                  </a:lnTo>
                  <a:lnTo>
                    <a:pt x="414" y="108"/>
                  </a:lnTo>
                  <a:lnTo>
                    <a:pt x="402" y="90"/>
                  </a:lnTo>
                  <a:lnTo>
                    <a:pt x="388" y="72"/>
                  </a:lnTo>
                  <a:lnTo>
                    <a:pt x="372" y="58"/>
                  </a:lnTo>
                  <a:lnTo>
                    <a:pt x="354" y="44"/>
                  </a:lnTo>
                  <a:lnTo>
                    <a:pt x="334" y="34"/>
                  </a:lnTo>
                  <a:lnTo>
                    <a:pt x="314" y="24"/>
                  </a:lnTo>
                  <a:lnTo>
                    <a:pt x="314" y="24"/>
                  </a:lnTo>
                  <a:lnTo>
                    <a:pt x="288" y="14"/>
                  </a:lnTo>
                  <a:lnTo>
                    <a:pt x="264" y="8"/>
                  </a:lnTo>
                  <a:lnTo>
                    <a:pt x="236" y="2"/>
                  </a:lnTo>
                  <a:lnTo>
                    <a:pt x="210" y="0"/>
                  </a:lnTo>
                  <a:lnTo>
                    <a:pt x="184" y="0"/>
                  </a:lnTo>
                  <a:lnTo>
                    <a:pt x="156" y="4"/>
                  </a:lnTo>
                  <a:lnTo>
                    <a:pt x="130" y="8"/>
                  </a:lnTo>
                  <a:lnTo>
                    <a:pt x="106" y="16"/>
                  </a:lnTo>
                  <a:lnTo>
                    <a:pt x="106" y="16"/>
                  </a:lnTo>
                  <a:lnTo>
                    <a:pt x="82" y="28"/>
                  </a:lnTo>
                  <a:lnTo>
                    <a:pt x="62" y="40"/>
                  </a:lnTo>
                  <a:lnTo>
                    <a:pt x="44" y="56"/>
                  </a:lnTo>
                  <a:lnTo>
                    <a:pt x="30" y="72"/>
                  </a:lnTo>
                  <a:lnTo>
                    <a:pt x="18" y="92"/>
                  </a:lnTo>
                  <a:lnTo>
                    <a:pt x="10" y="114"/>
                  </a:lnTo>
                  <a:lnTo>
                    <a:pt x="4" y="136"/>
                  </a:lnTo>
                  <a:lnTo>
                    <a:pt x="0" y="160"/>
                  </a:lnTo>
                  <a:lnTo>
                    <a:pt x="0" y="160"/>
                  </a:lnTo>
                  <a:lnTo>
                    <a:pt x="0" y="162"/>
                  </a:lnTo>
                  <a:lnTo>
                    <a:pt x="2" y="162"/>
                  </a:lnTo>
                  <a:lnTo>
                    <a:pt x="4" y="162"/>
                  </a:lnTo>
                  <a:lnTo>
                    <a:pt x="6" y="160"/>
                  </a:lnTo>
                  <a:lnTo>
                    <a:pt x="6" y="16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37"/>
            <p:cNvSpPr>
              <a:spLocks/>
            </p:cNvSpPr>
            <p:nvPr/>
          </p:nvSpPr>
          <p:spPr bwMode="auto">
            <a:xfrm>
              <a:off x="3202" y="2004"/>
              <a:ext cx="42" cy="52"/>
            </a:xfrm>
            <a:custGeom>
              <a:avLst/>
              <a:gdLst>
                <a:gd name="T0" fmla="*/ 0 w 42"/>
                <a:gd name="T1" fmla="*/ 6 h 52"/>
                <a:gd name="T2" fmla="*/ 0 w 42"/>
                <a:gd name="T3" fmla="*/ 6 h 52"/>
                <a:gd name="T4" fmla="*/ 4 w 42"/>
                <a:gd name="T5" fmla="*/ 20 h 52"/>
                <a:gd name="T6" fmla="*/ 12 w 42"/>
                <a:gd name="T7" fmla="*/ 32 h 52"/>
                <a:gd name="T8" fmla="*/ 20 w 42"/>
                <a:gd name="T9" fmla="*/ 42 h 52"/>
                <a:gd name="T10" fmla="*/ 32 w 42"/>
                <a:gd name="T11" fmla="*/ 52 h 52"/>
                <a:gd name="T12" fmla="*/ 32 w 42"/>
                <a:gd name="T13" fmla="*/ 52 h 52"/>
                <a:gd name="T14" fmla="*/ 36 w 42"/>
                <a:gd name="T15" fmla="*/ 52 h 52"/>
                <a:gd name="T16" fmla="*/ 40 w 42"/>
                <a:gd name="T17" fmla="*/ 50 h 52"/>
                <a:gd name="T18" fmla="*/ 42 w 42"/>
                <a:gd name="T19" fmla="*/ 46 h 52"/>
                <a:gd name="T20" fmla="*/ 40 w 42"/>
                <a:gd name="T21" fmla="*/ 42 h 52"/>
                <a:gd name="T22" fmla="*/ 40 w 42"/>
                <a:gd name="T23" fmla="*/ 42 h 52"/>
                <a:gd name="T24" fmla="*/ 22 w 42"/>
                <a:gd name="T25" fmla="*/ 24 h 52"/>
                <a:gd name="T26" fmla="*/ 14 w 42"/>
                <a:gd name="T27" fmla="*/ 14 h 52"/>
                <a:gd name="T28" fmla="*/ 8 w 42"/>
                <a:gd name="T29" fmla="*/ 2 h 52"/>
                <a:gd name="T30" fmla="*/ 8 w 42"/>
                <a:gd name="T31" fmla="*/ 2 h 52"/>
                <a:gd name="T32" fmla="*/ 6 w 42"/>
                <a:gd name="T33" fmla="*/ 0 h 52"/>
                <a:gd name="T34" fmla="*/ 4 w 42"/>
                <a:gd name="T35" fmla="*/ 2 h 52"/>
                <a:gd name="T36" fmla="*/ 0 w 42"/>
                <a:gd name="T37" fmla="*/ 4 h 52"/>
                <a:gd name="T38" fmla="*/ 0 w 42"/>
                <a:gd name="T39" fmla="*/ 6 h 52"/>
                <a:gd name="T40" fmla="*/ 0 w 42"/>
                <a:gd name="T41" fmla="*/ 6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42" h="52">
                  <a:moveTo>
                    <a:pt x="0" y="6"/>
                  </a:moveTo>
                  <a:lnTo>
                    <a:pt x="0" y="6"/>
                  </a:lnTo>
                  <a:lnTo>
                    <a:pt x="4" y="20"/>
                  </a:lnTo>
                  <a:lnTo>
                    <a:pt x="12" y="32"/>
                  </a:lnTo>
                  <a:lnTo>
                    <a:pt x="20" y="42"/>
                  </a:lnTo>
                  <a:lnTo>
                    <a:pt x="32" y="52"/>
                  </a:lnTo>
                  <a:lnTo>
                    <a:pt x="32" y="52"/>
                  </a:lnTo>
                  <a:lnTo>
                    <a:pt x="36" y="52"/>
                  </a:lnTo>
                  <a:lnTo>
                    <a:pt x="40" y="50"/>
                  </a:lnTo>
                  <a:lnTo>
                    <a:pt x="42" y="46"/>
                  </a:lnTo>
                  <a:lnTo>
                    <a:pt x="40" y="42"/>
                  </a:lnTo>
                  <a:lnTo>
                    <a:pt x="40" y="42"/>
                  </a:lnTo>
                  <a:lnTo>
                    <a:pt x="22" y="24"/>
                  </a:lnTo>
                  <a:lnTo>
                    <a:pt x="14" y="14"/>
                  </a:lnTo>
                  <a:lnTo>
                    <a:pt x="8" y="2"/>
                  </a:lnTo>
                  <a:lnTo>
                    <a:pt x="8" y="2"/>
                  </a:lnTo>
                  <a:lnTo>
                    <a:pt x="6" y="0"/>
                  </a:lnTo>
                  <a:lnTo>
                    <a:pt x="4" y="2"/>
                  </a:lnTo>
                  <a:lnTo>
                    <a:pt x="0" y="4"/>
                  </a:lnTo>
                  <a:lnTo>
                    <a:pt x="0" y="6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38"/>
            <p:cNvSpPr>
              <a:spLocks/>
            </p:cNvSpPr>
            <p:nvPr/>
          </p:nvSpPr>
          <p:spPr bwMode="auto">
            <a:xfrm>
              <a:off x="3188" y="2026"/>
              <a:ext cx="34" cy="40"/>
            </a:xfrm>
            <a:custGeom>
              <a:avLst/>
              <a:gdLst>
                <a:gd name="T0" fmla="*/ 0 w 34"/>
                <a:gd name="T1" fmla="*/ 8 h 40"/>
                <a:gd name="T2" fmla="*/ 0 w 34"/>
                <a:gd name="T3" fmla="*/ 8 h 40"/>
                <a:gd name="T4" fmla="*/ 4 w 34"/>
                <a:gd name="T5" fmla="*/ 18 h 40"/>
                <a:gd name="T6" fmla="*/ 10 w 34"/>
                <a:gd name="T7" fmla="*/ 28 h 40"/>
                <a:gd name="T8" fmla="*/ 10 w 34"/>
                <a:gd name="T9" fmla="*/ 28 h 40"/>
                <a:gd name="T10" fmla="*/ 18 w 34"/>
                <a:gd name="T11" fmla="*/ 34 h 40"/>
                <a:gd name="T12" fmla="*/ 28 w 34"/>
                <a:gd name="T13" fmla="*/ 40 h 40"/>
                <a:gd name="T14" fmla="*/ 28 w 34"/>
                <a:gd name="T15" fmla="*/ 40 h 40"/>
                <a:gd name="T16" fmla="*/ 30 w 34"/>
                <a:gd name="T17" fmla="*/ 40 h 40"/>
                <a:gd name="T18" fmla="*/ 34 w 34"/>
                <a:gd name="T19" fmla="*/ 38 h 40"/>
                <a:gd name="T20" fmla="*/ 34 w 34"/>
                <a:gd name="T21" fmla="*/ 36 h 40"/>
                <a:gd name="T22" fmla="*/ 34 w 34"/>
                <a:gd name="T23" fmla="*/ 32 h 40"/>
                <a:gd name="T24" fmla="*/ 34 w 34"/>
                <a:gd name="T25" fmla="*/ 32 h 40"/>
                <a:gd name="T26" fmla="*/ 22 w 34"/>
                <a:gd name="T27" fmla="*/ 18 h 40"/>
                <a:gd name="T28" fmla="*/ 22 w 34"/>
                <a:gd name="T29" fmla="*/ 18 h 40"/>
                <a:gd name="T30" fmla="*/ 10 w 34"/>
                <a:gd name="T31" fmla="*/ 2 h 40"/>
                <a:gd name="T32" fmla="*/ 10 w 34"/>
                <a:gd name="T33" fmla="*/ 2 h 40"/>
                <a:gd name="T34" fmla="*/ 6 w 34"/>
                <a:gd name="T35" fmla="*/ 0 h 40"/>
                <a:gd name="T36" fmla="*/ 2 w 34"/>
                <a:gd name="T37" fmla="*/ 2 h 40"/>
                <a:gd name="T38" fmla="*/ 0 w 34"/>
                <a:gd name="T39" fmla="*/ 4 h 40"/>
                <a:gd name="T40" fmla="*/ 0 w 34"/>
                <a:gd name="T41" fmla="*/ 8 h 40"/>
                <a:gd name="T42" fmla="*/ 0 w 34"/>
                <a:gd name="T43" fmla="*/ 8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34" h="40">
                  <a:moveTo>
                    <a:pt x="0" y="8"/>
                  </a:moveTo>
                  <a:lnTo>
                    <a:pt x="0" y="8"/>
                  </a:lnTo>
                  <a:lnTo>
                    <a:pt x="4" y="18"/>
                  </a:lnTo>
                  <a:lnTo>
                    <a:pt x="10" y="28"/>
                  </a:lnTo>
                  <a:lnTo>
                    <a:pt x="10" y="28"/>
                  </a:lnTo>
                  <a:lnTo>
                    <a:pt x="18" y="34"/>
                  </a:lnTo>
                  <a:lnTo>
                    <a:pt x="28" y="40"/>
                  </a:lnTo>
                  <a:lnTo>
                    <a:pt x="28" y="40"/>
                  </a:lnTo>
                  <a:lnTo>
                    <a:pt x="30" y="40"/>
                  </a:lnTo>
                  <a:lnTo>
                    <a:pt x="34" y="38"/>
                  </a:lnTo>
                  <a:lnTo>
                    <a:pt x="34" y="36"/>
                  </a:lnTo>
                  <a:lnTo>
                    <a:pt x="34" y="32"/>
                  </a:lnTo>
                  <a:lnTo>
                    <a:pt x="34" y="32"/>
                  </a:lnTo>
                  <a:lnTo>
                    <a:pt x="22" y="18"/>
                  </a:lnTo>
                  <a:lnTo>
                    <a:pt x="22" y="18"/>
                  </a:lnTo>
                  <a:lnTo>
                    <a:pt x="10" y="2"/>
                  </a:lnTo>
                  <a:lnTo>
                    <a:pt x="10" y="2"/>
                  </a:lnTo>
                  <a:lnTo>
                    <a:pt x="6" y="0"/>
                  </a:lnTo>
                  <a:lnTo>
                    <a:pt x="2" y="2"/>
                  </a:lnTo>
                  <a:lnTo>
                    <a:pt x="0" y="4"/>
                  </a:lnTo>
                  <a:lnTo>
                    <a:pt x="0" y="8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39"/>
            <p:cNvSpPr>
              <a:spLocks/>
            </p:cNvSpPr>
            <p:nvPr/>
          </p:nvSpPr>
          <p:spPr bwMode="auto">
            <a:xfrm>
              <a:off x="3290" y="2254"/>
              <a:ext cx="162" cy="46"/>
            </a:xfrm>
            <a:custGeom>
              <a:avLst/>
              <a:gdLst>
                <a:gd name="T0" fmla="*/ 2 w 162"/>
                <a:gd name="T1" fmla="*/ 30 h 46"/>
                <a:gd name="T2" fmla="*/ 2 w 162"/>
                <a:gd name="T3" fmla="*/ 30 h 46"/>
                <a:gd name="T4" fmla="*/ 54 w 162"/>
                <a:gd name="T5" fmla="*/ 38 h 46"/>
                <a:gd name="T6" fmla="*/ 82 w 162"/>
                <a:gd name="T7" fmla="*/ 42 h 46"/>
                <a:gd name="T8" fmla="*/ 108 w 162"/>
                <a:gd name="T9" fmla="*/ 44 h 46"/>
                <a:gd name="T10" fmla="*/ 108 w 162"/>
                <a:gd name="T11" fmla="*/ 44 h 46"/>
                <a:gd name="T12" fmla="*/ 120 w 162"/>
                <a:gd name="T13" fmla="*/ 46 h 46"/>
                <a:gd name="T14" fmla="*/ 136 w 162"/>
                <a:gd name="T15" fmla="*/ 46 h 46"/>
                <a:gd name="T16" fmla="*/ 150 w 162"/>
                <a:gd name="T17" fmla="*/ 44 h 46"/>
                <a:gd name="T18" fmla="*/ 156 w 162"/>
                <a:gd name="T19" fmla="*/ 40 h 46"/>
                <a:gd name="T20" fmla="*/ 160 w 162"/>
                <a:gd name="T21" fmla="*/ 36 h 46"/>
                <a:gd name="T22" fmla="*/ 160 w 162"/>
                <a:gd name="T23" fmla="*/ 36 h 46"/>
                <a:gd name="T24" fmla="*/ 162 w 162"/>
                <a:gd name="T25" fmla="*/ 32 h 46"/>
                <a:gd name="T26" fmla="*/ 160 w 162"/>
                <a:gd name="T27" fmla="*/ 28 h 46"/>
                <a:gd name="T28" fmla="*/ 156 w 162"/>
                <a:gd name="T29" fmla="*/ 24 h 46"/>
                <a:gd name="T30" fmla="*/ 150 w 162"/>
                <a:gd name="T31" fmla="*/ 22 h 46"/>
                <a:gd name="T32" fmla="*/ 134 w 162"/>
                <a:gd name="T33" fmla="*/ 16 h 46"/>
                <a:gd name="T34" fmla="*/ 116 w 162"/>
                <a:gd name="T35" fmla="*/ 10 h 46"/>
                <a:gd name="T36" fmla="*/ 76 w 162"/>
                <a:gd name="T37" fmla="*/ 4 h 46"/>
                <a:gd name="T38" fmla="*/ 54 w 162"/>
                <a:gd name="T39" fmla="*/ 0 h 46"/>
                <a:gd name="T40" fmla="*/ 54 w 162"/>
                <a:gd name="T41" fmla="*/ 0 h 46"/>
                <a:gd name="T42" fmla="*/ 52 w 162"/>
                <a:gd name="T43" fmla="*/ 0 h 46"/>
                <a:gd name="T44" fmla="*/ 50 w 162"/>
                <a:gd name="T45" fmla="*/ 2 h 46"/>
                <a:gd name="T46" fmla="*/ 50 w 162"/>
                <a:gd name="T47" fmla="*/ 4 h 46"/>
                <a:gd name="T48" fmla="*/ 52 w 162"/>
                <a:gd name="T49" fmla="*/ 6 h 46"/>
                <a:gd name="T50" fmla="*/ 52 w 162"/>
                <a:gd name="T51" fmla="*/ 6 h 46"/>
                <a:gd name="T52" fmla="*/ 112 w 162"/>
                <a:gd name="T53" fmla="*/ 16 h 46"/>
                <a:gd name="T54" fmla="*/ 112 w 162"/>
                <a:gd name="T55" fmla="*/ 16 h 46"/>
                <a:gd name="T56" fmla="*/ 124 w 162"/>
                <a:gd name="T57" fmla="*/ 18 h 46"/>
                <a:gd name="T58" fmla="*/ 136 w 162"/>
                <a:gd name="T59" fmla="*/ 22 h 46"/>
                <a:gd name="T60" fmla="*/ 136 w 162"/>
                <a:gd name="T61" fmla="*/ 22 h 46"/>
                <a:gd name="T62" fmla="*/ 142 w 162"/>
                <a:gd name="T63" fmla="*/ 26 h 46"/>
                <a:gd name="T64" fmla="*/ 144 w 162"/>
                <a:gd name="T65" fmla="*/ 28 h 46"/>
                <a:gd name="T66" fmla="*/ 142 w 162"/>
                <a:gd name="T67" fmla="*/ 30 h 46"/>
                <a:gd name="T68" fmla="*/ 138 w 162"/>
                <a:gd name="T69" fmla="*/ 34 h 46"/>
                <a:gd name="T70" fmla="*/ 130 w 162"/>
                <a:gd name="T71" fmla="*/ 34 h 46"/>
                <a:gd name="T72" fmla="*/ 130 w 162"/>
                <a:gd name="T73" fmla="*/ 34 h 46"/>
                <a:gd name="T74" fmla="*/ 98 w 162"/>
                <a:gd name="T75" fmla="*/ 34 h 46"/>
                <a:gd name="T76" fmla="*/ 66 w 162"/>
                <a:gd name="T77" fmla="*/ 32 h 46"/>
                <a:gd name="T78" fmla="*/ 2 w 162"/>
                <a:gd name="T79" fmla="*/ 26 h 46"/>
                <a:gd name="T80" fmla="*/ 2 w 162"/>
                <a:gd name="T81" fmla="*/ 26 h 46"/>
                <a:gd name="T82" fmla="*/ 0 w 162"/>
                <a:gd name="T83" fmla="*/ 28 h 46"/>
                <a:gd name="T84" fmla="*/ 0 w 162"/>
                <a:gd name="T85" fmla="*/ 28 h 46"/>
                <a:gd name="T86" fmla="*/ 2 w 162"/>
                <a:gd name="T87" fmla="*/ 30 h 46"/>
                <a:gd name="T88" fmla="*/ 2 w 162"/>
                <a:gd name="T89" fmla="*/ 30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62" h="46">
                  <a:moveTo>
                    <a:pt x="2" y="30"/>
                  </a:moveTo>
                  <a:lnTo>
                    <a:pt x="2" y="30"/>
                  </a:lnTo>
                  <a:lnTo>
                    <a:pt x="54" y="38"/>
                  </a:lnTo>
                  <a:lnTo>
                    <a:pt x="82" y="42"/>
                  </a:lnTo>
                  <a:lnTo>
                    <a:pt x="108" y="44"/>
                  </a:lnTo>
                  <a:lnTo>
                    <a:pt x="108" y="44"/>
                  </a:lnTo>
                  <a:lnTo>
                    <a:pt x="120" y="46"/>
                  </a:lnTo>
                  <a:lnTo>
                    <a:pt x="136" y="46"/>
                  </a:lnTo>
                  <a:lnTo>
                    <a:pt x="150" y="44"/>
                  </a:lnTo>
                  <a:lnTo>
                    <a:pt x="156" y="40"/>
                  </a:lnTo>
                  <a:lnTo>
                    <a:pt x="160" y="36"/>
                  </a:lnTo>
                  <a:lnTo>
                    <a:pt x="160" y="36"/>
                  </a:lnTo>
                  <a:lnTo>
                    <a:pt x="162" y="32"/>
                  </a:lnTo>
                  <a:lnTo>
                    <a:pt x="160" y="28"/>
                  </a:lnTo>
                  <a:lnTo>
                    <a:pt x="156" y="24"/>
                  </a:lnTo>
                  <a:lnTo>
                    <a:pt x="150" y="22"/>
                  </a:lnTo>
                  <a:lnTo>
                    <a:pt x="134" y="16"/>
                  </a:lnTo>
                  <a:lnTo>
                    <a:pt x="116" y="10"/>
                  </a:lnTo>
                  <a:lnTo>
                    <a:pt x="76" y="4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52" y="0"/>
                  </a:lnTo>
                  <a:lnTo>
                    <a:pt x="50" y="2"/>
                  </a:lnTo>
                  <a:lnTo>
                    <a:pt x="50" y="4"/>
                  </a:lnTo>
                  <a:lnTo>
                    <a:pt x="52" y="6"/>
                  </a:lnTo>
                  <a:lnTo>
                    <a:pt x="52" y="6"/>
                  </a:lnTo>
                  <a:lnTo>
                    <a:pt x="112" y="16"/>
                  </a:lnTo>
                  <a:lnTo>
                    <a:pt x="112" y="16"/>
                  </a:lnTo>
                  <a:lnTo>
                    <a:pt x="124" y="18"/>
                  </a:lnTo>
                  <a:lnTo>
                    <a:pt x="136" y="22"/>
                  </a:lnTo>
                  <a:lnTo>
                    <a:pt x="136" y="22"/>
                  </a:lnTo>
                  <a:lnTo>
                    <a:pt x="142" y="26"/>
                  </a:lnTo>
                  <a:lnTo>
                    <a:pt x="144" y="28"/>
                  </a:lnTo>
                  <a:lnTo>
                    <a:pt x="142" y="30"/>
                  </a:lnTo>
                  <a:lnTo>
                    <a:pt x="138" y="34"/>
                  </a:lnTo>
                  <a:lnTo>
                    <a:pt x="130" y="34"/>
                  </a:lnTo>
                  <a:lnTo>
                    <a:pt x="130" y="34"/>
                  </a:lnTo>
                  <a:lnTo>
                    <a:pt x="98" y="34"/>
                  </a:lnTo>
                  <a:lnTo>
                    <a:pt x="66" y="32"/>
                  </a:lnTo>
                  <a:lnTo>
                    <a:pt x="2" y="26"/>
                  </a:lnTo>
                  <a:lnTo>
                    <a:pt x="2" y="26"/>
                  </a:lnTo>
                  <a:lnTo>
                    <a:pt x="0" y="28"/>
                  </a:lnTo>
                  <a:lnTo>
                    <a:pt x="0" y="28"/>
                  </a:lnTo>
                  <a:lnTo>
                    <a:pt x="2" y="30"/>
                  </a:lnTo>
                  <a:lnTo>
                    <a:pt x="2" y="3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40"/>
            <p:cNvSpPr>
              <a:spLocks/>
            </p:cNvSpPr>
            <p:nvPr/>
          </p:nvSpPr>
          <p:spPr bwMode="auto">
            <a:xfrm>
              <a:off x="3318" y="2244"/>
              <a:ext cx="84" cy="16"/>
            </a:xfrm>
            <a:custGeom>
              <a:avLst/>
              <a:gdLst>
                <a:gd name="T0" fmla="*/ 2 w 84"/>
                <a:gd name="T1" fmla="*/ 16 h 16"/>
                <a:gd name="T2" fmla="*/ 2 w 84"/>
                <a:gd name="T3" fmla="*/ 16 h 16"/>
                <a:gd name="T4" fmla="*/ 42 w 84"/>
                <a:gd name="T5" fmla="*/ 16 h 16"/>
                <a:gd name="T6" fmla="*/ 62 w 84"/>
                <a:gd name="T7" fmla="*/ 14 h 16"/>
                <a:gd name="T8" fmla="*/ 80 w 84"/>
                <a:gd name="T9" fmla="*/ 8 h 16"/>
                <a:gd name="T10" fmla="*/ 80 w 84"/>
                <a:gd name="T11" fmla="*/ 8 h 16"/>
                <a:gd name="T12" fmla="*/ 84 w 84"/>
                <a:gd name="T13" fmla="*/ 6 h 16"/>
                <a:gd name="T14" fmla="*/ 84 w 84"/>
                <a:gd name="T15" fmla="*/ 4 h 16"/>
                <a:gd name="T16" fmla="*/ 82 w 84"/>
                <a:gd name="T17" fmla="*/ 0 h 16"/>
                <a:gd name="T18" fmla="*/ 78 w 84"/>
                <a:gd name="T19" fmla="*/ 0 h 16"/>
                <a:gd name="T20" fmla="*/ 78 w 84"/>
                <a:gd name="T21" fmla="*/ 0 h 16"/>
                <a:gd name="T22" fmla="*/ 42 w 84"/>
                <a:gd name="T23" fmla="*/ 8 h 16"/>
                <a:gd name="T24" fmla="*/ 2 w 84"/>
                <a:gd name="T25" fmla="*/ 10 h 16"/>
                <a:gd name="T26" fmla="*/ 2 w 84"/>
                <a:gd name="T27" fmla="*/ 10 h 16"/>
                <a:gd name="T28" fmla="*/ 0 w 84"/>
                <a:gd name="T29" fmla="*/ 10 h 16"/>
                <a:gd name="T30" fmla="*/ 0 w 84"/>
                <a:gd name="T31" fmla="*/ 12 h 16"/>
                <a:gd name="T32" fmla="*/ 0 w 84"/>
                <a:gd name="T33" fmla="*/ 16 h 16"/>
                <a:gd name="T34" fmla="*/ 2 w 84"/>
                <a:gd name="T35" fmla="*/ 16 h 16"/>
                <a:gd name="T36" fmla="*/ 2 w 84"/>
                <a:gd name="T37" fmla="*/ 16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84" h="16">
                  <a:moveTo>
                    <a:pt x="2" y="16"/>
                  </a:moveTo>
                  <a:lnTo>
                    <a:pt x="2" y="16"/>
                  </a:lnTo>
                  <a:lnTo>
                    <a:pt x="42" y="16"/>
                  </a:lnTo>
                  <a:lnTo>
                    <a:pt x="62" y="14"/>
                  </a:lnTo>
                  <a:lnTo>
                    <a:pt x="80" y="8"/>
                  </a:lnTo>
                  <a:lnTo>
                    <a:pt x="80" y="8"/>
                  </a:lnTo>
                  <a:lnTo>
                    <a:pt x="84" y="6"/>
                  </a:lnTo>
                  <a:lnTo>
                    <a:pt x="84" y="4"/>
                  </a:lnTo>
                  <a:lnTo>
                    <a:pt x="82" y="0"/>
                  </a:lnTo>
                  <a:lnTo>
                    <a:pt x="78" y="0"/>
                  </a:lnTo>
                  <a:lnTo>
                    <a:pt x="78" y="0"/>
                  </a:lnTo>
                  <a:lnTo>
                    <a:pt x="42" y="8"/>
                  </a:lnTo>
                  <a:lnTo>
                    <a:pt x="2" y="10"/>
                  </a:lnTo>
                  <a:lnTo>
                    <a:pt x="2" y="10"/>
                  </a:lnTo>
                  <a:lnTo>
                    <a:pt x="0" y="10"/>
                  </a:lnTo>
                  <a:lnTo>
                    <a:pt x="0" y="12"/>
                  </a:lnTo>
                  <a:lnTo>
                    <a:pt x="0" y="16"/>
                  </a:lnTo>
                  <a:lnTo>
                    <a:pt x="2" y="16"/>
                  </a:lnTo>
                  <a:lnTo>
                    <a:pt x="2" y="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41"/>
            <p:cNvSpPr>
              <a:spLocks/>
            </p:cNvSpPr>
            <p:nvPr/>
          </p:nvSpPr>
          <p:spPr bwMode="auto">
            <a:xfrm>
              <a:off x="2848" y="1860"/>
              <a:ext cx="104" cy="94"/>
            </a:xfrm>
            <a:custGeom>
              <a:avLst/>
              <a:gdLst>
                <a:gd name="T0" fmla="*/ 4 w 104"/>
                <a:gd name="T1" fmla="*/ 14 h 94"/>
                <a:gd name="T2" fmla="*/ 4 w 104"/>
                <a:gd name="T3" fmla="*/ 14 h 94"/>
                <a:gd name="T4" fmla="*/ 14 w 104"/>
                <a:gd name="T5" fmla="*/ 10 h 94"/>
                <a:gd name="T6" fmla="*/ 24 w 104"/>
                <a:gd name="T7" fmla="*/ 8 h 94"/>
                <a:gd name="T8" fmla="*/ 34 w 104"/>
                <a:gd name="T9" fmla="*/ 10 h 94"/>
                <a:gd name="T10" fmla="*/ 46 w 104"/>
                <a:gd name="T11" fmla="*/ 14 h 94"/>
                <a:gd name="T12" fmla="*/ 46 w 104"/>
                <a:gd name="T13" fmla="*/ 14 h 94"/>
                <a:gd name="T14" fmla="*/ 48 w 104"/>
                <a:gd name="T15" fmla="*/ 18 h 94"/>
                <a:gd name="T16" fmla="*/ 52 w 104"/>
                <a:gd name="T17" fmla="*/ 24 h 94"/>
                <a:gd name="T18" fmla="*/ 58 w 104"/>
                <a:gd name="T19" fmla="*/ 38 h 94"/>
                <a:gd name="T20" fmla="*/ 58 w 104"/>
                <a:gd name="T21" fmla="*/ 38 h 94"/>
                <a:gd name="T22" fmla="*/ 68 w 104"/>
                <a:gd name="T23" fmla="*/ 52 h 94"/>
                <a:gd name="T24" fmla="*/ 76 w 104"/>
                <a:gd name="T25" fmla="*/ 70 h 94"/>
                <a:gd name="T26" fmla="*/ 80 w 104"/>
                <a:gd name="T27" fmla="*/ 76 h 94"/>
                <a:gd name="T28" fmla="*/ 86 w 104"/>
                <a:gd name="T29" fmla="*/ 84 h 94"/>
                <a:gd name="T30" fmla="*/ 92 w 104"/>
                <a:gd name="T31" fmla="*/ 90 h 94"/>
                <a:gd name="T32" fmla="*/ 102 w 104"/>
                <a:gd name="T33" fmla="*/ 94 h 94"/>
                <a:gd name="T34" fmla="*/ 102 w 104"/>
                <a:gd name="T35" fmla="*/ 94 h 94"/>
                <a:gd name="T36" fmla="*/ 104 w 104"/>
                <a:gd name="T37" fmla="*/ 92 h 94"/>
                <a:gd name="T38" fmla="*/ 104 w 104"/>
                <a:gd name="T39" fmla="*/ 92 h 94"/>
                <a:gd name="T40" fmla="*/ 104 w 104"/>
                <a:gd name="T41" fmla="*/ 90 h 94"/>
                <a:gd name="T42" fmla="*/ 104 w 104"/>
                <a:gd name="T43" fmla="*/ 90 h 94"/>
                <a:gd name="T44" fmla="*/ 96 w 104"/>
                <a:gd name="T45" fmla="*/ 82 h 94"/>
                <a:gd name="T46" fmla="*/ 88 w 104"/>
                <a:gd name="T47" fmla="*/ 72 h 94"/>
                <a:gd name="T48" fmla="*/ 78 w 104"/>
                <a:gd name="T49" fmla="*/ 54 h 94"/>
                <a:gd name="T50" fmla="*/ 68 w 104"/>
                <a:gd name="T51" fmla="*/ 32 h 94"/>
                <a:gd name="T52" fmla="*/ 56 w 104"/>
                <a:gd name="T53" fmla="*/ 12 h 94"/>
                <a:gd name="T54" fmla="*/ 56 w 104"/>
                <a:gd name="T55" fmla="*/ 12 h 94"/>
                <a:gd name="T56" fmla="*/ 48 w 104"/>
                <a:gd name="T57" fmla="*/ 4 h 94"/>
                <a:gd name="T58" fmla="*/ 42 w 104"/>
                <a:gd name="T59" fmla="*/ 0 h 94"/>
                <a:gd name="T60" fmla="*/ 36 w 104"/>
                <a:gd name="T61" fmla="*/ 0 h 94"/>
                <a:gd name="T62" fmla="*/ 36 w 104"/>
                <a:gd name="T63" fmla="*/ 0 h 94"/>
                <a:gd name="T64" fmla="*/ 26 w 104"/>
                <a:gd name="T65" fmla="*/ 0 h 94"/>
                <a:gd name="T66" fmla="*/ 18 w 104"/>
                <a:gd name="T67" fmla="*/ 2 h 94"/>
                <a:gd name="T68" fmla="*/ 2 w 104"/>
                <a:gd name="T69" fmla="*/ 10 h 94"/>
                <a:gd name="T70" fmla="*/ 2 w 104"/>
                <a:gd name="T71" fmla="*/ 10 h 94"/>
                <a:gd name="T72" fmla="*/ 0 w 104"/>
                <a:gd name="T73" fmla="*/ 12 h 94"/>
                <a:gd name="T74" fmla="*/ 2 w 104"/>
                <a:gd name="T75" fmla="*/ 14 h 94"/>
                <a:gd name="T76" fmla="*/ 4 w 104"/>
                <a:gd name="T77" fmla="*/ 14 h 94"/>
                <a:gd name="T78" fmla="*/ 4 w 104"/>
                <a:gd name="T79" fmla="*/ 14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104" h="94">
                  <a:moveTo>
                    <a:pt x="4" y="14"/>
                  </a:moveTo>
                  <a:lnTo>
                    <a:pt x="4" y="14"/>
                  </a:lnTo>
                  <a:lnTo>
                    <a:pt x="14" y="10"/>
                  </a:lnTo>
                  <a:lnTo>
                    <a:pt x="24" y="8"/>
                  </a:lnTo>
                  <a:lnTo>
                    <a:pt x="34" y="10"/>
                  </a:lnTo>
                  <a:lnTo>
                    <a:pt x="46" y="14"/>
                  </a:lnTo>
                  <a:lnTo>
                    <a:pt x="46" y="14"/>
                  </a:lnTo>
                  <a:lnTo>
                    <a:pt x="48" y="18"/>
                  </a:lnTo>
                  <a:lnTo>
                    <a:pt x="52" y="24"/>
                  </a:lnTo>
                  <a:lnTo>
                    <a:pt x="58" y="38"/>
                  </a:lnTo>
                  <a:lnTo>
                    <a:pt x="58" y="38"/>
                  </a:lnTo>
                  <a:lnTo>
                    <a:pt x="68" y="52"/>
                  </a:lnTo>
                  <a:lnTo>
                    <a:pt x="76" y="70"/>
                  </a:lnTo>
                  <a:lnTo>
                    <a:pt x="80" y="76"/>
                  </a:lnTo>
                  <a:lnTo>
                    <a:pt x="86" y="84"/>
                  </a:lnTo>
                  <a:lnTo>
                    <a:pt x="92" y="90"/>
                  </a:lnTo>
                  <a:lnTo>
                    <a:pt x="102" y="94"/>
                  </a:lnTo>
                  <a:lnTo>
                    <a:pt x="102" y="94"/>
                  </a:lnTo>
                  <a:lnTo>
                    <a:pt x="104" y="92"/>
                  </a:lnTo>
                  <a:lnTo>
                    <a:pt x="104" y="92"/>
                  </a:lnTo>
                  <a:lnTo>
                    <a:pt x="104" y="90"/>
                  </a:lnTo>
                  <a:lnTo>
                    <a:pt x="104" y="90"/>
                  </a:lnTo>
                  <a:lnTo>
                    <a:pt x="96" y="82"/>
                  </a:lnTo>
                  <a:lnTo>
                    <a:pt x="88" y="72"/>
                  </a:lnTo>
                  <a:lnTo>
                    <a:pt x="78" y="54"/>
                  </a:lnTo>
                  <a:lnTo>
                    <a:pt x="68" y="32"/>
                  </a:lnTo>
                  <a:lnTo>
                    <a:pt x="56" y="12"/>
                  </a:lnTo>
                  <a:lnTo>
                    <a:pt x="56" y="12"/>
                  </a:lnTo>
                  <a:lnTo>
                    <a:pt x="48" y="4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36" y="0"/>
                  </a:lnTo>
                  <a:lnTo>
                    <a:pt x="26" y="0"/>
                  </a:lnTo>
                  <a:lnTo>
                    <a:pt x="18" y="2"/>
                  </a:lnTo>
                  <a:lnTo>
                    <a:pt x="2" y="10"/>
                  </a:lnTo>
                  <a:lnTo>
                    <a:pt x="2" y="10"/>
                  </a:lnTo>
                  <a:lnTo>
                    <a:pt x="0" y="12"/>
                  </a:lnTo>
                  <a:lnTo>
                    <a:pt x="2" y="14"/>
                  </a:lnTo>
                  <a:lnTo>
                    <a:pt x="4" y="14"/>
                  </a:lnTo>
                  <a:lnTo>
                    <a:pt x="4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42"/>
            <p:cNvSpPr>
              <a:spLocks/>
            </p:cNvSpPr>
            <p:nvPr/>
          </p:nvSpPr>
          <p:spPr bwMode="auto">
            <a:xfrm>
              <a:off x="2866" y="1956"/>
              <a:ext cx="62" cy="54"/>
            </a:xfrm>
            <a:custGeom>
              <a:avLst/>
              <a:gdLst>
                <a:gd name="T0" fmla="*/ 56 w 62"/>
                <a:gd name="T1" fmla="*/ 2 h 54"/>
                <a:gd name="T2" fmla="*/ 56 w 62"/>
                <a:gd name="T3" fmla="*/ 2 h 54"/>
                <a:gd name="T4" fmla="*/ 46 w 62"/>
                <a:gd name="T5" fmla="*/ 16 h 54"/>
                <a:gd name="T6" fmla="*/ 34 w 62"/>
                <a:gd name="T7" fmla="*/ 28 h 54"/>
                <a:gd name="T8" fmla="*/ 20 w 62"/>
                <a:gd name="T9" fmla="*/ 40 h 54"/>
                <a:gd name="T10" fmla="*/ 4 w 62"/>
                <a:gd name="T11" fmla="*/ 48 h 54"/>
                <a:gd name="T12" fmla="*/ 4 w 62"/>
                <a:gd name="T13" fmla="*/ 48 h 54"/>
                <a:gd name="T14" fmla="*/ 2 w 62"/>
                <a:gd name="T15" fmla="*/ 48 h 54"/>
                <a:gd name="T16" fmla="*/ 0 w 62"/>
                <a:gd name="T17" fmla="*/ 52 h 54"/>
                <a:gd name="T18" fmla="*/ 2 w 62"/>
                <a:gd name="T19" fmla="*/ 54 h 54"/>
                <a:gd name="T20" fmla="*/ 4 w 62"/>
                <a:gd name="T21" fmla="*/ 54 h 54"/>
                <a:gd name="T22" fmla="*/ 4 w 62"/>
                <a:gd name="T23" fmla="*/ 54 h 54"/>
                <a:gd name="T24" fmla="*/ 14 w 62"/>
                <a:gd name="T25" fmla="*/ 52 h 54"/>
                <a:gd name="T26" fmla="*/ 22 w 62"/>
                <a:gd name="T27" fmla="*/ 48 h 54"/>
                <a:gd name="T28" fmla="*/ 30 w 62"/>
                <a:gd name="T29" fmla="*/ 44 h 54"/>
                <a:gd name="T30" fmla="*/ 38 w 62"/>
                <a:gd name="T31" fmla="*/ 36 h 54"/>
                <a:gd name="T32" fmla="*/ 52 w 62"/>
                <a:gd name="T33" fmla="*/ 22 h 54"/>
                <a:gd name="T34" fmla="*/ 62 w 62"/>
                <a:gd name="T35" fmla="*/ 6 h 54"/>
                <a:gd name="T36" fmla="*/ 62 w 62"/>
                <a:gd name="T37" fmla="*/ 6 h 54"/>
                <a:gd name="T38" fmla="*/ 62 w 62"/>
                <a:gd name="T39" fmla="*/ 2 h 54"/>
                <a:gd name="T40" fmla="*/ 60 w 62"/>
                <a:gd name="T41" fmla="*/ 0 h 54"/>
                <a:gd name="T42" fmla="*/ 58 w 62"/>
                <a:gd name="T43" fmla="*/ 0 h 54"/>
                <a:gd name="T44" fmla="*/ 56 w 62"/>
                <a:gd name="T45" fmla="*/ 2 h 54"/>
                <a:gd name="T46" fmla="*/ 56 w 62"/>
                <a:gd name="T47" fmla="*/ 2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62" h="54">
                  <a:moveTo>
                    <a:pt x="56" y="2"/>
                  </a:moveTo>
                  <a:lnTo>
                    <a:pt x="56" y="2"/>
                  </a:lnTo>
                  <a:lnTo>
                    <a:pt x="46" y="16"/>
                  </a:lnTo>
                  <a:lnTo>
                    <a:pt x="34" y="28"/>
                  </a:lnTo>
                  <a:lnTo>
                    <a:pt x="20" y="40"/>
                  </a:lnTo>
                  <a:lnTo>
                    <a:pt x="4" y="48"/>
                  </a:lnTo>
                  <a:lnTo>
                    <a:pt x="4" y="48"/>
                  </a:lnTo>
                  <a:lnTo>
                    <a:pt x="2" y="48"/>
                  </a:lnTo>
                  <a:lnTo>
                    <a:pt x="0" y="52"/>
                  </a:lnTo>
                  <a:lnTo>
                    <a:pt x="2" y="54"/>
                  </a:lnTo>
                  <a:lnTo>
                    <a:pt x="4" y="54"/>
                  </a:lnTo>
                  <a:lnTo>
                    <a:pt x="4" y="54"/>
                  </a:lnTo>
                  <a:lnTo>
                    <a:pt x="14" y="52"/>
                  </a:lnTo>
                  <a:lnTo>
                    <a:pt x="22" y="48"/>
                  </a:lnTo>
                  <a:lnTo>
                    <a:pt x="30" y="44"/>
                  </a:lnTo>
                  <a:lnTo>
                    <a:pt x="38" y="36"/>
                  </a:lnTo>
                  <a:lnTo>
                    <a:pt x="52" y="22"/>
                  </a:lnTo>
                  <a:lnTo>
                    <a:pt x="62" y="6"/>
                  </a:lnTo>
                  <a:lnTo>
                    <a:pt x="62" y="6"/>
                  </a:lnTo>
                  <a:lnTo>
                    <a:pt x="62" y="2"/>
                  </a:lnTo>
                  <a:lnTo>
                    <a:pt x="60" y="0"/>
                  </a:lnTo>
                  <a:lnTo>
                    <a:pt x="58" y="0"/>
                  </a:lnTo>
                  <a:lnTo>
                    <a:pt x="56" y="2"/>
                  </a:lnTo>
                  <a:lnTo>
                    <a:pt x="56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43"/>
            <p:cNvSpPr>
              <a:spLocks/>
            </p:cNvSpPr>
            <p:nvPr/>
          </p:nvSpPr>
          <p:spPr bwMode="auto">
            <a:xfrm>
              <a:off x="2976" y="1842"/>
              <a:ext cx="74" cy="50"/>
            </a:xfrm>
            <a:custGeom>
              <a:avLst/>
              <a:gdLst>
                <a:gd name="T0" fmla="*/ 10 w 74"/>
                <a:gd name="T1" fmla="*/ 44 h 50"/>
                <a:gd name="T2" fmla="*/ 10 w 74"/>
                <a:gd name="T3" fmla="*/ 44 h 50"/>
                <a:gd name="T4" fmla="*/ 16 w 74"/>
                <a:gd name="T5" fmla="*/ 38 h 50"/>
                <a:gd name="T6" fmla="*/ 22 w 74"/>
                <a:gd name="T7" fmla="*/ 30 h 50"/>
                <a:gd name="T8" fmla="*/ 22 w 74"/>
                <a:gd name="T9" fmla="*/ 30 h 50"/>
                <a:gd name="T10" fmla="*/ 24 w 74"/>
                <a:gd name="T11" fmla="*/ 28 h 50"/>
                <a:gd name="T12" fmla="*/ 28 w 74"/>
                <a:gd name="T13" fmla="*/ 28 h 50"/>
                <a:gd name="T14" fmla="*/ 34 w 74"/>
                <a:gd name="T15" fmla="*/ 32 h 50"/>
                <a:gd name="T16" fmla="*/ 34 w 74"/>
                <a:gd name="T17" fmla="*/ 32 h 50"/>
                <a:gd name="T18" fmla="*/ 44 w 74"/>
                <a:gd name="T19" fmla="*/ 38 h 50"/>
                <a:gd name="T20" fmla="*/ 54 w 74"/>
                <a:gd name="T21" fmla="*/ 40 h 50"/>
                <a:gd name="T22" fmla="*/ 58 w 74"/>
                <a:gd name="T23" fmla="*/ 40 h 50"/>
                <a:gd name="T24" fmla="*/ 64 w 74"/>
                <a:gd name="T25" fmla="*/ 40 h 50"/>
                <a:gd name="T26" fmla="*/ 68 w 74"/>
                <a:gd name="T27" fmla="*/ 36 h 50"/>
                <a:gd name="T28" fmla="*/ 72 w 74"/>
                <a:gd name="T29" fmla="*/ 32 h 50"/>
                <a:gd name="T30" fmla="*/ 72 w 74"/>
                <a:gd name="T31" fmla="*/ 32 h 50"/>
                <a:gd name="T32" fmla="*/ 74 w 74"/>
                <a:gd name="T33" fmla="*/ 26 h 50"/>
                <a:gd name="T34" fmla="*/ 72 w 74"/>
                <a:gd name="T35" fmla="*/ 22 h 50"/>
                <a:gd name="T36" fmla="*/ 70 w 74"/>
                <a:gd name="T37" fmla="*/ 20 h 50"/>
                <a:gd name="T38" fmla="*/ 70 w 74"/>
                <a:gd name="T39" fmla="*/ 20 h 50"/>
                <a:gd name="T40" fmla="*/ 64 w 74"/>
                <a:gd name="T41" fmla="*/ 16 h 50"/>
                <a:gd name="T42" fmla="*/ 58 w 74"/>
                <a:gd name="T43" fmla="*/ 12 h 50"/>
                <a:gd name="T44" fmla="*/ 50 w 74"/>
                <a:gd name="T45" fmla="*/ 10 h 50"/>
                <a:gd name="T46" fmla="*/ 44 w 74"/>
                <a:gd name="T47" fmla="*/ 6 h 50"/>
                <a:gd name="T48" fmla="*/ 44 w 74"/>
                <a:gd name="T49" fmla="*/ 6 h 50"/>
                <a:gd name="T50" fmla="*/ 38 w 74"/>
                <a:gd name="T51" fmla="*/ 2 h 50"/>
                <a:gd name="T52" fmla="*/ 32 w 74"/>
                <a:gd name="T53" fmla="*/ 0 h 50"/>
                <a:gd name="T54" fmla="*/ 24 w 74"/>
                <a:gd name="T55" fmla="*/ 0 h 50"/>
                <a:gd name="T56" fmla="*/ 18 w 74"/>
                <a:gd name="T57" fmla="*/ 4 h 50"/>
                <a:gd name="T58" fmla="*/ 18 w 74"/>
                <a:gd name="T59" fmla="*/ 4 h 50"/>
                <a:gd name="T60" fmla="*/ 8 w 74"/>
                <a:gd name="T61" fmla="*/ 12 h 50"/>
                <a:gd name="T62" fmla="*/ 2 w 74"/>
                <a:gd name="T63" fmla="*/ 22 h 50"/>
                <a:gd name="T64" fmla="*/ 0 w 74"/>
                <a:gd name="T65" fmla="*/ 34 h 50"/>
                <a:gd name="T66" fmla="*/ 0 w 74"/>
                <a:gd name="T67" fmla="*/ 46 h 50"/>
                <a:gd name="T68" fmla="*/ 0 w 74"/>
                <a:gd name="T69" fmla="*/ 46 h 50"/>
                <a:gd name="T70" fmla="*/ 2 w 74"/>
                <a:gd name="T71" fmla="*/ 48 h 50"/>
                <a:gd name="T72" fmla="*/ 6 w 74"/>
                <a:gd name="T73" fmla="*/ 50 h 50"/>
                <a:gd name="T74" fmla="*/ 8 w 74"/>
                <a:gd name="T75" fmla="*/ 48 h 50"/>
                <a:gd name="T76" fmla="*/ 10 w 74"/>
                <a:gd name="T77" fmla="*/ 44 h 50"/>
                <a:gd name="T78" fmla="*/ 10 w 74"/>
                <a:gd name="T79" fmla="*/ 44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74" h="50">
                  <a:moveTo>
                    <a:pt x="10" y="44"/>
                  </a:moveTo>
                  <a:lnTo>
                    <a:pt x="10" y="44"/>
                  </a:lnTo>
                  <a:lnTo>
                    <a:pt x="16" y="38"/>
                  </a:lnTo>
                  <a:lnTo>
                    <a:pt x="22" y="30"/>
                  </a:lnTo>
                  <a:lnTo>
                    <a:pt x="22" y="30"/>
                  </a:lnTo>
                  <a:lnTo>
                    <a:pt x="24" y="28"/>
                  </a:lnTo>
                  <a:lnTo>
                    <a:pt x="28" y="28"/>
                  </a:lnTo>
                  <a:lnTo>
                    <a:pt x="34" y="32"/>
                  </a:lnTo>
                  <a:lnTo>
                    <a:pt x="34" y="32"/>
                  </a:lnTo>
                  <a:lnTo>
                    <a:pt x="44" y="38"/>
                  </a:lnTo>
                  <a:lnTo>
                    <a:pt x="54" y="40"/>
                  </a:lnTo>
                  <a:lnTo>
                    <a:pt x="58" y="40"/>
                  </a:lnTo>
                  <a:lnTo>
                    <a:pt x="64" y="40"/>
                  </a:lnTo>
                  <a:lnTo>
                    <a:pt x="68" y="36"/>
                  </a:lnTo>
                  <a:lnTo>
                    <a:pt x="72" y="32"/>
                  </a:lnTo>
                  <a:lnTo>
                    <a:pt x="72" y="32"/>
                  </a:lnTo>
                  <a:lnTo>
                    <a:pt x="74" y="26"/>
                  </a:lnTo>
                  <a:lnTo>
                    <a:pt x="72" y="22"/>
                  </a:lnTo>
                  <a:lnTo>
                    <a:pt x="70" y="20"/>
                  </a:lnTo>
                  <a:lnTo>
                    <a:pt x="70" y="20"/>
                  </a:lnTo>
                  <a:lnTo>
                    <a:pt x="64" y="16"/>
                  </a:lnTo>
                  <a:lnTo>
                    <a:pt x="58" y="12"/>
                  </a:lnTo>
                  <a:lnTo>
                    <a:pt x="50" y="10"/>
                  </a:lnTo>
                  <a:lnTo>
                    <a:pt x="44" y="6"/>
                  </a:lnTo>
                  <a:lnTo>
                    <a:pt x="44" y="6"/>
                  </a:lnTo>
                  <a:lnTo>
                    <a:pt x="38" y="2"/>
                  </a:lnTo>
                  <a:lnTo>
                    <a:pt x="32" y="0"/>
                  </a:lnTo>
                  <a:lnTo>
                    <a:pt x="24" y="0"/>
                  </a:lnTo>
                  <a:lnTo>
                    <a:pt x="18" y="4"/>
                  </a:lnTo>
                  <a:lnTo>
                    <a:pt x="18" y="4"/>
                  </a:lnTo>
                  <a:lnTo>
                    <a:pt x="8" y="12"/>
                  </a:lnTo>
                  <a:lnTo>
                    <a:pt x="2" y="22"/>
                  </a:lnTo>
                  <a:lnTo>
                    <a:pt x="0" y="34"/>
                  </a:lnTo>
                  <a:lnTo>
                    <a:pt x="0" y="46"/>
                  </a:lnTo>
                  <a:lnTo>
                    <a:pt x="0" y="46"/>
                  </a:lnTo>
                  <a:lnTo>
                    <a:pt x="2" y="48"/>
                  </a:lnTo>
                  <a:lnTo>
                    <a:pt x="6" y="50"/>
                  </a:lnTo>
                  <a:lnTo>
                    <a:pt x="8" y="48"/>
                  </a:lnTo>
                  <a:lnTo>
                    <a:pt x="10" y="44"/>
                  </a:lnTo>
                  <a:lnTo>
                    <a:pt x="10" y="4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44"/>
            <p:cNvSpPr>
              <a:spLocks/>
            </p:cNvSpPr>
            <p:nvPr/>
          </p:nvSpPr>
          <p:spPr bwMode="auto">
            <a:xfrm>
              <a:off x="2976" y="1868"/>
              <a:ext cx="48" cy="42"/>
            </a:xfrm>
            <a:custGeom>
              <a:avLst/>
              <a:gdLst>
                <a:gd name="T0" fmla="*/ 0 w 48"/>
                <a:gd name="T1" fmla="*/ 28 h 42"/>
                <a:gd name="T2" fmla="*/ 0 w 48"/>
                <a:gd name="T3" fmla="*/ 28 h 42"/>
                <a:gd name="T4" fmla="*/ 8 w 48"/>
                <a:gd name="T5" fmla="*/ 36 h 42"/>
                <a:gd name="T6" fmla="*/ 12 w 48"/>
                <a:gd name="T7" fmla="*/ 38 h 42"/>
                <a:gd name="T8" fmla="*/ 16 w 48"/>
                <a:gd name="T9" fmla="*/ 40 h 42"/>
                <a:gd name="T10" fmla="*/ 16 w 48"/>
                <a:gd name="T11" fmla="*/ 40 h 42"/>
                <a:gd name="T12" fmla="*/ 20 w 48"/>
                <a:gd name="T13" fmla="*/ 42 h 42"/>
                <a:gd name="T14" fmla="*/ 26 w 48"/>
                <a:gd name="T15" fmla="*/ 42 h 42"/>
                <a:gd name="T16" fmla="*/ 34 w 48"/>
                <a:gd name="T17" fmla="*/ 38 h 42"/>
                <a:gd name="T18" fmla="*/ 34 w 48"/>
                <a:gd name="T19" fmla="*/ 38 h 42"/>
                <a:gd name="T20" fmla="*/ 42 w 48"/>
                <a:gd name="T21" fmla="*/ 30 h 42"/>
                <a:gd name="T22" fmla="*/ 46 w 48"/>
                <a:gd name="T23" fmla="*/ 20 h 42"/>
                <a:gd name="T24" fmla="*/ 46 w 48"/>
                <a:gd name="T25" fmla="*/ 20 h 42"/>
                <a:gd name="T26" fmla="*/ 48 w 48"/>
                <a:gd name="T27" fmla="*/ 16 h 42"/>
                <a:gd name="T28" fmla="*/ 46 w 48"/>
                <a:gd name="T29" fmla="*/ 12 h 42"/>
                <a:gd name="T30" fmla="*/ 46 w 48"/>
                <a:gd name="T31" fmla="*/ 12 h 42"/>
                <a:gd name="T32" fmla="*/ 48 w 48"/>
                <a:gd name="T33" fmla="*/ 12 h 42"/>
                <a:gd name="T34" fmla="*/ 48 w 48"/>
                <a:gd name="T35" fmla="*/ 10 h 42"/>
                <a:gd name="T36" fmla="*/ 48 w 48"/>
                <a:gd name="T37" fmla="*/ 8 h 42"/>
                <a:gd name="T38" fmla="*/ 48 w 48"/>
                <a:gd name="T39" fmla="*/ 8 h 42"/>
                <a:gd name="T40" fmla="*/ 44 w 48"/>
                <a:gd name="T41" fmla="*/ 4 h 42"/>
                <a:gd name="T42" fmla="*/ 40 w 48"/>
                <a:gd name="T43" fmla="*/ 0 h 42"/>
                <a:gd name="T44" fmla="*/ 40 w 48"/>
                <a:gd name="T45" fmla="*/ 0 h 42"/>
                <a:gd name="T46" fmla="*/ 36 w 48"/>
                <a:gd name="T47" fmla="*/ 0 h 42"/>
                <a:gd name="T48" fmla="*/ 34 w 48"/>
                <a:gd name="T49" fmla="*/ 2 h 42"/>
                <a:gd name="T50" fmla="*/ 34 w 48"/>
                <a:gd name="T51" fmla="*/ 2 h 42"/>
                <a:gd name="T52" fmla="*/ 30 w 48"/>
                <a:gd name="T53" fmla="*/ 4 h 42"/>
                <a:gd name="T54" fmla="*/ 28 w 48"/>
                <a:gd name="T55" fmla="*/ 6 h 42"/>
                <a:gd name="T56" fmla="*/ 24 w 48"/>
                <a:gd name="T57" fmla="*/ 12 h 42"/>
                <a:gd name="T58" fmla="*/ 24 w 48"/>
                <a:gd name="T59" fmla="*/ 12 h 42"/>
                <a:gd name="T60" fmla="*/ 28 w 48"/>
                <a:gd name="T61" fmla="*/ 8 h 42"/>
                <a:gd name="T62" fmla="*/ 28 w 48"/>
                <a:gd name="T63" fmla="*/ 8 h 42"/>
                <a:gd name="T64" fmla="*/ 24 w 48"/>
                <a:gd name="T65" fmla="*/ 12 h 42"/>
                <a:gd name="T66" fmla="*/ 22 w 48"/>
                <a:gd name="T67" fmla="*/ 18 h 42"/>
                <a:gd name="T68" fmla="*/ 22 w 48"/>
                <a:gd name="T69" fmla="*/ 18 h 42"/>
                <a:gd name="T70" fmla="*/ 20 w 48"/>
                <a:gd name="T71" fmla="*/ 20 h 42"/>
                <a:gd name="T72" fmla="*/ 22 w 48"/>
                <a:gd name="T73" fmla="*/ 18 h 42"/>
                <a:gd name="T74" fmla="*/ 22 w 48"/>
                <a:gd name="T75" fmla="*/ 18 h 42"/>
                <a:gd name="T76" fmla="*/ 20 w 48"/>
                <a:gd name="T77" fmla="*/ 20 h 42"/>
                <a:gd name="T78" fmla="*/ 20 w 48"/>
                <a:gd name="T79" fmla="*/ 20 h 42"/>
                <a:gd name="T80" fmla="*/ 22 w 48"/>
                <a:gd name="T81" fmla="*/ 18 h 42"/>
                <a:gd name="T82" fmla="*/ 22 w 48"/>
                <a:gd name="T83" fmla="*/ 18 h 42"/>
                <a:gd name="T84" fmla="*/ 16 w 48"/>
                <a:gd name="T85" fmla="*/ 14 h 42"/>
                <a:gd name="T86" fmla="*/ 14 w 48"/>
                <a:gd name="T87" fmla="*/ 12 h 42"/>
                <a:gd name="T88" fmla="*/ 10 w 48"/>
                <a:gd name="T89" fmla="*/ 10 h 42"/>
                <a:gd name="T90" fmla="*/ 10 w 48"/>
                <a:gd name="T91" fmla="*/ 10 h 42"/>
                <a:gd name="T92" fmla="*/ 4 w 48"/>
                <a:gd name="T93" fmla="*/ 12 h 42"/>
                <a:gd name="T94" fmla="*/ 0 w 48"/>
                <a:gd name="T95" fmla="*/ 16 h 42"/>
                <a:gd name="T96" fmla="*/ 0 w 48"/>
                <a:gd name="T97" fmla="*/ 22 h 42"/>
                <a:gd name="T98" fmla="*/ 0 w 48"/>
                <a:gd name="T99" fmla="*/ 28 h 42"/>
                <a:gd name="T100" fmla="*/ 0 w 48"/>
                <a:gd name="T101" fmla="*/ 28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48" h="42">
                  <a:moveTo>
                    <a:pt x="0" y="28"/>
                  </a:moveTo>
                  <a:lnTo>
                    <a:pt x="0" y="28"/>
                  </a:lnTo>
                  <a:lnTo>
                    <a:pt x="8" y="36"/>
                  </a:lnTo>
                  <a:lnTo>
                    <a:pt x="12" y="38"/>
                  </a:lnTo>
                  <a:lnTo>
                    <a:pt x="16" y="40"/>
                  </a:lnTo>
                  <a:lnTo>
                    <a:pt x="16" y="40"/>
                  </a:lnTo>
                  <a:lnTo>
                    <a:pt x="20" y="42"/>
                  </a:lnTo>
                  <a:lnTo>
                    <a:pt x="26" y="42"/>
                  </a:lnTo>
                  <a:lnTo>
                    <a:pt x="34" y="38"/>
                  </a:lnTo>
                  <a:lnTo>
                    <a:pt x="34" y="38"/>
                  </a:lnTo>
                  <a:lnTo>
                    <a:pt x="42" y="30"/>
                  </a:lnTo>
                  <a:lnTo>
                    <a:pt x="46" y="20"/>
                  </a:lnTo>
                  <a:lnTo>
                    <a:pt x="46" y="20"/>
                  </a:lnTo>
                  <a:lnTo>
                    <a:pt x="48" y="16"/>
                  </a:lnTo>
                  <a:lnTo>
                    <a:pt x="46" y="12"/>
                  </a:lnTo>
                  <a:lnTo>
                    <a:pt x="46" y="12"/>
                  </a:lnTo>
                  <a:lnTo>
                    <a:pt x="48" y="12"/>
                  </a:lnTo>
                  <a:lnTo>
                    <a:pt x="48" y="10"/>
                  </a:lnTo>
                  <a:lnTo>
                    <a:pt x="48" y="8"/>
                  </a:lnTo>
                  <a:lnTo>
                    <a:pt x="48" y="8"/>
                  </a:lnTo>
                  <a:lnTo>
                    <a:pt x="44" y="4"/>
                  </a:lnTo>
                  <a:lnTo>
                    <a:pt x="40" y="0"/>
                  </a:lnTo>
                  <a:lnTo>
                    <a:pt x="40" y="0"/>
                  </a:lnTo>
                  <a:lnTo>
                    <a:pt x="36" y="0"/>
                  </a:lnTo>
                  <a:lnTo>
                    <a:pt x="34" y="2"/>
                  </a:lnTo>
                  <a:lnTo>
                    <a:pt x="34" y="2"/>
                  </a:lnTo>
                  <a:lnTo>
                    <a:pt x="30" y="4"/>
                  </a:lnTo>
                  <a:lnTo>
                    <a:pt x="28" y="6"/>
                  </a:lnTo>
                  <a:lnTo>
                    <a:pt x="24" y="12"/>
                  </a:lnTo>
                  <a:lnTo>
                    <a:pt x="24" y="12"/>
                  </a:lnTo>
                  <a:lnTo>
                    <a:pt x="28" y="8"/>
                  </a:lnTo>
                  <a:lnTo>
                    <a:pt x="28" y="8"/>
                  </a:lnTo>
                  <a:lnTo>
                    <a:pt x="24" y="12"/>
                  </a:lnTo>
                  <a:lnTo>
                    <a:pt x="22" y="18"/>
                  </a:lnTo>
                  <a:lnTo>
                    <a:pt x="22" y="18"/>
                  </a:lnTo>
                  <a:lnTo>
                    <a:pt x="20" y="20"/>
                  </a:lnTo>
                  <a:lnTo>
                    <a:pt x="22" y="18"/>
                  </a:lnTo>
                  <a:lnTo>
                    <a:pt x="22" y="18"/>
                  </a:lnTo>
                  <a:lnTo>
                    <a:pt x="20" y="20"/>
                  </a:lnTo>
                  <a:lnTo>
                    <a:pt x="20" y="20"/>
                  </a:lnTo>
                  <a:lnTo>
                    <a:pt x="22" y="18"/>
                  </a:lnTo>
                  <a:lnTo>
                    <a:pt x="22" y="18"/>
                  </a:lnTo>
                  <a:lnTo>
                    <a:pt x="16" y="14"/>
                  </a:lnTo>
                  <a:lnTo>
                    <a:pt x="14" y="12"/>
                  </a:lnTo>
                  <a:lnTo>
                    <a:pt x="10" y="10"/>
                  </a:lnTo>
                  <a:lnTo>
                    <a:pt x="10" y="10"/>
                  </a:lnTo>
                  <a:lnTo>
                    <a:pt x="4" y="12"/>
                  </a:lnTo>
                  <a:lnTo>
                    <a:pt x="0" y="16"/>
                  </a:lnTo>
                  <a:lnTo>
                    <a:pt x="0" y="22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45"/>
            <p:cNvSpPr>
              <a:spLocks/>
            </p:cNvSpPr>
            <p:nvPr/>
          </p:nvSpPr>
          <p:spPr bwMode="auto">
            <a:xfrm>
              <a:off x="2816" y="1806"/>
              <a:ext cx="38" cy="38"/>
            </a:xfrm>
            <a:custGeom>
              <a:avLst/>
              <a:gdLst>
                <a:gd name="T0" fmla="*/ 0 w 38"/>
                <a:gd name="T1" fmla="*/ 4 h 38"/>
                <a:gd name="T2" fmla="*/ 0 w 38"/>
                <a:gd name="T3" fmla="*/ 4 h 38"/>
                <a:gd name="T4" fmla="*/ 2 w 38"/>
                <a:gd name="T5" fmla="*/ 16 h 38"/>
                <a:gd name="T6" fmla="*/ 8 w 38"/>
                <a:gd name="T7" fmla="*/ 26 h 38"/>
                <a:gd name="T8" fmla="*/ 8 w 38"/>
                <a:gd name="T9" fmla="*/ 26 h 38"/>
                <a:gd name="T10" fmla="*/ 12 w 38"/>
                <a:gd name="T11" fmla="*/ 32 h 38"/>
                <a:gd name="T12" fmla="*/ 18 w 38"/>
                <a:gd name="T13" fmla="*/ 36 h 38"/>
                <a:gd name="T14" fmla="*/ 24 w 38"/>
                <a:gd name="T15" fmla="*/ 38 h 38"/>
                <a:gd name="T16" fmla="*/ 32 w 38"/>
                <a:gd name="T17" fmla="*/ 34 h 38"/>
                <a:gd name="T18" fmla="*/ 32 w 38"/>
                <a:gd name="T19" fmla="*/ 34 h 38"/>
                <a:gd name="T20" fmla="*/ 36 w 38"/>
                <a:gd name="T21" fmla="*/ 30 h 38"/>
                <a:gd name="T22" fmla="*/ 38 w 38"/>
                <a:gd name="T23" fmla="*/ 26 h 38"/>
                <a:gd name="T24" fmla="*/ 38 w 38"/>
                <a:gd name="T25" fmla="*/ 26 h 38"/>
                <a:gd name="T26" fmla="*/ 36 w 38"/>
                <a:gd name="T27" fmla="*/ 22 h 38"/>
                <a:gd name="T28" fmla="*/ 34 w 38"/>
                <a:gd name="T29" fmla="*/ 20 h 38"/>
                <a:gd name="T30" fmla="*/ 32 w 38"/>
                <a:gd name="T31" fmla="*/ 18 h 38"/>
                <a:gd name="T32" fmla="*/ 28 w 38"/>
                <a:gd name="T33" fmla="*/ 18 h 38"/>
                <a:gd name="T34" fmla="*/ 28 w 38"/>
                <a:gd name="T35" fmla="*/ 18 h 38"/>
                <a:gd name="T36" fmla="*/ 26 w 38"/>
                <a:gd name="T37" fmla="*/ 18 h 38"/>
                <a:gd name="T38" fmla="*/ 26 w 38"/>
                <a:gd name="T39" fmla="*/ 18 h 38"/>
                <a:gd name="T40" fmla="*/ 24 w 38"/>
                <a:gd name="T41" fmla="*/ 18 h 38"/>
                <a:gd name="T42" fmla="*/ 24 w 38"/>
                <a:gd name="T43" fmla="*/ 18 h 38"/>
                <a:gd name="T44" fmla="*/ 20 w 38"/>
                <a:gd name="T45" fmla="*/ 16 h 38"/>
                <a:gd name="T46" fmla="*/ 16 w 38"/>
                <a:gd name="T47" fmla="*/ 12 h 38"/>
                <a:gd name="T48" fmla="*/ 16 w 38"/>
                <a:gd name="T49" fmla="*/ 12 h 38"/>
                <a:gd name="T50" fmla="*/ 10 w 38"/>
                <a:gd name="T51" fmla="*/ 8 h 38"/>
                <a:gd name="T52" fmla="*/ 6 w 38"/>
                <a:gd name="T53" fmla="*/ 0 h 38"/>
                <a:gd name="T54" fmla="*/ 6 w 38"/>
                <a:gd name="T55" fmla="*/ 0 h 38"/>
                <a:gd name="T56" fmla="*/ 4 w 38"/>
                <a:gd name="T57" fmla="*/ 0 h 38"/>
                <a:gd name="T58" fmla="*/ 2 w 38"/>
                <a:gd name="T59" fmla="*/ 0 h 38"/>
                <a:gd name="T60" fmla="*/ 0 w 38"/>
                <a:gd name="T61" fmla="*/ 2 h 38"/>
                <a:gd name="T62" fmla="*/ 0 w 38"/>
                <a:gd name="T63" fmla="*/ 4 h 38"/>
                <a:gd name="T64" fmla="*/ 0 w 38"/>
                <a:gd name="T65" fmla="*/ 4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8" h="38">
                  <a:moveTo>
                    <a:pt x="0" y="4"/>
                  </a:moveTo>
                  <a:lnTo>
                    <a:pt x="0" y="4"/>
                  </a:lnTo>
                  <a:lnTo>
                    <a:pt x="2" y="16"/>
                  </a:lnTo>
                  <a:lnTo>
                    <a:pt x="8" y="26"/>
                  </a:lnTo>
                  <a:lnTo>
                    <a:pt x="8" y="26"/>
                  </a:lnTo>
                  <a:lnTo>
                    <a:pt x="12" y="32"/>
                  </a:lnTo>
                  <a:lnTo>
                    <a:pt x="18" y="36"/>
                  </a:lnTo>
                  <a:lnTo>
                    <a:pt x="24" y="38"/>
                  </a:lnTo>
                  <a:lnTo>
                    <a:pt x="32" y="34"/>
                  </a:lnTo>
                  <a:lnTo>
                    <a:pt x="32" y="34"/>
                  </a:lnTo>
                  <a:lnTo>
                    <a:pt x="36" y="30"/>
                  </a:lnTo>
                  <a:lnTo>
                    <a:pt x="38" y="26"/>
                  </a:lnTo>
                  <a:lnTo>
                    <a:pt x="38" y="26"/>
                  </a:lnTo>
                  <a:lnTo>
                    <a:pt x="36" y="22"/>
                  </a:lnTo>
                  <a:lnTo>
                    <a:pt x="34" y="20"/>
                  </a:lnTo>
                  <a:lnTo>
                    <a:pt x="32" y="18"/>
                  </a:lnTo>
                  <a:lnTo>
                    <a:pt x="28" y="18"/>
                  </a:lnTo>
                  <a:lnTo>
                    <a:pt x="28" y="18"/>
                  </a:lnTo>
                  <a:lnTo>
                    <a:pt x="26" y="18"/>
                  </a:lnTo>
                  <a:lnTo>
                    <a:pt x="26" y="18"/>
                  </a:lnTo>
                  <a:lnTo>
                    <a:pt x="24" y="18"/>
                  </a:lnTo>
                  <a:lnTo>
                    <a:pt x="24" y="18"/>
                  </a:lnTo>
                  <a:lnTo>
                    <a:pt x="20" y="16"/>
                  </a:lnTo>
                  <a:lnTo>
                    <a:pt x="16" y="12"/>
                  </a:lnTo>
                  <a:lnTo>
                    <a:pt x="16" y="12"/>
                  </a:lnTo>
                  <a:lnTo>
                    <a:pt x="10" y="8"/>
                  </a:lnTo>
                  <a:lnTo>
                    <a:pt x="6" y="0"/>
                  </a:lnTo>
                  <a:lnTo>
                    <a:pt x="6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4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46"/>
            <p:cNvSpPr>
              <a:spLocks/>
            </p:cNvSpPr>
            <p:nvPr/>
          </p:nvSpPr>
          <p:spPr bwMode="auto">
            <a:xfrm>
              <a:off x="2802" y="1926"/>
              <a:ext cx="128" cy="28"/>
            </a:xfrm>
            <a:custGeom>
              <a:avLst/>
              <a:gdLst>
                <a:gd name="T0" fmla="*/ 126 w 128"/>
                <a:gd name="T1" fmla="*/ 22 h 28"/>
                <a:gd name="T2" fmla="*/ 126 w 128"/>
                <a:gd name="T3" fmla="*/ 22 h 28"/>
                <a:gd name="T4" fmla="*/ 96 w 128"/>
                <a:gd name="T5" fmla="*/ 16 h 28"/>
                <a:gd name="T6" fmla="*/ 66 w 128"/>
                <a:gd name="T7" fmla="*/ 8 h 28"/>
                <a:gd name="T8" fmla="*/ 34 w 128"/>
                <a:gd name="T9" fmla="*/ 2 h 28"/>
                <a:gd name="T10" fmla="*/ 18 w 128"/>
                <a:gd name="T11" fmla="*/ 0 h 28"/>
                <a:gd name="T12" fmla="*/ 4 w 128"/>
                <a:gd name="T13" fmla="*/ 0 h 28"/>
                <a:gd name="T14" fmla="*/ 4 w 128"/>
                <a:gd name="T15" fmla="*/ 0 h 28"/>
                <a:gd name="T16" fmla="*/ 0 w 128"/>
                <a:gd name="T17" fmla="*/ 2 h 28"/>
                <a:gd name="T18" fmla="*/ 0 w 128"/>
                <a:gd name="T19" fmla="*/ 6 h 28"/>
                <a:gd name="T20" fmla="*/ 0 w 128"/>
                <a:gd name="T21" fmla="*/ 6 h 28"/>
                <a:gd name="T22" fmla="*/ 0 w 128"/>
                <a:gd name="T23" fmla="*/ 6 h 28"/>
                <a:gd name="T24" fmla="*/ 14 w 128"/>
                <a:gd name="T25" fmla="*/ 10 h 28"/>
                <a:gd name="T26" fmla="*/ 28 w 128"/>
                <a:gd name="T27" fmla="*/ 14 h 28"/>
                <a:gd name="T28" fmla="*/ 56 w 128"/>
                <a:gd name="T29" fmla="*/ 16 h 28"/>
                <a:gd name="T30" fmla="*/ 56 w 128"/>
                <a:gd name="T31" fmla="*/ 16 h 28"/>
                <a:gd name="T32" fmla="*/ 72 w 128"/>
                <a:gd name="T33" fmla="*/ 20 h 28"/>
                <a:gd name="T34" fmla="*/ 90 w 128"/>
                <a:gd name="T35" fmla="*/ 24 h 28"/>
                <a:gd name="T36" fmla="*/ 106 w 128"/>
                <a:gd name="T37" fmla="*/ 28 h 28"/>
                <a:gd name="T38" fmla="*/ 124 w 128"/>
                <a:gd name="T39" fmla="*/ 28 h 28"/>
                <a:gd name="T40" fmla="*/ 124 w 128"/>
                <a:gd name="T41" fmla="*/ 28 h 28"/>
                <a:gd name="T42" fmla="*/ 128 w 128"/>
                <a:gd name="T43" fmla="*/ 26 h 28"/>
                <a:gd name="T44" fmla="*/ 128 w 128"/>
                <a:gd name="T45" fmla="*/ 24 h 28"/>
                <a:gd name="T46" fmla="*/ 126 w 128"/>
                <a:gd name="T47" fmla="*/ 22 h 28"/>
                <a:gd name="T48" fmla="*/ 126 w 128"/>
                <a:gd name="T49" fmla="*/ 2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28" h="28">
                  <a:moveTo>
                    <a:pt x="126" y="22"/>
                  </a:moveTo>
                  <a:lnTo>
                    <a:pt x="126" y="22"/>
                  </a:lnTo>
                  <a:lnTo>
                    <a:pt x="96" y="16"/>
                  </a:lnTo>
                  <a:lnTo>
                    <a:pt x="66" y="8"/>
                  </a:lnTo>
                  <a:lnTo>
                    <a:pt x="34" y="2"/>
                  </a:lnTo>
                  <a:lnTo>
                    <a:pt x="18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0" y="2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14" y="10"/>
                  </a:lnTo>
                  <a:lnTo>
                    <a:pt x="28" y="14"/>
                  </a:lnTo>
                  <a:lnTo>
                    <a:pt x="56" y="16"/>
                  </a:lnTo>
                  <a:lnTo>
                    <a:pt x="56" y="16"/>
                  </a:lnTo>
                  <a:lnTo>
                    <a:pt x="72" y="20"/>
                  </a:lnTo>
                  <a:lnTo>
                    <a:pt x="90" y="24"/>
                  </a:lnTo>
                  <a:lnTo>
                    <a:pt x="106" y="28"/>
                  </a:lnTo>
                  <a:lnTo>
                    <a:pt x="124" y="28"/>
                  </a:lnTo>
                  <a:lnTo>
                    <a:pt x="124" y="28"/>
                  </a:lnTo>
                  <a:lnTo>
                    <a:pt x="128" y="26"/>
                  </a:lnTo>
                  <a:lnTo>
                    <a:pt x="128" y="24"/>
                  </a:lnTo>
                  <a:lnTo>
                    <a:pt x="126" y="22"/>
                  </a:lnTo>
                  <a:lnTo>
                    <a:pt x="126" y="2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47"/>
            <p:cNvSpPr>
              <a:spLocks/>
            </p:cNvSpPr>
            <p:nvPr/>
          </p:nvSpPr>
          <p:spPr bwMode="auto">
            <a:xfrm>
              <a:off x="2800" y="1880"/>
              <a:ext cx="48" cy="50"/>
            </a:xfrm>
            <a:custGeom>
              <a:avLst/>
              <a:gdLst>
                <a:gd name="T0" fmla="*/ 42 w 48"/>
                <a:gd name="T1" fmla="*/ 0 h 50"/>
                <a:gd name="T2" fmla="*/ 42 w 48"/>
                <a:gd name="T3" fmla="*/ 0 h 50"/>
                <a:gd name="T4" fmla="*/ 28 w 48"/>
                <a:gd name="T5" fmla="*/ 10 h 50"/>
                <a:gd name="T6" fmla="*/ 14 w 48"/>
                <a:gd name="T7" fmla="*/ 20 h 50"/>
                <a:gd name="T8" fmla="*/ 14 w 48"/>
                <a:gd name="T9" fmla="*/ 20 h 50"/>
                <a:gd name="T10" fmla="*/ 8 w 48"/>
                <a:gd name="T11" fmla="*/ 26 h 50"/>
                <a:gd name="T12" fmla="*/ 4 w 48"/>
                <a:gd name="T13" fmla="*/ 34 h 50"/>
                <a:gd name="T14" fmla="*/ 0 w 48"/>
                <a:gd name="T15" fmla="*/ 40 h 50"/>
                <a:gd name="T16" fmla="*/ 0 w 48"/>
                <a:gd name="T17" fmla="*/ 48 h 50"/>
                <a:gd name="T18" fmla="*/ 0 w 48"/>
                <a:gd name="T19" fmla="*/ 48 h 50"/>
                <a:gd name="T20" fmla="*/ 2 w 48"/>
                <a:gd name="T21" fmla="*/ 50 h 50"/>
                <a:gd name="T22" fmla="*/ 4 w 48"/>
                <a:gd name="T23" fmla="*/ 50 h 50"/>
                <a:gd name="T24" fmla="*/ 6 w 48"/>
                <a:gd name="T25" fmla="*/ 50 h 50"/>
                <a:gd name="T26" fmla="*/ 8 w 48"/>
                <a:gd name="T27" fmla="*/ 48 h 50"/>
                <a:gd name="T28" fmla="*/ 8 w 48"/>
                <a:gd name="T29" fmla="*/ 48 h 50"/>
                <a:gd name="T30" fmla="*/ 14 w 48"/>
                <a:gd name="T31" fmla="*/ 34 h 50"/>
                <a:gd name="T32" fmla="*/ 24 w 48"/>
                <a:gd name="T33" fmla="*/ 24 h 50"/>
                <a:gd name="T34" fmla="*/ 24 w 48"/>
                <a:gd name="T35" fmla="*/ 24 h 50"/>
                <a:gd name="T36" fmla="*/ 36 w 48"/>
                <a:gd name="T37" fmla="*/ 14 h 50"/>
                <a:gd name="T38" fmla="*/ 46 w 48"/>
                <a:gd name="T39" fmla="*/ 4 h 50"/>
                <a:gd name="T40" fmla="*/ 46 w 48"/>
                <a:gd name="T41" fmla="*/ 4 h 50"/>
                <a:gd name="T42" fmla="*/ 48 w 48"/>
                <a:gd name="T43" fmla="*/ 2 h 50"/>
                <a:gd name="T44" fmla="*/ 48 w 48"/>
                <a:gd name="T45" fmla="*/ 0 h 50"/>
                <a:gd name="T46" fmla="*/ 46 w 48"/>
                <a:gd name="T47" fmla="*/ 0 h 50"/>
                <a:gd name="T48" fmla="*/ 42 w 48"/>
                <a:gd name="T49" fmla="*/ 0 h 50"/>
                <a:gd name="T50" fmla="*/ 42 w 48"/>
                <a:gd name="T51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48" h="50">
                  <a:moveTo>
                    <a:pt x="42" y="0"/>
                  </a:moveTo>
                  <a:lnTo>
                    <a:pt x="42" y="0"/>
                  </a:lnTo>
                  <a:lnTo>
                    <a:pt x="28" y="10"/>
                  </a:lnTo>
                  <a:lnTo>
                    <a:pt x="14" y="20"/>
                  </a:lnTo>
                  <a:lnTo>
                    <a:pt x="14" y="20"/>
                  </a:lnTo>
                  <a:lnTo>
                    <a:pt x="8" y="26"/>
                  </a:lnTo>
                  <a:lnTo>
                    <a:pt x="4" y="34"/>
                  </a:lnTo>
                  <a:lnTo>
                    <a:pt x="0" y="40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2" y="50"/>
                  </a:lnTo>
                  <a:lnTo>
                    <a:pt x="4" y="50"/>
                  </a:lnTo>
                  <a:lnTo>
                    <a:pt x="6" y="50"/>
                  </a:lnTo>
                  <a:lnTo>
                    <a:pt x="8" y="48"/>
                  </a:lnTo>
                  <a:lnTo>
                    <a:pt x="8" y="48"/>
                  </a:lnTo>
                  <a:lnTo>
                    <a:pt x="14" y="34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36" y="14"/>
                  </a:lnTo>
                  <a:lnTo>
                    <a:pt x="46" y="4"/>
                  </a:lnTo>
                  <a:lnTo>
                    <a:pt x="46" y="4"/>
                  </a:lnTo>
                  <a:lnTo>
                    <a:pt x="48" y="2"/>
                  </a:lnTo>
                  <a:lnTo>
                    <a:pt x="48" y="0"/>
                  </a:lnTo>
                  <a:lnTo>
                    <a:pt x="46" y="0"/>
                  </a:lnTo>
                  <a:lnTo>
                    <a:pt x="42" y="0"/>
                  </a:lnTo>
                  <a:lnTo>
                    <a:pt x="4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48"/>
            <p:cNvSpPr>
              <a:spLocks/>
            </p:cNvSpPr>
            <p:nvPr/>
          </p:nvSpPr>
          <p:spPr bwMode="auto">
            <a:xfrm>
              <a:off x="2868" y="1948"/>
              <a:ext cx="38" cy="34"/>
            </a:xfrm>
            <a:custGeom>
              <a:avLst/>
              <a:gdLst>
                <a:gd name="T0" fmla="*/ 32 w 38"/>
                <a:gd name="T1" fmla="*/ 2 h 34"/>
                <a:gd name="T2" fmla="*/ 32 w 38"/>
                <a:gd name="T3" fmla="*/ 2 h 34"/>
                <a:gd name="T4" fmla="*/ 16 w 38"/>
                <a:gd name="T5" fmla="*/ 12 h 34"/>
                <a:gd name="T6" fmla="*/ 8 w 38"/>
                <a:gd name="T7" fmla="*/ 18 h 34"/>
                <a:gd name="T8" fmla="*/ 2 w 38"/>
                <a:gd name="T9" fmla="*/ 26 h 34"/>
                <a:gd name="T10" fmla="*/ 2 w 38"/>
                <a:gd name="T11" fmla="*/ 26 h 34"/>
                <a:gd name="T12" fmla="*/ 0 w 38"/>
                <a:gd name="T13" fmla="*/ 28 h 34"/>
                <a:gd name="T14" fmla="*/ 2 w 38"/>
                <a:gd name="T15" fmla="*/ 32 h 34"/>
                <a:gd name="T16" fmla="*/ 4 w 38"/>
                <a:gd name="T17" fmla="*/ 34 h 34"/>
                <a:gd name="T18" fmla="*/ 8 w 38"/>
                <a:gd name="T19" fmla="*/ 32 h 34"/>
                <a:gd name="T20" fmla="*/ 8 w 38"/>
                <a:gd name="T21" fmla="*/ 32 h 34"/>
                <a:gd name="T22" fmla="*/ 22 w 38"/>
                <a:gd name="T23" fmla="*/ 20 h 34"/>
                <a:gd name="T24" fmla="*/ 36 w 38"/>
                <a:gd name="T25" fmla="*/ 6 h 34"/>
                <a:gd name="T26" fmla="*/ 36 w 38"/>
                <a:gd name="T27" fmla="*/ 6 h 34"/>
                <a:gd name="T28" fmla="*/ 38 w 38"/>
                <a:gd name="T29" fmla="*/ 4 h 34"/>
                <a:gd name="T30" fmla="*/ 36 w 38"/>
                <a:gd name="T31" fmla="*/ 0 h 34"/>
                <a:gd name="T32" fmla="*/ 34 w 38"/>
                <a:gd name="T33" fmla="*/ 0 h 34"/>
                <a:gd name="T34" fmla="*/ 32 w 38"/>
                <a:gd name="T35" fmla="*/ 2 h 34"/>
                <a:gd name="T36" fmla="*/ 32 w 38"/>
                <a:gd name="T37" fmla="*/ 2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38" h="34">
                  <a:moveTo>
                    <a:pt x="32" y="2"/>
                  </a:moveTo>
                  <a:lnTo>
                    <a:pt x="32" y="2"/>
                  </a:lnTo>
                  <a:lnTo>
                    <a:pt x="16" y="12"/>
                  </a:lnTo>
                  <a:lnTo>
                    <a:pt x="8" y="18"/>
                  </a:lnTo>
                  <a:lnTo>
                    <a:pt x="2" y="26"/>
                  </a:lnTo>
                  <a:lnTo>
                    <a:pt x="2" y="26"/>
                  </a:lnTo>
                  <a:lnTo>
                    <a:pt x="0" y="28"/>
                  </a:lnTo>
                  <a:lnTo>
                    <a:pt x="2" y="32"/>
                  </a:lnTo>
                  <a:lnTo>
                    <a:pt x="4" y="34"/>
                  </a:lnTo>
                  <a:lnTo>
                    <a:pt x="8" y="32"/>
                  </a:lnTo>
                  <a:lnTo>
                    <a:pt x="8" y="32"/>
                  </a:lnTo>
                  <a:lnTo>
                    <a:pt x="22" y="20"/>
                  </a:lnTo>
                  <a:lnTo>
                    <a:pt x="36" y="6"/>
                  </a:lnTo>
                  <a:lnTo>
                    <a:pt x="36" y="6"/>
                  </a:lnTo>
                  <a:lnTo>
                    <a:pt x="38" y="4"/>
                  </a:lnTo>
                  <a:lnTo>
                    <a:pt x="36" y="0"/>
                  </a:lnTo>
                  <a:lnTo>
                    <a:pt x="34" y="0"/>
                  </a:lnTo>
                  <a:lnTo>
                    <a:pt x="32" y="2"/>
                  </a:lnTo>
                  <a:lnTo>
                    <a:pt x="32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49"/>
            <p:cNvSpPr>
              <a:spLocks/>
            </p:cNvSpPr>
            <p:nvPr/>
          </p:nvSpPr>
          <p:spPr bwMode="auto">
            <a:xfrm>
              <a:off x="2870" y="1944"/>
              <a:ext cx="6" cy="32"/>
            </a:xfrm>
            <a:custGeom>
              <a:avLst/>
              <a:gdLst>
                <a:gd name="T0" fmla="*/ 0 w 6"/>
                <a:gd name="T1" fmla="*/ 2 h 32"/>
                <a:gd name="T2" fmla="*/ 0 w 6"/>
                <a:gd name="T3" fmla="*/ 2 h 32"/>
                <a:gd name="T4" fmla="*/ 0 w 6"/>
                <a:gd name="T5" fmla="*/ 30 h 32"/>
                <a:gd name="T6" fmla="*/ 0 w 6"/>
                <a:gd name="T7" fmla="*/ 30 h 32"/>
                <a:gd name="T8" fmla="*/ 2 w 6"/>
                <a:gd name="T9" fmla="*/ 32 h 32"/>
                <a:gd name="T10" fmla="*/ 4 w 6"/>
                <a:gd name="T11" fmla="*/ 32 h 32"/>
                <a:gd name="T12" fmla="*/ 6 w 6"/>
                <a:gd name="T13" fmla="*/ 30 h 32"/>
                <a:gd name="T14" fmla="*/ 6 w 6"/>
                <a:gd name="T15" fmla="*/ 30 h 32"/>
                <a:gd name="T16" fmla="*/ 6 w 6"/>
                <a:gd name="T17" fmla="*/ 2 h 32"/>
                <a:gd name="T18" fmla="*/ 6 w 6"/>
                <a:gd name="T19" fmla="*/ 2 h 32"/>
                <a:gd name="T20" fmla="*/ 6 w 6"/>
                <a:gd name="T21" fmla="*/ 0 h 32"/>
                <a:gd name="T22" fmla="*/ 4 w 6"/>
                <a:gd name="T23" fmla="*/ 0 h 32"/>
                <a:gd name="T24" fmla="*/ 2 w 6"/>
                <a:gd name="T25" fmla="*/ 0 h 32"/>
                <a:gd name="T26" fmla="*/ 0 w 6"/>
                <a:gd name="T27" fmla="*/ 2 h 32"/>
                <a:gd name="T28" fmla="*/ 0 w 6"/>
                <a:gd name="T29" fmla="*/ 2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" h="32">
                  <a:moveTo>
                    <a:pt x="0" y="2"/>
                  </a:moveTo>
                  <a:lnTo>
                    <a:pt x="0" y="2"/>
                  </a:lnTo>
                  <a:lnTo>
                    <a:pt x="0" y="30"/>
                  </a:lnTo>
                  <a:lnTo>
                    <a:pt x="0" y="30"/>
                  </a:lnTo>
                  <a:lnTo>
                    <a:pt x="2" y="32"/>
                  </a:lnTo>
                  <a:lnTo>
                    <a:pt x="4" y="32"/>
                  </a:lnTo>
                  <a:lnTo>
                    <a:pt x="6" y="30"/>
                  </a:lnTo>
                  <a:lnTo>
                    <a:pt x="6" y="30"/>
                  </a:lnTo>
                  <a:lnTo>
                    <a:pt x="6" y="2"/>
                  </a:lnTo>
                  <a:lnTo>
                    <a:pt x="6" y="2"/>
                  </a:lnTo>
                  <a:lnTo>
                    <a:pt x="6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50"/>
            <p:cNvSpPr>
              <a:spLocks/>
            </p:cNvSpPr>
            <p:nvPr/>
          </p:nvSpPr>
          <p:spPr bwMode="auto">
            <a:xfrm>
              <a:off x="2818" y="1840"/>
              <a:ext cx="20" cy="52"/>
            </a:xfrm>
            <a:custGeom>
              <a:avLst/>
              <a:gdLst>
                <a:gd name="T0" fmla="*/ 16 w 20"/>
                <a:gd name="T1" fmla="*/ 2 h 52"/>
                <a:gd name="T2" fmla="*/ 16 w 20"/>
                <a:gd name="T3" fmla="*/ 2 h 52"/>
                <a:gd name="T4" fmla="*/ 6 w 20"/>
                <a:gd name="T5" fmla="*/ 26 h 52"/>
                <a:gd name="T6" fmla="*/ 0 w 20"/>
                <a:gd name="T7" fmla="*/ 52 h 52"/>
                <a:gd name="T8" fmla="*/ 0 w 20"/>
                <a:gd name="T9" fmla="*/ 52 h 52"/>
                <a:gd name="T10" fmla="*/ 0 w 20"/>
                <a:gd name="T11" fmla="*/ 52 h 52"/>
                <a:gd name="T12" fmla="*/ 0 w 20"/>
                <a:gd name="T13" fmla="*/ 52 h 52"/>
                <a:gd name="T14" fmla="*/ 2 w 20"/>
                <a:gd name="T15" fmla="*/ 52 h 52"/>
                <a:gd name="T16" fmla="*/ 2 w 20"/>
                <a:gd name="T17" fmla="*/ 52 h 52"/>
                <a:gd name="T18" fmla="*/ 12 w 20"/>
                <a:gd name="T19" fmla="*/ 26 h 52"/>
                <a:gd name="T20" fmla="*/ 20 w 20"/>
                <a:gd name="T21" fmla="*/ 2 h 52"/>
                <a:gd name="T22" fmla="*/ 20 w 20"/>
                <a:gd name="T23" fmla="*/ 2 h 52"/>
                <a:gd name="T24" fmla="*/ 20 w 20"/>
                <a:gd name="T25" fmla="*/ 0 h 52"/>
                <a:gd name="T26" fmla="*/ 18 w 20"/>
                <a:gd name="T27" fmla="*/ 0 h 52"/>
                <a:gd name="T28" fmla="*/ 16 w 20"/>
                <a:gd name="T29" fmla="*/ 2 h 52"/>
                <a:gd name="T30" fmla="*/ 16 w 20"/>
                <a:gd name="T31" fmla="*/ 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0" h="52">
                  <a:moveTo>
                    <a:pt x="16" y="2"/>
                  </a:moveTo>
                  <a:lnTo>
                    <a:pt x="16" y="2"/>
                  </a:lnTo>
                  <a:lnTo>
                    <a:pt x="6" y="26"/>
                  </a:lnTo>
                  <a:lnTo>
                    <a:pt x="0" y="52"/>
                  </a:lnTo>
                  <a:lnTo>
                    <a:pt x="0" y="52"/>
                  </a:lnTo>
                  <a:lnTo>
                    <a:pt x="0" y="52"/>
                  </a:lnTo>
                  <a:lnTo>
                    <a:pt x="0" y="52"/>
                  </a:lnTo>
                  <a:lnTo>
                    <a:pt x="2" y="52"/>
                  </a:lnTo>
                  <a:lnTo>
                    <a:pt x="2" y="52"/>
                  </a:lnTo>
                  <a:lnTo>
                    <a:pt x="12" y="26"/>
                  </a:lnTo>
                  <a:lnTo>
                    <a:pt x="20" y="2"/>
                  </a:lnTo>
                  <a:lnTo>
                    <a:pt x="20" y="2"/>
                  </a:lnTo>
                  <a:lnTo>
                    <a:pt x="20" y="0"/>
                  </a:lnTo>
                  <a:lnTo>
                    <a:pt x="18" y="0"/>
                  </a:lnTo>
                  <a:lnTo>
                    <a:pt x="16" y="2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51"/>
            <p:cNvSpPr>
              <a:spLocks/>
            </p:cNvSpPr>
            <p:nvPr/>
          </p:nvSpPr>
          <p:spPr bwMode="auto">
            <a:xfrm>
              <a:off x="2822" y="1832"/>
              <a:ext cx="28" cy="36"/>
            </a:xfrm>
            <a:custGeom>
              <a:avLst/>
              <a:gdLst>
                <a:gd name="T0" fmla="*/ 4 w 28"/>
                <a:gd name="T1" fmla="*/ 36 h 36"/>
                <a:gd name="T2" fmla="*/ 4 w 28"/>
                <a:gd name="T3" fmla="*/ 36 h 36"/>
                <a:gd name="T4" fmla="*/ 14 w 28"/>
                <a:gd name="T5" fmla="*/ 36 h 36"/>
                <a:gd name="T6" fmla="*/ 18 w 28"/>
                <a:gd name="T7" fmla="*/ 34 h 36"/>
                <a:gd name="T8" fmla="*/ 22 w 28"/>
                <a:gd name="T9" fmla="*/ 32 h 36"/>
                <a:gd name="T10" fmla="*/ 22 w 28"/>
                <a:gd name="T11" fmla="*/ 32 h 36"/>
                <a:gd name="T12" fmla="*/ 26 w 28"/>
                <a:gd name="T13" fmla="*/ 26 h 36"/>
                <a:gd name="T14" fmla="*/ 28 w 28"/>
                <a:gd name="T15" fmla="*/ 20 h 36"/>
                <a:gd name="T16" fmla="*/ 28 w 28"/>
                <a:gd name="T17" fmla="*/ 20 h 36"/>
                <a:gd name="T18" fmla="*/ 28 w 28"/>
                <a:gd name="T19" fmla="*/ 12 h 36"/>
                <a:gd name="T20" fmla="*/ 28 w 28"/>
                <a:gd name="T21" fmla="*/ 12 h 36"/>
                <a:gd name="T22" fmla="*/ 26 w 28"/>
                <a:gd name="T23" fmla="*/ 8 h 36"/>
                <a:gd name="T24" fmla="*/ 26 w 28"/>
                <a:gd name="T25" fmla="*/ 4 h 36"/>
                <a:gd name="T26" fmla="*/ 26 w 28"/>
                <a:gd name="T27" fmla="*/ 4 h 36"/>
                <a:gd name="T28" fmla="*/ 22 w 28"/>
                <a:gd name="T29" fmla="*/ 0 h 36"/>
                <a:gd name="T30" fmla="*/ 20 w 28"/>
                <a:gd name="T31" fmla="*/ 2 h 36"/>
                <a:gd name="T32" fmla="*/ 16 w 28"/>
                <a:gd name="T33" fmla="*/ 4 h 36"/>
                <a:gd name="T34" fmla="*/ 14 w 28"/>
                <a:gd name="T35" fmla="*/ 6 h 36"/>
                <a:gd name="T36" fmla="*/ 14 w 28"/>
                <a:gd name="T37" fmla="*/ 6 h 36"/>
                <a:gd name="T38" fmla="*/ 12 w 28"/>
                <a:gd name="T39" fmla="*/ 16 h 36"/>
                <a:gd name="T40" fmla="*/ 12 w 28"/>
                <a:gd name="T41" fmla="*/ 16 h 36"/>
                <a:gd name="T42" fmla="*/ 12 w 28"/>
                <a:gd name="T43" fmla="*/ 20 h 36"/>
                <a:gd name="T44" fmla="*/ 12 w 28"/>
                <a:gd name="T45" fmla="*/ 26 h 36"/>
                <a:gd name="T46" fmla="*/ 12 w 28"/>
                <a:gd name="T47" fmla="*/ 26 h 36"/>
                <a:gd name="T48" fmla="*/ 12 w 28"/>
                <a:gd name="T49" fmla="*/ 26 h 36"/>
                <a:gd name="T50" fmla="*/ 12 w 28"/>
                <a:gd name="T51" fmla="*/ 26 h 36"/>
                <a:gd name="T52" fmla="*/ 12 w 28"/>
                <a:gd name="T53" fmla="*/ 26 h 36"/>
                <a:gd name="T54" fmla="*/ 6 w 28"/>
                <a:gd name="T55" fmla="*/ 26 h 36"/>
                <a:gd name="T56" fmla="*/ 6 w 28"/>
                <a:gd name="T57" fmla="*/ 26 h 36"/>
                <a:gd name="T58" fmla="*/ 2 w 28"/>
                <a:gd name="T59" fmla="*/ 28 h 36"/>
                <a:gd name="T60" fmla="*/ 0 w 28"/>
                <a:gd name="T61" fmla="*/ 32 h 36"/>
                <a:gd name="T62" fmla="*/ 0 w 28"/>
                <a:gd name="T63" fmla="*/ 34 h 36"/>
                <a:gd name="T64" fmla="*/ 4 w 28"/>
                <a:gd name="T65" fmla="*/ 36 h 36"/>
                <a:gd name="T66" fmla="*/ 4 w 28"/>
                <a:gd name="T67" fmla="*/ 36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28" h="36">
                  <a:moveTo>
                    <a:pt x="4" y="36"/>
                  </a:moveTo>
                  <a:lnTo>
                    <a:pt x="4" y="36"/>
                  </a:lnTo>
                  <a:lnTo>
                    <a:pt x="14" y="36"/>
                  </a:lnTo>
                  <a:lnTo>
                    <a:pt x="18" y="34"/>
                  </a:lnTo>
                  <a:lnTo>
                    <a:pt x="22" y="32"/>
                  </a:lnTo>
                  <a:lnTo>
                    <a:pt x="22" y="32"/>
                  </a:lnTo>
                  <a:lnTo>
                    <a:pt x="26" y="26"/>
                  </a:lnTo>
                  <a:lnTo>
                    <a:pt x="28" y="20"/>
                  </a:lnTo>
                  <a:lnTo>
                    <a:pt x="28" y="20"/>
                  </a:lnTo>
                  <a:lnTo>
                    <a:pt x="28" y="12"/>
                  </a:lnTo>
                  <a:lnTo>
                    <a:pt x="28" y="12"/>
                  </a:lnTo>
                  <a:lnTo>
                    <a:pt x="26" y="8"/>
                  </a:lnTo>
                  <a:lnTo>
                    <a:pt x="26" y="4"/>
                  </a:lnTo>
                  <a:lnTo>
                    <a:pt x="26" y="4"/>
                  </a:lnTo>
                  <a:lnTo>
                    <a:pt x="22" y="0"/>
                  </a:lnTo>
                  <a:lnTo>
                    <a:pt x="20" y="2"/>
                  </a:lnTo>
                  <a:lnTo>
                    <a:pt x="16" y="4"/>
                  </a:lnTo>
                  <a:lnTo>
                    <a:pt x="14" y="6"/>
                  </a:lnTo>
                  <a:lnTo>
                    <a:pt x="14" y="6"/>
                  </a:lnTo>
                  <a:lnTo>
                    <a:pt x="12" y="16"/>
                  </a:lnTo>
                  <a:lnTo>
                    <a:pt x="12" y="16"/>
                  </a:lnTo>
                  <a:lnTo>
                    <a:pt x="12" y="20"/>
                  </a:lnTo>
                  <a:lnTo>
                    <a:pt x="12" y="26"/>
                  </a:lnTo>
                  <a:lnTo>
                    <a:pt x="12" y="26"/>
                  </a:lnTo>
                  <a:lnTo>
                    <a:pt x="12" y="26"/>
                  </a:lnTo>
                  <a:lnTo>
                    <a:pt x="12" y="26"/>
                  </a:lnTo>
                  <a:lnTo>
                    <a:pt x="12" y="26"/>
                  </a:lnTo>
                  <a:lnTo>
                    <a:pt x="6" y="26"/>
                  </a:lnTo>
                  <a:lnTo>
                    <a:pt x="6" y="26"/>
                  </a:lnTo>
                  <a:lnTo>
                    <a:pt x="2" y="28"/>
                  </a:lnTo>
                  <a:lnTo>
                    <a:pt x="0" y="32"/>
                  </a:lnTo>
                  <a:lnTo>
                    <a:pt x="0" y="34"/>
                  </a:lnTo>
                  <a:lnTo>
                    <a:pt x="4" y="36"/>
                  </a:lnTo>
                  <a:lnTo>
                    <a:pt x="4" y="3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52"/>
            <p:cNvSpPr>
              <a:spLocks/>
            </p:cNvSpPr>
            <p:nvPr/>
          </p:nvSpPr>
          <p:spPr bwMode="auto">
            <a:xfrm>
              <a:off x="2772" y="2032"/>
              <a:ext cx="658" cy="448"/>
            </a:xfrm>
            <a:custGeom>
              <a:avLst/>
              <a:gdLst>
                <a:gd name="T0" fmla="*/ 44 w 658"/>
                <a:gd name="T1" fmla="*/ 2 h 448"/>
                <a:gd name="T2" fmla="*/ 12 w 658"/>
                <a:gd name="T3" fmla="*/ 72 h 448"/>
                <a:gd name="T4" fmla="*/ 4 w 658"/>
                <a:gd name="T5" fmla="*/ 98 h 448"/>
                <a:gd name="T6" fmla="*/ 0 w 658"/>
                <a:gd name="T7" fmla="*/ 126 h 448"/>
                <a:gd name="T8" fmla="*/ 2 w 658"/>
                <a:gd name="T9" fmla="*/ 156 h 448"/>
                <a:gd name="T10" fmla="*/ 14 w 658"/>
                <a:gd name="T11" fmla="*/ 216 h 448"/>
                <a:gd name="T12" fmla="*/ 22 w 658"/>
                <a:gd name="T13" fmla="*/ 246 h 448"/>
                <a:gd name="T14" fmla="*/ 52 w 658"/>
                <a:gd name="T15" fmla="*/ 302 h 448"/>
                <a:gd name="T16" fmla="*/ 92 w 658"/>
                <a:gd name="T17" fmla="*/ 350 h 448"/>
                <a:gd name="T18" fmla="*/ 144 w 658"/>
                <a:gd name="T19" fmla="*/ 388 h 448"/>
                <a:gd name="T20" fmla="*/ 172 w 658"/>
                <a:gd name="T21" fmla="*/ 402 h 448"/>
                <a:gd name="T22" fmla="*/ 236 w 658"/>
                <a:gd name="T23" fmla="*/ 426 h 448"/>
                <a:gd name="T24" fmla="*/ 304 w 658"/>
                <a:gd name="T25" fmla="*/ 442 h 448"/>
                <a:gd name="T26" fmla="*/ 374 w 658"/>
                <a:gd name="T27" fmla="*/ 448 h 448"/>
                <a:gd name="T28" fmla="*/ 442 w 658"/>
                <a:gd name="T29" fmla="*/ 440 h 448"/>
                <a:gd name="T30" fmla="*/ 458 w 658"/>
                <a:gd name="T31" fmla="*/ 436 h 448"/>
                <a:gd name="T32" fmla="*/ 492 w 658"/>
                <a:gd name="T33" fmla="*/ 422 h 448"/>
                <a:gd name="T34" fmla="*/ 538 w 658"/>
                <a:gd name="T35" fmla="*/ 394 h 448"/>
                <a:gd name="T36" fmla="*/ 592 w 658"/>
                <a:gd name="T37" fmla="*/ 346 h 448"/>
                <a:gd name="T38" fmla="*/ 636 w 658"/>
                <a:gd name="T39" fmla="*/ 290 h 448"/>
                <a:gd name="T40" fmla="*/ 656 w 658"/>
                <a:gd name="T41" fmla="*/ 262 h 448"/>
                <a:gd name="T42" fmla="*/ 656 w 658"/>
                <a:gd name="T43" fmla="*/ 252 h 448"/>
                <a:gd name="T44" fmla="*/ 650 w 658"/>
                <a:gd name="T45" fmla="*/ 250 h 448"/>
                <a:gd name="T46" fmla="*/ 646 w 658"/>
                <a:gd name="T47" fmla="*/ 252 h 448"/>
                <a:gd name="T48" fmla="*/ 576 w 658"/>
                <a:gd name="T49" fmla="*/ 320 h 448"/>
                <a:gd name="T50" fmla="*/ 526 w 658"/>
                <a:gd name="T51" fmla="*/ 362 h 448"/>
                <a:gd name="T52" fmla="*/ 470 w 658"/>
                <a:gd name="T53" fmla="*/ 396 h 448"/>
                <a:gd name="T54" fmla="*/ 438 w 658"/>
                <a:gd name="T55" fmla="*/ 408 h 448"/>
                <a:gd name="T56" fmla="*/ 408 w 658"/>
                <a:gd name="T57" fmla="*/ 416 h 448"/>
                <a:gd name="T58" fmla="*/ 346 w 658"/>
                <a:gd name="T59" fmla="*/ 422 h 448"/>
                <a:gd name="T60" fmla="*/ 282 w 658"/>
                <a:gd name="T61" fmla="*/ 418 h 448"/>
                <a:gd name="T62" fmla="*/ 222 w 658"/>
                <a:gd name="T63" fmla="*/ 406 h 448"/>
                <a:gd name="T64" fmla="*/ 192 w 658"/>
                <a:gd name="T65" fmla="*/ 396 h 448"/>
                <a:gd name="T66" fmla="*/ 164 w 658"/>
                <a:gd name="T67" fmla="*/ 384 h 448"/>
                <a:gd name="T68" fmla="*/ 112 w 658"/>
                <a:gd name="T69" fmla="*/ 346 h 448"/>
                <a:gd name="T70" fmla="*/ 70 w 658"/>
                <a:gd name="T71" fmla="*/ 294 h 448"/>
                <a:gd name="T72" fmla="*/ 38 w 658"/>
                <a:gd name="T73" fmla="*/ 238 h 448"/>
                <a:gd name="T74" fmla="*/ 28 w 658"/>
                <a:gd name="T75" fmla="*/ 210 h 448"/>
                <a:gd name="T76" fmla="*/ 16 w 658"/>
                <a:gd name="T77" fmla="*/ 156 h 448"/>
                <a:gd name="T78" fmla="*/ 16 w 658"/>
                <a:gd name="T79" fmla="*/ 104 h 448"/>
                <a:gd name="T80" fmla="*/ 28 w 658"/>
                <a:gd name="T81" fmla="*/ 52 h 448"/>
                <a:gd name="T82" fmla="*/ 46 w 658"/>
                <a:gd name="T83" fmla="*/ 2 h 448"/>
                <a:gd name="T84" fmla="*/ 46 w 658"/>
                <a:gd name="T85" fmla="*/ 0 h 448"/>
                <a:gd name="T86" fmla="*/ 44 w 658"/>
                <a:gd name="T87" fmla="*/ 2 h 4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658" h="448">
                  <a:moveTo>
                    <a:pt x="44" y="2"/>
                  </a:moveTo>
                  <a:lnTo>
                    <a:pt x="44" y="2"/>
                  </a:lnTo>
                  <a:lnTo>
                    <a:pt x="22" y="48"/>
                  </a:lnTo>
                  <a:lnTo>
                    <a:pt x="12" y="72"/>
                  </a:lnTo>
                  <a:lnTo>
                    <a:pt x="4" y="98"/>
                  </a:lnTo>
                  <a:lnTo>
                    <a:pt x="4" y="98"/>
                  </a:lnTo>
                  <a:lnTo>
                    <a:pt x="2" y="112"/>
                  </a:lnTo>
                  <a:lnTo>
                    <a:pt x="0" y="126"/>
                  </a:lnTo>
                  <a:lnTo>
                    <a:pt x="0" y="142"/>
                  </a:lnTo>
                  <a:lnTo>
                    <a:pt x="2" y="156"/>
                  </a:lnTo>
                  <a:lnTo>
                    <a:pt x="6" y="186"/>
                  </a:lnTo>
                  <a:lnTo>
                    <a:pt x="14" y="216"/>
                  </a:lnTo>
                  <a:lnTo>
                    <a:pt x="14" y="216"/>
                  </a:lnTo>
                  <a:lnTo>
                    <a:pt x="22" y="246"/>
                  </a:lnTo>
                  <a:lnTo>
                    <a:pt x="36" y="274"/>
                  </a:lnTo>
                  <a:lnTo>
                    <a:pt x="52" y="302"/>
                  </a:lnTo>
                  <a:lnTo>
                    <a:pt x="70" y="326"/>
                  </a:lnTo>
                  <a:lnTo>
                    <a:pt x="92" y="350"/>
                  </a:lnTo>
                  <a:lnTo>
                    <a:pt x="116" y="370"/>
                  </a:lnTo>
                  <a:lnTo>
                    <a:pt x="144" y="388"/>
                  </a:lnTo>
                  <a:lnTo>
                    <a:pt x="172" y="402"/>
                  </a:lnTo>
                  <a:lnTo>
                    <a:pt x="172" y="402"/>
                  </a:lnTo>
                  <a:lnTo>
                    <a:pt x="204" y="414"/>
                  </a:lnTo>
                  <a:lnTo>
                    <a:pt x="236" y="426"/>
                  </a:lnTo>
                  <a:lnTo>
                    <a:pt x="270" y="436"/>
                  </a:lnTo>
                  <a:lnTo>
                    <a:pt x="304" y="442"/>
                  </a:lnTo>
                  <a:lnTo>
                    <a:pt x="340" y="446"/>
                  </a:lnTo>
                  <a:lnTo>
                    <a:pt x="374" y="448"/>
                  </a:lnTo>
                  <a:lnTo>
                    <a:pt x="408" y="446"/>
                  </a:lnTo>
                  <a:lnTo>
                    <a:pt x="442" y="440"/>
                  </a:lnTo>
                  <a:lnTo>
                    <a:pt x="442" y="440"/>
                  </a:lnTo>
                  <a:lnTo>
                    <a:pt x="458" y="436"/>
                  </a:lnTo>
                  <a:lnTo>
                    <a:pt x="476" y="430"/>
                  </a:lnTo>
                  <a:lnTo>
                    <a:pt x="492" y="422"/>
                  </a:lnTo>
                  <a:lnTo>
                    <a:pt x="508" y="414"/>
                  </a:lnTo>
                  <a:lnTo>
                    <a:pt x="538" y="394"/>
                  </a:lnTo>
                  <a:lnTo>
                    <a:pt x="566" y="370"/>
                  </a:lnTo>
                  <a:lnTo>
                    <a:pt x="592" y="346"/>
                  </a:lnTo>
                  <a:lnTo>
                    <a:pt x="616" y="318"/>
                  </a:lnTo>
                  <a:lnTo>
                    <a:pt x="636" y="290"/>
                  </a:lnTo>
                  <a:lnTo>
                    <a:pt x="656" y="262"/>
                  </a:lnTo>
                  <a:lnTo>
                    <a:pt x="656" y="262"/>
                  </a:lnTo>
                  <a:lnTo>
                    <a:pt x="658" y="256"/>
                  </a:lnTo>
                  <a:lnTo>
                    <a:pt x="656" y="252"/>
                  </a:lnTo>
                  <a:lnTo>
                    <a:pt x="652" y="250"/>
                  </a:lnTo>
                  <a:lnTo>
                    <a:pt x="650" y="250"/>
                  </a:lnTo>
                  <a:lnTo>
                    <a:pt x="646" y="252"/>
                  </a:lnTo>
                  <a:lnTo>
                    <a:pt x="646" y="252"/>
                  </a:lnTo>
                  <a:lnTo>
                    <a:pt x="600" y="298"/>
                  </a:lnTo>
                  <a:lnTo>
                    <a:pt x="576" y="320"/>
                  </a:lnTo>
                  <a:lnTo>
                    <a:pt x="552" y="342"/>
                  </a:lnTo>
                  <a:lnTo>
                    <a:pt x="526" y="362"/>
                  </a:lnTo>
                  <a:lnTo>
                    <a:pt x="500" y="382"/>
                  </a:lnTo>
                  <a:lnTo>
                    <a:pt x="470" y="396"/>
                  </a:lnTo>
                  <a:lnTo>
                    <a:pt x="456" y="404"/>
                  </a:lnTo>
                  <a:lnTo>
                    <a:pt x="438" y="408"/>
                  </a:lnTo>
                  <a:lnTo>
                    <a:pt x="438" y="408"/>
                  </a:lnTo>
                  <a:lnTo>
                    <a:pt x="408" y="416"/>
                  </a:lnTo>
                  <a:lnTo>
                    <a:pt x="378" y="420"/>
                  </a:lnTo>
                  <a:lnTo>
                    <a:pt x="346" y="422"/>
                  </a:lnTo>
                  <a:lnTo>
                    <a:pt x="314" y="422"/>
                  </a:lnTo>
                  <a:lnTo>
                    <a:pt x="282" y="418"/>
                  </a:lnTo>
                  <a:lnTo>
                    <a:pt x="252" y="414"/>
                  </a:lnTo>
                  <a:lnTo>
                    <a:pt x="222" y="406"/>
                  </a:lnTo>
                  <a:lnTo>
                    <a:pt x="192" y="396"/>
                  </a:lnTo>
                  <a:lnTo>
                    <a:pt x="192" y="396"/>
                  </a:lnTo>
                  <a:lnTo>
                    <a:pt x="178" y="390"/>
                  </a:lnTo>
                  <a:lnTo>
                    <a:pt x="164" y="384"/>
                  </a:lnTo>
                  <a:lnTo>
                    <a:pt x="136" y="366"/>
                  </a:lnTo>
                  <a:lnTo>
                    <a:pt x="112" y="346"/>
                  </a:lnTo>
                  <a:lnTo>
                    <a:pt x="90" y="322"/>
                  </a:lnTo>
                  <a:lnTo>
                    <a:pt x="70" y="294"/>
                  </a:lnTo>
                  <a:lnTo>
                    <a:pt x="52" y="266"/>
                  </a:lnTo>
                  <a:lnTo>
                    <a:pt x="38" y="238"/>
                  </a:lnTo>
                  <a:lnTo>
                    <a:pt x="28" y="210"/>
                  </a:lnTo>
                  <a:lnTo>
                    <a:pt x="28" y="210"/>
                  </a:lnTo>
                  <a:lnTo>
                    <a:pt x="20" y="182"/>
                  </a:lnTo>
                  <a:lnTo>
                    <a:pt x="16" y="156"/>
                  </a:lnTo>
                  <a:lnTo>
                    <a:pt x="16" y="130"/>
                  </a:lnTo>
                  <a:lnTo>
                    <a:pt x="16" y="104"/>
                  </a:lnTo>
                  <a:lnTo>
                    <a:pt x="20" y="78"/>
                  </a:lnTo>
                  <a:lnTo>
                    <a:pt x="28" y="52"/>
                  </a:lnTo>
                  <a:lnTo>
                    <a:pt x="36" y="28"/>
                  </a:lnTo>
                  <a:lnTo>
                    <a:pt x="46" y="2"/>
                  </a:lnTo>
                  <a:lnTo>
                    <a:pt x="46" y="2"/>
                  </a:lnTo>
                  <a:lnTo>
                    <a:pt x="46" y="0"/>
                  </a:lnTo>
                  <a:lnTo>
                    <a:pt x="44" y="2"/>
                  </a:lnTo>
                  <a:lnTo>
                    <a:pt x="44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53"/>
            <p:cNvSpPr>
              <a:spLocks/>
            </p:cNvSpPr>
            <p:nvPr/>
          </p:nvSpPr>
          <p:spPr bwMode="auto">
            <a:xfrm>
              <a:off x="2754" y="2048"/>
              <a:ext cx="50" cy="124"/>
            </a:xfrm>
            <a:custGeom>
              <a:avLst/>
              <a:gdLst>
                <a:gd name="T0" fmla="*/ 46 w 50"/>
                <a:gd name="T1" fmla="*/ 0 h 124"/>
                <a:gd name="T2" fmla="*/ 46 w 50"/>
                <a:gd name="T3" fmla="*/ 0 h 124"/>
                <a:gd name="T4" fmla="*/ 30 w 50"/>
                <a:gd name="T5" fmla="*/ 10 h 124"/>
                <a:gd name="T6" fmla="*/ 18 w 50"/>
                <a:gd name="T7" fmla="*/ 20 h 124"/>
                <a:gd name="T8" fmla="*/ 8 w 50"/>
                <a:gd name="T9" fmla="*/ 32 h 124"/>
                <a:gd name="T10" fmla="*/ 2 w 50"/>
                <a:gd name="T11" fmla="*/ 48 h 124"/>
                <a:gd name="T12" fmla="*/ 2 w 50"/>
                <a:gd name="T13" fmla="*/ 48 h 124"/>
                <a:gd name="T14" fmla="*/ 0 w 50"/>
                <a:gd name="T15" fmla="*/ 58 h 124"/>
                <a:gd name="T16" fmla="*/ 2 w 50"/>
                <a:gd name="T17" fmla="*/ 68 h 124"/>
                <a:gd name="T18" fmla="*/ 6 w 50"/>
                <a:gd name="T19" fmla="*/ 78 h 124"/>
                <a:gd name="T20" fmla="*/ 12 w 50"/>
                <a:gd name="T21" fmla="*/ 88 h 124"/>
                <a:gd name="T22" fmla="*/ 24 w 50"/>
                <a:gd name="T23" fmla="*/ 108 h 124"/>
                <a:gd name="T24" fmla="*/ 36 w 50"/>
                <a:gd name="T25" fmla="*/ 122 h 124"/>
                <a:gd name="T26" fmla="*/ 36 w 50"/>
                <a:gd name="T27" fmla="*/ 122 h 124"/>
                <a:gd name="T28" fmla="*/ 38 w 50"/>
                <a:gd name="T29" fmla="*/ 124 h 124"/>
                <a:gd name="T30" fmla="*/ 40 w 50"/>
                <a:gd name="T31" fmla="*/ 124 h 124"/>
                <a:gd name="T32" fmla="*/ 42 w 50"/>
                <a:gd name="T33" fmla="*/ 122 h 124"/>
                <a:gd name="T34" fmla="*/ 42 w 50"/>
                <a:gd name="T35" fmla="*/ 120 h 124"/>
                <a:gd name="T36" fmla="*/ 42 w 50"/>
                <a:gd name="T37" fmla="*/ 120 h 124"/>
                <a:gd name="T38" fmla="*/ 14 w 50"/>
                <a:gd name="T39" fmla="*/ 70 h 124"/>
                <a:gd name="T40" fmla="*/ 14 w 50"/>
                <a:gd name="T41" fmla="*/ 70 h 124"/>
                <a:gd name="T42" fmla="*/ 10 w 50"/>
                <a:gd name="T43" fmla="*/ 58 h 124"/>
                <a:gd name="T44" fmla="*/ 10 w 50"/>
                <a:gd name="T45" fmla="*/ 48 h 124"/>
                <a:gd name="T46" fmla="*/ 12 w 50"/>
                <a:gd name="T47" fmla="*/ 40 h 124"/>
                <a:gd name="T48" fmla="*/ 18 w 50"/>
                <a:gd name="T49" fmla="*/ 30 h 124"/>
                <a:gd name="T50" fmla="*/ 24 w 50"/>
                <a:gd name="T51" fmla="*/ 24 h 124"/>
                <a:gd name="T52" fmla="*/ 32 w 50"/>
                <a:gd name="T53" fmla="*/ 16 h 124"/>
                <a:gd name="T54" fmla="*/ 48 w 50"/>
                <a:gd name="T55" fmla="*/ 4 h 124"/>
                <a:gd name="T56" fmla="*/ 48 w 50"/>
                <a:gd name="T57" fmla="*/ 4 h 124"/>
                <a:gd name="T58" fmla="*/ 50 w 50"/>
                <a:gd name="T59" fmla="*/ 4 h 124"/>
                <a:gd name="T60" fmla="*/ 50 w 50"/>
                <a:gd name="T61" fmla="*/ 2 h 124"/>
                <a:gd name="T62" fmla="*/ 50 w 50"/>
                <a:gd name="T63" fmla="*/ 0 h 124"/>
                <a:gd name="T64" fmla="*/ 46 w 50"/>
                <a:gd name="T65" fmla="*/ 0 h 124"/>
                <a:gd name="T66" fmla="*/ 46 w 50"/>
                <a:gd name="T67" fmla="*/ 0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50" h="124">
                  <a:moveTo>
                    <a:pt x="46" y="0"/>
                  </a:moveTo>
                  <a:lnTo>
                    <a:pt x="46" y="0"/>
                  </a:lnTo>
                  <a:lnTo>
                    <a:pt x="30" y="10"/>
                  </a:lnTo>
                  <a:lnTo>
                    <a:pt x="18" y="20"/>
                  </a:lnTo>
                  <a:lnTo>
                    <a:pt x="8" y="32"/>
                  </a:lnTo>
                  <a:lnTo>
                    <a:pt x="2" y="48"/>
                  </a:lnTo>
                  <a:lnTo>
                    <a:pt x="2" y="48"/>
                  </a:lnTo>
                  <a:lnTo>
                    <a:pt x="0" y="58"/>
                  </a:lnTo>
                  <a:lnTo>
                    <a:pt x="2" y="68"/>
                  </a:lnTo>
                  <a:lnTo>
                    <a:pt x="6" y="78"/>
                  </a:lnTo>
                  <a:lnTo>
                    <a:pt x="12" y="88"/>
                  </a:lnTo>
                  <a:lnTo>
                    <a:pt x="24" y="108"/>
                  </a:lnTo>
                  <a:lnTo>
                    <a:pt x="36" y="122"/>
                  </a:lnTo>
                  <a:lnTo>
                    <a:pt x="36" y="122"/>
                  </a:lnTo>
                  <a:lnTo>
                    <a:pt x="38" y="124"/>
                  </a:lnTo>
                  <a:lnTo>
                    <a:pt x="40" y="124"/>
                  </a:lnTo>
                  <a:lnTo>
                    <a:pt x="42" y="122"/>
                  </a:lnTo>
                  <a:lnTo>
                    <a:pt x="42" y="120"/>
                  </a:lnTo>
                  <a:lnTo>
                    <a:pt x="42" y="120"/>
                  </a:lnTo>
                  <a:lnTo>
                    <a:pt x="14" y="70"/>
                  </a:lnTo>
                  <a:lnTo>
                    <a:pt x="14" y="70"/>
                  </a:lnTo>
                  <a:lnTo>
                    <a:pt x="10" y="58"/>
                  </a:lnTo>
                  <a:lnTo>
                    <a:pt x="10" y="48"/>
                  </a:lnTo>
                  <a:lnTo>
                    <a:pt x="12" y="40"/>
                  </a:lnTo>
                  <a:lnTo>
                    <a:pt x="18" y="30"/>
                  </a:lnTo>
                  <a:lnTo>
                    <a:pt x="24" y="24"/>
                  </a:lnTo>
                  <a:lnTo>
                    <a:pt x="32" y="16"/>
                  </a:lnTo>
                  <a:lnTo>
                    <a:pt x="48" y="4"/>
                  </a:lnTo>
                  <a:lnTo>
                    <a:pt x="48" y="4"/>
                  </a:lnTo>
                  <a:lnTo>
                    <a:pt x="50" y="4"/>
                  </a:lnTo>
                  <a:lnTo>
                    <a:pt x="50" y="2"/>
                  </a:lnTo>
                  <a:lnTo>
                    <a:pt x="50" y="0"/>
                  </a:lnTo>
                  <a:lnTo>
                    <a:pt x="46" y="0"/>
                  </a:lnTo>
                  <a:lnTo>
                    <a:pt x="4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54"/>
            <p:cNvSpPr>
              <a:spLocks/>
            </p:cNvSpPr>
            <p:nvPr/>
          </p:nvSpPr>
          <p:spPr bwMode="auto">
            <a:xfrm>
              <a:off x="2952" y="2426"/>
              <a:ext cx="22" cy="40"/>
            </a:xfrm>
            <a:custGeom>
              <a:avLst/>
              <a:gdLst>
                <a:gd name="T0" fmla="*/ 2 w 22"/>
                <a:gd name="T1" fmla="*/ 10 h 40"/>
                <a:gd name="T2" fmla="*/ 2 w 22"/>
                <a:gd name="T3" fmla="*/ 10 h 40"/>
                <a:gd name="T4" fmla="*/ 4 w 22"/>
                <a:gd name="T5" fmla="*/ 18 h 40"/>
                <a:gd name="T6" fmla="*/ 4 w 22"/>
                <a:gd name="T7" fmla="*/ 18 h 40"/>
                <a:gd name="T8" fmla="*/ 6 w 22"/>
                <a:gd name="T9" fmla="*/ 26 h 40"/>
                <a:gd name="T10" fmla="*/ 6 w 22"/>
                <a:gd name="T11" fmla="*/ 26 h 40"/>
                <a:gd name="T12" fmla="*/ 10 w 22"/>
                <a:gd name="T13" fmla="*/ 36 h 40"/>
                <a:gd name="T14" fmla="*/ 10 w 22"/>
                <a:gd name="T15" fmla="*/ 36 h 40"/>
                <a:gd name="T16" fmla="*/ 12 w 22"/>
                <a:gd name="T17" fmla="*/ 40 h 40"/>
                <a:gd name="T18" fmla="*/ 14 w 22"/>
                <a:gd name="T19" fmla="*/ 40 h 40"/>
                <a:gd name="T20" fmla="*/ 14 w 22"/>
                <a:gd name="T21" fmla="*/ 40 h 40"/>
                <a:gd name="T22" fmla="*/ 20 w 22"/>
                <a:gd name="T23" fmla="*/ 38 h 40"/>
                <a:gd name="T24" fmla="*/ 22 w 22"/>
                <a:gd name="T25" fmla="*/ 34 h 40"/>
                <a:gd name="T26" fmla="*/ 22 w 22"/>
                <a:gd name="T27" fmla="*/ 34 h 40"/>
                <a:gd name="T28" fmla="*/ 22 w 22"/>
                <a:gd name="T29" fmla="*/ 26 h 40"/>
                <a:gd name="T30" fmla="*/ 20 w 22"/>
                <a:gd name="T31" fmla="*/ 20 h 40"/>
                <a:gd name="T32" fmla="*/ 20 w 22"/>
                <a:gd name="T33" fmla="*/ 20 h 40"/>
                <a:gd name="T34" fmla="*/ 18 w 22"/>
                <a:gd name="T35" fmla="*/ 14 h 40"/>
                <a:gd name="T36" fmla="*/ 18 w 22"/>
                <a:gd name="T37" fmla="*/ 14 h 40"/>
                <a:gd name="T38" fmla="*/ 12 w 22"/>
                <a:gd name="T39" fmla="*/ 2 h 40"/>
                <a:gd name="T40" fmla="*/ 12 w 22"/>
                <a:gd name="T41" fmla="*/ 2 h 40"/>
                <a:gd name="T42" fmla="*/ 10 w 22"/>
                <a:gd name="T43" fmla="*/ 2 h 40"/>
                <a:gd name="T44" fmla="*/ 8 w 22"/>
                <a:gd name="T45" fmla="*/ 0 h 40"/>
                <a:gd name="T46" fmla="*/ 4 w 22"/>
                <a:gd name="T47" fmla="*/ 2 h 40"/>
                <a:gd name="T48" fmla="*/ 0 w 22"/>
                <a:gd name="T49" fmla="*/ 6 h 40"/>
                <a:gd name="T50" fmla="*/ 2 w 22"/>
                <a:gd name="T51" fmla="*/ 10 h 40"/>
                <a:gd name="T52" fmla="*/ 2 w 22"/>
                <a:gd name="T53" fmla="*/ 1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22" h="40">
                  <a:moveTo>
                    <a:pt x="2" y="10"/>
                  </a:moveTo>
                  <a:lnTo>
                    <a:pt x="2" y="10"/>
                  </a:lnTo>
                  <a:lnTo>
                    <a:pt x="4" y="18"/>
                  </a:lnTo>
                  <a:lnTo>
                    <a:pt x="4" y="18"/>
                  </a:lnTo>
                  <a:lnTo>
                    <a:pt x="6" y="26"/>
                  </a:lnTo>
                  <a:lnTo>
                    <a:pt x="6" y="26"/>
                  </a:lnTo>
                  <a:lnTo>
                    <a:pt x="10" y="36"/>
                  </a:lnTo>
                  <a:lnTo>
                    <a:pt x="10" y="36"/>
                  </a:lnTo>
                  <a:lnTo>
                    <a:pt x="12" y="40"/>
                  </a:lnTo>
                  <a:lnTo>
                    <a:pt x="14" y="40"/>
                  </a:lnTo>
                  <a:lnTo>
                    <a:pt x="14" y="40"/>
                  </a:lnTo>
                  <a:lnTo>
                    <a:pt x="20" y="38"/>
                  </a:lnTo>
                  <a:lnTo>
                    <a:pt x="22" y="34"/>
                  </a:lnTo>
                  <a:lnTo>
                    <a:pt x="22" y="34"/>
                  </a:lnTo>
                  <a:lnTo>
                    <a:pt x="22" y="26"/>
                  </a:lnTo>
                  <a:lnTo>
                    <a:pt x="20" y="20"/>
                  </a:lnTo>
                  <a:lnTo>
                    <a:pt x="20" y="20"/>
                  </a:lnTo>
                  <a:lnTo>
                    <a:pt x="18" y="14"/>
                  </a:lnTo>
                  <a:lnTo>
                    <a:pt x="18" y="14"/>
                  </a:lnTo>
                  <a:lnTo>
                    <a:pt x="12" y="2"/>
                  </a:lnTo>
                  <a:lnTo>
                    <a:pt x="12" y="2"/>
                  </a:lnTo>
                  <a:lnTo>
                    <a:pt x="10" y="2"/>
                  </a:lnTo>
                  <a:lnTo>
                    <a:pt x="8" y="0"/>
                  </a:lnTo>
                  <a:lnTo>
                    <a:pt x="4" y="2"/>
                  </a:lnTo>
                  <a:lnTo>
                    <a:pt x="0" y="6"/>
                  </a:lnTo>
                  <a:lnTo>
                    <a:pt x="2" y="10"/>
                  </a:lnTo>
                  <a:lnTo>
                    <a:pt x="2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55"/>
            <p:cNvSpPr>
              <a:spLocks/>
            </p:cNvSpPr>
            <p:nvPr/>
          </p:nvSpPr>
          <p:spPr bwMode="auto">
            <a:xfrm>
              <a:off x="2918" y="2448"/>
              <a:ext cx="56" cy="126"/>
            </a:xfrm>
            <a:custGeom>
              <a:avLst/>
              <a:gdLst>
                <a:gd name="T0" fmla="*/ 54 w 56"/>
                <a:gd name="T1" fmla="*/ 2 h 126"/>
                <a:gd name="T2" fmla="*/ 54 w 56"/>
                <a:gd name="T3" fmla="*/ 2 h 126"/>
                <a:gd name="T4" fmla="*/ 50 w 56"/>
                <a:gd name="T5" fmla="*/ 18 h 126"/>
                <a:gd name="T6" fmla="*/ 44 w 56"/>
                <a:gd name="T7" fmla="*/ 32 h 126"/>
                <a:gd name="T8" fmla="*/ 30 w 56"/>
                <a:gd name="T9" fmla="*/ 62 h 126"/>
                <a:gd name="T10" fmla="*/ 0 w 56"/>
                <a:gd name="T11" fmla="*/ 122 h 126"/>
                <a:gd name="T12" fmla="*/ 0 w 56"/>
                <a:gd name="T13" fmla="*/ 122 h 126"/>
                <a:gd name="T14" fmla="*/ 0 w 56"/>
                <a:gd name="T15" fmla="*/ 124 h 126"/>
                <a:gd name="T16" fmla="*/ 2 w 56"/>
                <a:gd name="T17" fmla="*/ 126 h 126"/>
                <a:gd name="T18" fmla="*/ 4 w 56"/>
                <a:gd name="T19" fmla="*/ 126 h 126"/>
                <a:gd name="T20" fmla="*/ 6 w 56"/>
                <a:gd name="T21" fmla="*/ 124 h 126"/>
                <a:gd name="T22" fmla="*/ 6 w 56"/>
                <a:gd name="T23" fmla="*/ 124 h 126"/>
                <a:gd name="T24" fmla="*/ 22 w 56"/>
                <a:gd name="T25" fmla="*/ 94 h 126"/>
                <a:gd name="T26" fmla="*/ 38 w 56"/>
                <a:gd name="T27" fmla="*/ 64 h 126"/>
                <a:gd name="T28" fmla="*/ 48 w 56"/>
                <a:gd name="T29" fmla="*/ 34 h 126"/>
                <a:gd name="T30" fmla="*/ 54 w 56"/>
                <a:gd name="T31" fmla="*/ 18 h 126"/>
                <a:gd name="T32" fmla="*/ 56 w 56"/>
                <a:gd name="T33" fmla="*/ 2 h 126"/>
                <a:gd name="T34" fmla="*/ 56 w 56"/>
                <a:gd name="T35" fmla="*/ 2 h 126"/>
                <a:gd name="T36" fmla="*/ 56 w 56"/>
                <a:gd name="T37" fmla="*/ 0 h 126"/>
                <a:gd name="T38" fmla="*/ 56 w 56"/>
                <a:gd name="T39" fmla="*/ 0 h 126"/>
                <a:gd name="T40" fmla="*/ 54 w 56"/>
                <a:gd name="T41" fmla="*/ 2 h 126"/>
                <a:gd name="T42" fmla="*/ 54 w 56"/>
                <a:gd name="T43" fmla="*/ 2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56" h="126">
                  <a:moveTo>
                    <a:pt x="54" y="2"/>
                  </a:moveTo>
                  <a:lnTo>
                    <a:pt x="54" y="2"/>
                  </a:lnTo>
                  <a:lnTo>
                    <a:pt x="50" y="18"/>
                  </a:lnTo>
                  <a:lnTo>
                    <a:pt x="44" y="32"/>
                  </a:lnTo>
                  <a:lnTo>
                    <a:pt x="30" y="62"/>
                  </a:lnTo>
                  <a:lnTo>
                    <a:pt x="0" y="122"/>
                  </a:lnTo>
                  <a:lnTo>
                    <a:pt x="0" y="122"/>
                  </a:lnTo>
                  <a:lnTo>
                    <a:pt x="0" y="124"/>
                  </a:lnTo>
                  <a:lnTo>
                    <a:pt x="2" y="126"/>
                  </a:lnTo>
                  <a:lnTo>
                    <a:pt x="4" y="126"/>
                  </a:lnTo>
                  <a:lnTo>
                    <a:pt x="6" y="124"/>
                  </a:lnTo>
                  <a:lnTo>
                    <a:pt x="6" y="124"/>
                  </a:lnTo>
                  <a:lnTo>
                    <a:pt x="22" y="94"/>
                  </a:lnTo>
                  <a:lnTo>
                    <a:pt x="38" y="64"/>
                  </a:lnTo>
                  <a:lnTo>
                    <a:pt x="48" y="34"/>
                  </a:lnTo>
                  <a:lnTo>
                    <a:pt x="54" y="18"/>
                  </a:lnTo>
                  <a:lnTo>
                    <a:pt x="56" y="2"/>
                  </a:lnTo>
                  <a:lnTo>
                    <a:pt x="56" y="2"/>
                  </a:lnTo>
                  <a:lnTo>
                    <a:pt x="56" y="0"/>
                  </a:lnTo>
                  <a:lnTo>
                    <a:pt x="56" y="0"/>
                  </a:lnTo>
                  <a:lnTo>
                    <a:pt x="54" y="2"/>
                  </a:lnTo>
                  <a:lnTo>
                    <a:pt x="54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56"/>
            <p:cNvSpPr>
              <a:spLocks/>
            </p:cNvSpPr>
            <p:nvPr/>
          </p:nvSpPr>
          <p:spPr bwMode="auto">
            <a:xfrm>
              <a:off x="2910" y="2568"/>
              <a:ext cx="74" cy="20"/>
            </a:xfrm>
            <a:custGeom>
              <a:avLst/>
              <a:gdLst>
                <a:gd name="T0" fmla="*/ 2 w 74"/>
                <a:gd name="T1" fmla="*/ 10 h 20"/>
                <a:gd name="T2" fmla="*/ 2 w 74"/>
                <a:gd name="T3" fmla="*/ 10 h 20"/>
                <a:gd name="T4" fmla="*/ 20 w 74"/>
                <a:gd name="T5" fmla="*/ 16 h 20"/>
                <a:gd name="T6" fmla="*/ 36 w 74"/>
                <a:gd name="T7" fmla="*/ 18 h 20"/>
                <a:gd name="T8" fmla="*/ 70 w 74"/>
                <a:gd name="T9" fmla="*/ 20 h 20"/>
                <a:gd name="T10" fmla="*/ 70 w 74"/>
                <a:gd name="T11" fmla="*/ 20 h 20"/>
                <a:gd name="T12" fmla="*/ 74 w 74"/>
                <a:gd name="T13" fmla="*/ 20 h 20"/>
                <a:gd name="T14" fmla="*/ 74 w 74"/>
                <a:gd name="T15" fmla="*/ 18 h 20"/>
                <a:gd name="T16" fmla="*/ 72 w 74"/>
                <a:gd name="T17" fmla="*/ 18 h 20"/>
                <a:gd name="T18" fmla="*/ 72 w 74"/>
                <a:gd name="T19" fmla="*/ 18 h 20"/>
                <a:gd name="T20" fmla="*/ 40 w 74"/>
                <a:gd name="T21" fmla="*/ 8 h 20"/>
                <a:gd name="T22" fmla="*/ 10 w 74"/>
                <a:gd name="T23" fmla="*/ 0 h 20"/>
                <a:gd name="T24" fmla="*/ 10 w 74"/>
                <a:gd name="T25" fmla="*/ 0 h 20"/>
                <a:gd name="T26" fmla="*/ 4 w 74"/>
                <a:gd name="T27" fmla="*/ 0 h 20"/>
                <a:gd name="T28" fmla="*/ 0 w 74"/>
                <a:gd name="T29" fmla="*/ 4 h 20"/>
                <a:gd name="T30" fmla="*/ 0 w 74"/>
                <a:gd name="T31" fmla="*/ 8 h 20"/>
                <a:gd name="T32" fmla="*/ 0 w 74"/>
                <a:gd name="T33" fmla="*/ 10 h 20"/>
                <a:gd name="T34" fmla="*/ 2 w 74"/>
                <a:gd name="T35" fmla="*/ 10 h 20"/>
                <a:gd name="T36" fmla="*/ 2 w 74"/>
                <a:gd name="T37" fmla="*/ 1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74" h="20">
                  <a:moveTo>
                    <a:pt x="2" y="10"/>
                  </a:moveTo>
                  <a:lnTo>
                    <a:pt x="2" y="10"/>
                  </a:lnTo>
                  <a:lnTo>
                    <a:pt x="20" y="16"/>
                  </a:lnTo>
                  <a:lnTo>
                    <a:pt x="36" y="18"/>
                  </a:lnTo>
                  <a:lnTo>
                    <a:pt x="70" y="20"/>
                  </a:lnTo>
                  <a:lnTo>
                    <a:pt x="70" y="20"/>
                  </a:lnTo>
                  <a:lnTo>
                    <a:pt x="74" y="20"/>
                  </a:lnTo>
                  <a:lnTo>
                    <a:pt x="74" y="18"/>
                  </a:lnTo>
                  <a:lnTo>
                    <a:pt x="72" y="18"/>
                  </a:lnTo>
                  <a:lnTo>
                    <a:pt x="72" y="18"/>
                  </a:lnTo>
                  <a:lnTo>
                    <a:pt x="40" y="8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8"/>
                  </a:lnTo>
                  <a:lnTo>
                    <a:pt x="0" y="10"/>
                  </a:lnTo>
                  <a:lnTo>
                    <a:pt x="2" y="10"/>
                  </a:lnTo>
                  <a:lnTo>
                    <a:pt x="2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57"/>
            <p:cNvSpPr>
              <a:spLocks/>
            </p:cNvSpPr>
            <p:nvPr/>
          </p:nvSpPr>
          <p:spPr bwMode="auto">
            <a:xfrm>
              <a:off x="2808" y="2574"/>
              <a:ext cx="110" cy="62"/>
            </a:xfrm>
            <a:custGeom>
              <a:avLst/>
              <a:gdLst>
                <a:gd name="T0" fmla="*/ 102 w 110"/>
                <a:gd name="T1" fmla="*/ 0 h 62"/>
                <a:gd name="T2" fmla="*/ 102 w 110"/>
                <a:gd name="T3" fmla="*/ 0 h 62"/>
                <a:gd name="T4" fmla="*/ 90 w 110"/>
                <a:gd name="T5" fmla="*/ 8 h 62"/>
                <a:gd name="T6" fmla="*/ 80 w 110"/>
                <a:gd name="T7" fmla="*/ 16 h 62"/>
                <a:gd name="T8" fmla="*/ 66 w 110"/>
                <a:gd name="T9" fmla="*/ 20 h 62"/>
                <a:gd name="T10" fmla="*/ 52 w 110"/>
                <a:gd name="T11" fmla="*/ 24 h 62"/>
                <a:gd name="T12" fmla="*/ 52 w 110"/>
                <a:gd name="T13" fmla="*/ 24 h 62"/>
                <a:gd name="T14" fmla="*/ 34 w 110"/>
                <a:gd name="T15" fmla="*/ 26 h 62"/>
                <a:gd name="T16" fmla="*/ 18 w 110"/>
                <a:gd name="T17" fmla="*/ 32 h 62"/>
                <a:gd name="T18" fmla="*/ 18 w 110"/>
                <a:gd name="T19" fmla="*/ 32 h 62"/>
                <a:gd name="T20" fmla="*/ 10 w 110"/>
                <a:gd name="T21" fmla="*/ 38 h 62"/>
                <a:gd name="T22" fmla="*/ 2 w 110"/>
                <a:gd name="T23" fmla="*/ 44 h 62"/>
                <a:gd name="T24" fmla="*/ 0 w 110"/>
                <a:gd name="T25" fmla="*/ 50 h 62"/>
                <a:gd name="T26" fmla="*/ 0 w 110"/>
                <a:gd name="T27" fmla="*/ 54 h 62"/>
                <a:gd name="T28" fmla="*/ 0 w 110"/>
                <a:gd name="T29" fmla="*/ 58 h 62"/>
                <a:gd name="T30" fmla="*/ 6 w 110"/>
                <a:gd name="T31" fmla="*/ 62 h 62"/>
                <a:gd name="T32" fmla="*/ 6 w 110"/>
                <a:gd name="T33" fmla="*/ 62 h 62"/>
                <a:gd name="T34" fmla="*/ 8 w 110"/>
                <a:gd name="T35" fmla="*/ 62 h 62"/>
                <a:gd name="T36" fmla="*/ 12 w 110"/>
                <a:gd name="T37" fmla="*/ 60 h 62"/>
                <a:gd name="T38" fmla="*/ 12 w 110"/>
                <a:gd name="T39" fmla="*/ 58 h 62"/>
                <a:gd name="T40" fmla="*/ 14 w 110"/>
                <a:gd name="T41" fmla="*/ 56 h 62"/>
                <a:gd name="T42" fmla="*/ 14 w 110"/>
                <a:gd name="T43" fmla="*/ 56 h 62"/>
                <a:gd name="T44" fmla="*/ 14 w 110"/>
                <a:gd name="T45" fmla="*/ 50 h 62"/>
                <a:gd name="T46" fmla="*/ 16 w 110"/>
                <a:gd name="T47" fmla="*/ 44 h 62"/>
                <a:gd name="T48" fmla="*/ 22 w 110"/>
                <a:gd name="T49" fmla="*/ 42 h 62"/>
                <a:gd name="T50" fmla="*/ 30 w 110"/>
                <a:gd name="T51" fmla="*/ 38 h 62"/>
                <a:gd name="T52" fmla="*/ 46 w 110"/>
                <a:gd name="T53" fmla="*/ 36 h 62"/>
                <a:gd name="T54" fmla="*/ 58 w 110"/>
                <a:gd name="T55" fmla="*/ 34 h 62"/>
                <a:gd name="T56" fmla="*/ 58 w 110"/>
                <a:gd name="T57" fmla="*/ 34 h 62"/>
                <a:gd name="T58" fmla="*/ 72 w 110"/>
                <a:gd name="T59" fmla="*/ 32 h 62"/>
                <a:gd name="T60" fmla="*/ 84 w 110"/>
                <a:gd name="T61" fmla="*/ 26 h 62"/>
                <a:gd name="T62" fmla="*/ 108 w 110"/>
                <a:gd name="T63" fmla="*/ 8 h 62"/>
                <a:gd name="T64" fmla="*/ 108 w 110"/>
                <a:gd name="T65" fmla="*/ 8 h 62"/>
                <a:gd name="T66" fmla="*/ 110 w 110"/>
                <a:gd name="T67" fmla="*/ 6 h 62"/>
                <a:gd name="T68" fmla="*/ 110 w 110"/>
                <a:gd name="T69" fmla="*/ 2 h 62"/>
                <a:gd name="T70" fmla="*/ 106 w 110"/>
                <a:gd name="T71" fmla="*/ 0 h 62"/>
                <a:gd name="T72" fmla="*/ 102 w 110"/>
                <a:gd name="T73" fmla="*/ 0 h 62"/>
                <a:gd name="T74" fmla="*/ 102 w 110"/>
                <a:gd name="T75" fmla="*/ 0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10" h="62">
                  <a:moveTo>
                    <a:pt x="102" y="0"/>
                  </a:moveTo>
                  <a:lnTo>
                    <a:pt x="102" y="0"/>
                  </a:lnTo>
                  <a:lnTo>
                    <a:pt x="90" y="8"/>
                  </a:lnTo>
                  <a:lnTo>
                    <a:pt x="80" y="16"/>
                  </a:lnTo>
                  <a:lnTo>
                    <a:pt x="66" y="20"/>
                  </a:lnTo>
                  <a:lnTo>
                    <a:pt x="52" y="24"/>
                  </a:lnTo>
                  <a:lnTo>
                    <a:pt x="52" y="24"/>
                  </a:lnTo>
                  <a:lnTo>
                    <a:pt x="34" y="26"/>
                  </a:lnTo>
                  <a:lnTo>
                    <a:pt x="18" y="32"/>
                  </a:lnTo>
                  <a:lnTo>
                    <a:pt x="18" y="32"/>
                  </a:lnTo>
                  <a:lnTo>
                    <a:pt x="10" y="38"/>
                  </a:lnTo>
                  <a:lnTo>
                    <a:pt x="2" y="44"/>
                  </a:lnTo>
                  <a:lnTo>
                    <a:pt x="0" y="50"/>
                  </a:lnTo>
                  <a:lnTo>
                    <a:pt x="0" y="54"/>
                  </a:lnTo>
                  <a:lnTo>
                    <a:pt x="0" y="58"/>
                  </a:lnTo>
                  <a:lnTo>
                    <a:pt x="6" y="62"/>
                  </a:lnTo>
                  <a:lnTo>
                    <a:pt x="6" y="62"/>
                  </a:lnTo>
                  <a:lnTo>
                    <a:pt x="8" y="62"/>
                  </a:lnTo>
                  <a:lnTo>
                    <a:pt x="12" y="60"/>
                  </a:lnTo>
                  <a:lnTo>
                    <a:pt x="12" y="58"/>
                  </a:lnTo>
                  <a:lnTo>
                    <a:pt x="14" y="56"/>
                  </a:lnTo>
                  <a:lnTo>
                    <a:pt x="14" y="56"/>
                  </a:lnTo>
                  <a:lnTo>
                    <a:pt x="14" y="50"/>
                  </a:lnTo>
                  <a:lnTo>
                    <a:pt x="16" y="44"/>
                  </a:lnTo>
                  <a:lnTo>
                    <a:pt x="22" y="42"/>
                  </a:lnTo>
                  <a:lnTo>
                    <a:pt x="30" y="38"/>
                  </a:lnTo>
                  <a:lnTo>
                    <a:pt x="46" y="36"/>
                  </a:lnTo>
                  <a:lnTo>
                    <a:pt x="58" y="34"/>
                  </a:lnTo>
                  <a:lnTo>
                    <a:pt x="58" y="34"/>
                  </a:lnTo>
                  <a:lnTo>
                    <a:pt x="72" y="32"/>
                  </a:lnTo>
                  <a:lnTo>
                    <a:pt x="84" y="26"/>
                  </a:lnTo>
                  <a:lnTo>
                    <a:pt x="108" y="8"/>
                  </a:lnTo>
                  <a:lnTo>
                    <a:pt x="108" y="8"/>
                  </a:lnTo>
                  <a:lnTo>
                    <a:pt x="110" y="6"/>
                  </a:lnTo>
                  <a:lnTo>
                    <a:pt x="110" y="2"/>
                  </a:lnTo>
                  <a:lnTo>
                    <a:pt x="106" y="0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58"/>
            <p:cNvSpPr>
              <a:spLocks/>
            </p:cNvSpPr>
            <p:nvPr/>
          </p:nvSpPr>
          <p:spPr bwMode="auto">
            <a:xfrm>
              <a:off x="2794" y="2574"/>
              <a:ext cx="116" cy="20"/>
            </a:xfrm>
            <a:custGeom>
              <a:avLst/>
              <a:gdLst>
                <a:gd name="T0" fmla="*/ 112 w 116"/>
                <a:gd name="T1" fmla="*/ 0 h 20"/>
                <a:gd name="T2" fmla="*/ 112 w 116"/>
                <a:gd name="T3" fmla="*/ 0 h 20"/>
                <a:gd name="T4" fmla="*/ 98 w 116"/>
                <a:gd name="T5" fmla="*/ 2 h 20"/>
                <a:gd name="T6" fmla="*/ 84 w 116"/>
                <a:gd name="T7" fmla="*/ 2 h 20"/>
                <a:gd name="T8" fmla="*/ 54 w 116"/>
                <a:gd name="T9" fmla="*/ 4 h 20"/>
                <a:gd name="T10" fmla="*/ 54 w 116"/>
                <a:gd name="T11" fmla="*/ 4 h 20"/>
                <a:gd name="T12" fmla="*/ 30 w 116"/>
                <a:gd name="T13" fmla="*/ 8 h 20"/>
                <a:gd name="T14" fmla="*/ 6 w 116"/>
                <a:gd name="T15" fmla="*/ 10 h 20"/>
                <a:gd name="T16" fmla="*/ 6 w 116"/>
                <a:gd name="T17" fmla="*/ 10 h 20"/>
                <a:gd name="T18" fmla="*/ 2 w 116"/>
                <a:gd name="T19" fmla="*/ 12 h 20"/>
                <a:gd name="T20" fmla="*/ 0 w 116"/>
                <a:gd name="T21" fmla="*/ 16 h 20"/>
                <a:gd name="T22" fmla="*/ 0 w 116"/>
                <a:gd name="T23" fmla="*/ 20 h 20"/>
                <a:gd name="T24" fmla="*/ 4 w 116"/>
                <a:gd name="T25" fmla="*/ 20 h 20"/>
                <a:gd name="T26" fmla="*/ 4 w 116"/>
                <a:gd name="T27" fmla="*/ 20 h 20"/>
                <a:gd name="T28" fmla="*/ 32 w 116"/>
                <a:gd name="T29" fmla="*/ 18 h 20"/>
                <a:gd name="T30" fmla="*/ 60 w 116"/>
                <a:gd name="T31" fmla="*/ 14 h 20"/>
                <a:gd name="T32" fmla="*/ 60 w 116"/>
                <a:gd name="T33" fmla="*/ 14 h 20"/>
                <a:gd name="T34" fmla="*/ 88 w 116"/>
                <a:gd name="T35" fmla="*/ 12 h 20"/>
                <a:gd name="T36" fmla="*/ 102 w 116"/>
                <a:gd name="T37" fmla="*/ 10 h 20"/>
                <a:gd name="T38" fmla="*/ 114 w 116"/>
                <a:gd name="T39" fmla="*/ 4 h 20"/>
                <a:gd name="T40" fmla="*/ 114 w 116"/>
                <a:gd name="T41" fmla="*/ 4 h 20"/>
                <a:gd name="T42" fmla="*/ 116 w 116"/>
                <a:gd name="T43" fmla="*/ 2 h 20"/>
                <a:gd name="T44" fmla="*/ 116 w 116"/>
                <a:gd name="T45" fmla="*/ 0 h 20"/>
                <a:gd name="T46" fmla="*/ 116 w 116"/>
                <a:gd name="T47" fmla="*/ 0 h 20"/>
                <a:gd name="T48" fmla="*/ 112 w 116"/>
                <a:gd name="T49" fmla="*/ 0 h 20"/>
                <a:gd name="T50" fmla="*/ 112 w 116"/>
                <a:gd name="T51" fmla="*/ 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16" h="20">
                  <a:moveTo>
                    <a:pt x="112" y="0"/>
                  </a:moveTo>
                  <a:lnTo>
                    <a:pt x="112" y="0"/>
                  </a:lnTo>
                  <a:lnTo>
                    <a:pt x="98" y="2"/>
                  </a:lnTo>
                  <a:lnTo>
                    <a:pt x="84" y="2"/>
                  </a:lnTo>
                  <a:lnTo>
                    <a:pt x="54" y="4"/>
                  </a:lnTo>
                  <a:lnTo>
                    <a:pt x="54" y="4"/>
                  </a:lnTo>
                  <a:lnTo>
                    <a:pt x="30" y="8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2" y="12"/>
                  </a:lnTo>
                  <a:lnTo>
                    <a:pt x="0" y="16"/>
                  </a:lnTo>
                  <a:lnTo>
                    <a:pt x="0" y="20"/>
                  </a:lnTo>
                  <a:lnTo>
                    <a:pt x="4" y="20"/>
                  </a:lnTo>
                  <a:lnTo>
                    <a:pt x="4" y="20"/>
                  </a:lnTo>
                  <a:lnTo>
                    <a:pt x="32" y="18"/>
                  </a:lnTo>
                  <a:lnTo>
                    <a:pt x="60" y="14"/>
                  </a:lnTo>
                  <a:lnTo>
                    <a:pt x="60" y="14"/>
                  </a:lnTo>
                  <a:lnTo>
                    <a:pt x="88" y="12"/>
                  </a:lnTo>
                  <a:lnTo>
                    <a:pt x="102" y="10"/>
                  </a:lnTo>
                  <a:lnTo>
                    <a:pt x="114" y="4"/>
                  </a:lnTo>
                  <a:lnTo>
                    <a:pt x="114" y="4"/>
                  </a:lnTo>
                  <a:lnTo>
                    <a:pt x="116" y="2"/>
                  </a:lnTo>
                  <a:lnTo>
                    <a:pt x="116" y="0"/>
                  </a:lnTo>
                  <a:lnTo>
                    <a:pt x="116" y="0"/>
                  </a:lnTo>
                  <a:lnTo>
                    <a:pt x="112" y="0"/>
                  </a:lnTo>
                  <a:lnTo>
                    <a:pt x="11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59"/>
            <p:cNvSpPr>
              <a:spLocks/>
            </p:cNvSpPr>
            <p:nvPr/>
          </p:nvSpPr>
          <p:spPr bwMode="auto">
            <a:xfrm>
              <a:off x="2806" y="2560"/>
              <a:ext cx="98" cy="18"/>
            </a:xfrm>
            <a:custGeom>
              <a:avLst/>
              <a:gdLst>
                <a:gd name="T0" fmla="*/ 96 w 98"/>
                <a:gd name="T1" fmla="*/ 10 h 18"/>
                <a:gd name="T2" fmla="*/ 96 w 98"/>
                <a:gd name="T3" fmla="*/ 10 h 18"/>
                <a:gd name="T4" fmla="*/ 82 w 98"/>
                <a:gd name="T5" fmla="*/ 12 h 18"/>
                <a:gd name="T6" fmla="*/ 70 w 98"/>
                <a:gd name="T7" fmla="*/ 10 h 18"/>
                <a:gd name="T8" fmla="*/ 46 w 98"/>
                <a:gd name="T9" fmla="*/ 6 h 18"/>
                <a:gd name="T10" fmla="*/ 46 w 98"/>
                <a:gd name="T11" fmla="*/ 6 h 18"/>
                <a:gd name="T12" fmla="*/ 26 w 98"/>
                <a:gd name="T13" fmla="*/ 2 h 18"/>
                <a:gd name="T14" fmla="*/ 6 w 98"/>
                <a:gd name="T15" fmla="*/ 0 h 18"/>
                <a:gd name="T16" fmla="*/ 6 w 98"/>
                <a:gd name="T17" fmla="*/ 0 h 18"/>
                <a:gd name="T18" fmla="*/ 2 w 98"/>
                <a:gd name="T19" fmla="*/ 2 h 18"/>
                <a:gd name="T20" fmla="*/ 0 w 98"/>
                <a:gd name="T21" fmla="*/ 4 h 18"/>
                <a:gd name="T22" fmla="*/ 0 w 98"/>
                <a:gd name="T23" fmla="*/ 8 h 18"/>
                <a:gd name="T24" fmla="*/ 4 w 98"/>
                <a:gd name="T25" fmla="*/ 8 h 18"/>
                <a:gd name="T26" fmla="*/ 4 w 98"/>
                <a:gd name="T27" fmla="*/ 8 h 18"/>
                <a:gd name="T28" fmla="*/ 16 w 98"/>
                <a:gd name="T29" fmla="*/ 10 h 18"/>
                <a:gd name="T30" fmla="*/ 28 w 98"/>
                <a:gd name="T31" fmla="*/ 10 h 18"/>
                <a:gd name="T32" fmla="*/ 50 w 98"/>
                <a:gd name="T33" fmla="*/ 14 h 18"/>
                <a:gd name="T34" fmla="*/ 72 w 98"/>
                <a:gd name="T35" fmla="*/ 18 h 18"/>
                <a:gd name="T36" fmla="*/ 84 w 98"/>
                <a:gd name="T37" fmla="*/ 18 h 18"/>
                <a:gd name="T38" fmla="*/ 96 w 98"/>
                <a:gd name="T39" fmla="*/ 16 h 18"/>
                <a:gd name="T40" fmla="*/ 96 w 98"/>
                <a:gd name="T41" fmla="*/ 16 h 18"/>
                <a:gd name="T42" fmla="*/ 98 w 98"/>
                <a:gd name="T43" fmla="*/ 14 h 18"/>
                <a:gd name="T44" fmla="*/ 98 w 98"/>
                <a:gd name="T45" fmla="*/ 12 h 18"/>
                <a:gd name="T46" fmla="*/ 98 w 98"/>
                <a:gd name="T47" fmla="*/ 12 h 18"/>
                <a:gd name="T48" fmla="*/ 96 w 98"/>
                <a:gd name="T49" fmla="*/ 10 h 18"/>
                <a:gd name="T50" fmla="*/ 96 w 98"/>
                <a:gd name="T51" fmla="*/ 1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98" h="18">
                  <a:moveTo>
                    <a:pt x="96" y="10"/>
                  </a:moveTo>
                  <a:lnTo>
                    <a:pt x="96" y="10"/>
                  </a:lnTo>
                  <a:lnTo>
                    <a:pt x="82" y="12"/>
                  </a:lnTo>
                  <a:lnTo>
                    <a:pt x="70" y="10"/>
                  </a:lnTo>
                  <a:lnTo>
                    <a:pt x="46" y="6"/>
                  </a:lnTo>
                  <a:lnTo>
                    <a:pt x="46" y="6"/>
                  </a:lnTo>
                  <a:lnTo>
                    <a:pt x="26" y="2"/>
                  </a:lnTo>
                  <a:lnTo>
                    <a:pt x="6" y="0"/>
                  </a:lnTo>
                  <a:lnTo>
                    <a:pt x="6" y="0"/>
                  </a:lnTo>
                  <a:lnTo>
                    <a:pt x="2" y="2"/>
                  </a:lnTo>
                  <a:lnTo>
                    <a:pt x="0" y="4"/>
                  </a:lnTo>
                  <a:lnTo>
                    <a:pt x="0" y="8"/>
                  </a:lnTo>
                  <a:lnTo>
                    <a:pt x="4" y="8"/>
                  </a:lnTo>
                  <a:lnTo>
                    <a:pt x="4" y="8"/>
                  </a:lnTo>
                  <a:lnTo>
                    <a:pt x="16" y="10"/>
                  </a:lnTo>
                  <a:lnTo>
                    <a:pt x="28" y="10"/>
                  </a:lnTo>
                  <a:lnTo>
                    <a:pt x="50" y="14"/>
                  </a:lnTo>
                  <a:lnTo>
                    <a:pt x="72" y="18"/>
                  </a:lnTo>
                  <a:lnTo>
                    <a:pt x="84" y="18"/>
                  </a:lnTo>
                  <a:lnTo>
                    <a:pt x="96" y="16"/>
                  </a:lnTo>
                  <a:lnTo>
                    <a:pt x="96" y="16"/>
                  </a:lnTo>
                  <a:lnTo>
                    <a:pt x="98" y="14"/>
                  </a:lnTo>
                  <a:lnTo>
                    <a:pt x="98" y="12"/>
                  </a:lnTo>
                  <a:lnTo>
                    <a:pt x="98" y="12"/>
                  </a:lnTo>
                  <a:lnTo>
                    <a:pt x="96" y="10"/>
                  </a:lnTo>
                  <a:lnTo>
                    <a:pt x="96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60"/>
            <p:cNvSpPr>
              <a:spLocks/>
            </p:cNvSpPr>
            <p:nvPr/>
          </p:nvSpPr>
          <p:spPr bwMode="auto">
            <a:xfrm>
              <a:off x="3132" y="2458"/>
              <a:ext cx="82" cy="134"/>
            </a:xfrm>
            <a:custGeom>
              <a:avLst/>
              <a:gdLst>
                <a:gd name="T0" fmla="*/ 2 w 82"/>
                <a:gd name="T1" fmla="*/ 6 h 134"/>
                <a:gd name="T2" fmla="*/ 2 w 82"/>
                <a:gd name="T3" fmla="*/ 6 h 134"/>
                <a:gd name="T4" fmla="*/ 12 w 82"/>
                <a:gd name="T5" fmla="*/ 8 h 134"/>
                <a:gd name="T6" fmla="*/ 20 w 82"/>
                <a:gd name="T7" fmla="*/ 12 h 134"/>
                <a:gd name="T8" fmla="*/ 28 w 82"/>
                <a:gd name="T9" fmla="*/ 18 h 134"/>
                <a:gd name="T10" fmla="*/ 36 w 82"/>
                <a:gd name="T11" fmla="*/ 24 h 134"/>
                <a:gd name="T12" fmla="*/ 46 w 82"/>
                <a:gd name="T13" fmla="*/ 38 h 134"/>
                <a:gd name="T14" fmla="*/ 56 w 82"/>
                <a:gd name="T15" fmla="*/ 56 h 134"/>
                <a:gd name="T16" fmla="*/ 62 w 82"/>
                <a:gd name="T17" fmla="*/ 76 h 134"/>
                <a:gd name="T18" fmla="*/ 68 w 82"/>
                <a:gd name="T19" fmla="*/ 96 h 134"/>
                <a:gd name="T20" fmla="*/ 78 w 82"/>
                <a:gd name="T21" fmla="*/ 132 h 134"/>
                <a:gd name="T22" fmla="*/ 78 w 82"/>
                <a:gd name="T23" fmla="*/ 132 h 134"/>
                <a:gd name="T24" fmla="*/ 80 w 82"/>
                <a:gd name="T25" fmla="*/ 134 h 134"/>
                <a:gd name="T26" fmla="*/ 80 w 82"/>
                <a:gd name="T27" fmla="*/ 134 h 134"/>
                <a:gd name="T28" fmla="*/ 82 w 82"/>
                <a:gd name="T29" fmla="*/ 132 h 134"/>
                <a:gd name="T30" fmla="*/ 82 w 82"/>
                <a:gd name="T31" fmla="*/ 132 h 134"/>
                <a:gd name="T32" fmla="*/ 74 w 82"/>
                <a:gd name="T33" fmla="*/ 94 h 134"/>
                <a:gd name="T34" fmla="*/ 68 w 82"/>
                <a:gd name="T35" fmla="*/ 72 h 134"/>
                <a:gd name="T36" fmla="*/ 62 w 82"/>
                <a:gd name="T37" fmla="*/ 50 h 134"/>
                <a:gd name="T38" fmla="*/ 52 w 82"/>
                <a:gd name="T39" fmla="*/ 30 h 134"/>
                <a:gd name="T40" fmla="*/ 46 w 82"/>
                <a:gd name="T41" fmla="*/ 22 h 134"/>
                <a:gd name="T42" fmla="*/ 40 w 82"/>
                <a:gd name="T43" fmla="*/ 14 h 134"/>
                <a:gd name="T44" fmla="*/ 32 w 82"/>
                <a:gd name="T45" fmla="*/ 8 h 134"/>
                <a:gd name="T46" fmla="*/ 24 w 82"/>
                <a:gd name="T47" fmla="*/ 4 h 134"/>
                <a:gd name="T48" fmla="*/ 14 w 82"/>
                <a:gd name="T49" fmla="*/ 0 h 134"/>
                <a:gd name="T50" fmla="*/ 4 w 82"/>
                <a:gd name="T51" fmla="*/ 0 h 134"/>
                <a:gd name="T52" fmla="*/ 4 w 82"/>
                <a:gd name="T53" fmla="*/ 0 h 134"/>
                <a:gd name="T54" fmla="*/ 2 w 82"/>
                <a:gd name="T55" fmla="*/ 0 h 134"/>
                <a:gd name="T56" fmla="*/ 0 w 82"/>
                <a:gd name="T57" fmla="*/ 2 h 134"/>
                <a:gd name="T58" fmla="*/ 0 w 82"/>
                <a:gd name="T59" fmla="*/ 4 h 134"/>
                <a:gd name="T60" fmla="*/ 2 w 82"/>
                <a:gd name="T61" fmla="*/ 6 h 134"/>
                <a:gd name="T62" fmla="*/ 2 w 82"/>
                <a:gd name="T63" fmla="*/ 6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82" h="134">
                  <a:moveTo>
                    <a:pt x="2" y="6"/>
                  </a:moveTo>
                  <a:lnTo>
                    <a:pt x="2" y="6"/>
                  </a:lnTo>
                  <a:lnTo>
                    <a:pt x="12" y="8"/>
                  </a:lnTo>
                  <a:lnTo>
                    <a:pt x="20" y="12"/>
                  </a:lnTo>
                  <a:lnTo>
                    <a:pt x="28" y="18"/>
                  </a:lnTo>
                  <a:lnTo>
                    <a:pt x="36" y="24"/>
                  </a:lnTo>
                  <a:lnTo>
                    <a:pt x="46" y="38"/>
                  </a:lnTo>
                  <a:lnTo>
                    <a:pt x="56" y="56"/>
                  </a:lnTo>
                  <a:lnTo>
                    <a:pt x="62" y="76"/>
                  </a:lnTo>
                  <a:lnTo>
                    <a:pt x="68" y="96"/>
                  </a:lnTo>
                  <a:lnTo>
                    <a:pt x="78" y="132"/>
                  </a:lnTo>
                  <a:lnTo>
                    <a:pt x="78" y="132"/>
                  </a:lnTo>
                  <a:lnTo>
                    <a:pt x="80" y="134"/>
                  </a:lnTo>
                  <a:lnTo>
                    <a:pt x="80" y="134"/>
                  </a:lnTo>
                  <a:lnTo>
                    <a:pt x="82" y="132"/>
                  </a:lnTo>
                  <a:lnTo>
                    <a:pt x="82" y="132"/>
                  </a:lnTo>
                  <a:lnTo>
                    <a:pt x="74" y="94"/>
                  </a:lnTo>
                  <a:lnTo>
                    <a:pt x="68" y="72"/>
                  </a:lnTo>
                  <a:lnTo>
                    <a:pt x="62" y="50"/>
                  </a:lnTo>
                  <a:lnTo>
                    <a:pt x="52" y="30"/>
                  </a:lnTo>
                  <a:lnTo>
                    <a:pt x="46" y="22"/>
                  </a:lnTo>
                  <a:lnTo>
                    <a:pt x="40" y="14"/>
                  </a:lnTo>
                  <a:lnTo>
                    <a:pt x="32" y="8"/>
                  </a:lnTo>
                  <a:lnTo>
                    <a:pt x="24" y="4"/>
                  </a:lnTo>
                  <a:lnTo>
                    <a:pt x="1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4"/>
                  </a:lnTo>
                  <a:lnTo>
                    <a:pt x="2" y="6"/>
                  </a:lnTo>
                  <a:lnTo>
                    <a:pt x="2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61"/>
            <p:cNvSpPr>
              <a:spLocks/>
            </p:cNvSpPr>
            <p:nvPr/>
          </p:nvSpPr>
          <p:spPr bwMode="auto">
            <a:xfrm>
              <a:off x="3102" y="2590"/>
              <a:ext cx="102" cy="58"/>
            </a:xfrm>
            <a:custGeom>
              <a:avLst/>
              <a:gdLst>
                <a:gd name="T0" fmla="*/ 96 w 102"/>
                <a:gd name="T1" fmla="*/ 2 h 58"/>
                <a:gd name="T2" fmla="*/ 96 w 102"/>
                <a:gd name="T3" fmla="*/ 2 h 58"/>
                <a:gd name="T4" fmla="*/ 92 w 102"/>
                <a:gd name="T5" fmla="*/ 10 h 58"/>
                <a:gd name="T6" fmla="*/ 86 w 102"/>
                <a:gd name="T7" fmla="*/ 16 h 58"/>
                <a:gd name="T8" fmla="*/ 80 w 102"/>
                <a:gd name="T9" fmla="*/ 20 h 58"/>
                <a:gd name="T10" fmla="*/ 72 w 102"/>
                <a:gd name="T11" fmla="*/ 22 h 58"/>
                <a:gd name="T12" fmla="*/ 58 w 102"/>
                <a:gd name="T13" fmla="*/ 26 h 58"/>
                <a:gd name="T14" fmla="*/ 42 w 102"/>
                <a:gd name="T15" fmla="*/ 30 h 58"/>
                <a:gd name="T16" fmla="*/ 42 w 102"/>
                <a:gd name="T17" fmla="*/ 30 h 58"/>
                <a:gd name="T18" fmla="*/ 30 w 102"/>
                <a:gd name="T19" fmla="*/ 32 h 58"/>
                <a:gd name="T20" fmla="*/ 20 w 102"/>
                <a:gd name="T21" fmla="*/ 38 h 58"/>
                <a:gd name="T22" fmla="*/ 10 w 102"/>
                <a:gd name="T23" fmla="*/ 44 h 58"/>
                <a:gd name="T24" fmla="*/ 2 w 102"/>
                <a:gd name="T25" fmla="*/ 52 h 58"/>
                <a:gd name="T26" fmla="*/ 2 w 102"/>
                <a:gd name="T27" fmla="*/ 52 h 58"/>
                <a:gd name="T28" fmla="*/ 0 w 102"/>
                <a:gd name="T29" fmla="*/ 56 h 58"/>
                <a:gd name="T30" fmla="*/ 2 w 102"/>
                <a:gd name="T31" fmla="*/ 58 h 58"/>
                <a:gd name="T32" fmla="*/ 4 w 102"/>
                <a:gd name="T33" fmla="*/ 58 h 58"/>
                <a:gd name="T34" fmla="*/ 6 w 102"/>
                <a:gd name="T35" fmla="*/ 58 h 58"/>
                <a:gd name="T36" fmla="*/ 6 w 102"/>
                <a:gd name="T37" fmla="*/ 58 h 58"/>
                <a:gd name="T38" fmla="*/ 18 w 102"/>
                <a:gd name="T39" fmla="*/ 48 h 58"/>
                <a:gd name="T40" fmla="*/ 28 w 102"/>
                <a:gd name="T41" fmla="*/ 40 h 58"/>
                <a:gd name="T42" fmla="*/ 28 w 102"/>
                <a:gd name="T43" fmla="*/ 40 h 58"/>
                <a:gd name="T44" fmla="*/ 38 w 102"/>
                <a:gd name="T45" fmla="*/ 36 h 58"/>
                <a:gd name="T46" fmla="*/ 46 w 102"/>
                <a:gd name="T47" fmla="*/ 34 h 58"/>
                <a:gd name="T48" fmla="*/ 66 w 102"/>
                <a:gd name="T49" fmla="*/ 32 h 58"/>
                <a:gd name="T50" fmla="*/ 66 w 102"/>
                <a:gd name="T51" fmla="*/ 32 h 58"/>
                <a:gd name="T52" fmla="*/ 78 w 102"/>
                <a:gd name="T53" fmla="*/ 28 h 58"/>
                <a:gd name="T54" fmla="*/ 88 w 102"/>
                <a:gd name="T55" fmla="*/ 22 h 58"/>
                <a:gd name="T56" fmla="*/ 96 w 102"/>
                <a:gd name="T57" fmla="*/ 14 h 58"/>
                <a:gd name="T58" fmla="*/ 102 w 102"/>
                <a:gd name="T59" fmla="*/ 2 h 58"/>
                <a:gd name="T60" fmla="*/ 102 w 102"/>
                <a:gd name="T61" fmla="*/ 2 h 58"/>
                <a:gd name="T62" fmla="*/ 102 w 102"/>
                <a:gd name="T63" fmla="*/ 2 h 58"/>
                <a:gd name="T64" fmla="*/ 100 w 102"/>
                <a:gd name="T65" fmla="*/ 0 h 58"/>
                <a:gd name="T66" fmla="*/ 98 w 102"/>
                <a:gd name="T67" fmla="*/ 0 h 58"/>
                <a:gd name="T68" fmla="*/ 96 w 102"/>
                <a:gd name="T69" fmla="*/ 2 h 58"/>
                <a:gd name="T70" fmla="*/ 96 w 102"/>
                <a:gd name="T71" fmla="*/ 2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2" h="58">
                  <a:moveTo>
                    <a:pt x="96" y="2"/>
                  </a:moveTo>
                  <a:lnTo>
                    <a:pt x="96" y="2"/>
                  </a:lnTo>
                  <a:lnTo>
                    <a:pt x="92" y="10"/>
                  </a:lnTo>
                  <a:lnTo>
                    <a:pt x="86" y="16"/>
                  </a:lnTo>
                  <a:lnTo>
                    <a:pt x="80" y="20"/>
                  </a:lnTo>
                  <a:lnTo>
                    <a:pt x="72" y="22"/>
                  </a:lnTo>
                  <a:lnTo>
                    <a:pt x="58" y="26"/>
                  </a:lnTo>
                  <a:lnTo>
                    <a:pt x="42" y="30"/>
                  </a:lnTo>
                  <a:lnTo>
                    <a:pt x="42" y="30"/>
                  </a:lnTo>
                  <a:lnTo>
                    <a:pt x="30" y="32"/>
                  </a:lnTo>
                  <a:lnTo>
                    <a:pt x="20" y="38"/>
                  </a:lnTo>
                  <a:lnTo>
                    <a:pt x="10" y="44"/>
                  </a:lnTo>
                  <a:lnTo>
                    <a:pt x="2" y="52"/>
                  </a:lnTo>
                  <a:lnTo>
                    <a:pt x="2" y="52"/>
                  </a:lnTo>
                  <a:lnTo>
                    <a:pt x="0" y="56"/>
                  </a:lnTo>
                  <a:lnTo>
                    <a:pt x="2" y="58"/>
                  </a:lnTo>
                  <a:lnTo>
                    <a:pt x="4" y="58"/>
                  </a:lnTo>
                  <a:lnTo>
                    <a:pt x="6" y="58"/>
                  </a:lnTo>
                  <a:lnTo>
                    <a:pt x="6" y="58"/>
                  </a:lnTo>
                  <a:lnTo>
                    <a:pt x="18" y="48"/>
                  </a:lnTo>
                  <a:lnTo>
                    <a:pt x="28" y="40"/>
                  </a:lnTo>
                  <a:lnTo>
                    <a:pt x="28" y="40"/>
                  </a:lnTo>
                  <a:lnTo>
                    <a:pt x="38" y="36"/>
                  </a:lnTo>
                  <a:lnTo>
                    <a:pt x="46" y="34"/>
                  </a:lnTo>
                  <a:lnTo>
                    <a:pt x="66" y="32"/>
                  </a:lnTo>
                  <a:lnTo>
                    <a:pt x="66" y="32"/>
                  </a:lnTo>
                  <a:lnTo>
                    <a:pt x="78" y="28"/>
                  </a:lnTo>
                  <a:lnTo>
                    <a:pt x="88" y="22"/>
                  </a:lnTo>
                  <a:lnTo>
                    <a:pt x="96" y="14"/>
                  </a:lnTo>
                  <a:lnTo>
                    <a:pt x="102" y="2"/>
                  </a:lnTo>
                  <a:lnTo>
                    <a:pt x="102" y="2"/>
                  </a:lnTo>
                  <a:lnTo>
                    <a:pt x="102" y="2"/>
                  </a:lnTo>
                  <a:lnTo>
                    <a:pt x="100" y="0"/>
                  </a:lnTo>
                  <a:lnTo>
                    <a:pt x="98" y="0"/>
                  </a:lnTo>
                  <a:lnTo>
                    <a:pt x="96" y="2"/>
                  </a:lnTo>
                  <a:lnTo>
                    <a:pt x="96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62"/>
            <p:cNvSpPr>
              <a:spLocks/>
            </p:cNvSpPr>
            <p:nvPr/>
          </p:nvSpPr>
          <p:spPr bwMode="auto">
            <a:xfrm>
              <a:off x="3128" y="2598"/>
              <a:ext cx="76" cy="64"/>
            </a:xfrm>
            <a:custGeom>
              <a:avLst/>
              <a:gdLst>
                <a:gd name="T0" fmla="*/ 70 w 76"/>
                <a:gd name="T1" fmla="*/ 0 h 64"/>
                <a:gd name="T2" fmla="*/ 70 w 76"/>
                <a:gd name="T3" fmla="*/ 0 h 64"/>
                <a:gd name="T4" fmla="*/ 58 w 76"/>
                <a:gd name="T5" fmla="*/ 12 h 64"/>
                <a:gd name="T6" fmla="*/ 46 w 76"/>
                <a:gd name="T7" fmla="*/ 22 h 64"/>
                <a:gd name="T8" fmla="*/ 46 w 76"/>
                <a:gd name="T9" fmla="*/ 22 h 64"/>
                <a:gd name="T10" fmla="*/ 18 w 76"/>
                <a:gd name="T11" fmla="*/ 38 h 64"/>
                <a:gd name="T12" fmla="*/ 18 w 76"/>
                <a:gd name="T13" fmla="*/ 38 h 64"/>
                <a:gd name="T14" fmla="*/ 8 w 76"/>
                <a:gd name="T15" fmla="*/ 44 h 64"/>
                <a:gd name="T16" fmla="*/ 2 w 76"/>
                <a:gd name="T17" fmla="*/ 50 h 64"/>
                <a:gd name="T18" fmla="*/ 0 w 76"/>
                <a:gd name="T19" fmla="*/ 54 h 64"/>
                <a:gd name="T20" fmla="*/ 2 w 76"/>
                <a:gd name="T21" fmla="*/ 58 h 64"/>
                <a:gd name="T22" fmla="*/ 4 w 76"/>
                <a:gd name="T23" fmla="*/ 60 h 64"/>
                <a:gd name="T24" fmla="*/ 8 w 76"/>
                <a:gd name="T25" fmla="*/ 64 h 64"/>
                <a:gd name="T26" fmla="*/ 8 w 76"/>
                <a:gd name="T27" fmla="*/ 64 h 64"/>
                <a:gd name="T28" fmla="*/ 10 w 76"/>
                <a:gd name="T29" fmla="*/ 64 h 64"/>
                <a:gd name="T30" fmla="*/ 14 w 76"/>
                <a:gd name="T31" fmla="*/ 64 h 64"/>
                <a:gd name="T32" fmla="*/ 14 w 76"/>
                <a:gd name="T33" fmla="*/ 60 h 64"/>
                <a:gd name="T34" fmla="*/ 14 w 76"/>
                <a:gd name="T35" fmla="*/ 58 h 64"/>
                <a:gd name="T36" fmla="*/ 14 w 76"/>
                <a:gd name="T37" fmla="*/ 58 h 64"/>
                <a:gd name="T38" fmla="*/ 14 w 76"/>
                <a:gd name="T39" fmla="*/ 54 h 64"/>
                <a:gd name="T40" fmla="*/ 16 w 76"/>
                <a:gd name="T41" fmla="*/ 50 h 64"/>
                <a:gd name="T42" fmla="*/ 24 w 76"/>
                <a:gd name="T43" fmla="*/ 44 h 64"/>
                <a:gd name="T44" fmla="*/ 44 w 76"/>
                <a:gd name="T45" fmla="*/ 34 h 64"/>
                <a:gd name="T46" fmla="*/ 44 w 76"/>
                <a:gd name="T47" fmla="*/ 34 h 64"/>
                <a:gd name="T48" fmla="*/ 60 w 76"/>
                <a:gd name="T49" fmla="*/ 20 h 64"/>
                <a:gd name="T50" fmla="*/ 74 w 76"/>
                <a:gd name="T51" fmla="*/ 4 h 64"/>
                <a:gd name="T52" fmla="*/ 74 w 76"/>
                <a:gd name="T53" fmla="*/ 4 h 64"/>
                <a:gd name="T54" fmla="*/ 76 w 76"/>
                <a:gd name="T55" fmla="*/ 2 h 64"/>
                <a:gd name="T56" fmla="*/ 76 w 76"/>
                <a:gd name="T57" fmla="*/ 0 h 64"/>
                <a:gd name="T58" fmla="*/ 74 w 76"/>
                <a:gd name="T59" fmla="*/ 0 h 64"/>
                <a:gd name="T60" fmla="*/ 70 w 76"/>
                <a:gd name="T61" fmla="*/ 0 h 64"/>
                <a:gd name="T62" fmla="*/ 70 w 76"/>
                <a:gd name="T63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76" h="64">
                  <a:moveTo>
                    <a:pt x="70" y="0"/>
                  </a:moveTo>
                  <a:lnTo>
                    <a:pt x="70" y="0"/>
                  </a:lnTo>
                  <a:lnTo>
                    <a:pt x="58" y="12"/>
                  </a:lnTo>
                  <a:lnTo>
                    <a:pt x="46" y="22"/>
                  </a:lnTo>
                  <a:lnTo>
                    <a:pt x="46" y="22"/>
                  </a:lnTo>
                  <a:lnTo>
                    <a:pt x="18" y="38"/>
                  </a:lnTo>
                  <a:lnTo>
                    <a:pt x="18" y="38"/>
                  </a:lnTo>
                  <a:lnTo>
                    <a:pt x="8" y="44"/>
                  </a:lnTo>
                  <a:lnTo>
                    <a:pt x="2" y="50"/>
                  </a:lnTo>
                  <a:lnTo>
                    <a:pt x="0" y="54"/>
                  </a:lnTo>
                  <a:lnTo>
                    <a:pt x="2" y="58"/>
                  </a:lnTo>
                  <a:lnTo>
                    <a:pt x="4" y="60"/>
                  </a:lnTo>
                  <a:lnTo>
                    <a:pt x="8" y="64"/>
                  </a:lnTo>
                  <a:lnTo>
                    <a:pt x="8" y="64"/>
                  </a:lnTo>
                  <a:lnTo>
                    <a:pt x="10" y="64"/>
                  </a:lnTo>
                  <a:lnTo>
                    <a:pt x="14" y="64"/>
                  </a:lnTo>
                  <a:lnTo>
                    <a:pt x="14" y="60"/>
                  </a:lnTo>
                  <a:lnTo>
                    <a:pt x="14" y="58"/>
                  </a:lnTo>
                  <a:lnTo>
                    <a:pt x="14" y="58"/>
                  </a:lnTo>
                  <a:lnTo>
                    <a:pt x="14" y="54"/>
                  </a:lnTo>
                  <a:lnTo>
                    <a:pt x="16" y="50"/>
                  </a:lnTo>
                  <a:lnTo>
                    <a:pt x="24" y="44"/>
                  </a:lnTo>
                  <a:lnTo>
                    <a:pt x="44" y="34"/>
                  </a:lnTo>
                  <a:lnTo>
                    <a:pt x="44" y="34"/>
                  </a:lnTo>
                  <a:lnTo>
                    <a:pt x="60" y="20"/>
                  </a:lnTo>
                  <a:lnTo>
                    <a:pt x="74" y="4"/>
                  </a:lnTo>
                  <a:lnTo>
                    <a:pt x="74" y="4"/>
                  </a:lnTo>
                  <a:lnTo>
                    <a:pt x="76" y="2"/>
                  </a:lnTo>
                  <a:lnTo>
                    <a:pt x="76" y="0"/>
                  </a:lnTo>
                  <a:lnTo>
                    <a:pt x="74" y="0"/>
                  </a:lnTo>
                  <a:lnTo>
                    <a:pt x="70" y="0"/>
                  </a:lnTo>
                  <a:lnTo>
                    <a:pt x="7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63"/>
            <p:cNvSpPr>
              <a:spLocks/>
            </p:cNvSpPr>
            <p:nvPr/>
          </p:nvSpPr>
          <p:spPr bwMode="auto">
            <a:xfrm>
              <a:off x="3168" y="2592"/>
              <a:ext cx="46" cy="80"/>
            </a:xfrm>
            <a:custGeom>
              <a:avLst/>
              <a:gdLst>
                <a:gd name="T0" fmla="*/ 38 w 46"/>
                <a:gd name="T1" fmla="*/ 2 h 80"/>
                <a:gd name="T2" fmla="*/ 38 w 46"/>
                <a:gd name="T3" fmla="*/ 2 h 80"/>
                <a:gd name="T4" fmla="*/ 26 w 46"/>
                <a:gd name="T5" fmla="*/ 24 h 80"/>
                <a:gd name="T6" fmla="*/ 12 w 46"/>
                <a:gd name="T7" fmla="*/ 44 h 80"/>
                <a:gd name="T8" fmla="*/ 12 w 46"/>
                <a:gd name="T9" fmla="*/ 44 h 80"/>
                <a:gd name="T10" fmla="*/ 8 w 46"/>
                <a:gd name="T11" fmla="*/ 52 h 80"/>
                <a:gd name="T12" fmla="*/ 4 w 46"/>
                <a:gd name="T13" fmla="*/ 60 h 80"/>
                <a:gd name="T14" fmla="*/ 2 w 46"/>
                <a:gd name="T15" fmla="*/ 68 h 80"/>
                <a:gd name="T16" fmla="*/ 0 w 46"/>
                <a:gd name="T17" fmla="*/ 78 h 80"/>
                <a:gd name="T18" fmla="*/ 0 w 46"/>
                <a:gd name="T19" fmla="*/ 78 h 80"/>
                <a:gd name="T20" fmla="*/ 2 w 46"/>
                <a:gd name="T21" fmla="*/ 80 h 80"/>
                <a:gd name="T22" fmla="*/ 4 w 46"/>
                <a:gd name="T23" fmla="*/ 80 h 80"/>
                <a:gd name="T24" fmla="*/ 6 w 46"/>
                <a:gd name="T25" fmla="*/ 80 h 80"/>
                <a:gd name="T26" fmla="*/ 8 w 46"/>
                <a:gd name="T27" fmla="*/ 78 h 80"/>
                <a:gd name="T28" fmla="*/ 8 w 46"/>
                <a:gd name="T29" fmla="*/ 78 h 80"/>
                <a:gd name="T30" fmla="*/ 10 w 46"/>
                <a:gd name="T31" fmla="*/ 66 h 80"/>
                <a:gd name="T32" fmla="*/ 14 w 46"/>
                <a:gd name="T33" fmla="*/ 58 h 80"/>
                <a:gd name="T34" fmla="*/ 24 w 46"/>
                <a:gd name="T35" fmla="*/ 40 h 80"/>
                <a:gd name="T36" fmla="*/ 24 w 46"/>
                <a:gd name="T37" fmla="*/ 40 h 80"/>
                <a:gd name="T38" fmla="*/ 36 w 46"/>
                <a:gd name="T39" fmla="*/ 22 h 80"/>
                <a:gd name="T40" fmla="*/ 44 w 46"/>
                <a:gd name="T41" fmla="*/ 4 h 80"/>
                <a:gd name="T42" fmla="*/ 44 w 46"/>
                <a:gd name="T43" fmla="*/ 4 h 80"/>
                <a:gd name="T44" fmla="*/ 46 w 46"/>
                <a:gd name="T45" fmla="*/ 2 h 80"/>
                <a:gd name="T46" fmla="*/ 44 w 46"/>
                <a:gd name="T47" fmla="*/ 0 h 80"/>
                <a:gd name="T48" fmla="*/ 40 w 46"/>
                <a:gd name="T49" fmla="*/ 0 h 80"/>
                <a:gd name="T50" fmla="*/ 38 w 46"/>
                <a:gd name="T51" fmla="*/ 2 h 80"/>
                <a:gd name="T52" fmla="*/ 38 w 46"/>
                <a:gd name="T53" fmla="*/ 2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46" h="80">
                  <a:moveTo>
                    <a:pt x="38" y="2"/>
                  </a:moveTo>
                  <a:lnTo>
                    <a:pt x="38" y="2"/>
                  </a:lnTo>
                  <a:lnTo>
                    <a:pt x="26" y="24"/>
                  </a:lnTo>
                  <a:lnTo>
                    <a:pt x="12" y="44"/>
                  </a:lnTo>
                  <a:lnTo>
                    <a:pt x="12" y="44"/>
                  </a:lnTo>
                  <a:lnTo>
                    <a:pt x="8" y="52"/>
                  </a:lnTo>
                  <a:lnTo>
                    <a:pt x="4" y="60"/>
                  </a:lnTo>
                  <a:lnTo>
                    <a:pt x="2" y="68"/>
                  </a:lnTo>
                  <a:lnTo>
                    <a:pt x="0" y="78"/>
                  </a:lnTo>
                  <a:lnTo>
                    <a:pt x="0" y="78"/>
                  </a:lnTo>
                  <a:lnTo>
                    <a:pt x="2" y="80"/>
                  </a:lnTo>
                  <a:lnTo>
                    <a:pt x="4" y="80"/>
                  </a:lnTo>
                  <a:lnTo>
                    <a:pt x="6" y="80"/>
                  </a:lnTo>
                  <a:lnTo>
                    <a:pt x="8" y="78"/>
                  </a:lnTo>
                  <a:lnTo>
                    <a:pt x="8" y="78"/>
                  </a:lnTo>
                  <a:lnTo>
                    <a:pt x="10" y="66"/>
                  </a:lnTo>
                  <a:lnTo>
                    <a:pt x="14" y="58"/>
                  </a:lnTo>
                  <a:lnTo>
                    <a:pt x="24" y="40"/>
                  </a:lnTo>
                  <a:lnTo>
                    <a:pt x="24" y="40"/>
                  </a:lnTo>
                  <a:lnTo>
                    <a:pt x="36" y="22"/>
                  </a:lnTo>
                  <a:lnTo>
                    <a:pt x="44" y="4"/>
                  </a:lnTo>
                  <a:lnTo>
                    <a:pt x="44" y="4"/>
                  </a:lnTo>
                  <a:lnTo>
                    <a:pt x="46" y="2"/>
                  </a:lnTo>
                  <a:lnTo>
                    <a:pt x="44" y="0"/>
                  </a:lnTo>
                  <a:lnTo>
                    <a:pt x="40" y="0"/>
                  </a:lnTo>
                  <a:lnTo>
                    <a:pt x="38" y="2"/>
                  </a:lnTo>
                  <a:lnTo>
                    <a:pt x="38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64"/>
            <p:cNvSpPr>
              <a:spLocks/>
            </p:cNvSpPr>
            <p:nvPr/>
          </p:nvSpPr>
          <p:spPr bwMode="auto">
            <a:xfrm>
              <a:off x="3204" y="2586"/>
              <a:ext cx="54" cy="18"/>
            </a:xfrm>
            <a:custGeom>
              <a:avLst/>
              <a:gdLst>
                <a:gd name="T0" fmla="*/ 2 w 54"/>
                <a:gd name="T1" fmla="*/ 10 h 18"/>
                <a:gd name="T2" fmla="*/ 2 w 54"/>
                <a:gd name="T3" fmla="*/ 10 h 18"/>
                <a:gd name="T4" fmla="*/ 24 w 54"/>
                <a:gd name="T5" fmla="*/ 14 h 18"/>
                <a:gd name="T6" fmla="*/ 24 w 54"/>
                <a:gd name="T7" fmla="*/ 14 h 18"/>
                <a:gd name="T8" fmla="*/ 44 w 54"/>
                <a:gd name="T9" fmla="*/ 18 h 18"/>
                <a:gd name="T10" fmla="*/ 44 w 54"/>
                <a:gd name="T11" fmla="*/ 18 h 18"/>
                <a:gd name="T12" fmla="*/ 38 w 54"/>
                <a:gd name="T13" fmla="*/ 14 h 18"/>
                <a:gd name="T14" fmla="*/ 38 w 54"/>
                <a:gd name="T15" fmla="*/ 14 h 18"/>
                <a:gd name="T16" fmla="*/ 38 w 54"/>
                <a:gd name="T17" fmla="*/ 16 h 18"/>
                <a:gd name="T18" fmla="*/ 38 w 54"/>
                <a:gd name="T19" fmla="*/ 16 h 18"/>
                <a:gd name="T20" fmla="*/ 42 w 54"/>
                <a:gd name="T21" fmla="*/ 18 h 18"/>
                <a:gd name="T22" fmla="*/ 46 w 54"/>
                <a:gd name="T23" fmla="*/ 18 h 18"/>
                <a:gd name="T24" fmla="*/ 50 w 54"/>
                <a:gd name="T25" fmla="*/ 16 h 18"/>
                <a:gd name="T26" fmla="*/ 52 w 54"/>
                <a:gd name="T27" fmla="*/ 14 h 18"/>
                <a:gd name="T28" fmla="*/ 52 w 54"/>
                <a:gd name="T29" fmla="*/ 14 h 18"/>
                <a:gd name="T30" fmla="*/ 52 w 54"/>
                <a:gd name="T31" fmla="*/ 12 h 18"/>
                <a:gd name="T32" fmla="*/ 52 w 54"/>
                <a:gd name="T33" fmla="*/ 12 h 18"/>
                <a:gd name="T34" fmla="*/ 54 w 54"/>
                <a:gd name="T35" fmla="*/ 8 h 18"/>
                <a:gd name="T36" fmla="*/ 52 w 54"/>
                <a:gd name="T37" fmla="*/ 4 h 18"/>
                <a:gd name="T38" fmla="*/ 50 w 54"/>
                <a:gd name="T39" fmla="*/ 2 h 18"/>
                <a:gd name="T40" fmla="*/ 44 w 54"/>
                <a:gd name="T41" fmla="*/ 0 h 18"/>
                <a:gd name="T42" fmla="*/ 44 w 54"/>
                <a:gd name="T43" fmla="*/ 0 h 18"/>
                <a:gd name="T44" fmla="*/ 2 w 54"/>
                <a:gd name="T45" fmla="*/ 8 h 18"/>
                <a:gd name="T46" fmla="*/ 2 w 54"/>
                <a:gd name="T47" fmla="*/ 8 h 18"/>
                <a:gd name="T48" fmla="*/ 0 w 54"/>
                <a:gd name="T49" fmla="*/ 10 h 18"/>
                <a:gd name="T50" fmla="*/ 2 w 54"/>
                <a:gd name="T51" fmla="*/ 10 h 18"/>
                <a:gd name="T52" fmla="*/ 2 w 54"/>
                <a:gd name="T53" fmla="*/ 1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54" h="18">
                  <a:moveTo>
                    <a:pt x="2" y="10"/>
                  </a:moveTo>
                  <a:lnTo>
                    <a:pt x="2" y="10"/>
                  </a:lnTo>
                  <a:lnTo>
                    <a:pt x="24" y="14"/>
                  </a:lnTo>
                  <a:lnTo>
                    <a:pt x="24" y="14"/>
                  </a:lnTo>
                  <a:lnTo>
                    <a:pt x="44" y="18"/>
                  </a:lnTo>
                  <a:lnTo>
                    <a:pt x="44" y="18"/>
                  </a:lnTo>
                  <a:lnTo>
                    <a:pt x="38" y="14"/>
                  </a:lnTo>
                  <a:lnTo>
                    <a:pt x="38" y="14"/>
                  </a:lnTo>
                  <a:lnTo>
                    <a:pt x="38" y="16"/>
                  </a:lnTo>
                  <a:lnTo>
                    <a:pt x="38" y="16"/>
                  </a:lnTo>
                  <a:lnTo>
                    <a:pt x="42" y="18"/>
                  </a:lnTo>
                  <a:lnTo>
                    <a:pt x="46" y="18"/>
                  </a:lnTo>
                  <a:lnTo>
                    <a:pt x="50" y="16"/>
                  </a:lnTo>
                  <a:lnTo>
                    <a:pt x="52" y="14"/>
                  </a:lnTo>
                  <a:lnTo>
                    <a:pt x="52" y="14"/>
                  </a:lnTo>
                  <a:lnTo>
                    <a:pt x="52" y="12"/>
                  </a:lnTo>
                  <a:lnTo>
                    <a:pt x="52" y="12"/>
                  </a:lnTo>
                  <a:lnTo>
                    <a:pt x="54" y="8"/>
                  </a:lnTo>
                  <a:lnTo>
                    <a:pt x="52" y="4"/>
                  </a:lnTo>
                  <a:lnTo>
                    <a:pt x="50" y="2"/>
                  </a:lnTo>
                  <a:lnTo>
                    <a:pt x="44" y="0"/>
                  </a:lnTo>
                  <a:lnTo>
                    <a:pt x="44" y="0"/>
                  </a:lnTo>
                  <a:lnTo>
                    <a:pt x="2" y="8"/>
                  </a:lnTo>
                  <a:lnTo>
                    <a:pt x="2" y="8"/>
                  </a:lnTo>
                  <a:lnTo>
                    <a:pt x="0" y="10"/>
                  </a:lnTo>
                  <a:lnTo>
                    <a:pt x="2" y="10"/>
                  </a:lnTo>
                  <a:lnTo>
                    <a:pt x="2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65"/>
            <p:cNvSpPr>
              <a:spLocks/>
            </p:cNvSpPr>
            <p:nvPr/>
          </p:nvSpPr>
          <p:spPr bwMode="auto">
            <a:xfrm>
              <a:off x="3204" y="2554"/>
              <a:ext cx="14" cy="18"/>
            </a:xfrm>
            <a:custGeom>
              <a:avLst/>
              <a:gdLst>
                <a:gd name="T0" fmla="*/ 6 w 14"/>
                <a:gd name="T1" fmla="*/ 16 h 18"/>
                <a:gd name="T2" fmla="*/ 6 w 14"/>
                <a:gd name="T3" fmla="*/ 16 h 18"/>
                <a:gd name="T4" fmla="*/ 10 w 14"/>
                <a:gd name="T5" fmla="*/ 10 h 18"/>
                <a:gd name="T6" fmla="*/ 14 w 14"/>
                <a:gd name="T7" fmla="*/ 4 h 18"/>
                <a:gd name="T8" fmla="*/ 14 w 14"/>
                <a:gd name="T9" fmla="*/ 4 h 18"/>
                <a:gd name="T10" fmla="*/ 14 w 14"/>
                <a:gd name="T11" fmla="*/ 2 h 18"/>
                <a:gd name="T12" fmla="*/ 12 w 14"/>
                <a:gd name="T13" fmla="*/ 0 h 18"/>
                <a:gd name="T14" fmla="*/ 10 w 14"/>
                <a:gd name="T15" fmla="*/ 2 h 18"/>
                <a:gd name="T16" fmla="*/ 10 w 14"/>
                <a:gd name="T17" fmla="*/ 2 h 18"/>
                <a:gd name="T18" fmla="*/ 0 w 14"/>
                <a:gd name="T19" fmla="*/ 16 h 18"/>
                <a:gd name="T20" fmla="*/ 0 w 14"/>
                <a:gd name="T21" fmla="*/ 16 h 18"/>
                <a:gd name="T22" fmla="*/ 0 w 14"/>
                <a:gd name="T23" fmla="*/ 18 h 18"/>
                <a:gd name="T24" fmla="*/ 2 w 14"/>
                <a:gd name="T25" fmla="*/ 18 h 18"/>
                <a:gd name="T26" fmla="*/ 4 w 14"/>
                <a:gd name="T27" fmla="*/ 18 h 18"/>
                <a:gd name="T28" fmla="*/ 6 w 14"/>
                <a:gd name="T29" fmla="*/ 16 h 18"/>
                <a:gd name="T30" fmla="*/ 6 w 14"/>
                <a:gd name="T31" fmla="*/ 16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4" h="18">
                  <a:moveTo>
                    <a:pt x="6" y="16"/>
                  </a:moveTo>
                  <a:lnTo>
                    <a:pt x="6" y="16"/>
                  </a:lnTo>
                  <a:lnTo>
                    <a:pt x="10" y="10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2"/>
                  </a:lnTo>
                  <a:lnTo>
                    <a:pt x="12" y="0"/>
                  </a:lnTo>
                  <a:lnTo>
                    <a:pt x="10" y="2"/>
                  </a:lnTo>
                  <a:lnTo>
                    <a:pt x="10" y="2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8"/>
                  </a:lnTo>
                  <a:lnTo>
                    <a:pt x="2" y="18"/>
                  </a:lnTo>
                  <a:lnTo>
                    <a:pt x="4" y="18"/>
                  </a:lnTo>
                  <a:lnTo>
                    <a:pt x="6" y="16"/>
                  </a:lnTo>
                  <a:lnTo>
                    <a:pt x="6" y="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66"/>
            <p:cNvSpPr>
              <a:spLocks/>
            </p:cNvSpPr>
            <p:nvPr/>
          </p:nvSpPr>
          <p:spPr bwMode="auto">
            <a:xfrm>
              <a:off x="2928" y="2526"/>
              <a:ext cx="28" cy="24"/>
            </a:xfrm>
            <a:custGeom>
              <a:avLst/>
              <a:gdLst>
                <a:gd name="T0" fmla="*/ 8 w 28"/>
                <a:gd name="T1" fmla="*/ 22 h 24"/>
                <a:gd name="T2" fmla="*/ 8 w 28"/>
                <a:gd name="T3" fmla="*/ 22 h 24"/>
                <a:gd name="T4" fmla="*/ 14 w 28"/>
                <a:gd name="T5" fmla="*/ 16 h 24"/>
                <a:gd name="T6" fmla="*/ 18 w 28"/>
                <a:gd name="T7" fmla="*/ 12 h 24"/>
                <a:gd name="T8" fmla="*/ 24 w 28"/>
                <a:gd name="T9" fmla="*/ 10 h 24"/>
                <a:gd name="T10" fmla="*/ 24 w 28"/>
                <a:gd name="T11" fmla="*/ 10 h 24"/>
                <a:gd name="T12" fmla="*/ 26 w 28"/>
                <a:gd name="T13" fmla="*/ 8 h 24"/>
                <a:gd name="T14" fmla="*/ 28 w 28"/>
                <a:gd name="T15" fmla="*/ 6 h 24"/>
                <a:gd name="T16" fmla="*/ 26 w 28"/>
                <a:gd name="T17" fmla="*/ 2 h 24"/>
                <a:gd name="T18" fmla="*/ 24 w 28"/>
                <a:gd name="T19" fmla="*/ 0 h 24"/>
                <a:gd name="T20" fmla="*/ 24 w 28"/>
                <a:gd name="T21" fmla="*/ 0 h 24"/>
                <a:gd name="T22" fmla="*/ 20 w 28"/>
                <a:gd name="T23" fmla="*/ 0 h 24"/>
                <a:gd name="T24" fmla="*/ 16 w 28"/>
                <a:gd name="T25" fmla="*/ 0 h 24"/>
                <a:gd name="T26" fmla="*/ 10 w 28"/>
                <a:gd name="T27" fmla="*/ 6 h 24"/>
                <a:gd name="T28" fmla="*/ 2 w 28"/>
                <a:gd name="T29" fmla="*/ 16 h 24"/>
                <a:gd name="T30" fmla="*/ 2 w 28"/>
                <a:gd name="T31" fmla="*/ 16 h 24"/>
                <a:gd name="T32" fmla="*/ 0 w 28"/>
                <a:gd name="T33" fmla="*/ 20 h 24"/>
                <a:gd name="T34" fmla="*/ 2 w 28"/>
                <a:gd name="T35" fmla="*/ 24 h 24"/>
                <a:gd name="T36" fmla="*/ 4 w 28"/>
                <a:gd name="T37" fmla="*/ 24 h 24"/>
                <a:gd name="T38" fmla="*/ 8 w 28"/>
                <a:gd name="T39" fmla="*/ 22 h 24"/>
                <a:gd name="T40" fmla="*/ 8 w 28"/>
                <a:gd name="T41" fmla="*/ 22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8" h="24">
                  <a:moveTo>
                    <a:pt x="8" y="22"/>
                  </a:moveTo>
                  <a:lnTo>
                    <a:pt x="8" y="22"/>
                  </a:lnTo>
                  <a:lnTo>
                    <a:pt x="14" y="16"/>
                  </a:lnTo>
                  <a:lnTo>
                    <a:pt x="18" y="12"/>
                  </a:lnTo>
                  <a:lnTo>
                    <a:pt x="24" y="10"/>
                  </a:lnTo>
                  <a:lnTo>
                    <a:pt x="24" y="10"/>
                  </a:lnTo>
                  <a:lnTo>
                    <a:pt x="26" y="8"/>
                  </a:lnTo>
                  <a:lnTo>
                    <a:pt x="28" y="6"/>
                  </a:lnTo>
                  <a:lnTo>
                    <a:pt x="26" y="2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0" y="0"/>
                  </a:lnTo>
                  <a:lnTo>
                    <a:pt x="16" y="0"/>
                  </a:lnTo>
                  <a:lnTo>
                    <a:pt x="10" y="6"/>
                  </a:lnTo>
                  <a:lnTo>
                    <a:pt x="2" y="16"/>
                  </a:lnTo>
                  <a:lnTo>
                    <a:pt x="2" y="16"/>
                  </a:lnTo>
                  <a:lnTo>
                    <a:pt x="0" y="20"/>
                  </a:lnTo>
                  <a:lnTo>
                    <a:pt x="2" y="24"/>
                  </a:lnTo>
                  <a:lnTo>
                    <a:pt x="4" y="24"/>
                  </a:lnTo>
                  <a:lnTo>
                    <a:pt x="8" y="22"/>
                  </a:lnTo>
                  <a:lnTo>
                    <a:pt x="8" y="2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67"/>
            <p:cNvSpPr>
              <a:spLocks/>
            </p:cNvSpPr>
            <p:nvPr/>
          </p:nvSpPr>
          <p:spPr bwMode="auto">
            <a:xfrm>
              <a:off x="3220" y="2050"/>
              <a:ext cx="168" cy="168"/>
            </a:xfrm>
            <a:custGeom>
              <a:avLst/>
              <a:gdLst>
                <a:gd name="T0" fmla="*/ 4 w 168"/>
                <a:gd name="T1" fmla="*/ 12 h 168"/>
                <a:gd name="T2" fmla="*/ 4 w 168"/>
                <a:gd name="T3" fmla="*/ 12 h 168"/>
                <a:gd name="T4" fmla="*/ 18 w 168"/>
                <a:gd name="T5" fmla="*/ 16 h 168"/>
                <a:gd name="T6" fmla="*/ 32 w 168"/>
                <a:gd name="T7" fmla="*/ 20 h 168"/>
                <a:gd name="T8" fmla="*/ 44 w 168"/>
                <a:gd name="T9" fmla="*/ 26 h 168"/>
                <a:gd name="T10" fmla="*/ 56 w 168"/>
                <a:gd name="T11" fmla="*/ 34 h 168"/>
                <a:gd name="T12" fmla="*/ 78 w 168"/>
                <a:gd name="T13" fmla="*/ 50 h 168"/>
                <a:gd name="T14" fmla="*/ 98 w 168"/>
                <a:gd name="T15" fmla="*/ 72 h 168"/>
                <a:gd name="T16" fmla="*/ 116 w 168"/>
                <a:gd name="T17" fmla="*/ 94 h 168"/>
                <a:gd name="T18" fmla="*/ 132 w 168"/>
                <a:gd name="T19" fmla="*/ 118 h 168"/>
                <a:gd name="T20" fmla="*/ 146 w 168"/>
                <a:gd name="T21" fmla="*/ 142 h 168"/>
                <a:gd name="T22" fmla="*/ 158 w 168"/>
                <a:gd name="T23" fmla="*/ 166 h 168"/>
                <a:gd name="T24" fmla="*/ 158 w 168"/>
                <a:gd name="T25" fmla="*/ 166 h 168"/>
                <a:gd name="T26" fmla="*/ 162 w 168"/>
                <a:gd name="T27" fmla="*/ 168 h 168"/>
                <a:gd name="T28" fmla="*/ 164 w 168"/>
                <a:gd name="T29" fmla="*/ 168 h 168"/>
                <a:gd name="T30" fmla="*/ 168 w 168"/>
                <a:gd name="T31" fmla="*/ 164 h 168"/>
                <a:gd name="T32" fmla="*/ 168 w 168"/>
                <a:gd name="T33" fmla="*/ 162 h 168"/>
                <a:gd name="T34" fmla="*/ 168 w 168"/>
                <a:gd name="T35" fmla="*/ 162 h 168"/>
                <a:gd name="T36" fmla="*/ 158 w 168"/>
                <a:gd name="T37" fmla="*/ 134 h 168"/>
                <a:gd name="T38" fmla="*/ 146 w 168"/>
                <a:gd name="T39" fmla="*/ 108 h 168"/>
                <a:gd name="T40" fmla="*/ 130 w 168"/>
                <a:gd name="T41" fmla="*/ 84 h 168"/>
                <a:gd name="T42" fmla="*/ 110 w 168"/>
                <a:gd name="T43" fmla="*/ 62 h 168"/>
                <a:gd name="T44" fmla="*/ 110 w 168"/>
                <a:gd name="T45" fmla="*/ 62 h 168"/>
                <a:gd name="T46" fmla="*/ 90 w 168"/>
                <a:gd name="T47" fmla="*/ 42 h 168"/>
                <a:gd name="T48" fmla="*/ 64 w 168"/>
                <a:gd name="T49" fmla="*/ 22 h 168"/>
                <a:gd name="T50" fmla="*/ 52 w 168"/>
                <a:gd name="T51" fmla="*/ 14 h 168"/>
                <a:gd name="T52" fmla="*/ 38 w 168"/>
                <a:gd name="T53" fmla="*/ 6 h 168"/>
                <a:gd name="T54" fmla="*/ 22 w 168"/>
                <a:gd name="T55" fmla="*/ 2 h 168"/>
                <a:gd name="T56" fmla="*/ 8 w 168"/>
                <a:gd name="T57" fmla="*/ 0 h 168"/>
                <a:gd name="T58" fmla="*/ 8 w 168"/>
                <a:gd name="T59" fmla="*/ 0 h 168"/>
                <a:gd name="T60" fmla="*/ 4 w 168"/>
                <a:gd name="T61" fmla="*/ 2 h 168"/>
                <a:gd name="T62" fmla="*/ 0 w 168"/>
                <a:gd name="T63" fmla="*/ 6 h 168"/>
                <a:gd name="T64" fmla="*/ 0 w 168"/>
                <a:gd name="T65" fmla="*/ 10 h 168"/>
                <a:gd name="T66" fmla="*/ 4 w 168"/>
                <a:gd name="T67" fmla="*/ 12 h 168"/>
                <a:gd name="T68" fmla="*/ 4 w 168"/>
                <a:gd name="T69" fmla="*/ 12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68" h="168">
                  <a:moveTo>
                    <a:pt x="4" y="12"/>
                  </a:moveTo>
                  <a:lnTo>
                    <a:pt x="4" y="12"/>
                  </a:lnTo>
                  <a:lnTo>
                    <a:pt x="18" y="16"/>
                  </a:lnTo>
                  <a:lnTo>
                    <a:pt x="32" y="20"/>
                  </a:lnTo>
                  <a:lnTo>
                    <a:pt x="44" y="26"/>
                  </a:lnTo>
                  <a:lnTo>
                    <a:pt x="56" y="34"/>
                  </a:lnTo>
                  <a:lnTo>
                    <a:pt x="78" y="50"/>
                  </a:lnTo>
                  <a:lnTo>
                    <a:pt x="98" y="72"/>
                  </a:lnTo>
                  <a:lnTo>
                    <a:pt x="116" y="94"/>
                  </a:lnTo>
                  <a:lnTo>
                    <a:pt x="132" y="118"/>
                  </a:lnTo>
                  <a:lnTo>
                    <a:pt x="146" y="142"/>
                  </a:lnTo>
                  <a:lnTo>
                    <a:pt x="158" y="166"/>
                  </a:lnTo>
                  <a:lnTo>
                    <a:pt x="158" y="166"/>
                  </a:lnTo>
                  <a:lnTo>
                    <a:pt x="162" y="168"/>
                  </a:lnTo>
                  <a:lnTo>
                    <a:pt x="164" y="168"/>
                  </a:lnTo>
                  <a:lnTo>
                    <a:pt x="168" y="164"/>
                  </a:lnTo>
                  <a:lnTo>
                    <a:pt x="168" y="162"/>
                  </a:lnTo>
                  <a:lnTo>
                    <a:pt x="168" y="162"/>
                  </a:lnTo>
                  <a:lnTo>
                    <a:pt x="158" y="134"/>
                  </a:lnTo>
                  <a:lnTo>
                    <a:pt x="146" y="108"/>
                  </a:lnTo>
                  <a:lnTo>
                    <a:pt x="130" y="84"/>
                  </a:lnTo>
                  <a:lnTo>
                    <a:pt x="110" y="62"/>
                  </a:lnTo>
                  <a:lnTo>
                    <a:pt x="110" y="62"/>
                  </a:lnTo>
                  <a:lnTo>
                    <a:pt x="90" y="42"/>
                  </a:lnTo>
                  <a:lnTo>
                    <a:pt x="64" y="22"/>
                  </a:lnTo>
                  <a:lnTo>
                    <a:pt x="52" y="14"/>
                  </a:lnTo>
                  <a:lnTo>
                    <a:pt x="38" y="6"/>
                  </a:lnTo>
                  <a:lnTo>
                    <a:pt x="22" y="2"/>
                  </a:lnTo>
                  <a:lnTo>
                    <a:pt x="8" y="0"/>
                  </a:lnTo>
                  <a:lnTo>
                    <a:pt x="8" y="0"/>
                  </a:lnTo>
                  <a:lnTo>
                    <a:pt x="4" y="2"/>
                  </a:lnTo>
                  <a:lnTo>
                    <a:pt x="0" y="6"/>
                  </a:lnTo>
                  <a:lnTo>
                    <a:pt x="0" y="10"/>
                  </a:lnTo>
                  <a:lnTo>
                    <a:pt x="4" y="12"/>
                  </a:lnTo>
                  <a:lnTo>
                    <a:pt x="4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4" name="Freeform 68"/>
            <p:cNvSpPr>
              <a:spLocks/>
            </p:cNvSpPr>
            <p:nvPr/>
          </p:nvSpPr>
          <p:spPr bwMode="auto">
            <a:xfrm>
              <a:off x="2820" y="1944"/>
              <a:ext cx="22" cy="82"/>
            </a:xfrm>
            <a:custGeom>
              <a:avLst/>
              <a:gdLst>
                <a:gd name="T0" fmla="*/ 0 w 22"/>
                <a:gd name="T1" fmla="*/ 2 h 82"/>
                <a:gd name="T2" fmla="*/ 0 w 22"/>
                <a:gd name="T3" fmla="*/ 2 h 82"/>
                <a:gd name="T4" fmla="*/ 2 w 22"/>
                <a:gd name="T5" fmla="*/ 22 h 82"/>
                <a:gd name="T6" fmla="*/ 4 w 22"/>
                <a:gd name="T7" fmla="*/ 42 h 82"/>
                <a:gd name="T8" fmla="*/ 10 w 22"/>
                <a:gd name="T9" fmla="*/ 62 h 82"/>
                <a:gd name="T10" fmla="*/ 18 w 22"/>
                <a:gd name="T11" fmla="*/ 82 h 82"/>
                <a:gd name="T12" fmla="*/ 18 w 22"/>
                <a:gd name="T13" fmla="*/ 82 h 82"/>
                <a:gd name="T14" fmla="*/ 20 w 22"/>
                <a:gd name="T15" fmla="*/ 82 h 82"/>
                <a:gd name="T16" fmla="*/ 20 w 22"/>
                <a:gd name="T17" fmla="*/ 82 h 82"/>
                <a:gd name="T18" fmla="*/ 22 w 22"/>
                <a:gd name="T19" fmla="*/ 80 h 82"/>
                <a:gd name="T20" fmla="*/ 22 w 22"/>
                <a:gd name="T21" fmla="*/ 80 h 82"/>
                <a:gd name="T22" fmla="*/ 14 w 22"/>
                <a:gd name="T23" fmla="*/ 60 h 82"/>
                <a:gd name="T24" fmla="*/ 8 w 22"/>
                <a:gd name="T25" fmla="*/ 42 h 82"/>
                <a:gd name="T26" fmla="*/ 4 w 22"/>
                <a:gd name="T27" fmla="*/ 22 h 82"/>
                <a:gd name="T28" fmla="*/ 2 w 22"/>
                <a:gd name="T29" fmla="*/ 2 h 82"/>
                <a:gd name="T30" fmla="*/ 2 w 22"/>
                <a:gd name="T31" fmla="*/ 2 h 82"/>
                <a:gd name="T32" fmla="*/ 2 w 22"/>
                <a:gd name="T33" fmla="*/ 0 h 82"/>
                <a:gd name="T34" fmla="*/ 0 w 22"/>
                <a:gd name="T35" fmla="*/ 2 h 82"/>
                <a:gd name="T36" fmla="*/ 0 w 22"/>
                <a:gd name="T37" fmla="*/ 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2" h="82">
                  <a:moveTo>
                    <a:pt x="0" y="2"/>
                  </a:moveTo>
                  <a:lnTo>
                    <a:pt x="0" y="2"/>
                  </a:lnTo>
                  <a:lnTo>
                    <a:pt x="2" y="22"/>
                  </a:lnTo>
                  <a:lnTo>
                    <a:pt x="4" y="42"/>
                  </a:lnTo>
                  <a:lnTo>
                    <a:pt x="10" y="62"/>
                  </a:lnTo>
                  <a:lnTo>
                    <a:pt x="18" y="82"/>
                  </a:lnTo>
                  <a:lnTo>
                    <a:pt x="18" y="82"/>
                  </a:lnTo>
                  <a:lnTo>
                    <a:pt x="20" y="82"/>
                  </a:lnTo>
                  <a:lnTo>
                    <a:pt x="20" y="82"/>
                  </a:lnTo>
                  <a:lnTo>
                    <a:pt x="22" y="80"/>
                  </a:lnTo>
                  <a:lnTo>
                    <a:pt x="22" y="80"/>
                  </a:lnTo>
                  <a:lnTo>
                    <a:pt x="14" y="60"/>
                  </a:lnTo>
                  <a:lnTo>
                    <a:pt x="8" y="42"/>
                  </a:lnTo>
                  <a:lnTo>
                    <a:pt x="4" y="22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5" name="Freeform 69"/>
            <p:cNvSpPr>
              <a:spLocks/>
            </p:cNvSpPr>
            <p:nvPr/>
          </p:nvSpPr>
          <p:spPr bwMode="auto">
            <a:xfrm>
              <a:off x="2768" y="2342"/>
              <a:ext cx="36" cy="118"/>
            </a:xfrm>
            <a:custGeom>
              <a:avLst/>
              <a:gdLst>
                <a:gd name="T0" fmla="*/ 36 w 36"/>
                <a:gd name="T1" fmla="*/ 112 h 118"/>
                <a:gd name="T2" fmla="*/ 36 w 36"/>
                <a:gd name="T3" fmla="*/ 112 h 118"/>
                <a:gd name="T4" fmla="*/ 28 w 36"/>
                <a:gd name="T5" fmla="*/ 84 h 118"/>
                <a:gd name="T6" fmla="*/ 20 w 36"/>
                <a:gd name="T7" fmla="*/ 58 h 118"/>
                <a:gd name="T8" fmla="*/ 8 w 36"/>
                <a:gd name="T9" fmla="*/ 2 h 118"/>
                <a:gd name="T10" fmla="*/ 8 w 36"/>
                <a:gd name="T11" fmla="*/ 2 h 118"/>
                <a:gd name="T12" fmla="*/ 6 w 36"/>
                <a:gd name="T13" fmla="*/ 0 h 118"/>
                <a:gd name="T14" fmla="*/ 4 w 36"/>
                <a:gd name="T15" fmla="*/ 0 h 118"/>
                <a:gd name="T16" fmla="*/ 2 w 36"/>
                <a:gd name="T17" fmla="*/ 2 h 118"/>
                <a:gd name="T18" fmla="*/ 0 w 36"/>
                <a:gd name="T19" fmla="*/ 4 h 118"/>
                <a:gd name="T20" fmla="*/ 0 w 36"/>
                <a:gd name="T21" fmla="*/ 4 h 118"/>
                <a:gd name="T22" fmla="*/ 4 w 36"/>
                <a:gd name="T23" fmla="*/ 34 h 118"/>
                <a:gd name="T24" fmla="*/ 10 w 36"/>
                <a:gd name="T25" fmla="*/ 62 h 118"/>
                <a:gd name="T26" fmla="*/ 16 w 36"/>
                <a:gd name="T27" fmla="*/ 90 h 118"/>
                <a:gd name="T28" fmla="*/ 28 w 36"/>
                <a:gd name="T29" fmla="*/ 116 h 118"/>
                <a:gd name="T30" fmla="*/ 28 w 36"/>
                <a:gd name="T31" fmla="*/ 116 h 118"/>
                <a:gd name="T32" fmla="*/ 30 w 36"/>
                <a:gd name="T33" fmla="*/ 118 h 118"/>
                <a:gd name="T34" fmla="*/ 34 w 36"/>
                <a:gd name="T35" fmla="*/ 118 h 118"/>
                <a:gd name="T36" fmla="*/ 36 w 36"/>
                <a:gd name="T37" fmla="*/ 116 h 118"/>
                <a:gd name="T38" fmla="*/ 36 w 36"/>
                <a:gd name="T39" fmla="*/ 112 h 118"/>
                <a:gd name="T40" fmla="*/ 36 w 36"/>
                <a:gd name="T41" fmla="*/ 112 h 1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6" h="118">
                  <a:moveTo>
                    <a:pt x="36" y="112"/>
                  </a:moveTo>
                  <a:lnTo>
                    <a:pt x="36" y="112"/>
                  </a:lnTo>
                  <a:lnTo>
                    <a:pt x="28" y="84"/>
                  </a:lnTo>
                  <a:lnTo>
                    <a:pt x="20" y="58"/>
                  </a:lnTo>
                  <a:lnTo>
                    <a:pt x="8" y="2"/>
                  </a:lnTo>
                  <a:lnTo>
                    <a:pt x="8" y="2"/>
                  </a:lnTo>
                  <a:lnTo>
                    <a:pt x="6" y="0"/>
                  </a:lnTo>
                  <a:lnTo>
                    <a:pt x="4" y="0"/>
                  </a:lnTo>
                  <a:lnTo>
                    <a:pt x="2" y="2"/>
                  </a:lnTo>
                  <a:lnTo>
                    <a:pt x="0" y="4"/>
                  </a:lnTo>
                  <a:lnTo>
                    <a:pt x="0" y="4"/>
                  </a:lnTo>
                  <a:lnTo>
                    <a:pt x="4" y="34"/>
                  </a:lnTo>
                  <a:lnTo>
                    <a:pt x="10" y="62"/>
                  </a:lnTo>
                  <a:lnTo>
                    <a:pt x="16" y="90"/>
                  </a:lnTo>
                  <a:lnTo>
                    <a:pt x="28" y="116"/>
                  </a:lnTo>
                  <a:lnTo>
                    <a:pt x="28" y="116"/>
                  </a:lnTo>
                  <a:lnTo>
                    <a:pt x="30" y="118"/>
                  </a:lnTo>
                  <a:lnTo>
                    <a:pt x="34" y="118"/>
                  </a:lnTo>
                  <a:lnTo>
                    <a:pt x="36" y="116"/>
                  </a:lnTo>
                  <a:lnTo>
                    <a:pt x="36" y="112"/>
                  </a:lnTo>
                  <a:lnTo>
                    <a:pt x="36" y="1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5" name="Freeform 71"/>
            <p:cNvSpPr>
              <a:spLocks/>
            </p:cNvSpPr>
            <p:nvPr/>
          </p:nvSpPr>
          <p:spPr bwMode="auto">
            <a:xfrm>
              <a:off x="2334" y="2210"/>
              <a:ext cx="450" cy="370"/>
            </a:xfrm>
            <a:custGeom>
              <a:avLst/>
              <a:gdLst>
                <a:gd name="T0" fmla="*/ 140 w 450"/>
                <a:gd name="T1" fmla="*/ 10 h 370"/>
                <a:gd name="T2" fmla="*/ 164 w 450"/>
                <a:gd name="T3" fmla="*/ 28 h 370"/>
                <a:gd name="T4" fmla="*/ 184 w 450"/>
                <a:gd name="T5" fmla="*/ 50 h 370"/>
                <a:gd name="T6" fmla="*/ 200 w 450"/>
                <a:gd name="T7" fmla="*/ 74 h 370"/>
                <a:gd name="T8" fmla="*/ 210 w 450"/>
                <a:gd name="T9" fmla="*/ 96 h 370"/>
                <a:gd name="T10" fmla="*/ 210 w 450"/>
                <a:gd name="T11" fmla="*/ 102 h 370"/>
                <a:gd name="T12" fmla="*/ 222 w 450"/>
                <a:gd name="T13" fmla="*/ 114 h 370"/>
                <a:gd name="T14" fmla="*/ 250 w 450"/>
                <a:gd name="T15" fmla="*/ 124 h 370"/>
                <a:gd name="T16" fmla="*/ 282 w 450"/>
                <a:gd name="T17" fmla="*/ 130 h 370"/>
                <a:gd name="T18" fmla="*/ 314 w 450"/>
                <a:gd name="T19" fmla="*/ 130 h 370"/>
                <a:gd name="T20" fmla="*/ 330 w 450"/>
                <a:gd name="T21" fmla="*/ 130 h 370"/>
                <a:gd name="T22" fmla="*/ 358 w 450"/>
                <a:gd name="T23" fmla="*/ 136 h 370"/>
                <a:gd name="T24" fmla="*/ 396 w 450"/>
                <a:gd name="T25" fmla="*/ 152 h 370"/>
                <a:gd name="T26" fmla="*/ 418 w 450"/>
                <a:gd name="T27" fmla="*/ 158 h 370"/>
                <a:gd name="T28" fmla="*/ 422 w 450"/>
                <a:gd name="T29" fmla="*/ 158 h 370"/>
                <a:gd name="T30" fmla="*/ 434 w 450"/>
                <a:gd name="T31" fmla="*/ 168 h 370"/>
                <a:gd name="T32" fmla="*/ 446 w 450"/>
                <a:gd name="T33" fmla="*/ 196 h 370"/>
                <a:gd name="T34" fmla="*/ 450 w 450"/>
                <a:gd name="T35" fmla="*/ 226 h 370"/>
                <a:gd name="T36" fmla="*/ 444 w 450"/>
                <a:gd name="T37" fmla="*/ 246 h 370"/>
                <a:gd name="T38" fmla="*/ 440 w 450"/>
                <a:gd name="T39" fmla="*/ 250 h 370"/>
                <a:gd name="T40" fmla="*/ 422 w 450"/>
                <a:gd name="T41" fmla="*/ 272 h 370"/>
                <a:gd name="T42" fmla="*/ 386 w 450"/>
                <a:gd name="T43" fmla="*/ 306 h 370"/>
                <a:gd name="T44" fmla="*/ 350 w 450"/>
                <a:gd name="T45" fmla="*/ 330 h 370"/>
                <a:gd name="T46" fmla="*/ 308 w 450"/>
                <a:gd name="T47" fmla="*/ 352 h 370"/>
                <a:gd name="T48" fmla="*/ 260 w 450"/>
                <a:gd name="T49" fmla="*/ 366 h 370"/>
                <a:gd name="T50" fmla="*/ 204 w 450"/>
                <a:gd name="T51" fmla="*/ 370 h 370"/>
                <a:gd name="T52" fmla="*/ 174 w 450"/>
                <a:gd name="T53" fmla="*/ 368 h 370"/>
                <a:gd name="T54" fmla="*/ 118 w 450"/>
                <a:gd name="T55" fmla="*/ 352 h 370"/>
                <a:gd name="T56" fmla="*/ 72 w 450"/>
                <a:gd name="T57" fmla="*/ 326 h 370"/>
                <a:gd name="T58" fmla="*/ 38 w 450"/>
                <a:gd name="T59" fmla="*/ 288 h 370"/>
                <a:gd name="T60" fmla="*/ 16 w 450"/>
                <a:gd name="T61" fmla="*/ 246 h 370"/>
                <a:gd name="T62" fmla="*/ 2 w 450"/>
                <a:gd name="T63" fmla="*/ 200 h 370"/>
                <a:gd name="T64" fmla="*/ 0 w 450"/>
                <a:gd name="T65" fmla="*/ 154 h 370"/>
                <a:gd name="T66" fmla="*/ 6 w 450"/>
                <a:gd name="T67" fmla="*/ 112 h 370"/>
                <a:gd name="T68" fmla="*/ 22 w 450"/>
                <a:gd name="T69" fmla="*/ 74 h 370"/>
                <a:gd name="T70" fmla="*/ 42 w 450"/>
                <a:gd name="T71" fmla="*/ 46 h 370"/>
                <a:gd name="T72" fmla="*/ 76 w 450"/>
                <a:gd name="T73" fmla="*/ 12 h 370"/>
                <a:gd name="T74" fmla="*/ 104 w 450"/>
                <a:gd name="T75" fmla="*/ 0 h 370"/>
                <a:gd name="T76" fmla="*/ 128 w 450"/>
                <a:gd name="T77" fmla="*/ 4 h 370"/>
                <a:gd name="T78" fmla="*/ 140 w 450"/>
                <a:gd name="T79" fmla="*/ 10 h 3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450" h="370">
                  <a:moveTo>
                    <a:pt x="140" y="10"/>
                  </a:moveTo>
                  <a:lnTo>
                    <a:pt x="140" y="10"/>
                  </a:lnTo>
                  <a:lnTo>
                    <a:pt x="152" y="18"/>
                  </a:lnTo>
                  <a:lnTo>
                    <a:pt x="164" y="28"/>
                  </a:lnTo>
                  <a:lnTo>
                    <a:pt x="174" y="38"/>
                  </a:lnTo>
                  <a:lnTo>
                    <a:pt x="184" y="50"/>
                  </a:lnTo>
                  <a:lnTo>
                    <a:pt x="192" y="62"/>
                  </a:lnTo>
                  <a:lnTo>
                    <a:pt x="200" y="74"/>
                  </a:lnTo>
                  <a:lnTo>
                    <a:pt x="206" y="86"/>
                  </a:lnTo>
                  <a:lnTo>
                    <a:pt x="210" y="96"/>
                  </a:lnTo>
                  <a:lnTo>
                    <a:pt x="210" y="96"/>
                  </a:lnTo>
                  <a:lnTo>
                    <a:pt x="210" y="102"/>
                  </a:lnTo>
                  <a:lnTo>
                    <a:pt x="214" y="106"/>
                  </a:lnTo>
                  <a:lnTo>
                    <a:pt x="222" y="114"/>
                  </a:lnTo>
                  <a:lnTo>
                    <a:pt x="234" y="120"/>
                  </a:lnTo>
                  <a:lnTo>
                    <a:pt x="250" y="124"/>
                  </a:lnTo>
                  <a:lnTo>
                    <a:pt x="266" y="128"/>
                  </a:lnTo>
                  <a:lnTo>
                    <a:pt x="282" y="130"/>
                  </a:lnTo>
                  <a:lnTo>
                    <a:pt x="298" y="130"/>
                  </a:lnTo>
                  <a:lnTo>
                    <a:pt x="314" y="130"/>
                  </a:lnTo>
                  <a:lnTo>
                    <a:pt x="314" y="130"/>
                  </a:lnTo>
                  <a:lnTo>
                    <a:pt x="330" y="130"/>
                  </a:lnTo>
                  <a:lnTo>
                    <a:pt x="344" y="132"/>
                  </a:lnTo>
                  <a:lnTo>
                    <a:pt x="358" y="136"/>
                  </a:lnTo>
                  <a:lnTo>
                    <a:pt x="372" y="142"/>
                  </a:lnTo>
                  <a:lnTo>
                    <a:pt x="396" y="152"/>
                  </a:lnTo>
                  <a:lnTo>
                    <a:pt x="408" y="156"/>
                  </a:lnTo>
                  <a:lnTo>
                    <a:pt x="418" y="158"/>
                  </a:lnTo>
                  <a:lnTo>
                    <a:pt x="418" y="158"/>
                  </a:lnTo>
                  <a:lnTo>
                    <a:pt x="422" y="158"/>
                  </a:lnTo>
                  <a:lnTo>
                    <a:pt x="426" y="160"/>
                  </a:lnTo>
                  <a:lnTo>
                    <a:pt x="434" y="168"/>
                  </a:lnTo>
                  <a:lnTo>
                    <a:pt x="442" y="180"/>
                  </a:lnTo>
                  <a:lnTo>
                    <a:pt x="446" y="196"/>
                  </a:lnTo>
                  <a:lnTo>
                    <a:pt x="450" y="212"/>
                  </a:lnTo>
                  <a:lnTo>
                    <a:pt x="450" y="226"/>
                  </a:lnTo>
                  <a:lnTo>
                    <a:pt x="446" y="240"/>
                  </a:lnTo>
                  <a:lnTo>
                    <a:pt x="444" y="246"/>
                  </a:lnTo>
                  <a:lnTo>
                    <a:pt x="440" y="250"/>
                  </a:lnTo>
                  <a:lnTo>
                    <a:pt x="440" y="250"/>
                  </a:lnTo>
                  <a:lnTo>
                    <a:pt x="436" y="256"/>
                  </a:lnTo>
                  <a:lnTo>
                    <a:pt x="422" y="272"/>
                  </a:lnTo>
                  <a:lnTo>
                    <a:pt x="400" y="294"/>
                  </a:lnTo>
                  <a:lnTo>
                    <a:pt x="386" y="306"/>
                  </a:lnTo>
                  <a:lnTo>
                    <a:pt x="368" y="318"/>
                  </a:lnTo>
                  <a:lnTo>
                    <a:pt x="350" y="330"/>
                  </a:lnTo>
                  <a:lnTo>
                    <a:pt x="330" y="342"/>
                  </a:lnTo>
                  <a:lnTo>
                    <a:pt x="308" y="352"/>
                  </a:lnTo>
                  <a:lnTo>
                    <a:pt x="286" y="360"/>
                  </a:lnTo>
                  <a:lnTo>
                    <a:pt x="260" y="366"/>
                  </a:lnTo>
                  <a:lnTo>
                    <a:pt x="232" y="370"/>
                  </a:lnTo>
                  <a:lnTo>
                    <a:pt x="204" y="370"/>
                  </a:lnTo>
                  <a:lnTo>
                    <a:pt x="174" y="368"/>
                  </a:lnTo>
                  <a:lnTo>
                    <a:pt x="174" y="368"/>
                  </a:lnTo>
                  <a:lnTo>
                    <a:pt x="144" y="362"/>
                  </a:lnTo>
                  <a:lnTo>
                    <a:pt x="118" y="352"/>
                  </a:lnTo>
                  <a:lnTo>
                    <a:pt x="94" y="340"/>
                  </a:lnTo>
                  <a:lnTo>
                    <a:pt x="72" y="326"/>
                  </a:lnTo>
                  <a:lnTo>
                    <a:pt x="54" y="308"/>
                  </a:lnTo>
                  <a:lnTo>
                    <a:pt x="38" y="288"/>
                  </a:lnTo>
                  <a:lnTo>
                    <a:pt x="26" y="268"/>
                  </a:lnTo>
                  <a:lnTo>
                    <a:pt x="16" y="246"/>
                  </a:lnTo>
                  <a:lnTo>
                    <a:pt x="8" y="222"/>
                  </a:lnTo>
                  <a:lnTo>
                    <a:pt x="2" y="200"/>
                  </a:lnTo>
                  <a:lnTo>
                    <a:pt x="0" y="176"/>
                  </a:lnTo>
                  <a:lnTo>
                    <a:pt x="0" y="154"/>
                  </a:lnTo>
                  <a:lnTo>
                    <a:pt x="2" y="132"/>
                  </a:lnTo>
                  <a:lnTo>
                    <a:pt x="6" y="112"/>
                  </a:lnTo>
                  <a:lnTo>
                    <a:pt x="14" y="92"/>
                  </a:lnTo>
                  <a:lnTo>
                    <a:pt x="22" y="74"/>
                  </a:lnTo>
                  <a:lnTo>
                    <a:pt x="22" y="74"/>
                  </a:lnTo>
                  <a:lnTo>
                    <a:pt x="42" y="46"/>
                  </a:lnTo>
                  <a:lnTo>
                    <a:pt x="60" y="26"/>
                  </a:lnTo>
                  <a:lnTo>
                    <a:pt x="76" y="12"/>
                  </a:lnTo>
                  <a:lnTo>
                    <a:pt x="90" y="4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28" y="4"/>
                  </a:lnTo>
                  <a:lnTo>
                    <a:pt x="140" y="10"/>
                  </a:lnTo>
                  <a:lnTo>
                    <a:pt x="140" y="10"/>
                  </a:lnTo>
                  <a:close/>
                </a:path>
              </a:pathLst>
            </a:custGeom>
            <a:solidFill>
              <a:srgbClr val="FDFCF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6" name="Freeform 72"/>
            <p:cNvSpPr>
              <a:spLocks/>
            </p:cNvSpPr>
            <p:nvPr/>
          </p:nvSpPr>
          <p:spPr bwMode="auto">
            <a:xfrm>
              <a:off x="2338" y="2216"/>
              <a:ext cx="442" cy="364"/>
            </a:xfrm>
            <a:custGeom>
              <a:avLst/>
              <a:gdLst>
                <a:gd name="T0" fmla="*/ 136 w 442"/>
                <a:gd name="T1" fmla="*/ 10 h 364"/>
                <a:gd name="T2" fmla="*/ 160 w 442"/>
                <a:gd name="T3" fmla="*/ 28 h 364"/>
                <a:gd name="T4" fmla="*/ 180 w 442"/>
                <a:gd name="T5" fmla="*/ 50 h 364"/>
                <a:gd name="T6" fmla="*/ 200 w 442"/>
                <a:gd name="T7" fmla="*/ 86 h 364"/>
                <a:gd name="T8" fmla="*/ 204 w 442"/>
                <a:gd name="T9" fmla="*/ 96 h 364"/>
                <a:gd name="T10" fmla="*/ 218 w 442"/>
                <a:gd name="T11" fmla="*/ 112 h 364"/>
                <a:gd name="T12" fmla="*/ 242 w 442"/>
                <a:gd name="T13" fmla="*/ 124 h 364"/>
                <a:gd name="T14" fmla="*/ 274 w 442"/>
                <a:gd name="T15" fmla="*/ 130 h 364"/>
                <a:gd name="T16" fmla="*/ 306 w 442"/>
                <a:gd name="T17" fmla="*/ 130 h 364"/>
                <a:gd name="T18" fmla="*/ 322 w 442"/>
                <a:gd name="T19" fmla="*/ 130 h 364"/>
                <a:gd name="T20" fmla="*/ 366 w 442"/>
                <a:gd name="T21" fmla="*/ 140 h 364"/>
                <a:gd name="T22" fmla="*/ 402 w 442"/>
                <a:gd name="T23" fmla="*/ 152 h 364"/>
                <a:gd name="T24" fmla="*/ 412 w 442"/>
                <a:gd name="T25" fmla="*/ 154 h 364"/>
                <a:gd name="T26" fmla="*/ 420 w 442"/>
                <a:gd name="T27" fmla="*/ 156 h 364"/>
                <a:gd name="T28" fmla="*/ 436 w 442"/>
                <a:gd name="T29" fmla="*/ 176 h 364"/>
                <a:gd name="T30" fmla="*/ 442 w 442"/>
                <a:gd name="T31" fmla="*/ 206 h 364"/>
                <a:gd name="T32" fmla="*/ 440 w 442"/>
                <a:gd name="T33" fmla="*/ 234 h 364"/>
                <a:gd name="T34" fmla="*/ 434 w 442"/>
                <a:gd name="T35" fmla="*/ 244 h 364"/>
                <a:gd name="T36" fmla="*/ 430 w 442"/>
                <a:gd name="T37" fmla="*/ 250 h 364"/>
                <a:gd name="T38" fmla="*/ 394 w 442"/>
                <a:gd name="T39" fmla="*/ 288 h 364"/>
                <a:gd name="T40" fmla="*/ 346 w 442"/>
                <a:gd name="T41" fmla="*/ 322 h 364"/>
                <a:gd name="T42" fmla="*/ 304 w 442"/>
                <a:gd name="T43" fmla="*/ 344 h 364"/>
                <a:gd name="T44" fmla="*/ 256 w 442"/>
                <a:gd name="T45" fmla="*/ 358 h 364"/>
                <a:gd name="T46" fmla="*/ 202 w 442"/>
                <a:gd name="T47" fmla="*/ 364 h 364"/>
                <a:gd name="T48" fmla="*/ 172 w 442"/>
                <a:gd name="T49" fmla="*/ 362 h 364"/>
                <a:gd name="T50" fmla="*/ 116 w 442"/>
                <a:gd name="T51" fmla="*/ 346 h 364"/>
                <a:gd name="T52" fmla="*/ 72 w 442"/>
                <a:gd name="T53" fmla="*/ 320 h 364"/>
                <a:gd name="T54" fmla="*/ 38 w 442"/>
                <a:gd name="T55" fmla="*/ 284 h 364"/>
                <a:gd name="T56" fmla="*/ 16 w 442"/>
                <a:gd name="T57" fmla="*/ 242 h 364"/>
                <a:gd name="T58" fmla="*/ 2 w 442"/>
                <a:gd name="T59" fmla="*/ 198 h 364"/>
                <a:gd name="T60" fmla="*/ 0 w 442"/>
                <a:gd name="T61" fmla="*/ 152 h 364"/>
                <a:gd name="T62" fmla="*/ 6 w 442"/>
                <a:gd name="T63" fmla="*/ 110 h 364"/>
                <a:gd name="T64" fmla="*/ 22 w 442"/>
                <a:gd name="T65" fmla="*/ 74 h 364"/>
                <a:gd name="T66" fmla="*/ 40 w 442"/>
                <a:gd name="T67" fmla="*/ 46 h 364"/>
                <a:gd name="T68" fmla="*/ 74 w 442"/>
                <a:gd name="T69" fmla="*/ 12 h 364"/>
                <a:gd name="T70" fmla="*/ 100 w 442"/>
                <a:gd name="T71" fmla="*/ 0 h 364"/>
                <a:gd name="T72" fmla="*/ 126 w 442"/>
                <a:gd name="T73" fmla="*/ 4 h 364"/>
                <a:gd name="T74" fmla="*/ 136 w 442"/>
                <a:gd name="T75" fmla="*/ 10 h 3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442" h="364">
                  <a:moveTo>
                    <a:pt x="136" y="10"/>
                  </a:moveTo>
                  <a:lnTo>
                    <a:pt x="136" y="10"/>
                  </a:lnTo>
                  <a:lnTo>
                    <a:pt x="148" y="18"/>
                  </a:lnTo>
                  <a:lnTo>
                    <a:pt x="160" y="28"/>
                  </a:lnTo>
                  <a:lnTo>
                    <a:pt x="170" y="38"/>
                  </a:lnTo>
                  <a:lnTo>
                    <a:pt x="180" y="50"/>
                  </a:lnTo>
                  <a:lnTo>
                    <a:pt x="196" y="74"/>
                  </a:lnTo>
                  <a:lnTo>
                    <a:pt x="200" y="86"/>
                  </a:lnTo>
                  <a:lnTo>
                    <a:pt x="204" y="96"/>
                  </a:lnTo>
                  <a:lnTo>
                    <a:pt x="204" y="96"/>
                  </a:lnTo>
                  <a:lnTo>
                    <a:pt x="208" y="106"/>
                  </a:lnTo>
                  <a:lnTo>
                    <a:pt x="218" y="112"/>
                  </a:lnTo>
                  <a:lnTo>
                    <a:pt x="228" y="120"/>
                  </a:lnTo>
                  <a:lnTo>
                    <a:pt x="242" y="124"/>
                  </a:lnTo>
                  <a:lnTo>
                    <a:pt x="258" y="128"/>
                  </a:lnTo>
                  <a:lnTo>
                    <a:pt x="274" y="130"/>
                  </a:lnTo>
                  <a:lnTo>
                    <a:pt x="292" y="130"/>
                  </a:lnTo>
                  <a:lnTo>
                    <a:pt x="306" y="130"/>
                  </a:lnTo>
                  <a:lnTo>
                    <a:pt x="306" y="130"/>
                  </a:lnTo>
                  <a:lnTo>
                    <a:pt x="322" y="130"/>
                  </a:lnTo>
                  <a:lnTo>
                    <a:pt x="336" y="132"/>
                  </a:lnTo>
                  <a:lnTo>
                    <a:pt x="366" y="140"/>
                  </a:lnTo>
                  <a:lnTo>
                    <a:pt x="390" y="150"/>
                  </a:lnTo>
                  <a:lnTo>
                    <a:pt x="402" y="152"/>
                  </a:lnTo>
                  <a:lnTo>
                    <a:pt x="412" y="154"/>
                  </a:lnTo>
                  <a:lnTo>
                    <a:pt x="412" y="154"/>
                  </a:lnTo>
                  <a:lnTo>
                    <a:pt x="416" y="154"/>
                  </a:lnTo>
                  <a:lnTo>
                    <a:pt x="420" y="156"/>
                  </a:lnTo>
                  <a:lnTo>
                    <a:pt x="428" y="164"/>
                  </a:lnTo>
                  <a:lnTo>
                    <a:pt x="436" y="176"/>
                  </a:lnTo>
                  <a:lnTo>
                    <a:pt x="440" y="190"/>
                  </a:lnTo>
                  <a:lnTo>
                    <a:pt x="442" y="206"/>
                  </a:lnTo>
                  <a:lnTo>
                    <a:pt x="442" y="222"/>
                  </a:lnTo>
                  <a:lnTo>
                    <a:pt x="440" y="234"/>
                  </a:lnTo>
                  <a:lnTo>
                    <a:pt x="438" y="240"/>
                  </a:lnTo>
                  <a:lnTo>
                    <a:pt x="434" y="244"/>
                  </a:lnTo>
                  <a:lnTo>
                    <a:pt x="434" y="244"/>
                  </a:lnTo>
                  <a:lnTo>
                    <a:pt x="430" y="250"/>
                  </a:lnTo>
                  <a:lnTo>
                    <a:pt x="416" y="266"/>
                  </a:lnTo>
                  <a:lnTo>
                    <a:pt x="394" y="288"/>
                  </a:lnTo>
                  <a:lnTo>
                    <a:pt x="364" y="312"/>
                  </a:lnTo>
                  <a:lnTo>
                    <a:pt x="346" y="322"/>
                  </a:lnTo>
                  <a:lnTo>
                    <a:pt x="326" y="334"/>
                  </a:lnTo>
                  <a:lnTo>
                    <a:pt x="304" y="344"/>
                  </a:lnTo>
                  <a:lnTo>
                    <a:pt x="282" y="352"/>
                  </a:lnTo>
                  <a:lnTo>
                    <a:pt x="256" y="358"/>
                  </a:lnTo>
                  <a:lnTo>
                    <a:pt x="230" y="362"/>
                  </a:lnTo>
                  <a:lnTo>
                    <a:pt x="202" y="364"/>
                  </a:lnTo>
                  <a:lnTo>
                    <a:pt x="172" y="362"/>
                  </a:lnTo>
                  <a:lnTo>
                    <a:pt x="172" y="362"/>
                  </a:lnTo>
                  <a:lnTo>
                    <a:pt x="142" y="356"/>
                  </a:lnTo>
                  <a:lnTo>
                    <a:pt x="116" y="346"/>
                  </a:lnTo>
                  <a:lnTo>
                    <a:pt x="92" y="334"/>
                  </a:lnTo>
                  <a:lnTo>
                    <a:pt x="72" y="320"/>
                  </a:lnTo>
                  <a:lnTo>
                    <a:pt x="54" y="302"/>
                  </a:lnTo>
                  <a:lnTo>
                    <a:pt x="38" y="284"/>
                  </a:lnTo>
                  <a:lnTo>
                    <a:pt x="26" y="264"/>
                  </a:lnTo>
                  <a:lnTo>
                    <a:pt x="16" y="242"/>
                  </a:lnTo>
                  <a:lnTo>
                    <a:pt x="8" y="220"/>
                  </a:lnTo>
                  <a:lnTo>
                    <a:pt x="2" y="198"/>
                  </a:lnTo>
                  <a:lnTo>
                    <a:pt x="0" y="174"/>
                  </a:lnTo>
                  <a:lnTo>
                    <a:pt x="0" y="152"/>
                  </a:lnTo>
                  <a:lnTo>
                    <a:pt x="2" y="130"/>
                  </a:lnTo>
                  <a:lnTo>
                    <a:pt x="6" y="110"/>
                  </a:lnTo>
                  <a:lnTo>
                    <a:pt x="12" y="92"/>
                  </a:lnTo>
                  <a:lnTo>
                    <a:pt x="22" y="74"/>
                  </a:lnTo>
                  <a:lnTo>
                    <a:pt x="22" y="74"/>
                  </a:lnTo>
                  <a:lnTo>
                    <a:pt x="40" y="46"/>
                  </a:lnTo>
                  <a:lnTo>
                    <a:pt x="58" y="26"/>
                  </a:lnTo>
                  <a:lnTo>
                    <a:pt x="74" y="12"/>
                  </a:lnTo>
                  <a:lnTo>
                    <a:pt x="88" y="4"/>
                  </a:lnTo>
                  <a:lnTo>
                    <a:pt x="100" y="0"/>
                  </a:lnTo>
                  <a:lnTo>
                    <a:pt x="114" y="2"/>
                  </a:lnTo>
                  <a:lnTo>
                    <a:pt x="126" y="4"/>
                  </a:lnTo>
                  <a:lnTo>
                    <a:pt x="136" y="10"/>
                  </a:lnTo>
                  <a:lnTo>
                    <a:pt x="136" y="10"/>
                  </a:lnTo>
                  <a:close/>
                </a:path>
              </a:pathLst>
            </a:custGeom>
            <a:solidFill>
              <a:srgbClr val="FBF9F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7" name="Freeform 73"/>
            <p:cNvSpPr>
              <a:spLocks/>
            </p:cNvSpPr>
            <p:nvPr/>
          </p:nvSpPr>
          <p:spPr bwMode="auto">
            <a:xfrm>
              <a:off x="2340" y="2222"/>
              <a:ext cx="438" cy="356"/>
            </a:xfrm>
            <a:custGeom>
              <a:avLst/>
              <a:gdLst>
                <a:gd name="T0" fmla="*/ 134 w 438"/>
                <a:gd name="T1" fmla="*/ 10 h 356"/>
                <a:gd name="T2" fmla="*/ 156 w 438"/>
                <a:gd name="T3" fmla="*/ 28 h 356"/>
                <a:gd name="T4" fmla="*/ 176 w 438"/>
                <a:gd name="T5" fmla="*/ 50 h 356"/>
                <a:gd name="T6" fmla="*/ 198 w 438"/>
                <a:gd name="T7" fmla="*/ 86 h 356"/>
                <a:gd name="T8" fmla="*/ 200 w 438"/>
                <a:gd name="T9" fmla="*/ 96 h 356"/>
                <a:gd name="T10" fmla="*/ 214 w 438"/>
                <a:gd name="T11" fmla="*/ 112 h 356"/>
                <a:gd name="T12" fmla="*/ 238 w 438"/>
                <a:gd name="T13" fmla="*/ 124 h 356"/>
                <a:gd name="T14" fmla="*/ 270 w 438"/>
                <a:gd name="T15" fmla="*/ 128 h 356"/>
                <a:gd name="T16" fmla="*/ 302 w 438"/>
                <a:gd name="T17" fmla="*/ 128 h 356"/>
                <a:gd name="T18" fmla="*/ 316 w 438"/>
                <a:gd name="T19" fmla="*/ 128 h 356"/>
                <a:gd name="T20" fmla="*/ 360 w 438"/>
                <a:gd name="T21" fmla="*/ 138 h 356"/>
                <a:gd name="T22" fmla="*/ 398 w 438"/>
                <a:gd name="T23" fmla="*/ 148 h 356"/>
                <a:gd name="T24" fmla="*/ 408 w 438"/>
                <a:gd name="T25" fmla="*/ 150 h 356"/>
                <a:gd name="T26" fmla="*/ 416 w 438"/>
                <a:gd name="T27" fmla="*/ 152 h 356"/>
                <a:gd name="T28" fmla="*/ 430 w 438"/>
                <a:gd name="T29" fmla="*/ 172 h 356"/>
                <a:gd name="T30" fmla="*/ 438 w 438"/>
                <a:gd name="T31" fmla="*/ 202 h 356"/>
                <a:gd name="T32" fmla="*/ 436 w 438"/>
                <a:gd name="T33" fmla="*/ 230 h 356"/>
                <a:gd name="T34" fmla="*/ 430 w 438"/>
                <a:gd name="T35" fmla="*/ 238 h 356"/>
                <a:gd name="T36" fmla="*/ 424 w 438"/>
                <a:gd name="T37" fmla="*/ 244 h 356"/>
                <a:gd name="T38" fmla="*/ 390 w 438"/>
                <a:gd name="T39" fmla="*/ 280 h 356"/>
                <a:gd name="T40" fmla="*/ 342 w 438"/>
                <a:gd name="T41" fmla="*/ 316 h 356"/>
                <a:gd name="T42" fmla="*/ 302 w 438"/>
                <a:gd name="T43" fmla="*/ 336 h 356"/>
                <a:gd name="T44" fmla="*/ 254 w 438"/>
                <a:gd name="T45" fmla="*/ 352 h 356"/>
                <a:gd name="T46" fmla="*/ 200 w 438"/>
                <a:gd name="T47" fmla="*/ 356 h 356"/>
                <a:gd name="T48" fmla="*/ 172 w 438"/>
                <a:gd name="T49" fmla="*/ 354 h 356"/>
                <a:gd name="T50" fmla="*/ 116 w 438"/>
                <a:gd name="T51" fmla="*/ 340 h 356"/>
                <a:gd name="T52" fmla="*/ 74 w 438"/>
                <a:gd name="T53" fmla="*/ 314 h 356"/>
                <a:gd name="T54" fmla="*/ 40 w 438"/>
                <a:gd name="T55" fmla="*/ 278 h 356"/>
                <a:gd name="T56" fmla="*/ 18 w 438"/>
                <a:gd name="T57" fmla="*/ 238 h 356"/>
                <a:gd name="T58" fmla="*/ 4 w 438"/>
                <a:gd name="T59" fmla="*/ 194 h 356"/>
                <a:gd name="T60" fmla="*/ 0 w 438"/>
                <a:gd name="T61" fmla="*/ 150 h 356"/>
                <a:gd name="T62" fmla="*/ 6 w 438"/>
                <a:gd name="T63" fmla="*/ 108 h 356"/>
                <a:gd name="T64" fmla="*/ 22 w 438"/>
                <a:gd name="T65" fmla="*/ 74 h 356"/>
                <a:gd name="T66" fmla="*/ 40 w 438"/>
                <a:gd name="T67" fmla="*/ 46 h 356"/>
                <a:gd name="T68" fmla="*/ 72 w 438"/>
                <a:gd name="T69" fmla="*/ 12 h 356"/>
                <a:gd name="T70" fmla="*/ 100 w 438"/>
                <a:gd name="T71" fmla="*/ 0 h 356"/>
                <a:gd name="T72" fmla="*/ 124 w 438"/>
                <a:gd name="T73" fmla="*/ 4 h 356"/>
                <a:gd name="T74" fmla="*/ 134 w 438"/>
                <a:gd name="T75" fmla="*/ 10 h 3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438" h="356">
                  <a:moveTo>
                    <a:pt x="134" y="10"/>
                  </a:moveTo>
                  <a:lnTo>
                    <a:pt x="134" y="10"/>
                  </a:lnTo>
                  <a:lnTo>
                    <a:pt x="146" y="18"/>
                  </a:lnTo>
                  <a:lnTo>
                    <a:pt x="156" y="28"/>
                  </a:lnTo>
                  <a:lnTo>
                    <a:pt x="168" y="38"/>
                  </a:lnTo>
                  <a:lnTo>
                    <a:pt x="176" y="50"/>
                  </a:lnTo>
                  <a:lnTo>
                    <a:pt x="192" y="74"/>
                  </a:lnTo>
                  <a:lnTo>
                    <a:pt x="198" y="86"/>
                  </a:lnTo>
                  <a:lnTo>
                    <a:pt x="200" y="96"/>
                  </a:lnTo>
                  <a:lnTo>
                    <a:pt x="200" y="96"/>
                  </a:lnTo>
                  <a:lnTo>
                    <a:pt x="206" y="104"/>
                  </a:lnTo>
                  <a:lnTo>
                    <a:pt x="214" y="112"/>
                  </a:lnTo>
                  <a:lnTo>
                    <a:pt x="226" y="118"/>
                  </a:lnTo>
                  <a:lnTo>
                    <a:pt x="238" y="124"/>
                  </a:lnTo>
                  <a:lnTo>
                    <a:pt x="254" y="126"/>
                  </a:lnTo>
                  <a:lnTo>
                    <a:pt x="270" y="128"/>
                  </a:lnTo>
                  <a:lnTo>
                    <a:pt x="286" y="130"/>
                  </a:lnTo>
                  <a:lnTo>
                    <a:pt x="302" y="128"/>
                  </a:lnTo>
                  <a:lnTo>
                    <a:pt x="302" y="128"/>
                  </a:lnTo>
                  <a:lnTo>
                    <a:pt x="316" y="128"/>
                  </a:lnTo>
                  <a:lnTo>
                    <a:pt x="330" y="130"/>
                  </a:lnTo>
                  <a:lnTo>
                    <a:pt x="360" y="138"/>
                  </a:lnTo>
                  <a:lnTo>
                    <a:pt x="386" y="146"/>
                  </a:lnTo>
                  <a:lnTo>
                    <a:pt x="398" y="148"/>
                  </a:lnTo>
                  <a:lnTo>
                    <a:pt x="408" y="150"/>
                  </a:lnTo>
                  <a:lnTo>
                    <a:pt x="408" y="150"/>
                  </a:lnTo>
                  <a:lnTo>
                    <a:pt x="412" y="150"/>
                  </a:lnTo>
                  <a:lnTo>
                    <a:pt x="416" y="152"/>
                  </a:lnTo>
                  <a:lnTo>
                    <a:pt x="424" y="160"/>
                  </a:lnTo>
                  <a:lnTo>
                    <a:pt x="430" y="172"/>
                  </a:lnTo>
                  <a:lnTo>
                    <a:pt x="436" y="186"/>
                  </a:lnTo>
                  <a:lnTo>
                    <a:pt x="438" y="202"/>
                  </a:lnTo>
                  <a:lnTo>
                    <a:pt x="438" y="216"/>
                  </a:lnTo>
                  <a:lnTo>
                    <a:pt x="436" y="230"/>
                  </a:lnTo>
                  <a:lnTo>
                    <a:pt x="432" y="234"/>
                  </a:lnTo>
                  <a:lnTo>
                    <a:pt x="430" y="238"/>
                  </a:lnTo>
                  <a:lnTo>
                    <a:pt x="430" y="238"/>
                  </a:lnTo>
                  <a:lnTo>
                    <a:pt x="424" y="244"/>
                  </a:lnTo>
                  <a:lnTo>
                    <a:pt x="412" y="260"/>
                  </a:lnTo>
                  <a:lnTo>
                    <a:pt x="390" y="280"/>
                  </a:lnTo>
                  <a:lnTo>
                    <a:pt x="360" y="304"/>
                  </a:lnTo>
                  <a:lnTo>
                    <a:pt x="342" y="316"/>
                  </a:lnTo>
                  <a:lnTo>
                    <a:pt x="324" y="326"/>
                  </a:lnTo>
                  <a:lnTo>
                    <a:pt x="302" y="336"/>
                  </a:lnTo>
                  <a:lnTo>
                    <a:pt x="278" y="344"/>
                  </a:lnTo>
                  <a:lnTo>
                    <a:pt x="254" y="352"/>
                  </a:lnTo>
                  <a:lnTo>
                    <a:pt x="228" y="356"/>
                  </a:lnTo>
                  <a:lnTo>
                    <a:pt x="200" y="356"/>
                  </a:lnTo>
                  <a:lnTo>
                    <a:pt x="172" y="354"/>
                  </a:lnTo>
                  <a:lnTo>
                    <a:pt x="172" y="354"/>
                  </a:lnTo>
                  <a:lnTo>
                    <a:pt x="142" y="348"/>
                  </a:lnTo>
                  <a:lnTo>
                    <a:pt x="116" y="340"/>
                  </a:lnTo>
                  <a:lnTo>
                    <a:pt x="94" y="328"/>
                  </a:lnTo>
                  <a:lnTo>
                    <a:pt x="74" y="314"/>
                  </a:lnTo>
                  <a:lnTo>
                    <a:pt x="56" y="298"/>
                  </a:lnTo>
                  <a:lnTo>
                    <a:pt x="40" y="278"/>
                  </a:lnTo>
                  <a:lnTo>
                    <a:pt x="28" y="260"/>
                  </a:lnTo>
                  <a:lnTo>
                    <a:pt x="18" y="238"/>
                  </a:lnTo>
                  <a:lnTo>
                    <a:pt x="10" y="216"/>
                  </a:lnTo>
                  <a:lnTo>
                    <a:pt x="4" y="194"/>
                  </a:lnTo>
                  <a:lnTo>
                    <a:pt x="2" y="172"/>
                  </a:lnTo>
                  <a:lnTo>
                    <a:pt x="0" y="150"/>
                  </a:lnTo>
                  <a:lnTo>
                    <a:pt x="2" y="130"/>
                  </a:lnTo>
                  <a:lnTo>
                    <a:pt x="6" y="108"/>
                  </a:lnTo>
                  <a:lnTo>
                    <a:pt x="14" y="90"/>
                  </a:lnTo>
                  <a:lnTo>
                    <a:pt x="22" y="74"/>
                  </a:lnTo>
                  <a:lnTo>
                    <a:pt x="22" y="74"/>
                  </a:lnTo>
                  <a:lnTo>
                    <a:pt x="40" y="46"/>
                  </a:lnTo>
                  <a:lnTo>
                    <a:pt x="58" y="26"/>
                  </a:lnTo>
                  <a:lnTo>
                    <a:pt x="72" y="12"/>
                  </a:lnTo>
                  <a:lnTo>
                    <a:pt x="86" y="4"/>
                  </a:lnTo>
                  <a:lnTo>
                    <a:pt x="100" y="0"/>
                  </a:lnTo>
                  <a:lnTo>
                    <a:pt x="112" y="2"/>
                  </a:lnTo>
                  <a:lnTo>
                    <a:pt x="124" y="4"/>
                  </a:lnTo>
                  <a:lnTo>
                    <a:pt x="134" y="10"/>
                  </a:lnTo>
                  <a:lnTo>
                    <a:pt x="134" y="10"/>
                  </a:lnTo>
                  <a:close/>
                </a:path>
              </a:pathLst>
            </a:custGeom>
            <a:solidFill>
              <a:srgbClr val="F9F7E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74"/>
            <p:cNvSpPr>
              <a:spLocks/>
            </p:cNvSpPr>
            <p:nvPr/>
          </p:nvSpPr>
          <p:spPr bwMode="auto">
            <a:xfrm>
              <a:off x="2344" y="2228"/>
              <a:ext cx="432" cy="350"/>
            </a:xfrm>
            <a:custGeom>
              <a:avLst/>
              <a:gdLst>
                <a:gd name="T0" fmla="*/ 130 w 432"/>
                <a:gd name="T1" fmla="*/ 10 h 350"/>
                <a:gd name="T2" fmla="*/ 152 w 432"/>
                <a:gd name="T3" fmla="*/ 28 h 350"/>
                <a:gd name="T4" fmla="*/ 172 w 432"/>
                <a:gd name="T5" fmla="*/ 50 h 350"/>
                <a:gd name="T6" fmla="*/ 192 w 432"/>
                <a:gd name="T7" fmla="*/ 86 h 350"/>
                <a:gd name="T8" fmla="*/ 196 w 432"/>
                <a:gd name="T9" fmla="*/ 96 h 350"/>
                <a:gd name="T10" fmla="*/ 208 w 432"/>
                <a:gd name="T11" fmla="*/ 112 h 350"/>
                <a:gd name="T12" fmla="*/ 232 w 432"/>
                <a:gd name="T13" fmla="*/ 122 h 350"/>
                <a:gd name="T14" fmla="*/ 262 w 432"/>
                <a:gd name="T15" fmla="*/ 128 h 350"/>
                <a:gd name="T16" fmla="*/ 294 w 432"/>
                <a:gd name="T17" fmla="*/ 128 h 350"/>
                <a:gd name="T18" fmla="*/ 308 w 432"/>
                <a:gd name="T19" fmla="*/ 128 h 350"/>
                <a:gd name="T20" fmla="*/ 352 w 432"/>
                <a:gd name="T21" fmla="*/ 136 h 350"/>
                <a:gd name="T22" fmla="*/ 392 w 432"/>
                <a:gd name="T23" fmla="*/ 144 h 350"/>
                <a:gd name="T24" fmla="*/ 402 w 432"/>
                <a:gd name="T25" fmla="*/ 146 h 350"/>
                <a:gd name="T26" fmla="*/ 410 w 432"/>
                <a:gd name="T27" fmla="*/ 148 h 350"/>
                <a:gd name="T28" fmla="*/ 424 w 432"/>
                <a:gd name="T29" fmla="*/ 168 h 350"/>
                <a:gd name="T30" fmla="*/ 432 w 432"/>
                <a:gd name="T31" fmla="*/ 196 h 350"/>
                <a:gd name="T32" fmla="*/ 428 w 432"/>
                <a:gd name="T33" fmla="*/ 224 h 350"/>
                <a:gd name="T34" fmla="*/ 424 w 432"/>
                <a:gd name="T35" fmla="*/ 234 h 350"/>
                <a:gd name="T36" fmla="*/ 418 w 432"/>
                <a:gd name="T37" fmla="*/ 240 h 350"/>
                <a:gd name="T38" fmla="*/ 384 w 432"/>
                <a:gd name="T39" fmla="*/ 274 h 350"/>
                <a:gd name="T40" fmla="*/ 338 w 432"/>
                <a:gd name="T41" fmla="*/ 308 h 350"/>
                <a:gd name="T42" fmla="*/ 298 w 432"/>
                <a:gd name="T43" fmla="*/ 330 h 350"/>
                <a:gd name="T44" fmla="*/ 250 w 432"/>
                <a:gd name="T45" fmla="*/ 344 h 350"/>
                <a:gd name="T46" fmla="*/ 198 w 432"/>
                <a:gd name="T47" fmla="*/ 350 h 350"/>
                <a:gd name="T48" fmla="*/ 170 w 432"/>
                <a:gd name="T49" fmla="*/ 348 h 350"/>
                <a:gd name="T50" fmla="*/ 116 w 432"/>
                <a:gd name="T51" fmla="*/ 334 h 350"/>
                <a:gd name="T52" fmla="*/ 72 w 432"/>
                <a:gd name="T53" fmla="*/ 308 h 350"/>
                <a:gd name="T54" fmla="*/ 40 w 432"/>
                <a:gd name="T55" fmla="*/ 274 h 350"/>
                <a:gd name="T56" fmla="*/ 18 w 432"/>
                <a:gd name="T57" fmla="*/ 234 h 350"/>
                <a:gd name="T58" fmla="*/ 4 w 432"/>
                <a:gd name="T59" fmla="*/ 192 h 350"/>
                <a:gd name="T60" fmla="*/ 0 w 432"/>
                <a:gd name="T61" fmla="*/ 148 h 350"/>
                <a:gd name="T62" fmla="*/ 6 w 432"/>
                <a:gd name="T63" fmla="*/ 108 h 350"/>
                <a:gd name="T64" fmla="*/ 20 w 432"/>
                <a:gd name="T65" fmla="*/ 72 h 350"/>
                <a:gd name="T66" fmla="*/ 38 w 432"/>
                <a:gd name="T67" fmla="*/ 46 h 350"/>
                <a:gd name="T68" fmla="*/ 70 w 432"/>
                <a:gd name="T69" fmla="*/ 12 h 350"/>
                <a:gd name="T70" fmla="*/ 96 w 432"/>
                <a:gd name="T71" fmla="*/ 0 h 350"/>
                <a:gd name="T72" fmla="*/ 120 w 432"/>
                <a:gd name="T73" fmla="*/ 6 h 350"/>
                <a:gd name="T74" fmla="*/ 130 w 432"/>
                <a:gd name="T75" fmla="*/ 10 h 3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432" h="350">
                  <a:moveTo>
                    <a:pt x="130" y="10"/>
                  </a:moveTo>
                  <a:lnTo>
                    <a:pt x="130" y="10"/>
                  </a:lnTo>
                  <a:lnTo>
                    <a:pt x="142" y="18"/>
                  </a:lnTo>
                  <a:lnTo>
                    <a:pt x="152" y="28"/>
                  </a:lnTo>
                  <a:lnTo>
                    <a:pt x="162" y="38"/>
                  </a:lnTo>
                  <a:lnTo>
                    <a:pt x="172" y="50"/>
                  </a:lnTo>
                  <a:lnTo>
                    <a:pt x="186" y="74"/>
                  </a:lnTo>
                  <a:lnTo>
                    <a:pt x="192" y="86"/>
                  </a:lnTo>
                  <a:lnTo>
                    <a:pt x="196" y="96"/>
                  </a:lnTo>
                  <a:lnTo>
                    <a:pt x="196" y="96"/>
                  </a:lnTo>
                  <a:lnTo>
                    <a:pt x="200" y="104"/>
                  </a:lnTo>
                  <a:lnTo>
                    <a:pt x="208" y="112"/>
                  </a:lnTo>
                  <a:lnTo>
                    <a:pt x="220" y="118"/>
                  </a:lnTo>
                  <a:lnTo>
                    <a:pt x="232" y="122"/>
                  </a:lnTo>
                  <a:lnTo>
                    <a:pt x="248" y="126"/>
                  </a:lnTo>
                  <a:lnTo>
                    <a:pt x="262" y="128"/>
                  </a:lnTo>
                  <a:lnTo>
                    <a:pt x="278" y="128"/>
                  </a:lnTo>
                  <a:lnTo>
                    <a:pt x="294" y="128"/>
                  </a:lnTo>
                  <a:lnTo>
                    <a:pt x="294" y="128"/>
                  </a:lnTo>
                  <a:lnTo>
                    <a:pt x="308" y="128"/>
                  </a:lnTo>
                  <a:lnTo>
                    <a:pt x="324" y="130"/>
                  </a:lnTo>
                  <a:lnTo>
                    <a:pt x="352" y="136"/>
                  </a:lnTo>
                  <a:lnTo>
                    <a:pt x="380" y="142"/>
                  </a:lnTo>
                  <a:lnTo>
                    <a:pt x="392" y="144"/>
                  </a:lnTo>
                  <a:lnTo>
                    <a:pt x="402" y="146"/>
                  </a:lnTo>
                  <a:lnTo>
                    <a:pt x="402" y="146"/>
                  </a:lnTo>
                  <a:lnTo>
                    <a:pt x="406" y="146"/>
                  </a:lnTo>
                  <a:lnTo>
                    <a:pt x="410" y="148"/>
                  </a:lnTo>
                  <a:lnTo>
                    <a:pt x="418" y="156"/>
                  </a:lnTo>
                  <a:lnTo>
                    <a:pt x="424" y="168"/>
                  </a:lnTo>
                  <a:lnTo>
                    <a:pt x="428" y="182"/>
                  </a:lnTo>
                  <a:lnTo>
                    <a:pt x="432" y="196"/>
                  </a:lnTo>
                  <a:lnTo>
                    <a:pt x="432" y="210"/>
                  </a:lnTo>
                  <a:lnTo>
                    <a:pt x="428" y="224"/>
                  </a:lnTo>
                  <a:lnTo>
                    <a:pt x="426" y="228"/>
                  </a:lnTo>
                  <a:lnTo>
                    <a:pt x="424" y="234"/>
                  </a:lnTo>
                  <a:lnTo>
                    <a:pt x="424" y="234"/>
                  </a:lnTo>
                  <a:lnTo>
                    <a:pt x="418" y="240"/>
                  </a:lnTo>
                  <a:lnTo>
                    <a:pt x="406" y="254"/>
                  </a:lnTo>
                  <a:lnTo>
                    <a:pt x="384" y="274"/>
                  </a:lnTo>
                  <a:lnTo>
                    <a:pt x="354" y="298"/>
                  </a:lnTo>
                  <a:lnTo>
                    <a:pt x="338" y="308"/>
                  </a:lnTo>
                  <a:lnTo>
                    <a:pt x="318" y="320"/>
                  </a:lnTo>
                  <a:lnTo>
                    <a:pt x="298" y="330"/>
                  </a:lnTo>
                  <a:lnTo>
                    <a:pt x="274" y="338"/>
                  </a:lnTo>
                  <a:lnTo>
                    <a:pt x="250" y="344"/>
                  </a:lnTo>
                  <a:lnTo>
                    <a:pt x="224" y="348"/>
                  </a:lnTo>
                  <a:lnTo>
                    <a:pt x="198" y="350"/>
                  </a:lnTo>
                  <a:lnTo>
                    <a:pt x="170" y="348"/>
                  </a:lnTo>
                  <a:lnTo>
                    <a:pt x="170" y="348"/>
                  </a:lnTo>
                  <a:lnTo>
                    <a:pt x="142" y="342"/>
                  </a:lnTo>
                  <a:lnTo>
                    <a:pt x="116" y="334"/>
                  </a:lnTo>
                  <a:lnTo>
                    <a:pt x="92" y="322"/>
                  </a:lnTo>
                  <a:lnTo>
                    <a:pt x="72" y="308"/>
                  </a:lnTo>
                  <a:lnTo>
                    <a:pt x="54" y="292"/>
                  </a:lnTo>
                  <a:lnTo>
                    <a:pt x="40" y="274"/>
                  </a:lnTo>
                  <a:lnTo>
                    <a:pt x="28" y="254"/>
                  </a:lnTo>
                  <a:lnTo>
                    <a:pt x="18" y="234"/>
                  </a:lnTo>
                  <a:lnTo>
                    <a:pt x="10" y="214"/>
                  </a:lnTo>
                  <a:lnTo>
                    <a:pt x="4" y="192"/>
                  </a:lnTo>
                  <a:lnTo>
                    <a:pt x="0" y="170"/>
                  </a:lnTo>
                  <a:lnTo>
                    <a:pt x="0" y="148"/>
                  </a:lnTo>
                  <a:lnTo>
                    <a:pt x="2" y="128"/>
                  </a:lnTo>
                  <a:lnTo>
                    <a:pt x="6" y="108"/>
                  </a:lnTo>
                  <a:lnTo>
                    <a:pt x="12" y="90"/>
                  </a:lnTo>
                  <a:lnTo>
                    <a:pt x="20" y="72"/>
                  </a:lnTo>
                  <a:lnTo>
                    <a:pt x="20" y="72"/>
                  </a:lnTo>
                  <a:lnTo>
                    <a:pt x="38" y="46"/>
                  </a:lnTo>
                  <a:lnTo>
                    <a:pt x="54" y="26"/>
                  </a:lnTo>
                  <a:lnTo>
                    <a:pt x="70" y="12"/>
                  </a:lnTo>
                  <a:lnTo>
                    <a:pt x="84" y="4"/>
                  </a:lnTo>
                  <a:lnTo>
                    <a:pt x="96" y="0"/>
                  </a:lnTo>
                  <a:lnTo>
                    <a:pt x="108" y="2"/>
                  </a:lnTo>
                  <a:lnTo>
                    <a:pt x="120" y="6"/>
                  </a:lnTo>
                  <a:lnTo>
                    <a:pt x="130" y="10"/>
                  </a:lnTo>
                  <a:lnTo>
                    <a:pt x="130" y="10"/>
                  </a:lnTo>
                  <a:close/>
                </a:path>
              </a:pathLst>
            </a:custGeom>
            <a:solidFill>
              <a:srgbClr val="F7F4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9" name="Freeform 75"/>
            <p:cNvSpPr>
              <a:spLocks/>
            </p:cNvSpPr>
            <p:nvPr/>
          </p:nvSpPr>
          <p:spPr bwMode="auto">
            <a:xfrm>
              <a:off x="2348" y="2236"/>
              <a:ext cx="426" cy="340"/>
            </a:xfrm>
            <a:custGeom>
              <a:avLst/>
              <a:gdLst>
                <a:gd name="T0" fmla="*/ 126 w 426"/>
                <a:gd name="T1" fmla="*/ 8 h 340"/>
                <a:gd name="T2" fmla="*/ 148 w 426"/>
                <a:gd name="T3" fmla="*/ 24 h 340"/>
                <a:gd name="T4" fmla="*/ 168 w 426"/>
                <a:gd name="T5" fmla="*/ 48 h 340"/>
                <a:gd name="T6" fmla="*/ 190 w 426"/>
                <a:gd name="T7" fmla="*/ 94 h 340"/>
                <a:gd name="T8" fmla="*/ 194 w 426"/>
                <a:gd name="T9" fmla="*/ 102 h 340"/>
                <a:gd name="T10" fmla="*/ 214 w 426"/>
                <a:gd name="T11" fmla="*/ 116 h 340"/>
                <a:gd name="T12" fmla="*/ 240 w 426"/>
                <a:gd name="T13" fmla="*/ 124 h 340"/>
                <a:gd name="T14" fmla="*/ 270 w 426"/>
                <a:gd name="T15" fmla="*/ 126 h 340"/>
                <a:gd name="T16" fmla="*/ 286 w 426"/>
                <a:gd name="T17" fmla="*/ 126 h 340"/>
                <a:gd name="T18" fmla="*/ 316 w 426"/>
                <a:gd name="T19" fmla="*/ 126 h 340"/>
                <a:gd name="T20" fmla="*/ 374 w 426"/>
                <a:gd name="T21" fmla="*/ 138 h 340"/>
                <a:gd name="T22" fmla="*/ 396 w 426"/>
                <a:gd name="T23" fmla="*/ 140 h 340"/>
                <a:gd name="T24" fmla="*/ 400 w 426"/>
                <a:gd name="T25" fmla="*/ 140 h 340"/>
                <a:gd name="T26" fmla="*/ 412 w 426"/>
                <a:gd name="T27" fmla="*/ 150 h 340"/>
                <a:gd name="T28" fmla="*/ 422 w 426"/>
                <a:gd name="T29" fmla="*/ 174 h 340"/>
                <a:gd name="T30" fmla="*/ 426 w 426"/>
                <a:gd name="T31" fmla="*/ 204 h 340"/>
                <a:gd name="T32" fmla="*/ 420 w 426"/>
                <a:gd name="T33" fmla="*/ 222 h 340"/>
                <a:gd name="T34" fmla="*/ 416 w 426"/>
                <a:gd name="T35" fmla="*/ 226 h 340"/>
                <a:gd name="T36" fmla="*/ 378 w 426"/>
                <a:gd name="T37" fmla="*/ 266 h 340"/>
                <a:gd name="T38" fmla="*/ 332 w 426"/>
                <a:gd name="T39" fmla="*/ 300 h 340"/>
                <a:gd name="T40" fmla="*/ 292 w 426"/>
                <a:gd name="T41" fmla="*/ 320 h 340"/>
                <a:gd name="T42" fmla="*/ 246 w 426"/>
                <a:gd name="T43" fmla="*/ 334 h 340"/>
                <a:gd name="T44" fmla="*/ 194 w 426"/>
                <a:gd name="T45" fmla="*/ 340 h 340"/>
                <a:gd name="T46" fmla="*/ 166 w 426"/>
                <a:gd name="T47" fmla="*/ 338 h 340"/>
                <a:gd name="T48" fmla="*/ 114 w 426"/>
                <a:gd name="T49" fmla="*/ 326 h 340"/>
                <a:gd name="T50" fmla="*/ 72 w 426"/>
                <a:gd name="T51" fmla="*/ 300 h 340"/>
                <a:gd name="T52" fmla="*/ 40 w 426"/>
                <a:gd name="T53" fmla="*/ 268 h 340"/>
                <a:gd name="T54" fmla="*/ 16 w 426"/>
                <a:gd name="T55" fmla="*/ 228 h 340"/>
                <a:gd name="T56" fmla="*/ 4 w 426"/>
                <a:gd name="T57" fmla="*/ 186 h 340"/>
                <a:gd name="T58" fmla="*/ 0 w 426"/>
                <a:gd name="T59" fmla="*/ 144 h 340"/>
                <a:gd name="T60" fmla="*/ 6 w 426"/>
                <a:gd name="T61" fmla="*/ 104 h 340"/>
                <a:gd name="T62" fmla="*/ 20 w 426"/>
                <a:gd name="T63" fmla="*/ 70 h 340"/>
                <a:gd name="T64" fmla="*/ 36 w 426"/>
                <a:gd name="T65" fmla="*/ 44 h 340"/>
                <a:gd name="T66" fmla="*/ 68 w 426"/>
                <a:gd name="T67" fmla="*/ 10 h 340"/>
                <a:gd name="T68" fmla="*/ 92 w 426"/>
                <a:gd name="T69" fmla="*/ 0 h 340"/>
                <a:gd name="T70" fmla="*/ 116 w 426"/>
                <a:gd name="T71" fmla="*/ 4 h 340"/>
                <a:gd name="T72" fmla="*/ 126 w 426"/>
                <a:gd name="T73" fmla="*/ 8 h 3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426" h="340">
                  <a:moveTo>
                    <a:pt x="126" y="8"/>
                  </a:moveTo>
                  <a:lnTo>
                    <a:pt x="126" y="8"/>
                  </a:lnTo>
                  <a:lnTo>
                    <a:pt x="138" y="16"/>
                  </a:lnTo>
                  <a:lnTo>
                    <a:pt x="148" y="24"/>
                  </a:lnTo>
                  <a:lnTo>
                    <a:pt x="158" y="36"/>
                  </a:lnTo>
                  <a:lnTo>
                    <a:pt x="168" y="48"/>
                  </a:lnTo>
                  <a:lnTo>
                    <a:pt x="182" y="72"/>
                  </a:lnTo>
                  <a:lnTo>
                    <a:pt x="190" y="94"/>
                  </a:lnTo>
                  <a:lnTo>
                    <a:pt x="190" y="94"/>
                  </a:lnTo>
                  <a:lnTo>
                    <a:pt x="194" y="102"/>
                  </a:lnTo>
                  <a:lnTo>
                    <a:pt x="202" y="110"/>
                  </a:lnTo>
                  <a:lnTo>
                    <a:pt x="214" y="116"/>
                  </a:lnTo>
                  <a:lnTo>
                    <a:pt x="226" y="120"/>
                  </a:lnTo>
                  <a:lnTo>
                    <a:pt x="240" y="124"/>
                  </a:lnTo>
                  <a:lnTo>
                    <a:pt x="256" y="126"/>
                  </a:lnTo>
                  <a:lnTo>
                    <a:pt x="270" y="126"/>
                  </a:lnTo>
                  <a:lnTo>
                    <a:pt x="286" y="126"/>
                  </a:lnTo>
                  <a:lnTo>
                    <a:pt x="286" y="126"/>
                  </a:lnTo>
                  <a:lnTo>
                    <a:pt x="300" y="124"/>
                  </a:lnTo>
                  <a:lnTo>
                    <a:pt x="316" y="126"/>
                  </a:lnTo>
                  <a:lnTo>
                    <a:pt x="346" y="132"/>
                  </a:lnTo>
                  <a:lnTo>
                    <a:pt x="374" y="138"/>
                  </a:lnTo>
                  <a:lnTo>
                    <a:pt x="386" y="140"/>
                  </a:lnTo>
                  <a:lnTo>
                    <a:pt x="396" y="140"/>
                  </a:lnTo>
                  <a:lnTo>
                    <a:pt x="396" y="140"/>
                  </a:lnTo>
                  <a:lnTo>
                    <a:pt x="400" y="140"/>
                  </a:lnTo>
                  <a:lnTo>
                    <a:pt x="404" y="142"/>
                  </a:lnTo>
                  <a:lnTo>
                    <a:pt x="412" y="150"/>
                  </a:lnTo>
                  <a:lnTo>
                    <a:pt x="418" y="162"/>
                  </a:lnTo>
                  <a:lnTo>
                    <a:pt x="422" y="174"/>
                  </a:lnTo>
                  <a:lnTo>
                    <a:pt x="424" y="190"/>
                  </a:lnTo>
                  <a:lnTo>
                    <a:pt x="426" y="204"/>
                  </a:lnTo>
                  <a:lnTo>
                    <a:pt x="422" y="216"/>
                  </a:lnTo>
                  <a:lnTo>
                    <a:pt x="420" y="222"/>
                  </a:lnTo>
                  <a:lnTo>
                    <a:pt x="416" y="226"/>
                  </a:lnTo>
                  <a:lnTo>
                    <a:pt x="416" y="226"/>
                  </a:lnTo>
                  <a:lnTo>
                    <a:pt x="400" y="246"/>
                  </a:lnTo>
                  <a:lnTo>
                    <a:pt x="378" y="266"/>
                  </a:lnTo>
                  <a:lnTo>
                    <a:pt x="350" y="288"/>
                  </a:lnTo>
                  <a:lnTo>
                    <a:pt x="332" y="300"/>
                  </a:lnTo>
                  <a:lnTo>
                    <a:pt x="314" y="310"/>
                  </a:lnTo>
                  <a:lnTo>
                    <a:pt x="292" y="320"/>
                  </a:lnTo>
                  <a:lnTo>
                    <a:pt x="270" y="328"/>
                  </a:lnTo>
                  <a:lnTo>
                    <a:pt x="246" y="334"/>
                  </a:lnTo>
                  <a:lnTo>
                    <a:pt x="222" y="338"/>
                  </a:lnTo>
                  <a:lnTo>
                    <a:pt x="194" y="340"/>
                  </a:lnTo>
                  <a:lnTo>
                    <a:pt x="166" y="338"/>
                  </a:lnTo>
                  <a:lnTo>
                    <a:pt x="166" y="338"/>
                  </a:lnTo>
                  <a:lnTo>
                    <a:pt x="140" y="334"/>
                  </a:lnTo>
                  <a:lnTo>
                    <a:pt x="114" y="326"/>
                  </a:lnTo>
                  <a:lnTo>
                    <a:pt x="92" y="314"/>
                  </a:lnTo>
                  <a:lnTo>
                    <a:pt x="72" y="300"/>
                  </a:lnTo>
                  <a:lnTo>
                    <a:pt x="54" y="286"/>
                  </a:lnTo>
                  <a:lnTo>
                    <a:pt x="40" y="268"/>
                  </a:lnTo>
                  <a:lnTo>
                    <a:pt x="28" y="248"/>
                  </a:lnTo>
                  <a:lnTo>
                    <a:pt x="16" y="228"/>
                  </a:lnTo>
                  <a:lnTo>
                    <a:pt x="10" y="208"/>
                  </a:lnTo>
                  <a:lnTo>
                    <a:pt x="4" y="186"/>
                  </a:lnTo>
                  <a:lnTo>
                    <a:pt x="0" y="166"/>
                  </a:lnTo>
                  <a:lnTo>
                    <a:pt x="0" y="144"/>
                  </a:lnTo>
                  <a:lnTo>
                    <a:pt x="2" y="124"/>
                  </a:lnTo>
                  <a:lnTo>
                    <a:pt x="6" y="104"/>
                  </a:lnTo>
                  <a:lnTo>
                    <a:pt x="12" y="86"/>
                  </a:lnTo>
                  <a:lnTo>
                    <a:pt x="20" y="70"/>
                  </a:lnTo>
                  <a:lnTo>
                    <a:pt x="20" y="70"/>
                  </a:lnTo>
                  <a:lnTo>
                    <a:pt x="36" y="44"/>
                  </a:lnTo>
                  <a:lnTo>
                    <a:pt x="52" y="24"/>
                  </a:lnTo>
                  <a:lnTo>
                    <a:pt x="68" y="10"/>
                  </a:lnTo>
                  <a:lnTo>
                    <a:pt x="80" y="2"/>
                  </a:lnTo>
                  <a:lnTo>
                    <a:pt x="92" y="0"/>
                  </a:lnTo>
                  <a:lnTo>
                    <a:pt x="104" y="0"/>
                  </a:lnTo>
                  <a:lnTo>
                    <a:pt x="116" y="4"/>
                  </a:lnTo>
                  <a:lnTo>
                    <a:pt x="126" y="8"/>
                  </a:lnTo>
                  <a:lnTo>
                    <a:pt x="126" y="8"/>
                  </a:lnTo>
                  <a:close/>
                </a:path>
              </a:pathLst>
            </a:custGeom>
            <a:solidFill>
              <a:srgbClr val="F6F2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0" name="Freeform 76"/>
            <p:cNvSpPr>
              <a:spLocks/>
            </p:cNvSpPr>
            <p:nvPr/>
          </p:nvSpPr>
          <p:spPr bwMode="auto">
            <a:xfrm>
              <a:off x="2352" y="2242"/>
              <a:ext cx="418" cy="332"/>
            </a:xfrm>
            <a:custGeom>
              <a:avLst/>
              <a:gdLst>
                <a:gd name="T0" fmla="*/ 122 w 418"/>
                <a:gd name="T1" fmla="*/ 8 h 332"/>
                <a:gd name="T2" fmla="*/ 144 w 418"/>
                <a:gd name="T3" fmla="*/ 24 h 332"/>
                <a:gd name="T4" fmla="*/ 162 w 418"/>
                <a:gd name="T5" fmla="*/ 48 h 332"/>
                <a:gd name="T6" fmla="*/ 186 w 418"/>
                <a:gd name="T7" fmla="*/ 94 h 332"/>
                <a:gd name="T8" fmla="*/ 190 w 418"/>
                <a:gd name="T9" fmla="*/ 102 h 332"/>
                <a:gd name="T10" fmla="*/ 208 w 418"/>
                <a:gd name="T11" fmla="*/ 116 h 332"/>
                <a:gd name="T12" fmla="*/ 234 w 418"/>
                <a:gd name="T13" fmla="*/ 124 h 332"/>
                <a:gd name="T14" fmla="*/ 264 w 418"/>
                <a:gd name="T15" fmla="*/ 126 h 332"/>
                <a:gd name="T16" fmla="*/ 278 w 418"/>
                <a:gd name="T17" fmla="*/ 124 h 332"/>
                <a:gd name="T18" fmla="*/ 308 w 418"/>
                <a:gd name="T19" fmla="*/ 124 h 332"/>
                <a:gd name="T20" fmla="*/ 368 w 418"/>
                <a:gd name="T21" fmla="*/ 134 h 332"/>
                <a:gd name="T22" fmla="*/ 390 w 418"/>
                <a:gd name="T23" fmla="*/ 136 h 332"/>
                <a:gd name="T24" fmla="*/ 398 w 418"/>
                <a:gd name="T25" fmla="*/ 138 h 332"/>
                <a:gd name="T26" fmla="*/ 412 w 418"/>
                <a:gd name="T27" fmla="*/ 156 h 332"/>
                <a:gd name="T28" fmla="*/ 418 w 418"/>
                <a:gd name="T29" fmla="*/ 184 h 332"/>
                <a:gd name="T30" fmla="*/ 416 w 418"/>
                <a:gd name="T31" fmla="*/ 210 h 332"/>
                <a:gd name="T32" fmla="*/ 410 w 418"/>
                <a:gd name="T33" fmla="*/ 220 h 332"/>
                <a:gd name="T34" fmla="*/ 372 w 418"/>
                <a:gd name="T35" fmla="*/ 260 h 332"/>
                <a:gd name="T36" fmla="*/ 328 w 418"/>
                <a:gd name="T37" fmla="*/ 292 h 332"/>
                <a:gd name="T38" fmla="*/ 288 w 418"/>
                <a:gd name="T39" fmla="*/ 312 h 332"/>
                <a:gd name="T40" fmla="*/ 244 w 418"/>
                <a:gd name="T41" fmla="*/ 328 h 332"/>
                <a:gd name="T42" fmla="*/ 192 w 418"/>
                <a:gd name="T43" fmla="*/ 332 h 332"/>
                <a:gd name="T44" fmla="*/ 164 w 418"/>
                <a:gd name="T45" fmla="*/ 332 h 332"/>
                <a:gd name="T46" fmla="*/ 112 w 418"/>
                <a:gd name="T47" fmla="*/ 318 h 332"/>
                <a:gd name="T48" fmla="*/ 72 w 418"/>
                <a:gd name="T49" fmla="*/ 296 h 332"/>
                <a:gd name="T50" fmla="*/ 40 w 418"/>
                <a:gd name="T51" fmla="*/ 262 h 332"/>
                <a:gd name="T52" fmla="*/ 16 w 418"/>
                <a:gd name="T53" fmla="*/ 224 h 332"/>
                <a:gd name="T54" fmla="*/ 4 w 418"/>
                <a:gd name="T55" fmla="*/ 184 h 332"/>
                <a:gd name="T56" fmla="*/ 0 w 418"/>
                <a:gd name="T57" fmla="*/ 142 h 332"/>
                <a:gd name="T58" fmla="*/ 4 w 418"/>
                <a:gd name="T59" fmla="*/ 104 h 332"/>
                <a:gd name="T60" fmla="*/ 18 w 418"/>
                <a:gd name="T61" fmla="*/ 70 h 332"/>
                <a:gd name="T62" fmla="*/ 34 w 418"/>
                <a:gd name="T63" fmla="*/ 44 h 332"/>
                <a:gd name="T64" fmla="*/ 64 w 418"/>
                <a:gd name="T65" fmla="*/ 10 h 332"/>
                <a:gd name="T66" fmla="*/ 90 w 418"/>
                <a:gd name="T67" fmla="*/ 0 h 332"/>
                <a:gd name="T68" fmla="*/ 112 w 418"/>
                <a:gd name="T69" fmla="*/ 4 h 332"/>
                <a:gd name="T70" fmla="*/ 122 w 418"/>
                <a:gd name="T71" fmla="*/ 8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418" h="332">
                  <a:moveTo>
                    <a:pt x="122" y="8"/>
                  </a:moveTo>
                  <a:lnTo>
                    <a:pt x="122" y="8"/>
                  </a:lnTo>
                  <a:lnTo>
                    <a:pt x="134" y="16"/>
                  </a:lnTo>
                  <a:lnTo>
                    <a:pt x="144" y="24"/>
                  </a:lnTo>
                  <a:lnTo>
                    <a:pt x="154" y="36"/>
                  </a:lnTo>
                  <a:lnTo>
                    <a:pt x="162" y="48"/>
                  </a:lnTo>
                  <a:lnTo>
                    <a:pt x="176" y="72"/>
                  </a:lnTo>
                  <a:lnTo>
                    <a:pt x="186" y="94"/>
                  </a:lnTo>
                  <a:lnTo>
                    <a:pt x="186" y="94"/>
                  </a:lnTo>
                  <a:lnTo>
                    <a:pt x="190" y="102"/>
                  </a:lnTo>
                  <a:lnTo>
                    <a:pt x="198" y="110"/>
                  </a:lnTo>
                  <a:lnTo>
                    <a:pt x="208" y="116"/>
                  </a:lnTo>
                  <a:lnTo>
                    <a:pt x="220" y="120"/>
                  </a:lnTo>
                  <a:lnTo>
                    <a:pt x="234" y="124"/>
                  </a:lnTo>
                  <a:lnTo>
                    <a:pt x="248" y="126"/>
                  </a:lnTo>
                  <a:lnTo>
                    <a:pt x="264" y="126"/>
                  </a:lnTo>
                  <a:lnTo>
                    <a:pt x="278" y="124"/>
                  </a:lnTo>
                  <a:lnTo>
                    <a:pt x="278" y="124"/>
                  </a:lnTo>
                  <a:lnTo>
                    <a:pt x="292" y="124"/>
                  </a:lnTo>
                  <a:lnTo>
                    <a:pt x="308" y="124"/>
                  </a:lnTo>
                  <a:lnTo>
                    <a:pt x="338" y="130"/>
                  </a:lnTo>
                  <a:lnTo>
                    <a:pt x="368" y="134"/>
                  </a:lnTo>
                  <a:lnTo>
                    <a:pt x="390" y="136"/>
                  </a:lnTo>
                  <a:lnTo>
                    <a:pt x="390" y="136"/>
                  </a:lnTo>
                  <a:lnTo>
                    <a:pt x="394" y="136"/>
                  </a:lnTo>
                  <a:lnTo>
                    <a:pt x="398" y="138"/>
                  </a:lnTo>
                  <a:lnTo>
                    <a:pt x="406" y="146"/>
                  </a:lnTo>
                  <a:lnTo>
                    <a:pt x="412" y="156"/>
                  </a:lnTo>
                  <a:lnTo>
                    <a:pt x="416" y="170"/>
                  </a:lnTo>
                  <a:lnTo>
                    <a:pt x="418" y="184"/>
                  </a:lnTo>
                  <a:lnTo>
                    <a:pt x="418" y="198"/>
                  </a:lnTo>
                  <a:lnTo>
                    <a:pt x="416" y="210"/>
                  </a:lnTo>
                  <a:lnTo>
                    <a:pt x="410" y="220"/>
                  </a:lnTo>
                  <a:lnTo>
                    <a:pt x="410" y="220"/>
                  </a:lnTo>
                  <a:lnTo>
                    <a:pt x="394" y="240"/>
                  </a:lnTo>
                  <a:lnTo>
                    <a:pt x="372" y="260"/>
                  </a:lnTo>
                  <a:lnTo>
                    <a:pt x="344" y="282"/>
                  </a:lnTo>
                  <a:lnTo>
                    <a:pt x="328" y="292"/>
                  </a:lnTo>
                  <a:lnTo>
                    <a:pt x="308" y="304"/>
                  </a:lnTo>
                  <a:lnTo>
                    <a:pt x="288" y="312"/>
                  </a:lnTo>
                  <a:lnTo>
                    <a:pt x="266" y="320"/>
                  </a:lnTo>
                  <a:lnTo>
                    <a:pt x="244" y="328"/>
                  </a:lnTo>
                  <a:lnTo>
                    <a:pt x="218" y="332"/>
                  </a:lnTo>
                  <a:lnTo>
                    <a:pt x="192" y="332"/>
                  </a:lnTo>
                  <a:lnTo>
                    <a:pt x="164" y="332"/>
                  </a:lnTo>
                  <a:lnTo>
                    <a:pt x="164" y="332"/>
                  </a:lnTo>
                  <a:lnTo>
                    <a:pt x="138" y="326"/>
                  </a:lnTo>
                  <a:lnTo>
                    <a:pt x="112" y="318"/>
                  </a:lnTo>
                  <a:lnTo>
                    <a:pt x="90" y="308"/>
                  </a:lnTo>
                  <a:lnTo>
                    <a:pt x="72" y="296"/>
                  </a:lnTo>
                  <a:lnTo>
                    <a:pt x="54" y="280"/>
                  </a:lnTo>
                  <a:lnTo>
                    <a:pt x="40" y="262"/>
                  </a:lnTo>
                  <a:lnTo>
                    <a:pt x="26" y="244"/>
                  </a:lnTo>
                  <a:lnTo>
                    <a:pt x="16" y="224"/>
                  </a:lnTo>
                  <a:lnTo>
                    <a:pt x="10" y="204"/>
                  </a:lnTo>
                  <a:lnTo>
                    <a:pt x="4" y="184"/>
                  </a:lnTo>
                  <a:lnTo>
                    <a:pt x="0" y="162"/>
                  </a:lnTo>
                  <a:lnTo>
                    <a:pt x="0" y="142"/>
                  </a:lnTo>
                  <a:lnTo>
                    <a:pt x="0" y="122"/>
                  </a:lnTo>
                  <a:lnTo>
                    <a:pt x="4" y="104"/>
                  </a:lnTo>
                  <a:lnTo>
                    <a:pt x="10" y="86"/>
                  </a:lnTo>
                  <a:lnTo>
                    <a:pt x="18" y="70"/>
                  </a:lnTo>
                  <a:lnTo>
                    <a:pt x="18" y="70"/>
                  </a:lnTo>
                  <a:lnTo>
                    <a:pt x="34" y="44"/>
                  </a:lnTo>
                  <a:lnTo>
                    <a:pt x="50" y="24"/>
                  </a:lnTo>
                  <a:lnTo>
                    <a:pt x="64" y="10"/>
                  </a:lnTo>
                  <a:lnTo>
                    <a:pt x="78" y="2"/>
                  </a:lnTo>
                  <a:lnTo>
                    <a:pt x="90" y="0"/>
                  </a:lnTo>
                  <a:lnTo>
                    <a:pt x="100" y="0"/>
                  </a:lnTo>
                  <a:lnTo>
                    <a:pt x="112" y="4"/>
                  </a:lnTo>
                  <a:lnTo>
                    <a:pt x="122" y="8"/>
                  </a:lnTo>
                  <a:lnTo>
                    <a:pt x="122" y="8"/>
                  </a:lnTo>
                  <a:close/>
                </a:path>
              </a:pathLst>
            </a:custGeom>
            <a:solidFill>
              <a:srgbClr val="F4EE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1" name="Freeform 77"/>
            <p:cNvSpPr>
              <a:spLocks/>
            </p:cNvSpPr>
            <p:nvPr/>
          </p:nvSpPr>
          <p:spPr bwMode="auto">
            <a:xfrm>
              <a:off x="2356" y="2248"/>
              <a:ext cx="412" cy="326"/>
            </a:xfrm>
            <a:custGeom>
              <a:avLst/>
              <a:gdLst>
                <a:gd name="T0" fmla="*/ 118 w 412"/>
                <a:gd name="T1" fmla="*/ 8 h 326"/>
                <a:gd name="T2" fmla="*/ 140 w 412"/>
                <a:gd name="T3" fmla="*/ 24 h 326"/>
                <a:gd name="T4" fmla="*/ 158 w 412"/>
                <a:gd name="T5" fmla="*/ 48 h 326"/>
                <a:gd name="T6" fmla="*/ 180 w 412"/>
                <a:gd name="T7" fmla="*/ 94 h 326"/>
                <a:gd name="T8" fmla="*/ 184 w 412"/>
                <a:gd name="T9" fmla="*/ 102 h 326"/>
                <a:gd name="T10" fmla="*/ 202 w 412"/>
                <a:gd name="T11" fmla="*/ 114 h 326"/>
                <a:gd name="T12" fmla="*/ 228 w 412"/>
                <a:gd name="T13" fmla="*/ 122 h 326"/>
                <a:gd name="T14" fmla="*/ 256 w 412"/>
                <a:gd name="T15" fmla="*/ 126 h 326"/>
                <a:gd name="T16" fmla="*/ 270 w 412"/>
                <a:gd name="T17" fmla="*/ 124 h 326"/>
                <a:gd name="T18" fmla="*/ 300 w 412"/>
                <a:gd name="T19" fmla="*/ 124 h 326"/>
                <a:gd name="T20" fmla="*/ 362 w 412"/>
                <a:gd name="T21" fmla="*/ 130 h 326"/>
                <a:gd name="T22" fmla="*/ 384 w 412"/>
                <a:gd name="T23" fmla="*/ 132 h 326"/>
                <a:gd name="T24" fmla="*/ 392 w 412"/>
                <a:gd name="T25" fmla="*/ 134 h 326"/>
                <a:gd name="T26" fmla="*/ 404 w 412"/>
                <a:gd name="T27" fmla="*/ 152 h 326"/>
                <a:gd name="T28" fmla="*/ 412 w 412"/>
                <a:gd name="T29" fmla="*/ 180 h 326"/>
                <a:gd name="T30" fmla="*/ 410 w 412"/>
                <a:gd name="T31" fmla="*/ 206 h 326"/>
                <a:gd name="T32" fmla="*/ 404 w 412"/>
                <a:gd name="T33" fmla="*/ 214 h 326"/>
                <a:gd name="T34" fmla="*/ 366 w 412"/>
                <a:gd name="T35" fmla="*/ 254 h 326"/>
                <a:gd name="T36" fmla="*/ 322 w 412"/>
                <a:gd name="T37" fmla="*/ 286 h 326"/>
                <a:gd name="T38" fmla="*/ 284 w 412"/>
                <a:gd name="T39" fmla="*/ 306 h 326"/>
                <a:gd name="T40" fmla="*/ 240 w 412"/>
                <a:gd name="T41" fmla="*/ 320 h 326"/>
                <a:gd name="T42" fmla="*/ 190 w 412"/>
                <a:gd name="T43" fmla="*/ 326 h 326"/>
                <a:gd name="T44" fmla="*/ 162 w 412"/>
                <a:gd name="T45" fmla="*/ 324 h 326"/>
                <a:gd name="T46" fmla="*/ 112 w 412"/>
                <a:gd name="T47" fmla="*/ 312 h 326"/>
                <a:gd name="T48" fmla="*/ 70 w 412"/>
                <a:gd name="T49" fmla="*/ 290 h 326"/>
                <a:gd name="T50" fmla="*/ 38 w 412"/>
                <a:gd name="T51" fmla="*/ 258 h 326"/>
                <a:gd name="T52" fmla="*/ 16 w 412"/>
                <a:gd name="T53" fmla="*/ 222 h 326"/>
                <a:gd name="T54" fmla="*/ 4 w 412"/>
                <a:gd name="T55" fmla="*/ 180 h 326"/>
                <a:gd name="T56" fmla="*/ 0 w 412"/>
                <a:gd name="T57" fmla="*/ 140 h 326"/>
                <a:gd name="T58" fmla="*/ 4 w 412"/>
                <a:gd name="T59" fmla="*/ 102 h 326"/>
                <a:gd name="T60" fmla="*/ 16 w 412"/>
                <a:gd name="T61" fmla="*/ 70 h 326"/>
                <a:gd name="T62" fmla="*/ 32 w 412"/>
                <a:gd name="T63" fmla="*/ 42 h 326"/>
                <a:gd name="T64" fmla="*/ 62 w 412"/>
                <a:gd name="T65" fmla="*/ 10 h 326"/>
                <a:gd name="T66" fmla="*/ 86 w 412"/>
                <a:gd name="T67" fmla="*/ 0 h 326"/>
                <a:gd name="T68" fmla="*/ 108 w 412"/>
                <a:gd name="T69" fmla="*/ 4 h 326"/>
                <a:gd name="T70" fmla="*/ 118 w 412"/>
                <a:gd name="T71" fmla="*/ 8 h 3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412" h="326">
                  <a:moveTo>
                    <a:pt x="118" y="8"/>
                  </a:moveTo>
                  <a:lnTo>
                    <a:pt x="118" y="8"/>
                  </a:lnTo>
                  <a:lnTo>
                    <a:pt x="130" y="16"/>
                  </a:lnTo>
                  <a:lnTo>
                    <a:pt x="140" y="24"/>
                  </a:lnTo>
                  <a:lnTo>
                    <a:pt x="150" y="36"/>
                  </a:lnTo>
                  <a:lnTo>
                    <a:pt x="158" y="48"/>
                  </a:lnTo>
                  <a:lnTo>
                    <a:pt x="172" y="72"/>
                  </a:lnTo>
                  <a:lnTo>
                    <a:pt x="180" y="94"/>
                  </a:lnTo>
                  <a:lnTo>
                    <a:pt x="180" y="94"/>
                  </a:lnTo>
                  <a:lnTo>
                    <a:pt x="184" y="102"/>
                  </a:lnTo>
                  <a:lnTo>
                    <a:pt x="192" y="108"/>
                  </a:lnTo>
                  <a:lnTo>
                    <a:pt x="202" y="114"/>
                  </a:lnTo>
                  <a:lnTo>
                    <a:pt x="214" y="120"/>
                  </a:lnTo>
                  <a:lnTo>
                    <a:pt x="228" y="122"/>
                  </a:lnTo>
                  <a:lnTo>
                    <a:pt x="242" y="124"/>
                  </a:lnTo>
                  <a:lnTo>
                    <a:pt x="256" y="126"/>
                  </a:lnTo>
                  <a:lnTo>
                    <a:pt x="270" y="124"/>
                  </a:lnTo>
                  <a:lnTo>
                    <a:pt x="270" y="124"/>
                  </a:lnTo>
                  <a:lnTo>
                    <a:pt x="284" y="124"/>
                  </a:lnTo>
                  <a:lnTo>
                    <a:pt x="300" y="124"/>
                  </a:lnTo>
                  <a:lnTo>
                    <a:pt x="332" y="126"/>
                  </a:lnTo>
                  <a:lnTo>
                    <a:pt x="362" y="130"/>
                  </a:lnTo>
                  <a:lnTo>
                    <a:pt x="384" y="132"/>
                  </a:lnTo>
                  <a:lnTo>
                    <a:pt x="384" y="132"/>
                  </a:lnTo>
                  <a:lnTo>
                    <a:pt x="388" y="132"/>
                  </a:lnTo>
                  <a:lnTo>
                    <a:pt x="392" y="134"/>
                  </a:lnTo>
                  <a:lnTo>
                    <a:pt x="398" y="142"/>
                  </a:lnTo>
                  <a:lnTo>
                    <a:pt x="404" y="152"/>
                  </a:lnTo>
                  <a:lnTo>
                    <a:pt x="410" y="166"/>
                  </a:lnTo>
                  <a:lnTo>
                    <a:pt x="412" y="180"/>
                  </a:lnTo>
                  <a:lnTo>
                    <a:pt x="412" y="194"/>
                  </a:lnTo>
                  <a:lnTo>
                    <a:pt x="410" y="206"/>
                  </a:lnTo>
                  <a:lnTo>
                    <a:pt x="404" y="214"/>
                  </a:lnTo>
                  <a:lnTo>
                    <a:pt x="404" y="214"/>
                  </a:lnTo>
                  <a:lnTo>
                    <a:pt x="388" y="234"/>
                  </a:lnTo>
                  <a:lnTo>
                    <a:pt x="366" y="254"/>
                  </a:lnTo>
                  <a:lnTo>
                    <a:pt x="338" y="274"/>
                  </a:lnTo>
                  <a:lnTo>
                    <a:pt x="322" y="286"/>
                  </a:lnTo>
                  <a:lnTo>
                    <a:pt x="304" y="296"/>
                  </a:lnTo>
                  <a:lnTo>
                    <a:pt x="284" y="306"/>
                  </a:lnTo>
                  <a:lnTo>
                    <a:pt x="262" y="314"/>
                  </a:lnTo>
                  <a:lnTo>
                    <a:pt x="240" y="320"/>
                  </a:lnTo>
                  <a:lnTo>
                    <a:pt x="214" y="324"/>
                  </a:lnTo>
                  <a:lnTo>
                    <a:pt x="190" y="326"/>
                  </a:lnTo>
                  <a:lnTo>
                    <a:pt x="162" y="324"/>
                  </a:lnTo>
                  <a:lnTo>
                    <a:pt x="162" y="324"/>
                  </a:lnTo>
                  <a:lnTo>
                    <a:pt x="136" y="320"/>
                  </a:lnTo>
                  <a:lnTo>
                    <a:pt x="112" y="312"/>
                  </a:lnTo>
                  <a:lnTo>
                    <a:pt x="90" y="302"/>
                  </a:lnTo>
                  <a:lnTo>
                    <a:pt x="70" y="290"/>
                  </a:lnTo>
                  <a:lnTo>
                    <a:pt x="54" y="274"/>
                  </a:lnTo>
                  <a:lnTo>
                    <a:pt x="38" y="258"/>
                  </a:lnTo>
                  <a:lnTo>
                    <a:pt x="26" y="240"/>
                  </a:lnTo>
                  <a:lnTo>
                    <a:pt x="16" y="222"/>
                  </a:lnTo>
                  <a:lnTo>
                    <a:pt x="8" y="202"/>
                  </a:lnTo>
                  <a:lnTo>
                    <a:pt x="4" y="180"/>
                  </a:lnTo>
                  <a:lnTo>
                    <a:pt x="0" y="160"/>
                  </a:lnTo>
                  <a:lnTo>
                    <a:pt x="0" y="140"/>
                  </a:lnTo>
                  <a:lnTo>
                    <a:pt x="0" y="120"/>
                  </a:lnTo>
                  <a:lnTo>
                    <a:pt x="4" y="102"/>
                  </a:lnTo>
                  <a:lnTo>
                    <a:pt x="8" y="84"/>
                  </a:lnTo>
                  <a:lnTo>
                    <a:pt x="16" y="70"/>
                  </a:lnTo>
                  <a:lnTo>
                    <a:pt x="16" y="70"/>
                  </a:lnTo>
                  <a:lnTo>
                    <a:pt x="32" y="42"/>
                  </a:lnTo>
                  <a:lnTo>
                    <a:pt x="48" y="24"/>
                  </a:lnTo>
                  <a:lnTo>
                    <a:pt x="62" y="10"/>
                  </a:lnTo>
                  <a:lnTo>
                    <a:pt x="74" y="4"/>
                  </a:lnTo>
                  <a:lnTo>
                    <a:pt x="86" y="0"/>
                  </a:lnTo>
                  <a:lnTo>
                    <a:pt x="98" y="0"/>
                  </a:lnTo>
                  <a:lnTo>
                    <a:pt x="108" y="4"/>
                  </a:lnTo>
                  <a:lnTo>
                    <a:pt x="118" y="8"/>
                  </a:lnTo>
                  <a:lnTo>
                    <a:pt x="118" y="8"/>
                  </a:lnTo>
                  <a:close/>
                </a:path>
              </a:pathLst>
            </a:custGeom>
            <a:solidFill>
              <a:srgbClr val="F2EB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2" name="Freeform 78"/>
            <p:cNvSpPr>
              <a:spLocks/>
            </p:cNvSpPr>
            <p:nvPr/>
          </p:nvSpPr>
          <p:spPr bwMode="auto">
            <a:xfrm>
              <a:off x="2358" y="2254"/>
              <a:ext cx="408" cy="318"/>
            </a:xfrm>
            <a:custGeom>
              <a:avLst/>
              <a:gdLst>
                <a:gd name="T0" fmla="*/ 118 w 408"/>
                <a:gd name="T1" fmla="*/ 8 h 318"/>
                <a:gd name="T2" fmla="*/ 138 w 408"/>
                <a:gd name="T3" fmla="*/ 24 h 318"/>
                <a:gd name="T4" fmla="*/ 154 w 408"/>
                <a:gd name="T5" fmla="*/ 48 h 318"/>
                <a:gd name="T6" fmla="*/ 176 w 408"/>
                <a:gd name="T7" fmla="*/ 92 h 318"/>
                <a:gd name="T8" fmla="*/ 182 w 408"/>
                <a:gd name="T9" fmla="*/ 100 h 318"/>
                <a:gd name="T10" fmla="*/ 198 w 408"/>
                <a:gd name="T11" fmla="*/ 114 h 318"/>
                <a:gd name="T12" fmla="*/ 222 w 408"/>
                <a:gd name="T13" fmla="*/ 122 h 318"/>
                <a:gd name="T14" fmla="*/ 250 w 408"/>
                <a:gd name="T15" fmla="*/ 124 h 318"/>
                <a:gd name="T16" fmla="*/ 264 w 408"/>
                <a:gd name="T17" fmla="*/ 124 h 318"/>
                <a:gd name="T18" fmla="*/ 294 w 408"/>
                <a:gd name="T19" fmla="*/ 122 h 318"/>
                <a:gd name="T20" fmla="*/ 358 w 408"/>
                <a:gd name="T21" fmla="*/ 128 h 318"/>
                <a:gd name="T22" fmla="*/ 380 w 408"/>
                <a:gd name="T23" fmla="*/ 128 h 318"/>
                <a:gd name="T24" fmla="*/ 388 w 408"/>
                <a:gd name="T25" fmla="*/ 130 h 318"/>
                <a:gd name="T26" fmla="*/ 400 w 408"/>
                <a:gd name="T27" fmla="*/ 148 h 318"/>
                <a:gd name="T28" fmla="*/ 408 w 408"/>
                <a:gd name="T29" fmla="*/ 174 h 318"/>
                <a:gd name="T30" fmla="*/ 406 w 408"/>
                <a:gd name="T31" fmla="*/ 200 h 318"/>
                <a:gd name="T32" fmla="*/ 400 w 408"/>
                <a:gd name="T33" fmla="*/ 208 h 318"/>
                <a:gd name="T34" fmla="*/ 362 w 408"/>
                <a:gd name="T35" fmla="*/ 246 h 318"/>
                <a:gd name="T36" fmla="*/ 318 w 408"/>
                <a:gd name="T37" fmla="*/ 278 h 318"/>
                <a:gd name="T38" fmla="*/ 282 w 408"/>
                <a:gd name="T39" fmla="*/ 298 h 318"/>
                <a:gd name="T40" fmla="*/ 238 w 408"/>
                <a:gd name="T41" fmla="*/ 312 h 318"/>
                <a:gd name="T42" fmla="*/ 188 w 408"/>
                <a:gd name="T43" fmla="*/ 318 h 318"/>
                <a:gd name="T44" fmla="*/ 162 w 408"/>
                <a:gd name="T45" fmla="*/ 318 h 318"/>
                <a:gd name="T46" fmla="*/ 112 w 408"/>
                <a:gd name="T47" fmla="*/ 306 h 318"/>
                <a:gd name="T48" fmla="*/ 72 w 408"/>
                <a:gd name="T49" fmla="*/ 284 h 318"/>
                <a:gd name="T50" fmla="*/ 40 w 408"/>
                <a:gd name="T51" fmla="*/ 254 h 318"/>
                <a:gd name="T52" fmla="*/ 18 w 408"/>
                <a:gd name="T53" fmla="*/ 218 h 318"/>
                <a:gd name="T54" fmla="*/ 6 w 408"/>
                <a:gd name="T55" fmla="*/ 178 h 318"/>
                <a:gd name="T56" fmla="*/ 0 w 408"/>
                <a:gd name="T57" fmla="*/ 138 h 318"/>
                <a:gd name="T58" fmla="*/ 4 w 408"/>
                <a:gd name="T59" fmla="*/ 102 h 318"/>
                <a:gd name="T60" fmla="*/ 18 w 408"/>
                <a:gd name="T61" fmla="*/ 68 h 318"/>
                <a:gd name="T62" fmla="*/ 34 w 408"/>
                <a:gd name="T63" fmla="*/ 42 h 318"/>
                <a:gd name="T64" fmla="*/ 60 w 408"/>
                <a:gd name="T65" fmla="*/ 12 h 318"/>
                <a:gd name="T66" fmla="*/ 84 w 408"/>
                <a:gd name="T67" fmla="*/ 0 h 318"/>
                <a:gd name="T68" fmla="*/ 106 w 408"/>
                <a:gd name="T69" fmla="*/ 4 h 318"/>
                <a:gd name="T70" fmla="*/ 118 w 408"/>
                <a:gd name="T71" fmla="*/ 8 h 3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408" h="318">
                  <a:moveTo>
                    <a:pt x="118" y="8"/>
                  </a:moveTo>
                  <a:lnTo>
                    <a:pt x="118" y="8"/>
                  </a:lnTo>
                  <a:lnTo>
                    <a:pt x="128" y="14"/>
                  </a:lnTo>
                  <a:lnTo>
                    <a:pt x="138" y="24"/>
                  </a:lnTo>
                  <a:lnTo>
                    <a:pt x="146" y="36"/>
                  </a:lnTo>
                  <a:lnTo>
                    <a:pt x="154" y="48"/>
                  </a:lnTo>
                  <a:lnTo>
                    <a:pt x="168" y="72"/>
                  </a:lnTo>
                  <a:lnTo>
                    <a:pt x="176" y="92"/>
                  </a:lnTo>
                  <a:lnTo>
                    <a:pt x="176" y="92"/>
                  </a:lnTo>
                  <a:lnTo>
                    <a:pt x="182" y="100"/>
                  </a:lnTo>
                  <a:lnTo>
                    <a:pt x="188" y="108"/>
                  </a:lnTo>
                  <a:lnTo>
                    <a:pt x="198" y="114"/>
                  </a:lnTo>
                  <a:lnTo>
                    <a:pt x="210" y="118"/>
                  </a:lnTo>
                  <a:lnTo>
                    <a:pt x="222" y="122"/>
                  </a:lnTo>
                  <a:lnTo>
                    <a:pt x="236" y="124"/>
                  </a:lnTo>
                  <a:lnTo>
                    <a:pt x="250" y="124"/>
                  </a:lnTo>
                  <a:lnTo>
                    <a:pt x="264" y="124"/>
                  </a:lnTo>
                  <a:lnTo>
                    <a:pt x="264" y="124"/>
                  </a:lnTo>
                  <a:lnTo>
                    <a:pt x="278" y="122"/>
                  </a:lnTo>
                  <a:lnTo>
                    <a:pt x="294" y="122"/>
                  </a:lnTo>
                  <a:lnTo>
                    <a:pt x="326" y="124"/>
                  </a:lnTo>
                  <a:lnTo>
                    <a:pt x="358" y="128"/>
                  </a:lnTo>
                  <a:lnTo>
                    <a:pt x="380" y="128"/>
                  </a:lnTo>
                  <a:lnTo>
                    <a:pt x="380" y="128"/>
                  </a:lnTo>
                  <a:lnTo>
                    <a:pt x="384" y="128"/>
                  </a:lnTo>
                  <a:lnTo>
                    <a:pt x="388" y="130"/>
                  </a:lnTo>
                  <a:lnTo>
                    <a:pt x="394" y="138"/>
                  </a:lnTo>
                  <a:lnTo>
                    <a:pt x="400" y="148"/>
                  </a:lnTo>
                  <a:lnTo>
                    <a:pt x="404" y="160"/>
                  </a:lnTo>
                  <a:lnTo>
                    <a:pt x="408" y="174"/>
                  </a:lnTo>
                  <a:lnTo>
                    <a:pt x="408" y="188"/>
                  </a:lnTo>
                  <a:lnTo>
                    <a:pt x="406" y="200"/>
                  </a:lnTo>
                  <a:lnTo>
                    <a:pt x="400" y="208"/>
                  </a:lnTo>
                  <a:lnTo>
                    <a:pt x="400" y="208"/>
                  </a:lnTo>
                  <a:lnTo>
                    <a:pt x="384" y="228"/>
                  </a:lnTo>
                  <a:lnTo>
                    <a:pt x="362" y="246"/>
                  </a:lnTo>
                  <a:lnTo>
                    <a:pt x="336" y="268"/>
                  </a:lnTo>
                  <a:lnTo>
                    <a:pt x="318" y="278"/>
                  </a:lnTo>
                  <a:lnTo>
                    <a:pt x="300" y="288"/>
                  </a:lnTo>
                  <a:lnTo>
                    <a:pt x="282" y="298"/>
                  </a:lnTo>
                  <a:lnTo>
                    <a:pt x="260" y="306"/>
                  </a:lnTo>
                  <a:lnTo>
                    <a:pt x="238" y="312"/>
                  </a:lnTo>
                  <a:lnTo>
                    <a:pt x="214" y="316"/>
                  </a:lnTo>
                  <a:lnTo>
                    <a:pt x="188" y="318"/>
                  </a:lnTo>
                  <a:lnTo>
                    <a:pt x="162" y="318"/>
                  </a:lnTo>
                  <a:lnTo>
                    <a:pt x="162" y="318"/>
                  </a:lnTo>
                  <a:lnTo>
                    <a:pt x="136" y="314"/>
                  </a:lnTo>
                  <a:lnTo>
                    <a:pt x="112" y="306"/>
                  </a:lnTo>
                  <a:lnTo>
                    <a:pt x="90" y="296"/>
                  </a:lnTo>
                  <a:lnTo>
                    <a:pt x="72" y="284"/>
                  </a:lnTo>
                  <a:lnTo>
                    <a:pt x="56" y="270"/>
                  </a:lnTo>
                  <a:lnTo>
                    <a:pt x="40" y="254"/>
                  </a:lnTo>
                  <a:lnTo>
                    <a:pt x="28" y="236"/>
                  </a:lnTo>
                  <a:lnTo>
                    <a:pt x="18" y="218"/>
                  </a:lnTo>
                  <a:lnTo>
                    <a:pt x="10" y="198"/>
                  </a:lnTo>
                  <a:lnTo>
                    <a:pt x="6" y="178"/>
                  </a:lnTo>
                  <a:lnTo>
                    <a:pt x="2" y="158"/>
                  </a:lnTo>
                  <a:lnTo>
                    <a:pt x="0" y="138"/>
                  </a:lnTo>
                  <a:lnTo>
                    <a:pt x="2" y="120"/>
                  </a:lnTo>
                  <a:lnTo>
                    <a:pt x="4" y="102"/>
                  </a:lnTo>
                  <a:lnTo>
                    <a:pt x="10" y="84"/>
                  </a:lnTo>
                  <a:lnTo>
                    <a:pt x="18" y="68"/>
                  </a:lnTo>
                  <a:lnTo>
                    <a:pt x="18" y="68"/>
                  </a:lnTo>
                  <a:lnTo>
                    <a:pt x="34" y="42"/>
                  </a:lnTo>
                  <a:lnTo>
                    <a:pt x="48" y="24"/>
                  </a:lnTo>
                  <a:lnTo>
                    <a:pt x="60" y="12"/>
                  </a:lnTo>
                  <a:lnTo>
                    <a:pt x="74" y="4"/>
                  </a:lnTo>
                  <a:lnTo>
                    <a:pt x="84" y="0"/>
                  </a:lnTo>
                  <a:lnTo>
                    <a:pt x="96" y="0"/>
                  </a:lnTo>
                  <a:lnTo>
                    <a:pt x="106" y="4"/>
                  </a:lnTo>
                  <a:lnTo>
                    <a:pt x="118" y="8"/>
                  </a:lnTo>
                  <a:lnTo>
                    <a:pt x="118" y="8"/>
                  </a:lnTo>
                  <a:close/>
                </a:path>
              </a:pathLst>
            </a:custGeom>
            <a:solidFill>
              <a:srgbClr val="F0E9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3" name="Freeform 79"/>
            <p:cNvSpPr>
              <a:spLocks/>
            </p:cNvSpPr>
            <p:nvPr/>
          </p:nvSpPr>
          <p:spPr bwMode="auto">
            <a:xfrm>
              <a:off x="2362" y="2260"/>
              <a:ext cx="402" cy="312"/>
            </a:xfrm>
            <a:custGeom>
              <a:avLst/>
              <a:gdLst>
                <a:gd name="T0" fmla="*/ 114 w 402"/>
                <a:gd name="T1" fmla="*/ 8 h 312"/>
                <a:gd name="T2" fmla="*/ 132 w 402"/>
                <a:gd name="T3" fmla="*/ 24 h 312"/>
                <a:gd name="T4" fmla="*/ 150 w 402"/>
                <a:gd name="T5" fmla="*/ 46 h 312"/>
                <a:gd name="T6" fmla="*/ 172 w 402"/>
                <a:gd name="T7" fmla="*/ 92 h 312"/>
                <a:gd name="T8" fmla="*/ 176 w 402"/>
                <a:gd name="T9" fmla="*/ 100 h 312"/>
                <a:gd name="T10" fmla="*/ 192 w 402"/>
                <a:gd name="T11" fmla="*/ 114 h 312"/>
                <a:gd name="T12" fmla="*/ 216 w 402"/>
                <a:gd name="T13" fmla="*/ 122 h 312"/>
                <a:gd name="T14" fmla="*/ 244 w 402"/>
                <a:gd name="T15" fmla="*/ 124 h 312"/>
                <a:gd name="T16" fmla="*/ 256 w 402"/>
                <a:gd name="T17" fmla="*/ 124 h 312"/>
                <a:gd name="T18" fmla="*/ 320 w 402"/>
                <a:gd name="T19" fmla="*/ 122 h 312"/>
                <a:gd name="T20" fmla="*/ 374 w 402"/>
                <a:gd name="T21" fmla="*/ 124 h 312"/>
                <a:gd name="T22" fmla="*/ 378 w 402"/>
                <a:gd name="T23" fmla="*/ 124 h 312"/>
                <a:gd name="T24" fmla="*/ 388 w 402"/>
                <a:gd name="T25" fmla="*/ 134 h 312"/>
                <a:gd name="T26" fmla="*/ 398 w 402"/>
                <a:gd name="T27" fmla="*/ 156 h 312"/>
                <a:gd name="T28" fmla="*/ 402 w 402"/>
                <a:gd name="T29" fmla="*/ 182 h 312"/>
                <a:gd name="T30" fmla="*/ 394 w 402"/>
                <a:gd name="T31" fmla="*/ 204 h 312"/>
                <a:gd name="T32" fmla="*/ 378 w 402"/>
                <a:gd name="T33" fmla="*/ 222 h 312"/>
                <a:gd name="T34" fmla="*/ 330 w 402"/>
                <a:gd name="T35" fmla="*/ 262 h 312"/>
                <a:gd name="T36" fmla="*/ 296 w 402"/>
                <a:gd name="T37" fmla="*/ 282 h 312"/>
                <a:gd name="T38" fmla="*/ 256 w 402"/>
                <a:gd name="T39" fmla="*/ 298 h 312"/>
                <a:gd name="T40" fmla="*/ 210 w 402"/>
                <a:gd name="T41" fmla="*/ 310 h 312"/>
                <a:gd name="T42" fmla="*/ 160 w 402"/>
                <a:gd name="T43" fmla="*/ 310 h 312"/>
                <a:gd name="T44" fmla="*/ 134 w 402"/>
                <a:gd name="T45" fmla="*/ 306 h 312"/>
                <a:gd name="T46" fmla="*/ 90 w 402"/>
                <a:gd name="T47" fmla="*/ 290 h 312"/>
                <a:gd name="T48" fmla="*/ 54 w 402"/>
                <a:gd name="T49" fmla="*/ 264 h 312"/>
                <a:gd name="T50" fmla="*/ 28 w 402"/>
                <a:gd name="T51" fmla="*/ 232 h 312"/>
                <a:gd name="T52" fmla="*/ 10 w 402"/>
                <a:gd name="T53" fmla="*/ 194 h 312"/>
                <a:gd name="T54" fmla="*/ 2 w 402"/>
                <a:gd name="T55" fmla="*/ 156 h 312"/>
                <a:gd name="T56" fmla="*/ 2 w 402"/>
                <a:gd name="T57" fmla="*/ 118 h 312"/>
                <a:gd name="T58" fmla="*/ 8 w 402"/>
                <a:gd name="T59" fmla="*/ 84 h 312"/>
                <a:gd name="T60" fmla="*/ 16 w 402"/>
                <a:gd name="T61" fmla="*/ 68 h 312"/>
                <a:gd name="T62" fmla="*/ 46 w 402"/>
                <a:gd name="T63" fmla="*/ 24 h 312"/>
                <a:gd name="T64" fmla="*/ 70 w 402"/>
                <a:gd name="T65" fmla="*/ 4 h 312"/>
                <a:gd name="T66" fmla="*/ 92 w 402"/>
                <a:gd name="T67" fmla="*/ 0 h 312"/>
                <a:gd name="T68" fmla="*/ 114 w 402"/>
                <a:gd name="T69" fmla="*/ 8 h 3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402" h="312">
                  <a:moveTo>
                    <a:pt x="114" y="8"/>
                  </a:moveTo>
                  <a:lnTo>
                    <a:pt x="114" y="8"/>
                  </a:lnTo>
                  <a:lnTo>
                    <a:pt x="124" y="14"/>
                  </a:lnTo>
                  <a:lnTo>
                    <a:pt x="132" y="24"/>
                  </a:lnTo>
                  <a:lnTo>
                    <a:pt x="142" y="34"/>
                  </a:lnTo>
                  <a:lnTo>
                    <a:pt x="150" y="46"/>
                  </a:lnTo>
                  <a:lnTo>
                    <a:pt x="164" y="72"/>
                  </a:lnTo>
                  <a:lnTo>
                    <a:pt x="172" y="92"/>
                  </a:lnTo>
                  <a:lnTo>
                    <a:pt x="172" y="92"/>
                  </a:lnTo>
                  <a:lnTo>
                    <a:pt x="176" y="100"/>
                  </a:lnTo>
                  <a:lnTo>
                    <a:pt x="182" y="108"/>
                  </a:lnTo>
                  <a:lnTo>
                    <a:pt x="192" y="114"/>
                  </a:lnTo>
                  <a:lnTo>
                    <a:pt x="204" y="118"/>
                  </a:lnTo>
                  <a:lnTo>
                    <a:pt x="216" y="122"/>
                  </a:lnTo>
                  <a:lnTo>
                    <a:pt x="230" y="124"/>
                  </a:lnTo>
                  <a:lnTo>
                    <a:pt x="244" y="124"/>
                  </a:lnTo>
                  <a:lnTo>
                    <a:pt x="256" y="124"/>
                  </a:lnTo>
                  <a:lnTo>
                    <a:pt x="256" y="124"/>
                  </a:lnTo>
                  <a:lnTo>
                    <a:pt x="286" y="122"/>
                  </a:lnTo>
                  <a:lnTo>
                    <a:pt x="320" y="122"/>
                  </a:lnTo>
                  <a:lnTo>
                    <a:pt x="352" y="124"/>
                  </a:lnTo>
                  <a:lnTo>
                    <a:pt x="374" y="124"/>
                  </a:lnTo>
                  <a:lnTo>
                    <a:pt x="374" y="124"/>
                  </a:lnTo>
                  <a:lnTo>
                    <a:pt x="378" y="124"/>
                  </a:lnTo>
                  <a:lnTo>
                    <a:pt x="382" y="126"/>
                  </a:lnTo>
                  <a:lnTo>
                    <a:pt x="388" y="134"/>
                  </a:lnTo>
                  <a:lnTo>
                    <a:pt x="394" y="144"/>
                  </a:lnTo>
                  <a:lnTo>
                    <a:pt x="398" y="156"/>
                  </a:lnTo>
                  <a:lnTo>
                    <a:pt x="400" y="170"/>
                  </a:lnTo>
                  <a:lnTo>
                    <a:pt x="402" y="182"/>
                  </a:lnTo>
                  <a:lnTo>
                    <a:pt x="398" y="194"/>
                  </a:lnTo>
                  <a:lnTo>
                    <a:pt x="394" y="204"/>
                  </a:lnTo>
                  <a:lnTo>
                    <a:pt x="394" y="204"/>
                  </a:lnTo>
                  <a:lnTo>
                    <a:pt x="378" y="222"/>
                  </a:lnTo>
                  <a:lnTo>
                    <a:pt x="358" y="240"/>
                  </a:lnTo>
                  <a:lnTo>
                    <a:pt x="330" y="262"/>
                  </a:lnTo>
                  <a:lnTo>
                    <a:pt x="314" y="272"/>
                  </a:lnTo>
                  <a:lnTo>
                    <a:pt x="296" y="282"/>
                  </a:lnTo>
                  <a:lnTo>
                    <a:pt x="276" y="290"/>
                  </a:lnTo>
                  <a:lnTo>
                    <a:pt x="256" y="298"/>
                  </a:lnTo>
                  <a:lnTo>
                    <a:pt x="234" y="306"/>
                  </a:lnTo>
                  <a:lnTo>
                    <a:pt x="210" y="310"/>
                  </a:lnTo>
                  <a:lnTo>
                    <a:pt x="186" y="312"/>
                  </a:lnTo>
                  <a:lnTo>
                    <a:pt x="160" y="310"/>
                  </a:lnTo>
                  <a:lnTo>
                    <a:pt x="160" y="310"/>
                  </a:lnTo>
                  <a:lnTo>
                    <a:pt x="134" y="306"/>
                  </a:lnTo>
                  <a:lnTo>
                    <a:pt x="110" y="300"/>
                  </a:lnTo>
                  <a:lnTo>
                    <a:pt x="90" y="290"/>
                  </a:lnTo>
                  <a:lnTo>
                    <a:pt x="72" y="278"/>
                  </a:lnTo>
                  <a:lnTo>
                    <a:pt x="54" y="264"/>
                  </a:lnTo>
                  <a:lnTo>
                    <a:pt x="40" y="248"/>
                  </a:lnTo>
                  <a:lnTo>
                    <a:pt x="28" y="232"/>
                  </a:lnTo>
                  <a:lnTo>
                    <a:pt x="18" y="214"/>
                  </a:lnTo>
                  <a:lnTo>
                    <a:pt x="10" y="194"/>
                  </a:lnTo>
                  <a:lnTo>
                    <a:pt x="6" y="176"/>
                  </a:lnTo>
                  <a:lnTo>
                    <a:pt x="2" y="156"/>
                  </a:lnTo>
                  <a:lnTo>
                    <a:pt x="0" y="136"/>
                  </a:lnTo>
                  <a:lnTo>
                    <a:pt x="2" y="118"/>
                  </a:lnTo>
                  <a:lnTo>
                    <a:pt x="4" y="100"/>
                  </a:lnTo>
                  <a:lnTo>
                    <a:pt x="8" y="84"/>
                  </a:lnTo>
                  <a:lnTo>
                    <a:pt x="16" y="68"/>
                  </a:lnTo>
                  <a:lnTo>
                    <a:pt x="16" y="68"/>
                  </a:lnTo>
                  <a:lnTo>
                    <a:pt x="32" y="42"/>
                  </a:lnTo>
                  <a:lnTo>
                    <a:pt x="46" y="24"/>
                  </a:lnTo>
                  <a:lnTo>
                    <a:pt x="58" y="12"/>
                  </a:lnTo>
                  <a:lnTo>
                    <a:pt x="70" y="4"/>
                  </a:lnTo>
                  <a:lnTo>
                    <a:pt x="82" y="0"/>
                  </a:lnTo>
                  <a:lnTo>
                    <a:pt x="92" y="0"/>
                  </a:lnTo>
                  <a:lnTo>
                    <a:pt x="102" y="4"/>
                  </a:lnTo>
                  <a:lnTo>
                    <a:pt x="114" y="8"/>
                  </a:lnTo>
                  <a:lnTo>
                    <a:pt x="114" y="8"/>
                  </a:lnTo>
                  <a:close/>
                </a:path>
              </a:pathLst>
            </a:custGeom>
            <a:solidFill>
              <a:srgbClr val="EEE7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4" name="Freeform 80"/>
            <p:cNvSpPr>
              <a:spLocks/>
            </p:cNvSpPr>
            <p:nvPr/>
          </p:nvSpPr>
          <p:spPr bwMode="auto">
            <a:xfrm>
              <a:off x="2366" y="2266"/>
              <a:ext cx="394" cy="304"/>
            </a:xfrm>
            <a:custGeom>
              <a:avLst/>
              <a:gdLst>
                <a:gd name="T0" fmla="*/ 110 w 394"/>
                <a:gd name="T1" fmla="*/ 8 h 304"/>
                <a:gd name="T2" fmla="*/ 128 w 394"/>
                <a:gd name="T3" fmla="*/ 24 h 304"/>
                <a:gd name="T4" fmla="*/ 146 w 394"/>
                <a:gd name="T5" fmla="*/ 46 h 304"/>
                <a:gd name="T6" fmla="*/ 166 w 394"/>
                <a:gd name="T7" fmla="*/ 92 h 304"/>
                <a:gd name="T8" fmla="*/ 170 w 394"/>
                <a:gd name="T9" fmla="*/ 100 h 304"/>
                <a:gd name="T10" fmla="*/ 186 w 394"/>
                <a:gd name="T11" fmla="*/ 112 h 304"/>
                <a:gd name="T12" fmla="*/ 210 w 394"/>
                <a:gd name="T13" fmla="*/ 120 h 304"/>
                <a:gd name="T14" fmla="*/ 236 w 394"/>
                <a:gd name="T15" fmla="*/ 124 h 304"/>
                <a:gd name="T16" fmla="*/ 248 w 394"/>
                <a:gd name="T17" fmla="*/ 122 h 304"/>
                <a:gd name="T18" fmla="*/ 312 w 394"/>
                <a:gd name="T19" fmla="*/ 120 h 304"/>
                <a:gd name="T20" fmla="*/ 368 w 394"/>
                <a:gd name="T21" fmla="*/ 120 h 304"/>
                <a:gd name="T22" fmla="*/ 374 w 394"/>
                <a:gd name="T23" fmla="*/ 122 h 304"/>
                <a:gd name="T24" fmla="*/ 388 w 394"/>
                <a:gd name="T25" fmla="*/ 140 h 304"/>
                <a:gd name="T26" fmla="*/ 394 w 394"/>
                <a:gd name="T27" fmla="*/ 164 h 304"/>
                <a:gd name="T28" fmla="*/ 392 w 394"/>
                <a:gd name="T29" fmla="*/ 188 h 304"/>
                <a:gd name="T30" fmla="*/ 388 w 394"/>
                <a:gd name="T31" fmla="*/ 198 h 304"/>
                <a:gd name="T32" fmla="*/ 352 w 394"/>
                <a:gd name="T33" fmla="*/ 234 h 304"/>
                <a:gd name="T34" fmla="*/ 308 w 394"/>
                <a:gd name="T35" fmla="*/ 264 h 304"/>
                <a:gd name="T36" fmla="*/ 272 w 394"/>
                <a:gd name="T37" fmla="*/ 284 h 304"/>
                <a:gd name="T38" fmla="*/ 230 w 394"/>
                <a:gd name="T39" fmla="*/ 298 h 304"/>
                <a:gd name="T40" fmla="*/ 182 w 394"/>
                <a:gd name="T41" fmla="*/ 304 h 304"/>
                <a:gd name="T42" fmla="*/ 158 w 394"/>
                <a:gd name="T43" fmla="*/ 304 h 304"/>
                <a:gd name="T44" fmla="*/ 110 w 394"/>
                <a:gd name="T45" fmla="*/ 294 h 304"/>
                <a:gd name="T46" fmla="*/ 70 w 394"/>
                <a:gd name="T47" fmla="*/ 272 h 304"/>
                <a:gd name="T48" fmla="*/ 40 w 394"/>
                <a:gd name="T49" fmla="*/ 244 h 304"/>
                <a:gd name="T50" fmla="*/ 18 w 394"/>
                <a:gd name="T51" fmla="*/ 210 h 304"/>
                <a:gd name="T52" fmla="*/ 4 w 394"/>
                <a:gd name="T53" fmla="*/ 172 h 304"/>
                <a:gd name="T54" fmla="*/ 0 w 394"/>
                <a:gd name="T55" fmla="*/ 134 h 304"/>
                <a:gd name="T56" fmla="*/ 4 w 394"/>
                <a:gd name="T57" fmla="*/ 98 h 304"/>
                <a:gd name="T58" fmla="*/ 14 w 394"/>
                <a:gd name="T59" fmla="*/ 68 h 304"/>
                <a:gd name="T60" fmla="*/ 30 w 394"/>
                <a:gd name="T61" fmla="*/ 42 h 304"/>
                <a:gd name="T62" fmla="*/ 56 w 394"/>
                <a:gd name="T63" fmla="*/ 12 h 304"/>
                <a:gd name="T64" fmla="*/ 78 w 394"/>
                <a:gd name="T65" fmla="*/ 0 h 304"/>
                <a:gd name="T66" fmla="*/ 100 w 394"/>
                <a:gd name="T67" fmla="*/ 4 h 304"/>
                <a:gd name="T68" fmla="*/ 110 w 394"/>
                <a:gd name="T69" fmla="*/ 8 h 3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394" h="304">
                  <a:moveTo>
                    <a:pt x="110" y="8"/>
                  </a:moveTo>
                  <a:lnTo>
                    <a:pt x="110" y="8"/>
                  </a:lnTo>
                  <a:lnTo>
                    <a:pt x="120" y="14"/>
                  </a:lnTo>
                  <a:lnTo>
                    <a:pt x="128" y="24"/>
                  </a:lnTo>
                  <a:lnTo>
                    <a:pt x="138" y="34"/>
                  </a:lnTo>
                  <a:lnTo>
                    <a:pt x="146" y="46"/>
                  </a:lnTo>
                  <a:lnTo>
                    <a:pt x="158" y="72"/>
                  </a:lnTo>
                  <a:lnTo>
                    <a:pt x="166" y="92"/>
                  </a:lnTo>
                  <a:lnTo>
                    <a:pt x="166" y="92"/>
                  </a:lnTo>
                  <a:lnTo>
                    <a:pt x="170" y="100"/>
                  </a:lnTo>
                  <a:lnTo>
                    <a:pt x="178" y="108"/>
                  </a:lnTo>
                  <a:lnTo>
                    <a:pt x="186" y="112"/>
                  </a:lnTo>
                  <a:lnTo>
                    <a:pt x="198" y="118"/>
                  </a:lnTo>
                  <a:lnTo>
                    <a:pt x="210" y="120"/>
                  </a:lnTo>
                  <a:lnTo>
                    <a:pt x="222" y="122"/>
                  </a:lnTo>
                  <a:lnTo>
                    <a:pt x="236" y="124"/>
                  </a:lnTo>
                  <a:lnTo>
                    <a:pt x="248" y="122"/>
                  </a:lnTo>
                  <a:lnTo>
                    <a:pt x="248" y="122"/>
                  </a:lnTo>
                  <a:lnTo>
                    <a:pt x="278" y="120"/>
                  </a:lnTo>
                  <a:lnTo>
                    <a:pt x="312" y="120"/>
                  </a:lnTo>
                  <a:lnTo>
                    <a:pt x="368" y="120"/>
                  </a:lnTo>
                  <a:lnTo>
                    <a:pt x="368" y="120"/>
                  </a:lnTo>
                  <a:lnTo>
                    <a:pt x="372" y="120"/>
                  </a:lnTo>
                  <a:lnTo>
                    <a:pt x="374" y="122"/>
                  </a:lnTo>
                  <a:lnTo>
                    <a:pt x="382" y="130"/>
                  </a:lnTo>
                  <a:lnTo>
                    <a:pt x="388" y="140"/>
                  </a:lnTo>
                  <a:lnTo>
                    <a:pt x="392" y="152"/>
                  </a:lnTo>
                  <a:lnTo>
                    <a:pt x="394" y="164"/>
                  </a:lnTo>
                  <a:lnTo>
                    <a:pt x="394" y="178"/>
                  </a:lnTo>
                  <a:lnTo>
                    <a:pt x="392" y="188"/>
                  </a:lnTo>
                  <a:lnTo>
                    <a:pt x="388" y="198"/>
                  </a:lnTo>
                  <a:lnTo>
                    <a:pt x="388" y="198"/>
                  </a:lnTo>
                  <a:lnTo>
                    <a:pt x="372" y="216"/>
                  </a:lnTo>
                  <a:lnTo>
                    <a:pt x="352" y="234"/>
                  </a:lnTo>
                  <a:lnTo>
                    <a:pt x="324" y="254"/>
                  </a:lnTo>
                  <a:lnTo>
                    <a:pt x="308" y="264"/>
                  </a:lnTo>
                  <a:lnTo>
                    <a:pt x="292" y="274"/>
                  </a:lnTo>
                  <a:lnTo>
                    <a:pt x="272" y="284"/>
                  </a:lnTo>
                  <a:lnTo>
                    <a:pt x="252" y="292"/>
                  </a:lnTo>
                  <a:lnTo>
                    <a:pt x="230" y="298"/>
                  </a:lnTo>
                  <a:lnTo>
                    <a:pt x="208" y="302"/>
                  </a:lnTo>
                  <a:lnTo>
                    <a:pt x="182" y="304"/>
                  </a:lnTo>
                  <a:lnTo>
                    <a:pt x="158" y="304"/>
                  </a:lnTo>
                  <a:lnTo>
                    <a:pt x="158" y="304"/>
                  </a:lnTo>
                  <a:lnTo>
                    <a:pt x="132" y="300"/>
                  </a:lnTo>
                  <a:lnTo>
                    <a:pt x="110" y="294"/>
                  </a:lnTo>
                  <a:lnTo>
                    <a:pt x="88" y="284"/>
                  </a:lnTo>
                  <a:lnTo>
                    <a:pt x="70" y="272"/>
                  </a:lnTo>
                  <a:lnTo>
                    <a:pt x="54" y="260"/>
                  </a:lnTo>
                  <a:lnTo>
                    <a:pt x="40" y="244"/>
                  </a:lnTo>
                  <a:lnTo>
                    <a:pt x="28" y="228"/>
                  </a:lnTo>
                  <a:lnTo>
                    <a:pt x="18" y="210"/>
                  </a:lnTo>
                  <a:lnTo>
                    <a:pt x="10" y="192"/>
                  </a:lnTo>
                  <a:lnTo>
                    <a:pt x="4" y="172"/>
                  </a:lnTo>
                  <a:lnTo>
                    <a:pt x="2" y="154"/>
                  </a:lnTo>
                  <a:lnTo>
                    <a:pt x="0" y="134"/>
                  </a:lnTo>
                  <a:lnTo>
                    <a:pt x="0" y="116"/>
                  </a:lnTo>
                  <a:lnTo>
                    <a:pt x="4" y="98"/>
                  </a:lnTo>
                  <a:lnTo>
                    <a:pt x="8" y="82"/>
                  </a:lnTo>
                  <a:lnTo>
                    <a:pt x="14" y="68"/>
                  </a:lnTo>
                  <a:lnTo>
                    <a:pt x="14" y="68"/>
                  </a:lnTo>
                  <a:lnTo>
                    <a:pt x="30" y="42"/>
                  </a:lnTo>
                  <a:lnTo>
                    <a:pt x="42" y="24"/>
                  </a:lnTo>
                  <a:lnTo>
                    <a:pt x="56" y="12"/>
                  </a:lnTo>
                  <a:lnTo>
                    <a:pt x="68" y="4"/>
                  </a:lnTo>
                  <a:lnTo>
                    <a:pt x="78" y="0"/>
                  </a:lnTo>
                  <a:lnTo>
                    <a:pt x="88" y="0"/>
                  </a:lnTo>
                  <a:lnTo>
                    <a:pt x="100" y="4"/>
                  </a:lnTo>
                  <a:lnTo>
                    <a:pt x="110" y="8"/>
                  </a:lnTo>
                  <a:lnTo>
                    <a:pt x="110" y="8"/>
                  </a:lnTo>
                  <a:close/>
                </a:path>
              </a:pathLst>
            </a:custGeom>
            <a:solidFill>
              <a:srgbClr val="EBE2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3" name="Freeform 89"/>
            <p:cNvSpPr>
              <a:spLocks/>
            </p:cNvSpPr>
            <p:nvPr/>
          </p:nvSpPr>
          <p:spPr bwMode="auto">
            <a:xfrm>
              <a:off x="2622" y="2344"/>
              <a:ext cx="152" cy="48"/>
            </a:xfrm>
            <a:custGeom>
              <a:avLst/>
              <a:gdLst>
                <a:gd name="T0" fmla="*/ 150 w 152"/>
                <a:gd name="T1" fmla="*/ 4 h 48"/>
                <a:gd name="T2" fmla="*/ 150 w 152"/>
                <a:gd name="T3" fmla="*/ 4 h 48"/>
                <a:gd name="T4" fmla="*/ 136 w 152"/>
                <a:gd name="T5" fmla="*/ 12 h 48"/>
                <a:gd name="T6" fmla="*/ 122 w 152"/>
                <a:gd name="T7" fmla="*/ 16 h 48"/>
                <a:gd name="T8" fmla="*/ 90 w 152"/>
                <a:gd name="T9" fmla="*/ 24 h 48"/>
                <a:gd name="T10" fmla="*/ 90 w 152"/>
                <a:gd name="T11" fmla="*/ 24 h 48"/>
                <a:gd name="T12" fmla="*/ 48 w 152"/>
                <a:gd name="T13" fmla="*/ 36 h 48"/>
                <a:gd name="T14" fmla="*/ 4 w 152"/>
                <a:gd name="T15" fmla="*/ 48 h 48"/>
                <a:gd name="T16" fmla="*/ 4 w 152"/>
                <a:gd name="T17" fmla="*/ 48 h 48"/>
                <a:gd name="T18" fmla="*/ 2 w 152"/>
                <a:gd name="T19" fmla="*/ 48 h 48"/>
                <a:gd name="T20" fmla="*/ 2 w 152"/>
                <a:gd name="T21" fmla="*/ 48 h 48"/>
                <a:gd name="T22" fmla="*/ 0 w 152"/>
                <a:gd name="T23" fmla="*/ 46 h 48"/>
                <a:gd name="T24" fmla="*/ 2 w 152"/>
                <a:gd name="T25" fmla="*/ 44 h 48"/>
                <a:gd name="T26" fmla="*/ 2 w 152"/>
                <a:gd name="T27" fmla="*/ 44 h 48"/>
                <a:gd name="T28" fmla="*/ 36 w 152"/>
                <a:gd name="T29" fmla="*/ 32 h 48"/>
                <a:gd name="T30" fmla="*/ 70 w 152"/>
                <a:gd name="T31" fmla="*/ 22 h 48"/>
                <a:gd name="T32" fmla="*/ 70 w 152"/>
                <a:gd name="T33" fmla="*/ 22 h 48"/>
                <a:gd name="T34" fmla="*/ 90 w 152"/>
                <a:gd name="T35" fmla="*/ 18 h 48"/>
                <a:gd name="T36" fmla="*/ 110 w 152"/>
                <a:gd name="T37" fmla="*/ 14 h 48"/>
                <a:gd name="T38" fmla="*/ 130 w 152"/>
                <a:gd name="T39" fmla="*/ 8 h 48"/>
                <a:gd name="T40" fmla="*/ 138 w 152"/>
                <a:gd name="T41" fmla="*/ 4 h 48"/>
                <a:gd name="T42" fmla="*/ 148 w 152"/>
                <a:gd name="T43" fmla="*/ 0 h 48"/>
                <a:gd name="T44" fmla="*/ 148 w 152"/>
                <a:gd name="T45" fmla="*/ 0 h 48"/>
                <a:gd name="T46" fmla="*/ 150 w 152"/>
                <a:gd name="T47" fmla="*/ 0 h 48"/>
                <a:gd name="T48" fmla="*/ 150 w 152"/>
                <a:gd name="T49" fmla="*/ 0 h 48"/>
                <a:gd name="T50" fmla="*/ 152 w 152"/>
                <a:gd name="T51" fmla="*/ 2 h 48"/>
                <a:gd name="T52" fmla="*/ 150 w 152"/>
                <a:gd name="T53" fmla="*/ 4 h 48"/>
                <a:gd name="T54" fmla="*/ 150 w 152"/>
                <a:gd name="T55" fmla="*/ 4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152" h="48">
                  <a:moveTo>
                    <a:pt x="150" y="4"/>
                  </a:moveTo>
                  <a:lnTo>
                    <a:pt x="150" y="4"/>
                  </a:lnTo>
                  <a:lnTo>
                    <a:pt x="136" y="12"/>
                  </a:lnTo>
                  <a:lnTo>
                    <a:pt x="122" y="16"/>
                  </a:lnTo>
                  <a:lnTo>
                    <a:pt x="90" y="24"/>
                  </a:lnTo>
                  <a:lnTo>
                    <a:pt x="90" y="24"/>
                  </a:lnTo>
                  <a:lnTo>
                    <a:pt x="48" y="36"/>
                  </a:lnTo>
                  <a:lnTo>
                    <a:pt x="4" y="48"/>
                  </a:lnTo>
                  <a:lnTo>
                    <a:pt x="4" y="48"/>
                  </a:lnTo>
                  <a:lnTo>
                    <a:pt x="2" y="48"/>
                  </a:lnTo>
                  <a:lnTo>
                    <a:pt x="2" y="48"/>
                  </a:lnTo>
                  <a:lnTo>
                    <a:pt x="0" y="46"/>
                  </a:lnTo>
                  <a:lnTo>
                    <a:pt x="2" y="44"/>
                  </a:lnTo>
                  <a:lnTo>
                    <a:pt x="2" y="44"/>
                  </a:lnTo>
                  <a:lnTo>
                    <a:pt x="36" y="32"/>
                  </a:lnTo>
                  <a:lnTo>
                    <a:pt x="70" y="22"/>
                  </a:lnTo>
                  <a:lnTo>
                    <a:pt x="70" y="22"/>
                  </a:lnTo>
                  <a:lnTo>
                    <a:pt x="90" y="18"/>
                  </a:lnTo>
                  <a:lnTo>
                    <a:pt x="110" y="14"/>
                  </a:lnTo>
                  <a:lnTo>
                    <a:pt x="130" y="8"/>
                  </a:lnTo>
                  <a:lnTo>
                    <a:pt x="138" y="4"/>
                  </a:lnTo>
                  <a:lnTo>
                    <a:pt x="148" y="0"/>
                  </a:lnTo>
                  <a:lnTo>
                    <a:pt x="148" y="0"/>
                  </a:lnTo>
                  <a:lnTo>
                    <a:pt x="150" y="0"/>
                  </a:lnTo>
                  <a:lnTo>
                    <a:pt x="150" y="0"/>
                  </a:lnTo>
                  <a:lnTo>
                    <a:pt x="152" y="2"/>
                  </a:lnTo>
                  <a:lnTo>
                    <a:pt x="150" y="4"/>
                  </a:lnTo>
                  <a:lnTo>
                    <a:pt x="150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4" name="Freeform 90"/>
            <p:cNvSpPr>
              <a:spLocks/>
            </p:cNvSpPr>
            <p:nvPr/>
          </p:nvSpPr>
          <p:spPr bwMode="auto">
            <a:xfrm>
              <a:off x="2600" y="2338"/>
              <a:ext cx="30" cy="58"/>
            </a:xfrm>
            <a:custGeom>
              <a:avLst/>
              <a:gdLst>
                <a:gd name="T0" fmla="*/ 22 w 30"/>
                <a:gd name="T1" fmla="*/ 56 h 58"/>
                <a:gd name="T2" fmla="*/ 22 w 30"/>
                <a:gd name="T3" fmla="*/ 56 h 58"/>
                <a:gd name="T4" fmla="*/ 14 w 30"/>
                <a:gd name="T5" fmla="*/ 44 h 58"/>
                <a:gd name="T6" fmla="*/ 8 w 30"/>
                <a:gd name="T7" fmla="*/ 32 h 58"/>
                <a:gd name="T8" fmla="*/ 2 w 30"/>
                <a:gd name="T9" fmla="*/ 18 h 58"/>
                <a:gd name="T10" fmla="*/ 0 w 30"/>
                <a:gd name="T11" fmla="*/ 2 h 58"/>
                <a:gd name="T12" fmla="*/ 0 w 30"/>
                <a:gd name="T13" fmla="*/ 2 h 58"/>
                <a:gd name="T14" fmla="*/ 0 w 30"/>
                <a:gd name="T15" fmla="*/ 0 h 58"/>
                <a:gd name="T16" fmla="*/ 2 w 30"/>
                <a:gd name="T17" fmla="*/ 0 h 58"/>
                <a:gd name="T18" fmla="*/ 6 w 30"/>
                <a:gd name="T19" fmla="*/ 2 h 58"/>
                <a:gd name="T20" fmla="*/ 6 w 30"/>
                <a:gd name="T21" fmla="*/ 2 h 58"/>
                <a:gd name="T22" fmla="*/ 12 w 30"/>
                <a:gd name="T23" fmla="*/ 14 h 58"/>
                <a:gd name="T24" fmla="*/ 18 w 30"/>
                <a:gd name="T25" fmla="*/ 28 h 58"/>
                <a:gd name="T26" fmla="*/ 22 w 30"/>
                <a:gd name="T27" fmla="*/ 40 h 58"/>
                <a:gd name="T28" fmla="*/ 30 w 30"/>
                <a:gd name="T29" fmla="*/ 54 h 58"/>
                <a:gd name="T30" fmla="*/ 30 w 30"/>
                <a:gd name="T31" fmla="*/ 54 h 58"/>
                <a:gd name="T32" fmla="*/ 30 w 30"/>
                <a:gd name="T33" fmla="*/ 56 h 58"/>
                <a:gd name="T34" fmla="*/ 28 w 30"/>
                <a:gd name="T35" fmla="*/ 58 h 58"/>
                <a:gd name="T36" fmla="*/ 26 w 30"/>
                <a:gd name="T37" fmla="*/ 58 h 58"/>
                <a:gd name="T38" fmla="*/ 22 w 30"/>
                <a:gd name="T39" fmla="*/ 56 h 58"/>
                <a:gd name="T40" fmla="*/ 22 w 30"/>
                <a:gd name="T41" fmla="*/ 56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0" h="58">
                  <a:moveTo>
                    <a:pt x="22" y="56"/>
                  </a:moveTo>
                  <a:lnTo>
                    <a:pt x="22" y="56"/>
                  </a:lnTo>
                  <a:lnTo>
                    <a:pt x="14" y="44"/>
                  </a:lnTo>
                  <a:lnTo>
                    <a:pt x="8" y="32"/>
                  </a:lnTo>
                  <a:lnTo>
                    <a:pt x="2" y="18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2" y="0"/>
                  </a:lnTo>
                  <a:lnTo>
                    <a:pt x="6" y="2"/>
                  </a:lnTo>
                  <a:lnTo>
                    <a:pt x="6" y="2"/>
                  </a:lnTo>
                  <a:lnTo>
                    <a:pt x="12" y="14"/>
                  </a:lnTo>
                  <a:lnTo>
                    <a:pt x="18" y="28"/>
                  </a:lnTo>
                  <a:lnTo>
                    <a:pt x="22" y="40"/>
                  </a:lnTo>
                  <a:lnTo>
                    <a:pt x="30" y="54"/>
                  </a:lnTo>
                  <a:lnTo>
                    <a:pt x="30" y="54"/>
                  </a:lnTo>
                  <a:lnTo>
                    <a:pt x="30" y="56"/>
                  </a:lnTo>
                  <a:lnTo>
                    <a:pt x="28" y="58"/>
                  </a:lnTo>
                  <a:lnTo>
                    <a:pt x="26" y="58"/>
                  </a:lnTo>
                  <a:lnTo>
                    <a:pt x="22" y="56"/>
                  </a:lnTo>
                  <a:lnTo>
                    <a:pt x="22" y="5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5" name="Freeform 91"/>
            <p:cNvSpPr>
              <a:spLocks/>
            </p:cNvSpPr>
            <p:nvPr/>
          </p:nvSpPr>
          <p:spPr bwMode="auto">
            <a:xfrm>
              <a:off x="2556" y="2354"/>
              <a:ext cx="46" cy="20"/>
            </a:xfrm>
            <a:custGeom>
              <a:avLst/>
              <a:gdLst>
                <a:gd name="T0" fmla="*/ 44 w 46"/>
                <a:gd name="T1" fmla="*/ 4 h 20"/>
                <a:gd name="T2" fmla="*/ 44 w 46"/>
                <a:gd name="T3" fmla="*/ 4 h 20"/>
                <a:gd name="T4" fmla="*/ 24 w 46"/>
                <a:gd name="T5" fmla="*/ 12 h 20"/>
                <a:gd name="T6" fmla="*/ 24 w 46"/>
                <a:gd name="T7" fmla="*/ 12 h 20"/>
                <a:gd name="T8" fmla="*/ 6 w 46"/>
                <a:gd name="T9" fmla="*/ 20 h 20"/>
                <a:gd name="T10" fmla="*/ 6 w 46"/>
                <a:gd name="T11" fmla="*/ 20 h 20"/>
                <a:gd name="T12" fmla="*/ 2 w 46"/>
                <a:gd name="T13" fmla="*/ 20 h 20"/>
                <a:gd name="T14" fmla="*/ 0 w 46"/>
                <a:gd name="T15" fmla="*/ 18 h 20"/>
                <a:gd name="T16" fmla="*/ 0 w 46"/>
                <a:gd name="T17" fmla="*/ 16 h 20"/>
                <a:gd name="T18" fmla="*/ 2 w 46"/>
                <a:gd name="T19" fmla="*/ 14 h 20"/>
                <a:gd name="T20" fmla="*/ 2 w 46"/>
                <a:gd name="T21" fmla="*/ 14 h 20"/>
                <a:gd name="T22" fmla="*/ 12 w 46"/>
                <a:gd name="T23" fmla="*/ 10 h 20"/>
                <a:gd name="T24" fmla="*/ 22 w 46"/>
                <a:gd name="T25" fmla="*/ 6 h 20"/>
                <a:gd name="T26" fmla="*/ 22 w 46"/>
                <a:gd name="T27" fmla="*/ 6 h 20"/>
                <a:gd name="T28" fmla="*/ 44 w 46"/>
                <a:gd name="T29" fmla="*/ 0 h 20"/>
                <a:gd name="T30" fmla="*/ 44 w 46"/>
                <a:gd name="T31" fmla="*/ 0 h 20"/>
                <a:gd name="T32" fmla="*/ 46 w 46"/>
                <a:gd name="T33" fmla="*/ 0 h 20"/>
                <a:gd name="T34" fmla="*/ 46 w 46"/>
                <a:gd name="T35" fmla="*/ 2 h 20"/>
                <a:gd name="T36" fmla="*/ 44 w 46"/>
                <a:gd name="T37" fmla="*/ 4 h 20"/>
                <a:gd name="T38" fmla="*/ 44 w 46"/>
                <a:gd name="T39" fmla="*/ 4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46" h="20">
                  <a:moveTo>
                    <a:pt x="44" y="4"/>
                  </a:moveTo>
                  <a:lnTo>
                    <a:pt x="44" y="4"/>
                  </a:lnTo>
                  <a:lnTo>
                    <a:pt x="24" y="12"/>
                  </a:lnTo>
                  <a:lnTo>
                    <a:pt x="24" y="12"/>
                  </a:lnTo>
                  <a:lnTo>
                    <a:pt x="6" y="20"/>
                  </a:lnTo>
                  <a:lnTo>
                    <a:pt x="6" y="20"/>
                  </a:lnTo>
                  <a:lnTo>
                    <a:pt x="2" y="20"/>
                  </a:lnTo>
                  <a:lnTo>
                    <a:pt x="0" y="18"/>
                  </a:lnTo>
                  <a:lnTo>
                    <a:pt x="0" y="16"/>
                  </a:lnTo>
                  <a:lnTo>
                    <a:pt x="2" y="14"/>
                  </a:lnTo>
                  <a:lnTo>
                    <a:pt x="2" y="14"/>
                  </a:lnTo>
                  <a:lnTo>
                    <a:pt x="12" y="10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44" y="0"/>
                  </a:lnTo>
                  <a:lnTo>
                    <a:pt x="44" y="0"/>
                  </a:lnTo>
                  <a:lnTo>
                    <a:pt x="46" y="0"/>
                  </a:lnTo>
                  <a:lnTo>
                    <a:pt x="46" y="2"/>
                  </a:lnTo>
                  <a:lnTo>
                    <a:pt x="44" y="4"/>
                  </a:lnTo>
                  <a:lnTo>
                    <a:pt x="44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6" name="Freeform 92"/>
            <p:cNvSpPr>
              <a:spLocks/>
            </p:cNvSpPr>
            <p:nvPr/>
          </p:nvSpPr>
          <p:spPr bwMode="auto">
            <a:xfrm>
              <a:off x="2552" y="2372"/>
              <a:ext cx="10" cy="36"/>
            </a:xfrm>
            <a:custGeom>
              <a:avLst/>
              <a:gdLst>
                <a:gd name="T0" fmla="*/ 10 w 10"/>
                <a:gd name="T1" fmla="*/ 2 h 36"/>
                <a:gd name="T2" fmla="*/ 10 w 10"/>
                <a:gd name="T3" fmla="*/ 2 h 36"/>
                <a:gd name="T4" fmla="*/ 8 w 10"/>
                <a:gd name="T5" fmla="*/ 18 h 36"/>
                <a:gd name="T6" fmla="*/ 2 w 10"/>
                <a:gd name="T7" fmla="*/ 34 h 36"/>
                <a:gd name="T8" fmla="*/ 2 w 10"/>
                <a:gd name="T9" fmla="*/ 34 h 36"/>
                <a:gd name="T10" fmla="*/ 2 w 10"/>
                <a:gd name="T11" fmla="*/ 36 h 36"/>
                <a:gd name="T12" fmla="*/ 0 w 10"/>
                <a:gd name="T13" fmla="*/ 34 h 36"/>
                <a:gd name="T14" fmla="*/ 0 w 10"/>
                <a:gd name="T15" fmla="*/ 34 h 36"/>
                <a:gd name="T16" fmla="*/ 0 w 10"/>
                <a:gd name="T17" fmla="*/ 26 h 36"/>
                <a:gd name="T18" fmla="*/ 2 w 10"/>
                <a:gd name="T19" fmla="*/ 18 h 36"/>
                <a:gd name="T20" fmla="*/ 6 w 10"/>
                <a:gd name="T21" fmla="*/ 2 h 36"/>
                <a:gd name="T22" fmla="*/ 6 w 10"/>
                <a:gd name="T23" fmla="*/ 2 h 36"/>
                <a:gd name="T24" fmla="*/ 6 w 10"/>
                <a:gd name="T25" fmla="*/ 0 h 36"/>
                <a:gd name="T26" fmla="*/ 8 w 10"/>
                <a:gd name="T27" fmla="*/ 0 h 36"/>
                <a:gd name="T28" fmla="*/ 10 w 10"/>
                <a:gd name="T29" fmla="*/ 2 h 36"/>
                <a:gd name="T30" fmla="*/ 10 w 10"/>
                <a:gd name="T31" fmla="*/ 2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0" h="36">
                  <a:moveTo>
                    <a:pt x="10" y="2"/>
                  </a:moveTo>
                  <a:lnTo>
                    <a:pt x="10" y="2"/>
                  </a:lnTo>
                  <a:lnTo>
                    <a:pt x="8" y="18"/>
                  </a:lnTo>
                  <a:lnTo>
                    <a:pt x="2" y="34"/>
                  </a:lnTo>
                  <a:lnTo>
                    <a:pt x="2" y="34"/>
                  </a:lnTo>
                  <a:lnTo>
                    <a:pt x="2" y="36"/>
                  </a:lnTo>
                  <a:lnTo>
                    <a:pt x="0" y="34"/>
                  </a:lnTo>
                  <a:lnTo>
                    <a:pt x="0" y="34"/>
                  </a:lnTo>
                  <a:lnTo>
                    <a:pt x="0" y="26"/>
                  </a:lnTo>
                  <a:lnTo>
                    <a:pt x="2" y="18"/>
                  </a:lnTo>
                  <a:lnTo>
                    <a:pt x="6" y="2"/>
                  </a:lnTo>
                  <a:lnTo>
                    <a:pt x="6" y="2"/>
                  </a:lnTo>
                  <a:lnTo>
                    <a:pt x="6" y="0"/>
                  </a:lnTo>
                  <a:lnTo>
                    <a:pt x="8" y="0"/>
                  </a:lnTo>
                  <a:lnTo>
                    <a:pt x="10" y="2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8" name="Freeform 94"/>
            <p:cNvSpPr>
              <a:spLocks/>
            </p:cNvSpPr>
            <p:nvPr/>
          </p:nvSpPr>
          <p:spPr bwMode="auto">
            <a:xfrm>
              <a:off x="2516" y="2260"/>
              <a:ext cx="50" cy="116"/>
            </a:xfrm>
            <a:custGeom>
              <a:avLst/>
              <a:gdLst>
                <a:gd name="T0" fmla="*/ 46 w 50"/>
                <a:gd name="T1" fmla="*/ 116 h 116"/>
                <a:gd name="T2" fmla="*/ 46 w 50"/>
                <a:gd name="T3" fmla="*/ 116 h 116"/>
                <a:gd name="T4" fmla="*/ 34 w 50"/>
                <a:gd name="T5" fmla="*/ 102 h 116"/>
                <a:gd name="T6" fmla="*/ 24 w 50"/>
                <a:gd name="T7" fmla="*/ 90 h 116"/>
                <a:gd name="T8" fmla="*/ 14 w 50"/>
                <a:gd name="T9" fmla="*/ 76 h 116"/>
                <a:gd name="T10" fmla="*/ 2 w 50"/>
                <a:gd name="T11" fmla="*/ 64 h 116"/>
                <a:gd name="T12" fmla="*/ 2 w 50"/>
                <a:gd name="T13" fmla="*/ 64 h 116"/>
                <a:gd name="T14" fmla="*/ 0 w 50"/>
                <a:gd name="T15" fmla="*/ 62 h 116"/>
                <a:gd name="T16" fmla="*/ 0 w 50"/>
                <a:gd name="T17" fmla="*/ 60 h 116"/>
                <a:gd name="T18" fmla="*/ 0 w 50"/>
                <a:gd name="T19" fmla="*/ 60 h 116"/>
                <a:gd name="T20" fmla="*/ 8 w 50"/>
                <a:gd name="T21" fmla="*/ 44 h 116"/>
                <a:gd name="T22" fmla="*/ 14 w 50"/>
                <a:gd name="T23" fmla="*/ 28 h 116"/>
                <a:gd name="T24" fmla="*/ 20 w 50"/>
                <a:gd name="T25" fmla="*/ 14 h 116"/>
                <a:gd name="T26" fmla="*/ 26 w 50"/>
                <a:gd name="T27" fmla="*/ 6 h 116"/>
                <a:gd name="T28" fmla="*/ 32 w 50"/>
                <a:gd name="T29" fmla="*/ 0 h 116"/>
                <a:gd name="T30" fmla="*/ 32 w 50"/>
                <a:gd name="T31" fmla="*/ 0 h 116"/>
                <a:gd name="T32" fmla="*/ 34 w 50"/>
                <a:gd name="T33" fmla="*/ 0 h 116"/>
                <a:gd name="T34" fmla="*/ 36 w 50"/>
                <a:gd name="T35" fmla="*/ 0 h 116"/>
                <a:gd name="T36" fmla="*/ 36 w 50"/>
                <a:gd name="T37" fmla="*/ 2 h 116"/>
                <a:gd name="T38" fmla="*/ 36 w 50"/>
                <a:gd name="T39" fmla="*/ 4 h 116"/>
                <a:gd name="T40" fmla="*/ 36 w 50"/>
                <a:gd name="T41" fmla="*/ 4 h 116"/>
                <a:gd name="T42" fmla="*/ 28 w 50"/>
                <a:gd name="T43" fmla="*/ 18 h 116"/>
                <a:gd name="T44" fmla="*/ 18 w 50"/>
                <a:gd name="T45" fmla="*/ 36 h 116"/>
                <a:gd name="T46" fmla="*/ 14 w 50"/>
                <a:gd name="T47" fmla="*/ 44 h 116"/>
                <a:gd name="T48" fmla="*/ 12 w 50"/>
                <a:gd name="T49" fmla="*/ 52 h 116"/>
                <a:gd name="T50" fmla="*/ 12 w 50"/>
                <a:gd name="T51" fmla="*/ 60 h 116"/>
                <a:gd name="T52" fmla="*/ 16 w 50"/>
                <a:gd name="T53" fmla="*/ 66 h 116"/>
                <a:gd name="T54" fmla="*/ 16 w 50"/>
                <a:gd name="T55" fmla="*/ 66 h 116"/>
                <a:gd name="T56" fmla="*/ 26 w 50"/>
                <a:gd name="T57" fmla="*/ 76 h 116"/>
                <a:gd name="T58" fmla="*/ 34 w 50"/>
                <a:gd name="T59" fmla="*/ 88 h 116"/>
                <a:gd name="T60" fmla="*/ 42 w 50"/>
                <a:gd name="T61" fmla="*/ 100 h 116"/>
                <a:gd name="T62" fmla="*/ 48 w 50"/>
                <a:gd name="T63" fmla="*/ 112 h 116"/>
                <a:gd name="T64" fmla="*/ 48 w 50"/>
                <a:gd name="T65" fmla="*/ 112 h 116"/>
                <a:gd name="T66" fmla="*/ 50 w 50"/>
                <a:gd name="T67" fmla="*/ 114 h 116"/>
                <a:gd name="T68" fmla="*/ 48 w 50"/>
                <a:gd name="T69" fmla="*/ 116 h 116"/>
                <a:gd name="T70" fmla="*/ 48 w 50"/>
                <a:gd name="T71" fmla="*/ 116 h 116"/>
                <a:gd name="T72" fmla="*/ 46 w 50"/>
                <a:gd name="T73" fmla="*/ 116 h 116"/>
                <a:gd name="T74" fmla="*/ 46 w 50"/>
                <a:gd name="T75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50" h="116">
                  <a:moveTo>
                    <a:pt x="46" y="116"/>
                  </a:moveTo>
                  <a:lnTo>
                    <a:pt x="46" y="116"/>
                  </a:lnTo>
                  <a:lnTo>
                    <a:pt x="34" y="102"/>
                  </a:lnTo>
                  <a:lnTo>
                    <a:pt x="24" y="90"/>
                  </a:lnTo>
                  <a:lnTo>
                    <a:pt x="14" y="76"/>
                  </a:lnTo>
                  <a:lnTo>
                    <a:pt x="2" y="64"/>
                  </a:lnTo>
                  <a:lnTo>
                    <a:pt x="2" y="64"/>
                  </a:lnTo>
                  <a:lnTo>
                    <a:pt x="0" y="62"/>
                  </a:lnTo>
                  <a:lnTo>
                    <a:pt x="0" y="60"/>
                  </a:lnTo>
                  <a:lnTo>
                    <a:pt x="0" y="60"/>
                  </a:lnTo>
                  <a:lnTo>
                    <a:pt x="8" y="44"/>
                  </a:lnTo>
                  <a:lnTo>
                    <a:pt x="14" y="28"/>
                  </a:lnTo>
                  <a:lnTo>
                    <a:pt x="20" y="14"/>
                  </a:lnTo>
                  <a:lnTo>
                    <a:pt x="26" y="6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34" y="0"/>
                  </a:lnTo>
                  <a:lnTo>
                    <a:pt x="36" y="0"/>
                  </a:lnTo>
                  <a:lnTo>
                    <a:pt x="36" y="2"/>
                  </a:lnTo>
                  <a:lnTo>
                    <a:pt x="36" y="4"/>
                  </a:lnTo>
                  <a:lnTo>
                    <a:pt x="36" y="4"/>
                  </a:lnTo>
                  <a:lnTo>
                    <a:pt x="28" y="18"/>
                  </a:lnTo>
                  <a:lnTo>
                    <a:pt x="18" y="36"/>
                  </a:lnTo>
                  <a:lnTo>
                    <a:pt x="14" y="44"/>
                  </a:lnTo>
                  <a:lnTo>
                    <a:pt x="12" y="52"/>
                  </a:lnTo>
                  <a:lnTo>
                    <a:pt x="12" y="60"/>
                  </a:lnTo>
                  <a:lnTo>
                    <a:pt x="16" y="66"/>
                  </a:lnTo>
                  <a:lnTo>
                    <a:pt x="16" y="66"/>
                  </a:lnTo>
                  <a:lnTo>
                    <a:pt x="26" y="76"/>
                  </a:lnTo>
                  <a:lnTo>
                    <a:pt x="34" y="88"/>
                  </a:lnTo>
                  <a:lnTo>
                    <a:pt x="42" y="100"/>
                  </a:lnTo>
                  <a:lnTo>
                    <a:pt x="48" y="112"/>
                  </a:lnTo>
                  <a:lnTo>
                    <a:pt x="48" y="112"/>
                  </a:lnTo>
                  <a:lnTo>
                    <a:pt x="50" y="114"/>
                  </a:lnTo>
                  <a:lnTo>
                    <a:pt x="48" y="116"/>
                  </a:lnTo>
                  <a:lnTo>
                    <a:pt x="48" y="116"/>
                  </a:lnTo>
                  <a:lnTo>
                    <a:pt x="46" y="116"/>
                  </a:lnTo>
                  <a:lnTo>
                    <a:pt x="46" y="1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9" name="Freeform 95"/>
            <p:cNvSpPr>
              <a:spLocks/>
            </p:cNvSpPr>
            <p:nvPr/>
          </p:nvSpPr>
          <p:spPr bwMode="auto">
            <a:xfrm>
              <a:off x="2494" y="2234"/>
              <a:ext cx="60" cy="34"/>
            </a:xfrm>
            <a:custGeom>
              <a:avLst/>
              <a:gdLst>
                <a:gd name="T0" fmla="*/ 54 w 60"/>
                <a:gd name="T1" fmla="*/ 34 h 34"/>
                <a:gd name="T2" fmla="*/ 54 w 60"/>
                <a:gd name="T3" fmla="*/ 34 h 34"/>
                <a:gd name="T4" fmla="*/ 28 w 60"/>
                <a:gd name="T5" fmla="*/ 20 h 34"/>
                <a:gd name="T6" fmla="*/ 14 w 60"/>
                <a:gd name="T7" fmla="*/ 14 h 34"/>
                <a:gd name="T8" fmla="*/ 2 w 60"/>
                <a:gd name="T9" fmla="*/ 4 h 34"/>
                <a:gd name="T10" fmla="*/ 2 w 60"/>
                <a:gd name="T11" fmla="*/ 4 h 34"/>
                <a:gd name="T12" fmla="*/ 0 w 60"/>
                <a:gd name="T13" fmla="*/ 2 h 34"/>
                <a:gd name="T14" fmla="*/ 2 w 60"/>
                <a:gd name="T15" fmla="*/ 0 h 34"/>
                <a:gd name="T16" fmla="*/ 2 w 60"/>
                <a:gd name="T17" fmla="*/ 0 h 34"/>
                <a:gd name="T18" fmla="*/ 4 w 60"/>
                <a:gd name="T19" fmla="*/ 0 h 34"/>
                <a:gd name="T20" fmla="*/ 4 w 60"/>
                <a:gd name="T21" fmla="*/ 0 h 34"/>
                <a:gd name="T22" fmla="*/ 58 w 60"/>
                <a:gd name="T23" fmla="*/ 28 h 34"/>
                <a:gd name="T24" fmla="*/ 58 w 60"/>
                <a:gd name="T25" fmla="*/ 28 h 34"/>
                <a:gd name="T26" fmla="*/ 60 w 60"/>
                <a:gd name="T27" fmla="*/ 30 h 34"/>
                <a:gd name="T28" fmla="*/ 60 w 60"/>
                <a:gd name="T29" fmla="*/ 32 h 34"/>
                <a:gd name="T30" fmla="*/ 58 w 60"/>
                <a:gd name="T31" fmla="*/ 34 h 34"/>
                <a:gd name="T32" fmla="*/ 54 w 60"/>
                <a:gd name="T33" fmla="*/ 34 h 34"/>
                <a:gd name="T34" fmla="*/ 54 w 60"/>
                <a:gd name="T35" fmla="*/ 34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60" h="34">
                  <a:moveTo>
                    <a:pt x="54" y="34"/>
                  </a:moveTo>
                  <a:lnTo>
                    <a:pt x="54" y="34"/>
                  </a:lnTo>
                  <a:lnTo>
                    <a:pt x="28" y="20"/>
                  </a:lnTo>
                  <a:lnTo>
                    <a:pt x="14" y="14"/>
                  </a:lnTo>
                  <a:lnTo>
                    <a:pt x="2" y="4"/>
                  </a:lnTo>
                  <a:lnTo>
                    <a:pt x="2" y="4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58" y="28"/>
                  </a:lnTo>
                  <a:lnTo>
                    <a:pt x="58" y="28"/>
                  </a:lnTo>
                  <a:lnTo>
                    <a:pt x="60" y="30"/>
                  </a:lnTo>
                  <a:lnTo>
                    <a:pt x="60" y="32"/>
                  </a:lnTo>
                  <a:lnTo>
                    <a:pt x="58" y="34"/>
                  </a:lnTo>
                  <a:lnTo>
                    <a:pt x="54" y="34"/>
                  </a:lnTo>
                  <a:lnTo>
                    <a:pt x="54" y="3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1" name="Freeform 97"/>
            <p:cNvSpPr>
              <a:spLocks/>
            </p:cNvSpPr>
            <p:nvPr/>
          </p:nvSpPr>
          <p:spPr bwMode="auto">
            <a:xfrm>
              <a:off x="2440" y="2172"/>
              <a:ext cx="68" cy="24"/>
            </a:xfrm>
            <a:custGeom>
              <a:avLst/>
              <a:gdLst>
                <a:gd name="T0" fmla="*/ 66 w 68"/>
                <a:gd name="T1" fmla="*/ 24 h 24"/>
                <a:gd name="T2" fmla="*/ 66 w 68"/>
                <a:gd name="T3" fmla="*/ 24 h 24"/>
                <a:gd name="T4" fmla="*/ 34 w 68"/>
                <a:gd name="T5" fmla="*/ 18 h 24"/>
                <a:gd name="T6" fmla="*/ 18 w 68"/>
                <a:gd name="T7" fmla="*/ 14 h 24"/>
                <a:gd name="T8" fmla="*/ 2 w 68"/>
                <a:gd name="T9" fmla="*/ 10 h 24"/>
                <a:gd name="T10" fmla="*/ 2 w 68"/>
                <a:gd name="T11" fmla="*/ 10 h 24"/>
                <a:gd name="T12" fmla="*/ 0 w 68"/>
                <a:gd name="T13" fmla="*/ 6 h 24"/>
                <a:gd name="T14" fmla="*/ 0 w 68"/>
                <a:gd name="T15" fmla="*/ 4 h 24"/>
                <a:gd name="T16" fmla="*/ 0 w 68"/>
                <a:gd name="T17" fmla="*/ 0 h 24"/>
                <a:gd name="T18" fmla="*/ 4 w 68"/>
                <a:gd name="T19" fmla="*/ 0 h 24"/>
                <a:gd name="T20" fmla="*/ 4 w 68"/>
                <a:gd name="T21" fmla="*/ 0 h 24"/>
                <a:gd name="T22" fmla="*/ 36 w 68"/>
                <a:gd name="T23" fmla="*/ 8 h 24"/>
                <a:gd name="T24" fmla="*/ 66 w 68"/>
                <a:gd name="T25" fmla="*/ 16 h 24"/>
                <a:gd name="T26" fmla="*/ 66 w 68"/>
                <a:gd name="T27" fmla="*/ 16 h 24"/>
                <a:gd name="T28" fmla="*/ 68 w 68"/>
                <a:gd name="T29" fmla="*/ 18 h 24"/>
                <a:gd name="T30" fmla="*/ 68 w 68"/>
                <a:gd name="T31" fmla="*/ 20 h 24"/>
                <a:gd name="T32" fmla="*/ 68 w 68"/>
                <a:gd name="T33" fmla="*/ 22 h 24"/>
                <a:gd name="T34" fmla="*/ 66 w 68"/>
                <a:gd name="T35" fmla="*/ 24 h 24"/>
                <a:gd name="T36" fmla="*/ 66 w 68"/>
                <a:gd name="T37" fmla="*/ 24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68" h="24">
                  <a:moveTo>
                    <a:pt x="66" y="24"/>
                  </a:moveTo>
                  <a:lnTo>
                    <a:pt x="66" y="24"/>
                  </a:lnTo>
                  <a:lnTo>
                    <a:pt x="34" y="18"/>
                  </a:lnTo>
                  <a:lnTo>
                    <a:pt x="18" y="14"/>
                  </a:lnTo>
                  <a:lnTo>
                    <a:pt x="2" y="10"/>
                  </a:lnTo>
                  <a:lnTo>
                    <a:pt x="2" y="10"/>
                  </a:lnTo>
                  <a:lnTo>
                    <a:pt x="0" y="6"/>
                  </a:lnTo>
                  <a:lnTo>
                    <a:pt x="0" y="4"/>
                  </a:lnTo>
                  <a:lnTo>
                    <a:pt x="0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36" y="8"/>
                  </a:lnTo>
                  <a:lnTo>
                    <a:pt x="66" y="16"/>
                  </a:lnTo>
                  <a:lnTo>
                    <a:pt x="66" y="16"/>
                  </a:lnTo>
                  <a:lnTo>
                    <a:pt x="68" y="18"/>
                  </a:lnTo>
                  <a:lnTo>
                    <a:pt x="68" y="20"/>
                  </a:lnTo>
                  <a:lnTo>
                    <a:pt x="68" y="22"/>
                  </a:lnTo>
                  <a:lnTo>
                    <a:pt x="66" y="24"/>
                  </a:lnTo>
                  <a:lnTo>
                    <a:pt x="66" y="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2" name="Freeform 98"/>
            <p:cNvSpPr>
              <a:spLocks/>
            </p:cNvSpPr>
            <p:nvPr/>
          </p:nvSpPr>
          <p:spPr bwMode="auto">
            <a:xfrm>
              <a:off x="2428" y="2136"/>
              <a:ext cx="20" cy="42"/>
            </a:xfrm>
            <a:custGeom>
              <a:avLst/>
              <a:gdLst>
                <a:gd name="T0" fmla="*/ 12 w 20"/>
                <a:gd name="T1" fmla="*/ 38 h 42"/>
                <a:gd name="T2" fmla="*/ 12 w 20"/>
                <a:gd name="T3" fmla="*/ 38 h 42"/>
                <a:gd name="T4" fmla="*/ 4 w 20"/>
                <a:gd name="T5" fmla="*/ 20 h 42"/>
                <a:gd name="T6" fmla="*/ 4 w 20"/>
                <a:gd name="T7" fmla="*/ 20 h 42"/>
                <a:gd name="T8" fmla="*/ 0 w 20"/>
                <a:gd name="T9" fmla="*/ 10 h 42"/>
                <a:gd name="T10" fmla="*/ 0 w 20"/>
                <a:gd name="T11" fmla="*/ 6 h 42"/>
                <a:gd name="T12" fmla="*/ 0 w 20"/>
                <a:gd name="T13" fmla="*/ 2 h 42"/>
                <a:gd name="T14" fmla="*/ 0 w 20"/>
                <a:gd name="T15" fmla="*/ 2 h 42"/>
                <a:gd name="T16" fmla="*/ 2 w 20"/>
                <a:gd name="T17" fmla="*/ 0 h 42"/>
                <a:gd name="T18" fmla="*/ 4 w 20"/>
                <a:gd name="T19" fmla="*/ 0 h 42"/>
                <a:gd name="T20" fmla="*/ 8 w 20"/>
                <a:gd name="T21" fmla="*/ 2 h 42"/>
                <a:gd name="T22" fmla="*/ 8 w 20"/>
                <a:gd name="T23" fmla="*/ 2 h 42"/>
                <a:gd name="T24" fmla="*/ 10 w 20"/>
                <a:gd name="T25" fmla="*/ 10 h 42"/>
                <a:gd name="T26" fmla="*/ 14 w 20"/>
                <a:gd name="T27" fmla="*/ 18 h 42"/>
                <a:gd name="T28" fmla="*/ 14 w 20"/>
                <a:gd name="T29" fmla="*/ 18 h 42"/>
                <a:gd name="T30" fmla="*/ 20 w 20"/>
                <a:gd name="T31" fmla="*/ 38 h 42"/>
                <a:gd name="T32" fmla="*/ 20 w 20"/>
                <a:gd name="T33" fmla="*/ 38 h 42"/>
                <a:gd name="T34" fmla="*/ 20 w 20"/>
                <a:gd name="T35" fmla="*/ 40 h 42"/>
                <a:gd name="T36" fmla="*/ 18 w 20"/>
                <a:gd name="T37" fmla="*/ 42 h 42"/>
                <a:gd name="T38" fmla="*/ 14 w 20"/>
                <a:gd name="T39" fmla="*/ 40 h 42"/>
                <a:gd name="T40" fmla="*/ 12 w 20"/>
                <a:gd name="T41" fmla="*/ 38 h 42"/>
                <a:gd name="T42" fmla="*/ 12 w 20"/>
                <a:gd name="T43" fmla="*/ 38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0" h="42">
                  <a:moveTo>
                    <a:pt x="12" y="38"/>
                  </a:moveTo>
                  <a:lnTo>
                    <a:pt x="12" y="38"/>
                  </a:lnTo>
                  <a:lnTo>
                    <a:pt x="4" y="20"/>
                  </a:lnTo>
                  <a:lnTo>
                    <a:pt x="4" y="20"/>
                  </a:lnTo>
                  <a:lnTo>
                    <a:pt x="0" y="10"/>
                  </a:lnTo>
                  <a:lnTo>
                    <a:pt x="0" y="6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4" y="0"/>
                  </a:lnTo>
                  <a:lnTo>
                    <a:pt x="8" y="2"/>
                  </a:lnTo>
                  <a:lnTo>
                    <a:pt x="8" y="2"/>
                  </a:lnTo>
                  <a:lnTo>
                    <a:pt x="10" y="10"/>
                  </a:lnTo>
                  <a:lnTo>
                    <a:pt x="14" y="18"/>
                  </a:lnTo>
                  <a:lnTo>
                    <a:pt x="14" y="18"/>
                  </a:lnTo>
                  <a:lnTo>
                    <a:pt x="20" y="38"/>
                  </a:lnTo>
                  <a:lnTo>
                    <a:pt x="20" y="38"/>
                  </a:lnTo>
                  <a:lnTo>
                    <a:pt x="20" y="40"/>
                  </a:lnTo>
                  <a:lnTo>
                    <a:pt x="18" y="42"/>
                  </a:lnTo>
                  <a:lnTo>
                    <a:pt x="14" y="40"/>
                  </a:lnTo>
                  <a:lnTo>
                    <a:pt x="12" y="38"/>
                  </a:lnTo>
                  <a:lnTo>
                    <a:pt x="12" y="3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3" name="Freeform 99"/>
            <p:cNvSpPr>
              <a:spLocks/>
            </p:cNvSpPr>
            <p:nvPr/>
          </p:nvSpPr>
          <p:spPr bwMode="auto">
            <a:xfrm>
              <a:off x="2398" y="2150"/>
              <a:ext cx="28" cy="16"/>
            </a:xfrm>
            <a:custGeom>
              <a:avLst/>
              <a:gdLst>
                <a:gd name="T0" fmla="*/ 26 w 28"/>
                <a:gd name="T1" fmla="*/ 6 h 16"/>
                <a:gd name="T2" fmla="*/ 26 w 28"/>
                <a:gd name="T3" fmla="*/ 6 h 16"/>
                <a:gd name="T4" fmla="*/ 16 w 28"/>
                <a:gd name="T5" fmla="*/ 10 h 16"/>
                <a:gd name="T6" fmla="*/ 6 w 28"/>
                <a:gd name="T7" fmla="*/ 16 h 16"/>
                <a:gd name="T8" fmla="*/ 6 w 28"/>
                <a:gd name="T9" fmla="*/ 16 h 16"/>
                <a:gd name="T10" fmla="*/ 4 w 28"/>
                <a:gd name="T11" fmla="*/ 16 h 16"/>
                <a:gd name="T12" fmla="*/ 0 w 28"/>
                <a:gd name="T13" fmla="*/ 14 h 16"/>
                <a:gd name="T14" fmla="*/ 0 w 28"/>
                <a:gd name="T15" fmla="*/ 10 h 16"/>
                <a:gd name="T16" fmla="*/ 2 w 28"/>
                <a:gd name="T17" fmla="*/ 6 h 16"/>
                <a:gd name="T18" fmla="*/ 2 w 28"/>
                <a:gd name="T19" fmla="*/ 6 h 16"/>
                <a:gd name="T20" fmla="*/ 12 w 28"/>
                <a:gd name="T21" fmla="*/ 2 h 16"/>
                <a:gd name="T22" fmla="*/ 22 w 28"/>
                <a:gd name="T23" fmla="*/ 0 h 16"/>
                <a:gd name="T24" fmla="*/ 22 w 28"/>
                <a:gd name="T25" fmla="*/ 0 h 16"/>
                <a:gd name="T26" fmla="*/ 26 w 28"/>
                <a:gd name="T27" fmla="*/ 0 h 16"/>
                <a:gd name="T28" fmla="*/ 28 w 28"/>
                <a:gd name="T29" fmla="*/ 2 h 16"/>
                <a:gd name="T30" fmla="*/ 28 w 28"/>
                <a:gd name="T31" fmla="*/ 4 h 16"/>
                <a:gd name="T32" fmla="*/ 26 w 28"/>
                <a:gd name="T33" fmla="*/ 6 h 16"/>
                <a:gd name="T34" fmla="*/ 26 w 28"/>
                <a:gd name="T35" fmla="*/ 6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8" h="16">
                  <a:moveTo>
                    <a:pt x="26" y="6"/>
                  </a:moveTo>
                  <a:lnTo>
                    <a:pt x="26" y="6"/>
                  </a:lnTo>
                  <a:lnTo>
                    <a:pt x="16" y="10"/>
                  </a:lnTo>
                  <a:lnTo>
                    <a:pt x="6" y="16"/>
                  </a:lnTo>
                  <a:lnTo>
                    <a:pt x="6" y="16"/>
                  </a:lnTo>
                  <a:lnTo>
                    <a:pt x="4" y="16"/>
                  </a:lnTo>
                  <a:lnTo>
                    <a:pt x="0" y="14"/>
                  </a:lnTo>
                  <a:lnTo>
                    <a:pt x="0" y="10"/>
                  </a:lnTo>
                  <a:lnTo>
                    <a:pt x="2" y="6"/>
                  </a:lnTo>
                  <a:lnTo>
                    <a:pt x="2" y="6"/>
                  </a:lnTo>
                  <a:lnTo>
                    <a:pt x="12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6" y="0"/>
                  </a:lnTo>
                  <a:lnTo>
                    <a:pt x="28" y="2"/>
                  </a:lnTo>
                  <a:lnTo>
                    <a:pt x="28" y="4"/>
                  </a:lnTo>
                  <a:lnTo>
                    <a:pt x="26" y="6"/>
                  </a:lnTo>
                  <a:lnTo>
                    <a:pt x="26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4" name="Freeform 100"/>
            <p:cNvSpPr>
              <a:spLocks/>
            </p:cNvSpPr>
            <p:nvPr/>
          </p:nvSpPr>
          <p:spPr bwMode="auto">
            <a:xfrm>
              <a:off x="3364" y="2186"/>
              <a:ext cx="108" cy="48"/>
            </a:xfrm>
            <a:custGeom>
              <a:avLst/>
              <a:gdLst>
                <a:gd name="T0" fmla="*/ 4 w 108"/>
                <a:gd name="T1" fmla="*/ 40 h 48"/>
                <a:gd name="T2" fmla="*/ 4 w 108"/>
                <a:gd name="T3" fmla="*/ 40 h 48"/>
                <a:gd name="T4" fmla="*/ 20 w 108"/>
                <a:gd name="T5" fmla="*/ 26 h 48"/>
                <a:gd name="T6" fmla="*/ 36 w 108"/>
                <a:gd name="T7" fmla="*/ 16 h 48"/>
                <a:gd name="T8" fmla="*/ 46 w 108"/>
                <a:gd name="T9" fmla="*/ 14 h 48"/>
                <a:gd name="T10" fmla="*/ 54 w 108"/>
                <a:gd name="T11" fmla="*/ 12 h 48"/>
                <a:gd name="T12" fmla="*/ 64 w 108"/>
                <a:gd name="T13" fmla="*/ 10 h 48"/>
                <a:gd name="T14" fmla="*/ 74 w 108"/>
                <a:gd name="T15" fmla="*/ 10 h 48"/>
                <a:gd name="T16" fmla="*/ 74 w 108"/>
                <a:gd name="T17" fmla="*/ 10 h 48"/>
                <a:gd name="T18" fmla="*/ 84 w 108"/>
                <a:gd name="T19" fmla="*/ 12 h 48"/>
                <a:gd name="T20" fmla="*/ 84 w 108"/>
                <a:gd name="T21" fmla="*/ 12 h 48"/>
                <a:gd name="T22" fmla="*/ 88 w 108"/>
                <a:gd name="T23" fmla="*/ 14 h 48"/>
                <a:gd name="T24" fmla="*/ 92 w 108"/>
                <a:gd name="T25" fmla="*/ 16 h 48"/>
                <a:gd name="T26" fmla="*/ 94 w 108"/>
                <a:gd name="T27" fmla="*/ 18 h 48"/>
                <a:gd name="T28" fmla="*/ 94 w 108"/>
                <a:gd name="T29" fmla="*/ 22 h 48"/>
                <a:gd name="T30" fmla="*/ 92 w 108"/>
                <a:gd name="T31" fmla="*/ 28 h 48"/>
                <a:gd name="T32" fmla="*/ 86 w 108"/>
                <a:gd name="T33" fmla="*/ 34 h 48"/>
                <a:gd name="T34" fmla="*/ 86 w 108"/>
                <a:gd name="T35" fmla="*/ 34 h 48"/>
                <a:gd name="T36" fmla="*/ 68 w 108"/>
                <a:gd name="T37" fmla="*/ 44 h 48"/>
                <a:gd name="T38" fmla="*/ 68 w 108"/>
                <a:gd name="T39" fmla="*/ 44 h 48"/>
                <a:gd name="T40" fmla="*/ 66 w 108"/>
                <a:gd name="T41" fmla="*/ 46 h 48"/>
                <a:gd name="T42" fmla="*/ 66 w 108"/>
                <a:gd name="T43" fmla="*/ 48 h 48"/>
                <a:gd name="T44" fmla="*/ 66 w 108"/>
                <a:gd name="T45" fmla="*/ 48 h 48"/>
                <a:gd name="T46" fmla="*/ 68 w 108"/>
                <a:gd name="T47" fmla="*/ 48 h 48"/>
                <a:gd name="T48" fmla="*/ 68 w 108"/>
                <a:gd name="T49" fmla="*/ 48 h 48"/>
                <a:gd name="T50" fmla="*/ 84 w 108"/>
                <a:gd name="T51" fmla="*/ 42 h 48"/>
                <a:gd name="T52" fmla="*/ 92 w 108"/>
                <a:gd name="T53" fmla="*/ 38 h 48"/>
                <a:gd name="T54" fmla="*/ 100 w 108"/>
                <a:gd name="T55" fmla="*/ 32 h 48"/>
                <a:gd name="T56" fmla="*/ 106 w 108"/>
                <a:gd name="T57" fmla="*/ 26 h 48"/>
                <a:gd name="T58" fmla="*/ 108 w 108"/>
                <a:gd name="T59" fmla="*/ 20 h 48"/>
                <a:gd name="T60" fmla="*/ 106 w 108"/>
                <a:gd name="T61" fmla="*/ 12 h 48"/>
                <a:gd name="T62" fmla="*/ 98 w 108"/>
                <a:gd name="T63" fmla="*/ 6 h 48"/>
                <a:gd name="T64" fmla="*/ 98 w 108"/>
                <a:gd name="T65" fmla="*/ 6 h 48"/>
                <a:gd name="T66" fmla="*/ 94 w 108"/>
                <a:gd name="T67" fmla="*/ 2 h 48"/>
                <a:gd name="T68" fmla="*/ 86 w 108"/>
                <a:gd name="T69" fmla="*/ 0 h 48"/>
                <a:gd name="T70" fmla="*/ 72 w 108"/>
                <a:gd name="T71" fmla="*/ 0 h 48"/>
                <a:gd name="T72" fmla="*/ 58 w 108"/>
                <a:gd name="T73" fmla="*/ 0 h 48"/>
                <a:gd name="T74" fmla="*/ 46 w 108"/>
                <a:gd name="T75" fmla="*/ 4 h 48"/>
                <a:gd name="T76" fmla="*/ 46 w 108"/>
                <a:gd name="T77" fmla="*/ 4 h 48"/>
                <a:gd name="T78" fmla="*/ 32 w 108"/>
                <a:gd name="T79" fmla="*/ 10 h 48"/>
                <a:gd name="T80" fmla="*/ 20 w 108"/>
                <a:gd name="T81" fmla="*/ 16 h 48"/>
                <a:gd name="T82" fmla="*/ 10 w 108"/>
                <a:gd name="T83" fmla="*/ 26 h 48"/>
                <a:gd name="T84" fmla="*/ 0 w 108"/>
                <a:gd name="T85" fmla="*/ 36 h 48"/>
                <a:gd name="T86" fmla="*/ 0 w 108"/>
                <a:gd name="T87" fmla="*/ 36 h 48"/>
                <a:gd name="T88" fmla="*/ 0 w 108"/>
                <a:gd name="T89" fmla="*/ 38 h 48"/>
                <a:gd name="T90" fmla="*/ 0 w 108"/>
                <a:gd name="T91" fmla="*/ 40 h 48"/>
                <a:gd name="T92" fmla="*/ 2 w 108"/>
                <a:gd name="T93" fmla="*/ 40 h 48"/>
                <a:gd name="T94" fmla="*/ 4 w 108"/>
                <a:gd name="T95" fmla="*/ 40 h 48"/>
                <a:gd name="T96" fmla="*/ 4 w 108"/>
                <a:gd name="T97" fmla="*/ 4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08" h="48">
                  <a:moveTo>
                    <a:pt x="4" y="40"/>
                  </a:moveTo>
                  <a:lnTo>
                    <a:pt x="4" y="40"/>
                  </a:lnTo>
                  <a:lnTo>
                    <a:pt x="20" y="26"/>
                  </a:lnTo>
                  <a:lnTo>
                    <a:pt x="36" y="16"/>
                  </a:lnTo>
                  <a:lnTo>
                    <a:pt x="46" y="14"/>
                  </a:lnTo>
                  <a:lnTo>
                    <a:pt x="54" y="12"/>
                  </a:lnTo>
                  <a:lnTo>
                    <a:pt x="64" y="10"/>
                  </a:lnTo>
                  <a:lnTo>
                    <a:pt x="74" y="10"/>
                  </a:lnTo>
                  <a:lnTo>
                    <a:pt x="74" y="10"/>
                  </a:lnTo>
                  <a:lnTo>
                    <a:pt x="84" y="12"/>
                  </a:lnTo>
                  <a:lnTo>
                    <a:pt x="84" y="12"/>
                  </a:lnTo>
                  <a:lnTo>
                    <a:pt x="88" y="14"/>
                  </a:lnTo>
                  <a:lnTo>
                    <a:pt x="92" y="16"/>
                  </a:lnTo>
                  <a:lnTo>
                    <a:pt x="94" y="18"/>
                  </a:lnTo>
                  <a:lnTo>
                    <a:pt x="94" y="22"/>
                  </a:lnTo>
                  <a:lnTo>
                    <a:pt x="92" y="28"/>
                  </a:lnTo>
                  <a:lnTo>
                    <a:pt x="86" y="34"/>
                  </a:lnTo>
                  <a:lnTo>
                    <a:pt x="86" y="34"/>
                  </a:lnTo>
                  <a:lnTo>
                    <a:pt x="68" y="44"/>
                  </a:lnTo>
                  <a:lnTo>
                    <a:pt x="68" y="44"/>
                  </a:lnTo>
                  <a:lnTo>
                    <a:pt x="66" y="46"/>
                  </a:lnTo>
                  <a:lnTo>
                    <a:pt x="66" y="48"/>
                  </a:lnTo>
                  <a:lnTo>
                    <a:pt x="66" y="48"/>
                  </a:lnTo>
                  <a:lnTo>
                    <a:pt x="68" y="48"/>
                  </a:lnTo>
                  <a:lnTo>
                    <a:pt x="68" y="48"/>
                  </a:lnTo>
                  <a:lnTo>
                    <a:pt x="84" y="42"/>
                  </a:lnTo>
                  <a:lnTo>
                    <a:pt x="92" y="38"/>
                  </a:lnTo>
                  <a:lnTo>
                    <a:pt x="100" y="32"/>
                  </a:lnTo>
                  <a:lnTo>
                    <a:pt x="106" y="26"/>
                  </a:lnTo>
                  <a:lnTo>
                    <a:pt x="108" y="20"/>
                  </a:lnTo>
                  <a:lnTo>
                    <a:pt x="106" y="12"/>
                  </a:lnTo>
                  <a:lnTo>
                    <a:pt x="98" y="6"/>
                  </a:lnTo>
                  <a:lnTo>
                    <a:pt x="98" y="6"/>
                  </a:lnTo>
                  <a:lnTo>
                    <a:pt x="94" y="2"/>
                  </a:lnTo>
                  <a:lnTo>
                    <a:pt x="86" y="0"/>
                  </a:lnTo>
                  <a:lnTo>
                    <a:pt x="72" y="0"/>
                  </a:lnTo>
                  <a:lnTo>
                    <a:pt x="58" y="0"/>
                  </a:lnTo>
                  <a:lnTo>
                    <a:pt x="46" y="4"/>
                  </a:lnTo>
                  <a:lnTo>
                    <a:pt x="46" y="4"/>
                  </a:lnTo>
                  <a:lnTo>
                    <a:pt x="32" y="10"/>
                  </a:lnTo>
                  <a:lnTo>
                    <a:pt x="20" y="16"/>
                  </a:lnTo>
                  <a:lnTo>
                    <a:pt x="10" y="26"/>
                  </a:lnTo>
                  <a:lnTo>
                    <a:pt x="0" y="36"/>
                  </a:lnTo>
                  <a:lnTo>
                    <a:pt x="0" y="36"/>
                  </a:lnTo>
                  <a:lnTo>
                    <a:pt x="0" y="38"/>
                  </a:lnTo>
                  <a:lnTo>
                    <a:pt x="0" y="40"/>
                  </a:lnTo>
                  <a:lnTo>
                    <a:pt x="2" y="40"/>
                  </a:lnTo>
                  <a:lnTo>
                    <a:pt x="4" y="40"/>
                  </a:lnTo>
                  <a:lnTo>
                    <a:pt x="4" y="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5" name="Freeform 101"/>
            <p:cNvSpPr>
              <a:spLocks/>
            </p:cNvSpPr>
            <p:nvPr/>
          </p:nvSpPr>
          <p:spPr bwMode="auto">
            <a:xfrm>
              <a:off x="3410" y="2214"/>
              <a:ext cx="58" cy="42"/>
            </a:xfrm>
            <a:custGeom>
              <a:avLst/>
              <a:gdLst>
                <a:gd name="T0" fmla="*/ 2 w 58"/>
                <a:gd name="T1" fmla="*/ 20 h 42"/>
                <a:gd name="T2" fmla="*/ 2 w 58"/>
                <a:gd name="T3" fmla="*/ 20 h 42"/>
                <a:gd name="T4" fmla="*/ 12 w 58"/>
                <a:gd name="T5" fmla="*/ 14 h 42"/>
                <a:gd name="T6" fmla="*/ 24 w 58"/>
                <a:gd name="T7" fmla="*/ 10 h 42"/>
                <a:gd name="T8" fmla="*/ 36 w 58"/>
                <a:gd name="T9" fmla="*/ 8 h 42"/>
                <a:gd name="T10" fmla="*/ 42 w 58"/>
                <a:gd name="T11" fmla="*/ 8 h 42"/>
                <a:gd name="T12" fmla="*/ 46 w 58"/>
                <a:gd name="T13" fmla="*/ 10 h 42"/>
                <a:gd name="T14" fmla="*/ 46 w 58"/>
                <a:gd name="T15" fmla="*/ 10 h 42"/>
                <a:gd name="T16" fmla="*/ 48 w 58"/>
                <a:gd name="T17" fmla="*/ 14 h 42"/>
                <a:gd name="T18" fmla="*/ 48 w 58"/>
                <a:gd name="T19" fmla="*/ 18 h 42"/>
                <a:gd name="T20" fmla="*/ 46 w 58"/>
                <a:gd name="T21" fmla="*/ 22 h 42"/>
                <a:gd name="T22" fmla="*/ 42 w 58"/>
                <a:gd name="T23" fmla="*/ 26 h 42"/>
                <a:gd name="T24" fmla="*/ 32 w 58"/>
                <a:gd name="T25" fmla="*/ 32 h 42"/>
                <a:gd name="T26" fmla="*/ 24 w 58"/>
                <a:gd name="T27" fmla="*/ 36 h 42"/>
                <a:gd name="T28" fmla="*/ 24 w 58"/>
                <a:gd name="T29" fmla="*/ 36 h 42"/>
                <a:gd name="T30" fmla="*/ 22 w 58"/>
                <a:gd name="T31" fmla="*/ 38 h 42"/>
                <a:gd name="T32" fmla="*/ 22 w 58"/>
                <a:gd name="T33" fmla="*/ 40 h 42"/>
                <a:gd name="T34" fmla="*/ 22 w 58"/>
                <a:gd name="T35" fmla="*/ 42 h 42"/>
                <a:gd name="T36" fmla="*/ 24 w 58"/>
                <a:gd name="T37" fmla="*/ 42 h 42"/>
                <a:gd name="T38" fmla="*/ 24 w 58"/>
                <a:gd name="T39" fmla="*/ 42 h 42"/>
                <a:gd name="T40" fmla="*/ 36 w 58"/>
                <a:gd name="T41" fmla="*/ 38 h 42"/>
                <a:gd name="T42" fmla="*/ 50 w 58"/>
                <a:gd name="T43" fmla="*/ 30 h 42"/>
                <a:gd name="T44" fmla="*/ 54 w 58"/>
                <a:gd name="T45" fmla="*/ 26 h 42"/>
                <a:gd name="T46" fmla="*/ 58 w 58"/>
                <a:gd name="T47" fmla="*/ 20 h 42"/>
                <a:gd name="T48" fmla="*/ 58 w 58"/>
                <a:gd name="T49" fmla="*/ 14 h 42"/>
                <a:gd name="T50" fmla="*/ 56 w 58"/>
                <a:gd name="T51" fmla="*/ 8 h 42"/>
                <a:gd name="T52" fmla="*/ 56 w 58"/>
                <a:gd name="T53" fmla="*/ 8 h 42"/>
                <a:gd name="T54" fmla="*/ 52 w 58"/>
                <a:gd name="T55" fmla="*/ 2 h 42"/>
                <a:gd name="T56" fmla="*/ 46 w 58"/>
                <a:gd name="T57" fmla="*/ 0 h 42"/>
                <a:gd name="T58" fmla="*/ 38 w 58"/>
                <a:gd name="T59" fmla="*/ 0 h 42"/>
                <a:gd name="T60" fmla="*/ 32 w 58"/>
                <a:gd name="T61" fmla="*/ 0 h 42"/>
                <a:gd name="T62" fmla="*/ 32 w 58"/>
                <a:gd name="T63" fmla="*/ 0 h 42"/>
                <a:gd name="T64" fmla="*/ 24 w 58"/>
                <a:gd name="T65" fmla="*/ 4 h 42"/>
                <a:gd name="T66" fmla="*/ 16 w 58"/>
                <a:gd name="T67" fmla="*/ 8 h 42"/>
                <a:gd name="T68" fmla="*/ 0 w 58"/>
                <a:gd name="T69" fmla="*/ 18 h 42"/>
                <a:gd name="T70" fmla="*/ 0 w 58"/>
                <a:gd name="T71" fmla="*/ 18 h 42"/>
                <a:gd name="T72" fmla="*/ 0 w 58"/>
                <a:gd name="T73" fmla="*/ 20 h 42"/>
                <a:gd name="T74" fmla="*/ 2 w 58"/>
                <a:gd name="T75" fmla="*/ 20 h 42"/>
                <a:gd name="T76" fmla="*/ 2 w 58"/>
                <a:gd name="T77" fmla="*/ 2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58" h="42">
                  <a:moveTo>
                    <a:pt x="2" y="20"/>
                  </a:moveTo>
                  <a:lnTo>
                    <a:pt x="2" y="20"/>
                  </a:lnTo>
                  <a:lnTo>
                    <a:pt x="12" y="14"/>
                  </a:lnTo>
                  <a:lnTo>
                    <a:pt x="24" y="10"/>
                  </a:lnTo>
                  <a:lnTo>
                    <a:pt x="36" y="8"/>
                  </a:lnTo>
                  <a:lnTo>
                    <a:pt x="42" y="8"/>
                  </a:lnTo>
                  <a:lnTo>
                    <a:pt x="46" y="10"/>
                  </a:lnTo>
                  <a:lnTo>
                    <a:pt x="46" y="10"/>
                  </a:lnTo>
                  <a:lnTo>
                    <a:pt x="48" y="14"/>
                  </a:lnTo>
                  <a:lnTo>
                    <a:pt x="48" y="18"/>
                  </a:lnTo>
                  <a:lnTo>
                    <a:pt x="46" y="22"/>
                  </a:lnTo>
                  <a:lnTo>
                    <a:pt x="42" y="26"/>
                  </a:lnTo>
                  <a:lnTo>
                    <a:pt x="32" y="32"/>
                  </a:lnTo>
                  <a:lnTo>
                    <a:pt x="24" y="36"/>
                  </a:lnTo>
                  <a:lnTo>
                    <a:pt x="24" y="36"/>
                  </a:lnTo>
                  <a:lnTo>
                    <a:pt x="22" y="38"/>
                  </a:lnTo>
                  <a:lnTo>
                    <a:pt x="22" y="40"/>
                  </a:lnTo>
                  <a:lnTo>
                    <a:pt x="22" y="42"/>
                  </a:lnTo>
                  <a:lnTo>
                    <a:pt x="24" y="42"/>
                  </a:lnTo>
                  <a:lnTo>
                    <a:pt x="24" y="42"/>
                  </a:lnTo>
                  <a:lnTo>
                    <a:pt x="36" y="38"/>
                  </a:lnTo>
                  <a:lnTo>
                    <a:pt x="50" y="30"/>
                  </a:lnTo>
                  <a:lnTo>
                    <a:pt x="54" y="26"/>
                  </a:lnTo>
                  <a:lnTo>
                    <a:pt x="58" y="20"/>
                  </a:lnTo>
                  <a:lnTo>
                    <a:pt x="58" y="14"/>
                  </a:lnTo>
                  <a:lnTo>
                    <a:pt x="56" y="8"/>
                  </a:lnTo>
                  <a:lnTo>
                    <a:pt x="56" y="8"/>
                  </a:lnTo>
                  <a:lnTo>
                    <a:pt x="52" y="2"/>
                  </a:lnTo>
                  <a:lnTo>
                    <a:pt x="46" y="0"/>
                  </a:lnTo>
                  <a:lnTo>
                    <a:pt x="38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24" y="4"/>
                  </a:lnTo>
                  <a:lnTo>
                    <a:pt x="16" y="8"/>
                  </a:lnTo>
                  <a:lnTo>
                    <a:pt x="0" y="18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2" y="20"/>
                  </a:lnTo>
                  <a:lnTo>
                    <a:pt x="2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6" name="Freeform 102"/>
            <p:cNvSpPr>
              <a:spLocks/>
            </p:cNvSpPr>
            <p:nvPr/>
          </p:nvSpPr>
          <p:spPr bwMode="auto">
            <a:xfrm>
              <a:off x="3432" y="2250"/>
              <a:ext cx="26" cy="30"/>
            </a:xfrm>
            <a:custGeom>
              <a:avLst/>
              <a:gdLst>
                <a:gd name="T0" fmla="*/ 2 w 26"/>
                <a:gd name="T1" fmla="*/ 8 h 30"/>
                <a:gd name="T2" fmla="*/ 2 w 26"/>
                <a:gd name="T3" fmla="*/ 8 h 30"/>
                <a:gd name="T4" fmla="*/ 6 w 26"/>
                <a:gd name="T5" fmla="*/ 6 h 30"/>
                <a:gd name="T6" fmla="*/ 10 w 26"/>
                <a:gd name="T7" fmla="*/ 8 h 30"/>
                <a:gd name="T8" fmla="*/ 12 w 26"/>
                <a:gd name="T9" fmla="*/ 10 h 30"/>
                <a:gd name="T10" fmla="*/ 12 w 26"/>
                <a:gd name="T11" fmla="*/ 14 h 30"/>
                <a:gd name="T12" fmla="*/ 12 w 26"/>
                <a:gd name="T13" fmla="*/ 14 h 30"/>
                <a:gd name="T14" fmla="*/ 10 w 26"/>
                <a:gd name="T15" fmla="*/ 20 h 30"/>
                <a:gd name="T16" fmla="*/ 8 w 26"/>
                <a:gd name="T17" fmla="*/ 28 h 30"/>
                <a:gd name="T18" fmla="*/ 8 w 26"/>
                <a:gd name="T19" fmla="*/ 28 h 30"/>
                <a:gd name="T20" fmla="*/ 8 w 26"/>
                <a:gd name="T21" fmla="*/ 30 h 30"/>
                <a:gd name="T22" fmla="*/ 10 w 26"/>
                <a:gd name="T23" fmla="*/ 30 h 30"/>
                <a:gd name="T24" fmla="*/ 14 w 26"/>
                <a:gd name="T25" fmla="*/ 30 h 30"/>
                <a:gd name="T26" fmla="*/ 14 w 26"/>
                <a:gd name="T27" fmla="*/ 30 h 30"/>
                <a:gd name="T28" fmla="*/ 20 w 26"/>
                <a:gd name="T29" fmla="*/ 24 h 30"/>
                <a:gd name="T30" fmla="*/ 24 w 26"/>
                <a:gd name="T31" fmla="*/ 20 h 30"/>
                <a:gd name="T32" fmla="*/ 24 w 26"/>
                <a:gd name="T33" fmla="*/ 20 h 30"/>
                <a:gd name="T34" fmla="*/ 26 w 26"/>
                <a:gd name="T35" fmla="*/ 12 h 30"/>
                <a:gd name="T36" fmla="*/ 24 w 26"/>
                <a:gd name="T37" fmla="*/ 6 h 30"/>
                <a:gd name="T38" fmla="*/ 24 w 26"/>
                <a:gd name="T39" fmla="*/ 6 h 30"/>
                <a:gd name="T40" fmla="*/ 20 w 26"/>
                <a:gd name="T41" fmla="*/ 2 h 30"/>
                <a:gd name="T42" fmla="*/ 14 w 26"/>
                <a:gd name="T43" fmla="*/ 0 h 30"/>
                <a:gd name="T44" fmla="*/ 8 w 26"/>
                <a:gd name="T45" fmla="*/ 0 h 30"/>
                <a:gd name="T46" fmla="*/ 2 w 26"/>
                <a:gd name="T47" fmla="*/ 2 h 30"/>
                <a:gd name="T48" fmla="*/ 2 w 26"/>
                <a:gd name="T49" fmla="*/ 2 h 30"/>
                <a:gd name="T50" fmla="*/ 0 w 26"/>
                <a:gd name="T51" fmla="*/ 6 h 30"/>
                <a:gd name="T52" fmla="*/ 0 w 26"/>
                <a:gd name="T53" fmla="*/ 8 h 30"/>
                <a:gd name="T54" fmla="*/ 2 w 26"/>
                <a:gd name="T55" fmla="*/ 8 h 30"/>
                <a:gd name="T56" fmla="*/ 2 w 26"/>
                <a:gd name="T57" fmla="*/ 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26" h="30">
                  <a:moveTo>
                    <a:pt x="2" y="8"/>
                  </a:moveTo>
                  <a:lnTo>
                    <a:pt x="2" y="8"/>
                  </a:lnTo>
                  <a:lnTo>
                    <a:pt x="6" y="6"/>
                  </a:lnTo>
                  <a:lnTo>
                    <a:pt x="10" y="8"/>
                  </a:lnTo>
                  <a:lnTo>
                    <a:pt x="12" y="10"/>
                  </a:lnTo>
                  <a:lnTo>
                    <a:pt x="12" y="14"/>
                  </a:lnTo>
                  <a:lnTo>
                    <a:pt x="12" y="14"/>
                  </a:lnTo>
                  <a:lnTo>
                    <a:pt x="10" y="20"/>
                  </a:lnTo>
                  <a:lnTo>
                    <a:pt x="8" y="28"/>
                  </a:lnTo>
                  <a:lnTo>
                    <a:pt x="8" y="28"/>
                  </a:lnTo>
                  <a:lnTo>
                    <a:pt x="8" y="30"/>
                  </a:lnTo>
                  <a:lnTo>
                    <a:pt x="10" y="30"/>
                  </a:lnTo>
                  <a:lnTo>
                    <a:pt x="14" y="30"/>
                  </a:lnTo>
                  <a:lnTo>
                    <a:pt x="14" y="30"/>
                  </a:lnTo>
                  <a:lnTo>
                    <a:pt x="20" y="24"/>
                  </a:lnTo>
                  <a:lnTo>
                    <a:pt x="24" y="20"/>
                  </a:lnTo>
                  <a:lnTo>
                    <a:pt x="24" y="20"/>
                  </a:lnTo>
                  <a:lnTo>
                    <a:pt x="26" y="12"/>
                  </a:lnTo>
                  <a:lnTo>
                    <a:pt x="24" y="6"/>
                  </a:lnTo>
                  <a:lnTo>
                    <a:pt x="24" y="6"/>
                  </a:lnTo>
                  <a:lnTo>
                    <a:pt x="20" y="2"/>
                  </a:lnTo>
                  <a:lnTo>
                    <a:pt x="14" y="0"/>
                  </a:lnTo>
                  <a:lnTo>
                    <a:pt x="8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6"/>
                  </a:lnTo>
                  <a:lnTo>
                    <a:pt x="0" y="8"/>
                  </a:lnTo>
                  <a:lnTo>
                    <a:pt x="2" y="8"/>
                  </a:lnTo>
                  <a:lnTo>
                    <a:pt x="2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7" name="Freeform 103"/>
            <p:cNvSpPr>
              <a:spLocks/>
            </p:cNvSpPr>
            <p:nvPr/>
          </p:nvSpPr>
          <p:spPr bwMode="auto">
            <a:xfrm>
              <a:off x="2622" y="1820"/>
              <a:ext cx="62" cy="36"/>
            </a:xfrm>
            <a:custGeom>
              <a:avLst/>
              <a:gdLst>
                <a:gd name="T0" fmla="*/ 62 w 62"/>
                <a:gd name="T1" fmla="*/ 34 h 36"/>
                <a:gd name="T2" fmla="*/ 12 w 62"/>
                <a:gd name="T3" fmla="*/ 0 h 36"/>
                <a:gd name="T4" fmla="*/ 12 w 62"/>
                <a:gd name="T5" fmla="*/ 0 h 36"/>
                <a:gd name="T6" fmla="*/ 4 w 62"/>
                <a:gd name="T7" fmla="*/ 0 h 36"/>
                <a:gd name="T8" fmla="*/ 2 w 62"/>
                <a:gd name="T9" fmla="*/ 0 h 36"/>
                <a:gd name="T10" fmla="*/ 0 w 62"/>
                <a:gd name="T11" fmla="*/ 2 h 36"/>
                <a:gd name="T12" fmla="*/ 0 w 62"/>
                <a:gd name="T13" fmla="*/ 4 h 36"/>
                <a:gd name="T14" fmla="*/ 2 w 62"/>
                <a:gd name="T15" fmla="*/ 8 h 36"/>
                <a:gd name="T16" fmla="*/ 46 w 62"/>
                <a:gd name="T17" fmla="*/ 30 h 36"/>
                <a:gd name="T18" fmla="*/ 46 w 62"/>
                <a:gd name="T19" fmla="*/ 30 h 36"/>
                <a:gd name="T20" fmla="*/ 56 w 62"/>
                <a:gd name="T21" fmla="*/ 36 h 36"/>
                <a:gd name="T22" fmla="*/ 60 w 62"/>
                <a:gd name="T23" fmla="*/ 36 h 36"/>
                <a:gd name="T24" fmla="*/ 62 w 62"/>
                <a:gd name="T25" fmla="*/ 36 h 36"/>
                <a:gd name="T26" fmla="*/ 62 w 62"/>
                <a:gd name="T27" fmla="*/ 34 h 36"/>
                <a:gd name="T28" fmla="*/ 62 w 62"/>
                <a:gd name="T29" fmla="*/ 34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2" h="36">
                  <a:moveTo>
                    <a:pt x="62" y="34"/>
                  </a:moveTo>
                  <a:lnTo>
                    <a:pt x="12" y="0"/>
                  </a:lnTo>
                  <a:lnTo>
                    <a:pt x="12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4"/>
                  </a:lnTo>
                  <a:lnTo>
                    <a:pt x="2" y="8"/>
                  </a:lnTo>
                  <a:lnTo>
                    <a:pt x="46" y="30"/>
                  </a:lnTo>
                  <a:lnTo>
                    <a:pt x="46" y="30"/>
                  </a:lnTo>
                  <a:lnTo>
                    <a:pt x="56" y="36"/>
                  </a:lnTo>
                  <a:lnTo>
                    <a:pt x="60" y="36"/>
                  </a:lnTo>
                  <a:lnTo>
                    <a:pt x="62" y="36"/>
                  </a:lnTo>
                  <a:lnTo>
                    <a:pt x="62" y="34"/>
                  </a:lnTo>
                  <a:lnTo>
                    <a:pt x="62" y="3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8" name="Freeform 104"/>
            <p:cNvSpPr>
              <a:spLocks/>
            </p:cNvSpPr>
            <p:nvPr/>
          </p:nvSpPr>
          <p:spPr bwMode="auto">
            <a:xfrm>
              <a:off x="2586" y="1888"/>
              <a:ext cx="90" cy="14"/>
            </a:xfrm>
            <a:custGeom>
              <a:avLst/>
              <a:gdLst>
                <a:gd name="T0" fmla="*/ 88 w 90"/>
                <a:gd name="T1" fmla="*/ 2 h 14"/>
                <a:gd name="T2" fmla="*/ 12 w 90"/>
                <a:gd name="T3" fmla="*/ 0 h 14"/>
                <a:gd name="T4" fmla="*/ 12 w 90"/>
                <a:gd name="T5" fmla="*/ 0 h 14"/>
                <a:gd name="T6" fmla="*/ 8 w 90"/>
                <a:gd name="T7" fmla="*/ 2 h 14"/>
                <a:gd name="T8" fmla="*/ 2 w 90"/>
                <a:gd name="T9" fmla="*/ 4 h 14"/>
                <a:gd name="T10" fmla="*/ 0 w 90"/>
                <a:gd name="T11" fmla="*/ 8 h 14"/>
                <a:gd name="T12" fmla="*/ 0 w 90"/>
                <a:gd name="T13" fmla="*/ 10 h 14"/>
                <a:gd name="T14" fmla="*/ 2 w 90"/>
                <a:gd name="T15" fmla="*/ 12 h 14"/>
                <a:gd name="T16" fmla="*/ 6 w 90"/>
                <a:gd name="T17" fmla="*/ 14 h 14"/>
                <a:gd name="T18" fmla="*/ 70 w 90"/>
                <a:gd name="T19" fmla="*/ 8 h 14"/>
                <a:gd name="T20" fmla="*/ 70 w 90"/>
                <a:gd name="T21" fmla="*/ 8 h 14"/>
                <a:gd name="T22" fmla="*/ 82 w 90"/>
                <a:gd name="T23" fmla="*/ 8 h 14"/>
                <a:gd name="T24" fmla="*/ 88 w 90"/>
                <a:gd name="T25" fmla="*/ 6 h 14"/>
                <a:gd name="T26" fmla="*/ 90 w 90"/>
                <a:gd name="T27" fmla="*/ 4 h 14"/>
                <a:gd name="T28" fmla="*/ 88 w 90"/>
                <a:gd name="T29" fmla="*/ 2 h 14"/>
                <a:gd name="T30" fmla="*/ 88 w 90"/>
                <a:gd name="T31" fmla="*/ 2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0" h="14">
                  <a:moveTo>
                    <a:pt x="88" y="2"/>
                  </a:moveTo>
                  <a:lnTo>
                    <a:pt x="12" y="0"/>
                  </a:lnTo>
                  <a:lnTo>
                    <a:pt x="12" y="0"/>
                  </a:lnTo>
                  <a:lnTo>
                    <a:pt x="8" y="2"/>
                  </a:lnTo>
                  <a:lnTo>
                    <a:pt x="2" y="4"/>
                  </a:lnTo>
                  <a:lnTo>
                    <a:pt x="0" y="8"/>
                  </a:lnTo>
                  <a:lnTo>
                    <a:pt x="0" y="10"/>
                  </a:lnTo>
                  <a:lnTo>
                    <a:pt x="2" y="12"/>
                  </a:lnTo>
                  <a:lnTo>
                    <a:pt x="6" y="14"/>
                  </a:lnTo>
                  <a:lnTo>
                    <a:pt x="70" y="8"/>
                  </a:lnTo>
                  <a:lnTo>
                    <a:pt x="70" y="8"/>
                  </a:lnTo>
                  <a:lnTo>
                    <a:pt x="82" y="8"/>
                  </a:lnTo>
                  <a:lnTo>
                    <a:pt x="88" y="6"/>
                  </a:lnTo>
                  <a:lnTo>
                    <a:pt x="90" y="4"/>
                  </a:lnTo>
                  <a:lnTo>
                    <a:pt x="88" y="2"/>
                  </a:lnTo>
                  <a:lnTo>
                    <a:pt x="88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9" name="Freeform 105"/>
            <p:cNvSpPr>
              <a:spLocks/>
            </p:cNvSpPr>
            <p:nvPr/>
          </p:nvSpPr>
          <p:spPr bwMode="auto">
            <a:xfrm>
              <a:off x="2628" y="1950"/>
              <a:ext cx="58" cy="32"/>
            </a:xfrm>
            <a:custGeom>
              <a:avLst/>
              <a:gdLst>
                <a:gd name="T0" fmla="*/ 56 w 58"/>
                <a:gd name="T1" fmla="*/ 0 h 32"/>
                <a:gd name="T2" fmla="*/ 6 w 58"/>
                <a:gd name="T3" fmla="*/ 22 h 32"/>
                <a:gd name="T4" fmla="*/ 6 w 58"/>
                <a:gd name="T5" fmla="*/ 22 h 32"/>
                <a:gd name="T6" fmla="*/ 0 w 58"/>
                <a:gd name="T7" fmla="*/ 28 h 32"/>
                <a:gd name="T8" fmla="*/ 0 w 58"/>
                <a:gd name="T9" fmla="*/ 32 h 32"/>
                <a:gd name="T10" fmla="*/ 2 w 58"/>
                <a:gd name="T11" fmla="*/ 32 h 32"/>
                <a:gd name="T12" fmla="*/ 6 w 58"/>
                <a:gd name="T13" fmla="*/ 32 h 32"/>
                <a:gd name="T14" fmla="*/ 46 w 58"/>
                <a:gd name="T15" fmla="*/ 10 h 32"/>
                <a:gd name="T16" fmla="*/ 46 w 58"/>
                <a:gd name="T17" fmla="*/ 10 h 32"/>
                <a:gd name="T18" fmla="*/ 54 w 58"/>
                <a:gd name="T19" fmla="*/ 6 h 32"/>
                <a:gd name="T20" fmla="*/ 58 w 58"/>
                <a:gd name="T21" fmla="*/ 2 h 32"/>
                <a:gd name="T22" fmla="*/ 58 w 58"/>
                <a:gd name="T23" fmla="*/ 0 h 32"/>
                <a:gd name="T24" fmla="*/ 56 w 58"/>
                <a:gd name="T25" fmla="*/ 0 h 32"/>
                <a:gd name="T26" fmla="*/ 56 w 58"/>
                <a:gd name="T27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32">
                  <a:moveTo>
                    <a:pt x="56" y="0"/>
                  </a:moveTo>
                  <a:lnTo>
                    <a:pt x="6" y="22"/>
                  </a:lnTo>
                  <a:lnTo>
                    <a:pt x="6" y="22"/>
                  </a:lnTo>
                  <a:lnTo>
                    <a:pt x="0" y="28"/>
                  </a:lnTo>
                  <a:lnTo>
                    <a:pt x="0" y="32"/>
                  </a:lnTo>
                  <a:lnTo>
                    <a:pt x="2" y="32"/>
                  </a:lnTo>
                  <a:lnTo>
                    <a:pt x="6" y="32"/>
                  </a:lnTo>
                  <a:lnTo>
                    <a:pt x="46" y="10"/>
                  </a:lnTo>
                  <a:lnTo>
                    <a:pt x="46" y="10"/>
                  </a:lnTo>
                  <a:lnTo>
                    <a:pt x="54" y="6"/>
                  </a:lnTo>
                  <a:lnTo>
                    <a:pt x="58" y="2"/>
                  </a:lnTo>
                  <a:lnTo>
                    <a:pt x="58" y="0"/>
                  </a:lnTo>
                  <a:lnTo>
                    <a:pt x="56" y="0"/>
                  </a:lnTo>
                  <a:lnTo>
                    <a:pt x="5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0" name="Freeform 106"/>
            <p:cNvSpPr>
              <a:spLocks/>
            </p:cNvSpPr>
            <p:nvPr/>
          </p:nvSpPr>
          <p:spPr bwMode="auto">
            <a:xfrm>
              <a:off x="2982" y="1856"/>
              <a:ext cx="48" cy="62"/>
            </a:xfrm>
            <a:custGeom>
              <a:avLst/>
              <a:gdLst>
                <a:gd name="T0" fmla="*/ 48 w 48"/>
                <a:gd name="T1" fmla="*/ 30 h 62"/>
                <a:gd name="T2" fmla="*/ 48 w 48"/>
                <a:gd name="T3" fmla="*/ 30 h 62"/>
                <a:gd name="T4" fmla="*/ 46 w 48"/>
                <a:gd name="T5" fmla="*/ 44 h 62"/>
                <a:gd name="T6" fmla="*/ 40 w 48"/>
                <a:gd name="T7" fmla="*/ 54 h 62"/>
                <a:gd name="T8" fmla="*/ 32 w 48"/>
                <a:gd name="T9" fmla="*/ 60 h 62"/>
                <a:gd name="T10" fmla="*/ 28 w 48"/>
                <a:gd name="T11" fmla="*/ 62 h 62"/>
                <a:gd name="T12" fmla="*/ 24 w 48"/>
                <a:gd name="T13" fmla="*/ 62 h 62"/>
                <a:gd name="T14" fmla="*/ 24 w 48"/>
                <a:gd name="T15" fmla="*/ 62 h 62"/>
                <a:gd name="T16" fmla="*/ 20 w 48"/>
                <a:gd name="T17" fmla="*/ 62 h 62"/>
                <a:gd name="T18" fmla="*/ 16 w 48"/>
                <a:gd name="T19" fmla="*/ 60 h 62"/>
                <a:gd name="T20" fmla="*/ 8 w 48"/>
                <a:gd name="T21" fmla="*/ 54 h 62"/>
                <a:gd name="T22" fmla="*/ 2 w 48"/>
                <a:gd name="T23" fmla="*/ 44 h 62"/>
                <a:gd name="T24" fmla="*/ 0 w 48"/>
                <a:gd name="T25" fmla="*/ 30 h 62"/>
                <a:gd name="T26" fmla="*/ 0 w 48"/>
                <a:gd name="T27" fmla="*/ 30 h 62"/>
                <a:gd name="T28" fmla="*/ 2 w 48"/>
                <a:gd name="T29" fmla="*/ 18 h 62"/>
                <a:gd name="T30" fmla="*/ 8 w 48"/>
                <a:gd name="T31" fmla="*/ 8 h 62"/>
                <a:gd name="T32" fmla="*/ 16 w 48"/>
                <a:gd name="T33" fmla="*/ 2 h 62"/>
                <a:gd name="T34" fmla="*/ 20 w 48"/>
                <a:gd name="T35" fmla="*/ 0 h 62"/>
                <a:gd name="T36" fmla="*/ 24 w 48"/>
                <a:gd name="T37" fmla="*/ 0 h 62"/>
                <a:gd name="T38" fmla="*/ 24 w 48"/>
                <a:gd name="T39" fmla="*/ 0 h 62"/>
                <a:gd name="T40" fmla="*/ 28 w 48"/>
                <a:gd name="T41" fmla="*/ 0 h 62"/>
                <a:gd name="T42" fmla="*/ 32 w 48"/>
                <a:gd name="T43" fmla="*/ 2 h 62"/>
                <a:gd name="T44" fmla="*/ 40 w 48"/>
                <a:gd name="T45" fmla="*/ 8 h 62"/>
                <a:gd name="T46" fmla="*/ 46 w 48"/>
                <a:gd name="T47" fmla="*/ 18 h 62"/>
                <a:gd name="T48" fmla="*/ 48 w 48"/>
                <a:gd name="T49" fmla="*/ 30 h 62"/>
                <a:gd name="T50" fmla="*/ 48 w 48"/>
                <a:gd name="T51" fmla="*/ 30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48" h="62">
                  <a:moveTo>
                    <a:pt x="48" y="30"/>
                  </a:moveTo>
                  <a:lnTo>
                    <a:pt x="48" y="30"/>
                  </a:lnTo>
                  <a:lnTo>
                    <a:pt x="46" y="44"/>
                  </a:lnTo>
                  <a:lnTo>
                    <a:pt x="40" y="54"/>
                  </a:lnTo>
                  <a:lnTo>
                    <a:pt x="32" y="60"/>
                  </a:lnTo>
                  <a:lnTo>
                    <a:pt x="28" y="62"/>
                  </a:lnTo>
                  <a:lnTo>
                    <a:pt x="24" y="62"/>
                  </a:lnTo>
                  <a:lnTo>
                    <a:pt x="24" y="62"/>
                  </a:lnTo>
                  <a:lnTo>
                    <a:pt x="20" y="62"/>
                  </a:lnTo>
                  <a:lnTo>
                    <a:pt x="16" y="60"/>
                  </a:lnTo>
                  <a:lnTo>
                    <a:pt x="8" y="54"/>
                  </a:lnTo>
                  <a:lnTo>
                    <a:pt x="2" y="44"/>
                  </a:lnTo>
                  <a:lnTo>
                    <a:pt x="0" y="30"/>
                  </a:lnTo>
                  <a:lnTo>
                    <a:pt x="0" y="30"/>
                  </a:lnTo>
                  <a:lnTo>
                    <a:pt x="2" y="18"/>
                  </a:lnTo>
                  <a:lnTo>
                    <a:pt x="8" y="8"/>
                  </a:lnTo>
                  <a:lnTo>
                    <a:pt x="16" y="2"/>
                  </a:lnTo>
                  <a:lnTo>
                    <a:pt x="20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8" y="0"/>
                  </a:lnTo>
                  <a:lnTo>
                    <a:pt x="32" y="2"/>
                  </a:lnTo>
                  <a:lnTo>
                    <a:pt x="40" y="8"/>
                  </a:lnTo>
                  <a:lnTo>
                    <a:pt x="46" y="18"/>
                  </a:lnTo>
                  <a:lnTo>
                    <a:pt x="48" y="30"/>
                  </a:lnTo>
                  <a:lnTo>
                    <a:pt x="48" y="3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1" name="Freeform 107"/>
            <p:cNvSpPr>
              <a:spLocks/>
            </p:cNvSpPr>
            <p:nvPr/>
          </p:nvSpPr>
          <p:spPr bwMode="auto">
            <a:xfrm>
              <a:off x="3004" y="1874"/>
              <a:ext cx="14" cy="12"/>
            </a:xfrm>
            <a:custGeom>
              <a:avLst/>
              <a:gdLst>
                <a:gd name="T0" fmla="*/ 14 w 14"/>
                <a:gd name="T1" fmla="*/ 6 h 12"/>
                <a:gd name="T2" fmla="*/ 14 w 14"/>
                <a:gd name="T3" fmla="*/ 6 h 12"/>
                <a:gd name="T4" fmla="*/ 12 w 14"/>
                <a:gd name="T5" fmla="*/ 10 h 12"/>
                <a:gd name="T6" fmla="*/ 6 w 14"/>
                <a:gd name="T7" fmla="*/ 12 h 12"/>
                <a:gd name="T8" fmla="*/ 6 w 14"/>
                <a:gd name="T9" fmla="*/ 12 h 12"/>
                <a:gd name="T10" fmla="*/ 2 w 14"/>
                <a:gd name="T11" fmla="*/ 10 h 12"/>
                <a:gd name="T12" fmla="*/ 0 w 14"/>
                <a:gd name="T13" fmla="*/ 6 h 12"/>
                <a:gd name="T14" fmla="*/ 0 w 14"/>
                <a:gd name="T15" fmla="*/ 6 h 12"/>
                <a:gd name="T16" fmla="*/ 2 w 14"/>
                <a:gd name="T17" fmla="*/ 2 h 12"/>
                <a:gd name="T18" fmla="*/ 6 w 14"/>
                <a:gd name="T19" fmla="*/ 0 h 12"/>
                <a:gd name="T20" fmla="*/ 6 w 14"/>
                <a:gd name="T21" fmla="*/ 0 h 12"/>
                <a:gd name="T22" fmla="*/ 12 w 14"/>
                <a:gd name="T23" fmla="*/ 2 h 12"/>
                <a:gd name="T24" fmla="*/ 14 w 14"/>
                <a:gd name="T25" fmla="*/ 6 h 12"/>
                <a:gd name="T26" fmla="*/ 14 w 14"/>
                <a:gd name="T27" fmla="*/ 6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4" h="12">
                  <a:moveTo>
                    <a:pt x="14" y="6"/>
                  </a:moveTo>
                  <a:lnTo>
                    <a:pt x="14" y="6"/>
                  </a:lnTo>
                  <a:lnTo>
                    <a:pt x="12" y="10"/>
                  </a:lnTo>
                  <a:lnTo>
                    <a:pt x="6" y="12"/>
                  </a:lnTo>
                  <a:lnTo>
                    <a:pt x="6" y="12"/>
                  </a:lnTo>
                  <a:lnTo>
                    <a:pt x="2" y="10"/>
                  </a:lnTo>
                  <a:lnTo>
                    <a:pt x="0" y="6"/>
                  </a:lnTo>
                  <a:lnTo>
                    <a:pt x="0" y="6"/>
                  </a:lnTo>
                  <a:lnTo>
                    <a:pt x="2" y="2"/>
                  </a:lnTo>
                  <a:lnTo>
                    <a:pt x="6" y="0"/>
                  </a:lnTo>
                  <a:lnTo>
                    <a:pt x="6" y="0"/>
                  </a:lnTo>
                  <a:lnTo>
                    <a:pt x="12" y="2"/>
                  </a:lnTo>
                  <a:lnTo>
                    <a:pt x="14" y="6"/>
                  </a:lnTo>
                  <a:lnTo>
                    <a:pt x="14" y="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3083" name="Picture 11" descr="C:\Users\radoslav.pekny\AppData\Local\Microsoft\Windows\Temporary Internet Files\Content.IE5\4FHQ82KX\MC900232180[2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42293" y="4423946"/>
            <a:ext cx="1701707" cy="1616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radoslav.pekny\AppData\Local\Microsoft\Windows\INetCache\IE\JEMPEYE1\MC900441809[1].pn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36933" y="5141455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310519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 hidden="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188640"/>
            <a:ext cx="8928992" cy="65527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47000" y="364359"/>
            <a:ext cx="1157433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prstClr val="black"/>
                </a:solidFill>
              </a:rPr>
              <a:t> JARO</a:t>
            </a:r>
          </a:p>
        </p:txBody>
      </p:sp>
    </p:spTree>
    <p:extLst>
      <p:ext uri="{BB962C8B-B14F-4D97-AF65-F5344CB8AC3E}">
        <p14:creationId xmlns:p14="http://schemas.microsoft.com/office/powerpoint/2010/main" xmlns="" val="34150173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63049" y="354868"/>
            <a:ext cx="63078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  Ve větách škrtněte slova, která do nich nepatří.</a:t>
            </a:r>
          </a:p>
        </p:txBody>
      </p:sp>
      <p:sp>
        <p:nvSpPr>
          <p:cNvPr id="3" name="Šipka doprava 2"/>
          <p:cNvSpPr/>
          <p:nvPr/>
        </p:nvSpPr>
        <p:spPr>
          <a:xfrm>
            <a:off x="467544" y="381693"/>
            <a:ext cx="1152128" cy="4172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 flipH="1">
            <a:off x="7653528" y="377081"/>
            <a:ext cx="1100497" cy="4172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6146" name="Picture 2" descr="C:\Users\radoslav.pekny\AppData\Local\Microsoft\Windows\Temporary Internet Files\Content.IE5\ZPCSRFQU\MC9004404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2589" y="798933"/>
            <a:ext cx="18288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98915" y="2636913"/>
            <a:ext cx="8326430" cy="378565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marL="457200" indent="-457200">
              <a:buFontTx/>
              <a:buAutoNum type="arabicParenR"/>
            </a:pPr>
            <a:r>
              <a:rPr lang="cs-CZ" sz="2400" dirty="0">
                <a:solidFill>
                  <a:prstClr val="black"/>
                </a:solidFill>
              </a:rPr>
              <a:t>Jaro začíná v </a:t>
            </a:r>
            <a:r>
              <a:rPr lang="cs-CZ" sz="2400" b="1" dirty="0">
                <a:solidFill>
                  <a:prstClr val="black"/>
                </a:solidFill>
              </a:rPr>
              <a:t>březnu, dubnu, květnu</a:t>
            </a:r>
            <a:r>
              <a:rPr lang="cs-CZ" sz="2400" dirty="0">
                <a:solidFill>
                  <a:prstClr val="black"/>
                </a:solidFill>
              </a:rPr>
              <a:t>.</a:t>
            </a:r>
          </a:p>
          <a:p>
            <a:pPr marL="457200" indent="-457200">
              <a:buFontTx/>
              <a:buAutoNum type="arabicParenR" startAt="2"/>
            </a:pPr>
            <a:r>
              <a:rPr lang="cs-CZ" sz="2400" dirty="0">
                <a:solidFill>
                  <a:prstClr val="black"/>
                </a:solidFill>
              </a:rPr>
              <a:t>Jarní rostliny jsou: </a:t>
            </a:r>
            <a:r>
              <a:rPr lang="cs-CZ" sz="2400" b="1" dirty="0">
                <a:solidFill>
                  <a:prstClr val="black"/>
                </a:solidFill>
              </a:rPr>
              <a:t>sněženky, petrklíč, pivoňky, astry, narcisy</a:t>
            </a:r>
            <a:r>
              <a:rPr lang="cs-CZ" sz="2400" dirty="0">
                <a:solidFill>
                  <a:prstClr val="black"/>
                </a:solidFill>
              </a:rPr>
              <a:t>.</a:t>
            </a:r>
          </a:p>
          <a:p>
            <a:pPr marL="457200" indent="-457200">
              <a:buFontTx/>
              <a:buAutoNum type="arabicParenR" startAt="3"/>
            </a:pPr>
            <a:r>
              <a:rPr lang="cs-CZ" sz="2400" dirty="0">
                <a:solidFill>
                  <a:prstClr val="black"/>
                </a:solidFill>
              </a:rPr>
              <a:t>Z teplých krajů se na jaře vrací tito ptáci:  </a:t>
            </a:r>
            <a:r>
              <a:rPr lang="cs-CZ" sz="2400" b="1" dirty="0">
                <a:solidFill>
                  <a:prstClr val="black"/>
                </a:solidFill>
              </a:rPr>
              <a:t>čáp, vlaštovky, kos</a:t>
            </a:r>
            <a:r>
              <a:rPr lang="cs-CZ" sz="2400" dirty="0">
                <a:solidFill>
                  <a:prstClr val="black"/>
                </a:solidFill>
              </a:rPr>
              <a:t>,</a:t>
            </a:r>
          </a:p>
          <a:p>
            <a:r>
              <a:rPr lang="cs-CZ" sz="2400" dirty="0">
                <a:solidFill>
                  <a:prstClr val="black"/>
                </a:solidFill>
              </a:rPr>
              <a:t>       </a:t>
            </a:r>
            <a:r>
              <a:rPr lang="cs-CZ" sz="2400" b="1" dirty="0">
                <a:solidFill>
                  <a:prstClr val="black"/>
                </a:solidFill>
              </a:rPr>
              <a:t>kukačka, vrabec, sýkora</a:t>
            </a:r>
            <a:r>
              <a:rPr lang="cs-CZ" sz="2400" dirty="0">
                <a:solidFill>
                  <a:prstClr val="black"/>
                </a:solidFill>
              </a:rPr>
              <a:t>.</a:t>
            </a:r>
          </a:p>
          <a:p>
            <a:pPr marL="457200" indent="-457200">
              <a:buFontTx/>
              <a:buAutoNum type="arabicParenR" startAt="4"/>
            </a:pPr>
            <a:r>
              <a:rPr lang="cs-CZ" sz="2400" dirty="0">
                <a:solidFill>
                  <a:prstClr val="black"/>
                </a:solidFill>
              </a:rPr>
              <a:t>Ptáci mají tělo pokryté </a:t>
            </a:r>
            <a:r>
              <a:rPr lang="cs-CZ" sz="2400" b="1" dirty="0">
                <a:solidFill>
                  <a:prstClr val="black"/>
                </a:solidFill>
              </a:rPr>
              <a:t>srstí</a:t>
            </a:r>
            <a:r>
              <a:rPr lang="cs-CZ" sz="2400" dirty="0">
                <a:solidFill>
                  <a:prstClr val="black"/>
                </a:solidFill>
              </a:rPr>
              <a:t>, </a:t>
            </a:r>
            <a:r>
              <a:rPr lang="cs-CZ" sz="2400" b="1" dirty="0">
                <a:solidFill>
                  <a:prstClr val="black"/>
                </a:solidFill>
              </a:rPr>
              <a:t>peřím</a:t>
            </a:r>
            <a:r>
              <a:rPr lang="cs-CZ" sz="2400" dirty="0">
                <a:solidFill>
                  <a:prstClr val="black"/>
                </a:solidFill>
              </a:rPr>
              <a:t>.</a:t>
            </a:r>
          </a:p>
          <a:p>
            <a:pPr marL="457200" indent="-457200">
              <a:buFontTx/>
              <a:buAutoNum type="arabicParenR" startAt="5"/>
            </a:pPr>
            <a:r>
              <a:rPr lang="cs-CZ" sz="2400" dirty="0">
                <a:solidFill>
                  <a:prstClr val="black"/>
                </a:solidFill>
              </a:rPr>
              <a:t>Velikonoce slavíme na </a:t>
            </a:r>
            <a:r>
              <a:rPr lang="cs-CZ" sz="2400" b="1" dirty="0">
                <a:solidFill>
                  <a:prstClr val="black"/>
                </a:solidFill>
              </a:rPr>
              <a:t>jaře</a:t>
            </a:r>
            <a:r>
              <a:rPr lang="cs-CZ" sz="2400" dirty="0">
                <a:solidFill>
                  <a:prstClr val="black"/>
                </a:solidFill>
              </a:rPr>
              <a:t>, </a:t>
            </a:r>
            <a:r>
              <a:rPr lang="cs-CZ" sz="2400" b="1" dirty="0">
                <a:solidFill>
                  <a:prstClr val="black"/>
                </a:solidFill>
              </a:rPr>
              <a:t>v létě</a:t>
            </a:r>
            <a:r>
              <a:rPr lang="cs-CZ" sz="2400" dirty="0">
                <a:solidFill>
                  <a:prstClr val="black"/>
                </a:solidFill>
              </a:rPr>
              <a:t>, </a:t>
            </a:r>
            <a:r>
              <a:rPr lang="cs-CZ" sz="2400" b="1" dirty="0">
                <a:solidFill>
                  <a:prstClr val="black"/>
                </a:solidFill>
              </a:rPr>
              <a:t>na podzim</a:t>
            </a:r>
            <a:r>
              <a:rPr lang="cs-CZ" sz="2400" dirty="0">
                <a:solidFill>
                  <a:prstClr val="black"/>
                </a:solidFill>
              </a:rPr>
              <a:t>, </a:t>
            </a:r>
            <a:r>
              <a:rPr lang="cs-CZ" sz="2400" b="1" dirty="0">
                <a:solidFill>
                  <a:prstClr val="black"/>
                </a:solidFill>
              </a:rPr>
              <a:t>v zimě</a:t>
            </a:r>
            <a:r>
              <a:rPr lang="cs-CZ" sz="2400" dirty="0">
                <a:solidFill>
                  <a:prstClr val="black"/>
                </a:solidFill>
              </a:rPr>
              <a:t>.</a:t>
            </a:r>
          </a:p>
          <a:p>
            <a:pPr marL="457200" indent="-457200">
              <a:buFontTx/>
              <a:buAutoNum type="arabicParenR" startAt="6"/>
            </a:pPr>
            <a:r>
              <a:rPr lang="cs-CZ" sz="2400" dirty="0">
                <a:solidFill>
                  <a:prstClr val="black"/>
                </a:solidFill>
              </a:rPr>
              <a:t>Malovaná a zdobená velikonoční vajíčka se nazývají </a:t>
            </a:r>
            <a:r>
              <a:rPr lang="cs-CZ" sz="2400" b="1" dirty="0">
                <a:solidFill>
                  <a:prstClr val="black"/>
                </a:solidFill>
              </a:rPr>
              <a:t>malovátka</a:t>
            </a:r>
            <a:r>
              <a:rPr lang="cs-CZ" sz="2400" dirty="0">
                <a:solidFill>
                  <a:prstClr val="black"/>
                </a:solidFill>
              </a:rPr>
              <a:t>, </a:t>
            </a:r>
            <a:r>
              <a:rPr lang="cs-CZ" sz="2400" b="1" dirty="0">
                <a:solidFill>
                  <a:prstClr val="black"/>
                </a:solidFill>
              </a:rPr>
              <a:t>omalovánky</a:t>
            </a:r>
            <a:r>
              <a:rPr lang="cs-CZ" sz="2400" dirty="0">
                <a:solidFill>
                  <a:prstClr val="black"/>
                </a:solidFill>
              </a:rPr>
              <a:t>, </a:t>
            </a:r>
            <a:r>
              <a:rPr lang="cs-CZ" sz="2400" b="1" dirty="0">
                <a:solidFill>
                  <a:prstClr val="black"/>
                </a:solidFill>
              </a:rPr>
              <a:t>kraslice</a:t>
            </a:r>
            <a:r>
              <a:rPr lang="cs-CZ" sz="2400" dirty="0">
                <a:solidFill>
                  <a:prstClr val="black"/>
                </a:solidFill>
              </a:rPr>
              <a:t>.</a:t>
            </a:r>
          </a:p>
          <a:p>
            <a:pPr marL="457200" indent="-457200">
              <a:buFontTx/>
              <a:buAutoNum type="arabicParenR" startAt="7"/>
            </a:pPr>
            <a:r>
              <a:rPr lang="cs-CZ" sz="2400" dirty="0">
                <a:solidFill>
                  <a:prstClr val="black"/>
                </a:solidFill>
              </a:rPr>
              <a:t>Mládě ovce se nazývá  </a:t>
            </a:r>
            <a:r>
              <a:rPr lang="cs-CZ" sz="2400" b="1" dirty="0">
                <a:solidFill>
                  <a:prstClr val="black"/>
                </a:solidFill>
              </a:rPr>
              <a:t>sele</a:t>
            </a:r>
            <a:r>
              <a:rPr lang="cs-CZ" sz="2400" dirty="0">
                <a:solidFill>
                  <a:prstClr val="black"/>
                </a:solidFill>
              </a:rPr>
              <a:t>, </a:t>
            </a:r>
            <a:r>
              <a:rPr lang="cs-CZ" sz="2400" b="1" dirty="0">
                <a:solidFill>
                  <a:prstClr val="black"/>
                </a:solidFill>
              </a:rPr>
              <a:t>tele</a:t>
            </a:r>
            <a:r>
              <a:rPr lang="cs-CZ" sz="2400" dirty="0">
                <a:solidFill>
                  <a:prstClr val="black"/>
                </a:solidFill>
              </a:rPr>
              <a:t>, </a:t>
            </a:r>
            <a:r>
              <a:rPr lang="cs-CZ" sz="2400" b="1" dirty="0">
                <a:solidFill>
                  <a:prstClr val="black"/>
                </a:solidFill>
              </a:rPr>
              <a:t>jehně</a:t>
            </a:r>
            <a:r>
              <a:rPr lang="cs-CZ" sz="2400" dirty="0">
                <a:solidFill>
                  <a:prstClr val="black"/>
                </a:solidFill>
              </a:rPr>
              <a:t>. </a:t>
            </a:r>
          </a:p>
          <a:p>
            <a:r>
              <a:rPr lang="cs-CZ" sz="2400" dirty="0">
                <a:solidFill>
                  <a:prstClr val="black"/>
                </a:solidFill>
              </a:rPr>
              <a:t>8)   Na zahrádce na jaře </a:t>
            </a:r>
            <a:r>
              <a:rPr lang="cs-CZ" sz="2400" b="1" dirty="0">
                <a:solidFill>
                  <a:prstClr val="black"/>
                </a:solidFill>
              </a:rPr>
              <a:t>sázíme</a:t>
            </a:r>
            <a:r>
              <a:rPr lang="cs-CZ" sz="2400" dirty="0">
                <a:solidFill>
                  <a:prstClr val="black"/>
                </a:solidFill>
              </a:rPr>
              <a:t> – </a:t>
            </a:r>
            <a:r>
              <a:rPr lang="cs-CZ" sz="2400" b="1" dirty="0">
                <a:solidFill>
                  <a:prstClr val="black"/>
                </a:solidFill>
              </a:rPr>
              <a:t>sklízíme</a:t>
            </a:r>
            <a:r>
              <a:rPr lang="cs-CZ" sz="2400" dirty="0">
                <a:solidFill>
                  <a:prstClr val="black"/>
                </a:solidFill>
              </a:rPr>
              <a:t> zeleninu.</a:t>
            </a:r>
          </a:p>
        </p:txBody>
      </p:sp>
      <p:pic>
        <p:nvPicPr>
          <p:cNvPr id="6150" name="Picture 6" descr="C:\Users\radoslav.pekny\AppData\Local\Microsoft\Windows\Temporary Internet Files\Content.IE5\1K96YH8U\MC9001231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631527">
            <a:off x="1120227" y="1037264"/>
            <a:ext cx="1109186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05616" y="1595283"/>
            <a:ext cx="11574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prstClr val="black"/>
                </a:solidFill>
              </a:rPr>
              <a:t> JARO</a:t>
            </a:r>
          </a:p>
        </p:txBody>
      </p:sp>
      <p:pic>
        <p:nvPicPr>
          <p:cNvPr id="13" name="Picture 6" descr="C:\Users\radoslav.pekny\AppData\Local\Microsoft\Windows\Temporary Internet Files\Content.IE5\1K96YH8U\MC9001231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659096">
            <a:off x="7216337" y="984831"/>
            <a:ext cx="1109186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444208" y="1340768"/>
            <a:ext cx="3257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white"/>
                </a:solidFill>
              </a:rPr>
              <a:t>X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9972600" y="4714405"/>
            <a:ext cx="3257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white"/>
                </a:solidFill>
              </a:rPr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xmlns="" val="4193507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63049" y="354868"/>
            <a:ext cx="63078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  Ve větách škrtněte slova, která do nich nepatří.</a:t>
            </a:r>
          </a:p>
        </p:txBody>
      </p:sp>
      <p:sp>
        <p:nvSpPr>
          <p:cNvPr id="3" name="Šipka doprava 2"/>
          <p:cNvSpPr/>
          <p:nvPr/>
        </p:nvSpPr>
        <p:spPr>
          <a:xfrm>
            <a:off x="467544" y="381693"/>
            <a:ext cx="1152128" cy="4172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 flipH="1">
            <a:off x="7653528" y="377081"/>
            <a:ext cx="1100497" cy="4172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6146" name="Picture 2" descr="C:\Users\radoslav.pekny\AppData\Local\Microsoft\Windows\Temporary Internet Files\Content.IE5\ZPCSRFQU\MC9004404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2589" y="798933"/>
            <a:ext cx="18288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98915" y="2636912"/>
            <a:ext cx="8255110" cy="378565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marL="457200" indent="-457200">
              <a:buFontTx/>
              <a:buAutoNum type="arabicParenR"/>
            </a:pPr>
            <a:r>
              <a:rPr lang="cs-CZ" sz="2400" dirty="0">
                <a:solidFill>
                  <a:prstClr val="black"/>
                </a:solidFill>
              </a:rPr>
              <a:t>Jaro začíná v </a:t>
            </a:r>
            <a:r>
              <a:rPr lang="cs-CZ" sz="2400" b="1" dirty="0">
                <a:solidFill>
                  <a:prstClr val="black"/>
                </a:solidFill>
              </a:rPr>
              <a:t>březnu, dubnu, květnu</a:t>
            </a:r>
            <a:r>
              <a:rPr lang="cs-CZ" sz="2400" dirty="0">
                <a:solidFill>
                  <a:prstClr val="black"/>
                </a:solidFill>
              </a:rPr>
              <a:t>.</a:t>
            </a:r>
          </a:p>
          <a:p>
            <a:pPr marL="457200" indent="-457200">
              <a:buFontTx/>
              <a:buAutoNum type="arabicParenR" startAt="2"/>
            </a:pPr>
            <a:r>
              <a:rPr lang="cs-CZ" sz="2400" dirty="0">
                <a:solidFill>
                  <a:prstClr val="black"/>
                </a:solidFill>
              </a:rPr>
              <a:t>Jarní rostliny jsou: </a:t>
            </a:r>
            <a:r>
              <a:rPr lang="cs-CZ" sz="2400" b="1" dirty="0">
                <a:solidFill>
                  <a:prstClr val="black"/>
                </a:solidFill>
              </a:rPr>
              <a:t>sněženky, petrklíč, pivoňky, astry, narcisy</a:t>
            </a:r>
            <a:r>
              <a:rPr lang="cs-CZ" sz="2400" dirty="0">
                <a:solidFill>
                  <a:prstClr val="black"/>
                </a:solidFill>
              </a:rPr>
              <a:t>.</a:t>
            </a:r>
          </a:p>
          <a:p>
            <a:pPr marL="457200" indent="-457200">
              <a:buFontTx/>
              <a:buAutoNum type="arabicParenR" startAt="3"/>
            </a:pPr>
            <a:r>
              <a:rPr lang="cs-CZ" sz="2400" dirty="0">
                <a:solidFill>
                  <a:prstClr val="black"/>
                </a:solidFill>
              </a:rPr>
              <a:t>Z teplých krajů se na jaře vrací tito ptáci:  </a:t>
            </a:r>
            <a:r>
              <a:rPr lang="cs-CZ" sz="2400" b="1" dirty="0">
                <a:solidFill>
                  <a:prstClr val="black"/>
                </a:solidFill>
              </a:rPr>
              <a:t>čáp, vlaštovky, kos</a:t>
            </a:r>
            <a:r>
              <a:rPr lang="cs-CZ" sz="2400" dirty="0">
                <a:solidFill>
                  <a:prstClr val="black"/>
                </a:solidFill>
              </a:rPr>
              <a:t>,</a:t>
            </a:r>
          </a:p>
          <a:p>
            <a:r>
              <a:rPr lang="cs-CZ" sz="2400" dirty="0">
                <a:solidFill>
                  <a:prstClr val="black"/>
                </a:solidFill>
              </a:rPr>
              <a:t>       </a:t>
            </a:r>
            <a:r>
              <a:rPr lang="cs-CZ" sz="2400" b="1" dirty="0">
                <a:solidFill>
                  <a:prstClr val="black"/>
                </a:solidFill>
              </a:rPr>
              <a:t>kukačka, vrabec, sýkora</a:t>
            </a:r>
            <a:r>
              <a:rPr lang="cs-CZ" sz="2400" dirty="0">
                <a:solidFill>
                  <a:prstClr val="black"/>
                </a:solidFill>
              </a:rPr>
              <a:t>.</a:t>
            </a:r>
          </a:p>
          <a:p>
            <a:pPr marL="457200" indent="-457200">
              <a:buFontTx/>
              <a:buAutoNum type="arabicParenR" startAt="4"/>
            </a:pPr>
            <a:r>
              <a:rPr lang="cs-CZ" sz="2400" dirty="0">
                <a:solidFill>
                  <a:prstClr val="black"/>
                </a:solidFill>
              </a:rPr>
              <a:t>Ptáci mají tělo pokryté </a:t>
            </a:r>
            <a:r>
              <a:rPr lang="cs-CZ" sz="2400" b="1" dirty="0">
                <a:solidFill>
                  <a:prstClr val="black"/>
                </a:solidFill>
              </a:rPr>
              <a:t>srstí</a:t>
            </a:r>
            <a:r>
              <a:rPr lang="cs-CZ" sz="2400" dirty="0">
                <a:solidFill>
                  <a:prstClr val="black"/>
                </a:solidFill>
              </a:rPr>
              <a:t>, </a:t>
            </a:r>
            <a:r>
              <a:rPr lang="cs-CZ" sz="2400" b="1" dirty="0">
                <a:solidFill>
                  <a:prstClr val="black"/>
                </a:solidFill>
              </a:rPr>
              <a:t>peřím</a:t>
            </a:r>
            <a:r>
              <a:rPr lang="cs-CZ" sz="2400" dirty="0">
                <a:solidFill>
                  <a:prstClr val="black"/>
                </a:solidFill>
              </a:rPr>
              <a:t>.</a:t>
            </a:r>
          </a:p>
          <a:p>
            <a:pPr marL="457200" indent="-457200">
              <a:buFontTx/>
              <a:buAutoNum type="arabicParenR" startAt="5"/>
            </a:pPr>
            <a:r>
              <a:rPr lang="cs-CZ" sz="2400" dirty="0">
                <a:solidFill>
                  <a:prstClr val="black"/>
                </a:solidFill>
              </a:rPr>
              <a:t>Velikonoce slavíme na </a:t>
            </a:r>
            <a:r>
              <a:rPr lang="cs-CZ" sz="2400" b="1" dirty="0">
                <a:solidFill>
                  <a:prstClr val="black"/>
                </a:solidFill>
              </a:rPr>
              <a:t>jaře</a:t>
            </a:r>
            <a:r>
              <a:rPr lang="cs-CZ" sz="2400" dirty="0">
                <a:solidFill>
                  <a:prstClr val="black"/>
                </a:solidFill>
              </a:rPr>
              <a:t>, </a:t>
            </a:r>
            <a:r>
              <a:rPr lang="cs-CZ" sz="2400" b="1" dirty="0">
                <a:solidFill>
                  <a:prstClr val="black"/>
                </a:solidFill>
              </a:rPr>
              <a:t>v létě</a:t>
            </a:r>
            <a:r>
              <a:rPr lang="cs-CZ" sz="2400" dirty="0">
                <a:solidFill>
                  <a:prstClr val="black"/>
                </a:solidFill>
              </a:rPr>
              <a:t>, </a:t>
            </a:r>
            <a:r>
              <a:rPr lang="cs-CZ" sz="2400" b="1" dirty="0">
                <a:solidFill>
                  <a:prstClr val="black"/>
                </a:solidFill>
              </a:rPr>
              <a:t>na podzim</a:t>
            </a:r>
            <a:r>
              <a:rPr lang="cs-CZ" sz="2400" dirty="0">
                <a:solidFill>
                  <a:prstClr val="black"/>
                </a:solidFill>
              </a:rPr>
              <a:t>, </a:t>
            </a:r>
            <a:r>
              <a:rPr lang="cs-CZ" sz="2400" b="1" dirty="0">
                <a:solidFill>
                  <a:prstClr val="black"/>
                </a:solidFill>
              </a:rPr>
              <a:t>v zimě</a:t>
            </a:r>
            <a:r>
              <a:rPr lang="cs-CZ" sz="2400" dirty="0">
                <a:solidFill>
                  <a:prstClr val="black"/>
                </a:solidFill>
              </a:rPr>
              <a:t>.</a:t>
            </a:r>
          </a:p>
          <a:p>
            <a:pPr marL="457200" indent="-457200">
              <a:buFontTx/>
              <a:buAutoNum type="arabicParenR" startAt="6"/>
            </a:pPr>
            <a:r>
              <a:rPr lang="cs-CZ" sz="2400" dirty="0">
                <a:solidFill>
                  <a:prstClr val="black"/>
                </a:solidFill>
              </a:rPr>
              <a:t>Malovaná a zdobená velikonoční vajíčka se nazývají </a:t>
            </a:r>
            <a:r>
              <a:rPr lang="cs-CZ" sz="2400" b="1" dirty="0">
                <a:solidFill>
                  <a:prstClr val="black"/>
                </a:solidFill>
              </a:rPr>
              <a:t>malovátka</a:t>
            </a:r>
            <a:r>
              <a:rPr lang="cs-CZ" sz="2400" dirty="0">
                <a:solidFill>
                  <a:prstClr val="black"/>
                </a:solidFill>
              </a:rPr>
              <a:t>, </a:t>
            </a:r>
            <a:r>
              <a:rPr lang="cs-CZ" sz="2400" b="1" dirty="0">
                <a:solidFill>
                  <a:prstClr val="black"/>
                </a:solidFill>
              </a:rPr>
              <a:t>omalovánky</a:t>
            </a:r>
            <a:r>
              <a:rPr lang="cs-CZ" sz="2400" dirty="0">
                <a:solidFill>
                  <a:prstClr val="black"/>
                </a:solidFill>
              </a:rPr>
              <a:t>, </a:t>
            </a:r>
            <a:r>
              <a:rPr lang="cs-CZ" sz="2400" b="1" dirty="0">
                <a:solidFill>
                  <a:prstClr val="black"/>
                </a:solidFill>
              </a:rPr>
              <a:t>kraslice</a:t>
            </a:r>
            <a:r>
              <a:rPr lang="cs-CZ" sz="2400" dirty="0">
                <a:solidFill>
                  <a:prstClr val="black"/>
                </a:solidFill>
              </a:rPr>
              <a:t>.</a:t>
            </a:r>
          </a:p>
          <a:p>
            <a:pPr marL="457200" indent="-457200">
              <a:buFontTx/>
              <a:buAutoNum type="arabicParenR" startAt="7"/>
            </a:pPr>
            <a:r>
              <a:rPr lang="cs-CZ" sz="2400" dirty="0">
                <a:solidFill>
                  <a:prstClr val="black"/>
                </a:solidFill>
              </a:rPr>
              <a:t>Mládě ovce se nazývá  </a:t>
            </a:r>
            <a:r>
              <a:rPr lang="cs-CZ" sz="2400" b="1" dirty="0">
                <a:solidFill>
                  <a:prstClr val="black"/>
                </a:solidFill>
              </a:rPr>
              <a:t>sele</a:t>
            </a:r>
            <a:r>
              <a:rPr lang="cs-CZ" sz="2400" dirty="0">
                <a:solidFill>
                  <a:prstClr val="black"/>
                </a:solidFill>
              </a:rPr>
              <a:t>, </a:t>
            </a:r>
            <a:r>
              <a:rPr lang="cs-CZ" sz="2400" b="1" dirty="0">
                <a:solidFill>
                  <a:prstClr val="black"/>
                </a:solidFill>
              </a:rPr>
              <a:t>tele</a:t>
            </a:r>
            <a:r>
              <a:rPr lang="cs-CZ" sz="2400" dirty="0">
                <a:solidFill>
                  <a:prstClr val="black"/>
                </a:solidFill>
              </a:rPr>
              <a:t>, </a:t>
            </a:r>
            <a:r>
              <a:rPr lang="cs-CZ" sz="2400" b="1" dirty="0">
                <a:solidFill>
                  <a:prstClr val="black"/>
                </a:solidFill>
              </a:rPr>
              <a:t>jehně</a:t>
            </a:r>
            <a:r>
              <a:rPr lang="cs-CZ" sz="2400" dirty="0">
                <a:solidFill>
                  <a:prstClr val="black"/>
                </a:solidFill>
              </a:rPr>
              <a:t>. </a:t>
            </a:r>
          </a:p>
          <a:p>
            <a:r>
              <a:rPr lang="cs-CZ" sz="2400" dirty="0">
                <a:solidFill>
                  <a:prstClr val="black"/>
                </a:solidFill>
              </a:rPr>
              <a:t>8)   Na zahrádce na jaře </a:t>
            </a:r>
            <a:r>
              <a:rPr lang="cs-CZ" sz="2400" b="1" dirty="0">
                <a:solidFill>
                  <a:prstClr val="black"/>
                </a:solidFill>
              </a:rPr>
              <a:t>sázíme</a:t>
            </a:r>
            <a:r>
              <a:rPr lang="cs-CZ" sz="2400" dirty="0">
                <a:solidFill>
                  <a:prstClr val="black"/>
                </a:solidFill>
              </a:rPr>
              <a:t> – </a:t>
            </a:r>
            <a:r>
              <a:rPr lang="cs-CZ" sz="2400" b="1" dirty="0">
                <a:solidFill>
                  <a:prstClr val="black"/>
                </a:solidFill>
              </a:rPr>
              <a:t>sklízíme</a:t>
            </a:r>
            <a:r>
              <a:rPr lang="cs-CZ" sz="2400" dirty="0">
                <a:solidFill>
                  <a:prstClr val="black"/>
                </a:solidFill>
              </a:rPr>
              <a:t> zeleninu.</a:t>
            </a:r>
          </a:p>
        </p:txBody>
      </p:sp>
      <p:pic>
        <p:nvPicPr>
          <p:cNvPr id="6150" name="Picture 6" descr="C:\Users\radoslav.pekny\AppData\Local\Microsoft\Windows\Temporary Internet Files\Content.IE5\1K96YH8U\MC9001231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631527">
            <a:off x="1120227" y="1037264"/>
            <a:ext cx="1109186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05616" y="1595283"/>
            <a:ext cx="11574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prstClr val="black"/>
                </a:solidFill>
              </a:rPr>
              <a:t> JARO</a:t>
            </a:r>
          </a:p>
        </p:txBody>
      </p:sp>
      <p:pic>
        <p:nvPicPr>
          <p:cNvPr id="13" name="Picture 6" descr="C:\Users\radoslav.pekny\AppData\Local\Microsoft\Windows\Temporary Internet Files\Content.IE5\1K96YH8U\MC9001231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659096">
            <a:off x="7216337" y="984831"/>
            <a:ext cx="1109186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961522" y="2641308"/>
            <a:ext cx="2520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white"/>
                </a:solidFill>
              </a:rPr>
              <a:t>X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932040" y="2632002"/>
            <a:ext cx="2520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white"/>
                </a:solidFill>
              </a:rPr>
              <a:t>X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2475707" y="3775171"/>
            <a:ext cx="2520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white"/>
                </a:solidFill>
              </a:rPr>
              <a:t>X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8077762" y="3366743"/>
            <a:ext cx="2520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white"/>
                </a:solidFill>
              </a:rPr>
              <a:t>X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3963368" y="4036781"/>
            <a:ext cx="2520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white"/>
                </a:solidFill>
              </a:rPr>
              <a:t>X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7020272" y="4435124"/>
            <a:ext cx="2520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white"/>
                </a:solidFill>
              </a:rPr>
              <a:t>X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822522" y="4437112"/>
            <a:ext cx="2520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white"/>
                </a:solidFill>
              </a:rPr>
              <a:t>X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4703344" y="4435124"/>
            <a:ext cx="2520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white"/>
                </a:solidFill>
              </a:rPr>
              <a:t>X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1648256" y="5229200"/>
            <a:ext cx="2520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white"/>
                </a:solidFill>
              </a:rPr>
              <a:t>X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3275856" y="5229200"/>
            <a:ext cx="2520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white"/>
                </a:solidFill>
              </a:rPr>
              <a:t>X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003786" y="5569165"/>
            <a:ext cx="2520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white"/>
                </a:solidFill>
              </a:rPr>
              <a:t>X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4599906" y="5589240"/>
            <a:ext cx="2520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white"/>
                </a:solidFill>
              </a:rPr>
              <a:t>X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3548866" y="3733607"/>
            <a:ext cx="2520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white"/>
                </a:solidFill>
              </a:rPr>
              <a:t>X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074550" y="2970203"/>
            <a:ext cx="2520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white"/>
                </a:solidFill>
              </a:rPr>
              <a:t>X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7091046" y="2970203"/>
            <a:ext cx="2520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white"/>
                </a:solidFill>
              </a:rPr>
              <a:t>X</a:t>
            </a:r>
          </a:p>
        </p:txBody>
      </p:sp>
      <p:pic>
        <p:nvPicPr>
          <p:cNvPr id="7171" name="Picture 3" descr="C:\Users\radoslav.pekny\AppData\Local\Microsoft\Windows\Temporary Internet Files\Content.IE5\4FHQ82KX\MC9003503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43074" y="4960592"/>
            <a:ext cx="1682436" cy="1780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5690" y="5850850"/>
            <a:ext cx="684728" cy="7333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46365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 hidden="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89175"/>
            <a:ext cx="9144000" cy="6741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323528" y="404664"/>
            <a:ext cx="1440160" cy="63894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prstClr val="black"/>
                </a:solidFill>
              </a:rPr>
              <a:t>LÉTO</a:t>
            </a:r>
          </a:p>
        </p:txBody>
      </p:sp>
    </p:spTree>
    <p:extLst>
      <p:ext uri="{BB962C8B-B14F-4D97-AF65-F5344CB8AC3E}">
        <p14:creationId xmlns:p14="http://schemas.microsoft.com/office/powerpoint/2010/main" xmlns="" val="14127073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63049" y="354868"/>
            <a:ext cx="63078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  Ve větách škrtněte slova, která do nich nepatří.</a:t>
            </a:r>
          </a:p>
        </p:txBody>
      </p:sp>
      <p:sp>
        <p:nvSpPr>
          <p:cNvPr id="3" name="Šipka doprava 2"/>
          <p:cNvSpPr/>
          <p:nvPr/>
        </p:nvSpPr>
        <p:spPr>
          <a:xfrm>
            <a:off x="467544" y="381693"/>
            <a:ext cx="1152128" cy="4172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 flipH="1">
            <a:off x="7653528" y="377081"/>
            <a:ext cx="1100497" cy="4172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6146" name="Picture 2" descr="C:\Users\radoslav.pekny\AppData\Local\Microsoft\Windows\Temporary Internet Files\Content.IE5\ZPCSRFQU\MC9004404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2589" y="798933"/>
            <a:ext cx="18288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98915" y="2852936"/>
            <a:ext cx="8326430" cy="34163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marL="457200" indent="-457200">
              <a:buFontTx/>
              <a:buAutoNum type="arabicParenR"/>
            </a:pPr>
            <a:r>
              <a:rPr lang="cs-CZ" sz="2400" dirty="0">
                <a:solidFill>
                  <a:prstClr val="black"/>
                </a:solidFill>
              </a:rPr>
              <a:t>Léto začíná v </a:t>
            </a:r>
            <a:r>
              <a:rPr lang="cs-CZ" sz="2400" b="1" dirty="0">
                <a:solidFill>
                  <a:prstClr val="black"/>
                </a:solidFill>
              </a:rPr>
              <a:t>červnu, červenci, v srpnu</a:t>
            </a:r>
            <a:r>
              <a:rPr lang="cs-CZ" sz="2400" dirty="0">
                <a:solidFill>
                  <a:prstClr val="black"/>
                </a:solidFill>
              </a:rPr>
              <a:t>.</a:t>
            </a:r>
          </a:p>
          <a:p>
            <a:pPr marL="457200" indent="-457200">
              <a:buFontTx/>
              <a:buAutoNum type="arabicParenR" startAt="2"/>
            </a:pPr>
            <a:r>
              <a:rPr lang="cs-CZ" sz="2400" dirty="0">
                <a:solidFill>
                  <a:prstClr val="black"/>
                </a:solidFill>
              </a:rPr>
              <a:t>Letní rostliny jsou: </a:t>
            </a:r>
            <a:r>
              <a:rPr lang="cs-CZ" sz="2400" b="1" dirty="0">
                <a:solidFill>
                  <a:prstClr val="black"/>
                </a:solidFill>
              </a:rPr>
              <a:t>slunečnice, sněženky, vlčí mák, kopretiny</a:t>
            </a:r>
            <a:r>
              <a:rPr lang="cs-CZ" sz="2400" dirty="0">
                <a:solidFill>
                  <a:prstClr val="black"/>
                </a:solidFill>
              </a:rPr>
              <a:t>.</a:t>
            </a:r>
          </a:p>
          <a:p>
            <a:pPr marL="457200" indent="-457200">
              <a:buFontTx/>
              <a:buAutoNum type="arabicParenR" startAt="3"/>
            </a:pPr>
            <a:r>
              <a:rPr lang="cs-CZ" sz="2400" dirty="0">
                <a:solidFill>
                  <a:prstClr val="black"/>
                </a:solidFill>
              </a:rPr>
              <a:t>Letní prázdniny jsou v tyto měsíce: </a:t>
            </a:r>
            <a:r>
              <a:rPr lang="cs-CZ" sz="2400" b="1" dirty="0">
                <a:solidFill>
                  <a:prstClr val="black"/>
                </a:solidFill>
              </a:rPr>
              <a:t>duben, červenec, září, srpen, listopad.</a:t>
            </a:r>
          </a:p>
          <a:p>
            <a:r>
              <a:rPr lang="cs-CZ" sz="2400" dirty="0">
                <a:solidFill>
                  <a:prstClr val="black"/>
                </a:solidFill>
              </a:rPr>
              <a:t>4)   V létě dozrávají </a:t>
            </a:r>
            <a:r>
              <a:rPr lang="cs-CZ" sz="2400" b="1" dirty="0">
                <a:solidFill>
                  <a:prstClr val="black"/>
                </a:solidFill>
              </a:rPr>
              <a:t>maliny, hrušky, obilí, švestky, melouny.</a:t>
            </a:r>
          </a:p>
          <a:p>
            <a:r>
              <a:rPr lang="cs-CZ" sz="2400" dirty="0">
                <a:solidFill>
                  <a:prstClr val="black"/>
                </a:solidFill>
              </a:rPr>
              <a:t>5)   Na ovocných stromech dozrává </a:t>
            </a:r>
            <a:r>
              <a:rPr lang="cs-CZ" sz="2400" b="1" dirty="0">
                <a:solidFill>
                  <a:prstClr val="black"/>
                </a:solidFill>
              </a:rPr>
              <a:t>ovoce, pupeny, listí, květy.</a:t>
            </a:r>
          </a:p>
          <a:p>
            <a:pPr marL="457200" indent="-457200">
              <a:buFontTx/>
              <a:buAutoNum type="arabicParenR" startAt="6"/>
            </a:pPr>
            <a:r>
              <a:rPr lang="cs-CZ" sz="2400" dirty="0">
                <a:solidFill>
                  <a:prstClr val="black"/>
                </a:solidFill>
              </a:rPr>
              <a:t>Jehličnatý strom není </a:t>
            </a:r>
            <a:r>
              <a:rPr lang="cs-CZ" sz="2400" b="1" dirty="0">
                <a:solidFill>
                  <a:prstClr val="black"/>
                </a:solidFill>
              </a:rPr>
              <a:t>bříza, smrk, lípa, dub, borovice.</a:t>
            </a:r>
          </a:p>
          <a:p>
            <a:r>
              <a:rPr lang="cs-CZ" sz="2400" dirty="0">
                <a:solidFill>
                  <a:prstClr val="black"/>
                </a:solidFill>
              </a:rPr>
              <a:t>7)   V létě je doba světla </a:t>
            </a:r>
            <a:r>
              <a:rPr lang="cs-CZ" sz="2400" b="1" dirty="0">
                <a:solidFill>
                  <a:prstClr val="black"/>
                </a:solidFill>
              </a:rPr>
              <a:t>nejdelší – nejkratší.</a:t>
            </a:r>
          </a:p>
          <a:p>
            <a:r>
              <a:rPr lang="cs-CZ" sz="2400" dirty="0">
                <a:solidFill>
                  <a:prstClr val="black"/>
                </a:solidFill>
              </a:rPr>
              <a:t>8)   Mezi obilí nepatří pšenice, oves, ječmen, brambory, řepa.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444208" y="1340768"/>
            <a:ext cx="3257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white"/>
                </a:solidFill>
              </a:rPr>
              <a:t>X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9972600" y="4714405"/>
            <a:ext cx="3257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white"/>
                </a:solidFill>
              </a:rPr>
              <a:t>X</a:t>
            </a:r>
          </a:p>
        </p:txBody>
      </p:sp>
      <p:pic>
        <p:nvPicPr>
          <p:cNvPr id="2050" name="Picture 2" descr="C:\Users\radoslav.pekny\AppData\Local\Microsoft\Windows\Temporary Internet Files\Content.IE5\4FHQ82KX\MC9003702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6745" y="770982"/>
            <a:ext cx="1731039" cy="173190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05616" y="1595283"/>
            <a:ext cx="1121013" cy="58477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prstClr val="black"/>
                </a:solidFill>
              </a:rPr>
              <a:t> LÉTO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948264" y="788047"/>
            <a:ext cx="1805761" cy="1762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68183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63049" y="354868"/>
            <a:ext cx="63078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  Ve větách škrtněte slova, která do nich nepatří.</a:t>
            </a:r>
          </a:p>
        </p:txBody>
      </p:sp>
      <p:sp>
        <p:nvSpPr>
          <p:cNvPr id="3" name="Šipka doprava 2"/>
          <p:cNvSpPr/>
          <p:nvPr/>
        </p:nvSpPr>
        <p:spPr>
          <a:xfrm>
            <a:off x="467544" y="381693"/>
            <a:ext cx="1152128" cy="4172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 flipH="1">
            <a:off x="7653528" y="377081"/>
            <a:ext cx="1100497" cy="4172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6146" name="Picture 2" descr="C:\Users\radoslav.pekny\AppData\Local\Microsoft\Windows\Temporary Internet Files\Content.IE5\ZPCSRFQU\MC9004404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2589" y="931264"/>
            <a:ext cx="18288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02542" y="2903240"/>
            <a:ext cx="8326430" cy="34163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marL="457200" indent="-457200">
              <a:buFontTx/>
              <a:buAutoNum type="arabicParenR"/>
            </a:pPr>
            <a:r>
              <a:rPr lang="cs-CZ" sz="2400" dirty="0">
                <a:solidFill>
                  <a:prstClr val="black"/>
                </a:solidFill>
              </a:rPr>
              <a:t>Léto začíná v </a:t>
            </a:r>
            <a:r>
              <a:rPr lang="cs-CZ" sz="2400" b="1" dirty="0">
                <a:solidFill>
                  <a:prstClr val="black"/>
                </a:solidFill>
              </a:rPr>
              <a:t>červnu, červenci, v srpnu</a:t>
            </a:r>
            <a:r>
              <a:rPr lang="cs-CZ" sz="2400" dirty="0">
                <a:solidFill>
                  <a:prstClr val="black"/>
                </a:solidFill>
              </a:rPr>
              <a:t>.</a:t>
            </a:r>
          </a:p>
          <a:p>
            <a:pPr marL="457200" indent="-457200">
              <a:buFontTx/>
              <a:buAutoNum type="arabicParenR" startAt="2"/>
            </a:pPr>
            <a:r>
              <a:rPr lang="cs-CZ" sz="2400" dirty="0">
                <a:solidFill>
                  <a:prstClr val="black"/>
                </a:solidFill>
              </a:rPr>
              <a:t>Letní rostliny jsou: </a:t>
            </a:r>
            <a:r>
              <a:rPr lang="cs-CZ" sz="2400" b="1" dirty="0">
                <a:solidFill>
                  <a:prstClr val="black"/>
                </a:solidFill>
              </a:rPr>
              <a:t>slunečnice, sněženky, vlčí mák, kopretiny</a:t>
            </a:r>
            <a:r>
              <a:rPr lang="cs-CZ" sz="2400" dirty="0">
                <a:solidFill>
                  <a:prstClr val="black"/>
                </a:solidFill>
              </a:rPr>
              <a:t>.</a:t>
            </a:r>
          </a:p>
          <a:p>
            <a:pPr marL="457200" indent="-457200">
              <a:buFontTx/>
              <a:buAutoNum type="arabicParenR" startAt="3"/>
            </a:pPr>
            <a:r>
              <a:rPr lang="cs-CZ" sz="2400" dirty="0">
                <a:solidFill>
                  <a:prstClr val="black"/>
                </a:solidFill>
              </a:rPr>
              <a:t>Letní prázdniny jsou v tyto měsíce: </a:t>
            </a:r>
            <a:r>
              <a:rPr lang="cs-CZ" sz="2400" b="1" dirty="0">
                <a:solidFill>
                  <a:prstClr val="black"/>
                </a:solidFill>
              </a:rPr>
              <a:t>duben, červenec, září, srpen, listopad.</a:t>
            </a:r>
          </a:p>
          <a:p>
            <a:r>
              <a:rPr lang="cs-CZ" sz="2400" dirty="0">
                <a:solidFill>
                  <a:prstClr val="black"/>
                </a:solidFill>
              </a:rPr>
              <a:t>4)   V létě se sbírají a sklízí </a:t>
            </a:r>
            <a:r>
              <a:rPr lang="cs-CZ" sz="2400" b="1" dirty="0">
                <a:solidFill>
                  <a:prstClr val="black"/>
                </a:solidFill>
              </a:rPr>
              <a:t>maliny, hrušky, obilí, švestky, melouny.</a:t>
            </a:r>
          </a:p>
          <a:p>
            <a:r>
              <a:rPr lang="cs-CZ" sz="2400" dirty="0">
                <a:solidFill>
                  <a:prstClr val="black"/>
                </a:solidFill>
              </a:rPr>
              <a:t>5)   Na ovocných stromech dozrává </a:t>
            </a:r>
            <a:r>
              <a:rPr lang="cs-CZ" sz="2400" b="1" dirty="0">
                <a:solidFill>
                  <a:prstClr val="black"/>
                </a:solidFill>
              </a:rPr>
              <a:t>ovoce, pupeny, listí, květy.</a:t>
            </a:r>
          </a:p>
          <a:p>
            <a:pPr marL="457200" indent="-457200">
              <a:buFontTx/>
              <a:buAutoNum type="arabicParenR" startAt="6"/>
            </a:pPr>
            <a:r>
              <a:rPr lang="cs-CZ" sz="2400" dirty="0">
                <a:solidFill>
                  <a:prstClr val="black"/>
                </a:solidFill>
              </a:rPr>
              <a:t>Jehličnatý strom není </a:t>
            </a:r>
            <a:r>
              <a:rPr lang="cs-CZ" sz="2400" b="1" dirty="0">
                <a:solidFill>
                  <a:prstClr val="black"/>
                </a:solidFill>
              </a:rPr>
              <a:t>bříza, smrk, lípa, dub, borovice.</a:t>
            </a:r>
          </a:p>
          <a:p>
            <a:r>
              <a:rPr lang="cs-CZ" sz="2400" dirty="0">
                <a:solidFill>
                  <a:prstClr val="black"/>
                </a:solidFill>
              </a:rPr>
              <a:t>7)   V létě je doba světla </a:t>
            </a:r>
            <a:r>
              <a:rPr lang="cs-CZ" sz="2400" b="1" dirty="0">
                <a:solidFill>
                  <a:prstClr val="black"/>
                </a:solidFill>
              </a:rPr>
              <a:t>nejdelší – nejkratší.</a:t>
            </a:r>
          </a:p>
          <a:p>
            <a:r>
              <a:rPr lang="cs-CZ" sz="2400" dirty="0">
                <a:solidFill>
                  <a:prstClr val="black"/>
                </a:solidFill>
              </a:rPr>
              <a:t>8)   Mezi obilí nepatří </a:t>
            </a:r>
            <a:r>
              <a:rPr lang="cs-CZ" sz="2400" b="1" dirty="0">
                <a:solidFill>
                  <a:prstClr val="black"/>
                </a:solidFill>
              </a:rPr>
              <a:t>pšenice, oves, ječmen, brambory, řepa.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7722980" y="3754065"/>
            <a:ext cx="3257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white"/>
                </a:solidFill>
              </a:rPr>
              <a:t>X</a:t>
            </a:r>
          </a:p>
        </p:txBody>
      </p:sp>
      <p:pic>
        <p:nvPicPr>
          <p:cNvPr id="2050" name="Picture 2" descr="C:\Users\radoslav.pekny\AppData\Local\Microsoft\Windows\Temporary Internet Files\Content.IE5\4FHQ82KX\MC9003702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6745" y="770982"/>
            <a:ext cx="1731039" cy="173190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05616" y="1595283"/>
            <a:ext cx="1121013" cy="58477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prstClr val="black"/>
                </a:solidFill>
              </a:rPr>
              <a:t> LÉTO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948264" y="788047"/>
            <a:ext cx="1805761" cy="1762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502892" y="5917354"/>
            <a:ext cx="3257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white"/>
                </a:solidFill>
              </a:rPr>
              <a:t>X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6781508" y="4446556"/>
            <a:ext cx="3257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white"/>
                </a:solidFill>
              </a:rPr>
              <a:t>X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6859364" y="5152895"/>
            <a:ext cx="3257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white"/>
                </a:solidFill>
              </a:rPr>
              <a:t>X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5439529" y="5917354"/>
            <a:ext cx="3257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white"/>
                </a:solidFill>
              </a:rPr>
              <a:t>X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2299326" y="4105488"/>
            <a:ext cx="3257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white"/>
                </a:solidFill>
              </a:rPr>
              <a:t>X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5039991" y="4488398"/>
            <a:ext cx="3257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white"/>
                </a:solidFill>
              </a:rPr>
              <a:t>X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205659" y="2950895"/>
            <a:ext cx="3257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white"/>
                </a:solidFill>
              </a:rPr>
              <a:t>X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202856" y="3351005"/>
            <a:ext cx="3257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white"/>
                </a:solidFill>
              </a:rPr>
              <a:t>X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4076102" y="2950895"/>
            <a:ext cx="3257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white"/>
                </a:solidFill>
              </a:rPr>
              <a:t>X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641025" y="5162675"/>
            <a:ext cx="3257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white"/>
                </a:solidFill>
              </a:rPr>
              <a:t>X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7688279" y="4811455"/>
            <a:ext cx="3257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white"/>
                </a:solidFill>
              </a:rPr>
              <a:t>X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951891" y="4811455"/>
            <a:ext cx="3257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white"/>
                </a:solidFill>
              </a:rPr>
              <a:t>X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5628218" y="3744908"/>
            <a:ext cx="3257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white"/>
                </a:solidFill>
              </a:rPr>
              <a:t>X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3607550" y="5923656"/>
            <a:ext cx="3257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white"/>
                </a:solidFill>
              </a:rPr>
              <a:t>X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5430184" y="5530236"/>
            <a:ext cx="3257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white"/>
                </a:solidFill>
              </a:rPr>
              <a:t>X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6067288" y="4811455"/>
            <a:ext cx="3257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white"/>
                </a:solidFill>
              </a:rPr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xmlns="" val="2358545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 hidden="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51520" y="260648"/>
            <a:ext cx="1538184" cy="64807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prstClr val="black"/>
                </a:solidFill>
              </a:rPr>
              <a:t>PODZIM</a:t>
            </a:r>
          </a:p>
        </p:txBody>
      </p:sp>
    </p:spTree>
    <p:extLst>
      <p:ext uri="{BB962C8B-B14F-4D97-AF65-F5344CB8AC3E}">
        <p14:creationId xmlns:p14="http://schemas.microsoft.com/office/powerpoint/2010/main" xmlns="" val="31749149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aturation sat="200000"/>
                    </a14:imgEffect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41564"/>
            <a:ext cx="9036496" cy="68164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23728" y="184482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4181" y="917554"/>
            <a:ext cx="1391086" cy="52322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prstClr val="white"/>
                </a:solidFill>
              </a:rPr>
              <a:t>PODZIM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4181" y="1772816"/>
            <a:ext cx="8841523" cy="193899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prstClr val="white"/>
                </a:solidFill>
              </a:rPr>
              <a:t>1) Podzim začíná v měsíci </a:t>
            </a:r>
            <a:r>
              <a:rPr lang="cs-CZ" sz="2400" b="1" dirty="0">
                <a:solidFill>
                  <a:prstClr val="white"/>
                </a:solidFill>
              </a:rPr>
              <a:t>srpnu, září, říjnu, březnu</a:t>
            </a:r>
            <a:r>
              <a:rPr lang="cs-CZ" sz="2400" dirty="0">
                <a:solidFill>
                  <a:prstClr val="white"/>
                </a:solidFill>
              </a:rPr>
              <a:t>.</a:t>
            </a:r>
          </a:p>
          <a:p>
            <a:r>
              <a:rPr lang="cs-CZ" sz="2400" dirty="0">
                <a:solidFill>
                  <a:prstClr val="white"/>
                </a:solidFill>
              </a:rPr>
              <a:t>2) Podzimní měsíce jsou </a:t>
            </a:r>
            <a:r>
              <a:rPr lang="cs-CZ" sz="2400" b="1" dirty="0">
                <a:solidFill>
                  <a:prstClr val="white"/>
                </a:solidFill>
              </a:rPr>
              <a:t>červenec, srpen, září, říjen, listopad</a:t>
            </a:r>
            <a:r>
              <a:rPr lang="cs-CZ" sz="2400" dirty="0">
                <a:solidFill>
                  <a:prstClr val="white"/>
                </a:solidFill>
              </a:rPr>
              <a:t>.</a:t>
            </a:r>
          </a:p>
          <a:p>
            <a:r>
              <a:rPr lang="cs-CZ" sz="2400" dirty="0">
                <a:solidFill>
                  <a:prstClr val="white"/>
                </a:solidFill>
              </a:rPr>
              <a:t>3) Na podzim </a:t>
            </a:r>
            <a:r>
              <a:rPr lang="cs-CZ" sz="2400" b="1" dirty="0">
                <a:solidFill>
                  <a:prstClr val="white"/>
                </a:solidFill>
              </a:rPr>
              <a:t>příroda rozkvétá </a:t>
            </a:r>
            <a:r>
              <a:rPr lang="cs-CZ" sz="2400" dirty="0">
                <a:solidFill>
                  <a:prstClr val="white"/>
                </a:solidFill>
              </a:rPr>
              <a:t>– </a:t>
            </a:r>
            <a:r>
              <a:rPr lang="cs-CZ" sz="2400" b="1" dirty="0">
                <a:solidFill>
                  <a:prstClr val="white"/>
                </a:solidFill>
              </a:rPr>
              <a:t>připravuje se na zimní období klidu</a:t>
            </a:r>
            <a:r>
              <a:rPr lang="cs-CZ" sz="2400" dirty="0">
                <a:solidFill>
                  <a:prstClr val="white"/>
                </a:solidFill>
              </a:rPr>
              <a:t>.</a:t>
            </a:r>
          </a:p>
          <a:p>
            <a:r>
              <a:rPr lang="cs-CZ" sz="2400" dirty="0">
                <a:solidFill>
                  <a:prstClr val="white"/>
                </a:solidFill>
              </a:rPr>
              <a:t>4) Na podzim se </a:t>
            </a:r>
            <a:r>
              <a:rPr lang="cs-CZ" sz="2400" b="1" dirty="0">
                <a:solidFill>
                  <a:prstClr val="white"/>
                </a:solidFill>
              </a:rPr>
              <a:t>krátí doba světla </a:t>
            </a:r>
            <a:r>
              <a:rPr lang="cs-CZ" sz="2400" dirty="0">
                <a:solidFill>
                  <a:prstClr val="white"/>
                </a:solidFill>
              </a:rPr>
              <a:t>– </a:t>
            </a:r>
            <a:r>
              <a:rPr lang="cs-CZ" sz="2400" b="1" dirty="0">
                <a:solidFill>
                  <a:prstClr val="white"/>
                </a:solidFill>
              </a:rPr>
              <a:t>prodlužuje doba světla</a:t>
            </a:r>
            <a:r>
              <a:rPr lang="cs-CZ" sz="2400" dirty="0">
                <a:solidFill>
                  <a:prstClr val="white"/>
                </a:solidFill>
              </a:rPr>
              <a:t>.</a:t>
            </a:r>
          </a:p>
          <a:p>
            <a:r>
              <a:rPr lang="cs-CZ" sz="2400" dirty="0">
                <a:solidFill>
                  <a:prstClr val="white"/>
                </a:solidFill>
              </a:rPr>
              <a:t>5) Listí na stromech </a:t>
            </a:r>
            <a:r>
              <a:rPr lang="cs-CZ" sz="2400" b="1" dirty="0">
                <a:solidFill>
                  <a:prstClr val="white"/>
                </a:solidFill>
              </a:rPr>
              <a:t>se zbarvuje a opadává </a:t>
            </a:r>
            <a:r>
              <a:rPr lang="cs-CZ" sz="2400" dirty="0">
                <a:solidFill>
                  <a:prstClr val="white"/>
                </a:solidFill>
              </a:rPr>
              <a:t>– </a:t>
            </a:r>
            <a:r>
              <a:rPr lang="cs-CZ" sz="2400" b="1" dirty="0">
                <a:solidFill>
                  <a:prstClr val="white"/>
                </a:solidFill>
              </a:rPr>
              <a:t>zůstává</a:t>
            </a:r>
            <a:r>
              <a:rPr lang="cs-CZ" sz="2400" dirty="0">
                <a:solidFill>
                  <a:prstClr val="white"/>
                </a:solidFill>
              </a:rPr>
              <a:t>.</a:t>
            </a:r>
          </a:p>
        </p:txBody>
      </p:sp>
      <p:grpSp>
        <p:nvGrpSpPr>
          <p:cNvPr id="5" name="Group 6"/>
          <p:cNvGrpSpPr>
            <a:grpSpLocks noChangeAspect="1"/>
          </p:cNvGrpSpPr>
          <p:nvPr/>
        </p:nvGrpSpPr>
        <p:grpSpPr bwMode="auto">
          <a:xfrm>
            <a:off x="6156176" y="3168650"/>
            <a:ext cx="1806575" cy="1577975"/>
            <a:chOff x="2311" y="1663"/>
            <a:chExt cx="1138" cy="994"/>
          </a:xfrm>
        </p:grpSpPr>
        <p:sp>
          <p:nvSpPr>
            <p:cNvPr id="6" name="AutoShape 5"/>
            <p:cNvSpPr>
              <a:spLocks noChangeAspect="1" noChangeArrowheads="1" noTextEdit="1"/>
            </p:cNvSpPr>
            <p:nvPr/>
          </p:nvSpPr>
          <p:spPr bwMode="auto">
            <a:xfrm>
              <a:off x="2311" y="1663"/>
              <a:ext cx="1138" cy="9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" name="Freeform 8"/>
            <p:cNvSpPr>
              <a:spLocks/>
            </p:cNvSpPr>
            <p:nvPr/>
          </p:nvSpPr>
          <p:spPr bwMode="auto">
            <a:xfrm>
              <a:off x="2773" y="1755"/>
              <a:ext cx="541" cy="546"/>
            </a:xfrm>
            <a:custGeom>
              <a:avLst/>
              <a:gdLst>
                <a:gd name="T0" fmla="*/ 717 w 1080"/>
                <a:gd name="T1" fmla="*/ 126 h 1092"/>
                <a:gd name="T2" fmla="*/ 656 w 1080"/>
                <a:gd name="T3" fmla="*/ 239 h 1092"/>
                <a:gd name="T4" fmla="*/ 556 w 1080"/>
                <a:gd name="T5" fmla="*/ 194 h 1092"/>
                <a:gd name="T6" fmla="*/ 493 w 1080"/>
                <a:gd name="T7" fmla="*/ 169 h 1092"/>
                <a:gd name="T8" fmla="*/ 408 w 1080"/>
                <a:gd name="T9" fmla="*/ 279 h 1092"/>
                <a:gd name="T10" fmla="*/ 305 w 1080"/>
                <a:gd name="T11" fmla="*/ 278 h 1092"/>
                <a:gd name="T12" fmla="*/ 210 w 1080"/>
                <a:gd name="T13" fmla="*/ 203 h 1092"/>
                <a:gd name="T14" fmla="*/ 112 w 1080"/>
                <a:gd name="T15" fmla="*/ 335 h 1092"/>
                <a:gd name="T16" fmla="*/ 123 w 1080"/>
                <a:gd name="T17" fmla="*/ 408 h 1092"/>
                <a:gd name="T18" fmla="*/ 220 w 1080"/>
                <a:gd name="T19" fmla="*/ 559 h 1092"/>
                <a:gd name="T20" fmla="*/ 337 w 1080"/>
                <a:gd name="T21" fmla="*/ 525 h 1092"/>
                <a:gd name="T22" fmla="*/ 380 w 1080"/>
                <a:gd name="T23" fmla="*/ 642 h 1092"/>
                <a:gd name="T24" fmla="*/ 313 w 1080"/>
                <a:gd name="T25" fmla="*/ 806 h 1092"/>
                <a:gd name="T26" fmla="*/ 368 w 1080"/>
                <a:gd name="T27" fmla="*/ 911 h 1092"/>
                <a:gd name="T28" fmla="*/ 386 w 1080"/>
                <a:gd name="T29" fmla="*/ 980 h 1092"/>
                <a:gd name="T30" fmla="*/ 531 w 1080"/>
                <a:gd name="T31" fmla="*/ 940 h 1092"/>
                <a:gd name="T32" fmla="*/ 592 w 1080"/>
                <a:gd name="T33" fmla="*/ 819 h 1092"/>
                <a:gd name="T34" fmla="*/ 685 w 1080"/>
                <a:gd name="T35" fmla="*/ 723 h 1092"/>
                <a:gd name="T36" fmla="*/ 784 w 1080"/>
                <a:gd name="T37" fmla="*/ 773 h 1092"/>
                <a:gd name="T38" fmla="*/ 821 w 1080"/>
                <a:gd name="T39" fmla="*/ 837 h 1092"/>
                <a:gd name="T40" fmla="*/ 906 w 1080"/>
                <a:gd name="T41" fmla="*/ 811 h 1092"/>
                <a:gd name="T42" fmla="*/ 1008 w 1080"/>
                <a:gd name="T43" fmla="*/ 828 h 1092"/>
                <a:gd name="T44" fmla="*/ 1011 w 1080"/>
                <a:gd name="T45" fmla="*/ 734 h 1092"/>
                <a:gd name="T46" fmla="*/ 996 w 1080"/>
                <a:gd name="T47" fmla="*/ 628 h 1092"/>
                <a:gd name="T48" fmla="*/ 898 w 1080"/>
                <a:gd name="T49" fmla="*/ 559 h 1092"/>
                <a:gd name="T50" fmla="*/ 849 w 1080"/>
                <a:gd name="T51" fmla="*/ 452 h 1092"/>
                <a:gd name="T52" fmla="*/ 902 w 1080"/>
                <a:gd name="T53" fmla="*/ 309 h 1092"/>
                <a:gd name="T54" fmla="*/ 822 w 1080"/>
                <a:gd name="T55" fmla="*/ 318 h 1092"/>
                <a:gd name="T56" fmla="*/ 729 w 1080"/>
                <a:gd name="T57" fmla="*/ 296 h 1092"/>
                <a:gd name="T58" fmla="*/ 799 w 1080"/>
                <a:gd name="T59" fmla="*/ 279 h 1092"/>
                <a:gd name="T60" fmla="*/ 943 w 1080"/>
                <a:gd name="T61" fmla="*/ 273 h 1092"/>
                <a:gd name="T62" fmla="*/ 988 w 1080"/>
                <a:gd name="T63" fmla="*/ 293 h 1092"/>
                <a:gd name="T64" fmla="*/ 887 w 1080"/>
                <a:gd name="T65" fmla="*/ 455 h 1092"/>
                <a:gd name="T66" fmla="*/ 992 w 1080"/>
                <a:gd name="T67" fmla="*/ 573 h 1092"/>
                <a:gd name="T68" fmla="*/ 1037 w 1080"/>
                <a:gd name="T69" fmla="*/ 732 h 1092"/>
                <a:gd name="T70" fmla="*/ 997 w 1080"/>
                <a:gd name="T71" fmla="*/ 865 h 1092"/>
                <a:gd name="T72" fmla="*/ 881 w 1080"/>
                <a:gd name="T73" fmla="*/ 856 h 1092"/>
                <a:gd name="T74" fmla="*/ 769 w 1080"/>
                <a:gd name="T75" fmla="*/ 908 h 1092"/>
                <a:gd name="T76" fmla="*/ 734 w 1080"/>
                <a:gd name="T77" fmla="*/ 775 h 1092"/>
                <a:gd name="T78" fmla="*/ 577 w 1080"/>
                <a:gd name="T79" fmla="*/ 964 h 1092"/>
                <a:gd name="T80" fmla="*/ 476 w 1080"/>
                <a:gd name="T81" fmla="*/ 976 h 1092"/>
                <a:gd name="T82" fmla="*/ 362 w 1080"/>
                <a:gd name="T83" fmla="*/ 1062 h 1092"/>
                <a:gd name="T84" fmla="*/ 319 w 1080"/>
                <a:gd name="T85" fmla="*/ 932 h 1092"/>
                <a:gd name="T86" fmla="*/ 267 w 1080"/>
                <a:gd name="T87" fmla="*/ 812 h 1092"/>
                <a:gd name="T88" fmla="*/ 296 w 1080"/>
                <a:gd name="T89" fmla="*/ 569 h 1092"/>
                <a:gd name="T90" fmla="*/ 183 w 1080"/>
                <a:gd name="T91" fmla="*/ 620 h 1092"/>
                <a:gd name="T92" fmla="*/ 29 w 1080"/>
                <a:gd name="T93" fmla="*/ 404 h 1092"/>
                <a:gd name="T94" fmla="*/ 76 w 1080"/>
                <a:gd name="T95" fmla="*/ 327 h 1092"/>
                <a:gd name="T96" fmla="*/ 183 w 1080"/>
                <a:gd name="T97" fmla="*/ 194 h 1092"/>
                <a:gd name="T98" fmla="*/ 280 w 1080"/>
                <a:gd name="T99" fmla="*/ 211 h 1092"/>
                <a:gd name="T100" fmla="*/ 389 w 1080"/>
                <a:gd name="T101" fmla="*/ 244 h 1092"/>
                <a:gd name="T102" fmla="*/ 458 w 1080"/>
                <a:gd name="T103" fmla="*/ 107 h 1092"/>
                <a:gd name="T104" fmla="*/ 559 w 1080"/>
                <a:gd name="T105" fmla="*/ 106 h 1092"/>
                <a:gd name="T106" fmla="*/ 623 w 1080"/>
                <a:gd name="T107" fmla="*/ 220 h 1092"/>
                <a:gd name="T108" fmla="*/ 668 w 1080"/>
                <a:gd name="T109" fmla="*/ 188 h 1092"/>
                <a:gd name="T110" fmla="*/ 704 w 1080"/>
                <a:gd name="T111" fmla="*/ 36 h 10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080" h="1092">
                  <a:moveTo>
                    <a:pt x="741" y="6"/>
                  </a:moveTo>
                  <a:lnTo>
                    <a:pt x="738" y="24"/>
                  </a:lnTo>
                  <a:lnTo>
                    <a:pt x="735" y="45"/>
                  </a:lnTo>
                  <a:lnTo>
                    <a:pt x="731" y="66"/>
                  </a:lnTo>
                  <a:lnTo>
                    <a:pt x="727" y="87"/>
                  </a:lnTo>
                  <a:lnTo>
                    <a:pt x="722" y="107"/>
                  </a:lnTo>
                  <a:lnTo>
                    <a:pt x="717" y="126"/>
                  </a:lnTo>
                  <a:lnTo>
                    <a:pt x="712" y="142"/>
                  </a:lnTo>
                  <a:lnTo>
                    <a:pt x="706" y="154"/>
                  </a:lnTo>
                  <a:lnTo>
                    <a:pt x="698" y="171"/>
                  </a:lnTo>
                  <a:lnTo>
                    <a:pt x="690" y="189"/>
                  </a:lnTo>
                  <a:lnTo>
                    <a:pt x="679" y="207"/>
                  </a:lnTo>
                  <a:lnTo>
                    <a:pt x="669" y="225"/>
                  </a:lnTo>
                  <a:lnTo>
                    <a:pt x="656" y="239"/>
                  </a:lnTo>
                  <a:lnTo>
                    <a:pt x="644" y="249"/>
                  </a:lnTo>
                  <a:lnTo>
                    <a:pt x="630" y="254"/>
                  </a:lnTo>
                  <a:lnTo>
                    <a:pt x="615" y="251"/>
                  </a:lnTo>
                  <a:lnTo>
                    <a:pt x="597" y="241"/>
                  </a:lnTo>
                  <a:lnTo>
                    <a:pt x="582" y="227"/>
                  </a:lnTo>
                  <a:lnTo>
                    <a:pt x="568" y="211"/>
                  </a:lnTo>
                  <a:lnTo>
                    <a:pt x="556" y="194"/>
                  </a:lnTo>
                  <a:lnTo>
                    <a:pt x="546" y="174"/>
                  </a:lnTo>
                  <a:lnTo>
                    <a:pt x="534" y="156"/>
                  </a:lnTo>
                  <a:lnTo>
                    <a:pt x="524" y="136"/>
                  </a:lnTo>
                  <a:lnTo>
                    <a:pt x="512" y="118"/>
                  </a:lnTo>
                  <a:lnTo>
                    <a:pt x="509" y="130"/>
                  </a:lnTo>
                  <a:lnTo>
                    <a:pt x="502" y="148"/>
                  </a:lnTo>
                  <a:lnTo>
                    <a:pt x="493" y="169"/>
                  </a:lnTo>
                  <a:lnTo>
                    <a:pt x="483" y="194"/>
                  </a:lnTo>
                  <a:lnTo>
                    <a:pt x="471" y="217"/>
                  </a:lnTo>
                  <a:lnTo>
                    <a:pt x="459" y="237"/>
                  </a:lnTo>
                  <a:lnTo>
                    <a:pt x="448" y="254"/>
                  </a:lnTo>
                  <a:lnTo>
                    <a:pt x="438" y="264"/>
                  </a:lnTo>
                  <a:lnTo>
                    <a:pt x="423" y="272"/>
                  </a:lnTo>
                  <a:lnTo>
                    <a:pt x="408" y="279"/>
                  </a:lnTo>
                  <a:lnTo>
                    <a:pt x="393" y="283"/>
                  </a:lnTo>
                  <a:lnTo>
                    <a:pt x="378" y="287"/>
                  </a:lnTo>
                  <a:lnTo>
                    <a:pt x="363" y="288"/>
                  </a:lnTo>
                  <a:lnTo>
                    <a:pt x="348" y="288"/>
                  </a:lnTo>
                  <a:lnTo>
                    <a:pt x="334" y="287"/>
                  </a:lnTo>
                  <a:lnTo>
                    <a:pt x="320" y="283"/>
                  </a:lnTo>
                  <a:lnTo>
                    <a:pt x="305" y="278"/>
                  </a:lnTo>
                  <a:lnTo>
                    <a:pt x="291" y="272"/>
                  </a:lnTo>
                  <a:lnTo>
                    <a:pt x="278" y="264"/>
                  </a:lnTo>
                  <a:lnTo>
                    <a:pt x="264" y="255"/>
                  </a:lnTo>
                  <a:lnTo>
                    <a:pt x="250" y="243"/>
                  </a:lnTo>
                  <a:lnTo>
                    <a:pt x="236" y="232"/>
                  </a:lnTo>
                  <a:lnTo>
                    <a:pt x="223" y="218"/>
                  </a:lnTo>
                  <a:lnTo>
                    <a:pt x="210" y="203"/>
                  </a:lnTo>
                  <a:lnTo>
                    <a:pt x="200" y="221"/>
                  </a:lnTo>
                  <a:lnTo>
                    <a:pt x="187" y="243"/>
                  </a:lnTo>
                  <a:lnTo>
                    <a:pt x="170" y="265"/>
                  </a:lnTo>
                  <a:lnTo>
                    <a:pt x="153" y="288"/>
                  </a:lnTo>
                  <a:lnTo>
                    <a:pt x="136" y="308"/>
                  </a:lnTo>
                  <a:lnTo>
                    <a:pt x="122" y="325"/>
                  </a:lnTo>
                  <a:lnTo>
                    <a:pt x="112" y="335"/>
                  </a:lnTo>
                  <a:lnTo>
                    <a:pt x="108" y="340"/>
                  </a:lnTo>
                  <a:lnTo>
                    <a:pt x="100" y="348"/>
                  </a:lnTo>
                  <a:lnTo>
                    <a:pt x="91" y="357"/>
                  </a:lnTo>
                  <a:lnTo>
                    <a:pt x="83" y="365"/>
                  </a:lnTo>
                  <a:lnTo>
                    <a:pt x="78" y="370"/>
                  </a:lnTo>
                  <a:lnTo>
                    <a:pt x="101" y="388"/>
                  </a:lnTo>
                  <a:lnTo>
                    <a:pt x="123" y="408"/>
                  </a:lnTo>
                  <a:lnTo>
                    <a:pt x="144" y="431"/>
                  </a:lnTo>
                  <a:lnTo>
                    <a:pt x="162" y="456"/>
                  </a:lnTo>
                  <a:lnTo>
                    <a:pt x="178" y="484"/>
                  </a:lnTo>
                  <a:lnTo>
                    <a:pt x="191" y="513"/>
                  </a:lnTo>
                  <a:lnTo>
                    <a:pt x="200" y="544"/>
                  </a:lnTo>
                  <a:lnTo>
                    <a:pt x="206" y="577"/>
                  </a:lnTo>
                  <a:lnTo>
                    <a:pt x="220" y="559"/>
                  </a:lnTo>
                  <a:lnTo>
                    <a:pt x="235" y="543"/>
                  </a:lnTo>
                  <a:lnTo>
                    <a:pt x="251" y="528"/>
                  </a:lnTo>
                  <a:lnTo>
                    <a:pt x="268" y="517"/>
                  </a:lnTo>
                  <a:lnTo>
                    <a:pt x="286" y="512"/>
                  </a:lnTo>
                  <a:lnTo>
                    <a:pt x="303" y="509"/>
                  </a:lnTo>
                  <a:lnTo>
                    <a:pt x="320" y="514"/>
                  </a:lnTo>
                  <a:lnTo>
                    <a:pt x="337" y="525"/>
                  </a:lnTo>
                  <a:lnTo>
                    <a:pt x="349" y="538"/>
                  </a:lnTo>
                  <a:lnTo>
                    <a:pt x="359" y="552"/>
                  </a:lnTo>
                  <a:lnTo>
                    <a:pt x="367" y="568"/>
                  </a:lnTo>
                  <a:lnTo>
                    <a:pt x="374" y="585"/>
                  </a:lnTo>
                  <a:lnTo>
                    <a:pt x="379" y="604"/>
                  </a:lnTo>
                  <a:lnTo>
                    <a:pt x="380" y="622"/>
                  </a:lnTo>
                  <a:lnTo>
                    <a:pt x="380" y="642"/>
                  </a:lnTo>
                  <a:lnTo>
                    <a:pt x="378" y="662"/>
                  </a:lnTo>
                  <a:lnTo>
                    <a:pt x="372" y="684"/>
                  </a:lnTo>
                  <a:lnTo>
                    <a:pt x="363" y="710"/>
                  </a:lnTo>
                  <a:lnTo>
                    <a:pt x="350" y="736"/>
                  </a:lnTo>
                  <a:lnTo>
                    <a:pt x="337" y="763"/>
                  </a:lnTo>
                  <a:lnTo>
                    <a:pt x="324" y="786"/>
                  </a:lnTo>
                  <a:lnTo>
                    <a:pt x="313" y="806"/>
                  </a:lnTo>
                  <a:lnTo>
                    <a:pt x="304" y="820"/>
                  </a:lnTo>
                  <a:lnTo>
                    <a:pt x="301" y="826"/>
                  </a:lnTo>
                  <a:lnTo>
                    <a:pt x="318" y="837"/>
                  </a:lnTo>
                  <a:lnTo>
                    <a:pt x="333" y="852"/>
                  </a:lnTo>
                  <a:lnTo>
                    <a:pt x="347" y="871"/>
                  </a:lnTo>
                  <a:lnTo>
                    <a:pt x="359" y="890"/>
                  </a:lnTo>
                  <a:lnTo>
                    <a:pt x="368" y="911"/>
                  </a:lnTo>
                  <a:lnTo>
                    <a:pt x="377" y="934"/>
                  </a:lnTo>
                  <a:lnTo>
                    <a:pt x="382" y="957"/>
                  </a:lnTo>
                  <a:lnTo>
                    <a:pt x="385" y="981"/>
                  </a:lnTo>
                  <a:lnTo>
                    <a:pt x="385" y="981"/>
                  </a:lnTo>
                  <a:lnTo>
                    <a:pt x="385" y="980"/>
                  </a:lnTo>
                  <a:lnTo>
                    <a:pt x="385" y="980"/>
                  </a:lnTo>
                  <a:lnTo>
                    <a:pt x="386" y="980"/>
                  </a:lnTo>
                  <a:lnTo>
                    <a:pt x="404" y="966"/>
                  </a:lnTo>
                  <a:lnTo>
                    <a:pt x="424" y="954"/>
                  </a:lnTo>
                  <a:lnTo>
                    <a:pt x="445" y="946"/>
                  </a:lnTo>
                  <a:lnTo>
                    <a:pt x="466" y="939"/>
                  </a:lnTo>
                  <a:lnTo>
                    <a:pt x="488" y="937"/>
                  </a:lnTo>
                  <a:lnTo>
                    <a:pt x="510" y="937"/>
                  </a:lnTo>
                  <a:lnTo>
                    <a:pt x="531" y="940"/>
                  </a:lnTo>
                  <a:lnTo>
                    <a:pt x="550" y="947"/>
                  </a:lnTo>
                  <a:lnTo>
                    <a:pt x="553" y="939"/>
                  </a:lnTo>
                  <a:lnTo>
                    <a:pt x="556" y="923"/>
                  </a:lnTo>
                  <a:lnTo>
                    <a:pt x="563" y="901"/>
                  </a:lnTo>
                  <a:lnTo>
                    <a:pt x="571" y="874"/>
                  </a:lnTo>
                  <a:lnTo>
                    <a:pt x="580" y="846"/>
                  </a:lnTo>
                  <a:lnTo>
                    <a:pt x="592" y="819"/>
                  </a:lnTo>
                  <a:lnTo>
                    <a:pt x="602" y="794"/>
                  </a:lnTo>
                  <a:lnTo>
                    <a:pt x="614" y="775"/>
                  </a:lnTo>
                  <a:lnTo>
                    <a:pt x="625" y="760"/>
                  </a:lnTo>
                  <a:lnTo>
                    <a:pt x="639" y="748"/>
                  </a:lnTo>
                  <a:lnTo>
                    <a:pt x="654" y="737"/>
                  </a:lnTo>
                  <a:lnTo>
                    <a:pt x="669" y="729"/>
                  </a:lnTo>
                  <a:lnTo>
                    <a:pt x="685" y="723"/>
                  </a:lnTo>
                  <a:lnTo>
                    <a:pt x="703" y="720"/>
                  </a:lnTo>
                  <a:lnTo>
                    <a:pt x="719" y="719"/>
                  </a:lnTo>
                  <a:lnTo>
                    <a:pt x="735" y="721"/>
                  </a:lnTo>
                  <a:lnTo>
                    <a:pt x="753" y="728"/>
                  </a:lnTo>
                  <a:lnTo>
                    <a:pt x="767" y="740"/>
                  </a:lnTo>
                  <a:lnTo>
                    <a:pt x="777" y="755"/>
                  </a:lnTo>
                  <a:lnTo>
                    <a:pt x="784" y="773"/>
                  </a:lnTo>
                  <a:lnTo>
                    <a:pt x="788" y="794"/>
                  </a:lnTo>
                  <a:lnTo>
                    <a:pt x="789" y="817"/>
                  </a:lnTo>
                  <a:lnTo>
                    <a:pt x="788" y="840"/>
                  </a:lnTo>
                  <a:lnTo>
                    <a:pt x="784" y="863"/>
                  </a:lnTo>
                  <a:lnTo>
                    <a:pt x="797" y="854"/>
                  </a:lnTo>
                  <a:lnTo>
                    <a:pt x="808" y="844"/>
                  </a:lnTo>
                  <a:lnTo>
                    <a:pt x="821" y="837"/>
                  </a:lnTo>
                  <a:lnTo>
                    <a:pt x="833" y="831"/>
                  </a:lnTo>
                  <a:lnTo>
                    <a:pt x="844" y="825"/>
                  </a:lnTo>
                  <a:lnTo>
                    <a:pt x="856" y="819"/>
                  </a:lnTo>
                  <a:lnTo>
                    <a:pt x="867" y="816"/>
                  </a:lnTo>
                  <a:lnTo>
                    <a:pt x="880" y="813"/>
                  </a:lnTo>
                  <a:lnTo>
                    <a:pt x="893" y="812"/>
                  </a:lnTo>
                  <a:lnTo>
                    <a:pt x="906" y="811"/>
                  </a:lnTo>
                  <a:lnTo>
                    <a:pt x="921" y="812"/>
                  </a:lnTo>
                  <a:lnTo>
                    <a:pt x="936" y="814"/>
                  </a:lnTo>
                  <a:lnTo>
                    <a:pt x="952" y="818"/>
                  </a:lnTo>
                  <a:lnTo>
                    <a:pt x="971" y="823"/>
                  </a:lnTo>
                  <a:lnTo>
                    <a:pt x="989" y="828"/>
                  </a:lnTo>
                  <a:lnTo>
                    <a:pt x="1010" y="835"/>
                  </a:lnTo>
                  <a:lnTo>
                    <a:pt x="1008" y="828"/>
                  </a:lnTo>
                  <a:lnTo>
                    <a:pt x="1004" y="814"/>
                  </a:lnTo>
                  <a:lnTo>
                    <a:pt x="1001" y="799"/>
                  </a:lnTo>
                  <a:lnTo>
                    <a:pt x="999" y="788"/>
                  </a:lnTo>
                  <a:lnTo>
                    <a:pt x="1000" y="783"/>
                  </a:lnTo>
                  <a:lnTo>
                    <a:pt x="1002" y="772"/>
                  </a:lnTo>
                  <a:lnTo>
                    <a:pt x="1007" y="756"/>
                  </a:lnTo>
                  <a:lnTo>
                    <a:pt x="1011" y="734"/>
                  </a:lnTo>
                  <a:lnTo>
                    <a:pt x="1017" y="712"/>
                  </a:lnTo>
                  <a:lnTo>
                    <a:pt x="1024" y="689"/>
                  </a:lnTo>
                  <a:lnTo>
                    <a:pt x="1032" y="667"/>
                  </a:lnTo>
                  <a:lnTo>
                    <a:pt x="1039" y="650"/>
                  </a:lnTo>
                  <a:lnTo>
                    <a:pt x="1025" y="643"/>
                  </a:lnTo>
                  <a:lnTo>
                    <a:pt x="1011" y="636"/>
                  </a:lnTo>
                  <a:lnTo>
                    <a:pt x="996" y="628"/>
                  </a:lnTo>
                  <a:lnTo>
                    <a:pt x="981" y="620"/>
                  </a:lnTo>
                  <a:lnTo>
                    <a:pt x="966" y="611"/>
                  </a:lnTo>
                  <a:lnTo>
                    <a:pt x="952" y="603"/>
                  </a:lnTo>
                  <a:lnTo>
                    <a:pt x="937" y="592"/>
                  </a:lnTo>
                  <a:lnTo>
                    <a:pt x="924" y="582"/>
                  </a:lnTo>
                  <a:lnTo>
                    <a:pt x="911" y="570"/>
                  </a:lnTo>
                  <a:lnTo>
                    <a:pt x="898" y="559"/>
                  </a:lnTo>
                  <a:lnTo>
                    <a:pt x="887" y="546"/>
                  </a:lnTo>
                  <a:lnTo>
                    <a:pt x="876" y="532"/>
                  </a:lnTo>
                  <a:lnTo>
                    <a:pt x="867" y="517"/>
                  </a:lnTo>
                  <a:lnTo>
                    <a:pt x="859" y="501"/>
                  </a:lnTo>
                  <a:lnTo>
                    <a:pt x="853" y="485"/>
                  </a:lnTo>
                  <a:lnTo>
                    <a:pt x="849" y="467"/>
                  </a:lnTo>
                  <a:lnTo>
                    <a:pt x="849" y="452"/>
                  </a:lnTo>
                  <a:lnTo>
                    <a:pt x="852" y="431"/>
                  </a:lnTo>
                  <a:lnTo>
                    <a:pt x="859" y="408"/>
                  </a:lnTo>
                  <a:lnTo>
                    <a:pt x="868" y="383"/>
                  </a:lnTo>
                  <a:lnTo>
                    <a:pt x="878" y="358"/>
                  </a:lnTo>
                  <a:lnTo>
                    <a:pt x="887" y="336"/>
                  </a:lnTo>
                  <a:lnTo>
                    <a:pt x="895" y="319"/>
                  </a:lnTo>
                  <a:lnTo>
                    <a:pt x="902" y="309"/>
                  </a:lnTo>
                  <a:lnTo>
                    <a:pt x="891" y="310"/>
                  </a:lnTo>
                  <a:lnTo>
                    <a:pt x="881" y="311"/>
                  </a:lnTo>
                  <a:lnTo>
                    <a:pt x="870" y="312"/>
                  </a:lnTo>
                  <a:lnTo>
                    <a:pt x="858" y="315"/>
                  </a:lnTo>
                  <a:lnTo>
                    <a:pt x="847" y="316"/>
                  </a:lnTo>
                  <a:lnTo>
                    <a:pt x="835" y="318"/>
                  </a:lnTo>
                  <a:lnTo>
                    <a:pt x="822" y="318"/>
                  </a:lnTo>
                  <a:lnTo>
                    <a:pt x="810" y="319"/>
                  </a:lnTo>
                  <a:lnTo>
                    <a:pt x="797" y="318"/>
                  </a:lnTo>
                  <a:lnTo>
                    <a:pt x="783" y="317"/>
                  </a:lnTo>
                  <a:lnTo>
                    <a:pt x="770" y="313"/>
                  </a:lnTo>
                  <a:lnTo>
                    <a:pt x="757" y="309"/>
                  </a:lnTo>
                  <a:lnTo>
                    <a:pt x="743" y="303"/>
                  </a:lnTo>
                  <a:lnTo>
                    <a:pt x="729" y="296"/>
                  </a:lnTo>
                  <a:lnTo>
                    <a:pt x="714" y="286"/>
                  </a:lnTo>
                  <a:lnTo>
                    <a:pt x="700" y="274"/>
                  </a:lnTo>
                  <a:lnTo>
                    <a:pt x="741" y="237"/>
                  </a:lnTo>
                  <a:lnTo>
                    <a:pt x="752" y="252"/>
                  </a:lnTo>
                  <a:lnTo>
                    <a:pt x="766" y="264"/>
                  </a:lnTo>
                  <a:lnTo>
                    <a:pt x="782" y="273"/>
                  </a:lnTo>
                  <a:lnTo>
                    <a:pt x="799" y="279"/>
                  </a:lnTo>
                  <a:lnTo>
                    <a:pt x="818" y="282"/>
                  </a:lnTo>
                  <a:lnTo>
                    <a:pt x="838" y="283"/>
                  </a:lnTo>
                  <a:lnTo>
                    <a:pt x="859" y="282"/>
                  </a:lnTo>
                  <a:lnTo>
                    <a:pt x="880" y="281"/>
                  </a:lnTo>
                  <a:lnTo>
                    <a:pt x="902" y="279"/>
                  </a:lnTo>
                  <a:lnTo>
                    <a:pt x="923" y="277"/>
                  </a:lnTo>
                  <a:lnTo>
                    <a:pt x="943" y="273"/>
                  </a:lnTo>
                  <a:lnTo>
                    <a:pt x="963" y="271"/>
                  </a:lnTo>
                  <a:lnTo>
                    <a:pt x="981" y="269"/>
                  </a:lnTo>
                  <a:lnTo>
                    <a:pt x="997" y="267"/>
                  </a:lnTo>
                  <a:lnTo>
                    <a:pt x="1012" y="269"/>
                  </a:lnTo>
                  <a:lnTo>
                    <a:pt x="1025" y="271"/>
                  </a:lnTo>
                  <a:lnTo>
                    <a:pt x="1008" y="281"/>
                  </a:lnTo>
                  <a:lnTo>
                    <a:pt x="988" y="293"/>
                  </a:lnTo>
                  <a:lnTo>
                    <a:pt x="966" y="307"/>
                  </a:lnTo>
                  <a:lnTo>
                    <a:pt x="946" y="324"/>
                  </a:lnTo>
                  <a:lnTo>
                    <a:pt x="926" y="343"/>
                  </a:lnTo>
                  <a:lnTo>
                    <a:pt x="909" y="366"/>
                  </a:lnTo>
                  <a:lnTo>
                    <a:pt x="896" y="393"/>
                  </a:lnTo>
                  <a:lnTo>
                    <a:pt x="887" y="423"/>
                  </a:lnTo>
                  <a:lnTo>
                    <a:pt x="887" y="455"/>
                  </a:lnTo>
                  <a:lnTo>
                    <a:pt x="890" y="483"/>
                  </a:lnTo>
                  <a:lnTo>
                    <a:pt x="898" y="505"/>
                  </a:lnTo>
                  <a:lnTo>
                    <a:pt x="910" y="520"/>
                  </a:lnTo>
                  <a:lnTo>
                    <a:pt x="929" y="535"/>
                  </a:lnTo>
                  <a:lnTo>
                    <a:pt x="949" y="548"/>
                  </a:lnTo>
                  <a:lnTo>
                    <a:pt x="970" y="561"/>
                  </a:lnTo>
                  <a:lnTo>
                    <a:pt x="992" y="573"/>
                  </a:lnTo>
                  <a:lnTo>
                    <a:pt x="1012" y="582"/>
                  </a:lnTo>
                  <a:lnTo>
                    <a:pt x="1035" y="591"/>
                  </a:lnTo>
                  <a:lnTo>
                    <a:pt x="1057" y="599"/>
                  </a:lnTo>
                  <a:lnTo>
                    <a:pt x="1080" y="606"/>
                  </a:lnTo>
                  <a:lnTo>
                    <a:pt x="1061" y="647"/>
                  </a:lnTo>
                  <a:lnTo>
                    <a:pt x="1047" y="690"/>
                  </a:lnTo>
                  <a:lnTo>
                    <a:pt x="1037" y="732"/>
                  </a:lnTo>
                  <a:lnTo>
                    <a:pt x="1032" y="772"/>
                  </a:lnTo>
                  <a:lnTo>
                    <a:pt x="1028" y="808"/>
                  </a:lnTo>
                  <a:lnTo>
                    <a:pt x="1027" y="839"/>
                  </a:lnTo>
                  <a:lnTo>
                    <a:pt x="1027" y="862"/>
                  </a:lnTo>
                  <a:lnTo>
                    <a:pt x="1027" y="876"/>
                  </a:lnTo>
                  <a:lnTo>
                    <a:pt x="1012" y="870"/>
                  </a:lnTo>
                  <a:lnTo>
                    <a:pt x="997" y="865"/>
                  </a:lnTo>
                  <a:lnTo>
                    <a:pt x="981" y="861"/>
                  </a:lnTo>
                  <a:lnTo>
                    <a:pt x="965" y="857"/>
                  </a:lnTo>
                  <a:lnTo>
                    <a:pt x="948" y="855"/>
                  </a:lnTo>
                  <a:lnTo>
                    <a:pt x="932" y="854"/>
                  </a:lnTo>
                  <a:lnTo>
                    <a:pt x="914" y="854"/>
                  </a:lnTo>
                  <a:lnTo>
                    <a:pt x="897" y="855"/>
                  </a:lnTo>
                  <a:lnTo>
                    <a:pt x="881" y="856"/>
                  </a:lnTo>
                  <a:lnTo>
                    <a:pt x="864" y="859"/>
                  </a:lnTo>
                  <a:lnTo>
                    <a:pt x="848" y="864"/>
                  </a:lnTo>
                  <a:lnTo>
                    <a:pt x="830" y="870"/>
                  </a:lnTo>
                  <a:lnTo>
                    <a:pt x="814" y="877"/>
                  </a:lnTo>
                  <a:lnTo>
                    <a:pt x="799" y="886"/>
                  </a:lnTo>
                  <a:lnTo>
                    <a:pt x="784" y="896"/>
                  </a:lnTo>
                  <a:lnTo>
                    <a:pt x="769" y="908"/>
                  </a:lnTo>
                  <a:lnTo>
                    <a:pt x="768" y="900"/>
                  </a:lnTo>
                  <a:lnTo>
                    <a:pt x="766" y="884"/>
                  </a:lnTo>
                  <a:lnTo>
                    <a:pt x="762" y="862"/>
                  </a:lnTo>
                  <a:lnTo>
                    <a:pt x="757" y="837"/>
                  </a:lnTo>
                  <a:lnTo>
                    <a:pt x="750" y="813"/>
                  </a:lnTo>
                  <a:lnTo>
                    <a:pt x="742" y="791"/>
                  </a:lnTo>
                  <a:lnTo>
                    <a:pt x="734" y="775"/>
                  </a:lnTo>
                  <a:lnTo>
                    <a:pt x="723" y="768"/>
                  </a:lnTo>
                  <a:lnTo>
                    <a:pt x="681" y="772"/>
                  </a:lnTo>
                  <a:lnTo>
                    <a:pt x="646" y="795"/>
                  </a:lnTo>
                  <a:lnTo>
                    <a:pt x="620" y="832"/>
                  </a:lnTo>
                  <a:lnTo>
                    <a:pt x="599" y="876"/>
                  </a:lnTo>
                  <a:lnTo>
                    <a:pt x="585" y="922"/>
                  </a:lnTo>
                  <a:lnTo>
                    <a:pt x="577" y="964"/>
                  </a:lnTo>
                  <a:lnTo>
                    <a:pt x="574" y="996"/>
                  </a:lnTo>
                  <a:lnTo>
                    <a:pt x="574" y="1013"/>
                  </a:lnTo>
                  <a:lnTo>
                    <a:pt x="555" y="993"/>
                  </a:lnTo>
                  <a:lnTo>
                    <a:pt x="536" y="980"/>
                  </a:lnTo>
                  <a:lnTo>
                    <a:pt x="515" y="973"/>
                  </a:lnTo>
                  <a:lnTo>
                    <a:pt x="495" y="972"/>
                  </a:lnTo>
                  <a:lnTo>
                    <a:pt x="476" y="976"/>
                  </a:lnTo>
                  <a:lnTo>
                    <a:pt x="456" y="983"/>
                  </a:lnTo>
                  <a:lnTo>
                    <a:pt x="436" y="993"/>
                  </a:lnTo>
                  <a:lnTo>
                    <a:pt x="419" y="1006"/>
                  </a:lnTo>
                  <a:lnTo>
                    <a:pt x="402" y="1019"/>
                  </a:lnTo>
                  <a:lnTo>
                    <a:pt x="387" y="1033"/>
                  </a:lnTo>
                  <a:lnTo>
                    <a:pt x="373" y="1048"/>
                  </a:lnTo>
                  <a:lnTo>
                    <a:pt x="362" y="1062"/>
                  </a:lnTo>
                  <a:lnTo>
                    <a:pt x="351" y="1074"/>
                  </a:lnTo>
                  <a:lnTo>
                    <a:pt x="344" y="1084"/>
                  </a:lnTo>
                  <a:lnTo>
                    <a:pt x="340" y="1090"/>
                  </a:lnTo>
                  <a:lnTo>
                    <a:pt x="339" y="1092"/>
                  </a:lnTo>
                  <a:lnTo>
                    <a:pt x="339" y="1025"/>
                  </a:lnTo>
                  <a:lnTo>
                    <a:pt x="332" y="972"/>
                  </a:lnTo>
                  <a:lnTo>
                    <a:pt x="319" y="932"/>
                  </a:lnTo>
                  <a:lnTo>
                    <a:pt x="304" y="901"/>
                  </a:lnTo>
                  <a:lnTo>
                    <a:pt x="287" y="879"/>
                  </a:lnTo>
                  <a:lnTo>
                    <a:pt x="268" y="863"/>
                  </a:lnTo>
                  <a:lnTo>
                    <a:pt x="250" y="851"/>
                  </a:lnTo>
                  <a:lnTo>
                    <a:pt x="235" y="842"/>
                  </a:lnTo>
                  <a:lnTo>
                    <a:pt x="246" y="833"/>
                  </a:lnTo>
                  <a:lnTo>
                    <a:pt x="267" y="812"/>
                  </a:lnTo>
                  <a:lnTo>
                    <a:pt x="291" y="780"/>
                  </a:lnTo>
                  <a:lnTo>
                    <a:pt x="314" y="742"/>
                  </a:lnTo>
                  <a:lnTo>
                    <a:pt x="333" y="699"/>
                  </a:lnTo>
                  <a:lnTo>
                    <a:pt x="341" y="656"/>
                  </a:lnTo>
                  <a:lnTo>
                    <a:pt x="334" y="613"/>
                  </a:lnTo>
                  <a:lnTo>
                    <a:pt x="307" y="574"/>
                  </a:lnTo>
                  <a:lnTo>
                    <a:pt x="296" y="569"/>
                  </a:lnTo>
                  <a:lnTo>
                    <a:pt x="280" y="571"/>
                  </a:lnTo>
                  <a:lnTo>
                    <a:pt x="260" y="578"/>
                  </a:lnTo>
                  <a:lnTo>
                    <a:pt x="239" y="588"/>
                  </a:lnTo>
                  <a:lnTo>
                    <a:pt x="219" y="598"/>
                  </a:lnTo>
                  <a:lnTo>
                    <a:pt x="201" y="608"/>
                  </a:lnTo>
                  <a:lnTo>
                    <a:pt x="189" y="615"/>
                  </a:lnTo>
                  <a:lnTo>
                    <a:pt x="183" y="620"/>
                  </a:lnTo>
                  <a:lnTo>
                    <a:pt x="177" y="581"/>
                  </a:lnTo>
                  <a:lnTo>
                    <a:pt x="162" y="544"/>
                  </a:lnTo>
                  <a:lnTo>
                    <a:pt x="143" y="509"/>
                  </a:lnTo>
                  <a:lnTo>
                    <a:pt x="117" y="478"/>
                  </a:lnTo>
                  <a:lnTo>
                    <a:pt x="89" y="450"/>
                  </a:lnTo>
                  <a:lnTo>
                    <a:pt x="59" y="426"/>
                  </a:lnTo>
                  <a:lnTo>
                    <a:pt x="29" y="404"/>
                  </a:lnTo>
                  <a:lnTo>
                    <a:pt x="0" y="386"/>
                  </a:lnTo>
                  <a:lnTo>
                    <a:pt x="9" y="381"/>
                  </a:lnTo>
                  <a:lnTo>
                    <a:pt x="19" y="373"/>
                  </a:lnTo>
                  <a:lnTo>
                    <a:pt x="31" y="365"/>
                  </a:lnTo>
                  <a:lnTo>
                    <a:pt x="45" y="354"/>
                  </a:lnTo>
                  <a:lnTo>
                    <a:pt x="60" y="341"/>
                  </a:lnTo>
                  <a:lnTo>
                    <a:pt x="76" y="327"/>
                  </a:lnTo>
                  <a:lnTo>
                    <a:pt x="92" y="311"/>
                  </a:lnTo>
                  <a:lnTo>
                    <a:pt x="108" y="294"/>
                  </a:lnTo>
                  <a:lnTo>
                    <a:pt x="124" y="275"/>
                  </a:lnTo>
                  <a:lnTo>
                    <a:pt x="140" y="257"/>
                  </a:lnTo>
                  <a:lnTo>
                    <a:pt x="157" y="236"/>
                  </a:lnTo>
                  <a:lnTo>
                    <a:pt x="170" y="216"/>
                  </a:lnTo>
                  <a:lnTo>
                    <a:pt x="183" y="194"/>
                  </a:lnTo>
                  <a:lnTo>
                    <a:pt x="195" y="172"/>
                  </a:lnTo>
                  <a:lnTo>
                    <a:pt x="205" y="150"/>
                  </a:lnTo>
                  <a:lnTo>
                    <a:pt x="212" y="127"/>
                  </a:lnTo>
                  <a:lnTo>
                    <a:pt x="229" y="153"/>
                  </a:lnTo>
                  <a:lnTo>
                    <a:pt x="245" y="176"/>
                  </a:lnTo>
                  <a:lnTo>
                    <a:pt x="263" y="195"/>
                  </a:lnTo>
                  <a:lnTo>
                    <a:pt x="280" y="211"/>
                  </a:lnTo>
                  <a:lnTo>
                    <a:pt x="298" y="224"/>
                  </a:lnTo>
                  <a:lnTo>
                    <a:pt x="318" y="233"/>
                  </a:lnTo>
                  <a:lnTo>
                    <a:pt x="340" y="241"/>
                  </a:lnTo>
                  <a:lnTo>
                    <a:pt x="362" y="247"/>
                  </a:lnTo>
                  <a:lnTo>
                    <a:pt x="371" y="248"/>
                  </a:lnTo>
                  <a:lnTo>
                    <a:pt x="380" y="247"/>
                  </a:lnTo>
                  <a:lnTo>
                    <a:pt x="389" y="244"/>
                  </a:lnTo>
                  <a:lnTo>
                    <a:pt x="400" y="240"/>
                  </a:lnTo>
                  <a:lnTo>
                    <a:pt x="410" y="234"/>
                  </a:lnTo>
                  <a:lnTo>
                    <a:pt x="421" y="226"/>
                  </a:lnTo>
                  <a:lnTo>
                    <a:pt x="432" y="216"/>
                  </a:lnTo>
                  <a:lnTo>
                    <a:pt x="443" y="204"/>
                  </a:lnTo>
                  <a:lnTo>
                    <a:pt x="456" y="159"/>
                  </a:lnTo>
                  <a:lnTo>
                    <a:pt x="458" y="107"/>
                  </a:lnTo>
                  <a:lnTo>
                    <a:pt x="454" y="55"/>
                  </a:lnTo>
                  <a:lnTo>
                    <a:pt x="447" y="11"/>
                  </a:lnTo>
                  <a:lnTo>
                    <a:pt x="477" y="24"/>
                  </a:lnTo>
                  <a:lnTo>
                    <a:pt x="502" y="42"/>
                  </a:lnTo>
                  <a:lnTo>
                    <a:pt x="524" y="61"/>
                  </a:lnTo>
                  <a:lnTo>
                    <a:pt x="542" y="83"/>
                  </a:lnTo>
                  <a:lnTo>
                    <a:pt x="559" y="106"/>
                  </a:lnTo>
                  <a:lnTo>
                    <a:pt x="572" y="129"/>
                  </a:lnTo>
                  <a:lnTo>
                    <a:pt x="585" y="152"/>
                  </a:lnTo>
                  <a:lnTo>
                    <a:pt x="595" y="173"/>
                  </a:lnTo>
                  <a:lnTo>
                    <a:pt x="602" y="188"/>
                  </a:lnTo>
                  <a:lnTo>
                    <a:pt x="610" y="202"/>
                  </a:lnTo>
                  <a:lnTo>
                    <a:pt x="617" y="212"/>
                  </a:lnTo>
                  <a:lnTo>
                    <a:pt x="623" y="220"/>
                  </a:lnTo>
                  <a:lnTo>
                    <a:pt x="630" y="226"/>
                  </a:lnTo>
                  <a:lnTo>
                    <a:pt x="638" y="228"/>
                  </a:lnTo>
                  <a:lnTo>
                    <a:pt x="646" y="226"/>
                  </a:lnTo>
                  <a:lnTo>
                    <a:pt x="654" y="220"/>
                  </a:lnTo>
                  <a:lnTo>
                    <a:pt x="656" y="216"/>
                  </a:lnTo>
                  <a:lnTo>
                    <a:pt x="661" y="204"/>
                  </a:lnTo>
                  <a:lnTo>
                    <a:pt x="668" y="188"/>
                  </a:lnTo>
                  <a:lnTo>
                    <a:pt x="677" y="166"/>
                  </a:lnTo>
                  <a:lnTo>
                    <a:pt x="685" y="143"/>
                  </a:lnTo>
                  <a:lnTo>
                    <a:pt x="693" y="119"/>
                  </a:lnTo>
                  <a:lnTo>
                    <a:pt x="700" y="95"/>
                  </a:lnTo>
                  <a:lnTo>
                    <a:pt x="704" y="74"/>
                  </a:lnTo>
                  <a:lnTo>
                    <a:pt x="704" y="57"/>
                  </a:lnTo>
                  <a:lnTo>
                    <a:pt x="704" y="36"/>
                  </a:lnTo>
                  <a:lnTo>
                    <a:pt x="704" y="16"/>
                  </a:lnTo>
                  <a:lnTo>
                    <a:pt x="703" y="0"/>
                  </a:lnTo>
                  <a:lnTo>
                    <a:pt x="741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" name="Freeform 9"/>
            <p:cNvSpPr>
              <a:spLocks/>
            </p:cNvSpPr>
            <p:nvPr/>
          </p:nvSpPr>
          <p:spPr bwMode="auto">
            <a:xfrm>
              <a:off x="3109" y="1693"/>
              <a:ext cx="83" cy="74"/>
            </a:xfrm>
            <a:custGeom>
              <a:avLst/>
              <a:gdLst>
                <a:gd name="T0" fmla="*/ 70 w 166"/>
                <a:gd name="T1" fmla="*/ 129 h 148"/>
                <a:gd name="T2" fmla="*/ 68 w 166"/>
                <a:gd name="T3" fmla="*/ 113 h 148"/>
                <a:gd name="T4" fmla="*/ 66 w 166"/>
                <a:gd name="T5" fmla="*/ 94 h 148"/>
                <a:gd name="T6" fmla="*/ 64 w 166"/>
                <a:gd name="T7" fmla="*/ 77 h 148"/>
                <a:gd name="T8" fmla="*/ 60 w 166"/>
                <a:gd name="T9" fmla="*/ 66 h 148"/>
                <a:gd name="T10" fmla="*/ 63 w 166"/>
                <a:gd name="T11" fmla="*/ 63 h 148"/>
                <a:gd name="T12" fmla="*/ 68 w 166"/>
                <a:gd name="T13" fmla="*/ 56 h 148"/>
                <a:gd name="T14" fmla="*/ 78 w 166"/>
                <a:gd name="T15" fmla="*/ 48 h 148"/>
                <a:gd name="T16" fmla="*/ 88 w 166"/>
                <a:gd name="T17" fmla="*/ 40 h 148"/>
                <a:gd name="T18" fmla="*/ 101 w 166"/>
                <a:gd name="T19" fmla="*/ 34 h 148"/>
                <a:gd name="T20" fmla="*/ 112 w 166"/>
                <a:gd name="T21" fmla="*/ 31 h 148"/>
                <a:gd name="T22" fmla="*/ 124 w 166"/>
                <a:gd name="T23" fmla="*/ 33 h 148"/>
                <a:gd name="T24" fmla="*/ 134 w 166"/>
                <a:gd name="T25" fmla="*/ 41 h 148"/>
                <a:gd name="T26" fmla="*/ 134 w 166"/>
                <a:gd name="T27" fmla="*/ 52 h 148"/>
                <a:gd name="T28" fmla="*/ 132 w 166"/>
                <a:gd name="T29" fmla="*/ 75 h 148"/>
                <a:gd name="T30" fmla="*/ 126 w 166"/>
                <a:gd name="T31" fmla="*/ 106 h 148"/>
                <a:gd name="T32" fmla="*/ 119 w 166"/>
                <a:gd name="T33" fmla="*/ 140 h 148"/>
                <a:gd name="T34" fmla="*/ 154 w 166"/>
                <a:gd name="T35" fmla="*/ 148 h 148"/>
                <a:gd name="T36" fmla="*/ 157 w 166"/>
                <a:gd name="T37" fmla="*/ 127 h 148"/>
                <a:gd name="T38" fmla="*/ 161 w 166"/>
                <a:gd name="T39" fmla="*/ 100 h 148"/>
                <a:gd name="T40" fmla="*/ 163 w 166"/>
                <a:gd name="T41" fmla="*/ 72 h 148"/>
                <a:gd name="T42" fmla="*/ 165 w 166"/>
                <a:gd name="T43" fmla="*/ 48 h 148"/>
                <a:gd name="T44" fmla="*/ 166 w 166"/>
                <a:gd name="T45" fmla="*/ 36 h 148"/>
                <a:gd name="T46" fmla="*/ 163 w 166"/>
                <a:gd name="T47" fmla="*/ 24 h 148"/>
                <a:gd name="T48" fmla="*/ 158 w 166"/>
                <a:gd name="T49" fmla="*/ 15 h 148"/>
                <a:gd name="T50" fmla="*/ 150 w 166"/>
                <a:gd name="T51" fmla="*/ 8 h 148"/>
                <a:gd name="T52" fmla="*/ 146 w 166"/>
                <a:gd name="T53" fmla="*/ 6 h 148"/>
                <a:gd name="T54" fmla="*/ 140 w 166"/>
                <a:gd name="T55" fmla="*/ 3 h 148"/>
                <a:gd name="T56" fmla="*/ 134 w 166"/>
                <a:gd name="T57" fmla="*/ 1 h 148"/>
                <a:gd name="T58" fmla="*/ 127 w 166"/>
                <a:gd name="T59" fmla="*/ 0 h 148"/>
                <a:gd name="T60" fmla="*/ 120 w 166"/>
                <a:gd name="T61" fmla="*/ 0 h 148"/>
                <a:gd name="T62" fmla="*/ 114 w 166"/>
                <a:gd name="T63" fmla="*/ 1 h 148"/>
                <a:gd name="T64" fmla="*/ 106 w 166"/>
                <a:gd name="T65" fmla="*/ 1 h 148"/>
                <a:gd name="T66" fmla="*/ 99 w 166"/>
                <a:gd name="T67" fmla="*/ 3 h 148"/>
                <a:gd name="T68" fmla="*/ 76 w 166"/>
                <a:gd name="T69" fmla="*/ 11 h 148"/>
                <a:gd name="T70" fmla="*/ 57 w 166"/>
                <a:gd name="T71" fmla="*/ 18 h 148"/>
                <a:gd name="T72" fmla="*/ 40 w 166"/>
                <a:gd name="T73" fmla="*/ 26 h 148"/>
                <a:gd name="T74" fmla="*/ 26 w 166"/>
                <a:gd name="T75" fmla="*/ 33 h 148"/>
                <a:gd name="T76" fmla="*/ 14 w 166"/>
                <a:gd name="T77" fmla="*/ 40 h 148"/>
                <a:gd name="T78" fmla="*/ 6 w 166"/>
                <a:gd name="T79" fmla="*/ 45 h 148"/>
                <a:gd name="T80" fmla="*/ 2 w 166"/>
                <a:gd name="T81" fmla="*/ 48 h 148"/>
                <a:gd name="T82" fmla="*/ 0 w 166"/>
                <a:gd name="T83" fmla="*/ 49 h 148"/>
                <a:gd name="T84" fmla="*/ 4 w 166"/>
                <a:gd name="T85" fmla="*/ 56 h 148"/>
                <a:gd name="T86" fmla="*/ 12 w 166"/>
                <a:gd name="T87" fmla="*/ 74 h 148"/>
                <a:gd name="T88" fmla="*/ 22 w 166"/>
                <a:gd name="T89" fmla="*/ 98 h 148"/>
                <a:gd name="T90" fmla="*/ 32 w 166"/>
                <a:gd name="T91" fmla="*/ 123 h 148"/>
                <a:gd name="T92" fmla="*/ 70 w 166"/>
                <a:gd name="T93" fmla="*/ 129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166" h="148">
                  <a:moveTo>
                    <a:pt x="70" y="129"/>
                  </a:moveTo>
                  <a:lnTo>
                    <a:pt x="68" y="113"/>
                  </a:lnTo>
                  <a:lnTo>
                    <a:pt x="66" y="94"/>
                  </a:lnTo>
                  <a:lnTo>
                    <a:pt x="64" y="77"/>
                  </a:lnTo>
                  <a:lnTo>
                    <a:pt x="60" y="66"/>
                  </a:lnTo>
                  <a:lnTo>
                    <a:pt x="63" y="63"/>
                  </a:lnTo>
                  <a:lnTo>
                    <a:pt x="68" y="56"/>
                  </a:lnTo>
                  <a:lnTo>
                    <a:pt x="78" y="48"/>
                  </a:lnTo>
                  <a:lnTo>
                    <a:pt x="88" y="40"/>
                  </a:lnTo>
                  <a:lnTo>
                    <a:pt x="101" y="34"/>
                  </a:lnTo>
                  <a:lnTo>
                    <a:pt x="112" y="31"/>
                  </a:lnTo>
                  <a:lnTo>
                    <a:pt x="124" y="33"/>
                  </a:lnTo>
                  <a:lnTo>
                    <a:pt x="134" y="41"/>
                  </a:lnTo>
                  <a:lnTo>
                    <a:pt x="134" y="52"/>
                  </a:lnTo>
                  <a:lnTo>
                    <a:pt x="132" y="75"/>
                  </a:lnTo>
                  <a:lnTo>
                    <a:pt x="126" y="106"/>
                  </a:lnTo>
                  <a:lnTo>
                    <a:pt x="119" y="140"/>
                  </a:lnTo>
                  <a:lnTo>
                    <a:pt x="154" y="148"/>
                  </a:lnTo>
                  <a:lnTo>
                    <a:pt x="157" y="127"/>
                  </a:lnTo>
                  <a:lnTo>
                    <a:pt x="161" y="100"/>
                  </a:lnTo>
                  <a:lnTo>
                    <a:pt x="163" y="72"/>
                  </a:lnTo>
                  <a:lnTo>
                    <a:pt x="165" y="48"/>
                  </a:lnTo>
                  <a:lnTo>
                    <a:pt x="166" y="36"/>
                  </a:lnTo>
                  <a:lnTo>
                    <a:pt x="163" y="24"/>
                  </a:lnTo>
                  <a:lnTo>
                    <a:pt x="158" y="15"/>
                  </a:lnTo>
                  <a:lnTo>
                    <a:pt x="150" y="8"/>
                  </a:lnTo>
                  <a:lnTo>
                    <a:pt x="146" y="6"/>
                  </a:lnTo>
                  <a:lnTo>
                    <a:pt x="140" y="3"/>
                  </a:lnTo>
                  <a:lnTo>
                    <a:pt x="134" y="1"/>
                  </a:lnTo>
                  <a:lnTo>
                    <a:pt x="127" y="0"/>
                  </a:lnTo>
                  <a:lnTo>
                    <a:pt x="120" y="0"/>
                  </a:lnTo>
                  <a:lnTo>
                    <a:pt x="114" y="1"/>
                  </a:lnTo>
                  <a:lnTo>
                    <a:pt x="106" y="1"/>
                  </a:lnTo>
                  <a:lnTo>
                    <a:pt x="99" y="3"/>
                  </a:lnTo>
                  <a:lnTo>
                    <a:pt x="76" y="11"/>
                  </a:lnTo>
                  <a:lnTo>
                    <a:pt x="57" y="18"/>
                  </a:lnTo>
                  <a:lnTo>
                    <a:pt x="40" y="26"/>
                  </a:lnTo>
                  <a:lnTo>
                    <a:pt x="26" y="33"/>
                  </a:lnTo>
                  <a:lnTo>
                    <a:pt x="14" y="40"/>
                  </a:lnTo>
                  <a:lnTo>
                    <a:pt x="6" y="45"/>
                  </a:lnTo>
                  <a:lnTo>
                    <a:pt x="2" y="48"/>
                  </a:lnTo>
                  <a:lnTo>
                    <a:pt x="0" y="49"/>
                  </a:lnTo>
                  <a:lnTo>
                    <a:pt x="4" y="56"/>
                  </a:lnTo>
                  <a:lnTo>
                    <a:pt x="12" y="74"/>
                  </a:lnTo>
                  <a:lnTo>
                    <a:pt x="22" y="98"/>
                  </a:lnTo>
                  <a:lnTo>
                    <a:pt x="32" y="123"/>
                  </a:lnTo>
                  <a:lnTo>
                    <a:pt x="70" y="12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0" name="Freeform 10"/>
            <p:cNvSpPr>
              <a:spLocks/>
            </p:cNvSpPr>
            <p:nvPr/>
          </p:nvSpPr>
          <p:spPr bwMode="auto">
            <a:xfrm>
              <a:off x="3121" y="1763"/>
              <a:ext cx="65" cy="117"/>
            </a:xfrm>
            <a:custGeom>
              <a:avLst/>
              <a:gdLst>
                <a:gd name="T0" fmla="*/ 131 w 131"/>
                <a:gd name="T1" fmla="*/ 8 h 233"/>
                <a:gd name="T2" fmla="*/ 113 w 131"/>
                <a:gd name="T3" fmla="*/ 58 h 233"/>
                <a:gd name="T4" fmla="*/ 93 w 131"/>
                <a:gd name="T5" fmla="*/ 103 h 233"/>
                <a:gd name="T6" fmla="*/ 71 w 131"/>
                <a:gd name="T7" fmla="*/ 141 h 233"/>
                <a:gd name="T8" fmla="*/ 50 w 131"/>
                <a:gd name="T9" fmla="*/ 173 h 233"/>
                <a:gd name="T10" fmla="*/ 30 w 131"/>
                <a:gd name="T11" fmla="*/ 199 h 233"/>
                <a:gd name="T12" fmla="*/ 15 w 131"/>
                <a:gd name="T13" fmla="*/ 218 h 233"/>
                <a:gd name="T14" fmla="*/ 4 w 131"/>
                <a:gd name="T15" fmla="*/ 230 h 233"/>
                <a:gd name="T16" fmla="*/ 0 w 131"/>
                <a:gd name="T17" fmla="*/ 233 h 233"/>
                <a:gd name="T18" fmla="*/ 18 w 131"/>
                <a:gd name="T19" fmla="*/ 202 h 233"/>
                <a:gd name="T20" fmla="*/ 33 w 131"/>
                <a:gd name="T21" fmla="*/ 170 h 233"/>
                <a:gd name="T22" fmla="*/ 48 w 131"/>
                <a:gd name="T23" fmla="*/ 139 h 233"/>
                <a:gd name="T24" fmla="*/ 60 w 131"/>
                <a:gd name="T25" fmla="*/ 108 h 233"/>
                <a:gd name="T26" fmla="*/ 71 w 131"/>
                <a:gd name="T27" fmla="*/ 78 h 233"/>
                <a:gd name="T28" fmla="*/ 81 w 131"/>
                <a:gd name="T29" fmla="*/ 49 h 233"/>
                <a:gd name="T30" fmla="*/ 89 w 131"/>
                <a:gd name="T31" fmla="*/ 23 h 233"/>
                <a:gd name="T32" fmla="*/ 96 w 131"/>
                <a:gd name="T33" fmla="*/ 0 h 233"/>
                <a:gd name="T34" fmla="*/ 131 w 131"/>
                <a:gd name="T35" fmla="*/ 8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31" h="233">
                  <a:moveTo>
                    <a:pt x="131" y="8"/>
                  </a:moveTo>
                  <a:lnTo>
                    <a:pt x="113" y="58"/>
                  </a:lnTo>
                  <a:lnTo>
                    <a:pt x="93" y="103"/>
                  </a:lnTo>
                  <a:lnTo>
                    <a:pt x="71" y="141"/>
                  </a:lnTo>
                  <a:lnTo>
                    <a:pt x="50" y="173"/>
                  </a:lnTo>
                  <a:lnTo>
                    <a:pt x="30" y="199"/>
                  </a:lnTo>
                  <a:lnTo>
                    <a:pt x="15" y="218"/>
                  </a:lnTo>
                  <a:lnTo>
                    <a:pt x="4" y="230"/>
                  </a:lnTo>
                  <a:lnTo>
                    <a:pt x="0" y="233"/>
                  </a:lnTo>
                  <a:lnTo>
                    <a:pt x="18" y="202"/>
                  </a:lnTo>
                  <a:lnTo>
                    <a:pt x="33" y="170"/>
                  </a:lnTo>
                  <a:lnTo>
                    <a:pt x="48" y="139"/>
                  </a:lnTo>
                  <a:lnTo>
                    <a:pt x="60" y="108"/>
                  </a:lnTo>
                  <a:lnTo>
                    <a:pt x="71" y="78"/>
                  </a:lnTo>
                  <a:lnTo>
                    <a:pt x="81" y="49"/>
                  </a:lnTo>
                  <a:lnTo>
                    <a:pt x="89" y="23"/>
                  </a:lnTo>
                  <a:lnTo>
                    <a:pt x="96" y="0"/>
                  </a:lnTo>
                  <a:lnTo>
                    <a:pt x="131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" name="Freeform 11"/>
            <p:cNvSpPr>
              <a:spLocks/>
            </p:cNvSpPr>
            <p:nvPr/>
          </p:nvSpPr>
          <p:spPr bwMode="auto">
            <a:xfrm>
              <a:off x="2972" y="1900"/>
              <a:ext cx="244" cy="307"/>
            </a:xfrm>
            <a:custGeom>
              <a:avLst/>
              <a:gdLst>
                <a:gd name="T0" fmla="*/ 349 w 488"/>
                <a:gd name="T1" fmla="*/ 306 h 615"/>
                <a:gd name="T2" fmla="*/ 386 w 488"/>
                <a:gd name="T3" fmla="*/ 339 h 615"/>
                <a:gd name="T4" fmla="*/ 415 w 488"/>
                <a:gd name="T5" fmla="*/ 369 h 615"/>
                <a:gd name="T6" fmla="*/ 439 w 488"/>
                <a:gd name="T7" fmla="*/ 394 h 615"/>
                <a:gd name="T8" fmla="*/ 462 w 488"/>
                <a:gd name="T9" fmla="*/ 423 h 615"/>
                <a:gd name="T10" fmla="*/ 478 w 488"/>
                <a:gd name="T11" fmla="*/ 451 h 615"/>
                <a:gd name="T12" fmla="*/ 485 w 488"/>
                <a:gd name="T13" fmla="*/ 469 h 615"/>
                <a:gd name="T14" fmla="*/ 488 w 488"/>
                <a:gd name="T15" fmla="*/ 477 h 615"/>
                <a:gd name="T16" fmla="*/ 473 w 488"/>
                <a:gd name="T17" fmla="*/ 455 h 615"/>
                <a:gd name="T18" fmla="*/ 437 w 488"/>
                <a:gd name="T19" fmla="*/ 413 h 615"/>
                <a:gd name="T20" fmla="*/ 398 w 488"/>
                <a:gd name="T21" fmla="*/ 374 h 615"/>
                <a:gd name="T22" fmla="*/ 355 w 488"/>
                <a:gd name="T23" fmla="*/ 338 h 615"/>
                <a:gd name="T24" fmla="*/ 312 w 488"/>
                <a:gd name="T25" fmla="*/ 301 h 615"/>
                <a:gd name="T26" fmla="*/ 281 w 488"/>
                <a:gd name="T27" fmla="*/ 264 h 615"/>
                <a:gd name="T28" fmla="*/ 262 w 488"/>
                <a:gd name="T29" fmla="*/ 227 h 615"/>
                <a:gd name="T30" fmla="*/ 251 w 488"/>
                <a:gd name="T31" fmla="*/ 192 h 615"/>
                <a:gd name="T32" fmla="*/ 238 w 488"/>
                <a:gd name="T33" fmla="*/ 198 h 615"/>
                <a:gd name="T34" fmla="*/ 217 w 488"/>
                <a:gd name="T35" fmla="*/ 243 h 615"/>
                <a:gd name="T36" fmla="*/ 197 w 488"/>
                <a:gd name="T37" fmla="*/ 279 h 615"/>
                <a:gd name="T38" fmla="*/ 183 w 488"/>
                <a:gd name="T39" fmla="*/ 303 h 615"/>
                <a:gd name="T40" fmla="*/ 137 w 488"/>
                <a:gd name="T41" fmla="*/ 362 h 615"/>
                <a:gd name="T42" fmla="*/ 72 w 488"/>
                <a:gd name="T43" fmla="*/ 467 h 615"/>
                <a:gd name="T44" fmla="*/ 26 w 488"/>
                <a:gd name="T45" fmla="*/ 556 h 615"/>
                <a:gd name="T46" fmla="*/ 4 w 488"/>
                <a:gd name="T47" fmla="*/ 609 h 615"/>
                <a:gd name="T48" fmla="*/ 11 w 488"/>
                <a:gd name="T49" fmla="*/ 573 h 615"/>
                <a:gd name="T50" fmla="*/ 34 w 488"/>
                <a:gd name="T51" fmla="*/ 498 h 615"/>
                <a:gd name="T52" fmla="*/ 65 w 488"/>
                <a:gd name="T53" fmla="*/ 430 h 615"/>
                <a:gd name="T54" fmla="*/ 109 w 488"/>
                <a:gd name="T55" fmla="*/ 361 h 615"/>
                <a:gd name="T56" fmla="*/ 162 w 488"/>
                <a:gd name="T57" fmla="*/ 288 h 615"/>
                <a:gd name="T58" fmla="*/ 205 w 488"/>
                <a:gd name="T59" fmla="*/ 200 h 615"/>
                <a:gd name="T60" fmla="*/ 238 w 488"/>
                <a:gd name="T61" fmla="*/ 109 h 615"/>
                <a:gd name="T62" fmla="*/ 254 w 488"/>
                <a:gd name="T63" fmla="*/ 40 h 615"/>
                <a:gd name="T64" fmla="*/ 284 w 488"/>
                <a:gd name="T65" fmla="*/ 0 h 615"/>
                <a:gd name="T66" fmla="*/ 284 w 488"/>
                <a:gd name="T67" fmla="*/ 48 h 615"/>
                <a:gd name="T68" fmla="*/ 273 w 488"/>
                <a:gd name="T69" fmla="*/ 98 h 615"/>
                <a:gd name="T70" fmla="*/ 274 w 488"/>
                <a:gd name="T71" fmla="*/ 150 h 615"/>
                <a:gd name="T72" fmla="*/ 282 w 488"/>
                <a:gd name="T73" fmla="*/ 200 h 615"/>
                <a:gd name="T74" fmla="*/ 300 w 488"/>
                <a:gd name="T75" fmla="*/ 247 h 615"/>
                <a:gd name="T76" fmla="*/ 329 w 488"/>
                <a:gd name="T77" fmla="*/ 287 h 6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488" h="615">
                  <a:moveTo>
                    <a:pt x="329" y="287"/>
                  </a:moveTo>
                  <a:lnTo>
                    <a:pt x="349" y="306"/>
                  </a:lnTo>
                  <a:lnTo>
                    <a:pt x="369" y="323"/>
                  </a:lnTo>
                  <a:lnTo>
                    <a:pt x="386" y="339"/>
                  </a:lnTo>
                  <a:lnTo>
                    <a:pt x="401" y="355"/>
                  </a:lnTo>
                  <a:lnTo>
                    <a:pt x="415" y="369"/>
                  </a:lnTo>
                  <a:lnTo>
                    <a:pt x="428" y="383"/>
                  </a:lnTo>
                  <a:lnTo>
                    <a:pt x="439" y="394"/>
                  </a:lnTo>
                  <a:lnTo>
                    <a:pt x="448" y="406"/>
                  </a:lnTo>
                  <a:lnTo>
                    <a:pt x="462" y="423"/>
                  </a:lnTo>
                  <a:lnTo>
                    <a:pt x="471" y="438"/>
                  </a:lnTo>
                  <a:lnTo>
                    <a:pt x="478" y="451"/>
                  </a:lnTo>
                  <a:lnTo>
                    <a:pt x="483" y="461"/>
                  </a:lnTo>
                  <a:lnTo>
                    <a:pt x="485" y="469"/>
                  </a:lnTo>
                  <a:lnTo>
                    <a:pt x="488" y="474"/>
                  </a:lnTo>
                  <a:lnTo>
                    <a:pt x="488" y="477"/>
                  </a:lnTo>
                  <a:lnTo>
                    <a:pt x="488" y="478"/>
                  </a:lnTo>
                  <a:lnTo>
                    <a:pt x="473" y="455"/>
                  </a:lnTo>
                  <a:lnTo>
                    <a:pt x="455" y="433"/>
                  </a:lnTo>
                  <a:lnTo>
                    <a:pt x="437" y="413"/>
                  </a:lnTo>
                  <a:lnTo>
                    <a:pt x="417" y="392"/>
                  </a:lnTo>
                  <a:lnTo>
                    <a:pt x="398" y="374"/>
                  </a:lnTo>
                  <a:lnTo>
                    <a:pt x="376" y="355"/>
                  </a:lnTo>
                  <a:lnTo>
                    <a:pt x="355" y="338"/>
                  </a:lnTo>
                  <a:lnTo>
                    <a:pt x="333" y="321"/>
                  </a:lnTo>
                  <a:lnTo>
                    <a:pt x="312" y="301"/>
                  </a:lnTo>
                  <a:lnTo>
                    <a:pt x="295" y="283"/>
                  </a:lnTo>
                  <a:lnTo>
                    <a:pt x="281" y="264"/>
                  </a:lnTo>
                  <a:lnTo>
                    <a:pt x="270" y="246"/>
                  </a:lnTo>
                  <a:lnTo>
                    <a:pt x="262" y="227"/>
                  </a:lnTo>
                  <a:lnTo>
                    <a:pt x="256" y="210"/>
                  </a:lnTo>
                  <a:lnTo>
                    <a:pt x="251" y="192"/>
                  </a:lnTo>
                  <a:lnTo>
                    <a:pt x="248" y="173"/>
                  </a:lnTo>
                  <a:lnTo>
                    <a:pt x="238" y="198"/>
                  </a:lnTo>
                  <a:lnTo>
                    <a:pt x="227" y="222"/>
                  </a:lnTo>
                  <a:lnTo>
                    <a:pt x="217" y="243"/>
                  </a:lnTo>
                  <a:lnTo>
                    <a:pt x="206" y="263"/>
                  </a:lnTo>
                  <a:lnTo>
                    <a:pt x="197" y="279"/>
                  </a:lnTo>
                  <a:lnTo>
                    <a:pt x="189" y="293"/>
                  </a:lnTo>
                  <a:lnTo>
                    <a:pt x="183" y="303"/>
                  </a:lnTo>
                  <a:lnTo>
                    <a:pt x="179" y="309"/>
                  </a:lnTo>
                  <a:lnTo>
                    <a:pt x="137" y="362"/>
                  </a:lnTo>
                  <a:lnTo>
                    <a:pt x="102" y="416"/>
                  </a:lnTo>
                  <a:lnTo>
                    <a:pt x="72" y="467"/>
                  </a:lnTo>
                  <a:lnTo>
                    <a:pt x="46" y="514"/>
                  </a:lnTo>
                  <a:lnTo>
                    <a:pt x="26" y="556"/>
                  </a:lnTo>
                  <a:lnTo>
                    <a:pt x="12" y="587"/>
                  </a:lnTo>
                  <a:lnTo>
                    <a:pt x="4" y="609"/>
                  </a:lnTo>
                  <a:lnTo>
                    <a:pt x="0" y="615"/>
                  </a:lnTo>
                  <a:lnTo>
                    <a:pt x="11" y="573"/>
                  </a:lnTo>
                  <a:lnTo>
                    <a:pt x="22" y="534"/>
                  </a:lnTo>
                  <a:lnTo>
                    <a:pt x="34" y="498"/>
                  </a:lnTo>
                  <a:lnTo>
                    <a:pt x="49" y="463"/>
                  </a:lnTo>
                  <a:lnTo>
                    <a:pt x="65" y="430"/>
                  </a:lnTo>
                  <a:lnTo>
                    <a:pt x="84" y="395"/>
                  </a:lnTo>
                  <a:lnTo>
                    <a:pt x="109" y="361"/>
                  </a:lnTo>
                  <a:lnTo>
                    <a:pt x="137" y="323"/>
                  </a:lnTo>
                  <a:lnTo>
                    <a:pt x="162" y="288"/>
                  </a:lnTo>
                  <a:lnTo>
                    <a:pt x="185" y="246"/>
                  </a:lnTo>
                  <a:lnTo>
                    <a:pt x="205" y="200"/>
                  </a:lnTo>
                  <a:lnTo>
                    <a:pt x="223" y="152"/>
                  </a:lnTo>
                  <a:lnTo>
                    <a:pt x="238" y="109"/>
                  </a:lnTo>
                  <a:lnTo>
                    <a:pt x="248" y="69"/>
                  </a:lnTo>
                  <a:lnTo>
                    <a:pt x="254" y="40"/>
                  </a:lnTo>
                  <a:lnTo>
                    <a:pt x="253" y="21"/>
                  </a:lnTo>
                  <a:lnTo>
                    <a:pt x="284" y="0"/>
                  </a:lnTo>
                  <a:lnTo>
                    <a:pt x="285" y="23"/>
                  </a:lnTo>
                  <a:lnTo>
                    <a:pt x="284" y="48"/>
                  </a:lnTo>
                  <a:lnTo>
                    <a:pt x="279" y="73"/>
                  </a:lnTo>
                  <a:lnTo>
                    <a:pt x="273" y="98"/>
                  </a:lnTo>
                  <a:lnTo>
                    <a:pt x="273" y="125"/>
                  </a:lnTo>
                  <a:lnTo>
                    <a:pt x="274" y="150"/>
                  </a:lnTo>
                  <a:lnTo>
                    <a:pt x="277" y="175"/>
                  </a:lnTo>
                  <a:lnTo>
                    <a:pt x="282" y="200"/>
                  </a:lnTo>
                  <a:lnTo>
                    <a:pt x="289" y="224"/>
                  </a:lnTo>
                  <a:lnTo>
                    <a:pt x="300" y="247"/>
                  </a:lnTo>
                  <a:lnTo>
                    <a:pt x="312" y="268"/>
                  </a:lnTo>
                  <a:lnTo>
                    <a:pt x="329" y="28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" name="Freeform 12"/>
            <p:cNvSpPr>
              <a:spLocks/>
            </p:cNvSpPr>
            <p:nvPr/>
          </p:nvSpPr>
          <p:spPr bwMode="auto">
            <a:xfrm>
              <a:off x="2844" y="1878"/>
              <a:ext cx="234" cy="100"/>
            </a:xfrm>
            <a:custGeom>
              <a:avLst/>
              <a:gdLst>
                <a:gd name="T0" fmla="*/ 448 w 468"/>
                <a:gd name="T1" fmla="*/ 111 h 199"/>
                <a:gd name="T2" fmla="*/ 462 w 468"/>
                <a:gd name="T3" fmla="*/ 102 h 199"/>
                <a:gd name="T4" fmla="*/ 448 w 468"/>
                <a:gd name="T5" fmla="*/ 147 h 199"/>
                <a:gd name="T6" fmla="*/ 423 w 468"/>
                <a:gd name="T7" fmla="*/ 161 h 199"/>
                <a:gd name="T8" fmla="*/ 398 w 468"/>
                <a:gd name="T9" fmla="*/ 175 h 199"/>
                <a:gd name="T10" fmla="*/ 374 w 468"/>
                <a:gd name="T11" fmla="*/ 185 h 199"/>
                <a:gd name="T12" fmla="*/ 348 w 468"/>
                <a:gd name="T13" fmla="*/ 193 h 199"/>
                <a:gd name="T14" fmla="*/ 321 w 468"/>
                <a:gd name="T15" fmla="*/ 198 h 199"/>
                <a:gd name="T16" fmla="*/ 290 w 468"/>
                <a:gd name="T17" fmla="*/ 199 h 199"/>
                <a:gd name="T18" fmla="*/ 255 w 468"/>
                <a:gd name="T19" fmla="*/ 194 h 199"/>
                <a:gd name="T20" fmla="*/ 216 w 468"/>
                <a:gd name="T21" fmla="*/ 184 h 199"/>
                <a:gd name="T22" fmla="*/ 189 w 468"/>
                <a:gd name="T23" fmla="*/ 175 h 199"/>
                <a:gd name="T24" fmla="*/ 163 w 468"/>
                <a:gd name="T25" fmla="*/ 166 h 199"/>
                <a:gd name="T26" fmla="*/ 136 w 468"/>
                <a:gd name="T27" fmla="*/ 158 h 199"/>
                <a:gd name="T28" fmla="*/ 110 w 468"/>
                <a:gd name="T29" fmla="*/ 150 h 199"/>
                <a:gd name="T30" fmla="*/ 83 w 468"/>
                <a:gd name="T31" fmla="*/ 143 h 199"/>
                <a:gd name="T32" fmla="*/ 56 w 468"/>
                <a:gd name="T33" fmla="*/ 138 h 199"/>
                <a:gd name="T34" fmla="*/ 28 w 468"/>
                <a:gd name="T35" fmla="*/ 135 h 199"/>
                <a:gd name="T36" fmla="*/ 0 w 468"/>
                <a:gd name="T37" fmla="*/ 133 h 199"/>
                <a:gd name="T38" fmla="*/ 4 w 468"/>
                <a:gd name="T39" fmla="*/ 132 h 199"/>
                <a:gd name="T40" fmla="*/ 13 w 468"/>
                <a:gd name="T41" fmla="*/ 130 h 199"/>
                <a:gd name="T42" fmla="*/ 29 w 468"/>
                <a:gd name="T43" fmla="*/ 129 h 199"/>
                <a:gd name="T44" fmla="*/ 55 w 468"/>
                <a:gd name="T45" fmla="*/ 128 h 199"/>
                <a:gd name="T46" fmla="*/ 88 w 468"/>
                <a:gd name="T47" fmla="*/ 130 h 199"/>
                <a:gd name="T48" fmla="*/ 132 w 468"/>
                <a:gd name="T49" fmla="*/ 137 h 199"/>
                <a:gd name="T50" fmla="*/ 186 w 468"/>
                <a:gd name="T51" fmla="*/ 150 h 199"/>
                <a:gd name="T52" fmla="*/ 253 w 468"/>
                <a:gd name="T53" fmla="*/ 169 h 199"/>
                <a:gd name="T54" fmla="*/ 293 w 468"/>
                <a:gd name="T55" fmla="*/ 173 h 199"/>
                <a:gd name="T56" fmla="*/ 332 w 468"/>
                <a:gd name="T57" fmla="*/ 168 h 199"/>
                <a:gd name="T58" fmla="*/ 371 w 468"/>
                <a:gd name="T59" fmla="*/ 155 h 199"/>
                <a:gd name="T60" fmla="*/ 408 w 468"/>
                <a:gd name="T61" fmla="*/ 137 h 199"/>
                <a:gd name="T62" fmla="*/ 391 w 468"/>
                <a:gd name="T63" fmla="*/ 126 h 199"/>
                <a:gd name="T64" fmla="*/ 377 w 468"/>
                <a:gd name="T65" fmla="*/ 113 h 199"/>
                <a:gd name="T66" fmla="*/ 367 w 468"/>
                <a:gd name="T67" fmla="*/ 95 h 199"/>
                <a:gd name="T68" fmla="*/ 359 w 468"/>
                <a:gd name="T69" fmla="*/ 75 h 199"/>
                <a:gd name="T70" fmla="*/ 364 w 468"/>
                <a:gd name="T71" fmla="*/ 26 h 199"/>
                <a:gd name="T72" fmla="*/ 376 w 468"/>
                <a:gd name="T73" fmla="*/ 0 h 199"/>
                <a:gd name="T74" fmla="*/ 372 w 468"/>
                <a:gd name="T75" fmla="*/ 19 h 199"/>
                <a:gd name="T76" fmla="*/ 376 w 468"/>
                <a:gd name="T77" fmla="*/ 54 h 199"/>
                <a:gd name="T78" fmla="*/ 394 w 468"/>
                <a:gd name="T79" fmla="*/ 91 h 199"/>
                <a:gd name="T80" fmla="*/ 442 w 468"/>
                <a:gd name="T81" fmla="*/ 116 h 1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468" h="199">
                  <a:moveTo>
                    <a:pt x="442" y="116"/>
                  </a:moveTo>
                  <a:lnTo>
                    <a:pt x="448" y="111"/>
                  </a:lnTo>
                  <a:lnTo>
                    <a:pt x="455" y="107"/>
                  </a:lnTo>
                  <a:lnTo>
                    <a:pt x="462" y="102"/>
                  </a:lnTo>
                  <a:lnTo>
                    <a:pt x="468" y="98"/>
                  </a:lnTo>
                  <a:lnTo>
                    <a:pt x="448" y="147"/>
                  </a:lnTo>
                  <a:lnTo>
                    <a:pt x="436" y="154"/>
                  </a:lnTo>
                  <a:lnTo>
                    <a:pt x="423" y="161"/>
                  </a:lnTo>
                  <a:lnTo>
                    <a:pt x="410" y="168"/>
                  </a:lnTo>
                  <a:lnTo>
                    <a:pt x="398" y="175"/>
                  </a:lnTo>
                  <a:lnTo>
                    <a:pt x="385" y="181"/>
                  </a:lnTo>
                  <a:lnTo>
                    <a:pt x="374" y="185"/>
                  </a:lnTo>
                  <a:lnTo>
                    <a:pt x="361" y="190"/>
                  </a:lnTo>
                  <a:lnTo>
                    <a:pt x="348" y="193"/>
                  </a:lnTo>
                  <a:lnTo>
                    <a:pt x="334" y="197"/>
                  </a:lnTo>
                  <a:lnTo>
                    <a:pt x="321" y="198"/>
                  </a:lnTo>
                  <a:lnTo>
                    <a:pt x="306" y="199"/>
                  </a:lnTo>
                  <a:lnTo>
                    <a:pt x="290" y="199"/>
                  </a:lnTo>
                  <a:lnTo>
                    <a:pt x="273" y="197"/>
                  </a:lnTo>
                  <a:lnTo>
                    <a:pt x="255" y="194"/>
                  </a:lnTo>
                  <a:lnTo>
                    <a:pt x="237" y="190"/>
                  </a:lnTo>
                  <a:lnTo>
                    <a:pt x="216" y="184"/>
                  </a:lnTo>
                  <a:lnTo>
                    <a:pt x="203" y="179"/>
                  </a:lnTo>
                  <a:lnTo>
                    <a:pt x="189" y="175"/>
                  </a:lnTo>
                  <a:lnTo>
                    <a:pt x="177" y="170"/>
                  </a:lnTo>
                  <a:lnTo>
                    <a:pt x="163" y="166"/>
                  </a:lnTo>
                  <a:lnTo>
                    <a:pt x="150" y="161"/>
                  </a:lnTo>
                  <a:lnTo>
                    <a:pt x="136" y="158"/>
                  </a:lnTo>
                  <a:lnTo>
                    <a:pt x="124" y="153"/>
                  </a:lnTo>
                  <a:lnTo>
                    <a:pt x="110" y="150"/>
                  </a:lnTo>
                  <a:lnTo>
                    <a:pt x="96" y="146"/>
                  </a:lnTo>
                  <a:lnTo>
                    <a:pt x="83" y="143"/>
                  </a:lnTo>
                  <a:lnTo>
                    <a:pt x="70" y="140"/>
                  </a:lnTo>
                  <a:lnTo>
                    <a:pt x="56" y="138"/>
                  </a:lnTo>
                  <a:lnTo>
                    <a:pt x="42" y="136"/>
                  </a:lnTo>
                  <a:lnTo>
                    <a:pt x="28" y="135"/>
                  </a:lnTo>
                  <a:lnTo>
                    <a:pt x="14" y="133"/>
                  </a:lnTo>
                  <a:lnTo>
                    <a:pt x="0" y="133"/>
                  </a:lnTo>
                  <a:lnTo>
                    <a:pt x="2" y="133"/>
                  </a:lnTo>
                  <a:lnTo>
                    <a:pt x="4" y="132"/>
                  </a:lnTo>
                  <a:lnTo>
                    <a:pt x="7" y="131"/>
                  </a:lnTo>
                  <a:lnTo>
                    <a:pt x="13" y="130"/>
                  </a:lnTo>
                  <a:lnTo>
                    <a:pt x="20" y="129"/>
                  </a:lnTo>
                  <a:lnTo>
                    <a:pt x="29" y="129"/>
                  </a:lnTo>
                  <a:lnTo>
                    <a:pt x="41" y="128"/>
                  </a:lnTo>
                  <a:lnTo>
                    <a:pt x="55" y="128"/>
                  </a:lnTo>
                  <a:lnTo>
                    <a:pt x="70" y="129"/>
                  </a:lnTo>
                  <a:lnTo>
                    <a:pt x="88" y="130"/>
                  </a:lnTo>
                  <a:lnTo>
                    <a:pt x="109" y="133"/>
                  </a:lnTo>
                  <a:lnTo>
                    <a:pt x="132" y="137"/>
                  </a:lnTo>
                  <a:lnTo>
                    <a:pt x="157" y="143"/>
                  </a:lnTo>
                  <a:lnTo>
                    <a:pt x="186" y="150"/>
                  </a:lnTo>
                  <a:lnTo>
                    <a:pt x="218" y="159"/>
                  </a:lnTo>
                  <a:lnTo>
                    <a:pt x="253" y="169"/>
                  </a:lnTo>
                  <a:lnTo>
                    <a:pt x="273" y="173"/>
                  </a:lnTo>
                  <a:lnTo>
                    <a:pt x="293" y="173"/>
                  </a:lnTo>
                  <a:lnTo>
                    <a:pt x="313" y="171"/>
                  </a:lnTo>
                  <a:lnTo>
                    <a:pt x="332" y="168"/>
                  </a:lnTo>
                  <a:lnTo>
                    <a:pt x="352" y="162"/>
                  </a:lnTo>
                  <a:lnTo>
                    <a:pt x="371" y="155"/>
                  </a:lnTo>
                  <a:lnTo>
                    <a:pt x="390" y="147"/>
                  </a:lnTo>
                  <a:lnTo>
                    <a:pt x="408" y="137"/>
                  </a:lnTo>
                  <a:lnTo>
                    <a:pt x="399" y="132"/>
                  </a:lnTo>
                  <a:lnTo>
                    <a:pt x="391" y="126"/>
                  </a:lnTo>
                  <a:lnTo>
                    <a:pt x="384" y="120"/>
                  </a:lnTo>
                  <a:lnTo>
                    <a:pt x="377" y="113"/>
                  </a:lnTo>
                  <a:lnTo>
                    <a:pt x="371" y="105"/>
                  </a:lnTo>
                  <a:lnTo>
                    <a:pt x="367" y="95"/>
                  </a:lnTo>
                  <a:lnTo>
                    <a:pt x="362" y="85"/>
                  </a:lnTo>
                  <a:lnTo>
                    <a:pt x="359" y="75"/>
                  </a:lnTo>
                  <a:lnTo>
                    <a:pt x="358" y="50"/>
                  </a:lnTo>
                  <a:lnTo>
                    <a:pt x="364" y="26"/>
                  </a:lnTo>
                  <a:lnTo>
                    <a:pt x="372" y="7"/>
                  </a:lnTo>
                  <a:lnTo>
                    <a:pt x="376" y="0"/>
                  </a:lnTo>
                  <a:lnTo>
                    <a:pt x="375" y="7"/>
                  </a:lnTo>
                  <a:lnTo>
                    <a:pt x="372" y="19"/>
                  </a:lnTo>
                  <a:lnTo>
                    <a:pt x="372" y="35"/>
                  </a:lnTo>
                  <a:lnTo>
                    <a:pt x="376" y="54"/>
                  </a:lnTo>
                  <a:lnTo>
                    <a:pt x="383" y="72"/>
                  </a:lnTo>
                  <a:lnTo>
                    <a:pt x="394" y="91"/>
                  </a:lnTo>
                  <a:lnTo>
                    <a:pt x="414" y="106"/>
                  </a:lnTo>
                  <a:lnTo>
                    <a:pt x="442" y="1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3" name="Freeform 13"/>
            <p:cNvSpPr>
              <a:spLocks/>
            </p:cNvSpPr>
            <p:nvPr/>
          </p:nvSpPr>
          <p:spPr bwMode="auto">
            <a:xfrm>
              <a:off x="2311" y="1925"/>
              <a:ext cx="70" cy="82"/>
            </a:xfrm>
            <a:custGeom>
              <a:avLst/>
              <a:gdLst>
                <a:gd name="T0" fmla="*/ 129 w 139"/>
                <a:gd name="T1" fmla="*/ 55 h 164"/>
                <a:gd name="T2" fmla="*/ 107 w 139"/>
                <a:gd name="T3" fmla="*/ 58 h 164"/>
                <a:gd name="T4" fmla="*/ 86 w 139"/>
                <a:gd name="T5" fmla="*/ 65 h 164"/>
                <a:gd name="T6" fmla="*/ 68 w 139"/>
                <a:gd name="T7" fmla="*/ 75 h 164"/>
                <a:gd name="T8" fmla="*/ 51 w 139"/>
                <a:gd name="T9" fmla="*/ 89 h 164"/>
                <a:gd name="T10" fmla="*/ 36 w 139"/>
                <a:gd name="T11" fmla="*/ 105 h 164"/>
                <a:gd name="T12" fmla="*/ 22 w 139"/>
                <a:gd name="T13" fmla="*/ 123 h 164"/>
                <a:gd name="T14" fmla="*/ 10 w 139"/>
                <a:gd name="T15" fmla="*/ 143 h 164"/>
                <a:gd name="T16" fmla="*/ 0 w 139"/>
                <a:gd name="T17" fmla="*/ 164 h 164"/>
                <a:gd name="T18" fmla="*/ 7 w 139"/>
                <a:gd name="T19" fmla="*/ 93 h 164"/>
                <a:gd name="T20" fmla="*/ 22 w 139"/>
                <a:gd name="T21" fmla="*/ 68 h 164"/>
                <a:gd name="T22" fmla="*/ 38 w 139"/>
                <a:gd name="T23" fmla="*/ 48 h 164"/>
                <a:gd name="T24" fmla="*/ 53 w 139"/>
                <a:gd name="T25" fmla="*/ 33 h 164"/>
                <a:gd name="T26" fmla="*/ 68 w 139"/>
                <a:gd name="T27" fmla="*/ 21 h 164"/>
                <a:gd name="T28" fmla="*/ 84 w 139"/>
                <a:gd name="T29" fmla="*/ 13 h 164"/>
                <a:gd name="T30" fmla="*/ 101 w 139"/>
                <a:gd name="T31" fmla="*/ 7 h 164"/>
                <a:gd name="T32" fmla="*/ 120 w 139"/>
                <a:gd name="T33" fmla="*/ 2 h 164"/>
                <a:gd name="T34" fmla="*/ 139 w 139"/>
                <a:gd name="T35" fmla="*/ 0 h 164"/>
                <a:gd name="T36" fmla="*/ 129 w 139"/>
                <a:gd name="T37" fmla="*/ 55 h 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39" h="164">
                  <a:moveTo>
                    <a:pt x="129" y="55"/>
                  </a:moveTo>
                  <a:lnTo>
                    <a:pt x="107" y="58"/>
                  </a:lnTo>
                  <a:lnTo>
                    <a:pt x="86" y="65"/>
                  </a:lnTo>
                  <a:lnTo>
                    <a:pt x="68" y="75"/>
                  </a:lnTo>
                  <a:lnTo>
                    <a:pt x="51" y="89"/>
                  </a:lnTo>
                  <a:lnTo>
                    <a:pt x="36" y="105"/>
                  </a:lnTo>
                  <a:lnTo>
                    <a:pt x="22" y="123"/>
                  </a:lnTo>
                  <a:lnTo>
                    <a:pt x="10" y="143"/>
                  </a:lnTo>
                  <a:lnTo>
                    <a:pt x="0" y="164"/>
                  </a:lnTo>
                  <a:lnTo>
                    <a:pt x="7" y="93"/>
                  </a:lnTo>
                  <a:lnTo>
                    <a:pt x="22" y="68"/>
                  </a:lnTo>
                  <a:lnTo>
                    <a:pt x="38" y="48"/>
                  </a:lnTo>
                  <a:lnTo>
                    <a:pt x="53" y="33"/>
                  </a:lnTo>
                  <a:lnTo>
                    <a:pt x="68" y="21"/>
                  </a:lnTo>
                  <a:lnTo>
                    <a:pt x="84" y="13"/>
                  </a:lnTo>
                  <a:lnTo>
                    <a:pt x="101" y="7"/>
                  </a:lnTo>
                  <a:lnTo>
                    <a:pt x="120" y="2"/>
                  </a:lnTo>
                  <a:lnTo>
                    <a:pt x="139" y="0"/>
                  </a:lnTo>
                  <a:lnTo>
                    <a:pt x="129" y="5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4" name="Freeform 14"/>
            <p:cNvSpPr>
              <a:spLocks/>
            </p:cNvSpPr>
            <p:nvPr/>
          </p:nvSpPr>
          <p:spPr bwMode="auto">
            <a:xfrm>
              <a:off x="2376" y="1925"/>
              <a:ext cx="521" cy="606"/>
            </a:xfrm>
            <a:custGeom>
              <a:avLst/>
              <a:gdLst>
                <a:gd name="T0" fmla="*/ 806 w 1044"/>
                <a:gd name="T1" fmla="*/ 1106 h 1213"/>
                <a:gd name="T2" fmla="*/ 845 w 1044"/>
                <a:gd name="T3" fmla="*/ 1089 h 1213"/>
                <a:gd name="T4" fmla="*/ 935 w 1044"/>
                <a:gd name="T5" fmla="*/ 1075 h 1213"/>
                <a:gd name="T6" fmla="*/ 988 w 1044"/>
                <a:gd name="T7" fmla="*/ 1016 h 1213"/>
                <a:gd name="T8" fmla="*/ 979 w 1044"/>
                <a:gd name="T9" fmla="*/ 892 h 1213"/>
                <a:gd name="T10" fmla="*/ 856 w 1044"/>
                <a:gd name="T11" fmla="*/ 783 h 1213"/>
                <a:gd name="T12" fmla="*/ 790 w 1044"/>
                <a:gd name="T13" fmla="*/ 712 h 1213"/>
                <a:gd name="T14" fmla="*/ 871 w 1044"/>
                <a:gd name="T15" fmla="*/ 617 h 1213"/>
                <a:gd name="T16" fmla="*/ 837 w 1044"/>
                <a:gd name="T17" fmla="*/ 492 h 1213"/>
                <a:gd name="T18" fmla="*/ 739 w 1044"/>
                <a:gd name="T19" fmla="*/ 455 h 1213"/>
                <a:gd name="T20" fmla="*/ 668 w 1044"/>
                <a:gd name="T21" fmla="*/ 463 h 1213"/>
                <a:gd name="T22" fmla="*/ 601 w 1044"/>
                <a:gd name="T23" fmla="*/ 488 h 1213"/>
                <a:gd name="T24" fmla="*/ 577 w 1044"/>
                <a:gd name="T25" fmla="*/ 251 h 1213"/>
                <a:gd name="T26" fmla="*/ 424 w 1044"/>
                <a:gd name="T27" fmla="*/ 187 h 1213"/>
                <a:gd name="T28" fmla="*/ 381 w 1044"/>
                <a:gd name="T29" fmla="*/ 270 h 1213"/>
                <a:gd name="T30" fmla="*/ 426 w 1044"/>
                <a:gd name="T31" fmla="*/ 356 h 1213"/>
                <a:gd name="T32" fmla="*/ 471 w 1044"/>
                <a:gd name="T33" fmla="*/ 468 h 1213"/>
                <a:gd name="T34" fmla="*/ 530 w 1044"/>
                <a:gd name="T35" fmla="*/ 562 h 1213"/>
                <a:gd name="T36" fmla="*/ 617 w 1044"/>
                <a:gd name="T37" fmla="*/ 607 h 1213"/>
                <a:gd name="T38" fmla="*/ 701 w 1044"/>
                <a:gd name="T39" fmla="*/ 601 h 1213"/>
                <a:gd name="T40" fmla="*/ 647 w 1044"/>
                <a:gd name="T41" fmla="*/ 627 h 1213"/>
                <a:gd name="T42" fmla="*/ 567 w 1044"/>
                <a:gd name="T43" fmla="*/ 697 h 1213"/>
                <a:gd name="T44" fmla="*/ 814 w 1044"/>
                <a:gd name="T45" fmla="*/ 984 h 1213"/>
                <a:gd name="T46" fmla="*/ 682 w 1044"/>
                <a:gd name="T47" fmla="*/ 913 h 1213"/>
                <a:gd name="T48" fmla="*/ 672 w 1044"/>
                <a:gd name="T49" fmla="*/ 1078 h 1213"/>
                <a:gd name="T50" fmla="*/ 659 w 1044"/>
                <a:gd name="T51" fmla="*/ 1087 h 1213"/>
                <a:gd name="T52" fmla="*/ 606 w 1044"/>
                <a:gd name="T53" fmla="*/ 869 h 1213"/>
                <a:gd name="T54" fmla="*/ 562 w 1044"/>
                <a:gd name="T55" fmla="*/ 776 h 1213"/>
                <a:gd name="T56" fmla="*/ 509 w 1044"/>
                <a:gd name="T57" fmla="*/ 863 h 1213"/>
                <a:gd name="T58" fmla="*/ 414 w 1044"/>
                <a:gd name="T59" fmla="*/ 972 h 1213"/>
                <a:gd name="T60" fmla="*/ 464 w 1044"/>
                <a:gd name="T61" fmla="*/ 902 h 1213"/>
                <a:gd name="T62" fmla="*/ 531 w 1044"/>
                <a:gd name="T63" fmla="*/ 746 h 1213"/>
                <a:gd name="T64" fmla="*/ 473 w 1044"/>
                <a:gd name="T65" fmla="*/ 561 h 1213"/>
                <a:gd name="T66" fmla="*/ 396 w 1044"/>
                <a:gd name="T67" fmla="*/ 370 h 1213"/>
                <a:gd name="T68" fmla="*/ 337 w 1044"/>
                <a:gd name="T69" fmla="*/ 266 h 1213"/>
                <a:gd name="T70" fmla="*/ 245 w 1044"/>
                <a:gd name="T71" fmla="*/ 177 h 1213"/>
                <a:gd name="T72" fmla="*/ 104 w 1044"/>
                <a:gd name="T73" fmla="*/ 88 h 1213"/>
                <a:gd name="T74" fmla="*/ 14 w 1044"/>
                <a:gd name="T75" fmla="*/ 0 h 1213"/>
                <a:gd name="T76" fmla="*/ 85 w 1044"/>
                <a:gd name="T77" fmla="*/ 9 h 1213"/>
                <a:gd name="T78" fmla="*/ 164 w 1044"/>
                <a:gd name="T79" fmla="*/ 43 h 1213"/>
                <a:gd name="T80" fmla="*/ 235 w 1044"/>
                <a:gd name="T81" fmla="*/ 91 h 1213"/>
                <a:gd name="T82" fmla="*/ 297 w 1044"/>
                <a:gd name="T83" fmla="*/ 149 h 1213"/>
                <a:gd name="T84" fmla="*/ 348 w 1044"/>
                <a:gd name="T85" fmla="*/ 199 h 1213"/>
                <a:gd name="T86" fmla="*/ 385 w 1044"/>
                <a:gd name="T87" fmla="*/ 157 h 1213"/>
                <a:gd name="T88" fmla="*/ 463 w 1044"/>
                <a:gd name="T89" fmla="*/ 101 h 1213"/>
                <a:gd name="T90" fmla="*/ 592 w 1044"/>
                <a:gd name="T91" fmla="*/ 168 h 1213"/>
                <a:gd name="T92" fmla="*/ 612 w 1044"/>
                <a:gd name="T93" fmla="*/ 401 h 1213"/>
                <a:gd name="T94" fmla="*/ 684 w 1044"/>
                <a:gd name="T95" fmla="*/ 410 h 1213"/>
                <a:gd name="T96" fmla="*/ 771 w 1044"/>
                <a:gd name="T97" fmla="*/ 400 h 1213"/>
                <a:gd name="T98" fmla="*/ 858 w 1044"/>
                <a:gd name="T99" fmla="*/ 433 h 1213"/>
                <a:gd name="T100" fmla="*/ 923 w 1044"/>
                <a:gd name="T101" fmla="*/ 518 h 1213"/>
                <a:gd name="T102" fmla="*/ 872 w 1044"/>
                <a:gd name="T103" fmla="*/ 662 h 1213"/>
                <a:gd name="T104" fmla="*/ 870 w 1044"/>
                <a:gd name="T105" fmla="*/ 743 h 1213"/>
                <a:gd name="T106" fmla="*/ 986 w 1044"/>
                <a:gd name="T107" fmla="*/ 811 h 1213"/>
                <a:gd name="T108" fmla="*/ 1040 w 1044"/>
                <a:gd name="T109" fmla="*/ 964 h 1213"/>
                <a:gd name="T110" fmla="*/ 985 w 1044"/>
                <a:gd name="T111" fmla="*/ 1078 h 1213"/>
                <a:gd name="T112" fmla="*/ 896 w 1044"/>
                <a:gd name="T113" fmla="*/ 1112 h 1213"/>
                <a:gd name="T114" fmla="*/ 843 w 1044"/>
                <a:gd name="T115" fmla="*/ 1125 h 1213"/>
                <a:gd name="T116" fmla="*/ 870 w 1044"/>
                <a:gd name="T117" fmla="*/ 1197 h 12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044" h="1213">
                  <a:moveTo>
                    <a:pt x="840" y="1213"/>
                  </a:moveTo>
                  <a:lnTo>
                    <a:pt x="833" y="1189"/>
                  </a:lnTo>
                  <a:lnTo>
                    <a:pt x="826" y="1165"/>
                  </a:lnTo>
                  <a:lnTo>
                    <a:pt x="819" y="1143"/>
                  </a:lnTo>
                  <a:lnTo>
                    <a:pt x="812" y="1123"/>
                  </a:lnTo>
                  <a:lnTo>
                    <a:pt x="806" y="1106"/>
                  </a:lnTo>
                  <a:lnTo>
                    <a:pt x="802" y="1093"/>
                  </a:lnTo>
                  <a:lnTo>
                    <a:pt x="798" y="1085"/>
                  </a:lnTo>
                  <a:lnTo>
                    <a:pt x="797" y="1082"/>
                  </a:lnTo>
                  <a:lnTo>
                    <a:pt x="813" y="1085"/>
                  </a:lnTo>
                  <a:lnTo>
                    <a:pt x="829" y="1087"/>
                  </a:lnTo>
                  <a:lnTo>
                    <a:pt x="845" y="1089"/>
                  </a:lnTo>
                  <a:lnTo>
                    <a:pt x="862" y="1090"/>
                  </a:lnTo>
                  <a:lnTo>
                    <a:pt x="878" y="1089"/>
                  </a:lnTo>
                  <a:lnTo>
                    <a:pt x="893" y="1087"/>
                  </a:lnTo>
                  <a:lnTo>
                    <a:pt x="908" y="1084"/>
                  </a:lnTo>
                  <a:lnTo>
                    <a:pt x="921" y="1080"/>
                  </a:lnTo>
                  <a:lnTo>
                    <a:pt x="935" y="1075"/>
                  </a:lnTo>
                  <a:lnTo>
                    <a:pt x="948" y="1069"/>
                  </a:lnTo>
                  <a:lnTo>
                    <a:pt x="958" y="1061"/>
                  </a:lnTo>
                  <a:lnTo>
                    <a:pt x="969" y="1052"/>
                  </a:lnTo>
                  <a:lnTo>
                    <a:pt x="977" y="1041"/>
                  </a:lnTo>
                  <a:lnTo>
                    <a:pt x="983" y="1029"/>
                  </a:lnTo>
                  <a:lnTo>
                    <a:pt x="988" y="1016"/>
                  </a:lnTo>
                  <a:lnTo>
                    <a:pt x="991" y="1001"/>
                  </a:lnTo>
                  <a:lnTo>
                    <a:pt x="995" y="976"/>
                  </a:lnTo>
                  <a:lnTo>
                    <a:pt x="996" y="953"/>
                  </a:lnTo>
                  <a:lnTo>
                    <a:pt x="994" y="932"/>
                  </a:lnTo>
                  <a:lnTo>
                    <a:pt x="988" y="911"/>
                  </a:lnTo>
                  <a:lnTo>
                    <a:pt x="979" y="892"/>
                  </a:lnTo>
                  <a:lnTo>
                    <a:pt x="965" y="872"/>
                  </a:lnTo>
                  <a:lnTo>
                    <a:pt x="947" y="854"/>
                  </a:lnTo>
                  <a:lnTo>
                    <a:pt x="923" y="833"/>
                  </a:lnTo>
                  <a:lnTo>
                    <a:pt x="903" y="818"/>
                  </a:lnTo>
                  <a:lnTo>
                    <a:pt x="880" y="801"/>
                  </a:lnTo>
                  <a:lnTo>
                    <a:pt x="856" y="783"/>
                  </a:lnTo>
                  <a:lnTo>
                    <a:pt x="830" y="765"/>
                  </a:lnTo>
                  <a:lnTo>
                    <a:pt x="809" y="749"/>
                  </a:lnTo>
                  <a:lnTo>
                    <a:pt x="790" y="735"/>
                  </a:lnTo>
                  <a:lnTo>
                    <a:pt x="779" y="726"/>
                  </a:lnTo>
                  <a:lnTo>
                    <a:pt x="775" y="722"/>
                  </a:lnTo>
                  <a:lnTo>
                    <a:pt x="790" y="712"/>
                  </a:lnTo>
                  <a:lnTo>
                    <a:pt x="806" y="700"/>
                  </a:lnTo>
                  <a:lnTo>
                    <a:pt x="821" y="688"/>
                  </a:lnTo>
                  <a:lnTo>
                    <a:pt x="836" y="674"/>
                  </a:lnTo>
                  <a:lnTo>
                    <a:pt x="850" y="657"/>
                  </a:lnTo>
                  <a:lnTo>
                    <a:pt x="862" y="638"/>
                  </a:lnTo>
                  <a:lnTo>
                    <a:pt x="871" y="617"/>
                  </a:lnTo>
                  <a:lnTo>
                    <a:pt x="878" y="594"/>
                  </a:lnTo>
                  <a:lnTo>
                    <a:pt x="879" y="569"/>
                  </a:lnTo>
                  <a:lnTo>
                    <a:pt x="874" y="547"/>
                  </a:lnTo>
                  <a:lnTo>
                    <a:pt x="866" y="526"/>
                  </a:lnTo>
                  <a:lnTo>
                    <a:pt x="854" y="508"/>
                  </a:lnTo>
                  <a:lnTo>
                    <a:pt x="837" y="492"/>
                  </a:lnTo>
                  <a:lnTo>
                    <a:pt x="819" y="479"/>
                  </a:lnTo>
                  <a:lnTo>
                    <a:pt x="798" y="469"/>
                  </a:lnTo>
                  <a:lnTo>
                    <a:pt x="776" y="461"/>
                  </a:lnTo>
                  <a:lnTo>
                    <a:pt x="764" y="458"/>
                  </a:lnTo>
                  <a:lnTo>
                    <a:pt x="752" y="456"/>
                  </a:lnTo>
                  <a:lnTo>
                    <a:pt x="739" y="455"/>
                  </a:lnTo>
                  <a:lnTo>
                    <a:pt x="728" y="455"/>
                  </a:lnTo>
                  <a:lnTo>
                    <a:pt x="715" y="455"/>
                  </a:lnTo>
                  <a:lnTo>
                    <a:pt x="704" y="456"/>
                  </a:lnTo>
                  <a:lnTo>
                    <a:pt x="692" y="457"/>
                  </a:lnTo>
                  <a:lnTo>
                    <a:pt x="681" y="460"/>
                  </a:lnTo>
                  <a:lnTo>
                    <a:pt x="668" y="463"/>
                  </a:lnTo>
                  <a:lnTo>
                    <a:pt x="657" y="467"/>
                  </a:lnTo>
                  <a:lnTo>
                    <a:pt x="646" y="470"/>
                  </a:lnTo>
                  <a:lnTo>
                    <a:pt x="635" y="475"/>
                  </a:lnTo>
                  <a:lnTo>
                    <a:pt x="623" y="479"/>
                  </a:lnTo>
                  <a:lnTo>
                    <a:pt x="613" y="484"/>
                  </a:lnTo>
                  <a:lnTo>
                    <a:pt x="601" y="488"/>
                  </a:lnTo>
                  <a:lnTo>
                    <a:pt x="591" y="494"/>
                  </a:lnTo>
                  <a:lnTo>
                    <a:pt x="585" y="452"/>
                  </a:lnTo>
                  <a:lnTo>
                    <a:pt x="584" y="402"/>
                  </a:lnTo>
                  <a:lnTo>
                    <a:pt x="584" y="349"/>
                  </a:lnTo>
                  <a:lnTo>
                    <a:pt x="583" y="298"/>
                  </a:lnTo>
                  <a:lnTo>
                    <a:pt x="577" y="251"/>
                  </a:lnTo>
                  <a:lnTo>
                    <a:pt x="563" y="212"/>
                  </a:lnTo>
                  <a:lnTo>
                    <a:pt x="540" y="184"/>
                  </a:lnTo>
                  <a:lnTo>
                    <a:pt x="503" y="173"/>
                  </a:lnTo>
                  <a:lnTo>
                    <a:pt x="471" y="173"/>
                  </a:lnTo>
                  <a:lnTo>
                    <a:pt x="445" y="177"/>
                  </a:lnTo>
                  <a:lnTo>
                    <a:pt x="424" y="187"/>
                  </a:lnTo>
                  <a:lnTo>
                    <a:pt x="408" y="198"/>
                  </a:lnTo>
                  <a:lnTo>
                    <a:pt x="396" y="211"/>
                  </a:lnTo>
                  <a:lnTo>
                    <a:pt x="387" y="226"/>
                  </a:lnTo>
                  <a:lnTo>
                    <a:pt x="379" y="241"/>
                  </a:lnTo>
                  <a:lnTo>
                    <a:pt x="373" y="256"/>
                  </a:lnTo>
                  <a:lnTo>
                    <a:pt x="381" y="270"/>
                  </a:lnTo>
                  <a:lnTo>
                    <a:pt x="389" y="283"/>
                  </a:lnTo>
                  <a:lnTo>
                    <a:pt x="397" y="297"/>
                  </a:lnTo>
                  <a:lnTo>
                    <a:pt x="405" y="311"/>
                  </a:lnTo>
                  <a:lnTo>
                    <a:pt x="412" y="326"/>
                  </a:lnTo>
                  <a:lnTo>
                    <a:pt x="419" y="341"/>
                  </a:lnTo>
                  <a:lnTo>
                    <a:pt x="426" y="356"/>
                  </a:lnTo>
                  <a:lnTo>
                    <a:pt x="432" y="371"/>
                  </a:lnTo>
                  <a:lnTo>
                    <a:pt x="440" y="391"/>
                  </a:lnTo>
                  <a:lnTo>
                    <a:pt x="448" y="410"/>
                  </a:lnTo>
                  <a:lnTo>
                    <a:pt x="455" y="430"/>
                  </a:lnTo>
                  <a:lnTo>
                    <a:pt x="463" y="448"/>
                  </a:lnTo>
                  <a:lnTo>
                    <a:pt x="471" y="468"/>
                  </a:lnTo>
                  <a:lnTo>
                    <a:pt x="479" y="487"/>
                  </a:lnTo>
                  <a:lnTo>
                    <a:pt x="487" y="506"/>
                  </a:lnTo>
                  <a:lnTo>
                    <a:pt x="495" y="525"/>
                  </a:lnTo>
                  <a:lnTo>
                    <a:pt x="507" y="538"/>
                  </a:lnTo>
                  <a:lnTo>
                    <a:pt x="517" y="551"/>
                  </a:lnTo>
                  <a:lnTo>
                    <a:pt x="530" y="562"/>
                  </a:lnTo>
                  <a:lnTo>
                    <a:pt x="543" y="574"/>
                  </a:lnTo>
                  <a:lnTo>
                    <a:pt x="556" y="584"/>
                  </a:lnTo>
                  <a:lnTo>
                    <a:pt x="570" y="593"/>
                  </a:lnTo>
                  <a:lnTo>
                    <a:pt x="586" y="600"/>
                  </a:lnTo>
                  <a:lnTo>
                    <a:pt x="602" y="605"/>
                  </a:lnTo>
                  <a:lnTo>
                    <a:pt x="617" y="607"/>
                  </a:lnTo>
                  <a:lnTo>
                    <a:pt x="632" y="607"/>
                  </a:lnTo>
                  <a:lnTo>
                    <a:pt x="646" y="607"/>
                  </a:lnTo>
                  <a:lnTo>
                    <a:pt x="660" y="607"/>
                  </a:lnTo>
                  <a:lnTo>
                    <a:pt x="674" y="605"/>
                  </a:lnTo>
                  <a:lnTo>
                    <a:pt x="688" y="604"/>
                  </a:lnTo>
                  <a:lnTo>
                    <a:pt x="701" y="601"/>
                  </a:lnTo>
                  <a:lnTo>
                    <a:pt x="715" y="599"/>
                  </a:lnTo>
                  <a:lnTo>
                    <a:pt x="713" y="601"/>
                  </a:lnTo>
                  <a:lnTo>
                    <a:pt x="705" y="607"/>
                  </a:lnTo>
                  <a:lnTo>
                    <a:pt x="692" y="614"/>
                  </a:lnTo>
                  <a:lnTo>
                    <a:pt x="673" y="621"/>
                  </a:lnTo>
                  <a:lnTo>
                    <a:pt x="647" y="627"/>
                  </a:lnTo>
                  <a:lnTo>
                    <a:pt x="616" y="629"/>
                  </a:lnTo>
                  <a:lnTo>
                    <a:pt x="578" y="625"/>
                  </a:lnTo>
                  <a:lnTo>
                    <a:pt x="532" y="616"/>
                  </a:lnTo>
                  <a:lnTo>
                    <a:pt x="544" y="643"/>
                  </a:lnTo>
                  <a:lnTo>
                    <a:pt x="555" y="670"/>
                  </a:lnTo>
                  <a:lnTo>
                    <a:pt x="567" y="697"/>
                  </a:lnTo>
                  <a:lnTo>
                    <a:pt x="578" y="723"/>
                  </a:lnTo>
                  <a:lnTo>
                    <a:pt x="590" y="750"/>
                  </a:lnTo>
                  <a:lnTo>
                    <a:pt x="601" y="778"/>
                  </a:lnTo>
                  <a:lnTo>
                    <a:pt x="613" y="804"/>
                  </a:lnTo>
                  <a:lnTo>
                    <a:pt x="624" y="832"/>
                  </a:lnTo>
                  <a:lnTo>
                    <a:pt x="814" y="984"/>
                  </a:lnTo>
                  <a:lnTo>
                    <a:pt x="789" y="979"/>
                  </a:lnTo>
                  <a:lnTo>
                    <a:pt x="766" y="971"/>
                  </a:lnTo>
                  <a:lnTo>
                    <a:pt x="743" y="960"/>
                  </a:lnTo>
                  <a:lnTo>
                    <a:pt x="722" y="946"/>
                  </a:lnTo>
                  <a:lnTo>
                    <a:pt x="701" y="931"/>
                  </a:lnTo>
                  <a:lnTo>
                    <a:pt x="682" y="913"/>
                  </a:lnTo>
                  <a:lnTo>
                    <a:pt x="662" y="897"/>
                  </a:lnTo>
                  <a:lnTo>
                    <a:pt x="643" y="880"/>
                  </a:lnTo>
                  <a:lnTo>
                    <a:pt x="659" y="935"/>
                  </a:lnTo>
                  <a:lnTo>
                    <a:pt x="668" y="988"/>
                  </a:lnTo>
                  <a:lnTo>
                    <a:pt x="672" y="1036"/>
                  </a:lnTo>
                  <a:lnTo>
                    <a:pt x="672" y="1078"/>
                  </a:lnTo>
                  <a:lnTo>
                    <a:pt x="669" y="1114"/>
                  </a:lnTo>
                  <a:lnTo>
                    <a:pt x="665" y="1140"/>
                  </a:lnTo>
                  <a:lnTo>
                    <a:pt x="661" y="1158"/>
                  </a:lnTo>
                  <a:lnTo>
                    <a:pt x="660" y="1163"/>
                  </a:lnTo>
                  <a:lnTo>
                    <a:pt x="660" y="1125"/>
                  </a:lnTo>
                  <a:lnTo>
                    <a:pt x="659" y="1087"/>
                  </a:lnTo>
                  <a:lnTo>
                    <a:pt x="657" y="1049"/>
                  </a:lnTo>
                  <a:lnTo>
                    <a:pt x="651" y="1012"/>
                  </a:lnTo>
                  <a:lnTo>
                    <a:pt x="644" y="976"/>
                  </a:lnTo>
                  <a:lnTo>
                    <a:pt x="635" y="939"/>
                  </a:lnTo>
                  <a:lnTo>
                    <a:pt x="622" y="903"/>
                  </a:lnTo>
                  <a:lnTo>
                    <a:pt x="606" y="869"/>
                  </a:lnTo>
                  <a:lnTo>
                    <a:pt x="598" y="854"/>
                  </a:lnTo>
                  <a:lnTo>
                    <a:pt x="591" y="839"/>
                  </a:lnTo>
                  <a:lnTo>
                    <a:pt x="583" y="822"/>
                  </a:lnTo>
                  <a:lnTo>
                    <a:pt x="576" y="807"/>
                  </a:lnTo>
                  <a:lnTo>
                    <a:pt x="569" y="791"/>
                  </a:lnTo>
                  <a:lnTo>
                    <a:pt x="562" y="776"/>
                  </a:lnTo>
                  <a:lnTo>
                    <a:pt x="555" y="760"/>
                  </a:lnTo>
                  <a:lnTo>
                    <a:pt x="548" y="745"/>
                  </a:lnTo>
                  <a:lnTo>
                    <a:pt x="545" y="767"/>
                  </a:lnTo>
                  <a:lnTo>
                    <a:pt x="538" y="795"/>
                  </a:lnTo>
                  <a:lnTo>
                    <a:pt x="525" y="828"/>
                  </a:lnTo>
                  <a:lnTo>
                    <a:pt x="509" y="863"/>
                  </a:lnTo>
                  <a:lnTo>
                    <a:pt x="490" y="897"/>
                  </a:lnTo>
                  <a:lnTo>
                    <a:pt x="465" y="930"/>
                  </a:lnTo>
                  <a:lnTo>
                    <a:pt x="438" y="957"/>
                  </a:lnTo>
                  <a:lnTo>
                    <a:pt x="408" y="978"/>
                  </a:lnTo>
                  <a:lnTo>
                    <a:pt x="409" y="977"/>
                  </a:lnTo>
                  <a:lnTo>
                    <a:pt x="414" y="972"/>
                  </a:lnTo>
                  <a:lnTo>
                    <a:pt x="419" y="965"/>
                  </a:lnTo>
                  <a:lnTo>
                    <a:pt x="426" y="955"/>
                  </a:lnTo>
                  <a:lnTo>
                    <a:pt x="435" y="945"/>
                  </a:lnTo>
                  <a:lnTo>
                    <a:pt x="445" y="931"/>
                  </a:lnTo>
                  <a:lnTo>
                    <a:pt x="455" y="917"/>
                  </a:lnTo>
                  <a:lnTo>
                    <a:pt x="464" y="902"/>
                  </a:lnTo>
                  <a:lnTo>
                    <a:pt x="475" y="882"/>
                  </a:lnTo>
                  <a:lnTo>
                    <a:pt x="486" y="857"/>
                  </a:lnTo>
                  <a:lnTo>
                    <a:pt x="499" y="827"/>
                  </a:lnTo>
                  <a:lnTo>
                    <a:pt x="510" y="797"/>
                  </a:lnTo>
                  <a:lnTo>
                    <a:pt x="522" y="769"/>
                  </a:lnTo>
                  <a:lnTo>
                    <a:pt x="531" y="746"/>
                  </a:lnTo>
                  <a:lnTo>
                    <a:pt x="537" y="730"/>
                  </a:lnTo>
                  <a:lnTo>
                    <a:pt x="539" y="725"/>
                  </a:lnTo>
                  <a:lnTo>
                    <a:pt x="528" y="697"/>
                  </a:lnTo>
                  <a:lnTo>
                    <a:pt x="511" y="658"/>
                  </a:lnTo>
                  <a:lnTo>
                    <a:pt x="493" y="612"/>
                  </a:lnTo>
                  <a:lnTo>
                    <a:pt x="473" y="561"/>
                  </a:lnTo>
                  <a:lnTo>
                    <a:pt x="454" y="511"/>
                  </a:lnTo>
                  <a:lnTo>
                    <a:pt x="437" y="467"/>
                  </a:lnTo>
                  <a:lnTo>
                    <a:pt x="422" y="431"/>
                  </a:lnTo>
                  <a:lnTo>
                    <a:pt x="412" y="407"/>
                  </a:lnTo>
                  <a:lnTo>
                    <a:pt x="404" y="388"/>
                  </a:lnTo>
                  <a:lnTo>
                    <a:pt x="396" y="370"/>
                  </a:lnTo>
                  <a:lnTo>
                    <a:pt x="388" y="353"/>
                  </a:lnTo>
                  <a:lnTo>
                    <a:pt x="379" y="334"/>
                  </a:lnTo>
                  <a:lnTo>
                    <a:pt x="370" y="317"/>
                  </a:lnTo>
                  <a:lnTo>
                    <a:pt x="359" y="300"/>
                  </a:lnTo>
                  <a:lnTo>
                    <a:pt x="349" y="282"/>
                  </a:lnTo>
                  <a:lnTo>
                    <a:pt x="337" y="266"/>
                  </a:lnTo>
                  <a:lnTo>
                    <a:pt x="327" y="253"/>
                  </a:lnTo>
                  <a:lnTo>
                    <a:pt x="314" y="240"/>
                  </a:lnTo>
                  <a:lnTo>
                    <a:pt x="299" y="225"/>
                  </a:lnTo>
                  <a:lnTo>
                    <a:pt x="283" y="210"/>
                  </a:lnTo>
                  <a:lnTo>
                    <a:pt x="265" y="194"/>
                  </a:lnTo>
                  <a:lnTo>
                    <a:pt x="245" y="177"/>
                  </a:lnTo>
                  <a:lnTo>
                    <a:pt x="223" y="161"/>
                  </a:lnTo>
                  <a:lnTo>
                    <a:pt x="202" y="145"/>
                  </a:lnTo>
                  <a:lnTo>
                    <a:pt x="179" y="129"/>
                  </a:lnTo>
                  <a:lnTo>
                    <a:pt x="154" y="114"/>
                  </a:lnTo>
                  <a:lnTo>
                    <a:pt x="129" y="100"/>
                  </a:lnTo>
                  <a:lnTo>
                    <a:pt x="104" y="88"/>
                  </a:lnTo>
                  <a:lnTo>
                    <a:pt x="78" y="77"/>
                  </a:lnTo>
                  <a:lnTo>
                    <a:pt x="52" y="68"/>
                  </a:lnTo>
                  <a:lnTo>
                    <a:pt x="26" y="60"/>
                  </a:lnTo>
                  <a:lnTo>
                    <a:pt x="0" y="55"/>
                  </a:lnTo>
                  <a:lnTo>
                    <a:pt x="10" y="0"/>
                  </a:lnTo>
                  <a:lnTo>
                    <a:pt x="14" y="0"/>
                  </a:lnTo>
                  <a:lnTo>
                    <a:pt x="21" y="0"/>
                  </a:lnTo>
                  <a:lnTo>
                    <a:pt x="30" y="1"/>
                  </a:lnTo>
                  <a:lnTo>
                    <a:pt x="43" y="2"/>
                  </a:lnTo>
                  <a:lnTo>
                    <a:pt x="56" y="4"/>
                  </a:lnTo>
                  <a:lnTo>
                    <a:pt x="70" y="6"/>
                  </a:lnTo>
                  <a:lnTo>
                    <a:pt x="85" y="9"/>
                  </a:lnTo>
                  <a:lnTo>
                    <a:pt x="99" y="13"/>
                  </a:lnTo>
                  <a:lnTo>
                    <a:pt x="113" y="17"/>
                  </a:lnTo>
                  <a:lnTo>
                    <a:pt x="126" y="23"/>
                  </a:lnTo>
                  <a:lnTo>
                    <a:pt x="138" y="29"/>
                  </a:lnTo>
                  <a:lnTo>
                    <a:pt x="151" y="36"/>
                  </a:lnTo>
                  <a:lnTo>
                    <a:pt x="164" y="43"/>
                  </a:lnTo>
                  <a:lnTo>
                    <a:pt x="176" y="50"/>
                  </a:lnTo>
                  <a:lnTo>
                    <a:pt x="189" y="57"/>
                  </a:lnTo>
                  <a:lnTo>
                    <a:pt x="200" y="65"/>
                  </a:lnTo>
                  <a:lnTo>
                    <a:pt x="212" y="74"/>
                  </a:lnTo>
                  <a:lnTo>
                    <a:pt x="223" y="82"/>
                  </a:lnTo>
                  <a:lnTo>
                    <a:pt x="235" y="91"/>
                  </a:lnTo>
                  <a:lnTo>
                    <a:pt x="246" y="100"/>
                  </a:lnTo>
                  <a:lnTo>
                    <a:pt x="258" y="109"/>
                  </a:lnTo>
                  <a:lnTo>
                    <a:pt x="268" y="120"/>
                  </a:lnTo>
                  <a:lnTo>
                    <a:pt x="279" y="130"/>
                  </a:lnTo>
                  <a:lnTo>
                    <a:pt x="289" y="141"/>
                  </a:lnTo>
                  <a:lnTo>
                    <a:pt x="297" y="149"/>
                  </a:lnTo>
                  <a:lnTo>
                    <a:pt x="305" y="158"/>
                  </a:lnTo>
                  <a:lnTo>
                    <a:pt x="313" y="166"/>
                  </a:lnTo>
                  <a:lnTo>
                    <a:pt x="323" y="174"/>
                  </a:lnTo>
                  <a:lnTo>
                    <a:pt x="331" y="183"/>
                  </a:lnTo>
                  <a:lnTo>
                    <a:pt x="339" y="191"/>
                  </a:lnTo>
                  <a:lnTo>
                    <a:pt x="348" y="199"/>
                  </a:lnTo>
                  <a:lnTo>
                    <a:pt x="356" y="207"/>
                  </a:lnTo>
                  <a:lnTo>
                    <a:pt x="362" y="199"/>
                  </a:lnTo>
                  <a:lnTo>
                    <a:pt x="367" y="190"/>
                  </a:lnTo>
                  <a:lnTo>
                    <a:pt x="373" y="180"/>
                  </a:lnTo>
                  <a:lnTo>
                    <a:pt x="379" y="168"/>
                  </a:lnTo>
                  <a:lnTo>
                    <a:pt x="385" y="157"/>
                  </a:lnTo>
                  <a:lnTo>
                    <a:pt x="390" y="145"/>
                  </a:lnTo>
                  <a:lnTo>
                    <a:pt x="397" y="135"/>
                  </a:lnTo>
                  <a:lnTo>
                    <a:pt x="404" y="126"/>
                  </a:lnTo>
                  <a:lnTo>
                    <a:pt x="420" y="113"/>
                  </a:lnTo>
                  <a:lnTo>
                    <a:pt x="440" y="105"/>
                  </a:lnTo>
                  <a:lnTo>
                    <a:pt x="463" y="101"/>
                  </a:lnTo>
                  <a:lnTo>
                    <a:pt x="488" y="101"/>
                  </a:lnTo>
                  <a:lnTo>
                    <a:pt x="513" y="105"/>
                  </a:lnTo>
                  <a:lnTo>
                    <a:pt x="534" y="112"/>
                  </a:lnTo>
                  <a:lnTo>
                    <a:pt x="554" y="121"/>
                  </a:lnTo>
                  <a:lnTo>
                    <a:pt x="569" y="134"/>
                  </a:lnTo>
                  <a:lnTo>
                    <a:pt x="592" y="168"/>
                  </a:lnTo>
                  <a:lnTo>
                    <a:pt x="605" y="204"/>
                  </a:lnTo>
                  <a:lnTo>
                    <a:pt x="610" y="242"/>
                  </a:lnTo>
                  <a:lnTo>
                    <a:pt x="613" y="281"/>
                  </a:lnTo>
                  <a:lnTo>
                    <a:pt x="612" y="320"/>
                  </a:lnTo>
                  <a:lnTo>
                    <a:pt x="610" y="361"/>
                  </a:lnTo>
                  <a:lnTo>
                    <a:pt x="612" y="401"/>
                  </a:lnTo>
                  <a:lnTo>
                    <a:pt x="617" y="440"/>
                  </a:lnTo>
                  <a:lnTo>
                    <a:pt x="630" y="433"/>
                  </a:lnTo>
                  <a:lnTo>
                    <a:pt x="644" y="426"/>
                  </a:lnTo>
                  <a:lnTo>
                    <a:pt x="657" y="420"/>
                  </a:lnTo>
                  <a:lnTo>
                    <a:pt x="670" y="415"/>
                  </a:lnTo>
                  <a:lnTo>
                    <a:pt x="684" y="410"/>
                  </a:lnTo>
                  <a:lnTo>
                    <a:pt x="699" y="407"/>
                  </a:lnTo>
                  <a:lnTo>
                    <a:pt x="713" y="403"/>
                  </a:lnTo>
                  <a:lnTo>
                    <a:pt x="728" y="401"/>
                  </a:lnTo>
                  <a:lnTo>
                    <a:pt x="742" y="400"/>
                  </a:lnTo>
                  <a:lnTo>
                    <a:pt x="757" y="399"/>
                  </a:lnTo>
                  <a:lnTo>
                    <a:pt x="771" y="400"/>
                  </a:lnTo>
                  <a:lnTo>
                    <a:pt x="786" y="402"/>
                  </a:lnTo>
                  <a:lnTo>
                    <a:pt x="799" y="404"/>
                  </a:lnTo>
                  <a:lnTo>
                    <a:pt x="814" y="409"/>
                  </a:lnTo>
                  <a:lnTo>
                    <a:pt x="828" y="416"/>
                  </a:lnTo>
                  <a:lnTo>
                    <a:pt x="842" y="423"/>
                  </a:lnTo>
                  <a:lnTo>
                    <a:pt x="858" y="433"/>
                  </a:lnTo>
                  <a:lnTo>
                    <a:pt x="874" y="444"/>
                  </a:lnTo>
                  <a:lnTo>
                    <a:pt x="889" y="456"/>
                  </a:lnTo>
                  <a:lnTo>
                    <a:pt x="902" y="470"/>
                  </a:lnTo>
                  <a:lnTo>
                    <a:pt x="912" y="485"/>
                  </a:lnTo>
                  <a:lnTo>
                    <a:pt x="919" y="501"/>
                  </a:lnTo>
                  <a:lnTo>
                    <a:pt x="923" y="518"/>
                  </a:lnTo>
                  <a:lnTo>
                    <a:pt x="921" y="537"/>
                  </a:lnTo>
                  <a:lnTo>
                    <a:pt x="917" y="563"/>
                  </a:lnTo>
                  <a:lnTo>
                    <a:pt x="909" y="590"/>
                  </a:lnTo>
                  <a:lnTo>
                    <a:pt x="898" y="615"/>
                  </a:lnTo>
                  <a:lnTo>
                    <a:pt x="887" y="639"/>
                  </a:lnTo>
                  <a:lnTo>
                    <a:pt x="872" y="662"/>
                  </a:lnTo>
                  <a:lnTo>
                    <a:pt x="856" y="683"/>
                  </a:lnTo>
                  <a:lnTo>
                    <a:pt x="839" y="704"/>
                  </a:lnTo>
                  <a:lnTo>
                    <a:pt x="819" y="722"/>
                  </a:lnTo>
                  <a:lnTo>
                    <a:pt x="835" y="729"/>
                  </a:lnTo>
                  <a:lnTo>
                    <a:pt x="852" y="736"/>
                  </a:lnTo>
                  <a:lnTo>
                    <a:pt x="870" y="743"/>
                  </a:lnTo>
                  <a:lnTo>
                    <a:pt x="887" y="751"/>
                  </a:lnTo>
                  <a:lnTo>
                    <a:pt x="904" y="760"/>
                  </a:lnTo>
                  <a:lnTo>
                    <a:pt x="921" y="768"/>
                  </a:lnTo>
                  <a:lnTo>
                    <a:pt x="938" y="779"/>
                  </a:lnTo>
                  <a:lnTo>
                    <a:pt x="954" y="788"/>
                  </a:lnTo>
                  <a:lnTo>
                    <a:pt x="986" y="811"/>
                  </a:lnTo>
                  <a:lnTo>
                    <a:pt x="1010" y="835"/>
                  </a:lnTo>
                  <a:lnTo>
                    <a:pt x="1027" y="860"/>
                  </a:lnTo>
                  <a:lnTo>
                    <a:pt x="1039" y="886"/>
                  </a:lnTo>
                  <a:lnTo>
                    <a:pt x="1044" y="911"/>
                  </a:lnTo>
                  <a:lnTo>
                    <a:pt x="1044" y="938"/>
                  </a:lnTo>
                  <a:lnTo>
                    <a:pt x="1040" y="964"/>
                  </a:lnTo>
                  <a:lnTo>
                    <a:pt x="1032" y="992"/>
                  </a:lnTo>
                  <a:lnTo>
                    <a:pt x="1025" y="1010"/>
                  </a:lnTo>
                  <a:lnTo>
                    <a:pt x="1017" y="1029"/>
                  </a:lnTo>
                  <a:lnTo>
                    <a:pt x="1008" y="1046"/>
                  </a:lnTo>
                  <a:lnTo>
                    <a:pt x="997" y="1063"/>
                  </a:lnTo>
                  <a:lnTo>
                    <a:pt x="985" y="1078"/>
                  </a:lnTo>
                  <a:lnTo>
                    <a:pt x="970" y="1091"/>
                  </a:lnTo>
                  <a:lnTo>
                    <a:pt x="953" y="1100"/>
                  </a:lnTo>
                  <a:lnTo>
                    <a:pt x="932" y="1106"/>
                  </a:lnTo>
                  <a:lnTo>
                    <a:pt x="920" y="1108"/>
                  </a:lnTo>
                  <a:lnTo>
                    <a:pt x="909" y="1109"/>
                  </a:lnTo>
                  <a:lnTo>
                    <a:pt x="896" y="1112"/>
                  </a:lnTo>
                  <a:lnTo>
                    <a:pt x="885" y="1113"/>
                  </a:lnTo>
                  <a:lnTo>
                    <a:pt x="873" y="1114"/>
                  </a:lnTo>
                  <a:lnTo>
                    <a:pt x="860" y="1115"/>
                  </a:lnTo>
                  <a:lnTo>
                    <a:pt x="849" y="1115"/>
                  </a:lnTo>
                  <a:lnTo>
                    <a:pt x="837" y="1115"/>
                  </a:lnTo>
                  <a:lnTo>
                    <a:pt x="843" y="1125"/>
                  </a:lnTo>
                  <a:lnTo>
                    <a:pt x="848" y="1136"/>
                  </a:lnTo>
                  <a:lnTo>
                    <a:pt x="852" y="1148"/>
                  </a:lnTo>
                  <a:lnTo>
                    <a:pt x="858" y="1160"/>
                  </a:lnTo>
                  <a:lnTo>
                    <a:pt x="862" y="1173"/>
                  </a:lnTo>
                  <a:lnTo>
                    <a:pt x="866" y="1185"/>
                  </a:lnTo>
                  <a:lnTo>
                    <a:pt x="870" y="1197"/>
                  </a:lnTo>
                  <a:lnTo>
                    <a:pt x="872" y="1208"/>
                  </a:lnTo>
                  <a:lnTo>
                    <a:pt x="840" y="121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5" name="Freeform 15"/>
            <p:cNvSpPr>
              <a:spLocks/>
            </p:cNvSpPr>
            <p:nvPr/>
          </p:nvSpPr>
          <p:spPr bwMode="auto">
            <a:xfrm>
              <a:off x="2371" y="2040"/>
              <a:ext cx="275" cy="509"/>
            </a:xfrm>
            <a:custGeom>
              <a:avLst/>
              <a:gdLst>
                <a:gd name="T0" fmla="*/ 502 w 548"/>
                <a:gd name="T1" fmla="*/ 989 h 1019"/>
                <a:gd name="T2" fmla="*/ 517 w 548"/>
                <a:gd name="T3" fmla="*/ 935 h 1019"/>
                <a:gd name="T4" fmla="*/ 516 w 548"/>
                <a:gd name="T5" fmla="*/ 882 h 1019"/>
                <a:gd name="T6" fmla="*/ 478 w 548"/>
                <a:gd name="T7" fmla="*/ 892 h 1019"/>
                <a:gd name="T8" fmla="*/ 404 w 548"/>
                <a:gd name="T9" fmla="*/ 924 h 1019"/>
                <a:gd name="T10" fmla="*/ 329 w 548"/>
                <a:gd name="T11" fmla="*/ 945 h 1019"/>
                <a:gd name="T12" fmla="*/ 249 w 548"/>
                <a:gd name="T13" fmla="*/ 920 h 1019"/>
                <a:gd name="T14" fmla="*/ 202 w 548"/>
                <a:gd name="T15" fmla="*/ 861 h 1019"/>
                <a:gd name="T16" fmla="*/ 207 w 548"/>
                <a:gd name="T17" fmla="*/ 770 h 1019"/>
                <a:gd name="T18" fmla="*/ 258 w 548"/>
                <a:gd name="T19" fmla="*/ 673 h 1019"/>
                <a:gd name="T20" fmla="*/ 326 w 548"/>
                <a:gd name="T21" fmla="*/ 582 h 1019"/>
                <a:gd name="T22" fmla="*/ 279 w 548"/>
                <a:gd name="T23" fmla="*/ 582 h 1019"/>
                <a:gd name="T24" fmla="*/ 231 w 548"/>
                <a:gd name="T25" fmla="*/ 580 h 1019"/>
                <a:gd name="T26" fmla="*/ 181 w 548"/>
                <a:gd name="T27" fmla="*/ 575 h 1019"/>
                <a:gd name="T28" fmla="*/ 124 w 548"/>
                <a:gd name="T29" fmla="*/ 560 h 1019"/>
                <a:gd name="T30" fmla="*/ 70 w 548"/>
                <a:gd name="T31" fmla="*/ 535 h 1019"/>
                <a:gd name="T32" fmla="*/ 26 w 548"/>
                <a:gd name="T33" fmla="*/ 498 h 1019"/>
                <a:gd name="T34" fmla="*/ 2 w 548"/>
                <a:gd name="T35" fmla="*/ 453 h 1019"/>
                <a:gd name="T36" fmla="*/ 6 w 548"/>
                <a:gd name="T37" fmla="*/ 400 h 1019"/>
                <a:gd name="T38" fmla="*/ 40 w 548"/>
                <a:gd name="T39" fmla="*/ 328 h 1019"/>
                <a:gd name="T40" fmla="*/ 87 w 548"/>
                <a:gd name="T41" fmla="*/ 271 h 1019"/>
                <a:gd name="T42" fmla="*/ 107 w 548"/>
                <a:gd name="T43" fmla="*/ 233 h 1019"/>
                <a:gd name="T44" fmla="*/ 59 w 548"/>
                <a:gd name="T45" fmla="*/ 197 h 1019"/>
                <a:gd name="T46" fmla="*/ 30 w 548"/>
                <a:gd name="T47" fmla="*/ 147 h 1019"/>
                <a:gd name="T48" fmla="*/ 29 w 548"/>
                <a:gd name="T49" fmla="*/ 95 h 1019"/>
                <a:gd name="T50" fmla="*/ 48 w 548"/>
                <a:gd name="T51" fmla="*/ 52 h 1019"/>
                <a:gd name="T52" fmla="*/ 82 w 548"/>
                <a:gd name="T53" fmla="*/ 21 h 1019"/>
                <a:gd name="T54" fmla="*/ 125 w 548"/>
                <a:gd name="T55" fmla="*/ 4 h 1019"/>
                <a:gd name="T56" fmla="*/ 175 w 548"/>
                <a:gd name="T57" fmla="*/ 3 h 1019"/>
                <a:gd name="T58" fmla="*/ 182 w 548"/>
                <a:gd name="T59" fmla="*/ 70 h 1019"/>
                <a:gd name="T60" fmla="*/ 115 w 548"/>
                <a:gd name="T61" fmla="*/ 52 h 1019"/>
                <a:gd name="T62" fmla="*/ 62 w 548"/>
                <a:gd name="T63" fmla="*/ 75 h 1019"/>
                <a:gd name="T64" fmla="*/ 92 w 548"/>
                <a:gd name="T65" fmla="*/ 147 h 1019"/>
                <a:gd name="T66" fmla="*/ 162 w 548"/>
                <a:gd name="T67" fmla="*/ 184 h 1019"/>
                <a:gd name="T68" fmla="*/ 219 w 548"/>
                <a:gd name="T69" fmla="*/ 200 h 1019"/>
                <a:gd name="T70" fmla="*/ 214 w 548"/>
                <a:gd name="T71" fmla="*/ 209 h 1019"/>
                <a:gd name="T72" fmla="*/ 173 w 548"/>
                <a:gd name="T73" fmla="*/ 241 h 1019"/>
                <a:gd name="T74" fmla="*/ 119 w 548"/>
                <a:gd name="T75" fmla="*/ 290 h 1019"/>
                <a:gd name="T76" fmla="*/ 71 w 548"/>
                <a:gd name="T77" fmla="*/ 346 h 1019"/>
                <a:gd name="T78" fmla="*/ 52 w 548"/>
                <a:gd name="T79" fmla="*/ 400 h 1019"/>
                <a:gd name="T80" fmla="*/ 83 w 548"/>
                <a:gd name="T81" fmla="*/ 447 h 1019"/>
                <a:gd name="T82" fmla="*/ 150 w 548"/>
                <a:gd name="T83" fmla="*/ 485 h 1019"/>
                <a:gd name="T84" fmla="*/ 227 w 548"/>
                <a:gd name="T85" fmla="*/ 511 h 1019"/>
                <a:gd name="T86" fmla="*/ 299 w 548"/>
                <a:gd name="T87" fmla="*/ 526 h 1019"/>
                <a:gd name="T88" fmla="*/ 354 w 548"/>
                <a:gd name="T89" fmla="*/ 533 h 1019"/>
                <a:gd name="T90" fmla="*/ 375 w 548"/>
                <a:gd name="T91" fmla="*/ 534 h 1019"/>
                <a:gd name="T92" fmla="*/ 331 w 548"/>
                <a:gd name="T93" fmla="*/ 606 h 1019"/>
                <a:gd name="T94" fmla="*/ 261 w 548"/>
                <a:gd name="T95" fmla="*/ 732 h 1019"/>
                <a:gd name="T96" fmla="*/ 248 w 548"/>
                <a:gd name="T97" fmla="*/ 810 h 1019"/>
                <a:gd name="T98" fmla="*/ 281 w 548"/>
                <a:gd name="T99" fmla="*/ 857 h 1019"/>
                <a:gd name="T100" fmla="*/ 344 w 548"/>
                <a:gd name="T101" fmla="*/ 876 h 1019"/>
                <a:gd name="T102" fmla="*/ 417 w 548"/>
                <a:gd name="T103" fmla="*/ 863 h 1019"/>
                <a:gd name="T104" fmla="*/ 480 w 548"/>
                <a:gd name="T105" fmla="*/ 839 h 1019"/>
                <a:gd name="T106" fmla="*/ 545 w 548"/>
                <a:gd name="T107" fmla="*/ 825 h 1019"/>
                <a:gd name="T108" fmla="*/ 540 w 548"/>
                <a:gd name="T109" fmla="*/ 971 h 10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548" h="1019">
                  <a:moveTo>
                    <a:pt x="492" y="1019"/>
                  </a:moveTo>
                  <a:lnTo>
                    <a:pt x="496" y="1005"/>
                  </a:lnTo>
                  <a:lnTo>
                    <a:pt x="502" y="989"/>
                  </a:lnTo>
                  <a:lnTo>
                    <a:pt x="508" y="970"/>
                  </a:lnTo>
                  <a:lnTo>
                    <a:pt x="513" y="953"/>
                  </a:lnTo>
                  <a:lnTo>
                    <a:pt x="517" y="935"/>
                  </a:lnTo>
                  <a:lnTo>
                    <a:pt x="518" y="916"/>
                  </a:lnTo>
                  <a:lnTo>
                    <a:pt x="518" y="898"/>
                  </a:lnTo>
                  <a:lnTo>
                    <a:pt x="516" y="882"/>
                  </a:lnTo>
                  <a:lnTo>
                    <a:pt x="510" y="880"/>
                  </a:lnTo>
                  <a:lnTo>
                    <a:pt x="498" y="884"/>
                  </a:lnTo>
                  <a:lnTo>
                    <a:pt x="478" y="892"/>
                  </a:lnTo>
                  <a:lnTo>
                    <a:pt x="455" y="902"/>
                  </a:lnTo>
                  <a:lnTo>
                    <a:pt x="430" y="913"/>
                  </a:lnTo>
                  <a:lnTo>
                    <a:pt x="404" y="924"/>
                  </a:lnTo>
                  <a:lnTo>
                    <a:pt x="380" y="933"/>
                  </a:lnTo>
                  <a:lnTo>
                    <a:pt x="359" y="940"/>
                  </a:lnTo>
                  <a:lnTo>
                    <a:pt x="329" y="945"/>
                  </a:lnTo>
                  <a:lnTo>
                    <a:pt x="301" y="941"/>
                  </a:lnTo>
                  <a:lnTo>
                    <a:pt x="273" y="933"/>
                  </a:lnTo>
                  <a:lnTo>
                    <a:pt x="249" y="920"/>
                  </a:lnTo>
                  <a:lnTo>
                    <a:pt x="228" y="902"/>
                  </a:lnTo>
                  <a:lnTo>
                    <a:pt x="212" y="883"/>
                  </a:lnTo>
                  <a:lnTo>
                    <a:pt x="202" y="861"/>
                  </a:lnTo>
                  <a:lnTo>
                    <a:pt x="197" y="839"/>
                  </a:lnTo>
                  <a:lnTo>
                    <a:pt x="199" y="803"/>
                  </a:lnTo>
                  <a:lnTo>
                    <a:pt x="207" y="770"/>
                  </a:lnTo>
                  <a:lnTo>
                    <a:pt x="220" y="736"/>
                  </a:lnTo>
                  <a:lnTo>
                    <a:pt x="237" y="704"/>
                  </a:lnTo>
                  <a:lnTo>
                    <a:pt x="258" y="673"/>
                  </a:lnTo>
                  <a:lnTo>
                    <a:pt x="280" y="642"/>
                  </a:lnTo>
                  <a:lnTo>
                    <a:pt x="303" y="612"/>
                  </a:lnTo>
                  <a:lnTo>
                    <a:pt x="326" y="582"/>
                  </a:lnTo>
                  <a:lnTo>
                    <a:pt x="310" y="582"/>
                  </a:lnTo>
                  <a:lnTo>
                    <a:pt x="295" y="582"/>
                  </a:lnTo>
                  <a:lnTo>
                    <a:pt x="279" y="582"/>
                  </a:lnTo>
                  <a:lnTo>
                    <a:pt x="264" y="581"/>
                  </a:lnTo>
                  <a:lnTo>
                    <a:pt x="248" y="581"/>
                  </a:lnTo>
                  <a:lnTo>
                    <a:pt x="231" y="580"/>
                  </a:lnTo>
                  <a:lnTo>
                    <a:pt x="215" y="579"/>
                  </a:lnTo>
                  <a:lnTo>
                    <a:pt x="199" y="577"/>
                  </a:lnTo>
                  <a:lnTo>
                    <a:pt x="181" y="575"/>
                  </a:lnTo>
                  <a:lnTo>
                    <a:pt x="162" y="572"/>
                  </a:lnTo>
                  <a:lnTo>
                    <a:pt x="144" y="567"/>
                  </a:lnTo>
                  <a:lnTo>
                    <a:pt x="124" y="560"/>
                  </a:lnTo>
                  <a:lnTo>
                    <a:pt x="106" y="553"/>
                  </a:lnTo>
                  <a:lnTo>
                    <a:pt x="87" y="544"/>
                  </a:lnTo>
                  <a:lnTo>
                    <a:pt x="70" y="535"/>
                  </a:lnTo>
                  <a:lnTo>
                    <a:pt x="54" y="523"/>
                  </a:lnTo>
                  <a:lnTo>
                    <a:pt x="39" y="512"/>
                  </a:lnTo>
                  <a:lnTo>
                    <a:pt x="26" y="498"/>
                  </a:lnTo>
                  <a:lnTo>
                    <a:pt x="15" y="484"/>
                  </a:lnTo>
                  <a:lnTo>
                    <a:pt x="7" y="469"/>
                  </a:lnTo>
                  <a:lnTo>
                    <a:pt x="2" y="453"/>
                  </a:lnTo>
                  <a:lnTo>
                    <a:pt x="0" y="436"/>
                  </a:lnTo>
                  <a:lnTo>
                    <a:pt x="1" y="419"/>
                  </a:lnTo>
                  <a:lnTo>
                    <a:pt x="6" y="400"/>
                  </a:lnTo>
                  <a:lnTo>
                    <a:pt x="16" y="375"/>
                  </a:lnTo>
                  <a:lnTo>
                    <a:pt x="28" y="351"/>
                  </a:lnTo>
                  <a:lnTo>
                    <a:pt x="40" y="328"/>
                  </a:lnTo>
                  <a:lnTo>
                    <a:pt x="55" y="307"/>
                  </a:lnTo>
                  <a:lnTo>
                    <a:pt x="71" y="288"/>
                  </a:lnTo>
                  <a:lnTo>
                    <a:pt x="87" y="271"/>
                  </a:lnTo>
                  <a:lnTo>
                    <a:pt x="106" y="255"/>
                  </a:lnTo>
                  <a:lnTo>
                    <a:pt x="125" y="241"/>
                  </a:lnTo>
                  <a:lnTo>
                    <a:pt x="107" y="233"/>
                  </a:lnTo>
                  <a:lnTo>
                    <a:pt x="89" y="224"/>
                  </a:lnTo>
                  <a:lnTo>
                    <a:pt x="73" y="211"/>
                  </a:lnTo>
                  <a:lnTo>
                    <a:pt x="59" y="197"/>
                  </a:lnTo>
                  <a:lnTo>
                    <a:pt x="46" y="182"/>
                  </a:lnTo>
                  <a:lnTo>
                    <a:pt x="37" y="165"/>
                  </a:lnTo>
                  <a:lnTo>
                    <a:pt x="30" y="147"/>
                  </a:lnTo>
                  <a:lnTo>
                    <a:pt x="26" y="127"/>
                  </a:lnTo>
                  <a:lnTo>
                    <a:pt x="26" y="110"/>
                  </a:lnTo>
                  <a:lnTo>
                    <a:pt x="29" y="95"/>
                  </a:lnTo>
                  <a:lnTo>
                    <a:pt x="33" y="80"/>
                  </a:lnTo>
                  <a:lnTo>
                    <a:pt x="39" y="65"/>
                  </a:lnTo>
                  <a:lnTo>
                    <a:pt x="48" y="52"/>
                  </a:lnTo>
                  <a:lnTo>
                    <a:pt x="58" y="41"/>
                  </a:lnTo>
                  <a:lnTo>
                    <a:pt x="69" y="30"/>
                  </a:lnTo>
                  <a:lnTo>
                    <a:pt x="82" y="21"/>
                  </a:lnTo>
                  <a:lnTo>
                    <a:pt x="96" y="13"/>
                  </a:lnTo>
                  <a:lnTo>
                    <a:pt x="111" y="7"/>
                  </a:lnTo>
                  <a:lnTo>
                    <a:pt x="125" y="4"/>
                  </a:lnTo>
                  <a:lnTo>
                    <a:pt x="142" y="2"/>
                  </a:lnTo>
                  <a:lnTo>
                    <a:pt x="159" y="0"/>
                  </a:lnTo>
                  <a:lnTo>
                    <a:pt x="175" y="3"/>
                  </a:lnTo>
                  <a:lnTo>
                    <a:pt x="192" y="6"/>
                  </a:lnTo>
                  <a:lnTo>
                    <a:pt x="208" y="13"/>
                  </a:lnTo>
                  <a:lnTo>
                    <a:pt x="182" y="70"/>
                  </a:lnTo>
                  <a:lnTo>
                    <a:pt x="164" y="61"/>
                  </a:lnTo>
                  <a:lnTo>
                    <a:pt x="140" y="55"/>
                  </a:lnTo>
                  <a:lnTo>
                    <a:pt x="115" y="52"/>
                  </a:lnTo>
                  <a:lnTo>
                    <a:pt x="91" y="55"/>
                  </a:lnTo>
                  <a:lnTo>
                    <a:pt x="73" y="61"/>
                  </a:lnTo>
                  <a:lnTo>
                    <a:pt x="62" y="75"/>
                  </a:lnTo>
                  <a:lnTo>
                    <a:pt x="62" y="98"/>
                  </a:lnTo>
                  <a:lnTo>
                    <a:pt x="76" y="129"/>
                  </a:lnTo>
                  <a:lnTo>
                    <a:pt x="92" y="147"/>
                  </a:lnTo>
                  <a:lnTo>
                    <a:pt x="113" y="162"/>
                  </a:lnTo>
                  <a:lnTo>
                    <a:pt x="137" y="174"/>
                  </a:lnTo>
                  <a:lnTo>
                    <a:pt x="162" y="184"/>
                  </a:lnTo>
                  <a:lnTo>
                    <a:pt x="185" y="192"/>
                  </a:lnTo>
                  <a:lnTo>
                    <a:pt x="205" y="196"/>
                  </a:lnTo>
                  <a:lnTo>
                    <a:pt x="219" y="200"/>
                  </a:lnTo>
                  <a:lnTo>
                    <a:pt x="225" y="201"/>
                  </a:lnTo>
                  <a:lnTo>
                    <a:pt x="222" y="203"/>
                  </a:lnTo>
                  <a:lnTo>
                    <a:pt x="214" y="209"/>
                  </a:lnTo>
                  <a:lnTo>
                    <a:pt x="204" y="217"/>
                  </a:lnTo>
                  <a:lnTo>
                    <a:pt x="189" y="227"/>
                  </a:lnTo>
                  <a:lnTo>
                    <a:pt x="173" y="241"/>
                  </a:lnTo>
                  <a:lnTo>
                    <a:pt x="155" y="256"/>
                  </a:lnTo>
                  <a:lnTo>
                    <a:pt x="137" y="272"/>
                  </a:lnTo>
                  <a:lnTo>
                    <a:pt x="119" y="290"/>
                  </a:lnTo>
                  <a:lnTo>
                    <a:pt x="100" y="308"/>
                  </a:lnTo>
                  <a:lnTo>
                    <a:pt x="85" y="328"/>
                  </a:lnTo>
                  <a:lnTo>
                    <a:pt x="71" y="346"/>
                  </a:lnTo>
                  <a:lnTo>
                    <a:pt x="61" y="364"/>
                  </a:lnTo>
                  <a:lnTo>
                    <a:pt x="54" y="383"/>
                  </a:lnTo>
                  <a:lnTo>
                    <a:pt x="52" y="400"/>
                  </a:lnTo>
                  <a:lnTo>
                    <a:pt x="55" y="416"/>
                  </a:lnTo>
                  <a:lnTo>
                    <a:pt x="66" y="431"/>
                  </a:lnTo>
                  <a:lnTo>
                    <a:pt x="83" y="447"/>
                  </a:lnTo>
                  <a:lnTo>
                    <a:pt x="104" y="461"/>
                  </a:lnTo>
                  <a:lnTo>
                    <a:pt x="125" y="474"/>
                  </a:lnTo>
                  <a:lnTo>
                    <a:pt x="150" y="485"/>
                  </a:lnTo>
                  <a:lnTo>
                    <a:pt x="175" y="495"/>
                  </a:lnTo>
                  <a:lnTo>
                    <a:pt x="200" y="504"/>
                  </a:lnTo>
                  <a:lnTo>
                    <a:pt x="227" y="511"/>
                  </a:lnTo>
                  <a:lnTo>
                    <a:pt x="252" y="516"/>
                  </a:lnTo>
                  <a:lnTo>
                    <a:pt x="276" y="521"/>
                  </a:lnTo>
                  <a:lnTo>
                    <a:pt x="299" y="526"/>
                  </a:lnTo>
                  <a:lnTo>
                    <a:pt x="320" y="529"/>
                  </a:lnTo>
                  <a:lnTo>
                    <a:pt x="339" y="530"/>
                  </a:lnTo>
                  <a:lnTo>
                    <a:pt x="354" y="533"/>
                  </a:lnTo>
                  <a:lnTo>
                    <a:pt x="365" y="534"/>
                  </a:lnTo>
                  <a:lnTo>
                    <a:pt x="373" y="534"/>
                  </a:lnTo>
                  <a:lnTo>
                    <a:pt x="375" y="534"/>
                  </a:lnTo>
                  <a:lnTo>
                    <a:pt x="369" y="545"/>
                  </a:lnTo>
                  <a:lnTo>
                    <a:pt x="352" y="571"/>
                  </a:lnTo>
                  <a:lnTo>
                    <a:pt x="331" y="606"/>
                  </a:lnTo>
                  <a:lnTo>
                    <a:pt x="306" y="648"/>
                  </a:lnTo>
                  <a:lnTo>
                    <a:pt x="282" y="690"/>
                  </a:lnTo>
                  <a:lnTo>
                    <a:pt x="261" y="732"/>
                  </a:lnTo>
                  <a:lnTo>
                    <a:pt x="246" y="766"/>
                  </a:lnTo>
                  <a:lnTo>
                    <a:pt x="243" y="789"/>
                  </a:lnTo>
                  <a:lnTo>
                    <a:pt x="248" y="810"/>
                  </a:lnTo>
                  <a:lnTo>
                    <a:pt x="256" y="829"/>
                  </a:lnTo>
                  <a:lnTo>
                    <a:pt x="267" y="845"/>
                  </a:lnTo>
                  <a:lnTo>
                    <a:pt x="281" y="857"/>
                  </a:lnTo>
                  <a:lnTo>
                    <a:pt x="299" y="867"/>
                  </a:lnTo>
                  <a:lnTo>
                    <a:pt x="320" y="873"/>
                  </a:lnTo>
                  <a:lnTo>
                    <a:pt x="344" y="876"/>
                  </a:lnTo>
                  <a:lnTo>
                    <a:pt x="372" y="873"/>
                  </a:lnTo>
                  <a:lnTo>
                    <a:pt x="395" y="869"/>
                  </a:lnTo>
                  <a:lnTo>
                    <a:pt x="417" y="863"/>
                  </a:lnTo>
                  <a:lnTo>
                    <a:pt x="439" y="855"/>
                  </a:lnTo>
                  <a:lnTo>
                    <a:pt x="460" y="847"/>
                  </a:lnTo>
                  <a:lnTo>
                    <a:pt x="480" y="839"/>
                  </a:lnTo>
                  <a:lnTo>
                    <a:pt x="501" y="832"/>
                  </a:lnTo>
                  <a:lnTo>
                    <a:pt x="522" y="827"/>
                  </a:lnTo>
                  <a:lnTo>
                    <a:pt x="545" y="825"/>
                  </a:lnTo>
                  <a:lnTo>
                    <a:pt x="548" y="870"/>
                  </a:lnTo>
                  <a:lnTo>
                    <a:pt x="546" y="920"/>
                  </a:lnTo>
                  <a:lnTo>
                    <a:pt x="540" y="971"/>
                  </a:lnTo>
                  <a:lnTo>
                    <a:pt x="537" y="1017"/>
                  </a:lnTo>
                  <a:lnTo>
                    <a:pt x="492" y="101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6" name="Freeform 16"/>
            <p:cNvSpPr>
              <a:spLocks/>
            </p:cNvSpPr>
            <p:nvPr/>
          </p:nvSpPr>
          <p:spPr bwMode="auto">
            <a:xfrm>
              <a:off x="2615" y="2529"/>
              <a:ext cx="196" cy="127"/>
            </a:xfrm>
            <a:custGeom>
              <a:avLst/>
              <a:gdLst>
                <a:gd name="T0" fmla="*/ 1 w 393"/>
                <a:gd name="T1" fmla="*/ 57 h 254"/>
                <a:gd name="T2" fmla="*/ 0 w 393"/>
                <a:gd name="T3" fmla="*/ 92 h 254"/>
                <a:gd name="T4" fmla="*/ 6 w 393"/>
                <a:gd name="T5" fmla="*/ 133 h 254"/>
                <a:gd name="T6" fmla="*/ 22 w 393"/>
                <a:gd name="T7" fmla="*/ 174 h 254"/>
                <a:gd name="T8" fmla="*/ 53 w 393"/>
                <a:gd name="T9" fmla="*/ 210 h 254"/>
                <a:gd name="T10" fmla="*/ 90 w 393"/>
                <a:gd name="T11" fmla="*/ 231 h 254"/>
                <a:gd name="T12" fmla="*/ 128 w 393"/>
                <a:gd name="T13" fmla="*/ 243 h 254"/>
                <a:gd name="T14" fmla="*/ 169 w 393"/>
                <a:gd name="T15" fmla="*/ 250 h 254"/>
                <a:gd name="T16" fmla="*/ 210 w 393"/>
                <a:gd name="T17" fmla="*/ 254 h 254"/>
                <a:gd name="T18" fmla="*/ 247 w 393"/>
                <a:gd name="T19" fmla="*/ 250 h 254"/>
                <a:gd name="T20" fmla="*/ 280 w 393"/>
                <a:gd name="T21" fmla="*/ 243 h 254"/>
                <a:gd name="T22" fmla="*/ 309 w 393"/>
                <a:gd name="T23" fmla="*/ 233 h 254"/>
                <a:gd name="T24" fmla="*/ 338 w 393"/>
                <a:gd name="T25" fmla="*/ 216 h 254"/>
                <a:gd name="T26" fmla="*/ 362 w 393"/>
                <a:gd name="T27" fmla="*/ 185 h 254"/>
                <a:gd name="T28" fmla="*/ 378 w 393"/>
                <a:gd name="T29" fmla="*/ 147 h 254"/>
                <a:gd name="T30" fmla="*/ 387 w 393"/>
                <a:gd name="T31" fmla="*/ 105 h 254"/>
                <a:gd name="T32" fmla="*/ 391 w 393"/>
                <a:gd name="T33" fmla="*/ 66 h 254"/>
                <a:gd name="T34" fmla="*/ 393 w 393"/>
                <a:gd name="T35" fmla="*/ 20 h 254"/>
                <a:gd name="T36" fmla="*/ 361 w 393"/>
                <a:gd name="T37" fmla="*/ 5 h 254"/>
                <a:gd name="T38" fmla="*/ 364 w 393"/>
                <a:gd name="T39" fmla="*/ 71 h 254"/>
                <a:gd name="T40" fmla="*/ 356 w 393"/>
                <a:gd name="T41" fmla="*/ 139 h 254"/>
                <a:gd name="T42" fmla="*/ 336 w 393"/>
                <a:gd name="T43" fmla="*/ 165 h 254"/>
                <a:gd name="T44" fmla="*/ 309 w 393"/>
                <a:gd name="T45" fmla="*/ 183 h 254"/>
                <a:gd name="T46" fmla="*/ 274 w 393"/>
                <a:gd name="T47" fmla="*/ 193 h 254"/>
                <a:gd name="T48" fmla="*/ 237 w 393"/>
                <a:gd name="T49" fmla="*/ 195 h 254"/>
                <a:gd name="T50" fmla="*/ 198 w 393"/>
                <a:gd name="T51" fmla="*/ 190 h 254"/>
                <a:gd name="T52" fmla="*/ 159 w 393"/>
                <a:gd name="T53" fmla="*/ 180 h 254"/>
                <a:gd name="T54" fmla="*/ 122 w 393"/>
                <a:gd name="T55" fmla="*/ 165 h 254"/>
                <a:gd name="T56" fmla="*/ 91 w 393"/>
                <a:gd name="T57" fmla="*/ 147 h 254"/>
                <a:gd name="T58" fmla="*/ 72 w 393"/>
                <a:gd name="T59" fmla="*/ 121 h 254"/>
                <a:gd name="T60" fmla="*/ 60 w 393"/>
                <a:gd name="T61" fmla="*/ 92 h 254"/>
                <a:gd name="T62" fmla="*/ 53 w 393"/>
                <a:gd name="T63" fmla="*/ 65 h 254"/>
                <a:gd name="T64" fmla="*/ 50 w 393"/>
                <a:gd name="T65" fmla="*/ 39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93" h="254">
                  <a:moveTo>
                    <a:pt x="5" y="41"/>
                  </a:moveTo>
                  <a:lnTo>
                    <a:pt x="1" y="57"/>
                  </a:lnTo>
                  <a:lnTo>
                    <a:pt x="0" y="74"/>
                  </a:lnTo>
                  <a:lnTo>
                    <a:pt x="0" y="92"/>
                  </a:lnTo>
                  <a:lnTo>
                    <a:pt x="1" y="112"/>
                  </a:lnTo>
                  <a:lnTo>
                    <a:pt x="6" y="133"/>
                  </a:lnTo>
                  <a:lnTo>
                    <a:pt x="13" y="153"/>
                  </a:lnTo>
                  <a:lnTo>
                    <a:pt x="22" y="174"/>
                  </a:lnTo>
                  <a:lnTo>
                    <a:pt x="36" y="195"/>
                  </a:lnTo>
                  <a:lnTo>
                    <a:pt x="53" y="210"/>
                  </a:lnTo>
                  <a:lnTo>
                    <a:pt x="72" y="221"/>
                  </a:lnTo>
                  <a:lnTo>
                    <a:pt x="90" y="231"/>
                  </a:lnTo>
                  <a:lnTo>
                    <a:pt x="108" y="238"/>
                  </a:lnTo>
                  <a:lnTo>
                    <a:pt x="128" y="243"/>
                  </a:lnTo>
                  <a:lnTo>
                    <a:pt x="149" y="247"/>
                  </a:lnTo>
                  <a:lnTo>
                    <a:pt x="169" y="250"/>
                  </a:lnTo>
                  <a:lnTo>
                    <a:pt x="191" y="253"/>
                  </a:lnTo>
                  <a:lnTo>
                    <a:pt x="210" y="254"/>
                  </a:lnTo>
                  <a:lnTo>
                    <a:pt x="229" y="253"/>
                  </a:lnTo>
                  <a:lnTo>
                    <a:pt x="247" y="250"/>
                  </a:lnTo>
                  <a:lnTo>
                    <a:pt x="264" y="248"/>
                  </a:lnTo>
                  <a:lnTo>
                    <a:pt x="280" y="243"/>
                  </a:lnTo>
                  <a:lnTo>
                    <a:pt x="296" y="239"/>
                  </a:lnTo>
                  <a:lnTo>
                    <a:pt x="309" y="233"/>
                  </a:lnTo>
                  <a:lnTo>
                    <a:pt x="322" y="227"/>
                  </a:lnTo>
                  <a:lnTo>
                    <a:pt x="338" y="216"/>
                  </a:lnTo>
                  <a:lnTo>
                    <a:pt x="350" y="202"/>
                  </a:lnTo>
                  <a:lnTo>
                    <a:pt x="362" y="185"/>
                  </a:lnTo>
                  <a:lnTo>
                    <a:pt x="371" y="166"/>
                  </a:lnTo>
                  <a:lnTo>
                    <a:pt x="378" y="147"/>
                  </a:lnTo>
                  <a:lnTo>
                    <a:pt x="383" y="126"/>
                  </a:lnTo>
                  <a:lnTo>
                    <a:pt x="387" y="105"/>
                  </a:lnTo>
                  <a:lnTo>
                    <a:pt x="389" y="84"/>
                  </a:lnTo>
                  <a:lnTo>
                    <a:pt x="391" y="66"/>
                  </a:lnTo>
                  <a:lnTo>
                    <a:pt x="393" y="43"/>
                  </a:lnTo>
                  <a:lnTo>
                    <a:pt x="393" y="20"/>
                  </a:lnTo>
                  <a:lnTo>
                    <a:pt x="393" y="0"/>
                  </a:lnTo>
                  <a:lnTo>
                    <a:pt x="361" y="5"/>
                  </a:lnTo>
                  <a:lnTo>
                    <a:pt x="363" y="36"/>
                  </a:lnTo>
                  <a:lnTo>
                    <a:pt x="364" y="71"/>
                  </a:lnTo>
                  <a:lnTo>
                    <a:pt x="362" y="106"/>
                  </a:lnTo>
                  <a:lnTo>
                    <a:pt x="356" y="139"/>
                  </a:lnTo>
                  <a:lnTo>
                    <a:pt x="347" y="153"/>
                  </a:lnTo>
                  <a:lnTo>
                    <a:pt x="336" y="165"/>
                  </a:lnTo>
                  <a:lnTo>
                    <a:pt x="323" y="175"/>
                  </a:lnTo>
                  <a:lnTo>
                    <a:pt x="309" y="183"/>
                  </a:lnTo>
                  <a:lnTo>
                    <a:pt x="292" y="189"/>
                  </a:lnTo>
                  <a:lnTo>
                    <a:pt x="274" y="193"/>
                  </a:lnTo>
                  <a:lnTo>
                    <a:pt x="256" y="195"/>
                  </a:lnTo>
                  <a:lnTo>
                    <a:pt x="237" y="195"/>
                  </a:lnTo>
                  <a:lnTo>
                    <a:pt x="218" y="194"/>
                  </a:lnTo>
                  <a:lnTo>
                    <a:pt x="198" y="190"/>
                  </a:lnTo>
                  <a:lnTo>
                    <a:pt x="179" y="186"/>
                  </a:lnTo>
                  <a:lnTo>
                    <a:pt x="159" y="180"/>
                  </a:lnTo>
                  <a:lnTo>
                    <a:pt x="141" y="173"/>
                  </a:lnTo>
                  <a:lnTo>
                    <a:pt x="122" y="165"/>
                  </a:lnTo>
                  <a:lnTo>
                    <a:pt x="106" y="156"/>
                  </a:lnTo>
                  <a:lnTo>
                    <a:pt x="91" y="147"/>
                  </a:lnTo>
                  <a:lnTo>
                    <a:pt x="81" y="134"/>
                  </a:lnTo>
                  <a:lnTo>
                    <a:pt x="72" y="121"/>
                  </a:lnTo>
                  <a:lnTo>
                    <a:pt x="65" y="107"/>
                  </a:lnTo>
                  <a:lnTo>
                    <a:pt x="60" y="92"/>
                  </a:lnTo>
                  <a:lnTo>
                    <a:pt x="55" y="79"/>
                  </a:lnTo>
                  <a:lnTo>
                    <a:pt x="53" y="65"/>
                  </a:lnTo>
                  <a:lnTo>
                    <a:pt x="51" y="51"/>
                  </a:lnTo>
                  <a:lnTo>
                    <a:pt x="50" y="39"/>
                  </a:lnTo>
                  <a:lnTo>
                    <a:pt x="5" y="4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white"/>
                </a:solidFill>
              </a:endParaRPr>
            </a:p>
          </p:txBody>
        </p:sp>
      </p:grpSp>
      <p:pic>
        <p:nvPicPr>
          <p:cNvPr id="8211" name="Picture 19" descr="C:\Users\radoslav.pekny\AppData\Local\Microsoft\Windows\Temporary Internet Files\Content.IE5\1K96YH8U\MC90043639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94351" y="385584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212" name="Picture 20" descr="C:\Users\radoslav.pekny\AppData\Local\Microsoft\Windows\Temporary Internet Files\Content.IE5\1K96YH8U\MC9004366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0910" y="3589338"/>
            <a:ext cx="1444625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3064610" y="55194"/>
            <a:ext cx="6170022" cy="461665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prstClr val="white"/>
                </a:solidFill>
              </a:rPr>
              <a:t>Ve větách škrtněte </a:t>
            </a:r>
            <a:r>
              <a:rPr lang="cs-CZ" sz="2400" b="1" err="1">
                <a:solidFill>
                  <a:prstClr val="white"/>
                </a:solidFill>
              </a:rPr>
              <a:t>slova</a:t>
            </a:r>
            <a:r>
              <a:rPr lang="cs-CZ" sz="2400" b="1" smtClean="0">
                <a:solidFill>
                  <a:prstClr val="white"/>
                </a:solidFill>
              </a:rPr>
              <a:t>, která </a:t>
            </a:r>
            <a:r>
              <a:rPr lang="cs-CZ" sz="2400" b="1" dirty="0">
                <a:solidFill>
                  <a:prstClr val="white"/>
                </a:solidFill>
              </a:rPr>
              <a:t>do nich nepatří.</a:t>
            </a:r>
          </a:p>
        </p:txBody>
      </p:sp>
    </p:spTree>
    <p:extLst>
      <p:ext uri="{BB962C8B-B14F-4D97-AF65-F5344CB8AC3E}">
        <p14:creationId xmlns:p14="http://schemas.microsoft.com/office/powerpoint/2010/main" xmlns="" val="38899898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6000">
        <p:fade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aturation sat="200000"/>
                    </a14:imgEffect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41564"/>
            <a:ext cx="9036496" cy="68164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23728" y="184482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4181" y="917554"/>
            <a:ext cx="1391086" cy="52322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prstClr val="white"/>
                </a:solidFill>
              </a:rPr>
              <a:t>PODZIM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4181" y="1772816"/>
            <a:ext cx="8841523" cy="193899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prstClr val="white"/>
                </a:solidFill>
              </a:rPr>
              <a:t>1) Podzim začíná v měsíci </a:t>
            </a:r>
            <a:r>
              <a:rPr lang="cs-CZ" sz="2400" b="1" dirty="0">
                <a:solidFill>
                  <a:prstClr val="white"/>
                </a:solidFill>
              </a:rPr>
              <a:t>srpnu, září, říjnu, březnu</a:t>
            </a:r>
            <a:r>
              <a:rPr lang="cs-CZ" sz="2400" dirty="0">
                <a:solidFill>
                  <a:prstClr val="white"/>
                </a:solidFill>
              </a:rPr>
              <a:t>.</a:t>
            </a:r>
          </a:p>
          <a:p>
            <a:r>
              <a:rPr lang="cs-CZ" sz="2400" dirty="0">
                <a:solidFill>
                  <a:prstClr val="white"/>
                </a:solidFill>
              </a:rPr>
              <a:t>2) Podzimní měsíce jsou </a:t>
            </a:r>
            <a:r>
              <a:rPr lang="cs-CZ" sz="2400" b="1" dirty="0">
                <a:solidFill>
                  <a:prstClr val="white"/>
                </a:solidFill>
              </a:rPr>
              <a:t>červenec, srpen, září, říjen, listopad</a:t>
            </a:r>
            <a:r>
              <a:rPr lang="cs-CZ" sz="2400" dirty="0">
                <a:solidFill>
                  <a:prstClr val="white"/>
                </a:solidFill>
              </a:rPr>
              <a:t>.</a:t>
            </a:r>
          </a:p>
          <a:p>
            <a:r>
              <a:rPr lang="cs-CZ" sz="2400" dirty="0">
                <a:solidFill>
                  <a:prstClr val="white"/>
                </a:solidFill>
              </a:rPr>
              <a:t>3) Na podzim </a:t>
            </a:r>
            <a:r>
              <a:rPr lang="cs-CZ" sz="2400" b="1" dirty="0">
                <a:solidFill>
                  <a:prstClr val="white"/>
                </a:solidFill>
              </a:rPr>
              <a:t>příroda rozkvétá </a:t>
            </a:r>
            <a:r>
              <a:rPr lang="cs-CZ" sz="2400" dirty="0">
                <a:solidFill>
                  <a:prstClr val="white"/>
                </a:solidFill>
              </a:rPr>
              <a:t>– </a:t>
            </a:r>
            <a:r>
              <a:rPr lang="cs-CZ" sz="2400" b="1" dirty="0">
                <a:solidFill>
                  <a:prstClr val="white"/>
                </a:solidFill>
              </a:rPr>
              <a:t>připravuje se na zimní období klidu</a:t>
            </a:r>
            <a:r>
              <a:rPr lang="cs-CZ" sz="2400" dirty="0">
                <a:solidFill>
                  <a:prstClr val="white"/>
                </a:solidFill>
              </a:rPr>
              <a:t>.</a:t>
            </a:r>
          </a:p>
          <a:p>
            <a:r>
              <a:rPr lang="cs-CZ" sz="2400" dirty="0">
                <a:solidFill>
                  <a:prstClr val="white"/>
                </a:solidFill>
              </a:rPr>
              <a:t>4) Na podzim se </a:t>
            </a:r>
            <a:r>
              <a:rPr lang="cs-CZ" sz="2400" b="1" dirty="0">
                <a:solidFill>
                  <a:prstClr val="white"/>
                </a:solidFill>
              </a:rPr>
              <a:t>krátí  </a:t>
            </a:r>
            <a:r>
              <a:rPr lang="cs-CZ" sz="2400" dirty="0">
                <a:solidFill>
                  <a:prstClr val="white"/>
                </a:solidFill>
              </a:rPr>
              <a:t>– </a:t>
            </a:r>
            <a:r>
              <a:rPr lang="cs-CZ" sz="2400" b="1" dirty="0">
                <a:solidFill>
                  <a:prstClr val="white"/>
                </a:solidFill>
              </a:rPr>
              <a:t>prodlužuje doba světla</a:t>
            </a:r>
            <a:r>
              <a:rPr lang="cs-CZ" sz="2400" dirty="0">
                <a:solidFill>
                  <a:prstClr val="white"/>
                </a:solidFill>
              </a:rPr>
              <a:t>.</a:t>
            </a:r>
          </a:p>
          <a:p>
            <a:r>
              <a:rPr lang="cs-CZ" sz="2400" dirty="0">
                <a:solidFill>
                  <a:prstClr val="white"/>
                </a:solidFill>
              </a:rPr>
              <a:t>5) Listí na stromech </a:t>
            </a:r>
            <a:r>
              <a:rPr lang="cs-CZ" sz="2400" b="1" dirty="0">
                <a:solidFill>
                  <a:prstClr val="white"/>
                </a:solidFill>
              </a:rPr>
              <a:t>se zbarvuje a opadává </a:t>
            </a:r>
            <a:r>
              <a:rPr lang="cs-CZ" sz="2400" dirty="0">
                <a:solidFill>
                  <a:prstClr val="white"/>
                </a:solidFill>
              </a:rPr>
              <a:t>– </a:t>
            </a:r>
            <a:r>
              <a:rPr lang="cs-CZ" sz="2400" b="1" dirty="0">
                <a:solidFill>
                  <a:prstClr val="white"/>
                </a:solidFill>
              </a:rPr>
              <a:t>zůstává</a:t>
            </a:r>
            <a:r>
              <a:rPr lang="cs-CZ" sz="2400" dirty="0">
                <a:solidFill>
                  <a:prstClr val="white"/>
                </a:solidFill>
              </a:rPr>
              <a:t>.</a:t>
            </a:r>
          </a:p>
        </p:txBody>
      </p:sp>
      <p:grpSp>
        <p:nvGrpSpPr>
          <p:cNvPr id="5" name="Group 6"/>
          <p:cNvGrpSpPr>
            <a:grpSpLocks noChangeAspect="1"/>
          </p:cNvGrpSpPr>
          <p:nvPr/>
        </p:nvGrpSpPr>
        <p:grpSpPr bwMode="auto">
          <a:xfrm>
            <a:off x="6156176" y="3168650"/>
            <a:ext cx="1806575" cy="1577975"/>
            <a:chOff x="2311" y="1663"/>
            <a:chExt cx="1138" cy="994"/>
          </a:xfrm>
        </p:grpSpPr>
        <p:sp>
          <p:nvSpPr>
            <p:cNvPr id="6" name="AutoShape 5"/>
            <p:cNvSpPr>
              <a:spLocks noChangeAspect="1" noChangeArrowheads="1" noTextEdit="1"/>
            </p:cNvSpPr>
            <p:nvPr/>
          </p:nvSpPr>
          <p:spPr bwMode="auto">
            <a:xfrm>
              <a:off x="2311" y="1663"/>
              <a:ext cx="1138" cy="9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" name="Freeform 8"/>
            <p:cNvSpPr>
              <a:spLocks/>
            </p:cNvSpPr>
            <p:nvPr/>
          </p:nvSpPr>
          <p:spPr bwMode="auto">
            <a:xfrm>
              <a:off x="2773" y="1755"/>
              <a:ext cx="541" cy="546"/>
            </a:xfrm>
            <a:custGeom>
              <a:avLst/>
              <a:gdLst>
                <a:gd name="T0" fmla="*/ 717 w 1080"/>
                <a:gd name="T1" fmla="*/ 126 h 1092"/>
                <a:gd name="T2" fmla="*/ 656 w 1080"/>
                <a:gd name="T3" fmla="*/ 239 h 1092"/>
                <a:gd name="T4" fmla="*/ 556 w 1080"/>
                <a:gd name="T5" fmla="*/ 194 h 1092"/>
                <a:gd name="T6" fmla="*/ 493 w 1080"/>
                <a:gd name="T7" fmla="*/ 169 h 1092"/>
                <a:gd name="T8" fmla="*/ 408 w 1080"/>
                <a:gd name="T9" fmla="*/ 279 h 1092"/>
                <a:gd name="T10" fmla="*/ 305 w 1080"/>
                <a:gd name="T11" fmla="*/ 278 h 1092"/>
                <a:gd name="T12" fmla="*/ 210 w 1080"/>
                <a:gd name="T13" fmla="*/ 203 h 1092"/>
                <a:gd name="T14" fmla="*/ 112 w 1080"/>
                <a:gd name="T15" fmla="*/ 335 h 1092"/>
                <a:gd name="T16" fmla="*/ 123 w 1080"/>
                <a:gd name="T17" fmla="*/ 408 h 1092"/>
                <a:gd name="T18" fmla="*/ 220 w 1080"/>
                <a:gd name="T19" fmla="*/ 559 h 1092"/>
                <a:gd name="T20" fmla="*/ 337 w 1080"/>
                <a:gd name="T21" fmla="*/ 525 h 1092"/>
                <a:gd name="T22" fmla="*/ 380 w 1080"/>
                <a:gd name="T23" fmla="*/ 642 h 1092"/>
                <a:gd name="T24" fmla="*/ 313 w 1080"/>
                <a:gd name="T25" fmla="*/ 806 h 1092"/>
                <a:gd name="T26" fmla="*/ 368 w 1080"/>
                <a:gd name="T27" fmla="*/ 911 h 1092"/>
                <a:gd name="T28" fmla="*/ 386 w 1080"/>
                <a:gd name="T29" fmla="*/ 980 h 1092"/>
                <a:gd name="T30" fmla="*/ 531 w 1080"/>
                <a:gd name="T31" fmla="*/ 940 h 1092"/>
                <a:gd name="T32" fmla="*/ 592 w 1080"/>
                <a:gd name="T33" fmla="*/ 819 h 1092"/>
                <a:gd name="T34" fmla="*/ 685 w 1080"/>
                <a:gd name="T35" fmla="*/ 723 h 1092"/>
                <a:gd name="T36" fmla="*/ 784 w 1080"/>
                <a:gd name="T37" fmla="*/ 773 h 1092"/>
                <a:gd name="T38" fmla="*/ 821 w 1080"/>
                <a:gd name="T39" fmla="*/ 837 h 1092"/>
                <a:gd name="T40" fmla="*/ 906 w 1080"/>
                <a:gd name="T41" fmla="*/ 811 h 1092"/>
                <a:gd name="T42" fmla="*/ 1008 w 1080"/>
                <a:gd name="T43" fmla="*/ 828 h 1092"/>
                <a:gd name="T44" fmla="*/ 1011 w 1080"/>
                <a:gd name="T45" fmla="*/ 734 h 1092"/>
                <a:gd name="T46" fmla="*/ 996 w 1080"/>
                <a:gd name="T47" fmla="*/ 628 h 1092"/>
                <a:gd name="T48" fmla="*/ 898 w 1080"/>
                <a:gd name="T49" fmla="*/ 559 h 1092"/>
                <a:gd name="T50" fmla="*/ 849 w 1080"/>
                <a:gd name="T51" fmla="*/ 452 h 1092"/>
                <a:gd name="T52" fmla="*/ 902 w 1080"/>
                <a:gd name="T53" fmla="*/ 309 h 1092"/>
                <a:gd name="T54" fmla="*/ 822 w 1080"/>
                <a:gd name="T55" fmla="*/ 318 h 1092"/>
                <a:gd name="T56" fmla="*/ 729 w 1080"/>
                <a:gd name="T57" fmla="*/ 296 h 1092"/>
                <a:gd name="T58" fmla="*/ 799 w 1080"/>
                <a:gd name="T59" fmla="*/ 279 h 1092"/>
                <a:gd name="T60" fmla="*/ 943 w 1080"/>
                <a:gd name="T61" fmla="*/ 273 h 1092"/>
                <a:gd name="T62" fmla="*/ 988 w 1080"/>
                <a:gd name="T63" fmla="*/ 293 h 1092"/>
                <a:gd name="T64" fmla="*/ 887 w 1080"/>
                <a:gd name="T65" fmla="*/ 455 h 1092"/>
                <a:gd name="T66" fmla="*/ 992 w 1080"/>
                <a:gd name="T67" fmla="*/ 573 h 1092"/>
                <a:gd name="T68" fmla="*/ 1037 w 1080"/>
                <a:gd name="T69" fmla="*/ 732 h 1092"/>
                <a:gd name="T70" fmla="*/ 997 w 1080"/>
                <a:gd name="T71" fmla="*/ 865 h 1092"/>
                <a:gd name="T72" fmla="*/ 881 w 1080"/>
                <a:gd name="T73" fmla="*/ 856 h 1092"/>
                <a:gd name="T74" fmla="*/ 769 w 1080"/>
                <a:gd name="T75" fmla="*/ 908 h 1092"/>
                <a:gd name="T76" fmla="*/ 734 w 1080"/>
                <a:gd name="T77" fmla="*/ 775 h 1092"/>
                <a:gd name="T78" fmla="*/ 577 w 1080"/>
                <a:gd name="T79" fmla="*/ 964 h 1092"/>
                <a:gd name="T80" fmla="*/ 476 w 1080"/>
                <a:gd name="T81" fmla="*/ 976 h 1092"/>
                <a:gd name="T82" fmla="*/ 362 w 1080"/>
                <a:gd name="T83" fmla="*/ 1062 h 1092"/>
                <a:gd name="T84" fmla="*/ 319 w 1080"/>
                <a:gd name="T85" fmla="*/ 932 h 1092"/>
                <a:gd name="T86" fmla="*/ 267 w 1080"/>
                <a:gd name="T87" fmla="*/ 812 h 1092"/>
                <a:gd name="T88" fmla="*/ 296 w 1080"/>
                <a:gd name="T89" fmla="*/ 569 h 1092"/>
                <a:gd name="T90" fmla="*/ 183 w 1080"/>
                <a:gd name="T91" fmla="*/ 620 h 1092"/>
                <a:gd name="T92" fmla="*/ 29 w 1080"/>
                <a:gd name="T93" fmla="*/ 404 h 1092"/>
                <a:gd name="T94" fmla="*/ 76 w 1080"/>
                <a:gd name="T95" fmla="*/ 327 h 1092"/>
                <a:gd name="T96" fmla="*/ 183 w 1080"/>
                <a:gd name="T97" fmla="*/ 194 h 1092"/>
                <a:gd name="T98" fmla="*/ 280 w 1080"/>
                <a:gd name="T99" fmla="*/ 211 h 1092"/>
                <a:gd name="T100" fmla="*/ 389 w 1080"/>
                <a:gd name="T101" fmla="*/ 244 h 1092"/>
                <a:gd name="T102" fmla="*/ 458 w 1080"/>
                <a:gd name="T103" fmla="*/ 107 h 1092"/>
                <a:gd name="T104" fmla="*/ 559 w 1080"/>
                <a:gd name="T105" fmla="*/ 106 h 1092"/>
                <a:gd name="T106" fmla="*/ 623 w 1080"/>
                <a:gd name="T107" fmla="*/ 220 h 1092"/>
                <a:gd name="T108" fmla="*/ 668 w 1080"/>
                <a:gd name="T109" fmla="*/ 188 h 1092"/>
                <a:gd name="T110" fmla="*/ 704 w 1080"/>
                <a:gd name="T111" fmla="*/ 36 h 10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080" h="1092">
                  <a:moveTo>
                    <a:pt x="741" y="6"/>
                  </a:moveTo>
                  <a:lnTo>
                    <a:pt x="738" y="24"/>
                  </a:lnTo>
                  <a:lnTo>
                    <a:pt x="735" y="45"/>
                  </a:lnTo>
                  <a:lnTo>
                    <a:pt x="731" y="66"/>
                  </a:lnTo>
                  <a:lnTo>
                    <a:pt x="727" y="87"/>
                  </a:lnTo>
                  <a:lnTo>
                    <a:pt x="722" y="107"/>
                  </a:lnTo>
                  <a:lnTo>
                    <a:pt x="717" y="126"/>
                  </a:lnTo>
                  <a:lnTo>
                    <a:pt x="712" y="142"/>
                  </a:lnTo>
                  <a:lnTo>
                    <a:pt x="706" y="154"/>
                  </a:lnTo>
                  <a:lnTo>
                    <a:pt x="698" y="171"/>
                  </a:lnTo>
                  <a:lnTo>
                    <a:pt x="690" y="189"/>
                  </a:lnTo>
                  <a:lnTo>
                    <a:pt x="679" y="207"/>
                  </a:lnTo>
                  <a:lnTo>
                    <a:pt x="669" y="225"/>
                  </a:lnTo>
                  <a:lnTo>
                    <a:pt x="656" y="239"/>
                  </a:lnTo>
                  <a:lnTo>
                    <a:pt x="644" y="249"/>
                  </a:lnTo>
                  <a:lnTo>
                    <a:pt x="630" y="254"/>
                  </a:lnTo>
                  <a:lnTo>
                    <a:pt x="615" y="251"/>
                  </a:lnTo>
                  <a:lnTo>
                    <a:pt x="597" y="241"/>
                  </a:lnTo>
                  <a:lnTo>
                    <a:pt x="582" y="227"/>
                  </a:lnTo>
                  <a:lnTo>
                    <a:pt x="568" y="211"/>
                  </a:lnTo>
                  <a:lnTo>
                    <a:pt x="556" y="194"/>
                  </a:lnTo>
                  <a:lnTo>
                    <a:pt x="546" y="174"/>
                  </a:lnTo>
                  <a:lnTo>
                    <a:pt x="534" y="156"/>
                  </a:lnTo>
                  <a:lnTo>
                    <a:pt x="524" y="136"/>
                  </a:lnTo>
                  <a:lnTo>
                    <a:pt x="512" y="118"/>
                  </a:lnTo>
                  <a:lnTo>
                    <a:pt x="509" y="130"/>
                  </a:lnTo>
                  <a:lnTo>
                    <a:pt x="502" y="148"/>
                  </a:lnTo>
                  <a:lnTo>
                    <a:pt x="493" y="169"/>
                  </a:lnTo>
                  <a:lnTo>
                    <a:pt x="483" y="194"/>
                  </a:lnTo>
                  <a:lnTo>
                    <a:pt x="471" y="217"/>
                  </a:lnTo>
                  <a:lnTo>
                    <a:pt x="459" y="237"/>
                  </a:lnTo>
                  <a:lnTo>
                    <a:pt x="448" y="254"/>
                  </a:lnTo>
                  <a:lnTo>
                    <a:pt x="438" y="264"/>
                  </a:lnTo>
                  <a:lnTo>
                    <a:pt x="423" y="272"/>
                  </a:lnTo>
                  <a:lnTo>
                    <a:pt x="408" y="279"/>
                  </a:lnTo>
                  <a:lnTo>
                    <a:pt x="393" y="283"/>
                  </a:lnTo>
                  <a:lnTo>
                    <a:pt x="378" y="287"/>
                  </a:lnTo>
                  <a:lnTo>
                    <a:pt x="363" y="288"/>
                  </a:lnTo>
                  <a:lnTo>
                    <a:pt x="348" y="288"/>
                  </a:lnTo>
                  <a:lnTo>
                    <a:pt x="334" y="287"/>
                  </a:lnTo>
                  <a:lnTo>
                    <a:pt x="320" y="283"/>
                  </a:lnTo>
                  <a:lnTo>
                    <a:pt x="305" y="278"/>
                  </a:lnTo>
                  <a:lnTo>
                    <a:pt x="291" y="272"/>
                  </a:lnTo>
                  <a:lnTo>
                    <a:pt x="278" y="264"/>
                  </a:lnTo>
                  <a:lnTo>
                    <a:pt x="264" y="255"/>
                  </a:lnTo>
                  <a:lnTo>
                    <a:pt x="250" y="243"/>
                  </a:lnTo>
                  <a:lnTo>
                    <a:pt x="236" y="232"/>
                  </a:lnTo>
                  <a:lnTo>
                    <a:pt x="223" y="218"/>
                  </a:lnTo>
                  <a:lnTo>
                    <a:pt x="210" y="203"/>
                  </a:lnTo>
                  <a:lnTo>
                    <a:pt x="200" y="221"/>
                  </a:lnTo>
                  <a:lnTo>
                    <a:pt x="187" y="243"/>
                  </a:lnTo>
                  <a:lnTo>
                    <a:pt x="170" y="265"/>
                  </a:lnTo>
                  <a:lnTo>
                    <a:pt x="153" y="288"/>
                  </a:lnTo>
                  <a:lnTo>
                    <a:pt x="136" y="308"/>
                  </a:lnTo>
                  <a:lnTo>
                    <a:pt x="122" y="325"/>
                  </a:lnTo>
                  <a:lnTo>
                    <a:pt x="112" y="335"/>
                  </a:lnTo>
                  <a:lnTo>
                    <a:pt x="108" y="340"/>
                  </a:lnTo>
                  <a:lnTo>
                    <a:pt x="100" y="348"/>
                  </a:lnTo>
                  <a:lnTo>
                    <a:pt x="91" y="357"/>
                  </a:lnTo>
                  <a:lnTo>
                    <a:pt x="83" y="365"/>
                  </a:lnTo>
                  <a:lnTo>
                    <a:pt x="78" y="370"/>
                  </a:lnTo>
                  <a:lnTo>
                    <a:pt x="101" y="388"/>
                  </a:lnTo>
                  <a:lnTo>
                    <a:pt x="123" y="408"/>
                  </a:lnTo>
                  <a:lnTo>
                    <a:pt x="144" y="431"/>
                  </a:lnTo>
                  <a:lnTo>
                    <a:pt x="162" y="456"/>
                  </a:lnTo>
                  <a:lnTo>
                    <a:pt x="178" y="484"/>
                  </a:lnTo>
                  <a:lnTo>
                    <a:pt x="191" y="513"/>
                  </a:lnTo>
                  <a:lnTo>
                    <a:pt x="200" y="544"/>
                  </a:lnTo>
                  <a:lnTo>
                    <a:pt x="206" y="577"/>
                  </a:lnTo>
                  <a:lnTo>
                    <a:pt x="220" y="559"/>
                  </a:lnTo>
                  <a:lnTo>
                    <a:pt x="235" y="543"/>
                  </a:lnTo>
                  <a:lnTo>
                    <a:pt x="251" y="528"/>
                  </a:lnTo>
                  <a:lnTo>
                    <a:pt x="268" y="517"/>
                  </a:lnTo>
                  <a:lnTo>
                    <a:pt x="286" y="512"/>
                  </a:lnTo>
                  <a:lnTo>
                    <a:pt x="303" y="509"/>
                  </a:lnTo>
                  <a:lnTo>
                    <a:pt x="320" y="514"/>
                  </a:lnTo>
                  <a:lnTo>
                    <a:pt x="337" y="525"/>
                  </a:lnTo>
                  <a:lnTo>
                    <a:pt x="349" y="538"/>
                  </a:lnTo>
                  <a:lnTo>
                    <a:pt x="359" y="552"/>
                  </a:lnTo>
                  <a:lnTo>
                    <a:pt x="367" y="568"/>
                  </a:lnTo>
                  <a:lnTo>
                    <a:pt x="374" y="585"/>
                  </a:lnTo>
                  <a:lnTo>
                    <a:pt x="379" y="604"/>
                  </a:lnTo>
                  <a:lnTo>
                    <a:pt x="380" y="622"/>
                  </a:lnTo>
                  <a:lnTo>
                    <a:pt x="380" y="642"/>
                  </a:lnTo>
                  <a:lnTo>
                    <a:pt x="378" y="662"/>
                  </a:lnTo>
                  <a:lnTo>
                    <a:pt x="372" y="684"/>
                  </a:lnTo>
                  <a:lnTo>
                    <a:pt x="363" y="710"/>
                  </a:lnTo>
                  <a:lnTo>
                    <a:pt x="350" y="736"/>
                  </a:lnTo>
                  <a:lnTo>
                    <a:pt x="337" y="763"/>
                  </a:lnTo>
                  <a:lnTo>
                    <a:pt x="324" y="786"/>
                  </a:lnTo>
                  <a:lnTo>
                    <a:pt x="313" y="806"/>
                  </a:lnTo>
                  <a:lnTo>
                    <a:pt x="304" y="820"/>
                  </a:lnTo>
                  <a:lnTo>
                    <a:pt x="301" y="826"/>
                  </a:lnTo>
                  <a:lnTo>
                    <a:pt x="318" y="837"/>
                  </a:lnTo>
                  <a:lnTo>
                    <a:pt x="333" y="852"/>
                  </a:lnTo>
                  <a:lnTo>
                    <a:pt x="347" y="871"/>
                  </a:lnTo>
                  <a:lnTo>
                    <a:pt x="359" y="890"/>
                  </a:lnTo>
                  <a:lnTo>
                    <a:pt x="368" y="911"/>
                  </a:lnTo>
                  <a:lnTo>
                    <a:pt x="377" y="934"/>
                  </a:lnTo>
                  <a:lnTo>
                    <a:pt x="382" y="957"/>
                  </a:lnTo>
                  <a:lnTo>
                    <a:pt x="385" y="981"/>
                  </a:lnTo>
                  <a:lnTo>
                    <a:pt x="385" y="981"/>
                  </a:lnTo>
                  <a:lnTo>
                    <a:pt x="385" y="980"/>
                  </a:lnTo>
                  <a:lnTo>
                    <a:pt x="385" y="980"/>
                  </a:lnTo>
                  <a:lnTo>
                    <a:pt x="386" y="980"/>
                  </a:lnTo>
                  <a:lnTo>
                    <a:pt x="404" y="966"/>
                  </a:lnTo>
                  <a:lnTo>
                    <a:pt x="424" y="954"/>
                  </a:lnTo>
                  <a:lnTo>
                    <a:pt x="445" y="946"/>
                  </a:lnTo>
                  <a:lnTo>
                    <a:pt x="466" y="939"/>
                  </a:lnTo>
                  <a:lnTo>
                    <a:pt x="488" y="937"/>
                  </a:lnTo>
                  <a:lnTo>
                    <a:pt x="510" y="937"/>
                  </a:lnTo>
                  <a:lnTo>
                    <a:pt x="531" y="940"/>
                  </a:lnTo>
                  <a:lnTo>
                    <a:pt x="550" y="947"/>
                  </a:lnTo>
                  <a:lnTo>
                    <a:pt x="553" y="939"/>
                  </a:lnTo>
                  <a:lnTo>
                    <a:pt x="556" y="923"/>
                  </a:lnTo>
                  <a:lnTo>
                    <a:pt x="563" y="901"/>
                  </a:lnTo>
                  <a:lnTo>
                    <a:pt x="571" y="874"/>
                  </a:lnTo>
                  <a:lnTo>
                    <a:pt x="580" y="846"/>
                  </a:lnTo>
                  <a:lnTo>
                    <a:pt x="592" y="819"/>
                  </a:lnTo>
                  <a:lnTo>
                    <a:pt x="602" y="794"/>
                  </a:lnTo>
                  <a:lnTo>
                    <a:pt x="614" y="775"/>
                  </a:lnTo>
                  <a:lnTo>
                    <a:pt x="625" y="760"/>
                  </a:lnTo>
                  <a:lnTo>
                    <a:pt x="639" y="748"/>
                  </a:lnTo>
                  <a:lnTo>
                    <a:pt x="654" y="737"/>
                  </a:lnTo>
                  <a:lnTo>
                    <a:pt x="669" y="729"/>
                  </a:lnTo>
                  <a:lnTo>
                    <a:pt x="685" y="723"/>
                  </a:lnTo>
                  <a:lnTo>
                    <a:pt x="703" y="720"/>
                  </a:lnTo>
                  <a:lnTo>
                    <a:pt x="719" y="719"/>
                  </a:lnTo>
                  <a:lnTo>
                    <a:pt x="735" y="721"/>
                  </a:lnTo>
                  <a:lnTo>
                    <a:pt x="753" y="728"/>
                  </a:lnTo>
                  <a:lnTo>
                    <a:pt x="767" y="740"/>
                  </a:lnTo>
                  <a:lnTo>
                    <a:pt x="777" y="755"/>
                  </a:lnTo>
                  <a:lnTo>
                    <a:pt x="784" y="773"/>
                  </a:lnTo>
                  <a:lnTo>
                    <a:pt x="788" y="794"/>
                  </a:lnTo>
                  <a:lnTo>
                    <a:pt x="789" y="817"/>
                  </a:lnTo>
                  <a:lnTo>
                    <a:pt x="788" y="840"/>
                  </a:lnTo>
                  <a:lnTo>
                    <a:pt x="784" y="863"/>
                  </a:lnTo>
                  <a:lnTo>
                    <a:pt x="797" y="854"/>
                  </a:lnTo>
                  <a:lnTo>
                    <a:pt x="808" y="844"/>
                  </a:lnTo>
                  <a:lnTo>
                    <a:pt x="821" y="837"/>
                  </a:lnTo>
                  <a:lnTo>
                    <a:pt x="833" y="831"/>
                  </a:lnTo>
                  <a:lnTo>
                    <a:pt x="844" y="825"/>
                  </a:lnTo>
                  <a:lnTo>
                    <a:pt x="856" y="819"/>
                  </a:lnTo>
                  <a:lnTo>
                    <a:pt x="867" y="816"/>
                  </a:lnTo>
                  <a:lnTo>
                    <a:pt x="880" y="813"/>
                  </a:lnTo>
                  <a:lnTo>
                    <a:pt x="893" y="812"/>
                  </a:lnTo>
                  <a:lnTo>
                    <a:pt x="906" y="811"/>
                  </a:lnTo>
                  <a:lnTo>
                    <a:pt x="921" y="812"/>
                  </a:lnTo>
                  <a:lnTo>
                    <a:pt x="936" y="814"/>
                  </a:lnTo>
                  <a:lnTo>
                    <a:pt x="952" y="818"/>
                  </a:lnTo>
                  <a:lnTo>
                    <a:pt x="971" y="823"/>
                  </a:lnTo>
                  <a:lnTo>
                    <a:pt x="989" y="828"/>
                  </a:lnTo>
                  <a:lnTo>
                    <a:pt x="1010" y="835"/>
                  </a:lnTo>
                  <a:lnTo>
                    <a:pt x="1008" y="828"/>
                  </a:lnTo>
                  <a:lnTo>
                    <a:pt x="1004" y="814"/>
                  </a:lnTo>
                  <a:lnTo>
                    <a:pt x="1001" y="799"/>
                  </a:lnTo>
                  <a:lnTo>
                    <a:pt x="999" y="788"/>
                  </a:lnTo>
                  <a:lnTo>
                    <a:pt x="1000" y="783"/>
                  </a:lnTo>
                  <a:lnTo>
                    <a:pt x="1002" y="772"/>
                  </a:lnTo>
                  <a:lnTo>
                    <a:pt x="1007" y="756"/>
                  </a:lnTo>
                  <a:lnTo>
                    <a:pt x="1011" y="734"/>
                  </a:lnTo>
                  <a:lnTo>
                    <a:pt x="1017" y="712"/>
                  </a:lnTo>
                  <a:lnTo>
                    <a:pt x="1024" y="689"/>
                  </a:lnTo>
                  <a:lnTo>
                    <a:pt x="1032" y="667"/>
                  </a:lnTo>
                  <a:lnTo>
                    <a:pt x="1039" y="650"/>
                  </a:lnTo>
                  <a:lnTo>
                    <a:pt x="1025" y="643"/>
                  </a:lnTo>
                  <a:lnTo>
                    <a:pt x="1011" y="636"/>
                  </a:lnTo>
                  <a:lnTo>
                    <a:pt x="996" y="628"/>
                  </a:lnTo>
                  <a:lnTo>
                    <a:pt x="981" y="620"/>
                  </a:lnTo>
                  <a:lnTo>
                    <a:pt x="966" y="611"/>
                  </a:lnTo>
                  <a:lnTo>
                    <a:pt x="952" y="603"/>
                  </a:lnTo>
                  <a:lnTo>
                    <a:pt x="937" y="592"/>
                  </a:lnTo>
                  <a:lnTo>
                    <a:pt x="924" y="582"/>
                  </a:lnTo>
                  <a:lnTo>
                    <a:pt x="911" y="570"/>
                  </a:lnTo>
                  <a:lnTo>
                    <a:pt x="898" y="559"/>
                  </a:lnTo>
                  <a:lnTo>
                    <a:pt x="887" y="546"/>
                  </a:lnTo>
                  <a:lnTo>
                    <a:pt x="876" y="532"/>
                  </a:lnTo>
                  <a:lnTo>
                    <a:pt x="867" y="517"/>
                  </a:lnTo>
                  <a:lnTo>
                    <a:pt x="859" y="501"/>
                  </a:lnTo>
                  <a:lnTo>
                    <a:pt x="853" y="485"/>
                  </a:lnTo>
                  <a:lnTo>
                    <a:pt x="849" y="467"/>
                  </a:lnTo>
                  <a:lnTo>
                    <a:pt x="849" y="452"/>
                  </a:lnTo>
                  <a:lnTo>
                    <a:pt x="852" y="431"/>
                  </a:lnTo>
                  <a:lnTo>
                    <a:pt x="859" y="408"/>
                  </a:lnTo>
                  <a:lnTo>
                    <a:pt x="868" y="383"/>
                  </a:lnTo>
                  <a:lnTo>
                    <a:pt x="878" y="358"/>
                  </a:lnTo>
                  <a:lnTo>
                    <a:pt x="887" y="336"/>
                  </a:lnTo>
                  <a:lnTo>
                    <a:pt x="895" y="319"/>
                  </a:lnTo>
                  <a:lnTo>
                    <a:pt x="902" y="309"/>
                  </a:lnTo>
                  <a:lnTo>
                    <a:pt x="891" y="310"/>
                  </a:lnTo>
                  <a:lnTo>
                    <a:pt x="881" y="311"/>
                  </a:lnTo>
                  <a:lnTo>
                    <a:pt x="870" y="312"/>
                  </a:lnTo>
                  <a:lnTo>
                    <a:pt x="858" y="315"/>
                  </a:lnTo>
                  <a:lnTo>
                    <a:pt x="847" y="316"/>
                  </a:lnTo>
                  <a:lnTo>
                    <a:pt x="835" y="318"/>
                  </a:lnTo>
                  <a:lnTo>
                    <a:pt x="822" y="318"/>
                  </a:lnTo>
                  <a:lnTo>
                    <a:pt x="810" y="319"/>
                  </a:lnTo>
                  <a:lnTo>
                    <a:pt x="797" y="318"/>
                  </a:lnTo>
                  <a:lnTo>
                    <a:pt x="783" y="317"/>
                  </a:lnTo>
                  <a:lnTo>
                    <a:pt x="770" y="313"/>
                  </a:lnTo>
                  <a:lnTo>
                    <a:pt x="757" y="309"/>
                  </a:lnTo>
                  <a:lnTo>
                    <a:pt x="743" y="303"/>
                  </a:lnTo>
                  <a:lnTo>
                    <a:pt x="729" y="296"/>
                  </a:lnTo>
                  <a:lnTo>
                    <a:pt x="714" y="286"/>
                  </a:lnTo>
                  <a:lnTo>
                    <a:pt x="700" y="274"/>
                  </a:lnTo>
                  <a:lnTo>
                    <a:pt x="741" y="237"/>
                  </a:lnTo>
                  <a:lnTo>
                    <a:pt x="752" y="252"/>
                  </a:lnTo>
                  <a:lnTo>
                    <a:pt x="766" y="264"/>
                  </a:lnTo>
                  <a:lnTo>
                    <a:pt x="782" y="273"/>
                  </a:lnTo>
                  <a:lnTo>
                    <a:pt x="799" y="279"/>
                  </a:lnTo>
                  <a:lnTo>
                    <a:pt x="818" y="282"/>
                  </a:lnTo>
                  <a:lnTo>
                    <a:pt x="838" y="283"/>
                  </a:lnTo>
                  <a:lnTo>
                    <a:pt x="859" y="282"/>
                  </a:lnTo>
                  <a:lnTo>
                    <a:pt x="880" y="281"/>
                  </a:lnTo>
                  <a:lnTo>
                    <a:pt x="902" y="279"/>
                  </a:lnTo>
                  <a:lnTo>
                    <a:pt x="923" y="277"/>
                  </a:lnTo>
                  <a:lnTo>
                    <a:pt x="943" y="273"/>
                  </a:lnTo>
                  <a:lnTo>
                    <a:pt x="963" y="271"/>
                  </a:lnTo>
                  <a:lnTo>
                    <a:pt x="981" y="269"/>
                  </a:lnTo>
                  <a:lnTo>
                    <a:pt x="997" y="267"/>
                  </a:lnTo>
                  <a:lnTo>
                    <a:pt x="1012" y="269"/>
                  </a:lnTo>
                  <a:lnTo>
                    <a:pt x="1025" y="271"/>
                  </a:lnTo>
                  <a:lnTo>
                    <a:pt x="1008" y="281"/>
                  </a:lnTo>
                  <a:lnTo>
                    <a:pt x="988" y="293"/>
                  </a:lnTo>
                  <a:lnTo>
                    <a:pt x="966" y="307"/>
                  </a:lnTo>
                  <a:lnTo>
                    <a:pt x="946" y="324"/>
                  </a:lnTo>
                  <a:lnTo>
                    <a:pt x="926" y="343"/>
                  </a:lnTo>
                  <a:lnTo>
                    <a:pt x="909" y="366"/>
                  </a:lnTo>
                  <a:lnTo>
                    <a:pt x="896" y="393"/>
                  </a:lnTo>
                  <a:lnTo>
                    <a:pt x="887" y="423"/>
                  </a:lnTo>
                  <a:lnTo>
                    <a:pt x="887" y="455"/>
                  </a:lnTo>
                  <a:lnTo>
                    <a:pt x="890" y="483"/>
                  </a:lnTo>
                  <a:lnTo>
                    <a:pt x="898" y="505"/>
                  </a:lnTo>
                  <a:lnTo>
                    <a:pt x="910" y="520"/>
                  </a:lnTo>
                  <a:lnTo>
                    <a:pt x="929" y="535"/>
                  </a:lnTo>
                  <a:lnTo>
                    <a:pt x="949" y="548"/>
                  </a:lnTo>
                  <a:lnTo>
                    <a:pt x="970" y="561"/>
                  </a:lnTo>
                  <a:lnTo>
                    <a:pt x="992" y="573"/>
                  </a:lnTo>
                  <a:lnTo>
                    <a:pt x="1012" y="582"/>
                  </a:lnTo>
                  <a:lnTo>
                    <a:pt x="1035" y="591"/>
                  </a:lnTo>
                  <a:lnTo>
                    <a:pt x="1057" y="599"/>
                  </a:lnTo>
                  <a:lnTo>
                    <a:pt x="1080" y="606"/>
                  </a:lnTo>
                  <a:lnTo>
                    <a:pt x="1061" y="647"/>
                  </a:lnTo>
                  <a:lnTo>
                    <a:pt x="1047" y="690"/>
                  </a:lnTo>
                  <a:lnTo>
                    <a:pt x="1037" y="732"/>
                  </a:lnTo>
                  <a:lnTo>
                    <a:pt x="1032" y="772"/>
                  </a:lnTo>
                  <a:lnTo>
                    <a:pt x="1028" y="808"/>
                  </a:lnTo>
                  <a:lnTo>
                    <a:pt x="1027" y="839"/>
                  </a:lnTo>
                  <a:lnTo>
                    <a:pt x="1027" y="862"/>
                  </a:lnTo>
                  <a:lnTo>
                    <a:pt x="1027" y="876"/>
                  </a:lnTo>
                  <a:lnTo>
                    <a:pt x="1012" y="870"/>
                  </a:lnTo>
                  <a:lnTo>
                    <a:pt x="997" y="865"/>
                  </a:lnTo>
                  <a:lnTo>
                    <a:pt x="981" y="861"/>
                  </a:lnTo>
                  <a:lnTo>
                    <a:pt x="965" y="857"/>
                  </a:lnTo>
                  <a:lnTo>
                    <a:pt x="948" y="855"/>
                  </a:lnTo>
                  <a:lnTo>
                    <a:pt x="932" y="854"/>
                  </a:lnTo>
                  <a:lnTo>
                    <a:pt x="914" y="854"/>
                  </a:lnTo>
                  <a:lnTo>
                    <a:pt x="897" y="855"/>
                  </a:lnTo>
                  <a:lnTo>
                    <a:pt x="881" y="856"/>
                  </a:lnTo>
                  <a:lnTo>
                    <a:pt x="864" y="859"/>
                  </a:lnTo>
                  <a:lnTo>
                    <a:pt x="848" y="864"/>
                  </a:lnTo>
                  <a:lnTo>
                    <a:pt x="830" y="870"/>
                  </a:lnTo>
                  <a:lnTo>
                    <a:pt x="814" y="877"/>
                  </a:lnTo>
                  <a:lnTo>
                    <a:pt x="799" y="886"/>
                  </a:lnTo>
                  <a:lnTo>
                    <a:pt x="784" y="896"/>
                  </a:lnTo>
                  <a:lnTo>
                    <a:pt x="769" y="908"/>
                  </a:lnTo>
                  <a:lnTo>
                    <a:pt x="768" y="900"/>
                  </a:lnTo>
                  <a:lnTo>
                    <a:pt x="766" y="884"/>
                  </a:lnTo>
                  <a:lnTo>
                    <a:pt x="762" y="862"/>
                  </a:lnTo>
                  <a:lnTo>
                    <a:pt x="757" y="837"/>
                  </a:lnTo>
                  <a:lnTo>
                    <a:pt x="750" y="813"/>
                  </a:lnTo>
                  <a:lnTo>
                    <a:pt x="742" y="791"/>
                  </a:lnTo>
                  <a:lnTo>
                    <a:pt x="734" y="775"/>
                  </a:lnTo>
                  <a:lnTo>
                    <a:pt x="723" y="768"/>
                  </a:lnTo>
                  <a:lnTo>
                    <a:pt x="681" y="772"/>
                  </a:lnTo>
                  <a:lnTo>
                    <a:pt x="646" y="795"/>
                  </a:lnTo>
                  <a:lnTo>
                    <a:pt x="620" y="832"/>
                  </a:lnTo>
                  <a:lnTo>
                    <a:pt x="599" y="876"/>
                  </a:lnTo>
                  <a:lnTo>
                    <a:pt x="585" y="922"/>
                  </a:lnTo>
                  <a:lnTo>
                    <a:pt x="577" y="964"/>
                  </a:lnTo>
                  <a:lnTo>
                    <a:pt x="574" y="996"/>
                  </a:lnTo>
                  <a:lnTo>
                    <a:pt x="574" y="1013"/>
                  </a:lnTo>
                  <a:lnTo>
                    <a:pt x="555" y="993"/>
                  </a:lnTo>
                  <a:lnTo>
                    <a:pt x="536" y="980"/>
                  </a:lnTo>
                  <a:lnTo>
                    <a:pt x="515" y="973"/>
                  </a:lnTo>
                  <a:lnTo>
                    <a:pt x="495" y="972"/>
                  </a:lnTo>
                  <a:lnTo>
                    <a:pt x="476" y="976"/>
                  </a:lnTo>
                  <a:lnTo>
                    <a:pt x="456" y="983"/>
                  </a:lnTo>
                  <a:lnTo>
                    <a:pt x="436" y="993"/>
                  </a:lnTo>
                  <a:lnTo>
                    <a:pt x="419" y="1006"/>
                  </a:lnTo>
                  <a:lnTo>
                    <a:pt x="402" y="1019"/>
                  </a:lnTo>
                  <a:lnTo>
                    <a:pt x="387" y="1033"/>
                  </a:lnTo>
                  <a:lnTo>
                    <a:pt x="373" y="1048"/>
                  </a:lnTo>
                  <a:lnTo>
                    <a:pt x="362" y="1062"/>
                  </a:lnTo>
                  <a:lnTo>
                    <a:pt x="351" y="1074"/>
                  </a:lnTo>
                  <a:lnTo>
                    <a:pt x="344" y="1084"/>
                  </a:lnTo>
                  <a:lnTo>
                    <a:pt x="340" y="1090"/>
                  </a:lnTo>
                  <a:lnTo>
                    <a:pt x="339" y="1092"/>
                  </a:lnTo>
                  <a:lnTo>
                    <a:pt x="339" y="1025"/>
                  </a:lnTo>
                  <a:lnTo>
                    <a:pt x="332" y="972"/>
                  </a:lnTo>
                  <a:lnTo>
                    <a:pt x="319" y="932"/>
                  </a:lnTo>
                  <a:lnTo>
                    <a:pt x="304" y="901"/>
                  </a:lnTo>
                  <a:lnTo>
                    <a:pt x="287" y="879"/>
                  </a:lnTo>
                  <a:lnTo>
                    <a:pt x="268" y="863"/>
                  </a:lnTo>
                  <a:lnTo>
                    <a:pt x="250" y="851"/>
                  </a:lnTo>
                  <a:lnTo>
                    <a:pt x="235" y="842"/>
                  </a:lnTo>
                  <a:lnTo>
                    <a:pt x="246" y="833"/>
                  </a:lnTo>
                  <a:lnTo>
                    <a:pt x="267" y="812"/>
                  </a:lnTo>
                  <a:lnTo>
                    <a:pt x="291" y="780"/>
                  </a:lnTo>
                  <a:lnTo>
                    <a:pt x="314" y="742"/>
                  </a:lnTo>
                  <a:lnTo>
                    <a:pt x="333" y="699"/>
                  </a:lnTo>
                  <a:lnTo>
                    <a:pt x="341" y="656"/>
                  </a:lnTo>
                  <a:lnTo>
                    <a:pt x="334" y="613"/>
                  </a:lnTo>
                  <a:lnTo>
                    <a:pt x="307" y="574"/>
                  </a:lnTo>
                  <a:lnTo>
                    <a:pt x="296" y="569"/>
                  </a:lnTo>
                  <a:lnTo>
                    <a:pt x="280" y="571"/>
                  </a:lnTo>
                  <a:lnTo>
                    <a:pt x="260" y="578"/>
                  </a:lnTo>
                  <a:lnTo>
                    <a:pt x="239" y="588"/>
                  </a:lnTo>
                  <a:lnTo>
                    <a:pt x="219" y="598"/>
                  </a:lnTo>
                  <a:lnTo>
                    <a:pt x="201" y="608"/>
                  </a:lnTo>
                  <a:lnTo>
                    <a:pt x="189" y="615"/>
                  </a:lnTo>
                  <a:lnTo>
                    <a:pt x="183" y="620"/>
                  </a:lnTo>
                  <a:lnTo>
                    <a:pt x="177" y="581"/>
                  </a:lnTo>
                  <a:lnTo>
                    <a:pt x="162" y="544"/>
                  </a:lnTo>
                  <a:lnTo>
                    <a:pt x="143" y="509"/>
                  </a:lnTo>
                  <a:lnTo>
                    <a:pt x="117" y="478"/>
                  </a:lnTo>
                  <a:lnTo>
                    <a:pt x="89" y="450"/>
                  </a:lnTo>
                  <a:lnTo>
                    <a:pt x="59" y="426"/>
                  </a:lnTo>
                  <a:lnTo>
                    <a:pt x="29" y="404"/>
                  </a:lnTo>
                  <a:lnTo>
                    <a:pt x="0" y="386"/>
                  </a:lnTo>
                  <a:lnTo>
                    <a:pt x="9" y="381"/>
                  </a:lnTo>
                  <a:lnTo>
                    <a:pt x="19" y="373"/>
                  </a:lnTo>
                  <a:lnTo>
                    <a:pt x="31" y="365"/>
                  </a:lnTo>
                  <a:lnTo>
                    <a:pt x="45" y="354"/>
                  </a:lnTo>
                  <a:lnTo>
                    <a:pt x="60" y="341"/>
                  </a:lnTo>
                  <a:lnTo>
                    <a:pt x="76" y="327"/>
                  </a:lnTo>
                  <a:lnTo>
                    <a:pt x="92" y="311"/>
                  </a:lnTo>
                  <a:lnTo>
                    <a:pt x="108" y="294"/>
                  </a:lnTo>
                  <a:lnTo>
                    <a:pt x="124" y="275"/>
                  </a:lnTo>
                  <a:lnTo>
                    <a:pt x="140" y="257"/>
                  </a:lnTo>
                  <a:lnTo>
                    <a:pt x="157" y="236"/>
                  </a:lnTo>
                  <a:lnTo>
                    <a:pt x="170" y="216"/>
                  </a:lnTo>
                  <a:lnTo>
                    <a:pt x="183" y="194"/>
                  </a:lnTo>
                  <a:lnTo>
                    <a:pt x="195" y="172"/>
                  </a:lnTo>
                  <a:lnTo>
                    <a:pt x="205" y="150"/>
                  </a:lnTo>
                  <a:lnTo>
                    <a:pt x="212" y="127"/>
                  </a:lnTo>
                  <a:lnTo>
                    <a:pt x="229" y="153"/>
                  </a:lnTo>
                  <a:lnTo>
                    <a:pt x="245" y="176"/>
                  </a:lnTo>
                  <a:lnTo>
                    <a:pt x="263" y="195"/>
                  </a:lnTo>
                  <a:lnTo>
                    <a:pt x="280" y="211"/>
                  </a:lnTo>
                  <a:lnTo>
                    <a:pt x="298" y="224"/>
                  </a:lnTo>
                  <a:lnTo>
                    <a:pt x="318" y="233"/>
                  </a:lnTo>
                  <a:lnTo>
                    <a:pt x="340" y="241"/>
                  </a:lnTo>
                  <a:lnTo>
                    <a:pt x="362" y="247"/>
                  </a:lnTo>
                  <a:lnTo>
                    <a:pt x="371" y="248"/>
                  </a:lnTo>
                  <a:lnTo>
                    <a:pt x="380" y="247"/>
                  </a:lnTo>
                  <a:lnTo>
                    <a:pt x="389" y="244"/>
                  </a:lnTo>
                  <a:lnTo>
                    <a:pt x="400" y="240"/>
                  </a:lnTo>
                  <a:lnTo>
                    <a:pt x="410" y="234"/>
                  </a:lnTo>
                  <a:lnTo>
                    <a:pt x="421" y="226"/>
                  </a:lnTo>
                  <a:lnTo>
                    <a:pt x="432" y="216"/>
                  </a:lnTo>
                  <a:lnTo>
                    <a:pt x="443" y="204"/>
                  </a:lnTo>
                  <a:lnTo>
                    <a:pt x="456" y="159"/>
                  </a:lnTo>
                  <a:lnTo>
                    <a:pt x="458" y="107"/>
                  </a:lnTo>
                  <a:lnTo>
                    <a:pt x="454" y="55"/>
                  </a:lnTo>
                  <a:lnTo>
                    <a:pt x="447" y="11"/>
                  </a:lnTo>
                  <a:lnTo>
                    <a:pt x="477" y="24"/>
                  </a:lnTo>
                  <a:lnTo>
                    <a:pt x="502" y="42"/>
                  </a:lnTo>
                  <a:lnTo>
                    <a:pt x="524" y="61"/>
                  </a:lnTo>
                  <a:lnTo>
                    <a:pt x="542" y="83"/>
                  </a:lnTo>
                  <a:lnTo>
                    <a:pt x="559" y="106"/>
                  </a:lnTo>
                  <a:lnTo>
                    <a:pt x="572" y="129"/>
                  </a:lnTo>
                  <a:lnTo>
                    <a:pt x="585" y="152"/>
                  </a:lnTo>
                  <a:lnTo>
                    <a:pt x="595" y="173"/>
                  </a:lnTo>
                  <a:lnTo>
                    <a:pt x="602" y="188"/>
                  </a:lnTo>
                  <a:lnTo>
                    <a:pt x="610" y="202"/>
                  </a:lnTo>
                  <a:lnTo>
                    <a:pt x="617" y="212"/>
                  </a:lnTo>
                  <a:lnTo>
                    <a:pt x="623" y="220"/>
                  </a:lnTo>
                  <a:lnTo>
                    <a:pt x="630" y="226"/>
                  </a:lnTo>
                  <a:lnTo>
                    <a:pt x="638" y="228"/>
                  </a:lnTo>
                  <a:lnTo>
                    <a:pt x="646" y="226"/>
                  </a:lnTo>
                  <a:lnTo>
                    <a:pt x="654" y="220"/>
                  </a:lnTo>
                  <a:lnTo>
                    <a:pt x="656" y="216"/>
                  </a:lnTo>
                  <a:lnTo>
                    <a:pt x="661" y="204"/>
                  </a:lnTo>
                  <a:lnTo>
                    <a:pt x="668" y="188"/>
                  </a:lnTo>
                  <a:lnTo>
                    <a:pt x="677" y="166"/>
                  </a:lnTo>
                  <a:lnTo>
                    <a:pt x="685" y="143"/>
                  </a:lnTo>
                  <a:lnTo>
                    <a:pt x="693" y="119"/>
                  </a:lnTo>
                  <a:lnTo>
                    <a:pt x="700" y="95"/>
                  </a:lnTo>
                  <a:lnTo>
                    <a:pt x="704" y="74"/>
                  </a:lnTo>
                  <a:lnTo>
                    <a:pt x="704" y="57"/>
                  </a:lnTo>
                  <a:lnTo>
                    <a:pt x="704" y="36"/>
                  </a:lnTo>
                  <a:lnTo>
                    <a:pt x="704" y="16"/>
                  </a:lnTo>
                  <a:lnTo>
                    <a:pt x="703" y="0"/>
                  </a:lnTo>
                  <a:lnTo>
                    <a:pt x="741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" name="Freeform 9"/>
            <p:cNvSpPr>
              <a:spLocks/>
            </p:cNvSpPr>
            <p:nvPr/>
          </p:nvSpPr>
          <p:spPr bwMode="auto">
            <a:xfrm>
              <a:off x="3109" y="1693"/>
              <a:ext cx="83" cy="74"/>
            </a:xfrm>
            <a:custGeom>
              <a:avLst/>
              <a:gdLst>
                <a:gd name="T0" fmla="*/ 70 w 166"/>
                <a:gd name="T1" fmla="*/ 129 h 148"/>
                <a:gd name="T2" fmla="*/ 68 w 166"/>
                <a:gd name="T3" fmla="*/ 113 h 148"/>
                <a:gd name="T4" fmla="*/ 66 w 166"/>
                <a:gd name="T5" fmla="*/ 94 h 148"/>
                <a:gd name="T6" fmla="*/ 64 w 166"/>
                <a:gd name="T7" fmla="*/ 77 h 148"/>
                <a:gd name="T8" fmla="*/ 60 w 166"/>
                <a:gd name="T9" fmla="*/ 66 h 148"/>
                <a:gd name="T10" fmla="*/ 63 w 166"/>
                <a:gd name="T11" fmla="*/ 63 h 148"/>
                <a:gd name="T12" fmla="*/ 68 w 166"/>
                <a:gd name="T13" fmla="*/ 56 h 148"/>
                <a:gd name="T14" fmla="*/ 78 w 166"/>
                <a:gd name="T15" fmla="*/ 48 h 148"/>
                <a:gd name="T16" fmla="*/ 88 w 166"/>
                <a:gd name="T17" fmla="*/ 40 h 148"/>
                <a:gd name="T18" fmla="*/ 101 w 166"/>
                <a:gd name="T19" fmla="*/ 34 h 148"/>
                <a:gd name="T20" fmla="*/ 112 w 166"/>
                <a:gd name="T21" fmla="*/ 31 h 148"/>
                <a:gd name="T22" fmla="*/ 124 w 166"/>
                <a:gd name="T23" fmla="*/ 33 h 148"/>
                <a:gd name="T24" fmla="*/ 134 w 166"/>
                <a:gd name="T25" fmla="*/ 41 h 148"/>
                <a:gd name="T26" fmla="*/ 134 w 166"/>
                <a:gd name="T27" fmla="*/ 52 h 148"/>
                <a:gd name="T28" fmla="*/ 132 w 166"/>
                <a:gd name="T29" fmla="*/ 75 h 148"/>
                <a:gd name="T30" fmla="*/ 126 w 166"/>
                <a:gd name="T31" fmla="*/ 106 h 148"/>
                <a:gd name="T32" fmla="*/ 119 w 166"/>
                <a:gd name="T33" fmla="*/ 140 h 148"/>
                <a:gd name="T34" fmla="*/ 154 w 166"/>
                <a:gd name="T35" fmla="*/ 148 h 148"/>
                <a:gd name="T36" fmla="*/ 157 w 166"/>
                <a:gd name="T37" fmla="*/ 127 h 148"/>
                <a:gd name="T38" fmla="*/ 161 w 166"/>
                <a:gd name="T39" fmla="*/ 100 h 148"/>
                <a:gd name="T40" fmla="*/ 163 w 166"/>
                <a:gd name="T41" fmla="*/ 72 h 148"/>
                <a:gd name="T42" fmla="*/ 165 w 166"/>
                <a:gd name="T43" fmla="*/ 48 h 148"/>
                <a:gd name="T44" fmla="*/ 166 w 166"/>
                <a:gd name="T45" fmla="*/ 36 h 148"/>
                <a:gd name="T46" fmla="*/ 163 w 166"/>
                <a:gd name="T47" fmla="*/ 24 h 148"/>
                <a:gd name="T48" fmla="*/ 158 w 166"/>
                <a:gd name="T49" fmla="*/ 15 h 148"/>
                <a:gd name="T50" fmla="*/ 150 w 166"/>
                <a:gd name="T51" fmla="*/ 8 h 148"/>
                <a:gd name="T52" fmla="*/ 146 w 166"/>
                <a:gd name="T53" fmla="*/ 6 h 148"/>
                <a:gd name="T54" fmla="*/ 140 w 166"/>
                <a:gd name="T55" fmla="*/ 3 h 148"/>
                <a:gd name="T56" fmla="*/ 134 w 166"/>
                <a:gd name="T57" fmla="*/ 1 h 148"/>
                <a:gd name="T58" fmla="*/ 127 w 166"/>
                <a:gd name="T59" fmla="*/ 0 h 148"/>
                <a:gd name="T60" fmla="*/ 120 w 166"/>
                <a:gd name="T61" fmla="*/ 0 h 148"/>
                <a:gd name="T62" fmla="*/ 114 w 166"/>
                <a:gd name="T63" fmla="*/ 1 h 148"/>
                <a:gd name="T64" fmla="*/ 106 w 166"/>
                <a:gd name="T65" fmla="*/ 1 h 148"/>
                <a:gd name="T66" fmla="*/ 99 w 166"/>
                <a:gd name="T67" fmla="*/ 3 h 148"/>
                <a:gd name="T68" fmla="*/ 76 w 166"/>
                <a:gd name="T69" fmla="*/ 11 h 148"/>
                <a:gd name="T70" fmla="*/ 57 w 166"/>
                <a:gd name="T71" fmla="*/ 18 h 148"/>
                <a:gd name="T72" fmla="*/ 40 w 166"/>
                <a:gd name="T73" fmla="*/ 26 h 148"/>
                <a:gd name="T74" fmla="*/ 26 w 166"/>
                <a:gd name="T75" fmla="*/ 33 h 148"/>
                <a:gd name="T76" fmla="*/ 14 w 166"/>
                <a:gd name="T77" fmla="*/ 40 h 148"/>
                <a:gd name="T78" fmla="*/ 6 w 166"/>
                <a:gd name="T79" fmla="*/ 45 h 148"/>
                <a:gd name="T80" fmla="*/ 2 w 166"/>
                <a:gd name="T81" fmla="*/ 48 h 148"/>
                <a:gd name="T82" fmla="*/ 0 w 166"/>
                <a:gd name="T83" fmla="*/ 49 h 148"/>
                <a:gd name="T84" fmla="*/ 4 w 166"/>
                <a:gd name="T85" fmla="*/ 56 h 148"/>
                <a:gd name="T86" fmla="*/ 12 w 166"/>
                <a:gd name="T87" fmla="*/ 74 h 148"/>
                <a:gd name="T88" fmla="*/ 22 w 166"/>
                <a:gd name="T89" fmla="*/ 98 h 148"/>
                <a:gd name="T90" fmla="*/ 32 w 166"/>
                <a:gd name="T91" fmla="*/ 123 h 148"/>
                <a:gd name="T92" fmla="*/ 70 w 166"/>
                <a:gd name="T93" fmla="*/ 129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166" h="148">
                  <a:moveTo>
                    <a:pt x="70" y="129"/>
                  </a:moveTo>
                  <a:lnTo>
                    <a:pt x="68" y="113"/>
                  </a:lnTo>
                  <a:lnTo>
                    <a:pt x="66" y="94"/>
                  </a:lnTo>
                  <a:lnTo>
                    <a:pt x="64" y="77"/>
                  </a:lnTo>
                  <a:lnTo>
                    <a:pt x="60" y="66"/>
                  </a:lnTo>
                  <a:lnTo>
                    <a:pt x="63" y="63"/>
                  </a:lnTo>
                  <a:lnTo>
                    <a:pt x="68" y="56"/>
                  </a:lnTo>
                  <a:lnTo>
                    <a:pt x="78" y="48"/>
                  </a:lnTo>
                  <a:lnTo>
                    <a:pt x="88" y="40"/>
                  </a:lnTo>
                  <a:lnTo>
                    <a:pt x="101" y="34"/>
                  </a:lnTo>
                  <a:lnTo>
                    <a:pt x="112" y="31"/>
                  </a:lnTo>
                  <a:lnTo>
                    <a:pt x="124" y="33"/>
                  </a:lnTo>
                  <a:lnTo>
                    <a:pt x="134" y="41"/>
                  </a:lnTo>
                  <a:lnTo>
                    <a:pt x="134" y="52"/>
                  </a:lnTo>
                  <a:lnTo>
                    <a:pt x="132" y="75"/>
                  </a:lnTo>
                  <a:lnTo>
                    <a:pt x="126" y="106"/>
                  </a:lnTo>
                  <a:lnTo>
                    <a:pt x="119" y="140"/>
                  </a:lnTo>
                  <a:lnTo>
                    <a:pt x="154" y="148"/>
                  </a:lnTo>
                  <a:lnTo>
                    <a:pt x="157" y="127"/>
                  </a:lnTo>
                  <a:lnTo>
                    <a:pt x="161" y="100"/>
                  </a:lnTo>
                  <a:lnTo>
                    <a:pt x="163" y="72"/>
                  </a:lnTo>
                  <a:lnTo>
                    <a:pt x="165" y="48"/>
                  </a:lnTo>
                  <a:lnTo>
                    <a:pt x="166" y="36"/>
                  </a:lnTo>
                  <a:lnTo>
                    <a:pt x="163" y="24"/>
                  </a:lnTo>
                  <a:lnTo>
                    <a:pt x="158" y="15"/>
                  </a:lnTo>
                  <a:lnTo>
                    <a:pt x="150" y="8"/>
                  </a:lnTo>
                  <a:lnTo>
                    <a:pt x="146" y="6"/>
                  </a:lnTo>
                  <a:lnTo>
                    <a:pt x="140" y="3"/>
                  </a:lnTo>
                  <a:lnTo>
                    <a:pt x="134" y="1"/>
                  </a:lnTo>
                  <a:lnTo>
                    <a:pt x="127" y="0"/>
                  </a:lnTo>
                  <a:lnTo>
                    <a:pt x="120" y="0"/>
                  </a:lnTo>
                  <a:lnTo>
                    <a:pt x="114" y="1"/>
                  </a:lnTo>
                  <a:lnTo>
                    <a:pt x="106" y="1"/>
                  </a:lnTo>
                  <a:lnTo>
                    <a:pt x="99" y="3"/>
                  </a:lnTo>
                  <a:lnTo>
                    <a:pt x="76" y="11"/>
                  </a:lnTo>
                  <a:lnTo>
                    <a:pt x="57" y="18"/>
                  </a:lnTo>
                  <a:lnTo>
                    <a:pt x="40" y="26"/>
                  </a:lnTo>
                  <a:lnTo>
                    <a:pt x="26" y="33"/>
                  </a:lnTo>
                  <a:lnTo>
                    <a:pt x="14" y="40"/>
                  </a:lnTo>
                  <a:lnTo>
                    <a:pt x="6" y="45"/>
                  </a:lnTo>
                  <a:lnTo>
                    <a:pt x="2" y="48"/>
                  </a:lnTo>
                  <a:lnTo>
                    <a:pt x="0" y="49"/>
                  </a:lnTo>
                  <a:lnTo>
                    <a:pt x="4" y="56"/>
                  </a:lnTo>
                  <a:lnTo>
                    <a:pt x="12" y="74"/>
                  </a:lnTo>
                  <a:lnTo>
                    <a:pt x="22" y="98"/>
                  </a:lnTo>
                  <a:lnTo>
                    <a:pt x="32" y="123"/>
                  </a:lnTo>
                  <a:lnTo>
                    <a:pt x="70" y="12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0" name="Freeform 10"/>
            <p:cNvSpPr>
              <a:spLocks/>
            </p:cNvSpPr>
            <p:nvPr/>
          </p:nvSpPr>
          <p:spPr bwMode="auto">
            <a:xfrm>
              <a:off x="3121" y="1763"/>
              <a:ext cx="65" cy="117"/>
            </a:xfrm>
            <a:custGeom>
              <a:avLst/>
              <a:gdLst>
                <a:gd name="T0" fmla="*/ 131 w 131"/>
                <a:gd name="T1" fmla="*/ 8 h 233"/>
                <a:gd name="T2" fmla="*/ 113 w 131"/>
                <a:gd name="T3" fmla="*/ 58 h 233"/>
                <a:gd name="T4" fmla="*/ 93 w 131"/>
                <a:gd name="T5" fmla="*/ 103 h 233"/>
                <a:gd name="T6" fmla="*/ 71 w 131"/>
                <a:gd name="T7" fmla="*/ 141 h 233"/>
                <a:gd name="T8" fmla="*/ 50 w 131"/>
                <a:gd name="T9" fmla="*/ 173 h 233"/>
                <a:gd name="T10" fmla="*/ 30 w 131"/>
                <a:gd name="T11" fmla="*/ 199 h 233"/>
                <a:gd name="T12" fmla="*/ 15 w 131"/>
                <a:gd name="T13" fmla="*/ 218 h 233"/>
                <a:gd name="T14" fmla="*/ 4 w 131"/>
                <a:gd name="T15" fmla="*/ 230 h 233"/>
                <a:gd name="T16" fmla="*/ 0 w 131"/>
                <a:gd name="T17" fmla="*/ 233 h 233"/>
                <a:gd name="T18" fmla="*/ 18 w 131"/>
                <a:gd name="T19" fmla="*/ 202 h 233"/>
                <a:gd name="T20" fmla="*/ 33 w 131"/>
                <a:gd name="T21" fmla="*/ 170 h 233"/>
                <a:gd name="T22" fmla="*/ 48 w 131"/>
                <a:gd name="T23" fmla="*/ 139 h 233"/>
                <a:gd name="T24" fmla="*/ 60 w 131"/>
                <a:gd name="T25" fmla="*/ 108 h 233"/>
                <a:gd name="T26" fmla="*/ 71 w 131"/>
                <a:gd name="T27" fmla="*/ 78 h 233"/>
                <a:gd name="T28" fmla="*/ 81 w 131"/>
                <a:gd name="T29" fmla="*/ 49 h 233"/>
                <a:gd name="T30" fmla="*/ 89 w 131"/>
                <a:gd name="T31" fmla="*/ 23 h 233"/>
                <a:gd name="T32" fmla="*/ 96 w 131"/>
                <a:gd name="T33" fmla="*/ 0 h 233"/>
                <a:gd name="T34" fmla="*/ 131 w 131"/>
                <a:gd name="T35" fmla="*/ 8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31" h="233">
                  <a:moveTo>
                    <a:pt x="131" y="8"/>
                  </a:moveTo>
                  <a:lnTo>
                    <a:pt x="113" y="58"/>
                  </a:lnTo>
                  <a:lnTo>
                    <a:pt x="93" y="103"/>
                  </a:lnTo>
                  <a:lnTo>
                    <a:pt x="71" y="141"/>
                  </a:lnTo>
                  <a:lnTo>
                    <a:pt x="50" y="173"/>
                  </a:lnTo>
                  <a:lnTo>
                    <a:pt x="30" y="199"/>
                  </a:lnTo>
                  <a:lnTo>
                    <a:pt x="15" y="218"/>
                  </a:lnTo>
                  <a:lnTo>
                    <a:pt x="4" y="230"/>
                  </a:lnTo>
                  <a:lnTo>
                    <a:pt x="0" y="233"/>
                  </a:lnTo>
                  <a:lnTo>
                    <a:pt x="18" y="202"/>
                  </a:lnTo>
                  <a:lnTo>
                    <a:pt x="33" y="170"/>
                  </a:lnTo>
                  <a:lnTo>
                    <a:pt x="48" y="139"/>
                  </a:lnTo>
                  <a:lnTo>
                    <a:pt x="60" y="108"/>
                  </a:lnTo>
                  <a:lnTo>
                    <a:pt x="71" y="78"/>
                  </a:lnTo>
                  <a:lnTo>
                    <a:pt x="81" y="49"/>
                  </a:lnTo>
                  <a:lnTo>
                    <a:pt x="89" y="23"/>
                  </a:lnTo>
                  <a:lnTo>
                    <a:pt x="96" y="0"/>
                  </a:lnTo>
                  <a:lnTo>
                    <a:pt x="131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" name="Freeform 11"/>
            <p:cNvSpPr>
              <a:spLocks/>
            </p:cNvSpPr>
            <p:nvPr/>
          </p:nvSpPr>
          <p:spPr bwMode="auto">
            <a:xfrm>
              <a:off x="2972" y="1900"/>
              <a:ext cx="244" cy="307"/>
            </a:xfrm>
            <a:custGeom>
              <a:avLst/>
              <a:gdLst>
                <a:gd name="T0" fmla="*/ 349 w 488"/>
                <a:gd name="T1" fmla="*/ 306 h 615"/>
                <a:gd name="T2" fmla="*/ 386 w 488"/>
                <a:gd name="T3" fmla="*/ 339 h 615"/>
                <a:gd name="T4" fmla="*/ 415 w 488"/>
                <a:gd name="T5" fmla="*/ 369 h 615"/>
                <a:gd name="T6" fmla="*/ 439 w 488"/>
                <a:gd name="T7" fmla="*/ 394 h 615"/>
                <a:gd name="T8" fmla="*/ 462 w 488"/>
                <a:gd name="T9" fmla="*/ 423 h 615"/>
                <a:gd name="T10" fmla="*/ 478 w 488"/>
                <a:gd name="T11" fmla="*/ 451 h 615"/>
                <a:gd name="T12" fmla="*/ 485 w 488"/>
                <a:gd name="T13" fmla="*/ 469 h 615"/>
                <a:gd name="T14" fmla="*/ 488 w 488"/>
                <a:gd name="T15" fmla="*/ 477 h 615"/>
                <a:gd name="T16" fmla="*/ 473 w 488"/>
                <a:gd name="T17" fmla="*/ 455 h 615"/>
                <a:gd name="T18" fmla="*/ 437 w 488"/>
                <a:gd name="T19" fmla="*/ 413 h 615"/>
                <a:gd name="T20" fmla="*/ 398 w 488"/>
                <a:gd name="T21" fmla="*/ 374 h 615"/>
                <a:gd name="T22" fmla="*/ 355 w 488"/>
                <a:gd name="T23" fmla="*/ 338 h 615"/>
                <a:gd name="T24" fmla="*/ 312 w 488"/>
                <a:gd name="T25" fmla="*/ 301 h 615"/>
                <a:gd name="T26" fmla="*/ 281 w 488"/>
                <a:gd name="T27" fmla="*/ 264 h 615"/>
                <a:gd name="T28" fmla="*/ 262 w 488"/>
                <a:gd name="T29" fmla="*/ 227 h 615"/>
                <a:gd name="T30" fmla="*/ 251 w 488"/>
                <a:gd name="T31" fmla="*/ 192 h 615"/>
                <a:gd name="T32" fmla="*/ 238 w 488"/>
                <a:gd name="T33" fmla="*/ 198 h 615"/>
                <a:gd name="T34" fmla="*/ 217 w 488"/>
                <a:gd name="T35" fmla="*/ 243 h 615"/>
                <a:gd name="T36" fmla="*/ 197 w 488"/>
                <a:gd name="T37" fmla="*/ 279 h 615"/>
                <a:gd name="T38" fmla="*/ 183 w 488"/>
                <a:gd name="T39" fmla="*/ 303 h 615"/>
                <a:gd name="T40" fmla="*/ 137 w 488"/>
                <a:gd name="T41" fmla="*/ 362 h 615"/>
                <a:gd name="T42" fmla="*/ 72 w 488"/>
                <a:gd name="T43" fmla="*/ 467 h 615"/>
                <a:gd name="T44" fmla="*/ 26 w 488"/>
                <a:gd name="T45" fmla="*/ 556 h 615"/>
                <a:gd name="T46" fmla="*/ 4 w 488"/>
                <a:gd name="T47" fmla="*/ 609 h 615"/>
                <a:gd name="T48" fmla="*/ 11 w 488"/>
                <a:gd name="T49" fmla="*/ 573 h 615"/>
                <a:gd name="T50" fmla="*/ 34 w 488"/>
                <a:gd name="T51" fmla="*/ 498 h 615"/>
                <a:gd name="T52" fmla="*/ 65 w 488"/>
                <a:gd name="T53" fmla="*/ 430 h 615"/>
                <a:gd name="T54" fmla="*/ 109 w 488"/>
                <a:gd name="T55" fmla="*/ 361 h 615"/>
                <a:gd name="T56" fmla="*/ 162 w 488"/>
                <a:gd name="T57" fmla="*/ 288 h 615"/>
                <a:gd name="T58" fmla="*/ 205 w 488"/>
                <a:gd name="T59" fmla="*/ 200 h 615"/>
                <a:gd name="T60" fmla="*/ 238 w 488"/>
                <a:gd name="T61" fmla="*/ 109 h 615"/>
                <a:gd name="T62" fmla="*/ 254 w 488"/>
                <a:gd name="T63" fmla="*/ 40 h 615"/>
                <a:gd name="T64" fmla="*/ 284 w 488"/>
                <a:gd name="T65" fmla="*/ 0 h 615"/>
                <a:gd name="T66" fmla="*/ 284 w 488"/>
                <a:gd name="T67" fmla="*/ 48 h 615"/>
                <a:gd name="T68" fmla="*/ 273 w 488"/>
                <a:gd name="T69" fmla="*/ 98 h 615"/>
                <a:gd name="T70" fmla="*/ 274 w 488"/>
                <a:gd name="T71" fmla="*/ 150 h 615"/>
                <a:gd name="T72" fmla="*/ 282 w 488"/>
                <a:gd name="T73" fmla="*/ 200 h 615"/>
                <a:gd name="T74" fmla="*/ 300 w 488"/>
                <a:gd name="T75" fmla="*/ 247 h 615"/>
                <a:gd name="T76" fmla="*/ 329 w 488"/>
                <a:gd name="T77" fmla="*/ 287 h 6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488" h="615">
                  <a:moveTo>
                    <a:pt x="329" y="287"/>
                  </a:moveTo>
                  <a:lnTo>
                    <a:pt x="349" y="306"/>
                  </a:lnTo>
                  <a:lnTo>
                    <a:pt x="369" y="323"/>
                  </a:lnTo>
                  <a:lnTo>
                    <a:pt x="386" y="339"/>
                  </a:lnTo>
                  <a:lnTo>
                    <a:pt x="401" y="355"/>
                  </a:lnTo>
                  <a:lnTo>
                    <a:pt x="415" y="369"/>
                  </a:lnTo>
                  <a:lnTo>
                    <a:pt x="428" y="383"/>
                  </a:lnTo>
                  <a:lnTo>
                    <a:pt x="439" y="394"/>
                  </a:lnTo>
                  <a:lnTo>
                    <a:pt x="448" y="406"/>
                  </a:lnTo>
                  <a:lnTo>
                    <a:pt x="462" y="423"/>
                  </a:lnTo>
                  <a:lnTo>
                    <a:pt x="471" y="438"/>
                  </a:lnTo>
                  <a:lnTo>
                    <a:pt x="478" y="451"/>
                  </a:lnTo>
                  <a:lnTo>
                    <a:pt x="483" y="461"/>
                  </a:lnTo>
                  <a:lnTo>
                    <a:pt x="485" y="469"/>
                  </a:lnTo>
                  <a:lnTo>
                    <a:pt x="488" y="474"/>
                  </a:lnTo>
                  <a:lnTo>
                    <a:pt x="488" y="477"/>
                  </a:lnTo>
                  <a:lnTo>
                    <a:pt x="488" y="478"/>
                  </a:lnTo>
                  <a:lnTo>
                    <a:pt x="473" y="455"/>
                  </a:lnTo>
                  <a:lnTo>
                    <a:pt x="455" y="433"/>
                  </a:lnTo>
                  <a:lnTo>
                    <a:pt x="437" y="413"/>
                  </a:lnTo>
                  <a:lnTo>
                    <a:pt x="417" y="392"/>
                  </a:lnTo>
                  <a:lnTo>
                    <a:pt x="398" y="374"/>
                  </a:lnTo>
                  <a:lnTo>
                    <a:pt x="376" y="355"/>
                  </a:lnTo>
                  <a:lnTo>
                    <a:pt x="355" y="338"/>
                  </a:lnTo>
                  <a:lnTo>
                    <a:pt x="333" y="321"/>
                  </a:lnTo>
                  <a:lnTo>
                    <a:pt x="312" y="301"/>
                  </a:lnTo>
                  <a:lnTo>
                    <a:pt x="295" y="283"/>
                  </a:lnTo>
                  <a:lnTo>
                    <a:pt x="281" y="264"/>
                  </a:lnTo>
                  <a:lnTo>
                    <a:pt x="270" y="246"/>
                  </a:lnTo>
                  <a:lnTo>
                    <a:pt x="262" y="227"/>
                  </a:lnTo>
                  <a:lnTo>
                    <a:pt x="256" y="210"/>
                  </a:lnTo>
                  <a:lnTo>
                    <a:pt x="251" y="192"/>
                  </a:lnTo>
                  <a:lnTo>
                    <a:pt x="248" y="173"/>
                  </a:lnTo>
                  <a:lnTo>
                    <a:pt x="238" y="198"/>
                  </a:lnTo>
                  <a:lnTo>
                    <a:pt x="227" y="222"/>
                  </a:lnTo>
                  <a:lnTo>
                    <a:pt x="217" y="243"/>
                  </a:lnTo>
                  <a:lnTo>
                    <a:pt x="206" y="263"/>
                  </a:lnTo>
                  <a:lnTo>
                    <a:pt x="197" y="279"/>
                  </a:lnTo>
                  <a:lnTo>
                    <a:pt x="189" y="293"/>
                  </a:lnTo>
                  <a:lnTo>
                    <a:pt x="183" y="303"/>
                  </a:lnTo>
                  <a:lnTo>
                    <a:pt x="179" y="309"/>
                  </a:lnTo>
                  <a:lnTo>
                    <a:pt x="137" y="362"/>
                  </a:lnTo>
                  <a:lnTo>
                    <a:pt x="102" y="416"/>
                  </a:lnTo>
                  <a:lnTo>
                    <a:pt x="72" y="467"/>
                  </a:lnTo>
                  <a:lnTo>
                    <a:pt x="46" y="514"/>
                  </a:lnTo>
                  <a:lnTo>
                    <a:pt x="26" y="556"/>
                  </a:lnTo>
                  <a:lnTo>
                    <a:pt x="12" y="587"/>
                  </a:lnTo>
                  <a:lnTo>
                    <a:pt x="4" y="609"/>
                  </a:lnTo>
                  <a:lnTo>
                    <a:pt x="0" y="615"/>
                  </a:lnTo>
                  <a:lnTo>
                    <a:pt x="11" y="573"/>
                  </a:lnTo>
                  <a:lnTo>
                    <a:pt x="22" y="534"/>
                  </a:lnTo>
                  <a:lnTo>
                    <a:pt x="34" y="498"/>
                  </a:lnTo>
                  <a:lnTo>
                    <a:pt x="49" y="463"/>
                  </a:lnTo>
                  <a:lnTo>
                    <a:pt x="65" y="430"/>
                  </a:lnTo>
                  <a:lnTo>
                    <a:pt x="84" y="395"/>
                  </a:lnTo>
                  <a:lnTo>
                    <a:pt x="109" y="361"/>
                  </a:lnTo>
                  <a:lnTo>
                    <a:pt x="137" y="323"/>
                  </a:lnTo>
                  <a:lnTo>
                    <a:pt x="162" y="288"/>
                  </a:lnTo>
                  <a:lnTo>
                    <a:pt x="185" y="246"/>
                  </a:lnTo>
                  <a:lnTo>
                    <a:pt x="205" y="200"/>
                  </a:lnTo>
                  <a:lnTo>
                    <a:pt x="223" y="152"/>
                  </a:lnTo>
                  <a:lnTo>
                    <a:pt x="238" y="109"/>
                  </a:lnTo>
                  <a:lnTo>
                    <a:pt x="248" y="69"/>
                  </a:lnTo>
                  <a:lnTo>
                    <a:pt x="254" y="40"/>
                  </a:lnTo>
                  <a:lnTo>
                    <a:pt x="253" y="21"/>
                  </a:lnTo>
                  <a:lnTo>
                    <a:pt x="284" y="0"/>
                  </a:lnTo>
                  <a:lnTo>
                    <a:pt x="285" y="23"/>
                  </a:lnTo>
                  <a:lnTo>
                    <a:pt x="284" y="48"/>
                  </a:lnTo>
                  <a:lnTo>
                    <a:pt x="279" y="73"/>
                  </a:lnTo>
                  <a:lnTo>
                    <a:pt x="273" y="98"/>
                  </a:lnTo>
                  <a:lnTo>
                    <a:pt x="273" y="125"/>
                  </a:lnTo>
                  <a:lnTo>
                    <a:pt x="274" y="150"/>
                  </a:lnTo>
                  <a:lnTo>
                    <a:pt x="277" y="175"/>
                  </a:lnTo>
                  <a:lnTo>
                    <a:pt x="282" y="200"/>
                  </a:lnTo>
                  <a:lnTo>
                    <a:pt x="289" y="224"/>
                  </a:lnTo>
                  <a:lnTo>
                    <a:pt x="300" y="247"/>
                  </a:lnTo>
                  <a:lnTo>
                    <a:pt x="312" y="268"/>
                  </a:lnTo>
                  <a:lnTo>
                    <a:pt x="329" y="28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" name="Freeform 12"/>
            <p:cNvSpPr>
              <a:spLocks/>
            </p:cNvSpPr>
            <p:nvPr/>
          </p:nvSpPr>
          <p:spPr bwMode="auto">
            <a:xfrm>
              <a:off x="2844" y="1878"/>
              <a:ext cx="234" cy="100"/>
            </a:xfrm>
            <a:custGeom>
              <a:avLst/>
              <a:gdLst>
                <a:gd name="T0" fmla="*/ 448 w 468"/>
                <a:gd name="T1" fmla="*/ 111 h 199"/>
                <a:gd name="T2" fmla="*/ 462 w 468"/>
                <a:gd name="T3" fmla="*/ 102 h 199"/>
                <a:gd name="T4" fmla="*/ 448 w 468"/>
                <a:gd name="T5" fmla="*/ 147 h 199"/>
                <a:gd name="T6" fmla="*/ 423 w 468"/>
                <a:gd name="T7" fmla="*/ 161 h 199"/>
                <a:gd name="T8" fmla="*/ 398 w 468"/>
                <a:gd name="T9" fmla="*/ 175 h 199"/>
                <a:gd name="T10" fmla="*/ 374 w 468"/>
                <a:gd name="T11" fmla="*/ 185 h 199"/>
                <a:gd name="T12" fmla="*/ 348 w 468"/>
                <a:gd name="T13" fmla="*/ 193 h 199"/>
                <a:gd name="T14" fmla="*/ 321 w 468"/>
                <a:gd name="T15" fmla="*/ 198 h 199"/>
                <a:gd name="T16" fmla="*/ 290 w 468"/>
                <a:gd name="T17" fmla="*/ 199 h 199"/>
                <a:gd name="T18" fmla="*/ 255 w 468"/>
                <a:gd name="T19" fmla="*/ 194 h 199"/>
                <a:gd name="T20" fmla="*/ 216 w 468"/>
                <a:gd name="T21" fmla="*/ 184 h 199"/>
                <a:gd name="T22" fmla="*/ 189 w 468"/>
                <a:gd name="T23" fmla="*/ 175 h 199"/>
                <a:gd name="T24" fmla="*/ 163 w 468"/>
                <a:gd name="T25" fmla="*/ 166 h 199"/>
                <a:gd name="T26" fmla="*/ 136 w 468"/>
                <a:gd name="T27" fmla="*/ 158 h 199"/>
                <a:gd name="T28" fmla="*/ 110 w 468"/>
                <a:gd name="T29" fmla="*/ 150 h 199"/>
                <a:gd name="T30" fmla="*/ 83 w 468"/>
                <a:gd name="T31" fmla="*/ 143 h 199"/>
                <a:gd name="T32" fmla="*/ 56 w 468"/>
                <a:gd name="T33" fmla="*/ 138 h 199"/>
                <a:gd name="T34" fmla="*/ 28 w 468"/>
                <a:gd name="T35" fmla="*/ 135 h 199"/>
                <a:gd name="T36" fmla="*/ 0 w 468"/>
                <a:gd name="T37" fmla="*/ 133 h 199"/>
                <a:gd name="T38" fmla="*/ 4 w 468"/>
                <a:gd name="T39" fmla="*/ 132 h 199"/>
                <a:gd name="T40" fmla="*/ 13 w 468"/>
                <a:gd name="T41" fmla="*/ 130 h 199"/>
                <a:gd name="T42" fmla="*/ 29 w 468"/>
                <a:gd name="T43" fmla="*/ 129 h 199"/>
                <a:gd name="T44" fmla="*/ 55 w 468"/>
                <a:gd name="T45" fmla="*/ 128 h 199"/>
                <a:gd name="T46" fmla="*/ 88 w 468"/>
                <a:gd name="T47" fmla="*/ 130 h 199"/>
                <a:gd name="T48" fmla="*/ 132 w 468"/>
                <a:gd name="T49" fmla="*/ 137 h 199"/>
                <a:gd name="T50" fmla="*/ 186 w 468"/>
                <a:gd name="T51" fmla="*/ 150 h 199"/>
                <a:gd name="T52" fmla="*/ 253 w 468"/>
                <a:gd name="T53" fmla="*/ 169 h 199"/>
                <a:gd name="T54" fmla="*/ 293 w 468"/>
                <a:gd name="T55" fmla="*/ 173 h 199"/>
                <a:gd name="T56" fmla="*/ 332 w 468"/>
                <a:gd name="T57" fmla="*/ 168 h 199"/>
                <a:gd name="T58" fmla="*/ 371 w 468"/>
                <a:gd name="T59" fmla="*/ 155 h 199"/>
                <a:gd name="T60" fmla="*/ 408 w 468"/>
                <a:gd name="T61" fmla="*/ 137 h 199"/>
                <a:gd name="T62" fmla="*/ 391 w 468"/>
                <a:gd name="T63" fmla="*/ 126 h 199"/>
                <a:gd name="T64" fmla="*/ 377 w 468"/>
                <a:gd name="T65" fmla="*/ 113 h 199"/>
                <a:gd name="T66" fmla="*/ 367 w 468"/>
                <a:gd name="T67" fmla="*/ 95 h 199"/>
                <a:gd name="T68" fmla="*/ 359 w 468"/>
                <a:gd name="T69" fmla="*/ 75 h 199"/>
                <a:gd name="T70" fmla="*/ 364 w 468"/>
                <a:gd name="T71" fmla="*/ 26 h 199"/>
                <a:gd name="T72" fmla="*/ 376 w 468"/>
                <a:gd name="T73" fmla="*/ 0 h 199"/>
                <a:gd name="T74" fmla="*/ 372 w 468"/>
                <a:gd name="T75" fmla="*/ 19 h 199"/>
                <a:gd name="T76" fmla="*/ 376 w 468"/>
                <a:gd name="T77" fmla="*/ 54 h 199"/>
                <a:gd name="T78" fmla="*/ 394 w 468"/>
                <a:gd name="T79" fmla="*/ 91 h 199"/>
                <a:gd name="T80" fmla="*/ 442 w 468"/>
                <a:gd name="T81" fmla="*/ 116 h 1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468" h="199">
                  <a:moveTo>
                    <a:pt x="442" y="116"/>
                  </a:moveTo>
                  <a:lnTo>
                    <a:pt x="448" y="111"/>
                  </a:lnTo>
                  <a:lnTo>
                    <a:pt x="455" y="107"/>
                  </a:lnTo>
                  <a:lnTo>
                    <a:pt x="462" y="102"/>
                  </a:lnTo>
                  <a:lnTo>
                    <a:pt x="468" y="98"/>
                  </a:lnTo>
                  <a:lnTo>
                    <a:pt x="448" y="147"/>
                  </a:lnTo>
                  <a:lnTo>
                    <a:pt x="436" y="154"/>
                  </a:lnTo>
                  <a:lnTo>
                    <a:pt x="423" y="161"/>
                  </a:lnTo>
                  <a:lnTo>
                    <a:pt x="410" y="168"/>
                  </a:lnTo>
                  <a:lnTo>
                    <a:pt x="398" y="175"/>
                  </a:lnTo>
                  <a:lnTo>
                    <a:pt x="385" y="181"/>
                  </a:lnTo>
                  <a:lnTo>
                    <a:pt x="374" y="185"/>
                  </a:lnTo>
                  <a:lnTo>
                    <a:pt x="361" y="190"/>
                  </a:lnTo>
                  <a:lnTo>
                    <a:pt x="348" y="193"/>
                  </a:lnTo>
                  <a:lnTo>
                    <a:pt x="334" y="197"/>
                  </a:lnTo>
                  <a:lnTo>
                    <a:pt x="321" y="198"/>
                  </a:lnTo>
                  <a:lnTo>
                    <a:pt x="306" y="199"/>
                  </a:lnTo>
                  <a:lnTo>
                    <a:pt x="290" y="199"/>
                  </a:lnTo>
                  <a:lnTo>
                    <a:pt x="273" y="197"/>
                  </a:lnTo>
                  <a:lnTo>
                    <a:pt x="255" y="194"/>
                  </a:lnTo>
                  <a:lnTo>
                    <a:pt x="237" y="190"/>
                  </a:lnTo>
                  <a:lnTo>
                    <a:pt x="216" y="184"/>
                  </a:lnTo>
                  <a:lnTo>
                    <a:pt x="203" y="179"/>
                  </a:lnTo>
                  <a:lnTo>
                    <a:pt x="189" y="175"/>
                  </a:lnTo>
                  <a:lnTo>
                    <a:pt x="177" y="170"/>
                  </a:lnTo>
                  <a:lnTo>
                    <a:pt x="163" y="166"/>
                  </a:lnTo>
                  <a:lnTo>
                    <a:pt x="150" y="161"/>
                  </a:lnTo>
                  <a:lnTo>
                    <a:pt x="136" y="158"/>
                  </a:lnTo>
                  <a:lnTo>
                    <a:pt x="124" y="153"/>
                  </a:lnTo>
                  <a:lnTo>
                    <a:pt x="110" y="150"/>
                  </a:lnTo>
                  <a:lnTo>
                    <a:pt x="96" y="146"/>
                  </a:lnTo>
                  <a:lnTo>
                    <a:pt x="83" y="143"/>
                  </a:lnTo>
                  <a:lnTo>
                    <a:pt x="70" y="140"/>
                  </a:lnTo>
                  <a:lnTo>
                    <a:pt x="56" y="138"/>
                  </a:lnTo>
                  <a:lnTo>
                    <a:pt x="42" y="136"/>
                  </a:lnTo>
                  <a:lnTo>
                    <a:pt x="28" y="135"/>
                  </a:lnTo>
                  <a:lnTo>
                    <a:pt x="14" y="133"/>
                  </a:lnTo>
                  <a:lnTo>
                    <a:pt x="0" y="133"/>
                  </a:lnTo>
                  <a:lnTo>
                    <a:pt x="2" y="133"/>
                  </a:lnTo>
                  <a:lnTo>
                    <a:pt x="4" y="132"/>
                  </a:lnTo>
                  <a:lnTo>
                    <a:pt x="7" y="131"/>
                  </a:lnTo>
                  <a:lnTo>
                    <a:pt x="13" y="130"/>
                  </a:lnTo>
                  <a:lnTo>
                    <a:pt x="20" y="129"/>
                  </a:lnTo>
                  <a:lnTo>
                    <a:pt x="29" y="129"/>
                  </a:lnTo>
                  <a:lnTo>
                    <a:pt x="41" y="128"/>
                  </a:lnTo>
                  <a:lnTo>
                    <a:pt x="55" y="128"/>
                  </a:lnTo>
                  <a:lnTo>
                    <a:pt x="70" y="129"/>
                  </a:lnTo>
                  <a:lnTo>
                    <a:pt x="88" y="130"/>
                  </a:lnTo>
                  <a:lnTo>
                    <a:pt x="109" y="133"/>
                  </a:lnTo>
                  <a:lnTo>
                    <a:pt x="132" y="137"/>
                  </a:lnTo>
                  <a:lnTo>
                    <a:pt x="157" y="143"/>
                  </a:lnTo>
                  <a:lnTo>
                    <a:pt x="186" y="150"/>
                  </a:lnTo>
                  <a:lnTo>
                    <a:pt x="218" y="159"/>
                  </a:lnTo>
                  <a:lnTo>
                    <a:pt x="253" y="169"/>
                  </a:lnTo>
                  <a:lnTo>
                    <a:pt x="273" y="173"/>
                  </a:lnTo>
                  <a:lnTo>
                    <a:pt x="293" y="173"/>
                  </a:lnTo>
                  <a:lnTo>
                    <a:pt x="313" y="171"/>
                  </a:lnTo>
                  <a:lnTo>
                    <a:pt x="332" y="168"/>
                  </a:lnTo>
                  <a:lnTo>
                    <a:pt x="352" y="162"/>
                  </a:lnTo>
                  <a:lnTo>
                    <a:pt x="371" y="155"/>
                  </a:lnTo>
                  <a:lnTo>
                    <a:pt x="390" y="147"/>
                  </a:lnTo>
                  <a:lnTo>
                    <a:pt x="408" y="137"/>
                  </a:lnTo>
                  <a:lnTo>
                    <a:pt x="399" y="132"/>
                  </a:lnTo>
                  <a:lnTo>
                    <a:pt x="391" y="126"/>
                  </a:lnTo>
                  <a:lnTo>
                    <a:pt x="384" y="120"/>
                  </a:lnTo>
                  <a:lnTo>
                    <a:pt x="377" y="113"/>
                  </a:lnTo>
                  <a:lnTo>
                    <a:pt x="371" y="105"/>
                  </a:lnTo>
                  <a:lnTo>
                    <a:pt x="367" y="95"/>
                  </a:lnTo>
                  <a:lnTo>
                    <a:pt x="362" y="85"/>
                  </a:lnTo>
                  <a:lnTo>
                    <a:pt x="359" y="75"/>
                  </a:lnTo>
                  <a:lnTo>
                    <a:pt x="358" y="50"/>
                  </a:lnTo>
                  <a:lnTo>
                    <a:pt x="364" y="26"/>
                  </a:lnTo>
                  <a:lnTo>
                    <a:pt x="372" y="7"/>
                  </a:lnTo>
                  <a:lnTo>
                    <a:pt x="376" y="0"/>
                  </a:lnTo>
                  <a:lnTo>
                    <a:pt x="375" y="7"/>
                  </a:lnTo>
                  <a:lnTo>
                    <a:pt x="372" y="19"/>
                  </a:lnTo>
                  <a:lnTo>
                    <a:pt x="372" y="35"/>
                  </a:lnTo>
                  <a:lnTo>
                    <a:pt x="376" y="54"/>
                  </a:lnTo>
                  <a:lnTo>
                    <a:pt x="383" y="72"/>
                  </a:lnTo>
                  <a:lnTo>
                    <a:pt x="394" y="91"/>
                  </a:lnTo>
                  <a:lnTo>
                    <a:pt x="414" y="106"/>
                  </a:lnTo>
                  <a:lnTo>
                    <a:pt x="442" y="1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3" name="Freeform 13"/>
            <p:cNvSpPr>
              <a:spLocks/>
            </p:cNvSpPr>
            <p:nvPr/>
          </p:nvSpPr>
          <p:spPr bwMode="auto">
            <a:xfrm>
              <a:off x="2311" y="1925"/>
              <a:ext cx="70" cy="82"/>
            </a:xfrm>
            <a:custGeom>
              <a:avLst/>
              <a:gdLst>
                <a:gd name="T0" fmla="*/ 129 w 139"/>
                <a:gd name="T1" fmla="*/ 55 h 164"/>
                <a:gd name="T2" fmla="*/ 107 w 139"/>
                <a:gd name="T3" fmla="*/ 58 h 164"/>
                <a:gd name="T4" fmla="*/ 86 w 139"/>
                <a:gd name="T5" fmla="*/ 65 h 164"/>
                <a:gd name="T6" fmla="*/ 68 w 139"/>
                <a:gd name="T7" fmla="*/ 75 h 164"/>
                <a:gd name="T8" fmla="*/ 51 w 139"/>
                <a:gd name="T9" fmla="*/ 89 h 164"/>
                <a:gd name="T10" fmla="*/ 36 w 139"/>
                <a:gd name="T11" fmla="*/ 105 h 164"/>
                <a:gd name="T12" fmla="*/ 22 w 139"/>
                <a:gd name="T13" fmla="*/ 123 h 164"/>
                <a:gd name="T14" fmla="*/ 10 w 139"/>
                <a:gd name="T15" fmla="*/ 143 h 164"/>
                <a:gd name="T16" fmla="*/ 0 w 139"/>
                <a:gd name="T17" fmla="*/ 164 h 164"/>
                <a:gd name="T18" fmla="*/ 7 w 139"/>
                <a:gd name="T19" fmla="*/ 93 h 164"/>
                <a:gd name="T20" fmla="*/ 22 w 139"/>
                <a:gd name="T21" fmla="*/ 68 h 164"/>
                <a:gd name="T22" fmla="*/ 38 w 139"/>
                <a:gd name="T23" fmla="*/ 48 h 164"/>
                <a:gd name="T24" fmla="*/ 53 w 139"/>
                <a:gd name="T25" fmla="*/ 33 h 164"/>
                <a:gd name="T26" fmla="*/ 68 w 139"/>
                <a:gd name="T27" fmla="*/ 21 h 164"/>
                <a:gd name="T28" fmla="*/ 84 w 139"/>
                <a:gd name="T29" fmla="*/ 13 h 164"/>
                <a:gd name="T30" fmla="*/ 101 w 139"/>
                <a:gd name="T31" fmla="*/ 7 h 164"/>
                <a:gd name="T32" fmla="*/ 120 w 139"/>
                <a:gd name="T33" fmla="*/ 2 h 164"/>
                <a:gd name="T34" fmla="*/ 139 w 139"/>
                <a:gd name="T35" fmla="*/ 0 h 164"/>
                <a:gd name="T36" fmla="*/ 129 w 139"/>
                <a:gd name="T37" fmla="*/ 55 h 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39" h="164">
                  <a:moveTo>
                    <a:pt x="129" y="55"/>
                  </a:moveTo>
                  <a:lnTo>
                    <a:pt x="107" y="58"/>
                  </a:lnTo>
                  <a:lnTo>
                    <a:pt x="86" y="65"/>
                  </a:lnTo>
                  <a:lnTo>
                    <a:pt x="68" y="75"/>
                  </a:lnTo>
                  <a:lnTo>
                    <a:pt x="51" y="89"/>
                  </a:lnTo>
                  <a:lnTo>
                    <a:pt x="36" y="105"/>
                  </a:lnTo>
                  <a:lnTo>
                    <a:pt x="22" y="123"/>
                  </a:lnTo>
                  <a:lnTo>
                    <a:pt x="10" y="143"/>
                  </a:lnTo>
                  <a:lnTo>
                    <a:pt x="0" y="164"/>
                  </a:lnTo>
                  <a:lnTo>
                    <a:pt x="7" y="93"/>
                  </a:lnTo>
                  <a:lnTo>
                    <a:pt x="22" y="68"/>
                  </a:lnTo>
                  <a:lnTo>
                    <a:pt x="38" y="48"/>
                  </a:lnTo>
                  <a:lnTo>
                    <a:pt x="53" y="33"/>
                  </a:lnTo>
                  <a:lnTo>
                    <a:pt x="68" y="21"/>
                  </a:lnTo>
                  <a:lnTo>
                    <a:pt x="84" y="13"/>
                  </a:lnTo>
                  <a:lnTo>
                    <a:pt x="101" y="7"/>
                  </a:lnTo>
                  <a:lnTo>
                    <a:pt x="120" y="2"/>
                  </a:lnTo>
                  <a:lnTo>
                    <a:pt x="139" y="0"/>
                  </a:lnTo>
                  <a:lnTo>
                    <a:pt x="129" y="5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4" name="Freeform 14"/>
            <p:cNvSpPr>
              <a:spLocks/>
            </p:cNvSpPr>
            <p:nvPr/>
          </p:nvSpPr>
          <p:spPr bwMode="auto">
            <a:xfrm>
              <a:off x="2376" y="1925"/>
              <a:ext cx="521" cy="606"/>
            </a:xfrm>
            <a:custGeom>
              <a:avLst/>
              <a:gdLst>
                <a:gd name="T0" fmla="*/ 806 w 1044"/>
                <a:gd name="T1" fmla="*/ 1106 h 1213"/>
                <a:gd name="T2" fmla="*/ 845 w 1044"/>
                <a:gd name="T3" fmla="*/ 1089 h 1213"/>
                <a:gd name="T4" fmla="*/ 935 w 1044"/>
                <a:gd name="T5" fmla="*/ 1075 h 1213"/>
                <a:gd name="T6" fmla="*/ 988 w 1044"/>
                <a:gd name="T7" fmla="*/ 1016 h 1213"/>
                <a:gd name="T8" fmla="*/ 979 w 1044"/>
                <a:gd name="T9" fmla="*/ 892 h 1213"/>
                <a:gd name="T10" fmla="*/ 856 w 1044"/>
                <a:gd name="T11" fmla="*/ 783 h 1213"/>
                <a:gd name="T12" fmla="*/ 790 w 1044"/>
                <a:gd name="T13" fmla="*/ 712 h 1213"/>
                <a:gd name="T14" fmla="*/ 871 w 1044"/>
                <a:gd name="T15" fmla="*/ 617 h 1213"/>
                <a:gd name="T16" fmla="*/ 837 w 1044"/>
                <a:gd name="T17" fmla="*/ 492 h 1213"/>
                <a:gd name="T18" fmla="*/ 739 w 1044"/>
                <a:gd name="T19" fmla="*/ 455 h 1213"/>
                <a:gd name="T20" fmla="*/ 668 w 1044"/>
                <a:gd name="T21" fmla="*/ 463 h 1213"/>
                <a:gd name="T22" fmla="*/ 601 w 1044"/>
                <a:gd name="T23" fmla="*/ 488 h 1213"/>
                <a:gd name="T24" fmla="*/ 577 w 1044"/>
                <a:gd name="T25" fmla="*/ 251 h 1213"/>
                <a:gd name="T26" fmla="*/ 424 w 1044"/>
                <a:gd name="T27" fmla="*/ 187 h 1213"/>
                <a:gd name="T28" fmla="*/ 381 w 1044"/>
                <a:gd name="T29" fmla="*/ 270 h 1213"/>
                <a:gd name="T30" fmla="*/ 426 w 1044"/>
                <a:gd name="T31" fmla="*/ 356 h 1213"/>
                <a:gd name="T32" fmla="*/ 471 w 1044"/>
                <a:gd name="T33" fmla="*/ 468 h 1213"/>
                <a:gd name="T34" fmla="*/ 530 w 1044"/>
                <a:gd name="T35" fmla="*/ 562 h 1213"/>
                <a:gd name="T36" fmla="*/ 617 w 1044"/>
                <a:gd name="T37" fmla="*/ 607 h 1213"/>
                <a:gd name="T38" fmla="*/ 701 w 1044"/>
                <a:gd name="T39" fmla="*/ 601 h 1213"/>
                <a:gd name="T40" fmla="*/ 647 w 1044"/>
                <a:gd name="T41" fmla="*/ 627 h 1213"/>
                <a:gd name="T42" fmla="*/ 567 w 1044"/>
                <a:gd name="T43" fmla="*/ 697 h 1213"/>
                <a:gd name="T44" fmla="*/ 814 w 1044"/>
                <a:gd name="T45" fmla="*/ 984 h 1213"/>
                <a:gd name="T46" fmla="*/ 682 w 1044"/>
                <a:gd name="T47" fmla="*/ 913 h 1213"/>
                <a:gd name="T48" fmla="*/ 672 w 1044"/>
                <a:gd name="T49" fmla="*/ 1078 h 1213"/>
                <a:gd name="T50" fmla="*/ 659 w 1044"/>
                <a:gd name="T51" fmla="*/ 1087 h 1213"/>
                <a:gd name="T52" fmla="*/ 606 w 1044"/>
                <a:gd name="T53" fmla="*/ 869 h 1213"/>
                <a:gd name="T54" fmla="*/ 562 w 1044"/>
                <a:gd name="T55" fmla="*/ 776 h 1213"/>
                <a:gd name="T56" fmla="*/ 509 w 1044"/>
                <a:gd name="T57" fmla="*/ 863 h 1213"/>
                <a:gd name="T58" fmla="*/ 414 w 1044"/>
                <a:gd name="T59" fmla="*/ 972 h 1213"/>
                <a:gd name="T60" fmla="*/ 464 w 1044"/>
                <a:gd name="T61" fmla="*/ 902 h 1213"/>
                <a:gd name="T62" fmla="*/ 531 w 1044"/>
                <a:gd name="T63" fmla="*/ 746 h 1213"/>
                <a:gd name="T64" fmla="*/ 473 w 1044"/>
                <a:gd name="T65" fmla="*/ 561 h 1213"/>
                <a:gd name="T66" fmla="*/ 396 w 1044"/>
                <a:gd name="T67" fmla="*/ 370 h 1213"/>
                <a:gd name="T68" fmla="*/ 337 w 1044"/>
                <a:gd name="T69" fmla="*/ 266 h 1213"/>
                <a:gd name="T70" fmla="*/ 245 w 1044"/>
                <a:gd name="T71" fmla="*/ 177 h 1213"/>
                <a:gd name="T72" fmla="*/ 104 w 1044"/>
                <a:gd name="T73" fmla="*/ 88 h 1213"/>
                <a:gd name="T74" fmla="*/ 14 w 1044"/>
                <a:gd name="T75" fmla="*/ 0 h 1213"/>
                <a:gd name="T76" fmla="*/ 85 w 1044"/>
                <a:gd name="T77" fmla="*/ 9 h 1213"/>
                <a:gd name="T78" fmla="*/ 164 w 1044"/>
                <a:gd name="T79" fmla="*/ 43 h 1213"/>
                <a:gd name="T80" fmla="*/ 235 w 1044"/>
                <a:gd name="T81" fmla="*/ 91 h 1213"/>
                <a:gd name="T82" fmla="*/ 297 w 1044"/>
                <a:gd name="T83" fmla="*/ 149 h 1213"/>
                <a:gd name="T84" fmla="*/ 348 w 1044"/>
                <a:gd name="T85" fmla="*/ 199 h 1213"/>
                <a:gd name="T86" fmla="*/ 385 w 1044"/>
                <a:gd name="T87" fmla="*/ 157 h 1213"/>
                <a:gd name="T88" fmla="*/ 463 w 1044"/>
                <a:gd name="T89" fmla="*/ 101 h 1213"/>
                <a:gd name="T90" fmla="*/ 592 w 1044"/>
                <a:gd name="T91" fmla="*/ 168 h 1213"/>
                <a:gd name="T92" fmla="*/ 612 w 1044"/>
                <a:gd name="T93" fmla="*/ 401 h 1213"/>
                <a:gd name="T94" fmla="*/ 684 w 1044"/>
                <a:gd name="T95" fmla="*/ 410 h 1213"/>
                <a:gd name="T96" fmla="*/ 771 w 1044"/>
                <a:gd name="T97" fmla="*/ 400 h 1213"/>
                <a:gd name="T98" fmla="*/ 858 w 1044"/>
                <a:gd name="T99" fmla="*/ 433 h 1213"/>
                <a:gd name="T100" fmla="*/ 923 w 1044"/>
                <a:gd name="T101" fmla="*/ 518 h 1213"/>
                <a:gd name="T102" fmla="*/ 872 w 1044"/>
                <a:gd name="T103" fmla="*/ 662 h 1213"/>
                <a:gd name="T104" fmla="*/ 870 w 1044"/>
                <a:gd name="T105" fmla="*/ 743 h 1213"/>
                <a:gd name="T106" fmla="*/ 986 w 1044"/>
                <a:gd name="T107" fmla="*/ 811 h 1213"/>
                <a:gd name="T108" fmla="*/ 1040 w 1044"/>
                <a:gd name="T109" fmla="*/ 964 h 1213"/>
                <a:gd name="T110" fmla="*/ 985 w 1044"/>
                <a:gd name="T111" fmla="*/ 1078 h 1213"/>
                <a:gd name="T112" fmla="*/ 896 w 1044"/>
                <a:gd name="T113" fmla="*/ 1112 h 1213"/>
                <a:gd name="T114" fmla="*/ 843 w 1044"/>
                <a:gd name="T115" fmla="*/ 1125 h 1213"/>
                <a:gd name="T116" fmla="*/ 870 w 1044"/>
                <a:gd name="T117" fmla="*/ 1197 h 12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044" h="1213">
                  <a:moveTo>
                    <a:pt x="840" y="1213"/>
                  </a:moveTo>
                  <a:lnTo>
                    <a:pt x="833" y="1189"/>
                  </a:lnTo>
                  <a:lnTo>
                    <a:pt x="826" y="1165"/>
                  </a:lnTo>
                  <a:lnTo>
                    <a:pt x="819" y="1143"/>
                  </a:lnTo>
                  <a:lnTo>
                    <a:pt x="812" y="1123"/>
                  </a:lnTo>
                  <a:lnTo>
                    <a:pt x="806" y="1106"/>
                  </a:lnTo>
                  <a:lnTo>
                    <a:pt x="802" y="1093"/>
                  </a:lnTo>
                  <a:lnTo>
                    <a:pt x="798" y="1085"/>
                  </a:lnTo>
                  <a:lnTo>
                    <a:pt x="797" y="1082"/>
                  </a:lnTo>
                  <a:lnTo>
                    <a:pt x="813" y="1085"/>
                  </a:lnTo>
                  <a:lnTo>
                    <a:pt x="829" y="1087"/>
                  </a:lnTo>
                  <a:lnTo>
                    <a:pt x="845" y="1089"/>
                  </a:lnTo>
                  <a:lnTo>
                    <a:pt x="862" y="1090"/>
                  </a:lnTo>
                  <a:lnTo>
                    <a:pt x="878" y="1089"/>
                  </a:lnTo>
                  <a:lnTo>
                    <a:pt x="893" y="1087"/>
                  </a:lnTo>
                  <a:lnTo>
                    <a:pt x="908" y="1084"/>
                  </a:lnTo>
                  <a:lnTo>
                    <a:pt x="921" y="1080"/>
                  </a:lnTo>
                  <a:lnTo>
                    <a:pt x="935" y="1075"/>
                  </a:lnTo>
                  <a:lnTo>
                    <a:pt x="948" y="1069"/>
                  </a:lnTo>
                  <a:lnTo>
                    <a:pt x="958" y="1061"/>
                  </a:lnTo>
                  <a:lnTo>
                    <a:pt x="969" y="1052"/>
                  </a:lnTo>
                  <a:lnTo>
                    <a:pt x="977" y="1041"/>
                  </a:lnTo>
                  <a:lnTo>
                    <a:pt x="983" y="1029"/>
                  </a:lnTo>
                  <a:lnTo>
                    <a:pt x="988" y="1016"/>
                  </a:lnTo>
                  <a:lnTo>
                    <a:pt x="991" y="1001"/>
                  </a:lnTo>
                  <a:lnTo>
                    <a:pt x="995" y="976"/>
                  </a:lnTo>
                  <a:lnTo>
                    <a:pt x="996" y="953"/>
                  </a:lnTo>
                  <a:lnTo>
                    <a:pt x="994" y="932"/>
                  </a:lnTo>
                  <a:lnTo>
                    <a:pt x="988" y="911"/>
                  </a:lnTo>
                  <a:lnTo>
                    <a:pt x="979" y="892"/>
                  </a:lnTo>
                  <a:lnTo>
                    <a:pt x="965" y="872"/>
                  </a:lnTo>
                  <a:lnTo>
                    <a:pt x="947" y="854"/>
                  </a:lnTo>
                  <a:lnTo>
                    <a:pt x="923" y="833"/>
                  </a:lnTo>
                  <a:lnTo>
                    <a:pt x="903" y="818"/>
                  </a:lnTo>
                  <a:lnTo>
                    <a:pt x="880" y="801"/>
                  </a:lnTo>
                  <a:lnTo>
                    <a:pt x="856" y="783"/>
                  </a:lnTo>
                  <a:lnTo>
                    <a:pt x="830" y="765"/>
                  </a:lnTo>
                  <a:lnTo>
                    <a:pt x="809" y="749"/>
                  </a:lnTo>
                  <a:lnTo>
                    <a:pt x="790" y="735"/>
                  </a:lnTo>
                  <a:lnTo>
                    <a:pt x="779" y="726"/>
                  </a:lnTo>
                  <a:lnTo>
                    <a:pt x="775" y="722"/>
                  </a:lnTo>
                  <a:lnTo>
                    <a:pt x="790" y="712"/>
                  </a:lnTo>
                  <a:lnTo>
                    <a:pt x="806" y="700"/>
                  </a:lnTo>
                  <a:lnTo>
                    <a:pt x="821" y="688"/>
                  </a:lnTo>
                  <a:lnTo>
                    <a:pt x="836" y="674"/>
                  </a:lnTo>
                  <a:lnTo>
                    <a:pt x="850" y="657"/>
                  </a:lnTo>
                  <a:lnTo>
                    <a:pt x="862" y="638"/>
                  </a:lnTo>
                  <a:lnTo>
                    <a:pt x="871" y="617"/>
                  </a:lnTo>
                  <a:lnTo>
                    <a:pt x="878" y="594"/>
                  </a:lnTo>
                  <a:lnTo>
                    <a:pt x="879" y="569"/>
                  </a:lnTo>
                  <a:lnTo>
                    <a:pt x="874" y="547"/>
                  </a:lnTo>
                  <a:lnTo>
                    <a:pt x="866" y="526"/>
                  </a:lnTo>
                  <a:lnTo>
                    <a:pt x="854" y="508"/>
                  </a:lnTo>
                  <a:lnTo>
                    <a:pt x="837" y="492"/>
                  </a:lnTo>
                  <a:lnTo>
                    <a:pt x="819" y="479"/>
                  </a:lnTo>
                  <a:lnTo>
                    <a:pt x="798" y="469"/>
                  </a:lnTo>
                  <a:lnTo>
                    <a:pt x="776" y="461"/>
                  </a:lnTo>
                  <a:lnTo>
                    <a:pt x="764" y="458"/>
                  </a:lnTo>
                  <a:lnTo>
                    <a:pt x="752" y="456"/>
                  </a:lnTo>
                  <a:lnTo>
                    <a:pt x="739" y="455"/>
                  </a:lnTo>
                  <a:lnTo>
                    <a:pt x="728" y="455"/>
                  </a:lnTo>
                  <a:lnTo>
                    <a:pt x="715" y="455"/>
                  </a:lnTo>
                  <a:lnTo>
                    <a:pt x="704" y="456"/>
                  </a:lnTo>
                  <a:lnTo>
                    <a:pt x="692" y="457"/>
                  </a:lnTo>
                  <a:lnTo>
                    <a:pt x="681" y="460"/>
                  </a:lnTo>
                  <a:lnTo>
                    <a:pt x="668" y="463"/>
                  </a:lnTo>
                  <a:lnTo>
                    <a:pt x="657" y="467"/>
                  </a:lnTo>
                  <a:lnTo>
                    <a:pt x="646" y="470"/>
                  </a:lnTo>
                  <a:lnTo>
                    <a:pt x="635" y="475"/>
                  </a:lnTo>
                  <a:lnTo>
                    <a:pt x="623" y="479"/>
                  </a:lnTo>
                  <a:lnTo>
                    <a:pt x="613" y="484"/>
                  </a:lnTo>
                  <a:lnTo>
                    <a:pt x="601" y="488"/>
                  </a:lnTo>
                  <a:lnTo>
                    <a:pt x="591" y="494"/>
                  </a:lnTo>
                  <a:lnTo>
                    <a:pt x="585" y="452"/>
                  </a:lnTo>
                  <a:lnTo>
                    <a:pt x="584" y="402"/>
                  </a:lnTo>
                  <a:lnTo>
                    <a:pt x="584" y="349"/>
                  </a:lnTo>
                  <a:lnTo>
                    <a:pt x="583" y="298"/>
                  </a:lnTo>
                  <a:lnTo>
                    <a:pt x="577" y="251"/>
                  </a:lnTo>
                  <a:lnTo>
                    <a:pt x="563" y="212"/>
                  </a:lnTo>
                  <a:lnTo>
                    <a:pt x="540" y="184"/>
                  </a:lnTo>
                  <a:lnTo>
                    <a:pt x="503" y="173"/>
                  </a:lnTo>
                  <a:lnTo>
                    <a:pt x="471" y="173"/>
                  </a:lnTo>
                  <a:lnTo>
                    <a:pt x="445" y="177"/>
                  </a:lnTo>
                  <a:lnTo>
                    <a:pt x="424" y="187"/>
                  </a:lnTo>
                  <a:lnTo>
                    <a:pt x="408" y="198"/>
                  </a:lnTo>
                  <a:lnTo>
                    <a:pt x="396" y="211"/>
                  </a:lnTo>
                  <a:lnTo>
                    <a:pt x="387" y="226"/>
                  </a:lnTo>
                  <a:lnTo>
                    <a:pt x="379" y="241"/>
                  </a:lnTo>
                  <a:lnTo>
                    <a:pt x="373" y="256"/>
                  </a:lnTo>
                  <a:lnTo>
                    <a:pt x="381" y="270"/>
                  </a:lnTo>
                  <a:lnTo>
                    <a:pt x="389" y="283"/>
                  </a:lnTo>
                  <a:lnTo>
                    <a:pt x="397" y="297"/>
                  </a:lnTo>
                  <a:lnTo>
                    <a:pt x="405" y="311"/>
                  </a:lnTo>
                  <a:lnTo>
                    <a:pt x="412" y="326"/>
                  </a:lnTo>
                  <a:lnTo>
                    <a:pt x="419" y="341"/>
                  </a:lnTo>
                  <a:lnTo>
                    <a:pt x="426" y="356"/>
                  </a:lnTo>
                  <a:lnTo>
                    <a:pt x="432" y="371"/>
                  </a:lnTo>
                  <a:lnTo>
                    <a:pt x="440" y="391"/>
                  </a:lnTo>
                  <a:lnTo>
                    <a:pt x="448" y="410"/>
                  </a:lnTo>
                  <a:lnTo>
                    <a:pt x="455" y="430"/>
                  </a:lnTo>
                  <a:lnTo>
                    <a:pt x="463" y="448"/>
                  </a:lnTo>
                  <a:lnTo>
                    <a:pt x="471" y="468"/>
                  </a:lnTo>
                  <a:lnTo>
                    <a:pt x="479" y="487"/>
                  </a:lnTo>
                  <a:lnTo>
                    <a:pt x="487" y="506"/>
                  </a:lnTo>
                  <a:lnTo>
                    <a:pt x="495" y="525"/>
                  </a:lnTo>
                  <a:lnTo>
                    <a:pt x="507" y="538"/>
                  </a:lnTo>
                  <a:lnTo>
                    <a:pt x="517" y="551"/>
                  </a:lnTo>
                  <a:lnTo>
                    <a:pt x="530" y="562"/>
                  </a:lnTo>
                  <a:lnTo>
                    <a:pt x="543" y="574"/>
                  </a:lnTo>
                  <a:lnTo>
                    <a:pt x="556" y="584"/>
                  </a:lnTo>
                  <a:lnTo>
                    <a:pt x="570" y="593"/>
                  </a:lnTo>
                  <a:lnTo>
                    <a:pt x="586" y="600"/>
                  </a:lnTo>
                  <a:lnTo>
                    <a:pt x="602" y="605"/>
                  </a:lnTo>
                  <a:lnTo>
                    <a:pt x="617" y="607"/>
                  </a:lnTo>
                  <a:lnTo>
                    <a:pt x="632" y="607"/>
                  </a:lnTo>
                  <a:lnTo>
                    <a:pt x="646" y="607"/>
                  </a:lnTo>
                  <a:lnTo>
                    <a:pt x="660" y="607"/>
                  </a:lnTo>
                  <a:lnTo>
                    <a:pt x="674" y="605"/>
                  </a:lnTo>
                  <a:lnTo>
                    <a:pt x="688" y="604"/>
                  </a:lnTo>
                  <a:lnTo>
                    <a:pt x="701" y="601"/>
                  </a:lnTo>
                  <a:lnTo>
                    <a:pt x="715" y="599"/>
                  </a:lnTo>
                  <a:lnTo>
                    <a:pt x="713" y="601"/>
                  </a:lnTo>
                  <a:lnTo>
                    <a:pt x="705" y="607"/>
                  </a:lnTo>
                  <a:lnTo>
                    <a:pt x="692" y="614"/>
                  </a:lnTo>
                  <a:lnTo>
                    <a:pt x="673" y="621"/>
                  </a:lnTo>
                  <a:lnTo>
                    <a:pt x="647" y="627"/>
                  </a:lnTo>
                  <a:lnTo>
                    <a:pt x="616" y="629"/>
                  </a:lnTo>
                  <a:lnTo>
                    <a:pt x="578" y="625"/>
                  </a:lnTo>
                  <a:lnTo>
                    <a:pt x="532" y="616"/>
                  </a:lnTo>
                  <a:lnTo>
                    <a:pt x="544" y="643"/>
                  </a:lnTo>
                  <a:lnTo>
                    <a:pt x="555" y="670"/>
                  </a:lnTo>
                  <a:lnTo>
                    <a:pt x="567" y="697"/>
                  </a:lnTo>
                  <a:lnTo>
                    <a:pt x="578" y="723"/>
                  </a:lnTo>
                  <a:lnTo>
                    <a:pt x="590" y="750"/>
                  </a:lnTo>
                  <a:lnTo>
                    <a:pt x="601" y="778"/>
                  </a:lnTo>
                  <a:lnTo>
                    <a:pt x="613" y="804"/>
                  </a:lnTo>
                  <a:lnTo>
                    <a:pt x="624" y="832"/>
                  </a:lnTo>
                  <a:lnTo>
                    <a:pt x="814" y="984"/>
                  </a:lnTo>
                  <a:lnTo>
                    <a:pt x="789" y="979"/>
                  </a:lnTo>
                  <a:lnTo>
                    <a:pt x="766" y="971"/>
                  </a:lnTo>
                  <a:lnTo>
                    <a:pt x="743" y="960"/>
                  </a:lnTo>
                  <a:lnTo>
                    <a:pt x="722" y="946"/>
                  </a:lnTo>
                  <a:lnTo>
                    <a:pt x="701" y="931"/>
                  </a:lnTo>
                  <a:lnTo>
                    <a:pt x="682" y="913"/>
                  </a:lnTo>
                  <a:lnTo>
                    <a:pt x="662" y="897"/>
                  </a:lnTo>
                  <a:lnTo>
                    <a:pt x="643" y="880"/>
                  </a:lnTo>
                  <a:lnTo>
                    <a:pt x="659" y="935"/>
                  </a:lnTo>
                  <a:lnTo>
                    <a:pt x="668" y="988"/>
                  </a:lnTo>
                  <a:lnTo>
                    <a:pt x="672" y="1036"/>
                  </a:lnTo>
                  <a:lnTo>
                    <a:pt x="672" y="1078"/>
                  </a:lnTo>
                  <a:lnTo>
                    <a:pt x="669" y="1114"/>
                  </a:lnTo>
                  <a:lnTo>
                    <a:pt x="665" y="1140"/>
                  </a:lnTo>
                  <a:lnTo>
                    <a:pt x="661" y="1158"/>
                  </a:lnTo>
                  <a:lnTo>
                    <a:pt x="660" y="1163"/>
                  </a:lnTo>
                  <a:lnTo>
                    <a:pt x="660" y="1125"/>
                  </a:lnTo>
                  <a:lnTo>
                    <a:pt x="659" y="1087"/>
                  </a:lnTo>
                  <a:lnTo>
                    <a:pt x="657" y="1049"/>
                  </a:lnTo>
                  <a:lnTo>
                    <a:pt x="651" y="1012"/>
                  </a:lnTo>
                  <a:lnTo>
                    <a:pt x="644" y="976"/>
                  </a:lnTo>
                  <a:lnTo>
                    <a:pt x="635" y="939"/>
                  </a:lnTo>
                  <a:lnTo>
                    <a:pt x="622" y="903"/>
                  </a:lnTo>
                  <a:lnTo>
                    <a:pt x="606" y="869"/>
                  </a:lnTo>
                  <a:lnTo>
                    <a:pt x="598" y="854"/>
                  </a:lnTo>
                  <a:lnTo>
                    <a:pt x="591" y="839"/>
                  </a:lnTo>
                  <a:lnTo>
                    <a:pt x="583" y="822"/>
                  </a:lnTo>
                  <a:lnTo>
                    <a:pt x="576" y="807"/>
                  </a:lnTo>
                  <a:lnTo>
                    <a:pt x="569" y="791"/>
                  </a:lnTo>
                  <a:lnTo>
                    <a:pt x="562" y="776"/>
                  </a:lnTo>
                  <a:lnTo>
                    <a:pt x="555" y="760"/>
                  </a:lnTo>
                  <a:lnTo>
                    <a:pt x="548" y="745"/>
                  </a:lnTo>
                  <a:lnTo>
                    <a:pt x="545" y="767"/>
                  </a:lnTo>
                  <a:lnTo>
                    <a:pt x="538" y="795"/>
                  </a:lnTo>
                  <a:lnTo>
                    <a:pt x="525" y="828"/>
                  </a:lnTo>
                  <a:lnTo>
                    <a:pt x="509" y="863"/>
                  </a:lnTo>
                  <a:lnTo>
                    <a:pt x="490" y="897"/>
                  </a:lnTo>
                  <a:lnTo>
                    <a:pt x="465" y="930"/>
                  </a:lnTo>
                  <a:lnTo>
                    <a:pt x="438" y="957"/>
                  </a:lnTo>
                  <a:lnTo>
                    <a:pt x="408" y="978"/>
                  </a:lnTo>
                  <a:lnTo>
                    <a:pt x="409" y="977"/>
                  </a:lnTo>
                  <a:lnTo>
                    <a:pt x="414" y="972"/>
                  </a:lnTo>
                  <a:lnTo>
                    <a:pt x="419" y="965"/>
                  </a:lnTo>
                  <a:lnTo>
                    <a:pt x="426" y="955"/>
                  </a:lnTo>
                  <a:lnTo>
                    <a:pt x="435" y="945"/>
                  </a:lnTo>
                  <a:lnTo>
                    <a:pt x="445" y="931"/>
                  </a:lnTo>
                  <a:lnTo>
                    <a:pt x="455" y="917"/>
                  </a:lnTo>
                  <a:lnTo>
                    <a:pt x="464" y="902"/>
                  </a:lnTo>
                  <a:lnTo>
                    <a:pt x="475" y="882"/>
                  </a:lnTo>
                  <a:lnTo>
                    <a:pt x="486" y="857"/>
                  </a:lnTo>
                  <a:lnTo>
                    <a:pt x="499" y="827"/>
                  </a:lnTo>
                  <a:lnTo>
                    <a:pt x="510" y="797"/>
                  </a:lnTo>
                  <a:lnTo>
                    <a:pt x="522" y="769"/>
                  </a:lnTo>
                  <a:lnTo>
                    <a:pt x="531" y="746"/>
                  </a:lnTo>
                  <a:lnTo>
                    <a:pt x="537" y="730"/>
                  </a:lnTo>
                  <a:lnTo>
                    <a:pt x="539" y="725"/>
                  </a:lnTo>
                  <a:lnTo>
                    <a:pt x="528" y="697"/>
                  </a:lnTo>
                  <a:lnTo>
                    <a:pt x="511" y="658"/>
                  </a:lnTo>
                  <a:lnTo>
                    <a:pt x="493" y="612"/>
                  </a:lnTo>
                  <a:lnTo>
                    <a:pt x="473" y="561"/>
                  </a:lnTo>
                  <a:lnTo>
                    <a:pt x="454" y="511"/>
                  </a:lnTo>
                  <a:lnTo>
                    <a:pt x="437" y="467"/>
                  </a:lnTo>
                  <a:lnTo>
                    <a:pt x="422" y="431"/>
                  </a:lnTo>
                  <a:lnTo>
                    <a:pt x="412" y="407"/>
                  </a:lnTo>
                  <a:lnTo>
                    <a:pt x="404" y="388"/>
                  </a:lnTo>
                  <a:lnTo>
                    <a:pt x="396" y="370"/>
                  </a:lnTo>
                  <a:lnTo>
                    <a:pt x="388" y="353"/>
                  </a:lnTo>
                  <a:lnTo>
                    <a:pt x="379" y="334"/>
                  </a:lnTo>
                  <a:lnTo>
                    <a:pt x="370" y="317"/>
                  </a:lnTo>
                  <a:lnTo>
                    <a:pt x="359" y="300"/>
                  </a:lnTo>
                  <a:lnTo>
                    <a:pt x="349" y="282"/>
                  </a:lnTo>
                  <a:lnTo>
                    <a:pt x="337" y="266"/>
                  </a:lnTo>
                  <a:lnTo>
                    <a:pt x="327" y="253"/>
                  </a:lnTo>
                  <a:lnTo>
                    <a:pt x="314" y="240"/>
                  </a:lnTo>
                  <a:lnTo>
                    <a:pt x="299" y="225"/>
                  </a:lnTo>
                  <a:lnTo>
                    <a:pt x="283" y="210"/>
                  </a:lnTo>
                  <a:lnTo>
                    <a:pt x="265" y="194"/>
                  </a:lnTo>
                  <a:lnTo>
                    <a:pt x="245" y="177"/>
                  </a:lnTo>
                  <a:lnTo>
                    <a:pt x="223" y="161"/>
                  </a:lnTo>
                  <a:lnTo>
                    <a:pt x="202" y="145"/>
                  </a:lnTo>
                  <a:lnTo>
                    <a:pt x="179" y="129"/>
                  </a:lnTo>
                  <a:lnTo>
                    <a:pt x="154" y="114"/>
                  </a:lnTo>
                  <a:lnTo>
                    <a:pt x="129" y="100"/>
                  </a:lnTo>
                  <a:lnTo>
                    <a:pt x="104" y="88"/>
                  </a:lnTo>
                  <a:lnTo>
                    <a:pt x="78" y="77"/>
                  </a:lnTo>
                  <a:lnTo>
                    <a:pt x="52" y="68"/>
                  </a:lnTo>
                  <a:lnTo>
                    <a:pt x="26" y="60"/>
                  </a:lnTo>
                  <a:lnTo>
                    <a:pt x="0" y="55"/>
                  </a:lnTo>
                  <a:lnTo>
                    <a:pt x="10" y="0"/>
                  </a:lnTo>
                  <a:lnTo>
                    <a:pt x="14" y="0"/>
                  </a:lnTo>
                  <a:lnTo>
                    <a:pt x="21" y="0"/>
                  </a:lnTo>
                  <a:lnTo>
                    <a:pt x="30" y="1"/>
                  </a:lnTo>
                  <a:lnTo>
                    <a:pt x="43" y="2"/>
                  </a:lnTo>
                  <a:lnTo>
                    <a:pt x="56" y="4"/>
                  </a:lnTo>
                  <a:lnTo>
                    <a:pt x="70" y="6"/>
                  </a:lnTo>
                  <a:lnTo>
                    <a:pt x="85" y="9"/>
                  </a:lnTo>
                  <a:lnTo>
                    <a:pt x="99" y="13"/>
                  </a:lnTo>
                  <a:lnTo>
                    <a:pt x="113" y="17"/>
                  </a:lnTo>
                  <a:lnTo>
                    <a:pt x="126" y="23"/>
                  </a:lnTo>
                  <a:lnTo>
                    <a:pt x="138" y="29"/>
                  </a:lnTo>
                  <a:lnTo>
                    <a:pt x="151" y="36"/>
                  </a:lnTo>
                  <a:lnTo>
                    <a:pt x="164" y="43"/>
                  </a:lnTo>
                  <a:lnTo>
                    <a:pt x="176" y="50"/>
                  </a:lnTo>
                  <a:lnTo>
                    <a:pt x="189" y="57"/>
                  </a:lnTo>
                  <a:lnTo>
                    <a:pt x="200" y="65"/>
                  </a:lnTo>
                  <a:lnTo>
                    <a:pt x="212" y="74"/>
                  </a:lnTo>
                  <a:lnTo>
                    <a:pt x="223" y="82"/>
                  </a:lnTo>
                  <a:lnTo>
                    <a:pt x="235" y="91"/>
                  </a:lnTo>
                  <a:lnTo>
                    <a:pt x="246" y="100"/>
                  </a:lnTo>
                  <a:lnTo>
                    <a:pt x="258" y="109"/>
                  </a:lnTo>
                  <a:lnTo>
                    <a:pt x="268" y="120"/>
                  </a:lnTo>
                  <a:lnTo>
                    <a:pt x="279" y="130"/>
                  </a:lnTo>
                  <a:lnTo>
                    <a:pt x="289" y="141"/>
                  </a:lnTo>
                  <a:lnTo>
                    <a:pt x="297" y="149"/>
                  </a:lnTo>
                  <a:lnTo>
                    <a:pt x="305" y="158"/>
                  </a:lnTo>
                  <a:lnTo>
                    <a:pt x="313" y="166"/>
                  </a:lnTo>
                  <a:lnTo>
                    <a:pt x="323" y="174"/>
                  </a:lnTo>
                  <a:lnTo>
                    <a:pt x="331" y="183"/>
                  </a:lnTo>
                  <a:lnTo>
                    <a:pt x="339" y="191"/>
                  </a:lnTo>
                  <a:lnTo>
                    <a:pt x="348" y="199"/>
                  </a:lnTo>
                  <a:lnTo>
                    <a:pt x="356" y="207"/>
                  </a:lnTo>
                  <a:lnTo>
                    <a:pt x="362" y="199"/>
                  </a:lnTo>
                  <a:lnTo>
                    <a:pt x="367" y="190"/>
                  </a:lnTo>
                  <a:lnTo>
                    <a:pt x="373" y="180"/>
                  </a:lnTo>
                  <a:lnTo>
                    <a:pt x="379" y="168"/>
                  </a:lnTo>
                  <a:lnTo>
                    <a:pt x="385" y="157"/>
                  </a:lnTo>
                  <a:lnTo>
                    <a:pt x="390" y="145"/>
                  </a:lnTo>
                  <a:lnTo>
                    <a:pt x="397" y="135"/>
                  </a:lnTo>
                  <a:lnTo>
                    <a:pt x="404" y="126"/>
                  </a:lnTo>
                  <a:lnTo>
                    <a:pt x="420" y="113"/>
                  </a:lnTo>
                  <a:lnTo>
                    <a:pt x="440" y="105"/>
                  </a:lnTo>
                  <a:lnTo>
                    <a:pt x="463" y="101"/>
                  </a:lnTo>
                  <a:lnTo>
                    <a:pt x="488" y="101"/>
                  </a:lnTo>
                  <a:lnTo>
                    <a:pt x="513" y="105"/>
                  </a:lnTo>
                  <a:lnTo>
                    <a:pt x="534" y="112"/>
                  </a:lnTo>
                  <a:lnTo>
                    <a:pt x="554" y="121"/>
                  </a:lnTo>
                  <a:lnTo>
                    <a:pt x="569" y="134"/>
                  </a:lnTo>
                  <a:lnTo>
                    <a:pt x="592" y="168"/>
                  </a:lnTo>
                  <a:lnTo>
                    <a:pt x="605" y="204"/>
                  </a:lnTo>
                  <a:lnTo>
                    <a:pt x="610" y="242"/>
                  </a:lnTo>
                  <a:lnTo>
                    <a:pt x="613" y="281"/>
                  </a:lnTo>
                  <a:lnTo>
                    <a:pt x="612" y="320"/>
                  </a:lnTo>
                  <a:lnTo>
                    <a:pt x="610" y="361"/>
                  </a:lnTo>
                  <a:lnTo>
                    <a:pt x="612" y="401"/>
                  </a:lnTo>
                  <a:lnTo>
                    <a:pt x="617" y="440"/>
                  </a:lnTo>
                  <a:lnTo>
                    <a:pt x="630" y="433"/>
                  </a:lnTo>
                  <a:lnTo>
                    <a:pt x="644" y="426"/>
                  </a:lnTo>
                  <a:lnTo>
                    <a:pt x="657" y="420"/>
                  </a:lnTo>
                  <a:lnTo>
                    <a:pt x="670" y="415"/>
                  </a:lnTo>
                  <a:lnTo>
                    <a:pt x="684" y="410"/>
                  </a:lnTo>
                  <a:lnTo>
                    <a:pt x="699" y="407"/>
                  </a:lnTo>
                  <a:lnTo>
                    <a:pt x="713" y="403"/>
                  </a:lnTo>
                  <a:lnTo>
                    <a:pt x="728" y="401"/>
                  </a:lnTo>
                  <a:lnTo>
                    <a:pt x="742" y="400"/>
                  </a:lnTo>
                  <a:lnTo>
                    <a:pt x="757" y="399"/>
                  </a:lnTo>
                  <a:lnTo>
                    <a:pt x="771" y="400"/>
                  </a:lnTo>
                  <a:lnTo>
                    <a:pt x="786" y="402"/>
                  </a:lnTo>
                  <a:lnTo>
                    <a:pt x="799" y="404"/>
                  </a:lnTo>
                  <a:lnTo>
                    <a:pt x="814" y="409"/>
                  </a:lnTo>
                  <a:lnTo>
                    <a:pt x="828" y="416"/>
                  </a:lnTo>
                  <a:lnTo>
                    <a:pt x="842" y="423"/>
                  </a:lnTo>
                  <a:lnTo>
                    <a:pt x="858" y="433"/>
                  </a:lnTo>
                  <a:lnTo>
                    <a:pt x="874" y="444"/>
                  </a:lnTo>
                  <a:lnTo>
                    <a:pt x="889" y="456"/>
                  </a:lnTo>
                  <a:lnTo>
                    <a:pt x="902" y="470"/>
                  </a:lnTo>
                  <a:lnTo>
                    <a:pt x="912" y="485"/>
                  </a:lnTo>
                  <a:lnTo>
                    <a:pt x="919" y="501"/>
                  </a:lnTo>
                  <a:lnTo>
                    <a:pt x="923" y="518"/>
                  </a:lnTo>
                  <a:lnTo>
                    <a:pt x="921" y="537"/>
                  </a:lnTo>
                  <a:lnTo>
                    <a:pt x="917" y="563"/>
                  </a:lnTo>
                  <a:lnTo>
                    <a:pt x="909" y="590"/>
                  </a:lnTo>
                  <a:lnTo>
                    <a:pt x="898" y="615"/>
                  </a:lnTo>
                  <a:lnTo>
                    <a:pt x="887" y="639"/>
                  </a:lnTo>
                  <a:lnTo>
                    <a:pt x="872" y="662"/>
                  </a:lnTo>
                  <a:lnTo>
                    <a:pt x="856" y="683"/>
                  </a:lnTo>
                  <a:lnTo>
                    <a:pt x="839" y="704"/>
                  </a:lnTo>
                  <a:lnTo>
                    <a:pt x="819" y="722"/>
                  </a:lnTo>
                  <a:lnTo>
                    <a:pt x="835" y="729"/>
                  </a:lnTo>
                  <a:lnTo>
                    <a:pt x="852" y="736"/>
                  </a:lnTo>
                  <a:lnTo>
                    <a:pt x="870" y="743"/>
                  </a:lnTo>
                  <a:lnTo>
                    <a:pt x="887" y="751"/>
                  </a:lnTo>
                  <a:lnTo>
                    <a:pt x="904" y="760"/>
                  </a:lnTo>
                  <a:lnTo>
                    <a:pt x="921" y="768"/>
                  </a:lnTo>
                  <a:lnTo>
                    <a:pt x="938" y="779"/>
                  </a:lnTo>
                  <a:lnTo>
                    <a:pt x="954" y="788"/>
                  </a:lnTo>
                  <a:lnTo>
                    <a:pt x="986" y="811"/>
                  </a:lnTo>
                  <a:lnTo>
                    <a:pt x="1010" y="835"/>
                  </a:lnTo>
                  <a:lnTo>
                    <a:pt x="1027" y="860"/>
                  </a:lnTo>
                  <a:lnTo>
                    <a:pt x="1039" y="886"/>
                  </a:lnTo>
                  <a:lnTo>
                    <a:pt x="1044" y="911"/>
                  </a:lnTo>
                  <a:lnTo>
                    <a:pt x="1044" y="938"/>
                  </a:lnTo>
                  <a:lnTo>
                    <a:pt x="1040" y="964"/>
                  </a:lnTo>
                  <a:lnTo>
                    <a:pt x="1032" y="992"/>
                  </a:lnTo>
                  <a:lnTo>
                    <a:pt x="1025" y="1010"/>
                  </a:lnTo>
                  <a:lnTo>
                    <a:pt x="1017" y="1029"/>
                  </a:lnTo>
                  <a:lnTo>
                    <a:pt x="1008" y="1046"/>
                  </a:lnTo>
                  <a:lnTo>
                    <a:pt x="997" y="1063"/>
                  </a:lnTo>
                  <a:lnTo>
                    <a:pt x="985" y="1078"/>
                  </a:lnTo>
                  <a:lnTo>
                    <a:pt x="970" y="1091"/>
                  </a:lnTo>
                  <a:lnTo>
                    <a:pt x="953" y="1100"/>
                  </a:lnTo>
                  <a:lnTo>
                    <a:pt x="932" y="1106"/>
                  </a:lnTo>
                  <a:lnTo>
                    <a:pt x="920" y="1108"/>
                  </a:lnTo>
                  <a:lnTo>
                    <a:pt x="909" y="1109"/>
                  </a:lnTo>
                  <a:lnTo>
                    <a:pt x="896" y="1112"/>
                  </a:lnTo>
                  <a:lnTo>
                    <a:pt x="885" y="1113"/>
                  </a:lnTo>
                  <a:lnTo>
                    <a:pt x="873" y="1114"/>
                  </a:lnTo>
                  <a:lnTo>
                    <a:pt x="860" y="1115"/>
                  </a:lnTo>
                  <a:lnTo>
                    <a:pt x="849" y="1115"/>
                  </a:lnTo>
                  <a:lnTo>
                    <a:pt x="837" y="1115"/>
                  </a:lnTo>
                  <a:lnTo>
                    <a:pt x="843" y="1125"/>
                  </a:lnTo>
                  <a:lnTo>
                    <a:pt x="848" y="1136"/>
                  </a:lnTo>
                  <a:lnTo>
                    <a:pt x="852" y="1148"/>
                  </a:lnTo>
                  <a:lnTo>
                    <a:pt x="858" y="1160"/>
                  </a:lnTo>
                  <a:lnTo>
                    <a:pt x="862" y="1173"/>
                  </a:lnTo>
                  <a:lnTo>
                    <a:pt x="866" y="1185"/>
                  </a:lnTo>
                  <a:lnTo>
                    <a:pt x="870" y="1197"/>
                  </a:lnTo>
                  <a:lnTo>
                    <a:pt x="872" y="1208"/>
                  </a:lnTo>
                  <a:lnTo>
                    <a:pt x="840" y="121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5" name="Freeform 15"/>
            <p:cNvSpPr>
              <a:spLocks/>
            </p:cNvSpPr>
            <p:nvPr/>
          </p:nvSpPr>
          <p:spPr bwMode="auto">
            <a:xfrm>
              <a:off x="2371" y="2040"/>
              <a:ext cx="275" cy="509"/>
            </a:xfrm>
            <a:custGeom>
              <a:avLst/>
              <a:gdLst>
                <a:gd name="T0" fmla="*/ 502 w 548"/>
                <a:gd name="T1" fmla="*/ 989 h 1019"/>
                <a:gd name="T2" fmla="*/ 517 w 548"/>
                <a:gd name="T3" fmla="*/ 935 h 1019"/>
                <a:gd name="T4" fmla="*/ 516 w 548"/>
                <a:gd name="T5" fmla="*/ 882 h 1019"/>
                <a:gd name="T6" fmla="*/ 478 w 548"/>
                <a:gd name="T7" fmla="*/ 892 h 1019"/>
                <a:gd name="T8" fmla="*/ 404 w 548"/>
                <a:gd name="T9" fmla="*/ 924 h 1019"/>
                <a:gd name="T10" fmla="*/ 329 w 548"/>
                <a:gd name="T11" fmla="*/ 945 h 1019"/>
                <a:gd name="T12" fmla="*/ 249 w 548"/>
                <a:gd name="T13" fmla="*/ 920 h 1019"/>
                <a:gd name="T14" fmla="*/ 202 w 548"/>
                <a:gd name="T15" fmla="*/ 861 h 1019"/>
                <a:gd name="T16" fmla="*/ 207 w 548"/>
                <a:gd name="T17" fmla="*/ 770 h 1019"/>
                <a:gd name="T18" fmla="*/ 258 w 548"/>
                <a:gd name="T19" fmla="*/ 673 h 1019"/>
                <a:gd name="T20" fmla="*/ 326 w 548"/>
                <a:gd name="T21" fmla="*/ 582 h 1019"/>
                <a:gd name="T22" fmla="*/ 279 w 548"/>
                <a:gd name="T23" fmla="*/ 582 h 1019"/>
                <a:gd name="T24" fmla="*/ 231 w 548"/>
                <a:gd name="T25" fmla="*/ 580 h 1019"/>
                <a:gd name="T26" fmla="*/ 181 w 548"/>
                <a:gd name="T27" fmla="*/ 575 h 1019"/>
                <a:gd name="T28" fmla="*/ 124 w 548"/>
                <a:gd name="T29" fmla="*/ 560 h 1019"/>
                <a:gd name="T30" fmla="*/ 70 w 548"/>
                <a:gd name="T31" fmla="*/ 535 h 1019"/>
                <a:gd name="T32" fmla="*/ 26 w 548"/>
                <a:gd name="T33" fmla="*/ 498 h 1019"/>
                <a:gd name="T34" fmla="*/ 2 w 548"/>
                <a:gd name="T35" fmla="*/ 453 h 1019"/>
                <a:gd name="T36" fmla="*/ 6 w 548"/>
                <a:gd name="T37" fmla="*/ 400 h 1019"/>
                <a:gd name="T38" fmla="*/ 40 w 548"/>
                <a:gd name="T39" fmla="*/ 328 h 1019"/>
                <a:gd name="T40" fmla="*/ 87 w 548"/>
                <a:gd name="T41" fmla="*/ 271 h 1019"/>
                <a:gd name="T42" fmla="*/ 107 w 548"/>
                <a:gd name="T43" fmla="*/ 233 h 1019"/>
                <a:gd name="T44" fmla="*/ 59 w 548"/>
                <a:gd name="T45" fmla="*/ 197 h 1019"/>
                <a:gd name="T46" fmla="*/ 30 w 548"/>
                <a:gd name="T47" fmla="*/ 147 h 1019"/>
                <a:gd name="T48" fmla="*/ 29 w 548"/>
                <a:gd name="T49" fmla="*/ 95 h 1019"/>
                <a:gd name="T50" fmla="*/ 48 w 548"/>
                <a:gd name="T51" fmla="*/ 52 h 1019"/>
                <a:gd name="T52" fmla="*/ 82 w 548"/>
                <a:gd name="T53" fmla="*/ 21 h 1019"/>
                <a:gd name="T54" fmla="*/ 125 w 548"/>
                <a:gd name="T55" fmla="*/ 4 h 1019"/>
                <a:gd name="T56" fmla="*/ 175 w 548"/>
                <a:gd name="T57" fmla="*/ 3 h 1019"/>
                <a:gd name="T58" fmla="*/ 182 w 548"/>
                <a:gd name="T59" fmla="*/ 70 h 1019"/>
                <a:gd name="T60" fmla="*/ 115 w 548"/>
                <a:gd name="T61" fmla="*/ 52 h 1019"/>
                <a:gd name="T62" fmla="*/ 62 w 548"/>
                <a:gd name="T63" fmla="*/ 75 h 1019"/>
                <a:gd name="T64" fmla="*/ 92 w 548"/>
                <a:gd name="T65" fmla="*/ 147 h 1019"/>
                <a:gd name="T66" fmla="*/ 162 w 548"/>
                <a:gd name="T67" fmla="*/ 184 h 1019"/>
                <a:gd name="T68" fmla="*/ 219 w 548"/>
                <a:gd name="T69" fmla="*/ 200 h 1019"/>
                <a:gd name="T70" fmla="*/ 214 w 548"/>
                <a:gd name="T71" fmla="*/ 209 h 1019"/>
                <a:gd name="T72" fmla="*/ 173 w 548"/>
                <a:gd name="T73" fmla="*/ 241 h 1019"/>
                <a:gd name="T74" fmla="*/ 119 w 548"/>
                <a:gd name="T75" fmla="*/ 290 h 1019"/>
                <a:gd name="T76" fmla="*/ 71 w 548"/>
                <a:gd name="T77" fmla="*/ 346 h 1019"/>
                <a:gd name="T78" fmla="*/ 52 w 548"/>
                <a:gd name="T79" fmla="*/ 400 h 1019"/>
                <a:gd name="T80" fmla="*/ 83 w 548"/>
                <a:gd name="T81" fmla="*/ 447 h 1019"/>
                <a:gd name="T82" fmla="*/ 150 w 548"/>
                <a:gd name="T83" fmla="*/ 485 h 1019"/>
                <a:gd name="T84" fmla="*/ 227 w 548"/>
                <a:gd name="T85" fmla="*/ 511 h 1019"/>
                <a:gd name="T86" fmla="*/ 299 w 548"/>
                <a:gd name="T87" fmla="*/ 526 h 1019"/>
                <a:gd name="T88" fmla="*/ 354 w 548"/>
                <a:gd name="T89" fmla="*/ 533 h 1019"/>
                <a:gd name="T90" fmla="*/ 375 w 548"/>
                <a:gd name="T91" fmla="*/ 534 h 1019"/>
                <a:gd name="T92" fmla="*/ 331 w 548"/>
                <a:gd name="T93" fmla="*/ 606 h 1019"/>
                <a:gd name="T94" fmla="*/ 261 w 548"/>
                <a:gd name="T95" fmla="*/ 732 h 1019"/>
                <a:gd name="T96" fmla="*/ 248 w 548"/>
                <a:gd name="T97" fmla="*/ 810 h 1019"/>
                <a:gd name="T98" fmla="*/ 281 w 548"/>
                <a:gd name="T99" fmla="*/ 857 h 1019"/>
                <a:gd name="T100" fmla="*/ 344 w 548"/>
                <a:gd name="T101" fmla="*/ 876 h 1019"/>
                <a:gd name="T102" fmla="*/ 417 w 548"/>
                <a:gd name="T103" fmla="*/ 863 h 1019"/>
                <a:gd name="T104" fmla="*/ 480 w 548"/>
                <a:gd name="T105" fmla="*/ 839 h 1019"/>
                <a:gd name="T106" fmla="*/ 545 w 548"/>
                <a:gd name="T107" fmla="*/ 825 h 1019"/>
                <a:gd name="T108" fmla="*/ 540 w 548"/>
                <a:gd name="T109" fmla="*/ 971 h 10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548" h="1019">
                  <a:moveTo>
                    <a:pt x="492" y="1019"/>
                  </a:moveTo>
                  <a:lnTo>
                    <a:pt x="496" y="1005"/>
                  </a:lnTo>
                  <a:lnTo>
                    <a:pt x="502" y="989"/>
                  </a:lnTo>
                  <a:lnTo>
                    <a:pt x="508" y="970"/>
                  </a:lnTo>
                  <a:lnTo>
                    <a:pt x="513" y="953"/>
                  </a:lnTo>
                  <a:lnTo>
                    <a:pt x="517" y="935"/>
                  </a:lnTo>
                  <a:lnTo>
                    <a:pt x="518" y="916"/>
                  </a:lnTo>
                  <a:lnTo>
                    <a:pt x="518" y="898"/>
                  </a:lnTo>
                  <a:lnTo>
                    <a:pt x="516" y="882"/>
                  </a:lnTo>
                  <a:lnTo>
                    <a:pt x="510" y="880"/>
                  </a:lnTo>
                  <a:lnTo>
                    <a:pt x="498" y="884"/>
                  </a:lnTo>
                  <a:lnTo>
                    <a:pt x="478" y="892"/>
                  </a:lnTo>
                  <a:lnTo>
                    <a:pt x="455" y="902"/>
                  </a:lnTo>
                  <a:lnTo>
                    <a:pt x="430" y="913"/>
                  </a:lnTo>
                  <a:lnTo>
                    <a:pt x="404" y="924"/>
                  </a:lnTo>
                  <a:lnTo>
                    <a:pt x="380" y="933"/>
                  </a:lnTo>
                  <a:lnTo>
                    <a:pt x="359" y="940"/>
                  </a:lnTo>
                  <a:lnTo>
                    <a:pt x="329" y="945"/>
                  </a:lnTo>
                  <a:lnTo>
                    <a:pt x="301" y="941"/>
                  </a:lnTo>
                  <a:lnTo>
                    <a:pt x="273" y="933"/>
                  </a:lnTo>
                  <a:lnTo>
                    <a:pt x="249" y="920"/>
                  </a:lnTo>
                  <a:lnTo>
                    <a:pt x="228" y="902"/>
                  </a:lnTo>
                  <a:lnTo>
                    <a:pt x="212" y="883"/>
                  </a:lnTo>
                  <a:lnTo>
                    <a:pt x="202" y="861"/>
                  </a:lnTo>
                  <a:lnTo>
                    <a:pt x="197" y="839"/>
                  </a:lnTo>
                  <a:lnTo>
                    <a:pt x="199" y="803"/>
                  </a:lnTo>
                  <a:lnTo>
                    <a:pt x="207" y="770"/>
                  </a:lnTo>
                  <a:lnTo>
                    <a:pt x="220" y="736"/>
                  </a:lnTo>
                  <a:lnTo>
                    <a:pt x="237" y="704"/>
                  </a:lnTo>
                  <a:lnTo>
                    <a:pt x="258" y="673"/>
                  </a:lnTo>
                  <a:lnTo>
                    <a:pt x="280" y="642"/>
                  </a:lnTo>
                  <a:lnTo>
                    <a:pt x="303" y="612"/>
                  </a:lnTo>
                  <a:lnTo>
                    <a:pt x="326" y="582"/>
                  </a:lnTo>
                  <a:lnTo>
                    <a:pt x="310" y="582"/>
                  </a:lnTo>
                  <a:lnTo>
                    <a:pt x="295" y="582"/>
                  </a:lnTo>
                  <a:lnTo>
                    <a:pt x="279" y="582"/>
                  </a:lnTo>
                  <a:lnTo>
                    <a:pt x="264" y="581"/>
                  </a:lnTo>
                  <a:lnTo>
                    <a:pt x="248" y="581"/>
                  </a:lnTo>
                  <a:lnTo>
                    <a:pt x="231" y="580"/>
                  </a:lnTo>
                  <a:lnTo>
                    <a:pt x="215" y="579"/>
                  </a:lnTo>
                  <a:lnTo>
                    <a:pt x="199" y="577"/>
                  </a:lnTo>
                  <a:lnTo>
                    <a:pt x="181" y="575"/>
                  </a:lnTo>
                  <a:lnTo>
                    <a:pt x="162" y="572"/>
                  </a:lnTo>
                  <a:lnTo>
                    <a:pt x="144" y="567"/>
                  </a:lnTo>
                  <a:lnTo>
                    <a:pt x="124" y="560"/>
                  </a:lnTo>
                  <a:lnTo>
                    <a:pt x="106" y="553"/>
                  </a:lnTo>
                  <a:lnTo>
                    <a:pt x="87" y="544"/>
                  </a:lnTo>
                  <a:lnTo>
                    <a:pt x="70" y="535"/>
                  </a:lnTo>
                  <a:lnTo>
                    <a:pt x="54" y="523"/>
                  </a:lnTo>
                  <a:lnTo>
                    <a:pt x="39" y="512"/>
                  </a:lnTo>
                  <a:lnTo>
                    <a:pt x="26" y="498"/>
                  </a:lnTo>
                  <a:lnTo>
                    <a:pt x="15" y="484"/>
                  </a:lnTo>
                  <a:lnTo>
                    <a:pt x="7" y="469"/>
                  </a:lnTo>
                  <a:lnTo>
                    <a:pt x="2" y="453"/>
                  </a:lnTo>
                  <a:lnTo>
                    <a:pt x="0" y="436"/>
                  </a:lnTo>
                  <a:lnTo>
                    <a:pt x="1" y="419"/>
                  </a:lnTo>
                  <a:lnTo>
                    <a:pt x="6" y="400"/>
                  </a:lnTo>
                  <a:lnTo>
                    <a:pt x="16" y="375"/>
                  </a:lnTo>
                  <a:lnTo>
                    <a:pt x="28" y="351"/>
                  </a:lnTo>
                  <a:lnTo>
                    <a:pt x="40" y="328"/>
                  </a:lnTo>
                  <a:lnTo>
                    <a:pt x="55" y="307"/>
                  </a:lnTo>
                  <a:lnTo>
                    <a:pt x="71" y="288"/>
                  </a:lnTo>
                  <a:lnTo>
                    <a:pt x="87" y="271"/>
                  </a:lnTo>
                  <a:lnTo>
                    <a:pt x="106" y="255"/>
                  </a:lnTo>
                  <a:lnTo>
                    <a:pt x="125" y="241"/>
                  </a:lnTo>
                  <a:lnTo>
                    <a:pt x="107" y="233"/>
                  </a:lnTo>
                  <a:lnTo>
                    <a:pt x="89" y="224"/>
                  </a:lnTo>
                  <a:lnTo>
                    <a:pt x="73" y="211"/>
                  </a:lnTo>
                  <a:lnTo>
                    <a:pt x="59" y="197"/>
                  </a:lnTo>
                  <a:lnTo>
                    <a:pt x="46" y="182"/>
                  </a:lnTo>
                  <a:lnTo>
                    <a:pt x="37" y="165"/>
                  </a:lnTo>
                  <a:lnTo>
                    <a:pt x="30" y="147"/>
                  </a:lnTo>
                  <a:lnTo>
                    <a:pt x="26" y="127"/>
                  </a:lnTo>
                  <a:lnTo>
                    <a:pt x="26" y="110"/>
                  </a:lnTo>
                  <a:lnTo>
                    <a:pt x="29" y="95"/>
                  </a:lnTo>
                  <a:lnTo>
                    <a:pt x="33" y="80"/>
                  </a:lnTo>
                  <a:lnTo>
                    <a:pt x="39" y="65"/>
                  </a:lnTo>
                  <a:lnTo>
                    <a:pt x="48" y="52"/>
                  </a:lnTo>
                  <a:lnTo>
                    <a:pt x="58" y="41"/>
                  </a:lnTo>
                  <a:lnTo>
                    <a:pt x="69" y="30"/>
                  </a:lnTo>
                  <a:lnTo>
                    <a:pt x="82" y="21"/>
                  </a:lnTo>
                  <a:lnTo>
                    <a:pt x="96" y="13"/>
                  </a:lnTo>
                  <a:lnTo>
                    <a:pt x="111" y="7"/>
                  </a:lnTo>
                  <a:lnTo>
                    <a:pt x="125" y="4"/>
                  </a:lnTo>
                  <a:lnTo>
                    <a:pt x="142" y="2"/>
                  </a:lnTo>
                  <a:lnTo>
                    <a:pt x="159" y="0"/>
                  </a:lnTo>
                  <a:lnTo>
                    <a:pt x="175" y="3"/>
                  </a:lnTo>
                  <a:lnTo>
                    <a:pt x="192" y="6"/>
                  </a:lnTo>
                  <a:lnTo>
                    <a:pt x="208" y="13"/>
                  </a:lnTo>
                  <a:lnTo>
                    <a:pt x="182" y="70"/>
                  </a:lnTo>
                  <a:lnTo>
                    <a:pt x="164" y="61"/>
                  </a:lnTo>
                  <a:lnTo>
                    <a:pt x="140" y="55"/>
                  </a:lnTo>
                  <a:lnTo>
                    <a:pt x="115" y="52"/>
                  </a:lnTo>
                  <a:lnTo>
                    <a:pt x="91" y="55"/>
                  </a:lnTo>
                  <a:lnTo>
                    <a:pt x="73" y="61"/>
                  </a:lnTo>
                  <a:lnTo>
                    <a:pt x="62" y="75"/>
                  </a:lnTo>
                  <a:lnTo>
                    <a:pt x="62" y="98"/>
                  </a:lnTo>
                  <a:lnTo>
                    <a:pt x="76" y="129"/>
                  </a:lnTo>
                  <a:lnTo>
                    <a:pt x="92" y="147"/>
                  </a:lnTo>
                  <a:lnTo>
                    <a:pt x="113" y="162"/>
                  </a:lnTo>
                  <a:lnTo>
                    <a:pt x="137" y="174"/>
                  </a:lnTo>
                  <a:lnTo>
                    <a:pt x="162" y="184"/>
                  </a:lnTo>
                  <a:lnTo>
                    <a:pt x="185" y="192"/>
                  </a:lnTo>
                  <a:lnTo>
                    <a:pt x="205" y="196"/>
                  </a:lnTo>
                  <a:lnTo>
                    <a:pt x="219" y="200"/>
                  </a:lnTo>
                  <a:lnTo>
                    <a:pt x="225" y="201"/>
                  </a:lnTo>
                  <a:lnTo>
                    <a:pt x="222" y="203"/>
                  </a:lnTo>
                  <a:lnTo>
                    <a:pt x="214" y="209"/>
                  </a:lnTo>
                  <a:lnTo>
                    <a:pt x="204" y="217"/>
                  </a:lnTo>
                  <a:lnTo>
                    <a:pt x="189" y="227"/>
                  </a:lnTo>
                  <a:lnTo>
                    <a:pt x="173" y="241"/>
                  </a:lnTo>
                  <a:lnTo>
                    <a:pt x="155" y="256"/>
                  </a:lnTo>
                  <a:lnTo>
                    <a:pt x="137" y="272"/>
                  </a:lnTo>
                  <a:lnTo>
                    <a:pt x="119" y="290"/>
                  </a:lnTo>
                  <a:lnTo>
                    <a:pt x="100" y="308"/>
                  </a:lnTo>
                  <a:lnTo>
                    <a:pt x="85" y="328"/>
                  </a:lnTo>
                  <a:lnTo>
                    <a:pt x="71" y="346"/>
                  </a:lnTo>
                  <a:lnTo>
                    <a:pt x="61" y="364"/>
                  </a:lnTo>
                  <a:lnTo>
                    <a:pt x="54" y="383"/>
                  </a:lnTo>
                  <a:lnTo>
                    <a:pt x="52" y="400"/>
                  </a:lnTo>
                  <a:lnTo>
                    <a:pt x="55" y="416"/>
                  </a:lnTo>
                  <a:lnTo>
                    <a:pt x="66" y="431"/>
                  </a:lnTo>
                  <a:lnTo>
                    <a:pt x="83" y="447"/>
                  </a:lnTo>
                  <a:lnTo>
                    <a:pt x="104" y="461"/>
                  </a:lnTo>
                  <a:lnTo>
                    <a:pt x="125" y="474"/>
                  </a:lnTo>
                  <a:lnTo>
                    <a:pt x="150" y="485"/>
                  </a:lnTo>
                  <a:lnTo>
                    <a:pt x="175" y="495"/>
                  </a:lnTo>
                  <a:lnTo>
                    <a:pt x="200" y="504"/>
                  </a:lnTo>
                  <a:lnTo>
                    <a:pt x="227" y="511"/>
                  </a:lnTo>
                  <a:lnTo>
                    <a:pt x="252" y="516"/>
                  </a:lnTo>
                  <a:lnTo>
                    <a:pt x="276" y="521"/>
                  </a:lnTo>
                  <a:lnTo>
                    <a:pt x="299" y="526"/>
                  </a:lnTo>
                  <a:lnTo>
                    <a:pt x="320" y="529"/>
                  </a:lnTo>
                  <a:lnTo>
                    <a:pt x="339" y="530"/>
                  </a:lnTo>
                  <a:lnTo>
                    <a:pt x="354" y="533"/>
                  </a:lnTo>
                  <a:lnTo>
                    <a:pt x="365" y="534"/>
                  </a:lnTo>
                  <a:lnTo>
                    <a:pt x="373" y="534"/>
                  </a:lnTo>
                  <a:lnTo>
                    <a:pt x="375" y="534"/>
                  </a:lnTo>
                  <a:lnTo>
                    <a:pt x="369" y="545"/>
                  </a:lnTo>
                  <a:lnTo>
                    <a:pt x="352" y="571"/>
                  </a:lnTo>
                  <a:lnTo>
                    <a:pt x="331" y="606"/>
                  </a:lnTo>
                  <a:lnTo>
                    <a:pt x="306" y="648"/>
                  </a:lnTo>
                  <a:lnTo>
                    <a:pt x="282" y="690"/>
                  </a:lnTo>
                  <a:lnTo>
                    <a:pt x="261" y="732"/>
                  </a:lnTo>
                  <a:lnTo>
                    <a:pt x="246" y="766"/>
                  </a:lnTo>
                  <a:lnTo>
                    <a:pt x="243" y="789"/>
                  </a:lnTo>
                  <a:lnTo>
                    <a:pt x="248" y="810"/>
                  </a:lnTo>
                  <a:lnTo>
                    <a:pt x="256" y="829"/>
                  </a:lnTo>
                  <a:lnTo>
                    <a:pt x="267" y="845"/>
                  </a:lnTo>
                  <a:lnTo>
                    <a:pt x="281" y="857"/>
                  </a:lnTo>
                  <a:lnTo>
                    <a:pt x="299" y="867"/>
                  </a:lnTo>
                  <a:lnTo>
                    <a:pt x="320" y="873"/>
                  </a:lnTo>
                  <a:lnTo>
                    <a:pt x="344" y="876"/>
                  </a:lnTo>
                  <a:lnTo>
                    <a:pt x="372" y="873"/>
                  </a:lnTo>
                  <a:lnTo>
                    <a:pt x="395" y="869"/>
                  </a:lnTo>
                  <a:lnTo>
                    <a:pt x="417" y="863"/>
                  </a:lnTo>
                  <a:lnTo>
                    <a:pt x="439" y="855"/>
                  </a:lnTo>
                  <a:lnTo>
                    <a:pt x="460" y="847"/>
                  </a:lnTo>
                  <a:lnTo>
                    <a:pt x="480" y="839"/>
                  </a:lnTo>
                  <a:lnTo>
                    <a:pt x="501" y="832"/>
                  </a:lnTo>
                  <a:lnTo>
                    <a:pt x="522" y="827"/>
                  </a:lnTo>
                  <a:lnTo>
                    <a:pt x="545" y="825"/>
                  </a:lnTo>
                  <a:lnTo>
                    <a:pt x="548" y="870"/>
                  </a:lnTo>
                  <a:lnTo>
                    <a:pt x="546" y="920"/>
                  </a:lnTo>
                  <a:lnTo>
                    <a:pt x="540" y="971"/>
                  </a:lnTo>
                  <a:lnTo>
                    <a:pt x="537" y="1017"/>
                  </a:lnTo>
                  <a:lnTo>
                    <a:pt x="492" y="101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6" name="Freeform 16"/>
            <p:cNvSpPr>
              <a:spLocks/>
            </p:cNvSpPr>
            <p:nvPr/>
          </p:nvSpPr>
          <p:spPr bwMode="auto">
            <a:xfrm>
              <a:off x="2615" y="2529"/>
              <a:ext cx="196" cy="127"/>
            </a:xfrm>
            <a:custGeom>
              <a:avLst/>
              <a:gdLst>
                <a:gd name="T0" fmla="*/ 1 w 393"/>
                <a:gd name="T1" fmla="*/ 57 h 254"/>
                <a:gd name="T2" fmla="*/ 0 w 393"/>
                <a:gd name="T3" fmla="*/ 92 h 254"/>
                <a:gd name="T4" fmla="*/ 6 w 393"/>
                <a:gd name="T5" fmla="*/ 133 h 254"/>
                <a:gd name="T6" fmla="*/ 22 w 393"/>
                <a:gd name="T7" fmla="*/ 174 h 254"/>
                <a:gd name="T8" fmla="*/ 53 w 393"/>
                <a:gd name="T9" fmla="*/ 210 h 254"/>
                <a:gd name="T10" fmla="*/ 90 w 393"/>
                <a:gd name="T11" fmla="*/ 231 h 254"/>
                <a:gd name="T12" fmla="*/ 128 w 393"/>
                <a:gd name="T13" fmla="*/ 243 h 254"/>
                <a:gd name="T14" fmla="*/ 169 w 393"/>
                <a:gd name="T15" fmla="*/ 250 h 254"/>
                <a:gd name="T16" fmla="*/ 210 w 393"/>
                <a:gd name="T17" fmla="*/ 254 h 254"/>
                <a:gd name="T18" fmla="*/ 247 w 393"/>
                <a:gd name="T19" fmla="*/ 250 h 254"/>
                <a:gd name="T20" fmla="*/ 280 w 393"/>
                <a:gd name="T21" fmla="*/ 243 h 254"/>
                <a:gd name="T22" fmla="*/ 309 w 393"/>
                <a:gd name="T23" fmla="*/ 233 h 254"/>
                <a:gd name="T24" fmla="*/ 338 w 393"/>
                <a:gd name="T25" fmla="*/ 216 h 254"/>
                <a:gd name="T26" fmla="*/ 362 w 393"/>
                <a:gd name="T27" fmla="*/ 185 h 254"/>
                <a:gd name="T28" fmla="*/ 378 w 393"/>
                <a:gd name="T29" fmla="*/ 147 h 254"/>
                <a:gd name="T30" fmla="*/ 387 w 393"/>
                <a:gd name="T31" fmla="*/ 105 h 254"/>
                <a:gd name="T32" fmla="*/ 391 w 393"/>
                <a:gd name="T33" fmla="*/ 66 h 254"/>
                <a:gd name="T34" fmla="*/ 393 w 393"/>
                <a:gd name="T35" fmla="*/ 20 h 254"/>
                <a:gd name="T36" fmla="*/ 361 w 393"/>
                <a:gd name="T37" fmla="*/ 5 h 254"/>
                <a:gd name="T38" fmla="*/ 364 w 393"/>
                <a:gd name="T39" fmla="*/ 71 h 254"/>
                <a:gd name="T40" fmla="*/ 356 w 393"/>
                <a:gd name="T41" fmla="*/ 139 h 254"/>
                <a:gd name="T42" fmla="*/ 336 w 393"/>
                <a:gd name="T43" fmla="*/ 165 h 254"/>
                <a:gd name="T44" fmla="*/ 309 w 393"/>
                <a:gd name="T45" fmla="*/ 183 h 254"/>
                <a:gd name="T46" fmla="*/ 274 w 393"/>
                <a:gd name="T47" fmla="*/ 193 h 254"/>
                <a:gd name="T48" fmla="*/ 237 w 393"/>
                <a:gd name="T49" fmla="*/ 195 h 254"/>
                <a:gd name="T50" fmla="*/ 198 w 393"/>
                <a:gd name="T51" fmla="*/ 190 h 254"/>
                <a:gd name="T52" fmla="*/ 159 w 393"/>
                <a:gd name="T53" fmla="*/ 180 h 254"/>
                <a:gd name="T54" fmla="*/ 122 w 393"/>
                <a:gd name="T55" fmla="*/ 165 h 254"/>
                <a:gd name="T56" fmla="*/ 91 w 393"/>
                <a:gd name="T57" fmla="*/ 147 h 254"/>
                <a:gd name="T58" fmla="*/ 72 w 393"/>
                <a:gd name="T59" fmla="*/ 121 h 254"/>
                <a:gd name="T60" fmla="*/ 60 w 393"/>
                <a:gd name="T61" fmla="*/ 92 h 254"/>
                <a:gd name="T62" fmla="*/ 53 w 393"/>
                <a:gd name="T63" fmla="*/ 65 h 254"/>
                <a:gd name="T64" fmla="*/ 50 w 393"/>
                <a:gd name="T65" fmla="*/ 39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93" h="254">
                  <a:moveTo>
                    <a:pt x="5" y="41"/>
                  </a:moveTo>
                  <a:lnTo>
                    <a:pt x="1" y="57"/>
                  </a:lnTo>
                  <a:lnTo>
                    <a:pt x="0" y="74"/>
                  </a:lnTo>
                  <a:lnTo>
                    <a:pt x="0" y="92"/>
                  </a:lnTo>
                  <a:lnTo>
                    <a:pt x="1" y="112"/>
                  </a:lnTo>
                  <a:lnTo>
                    <a:pt x="6" y="133"/>
                  </a:lnTo>
                  <a:lnTo>
                    <a:pt x="13" y="153"/>
                  </a:lnTo>
                  <a:lnTo>
                    <a:pt x="22" y="174"/>
                  </a:lnTo>
                  <a:lnTo>
                    <a:pt x="36" y="195"/>
                  </a:lnTo>
                  <a:lnTo>
                    <a:pt x="53" y="210"/>
                  </a:lnTo>
                  <a:lnTo>
                    <a:pt x="72" y="221"/>
                  </a:lnTo>
                  <a:lnTo>
                    <a:pt x="90" y="231"/>
                  </a:lnTo>
                  <a:lnTo>
                    <a:pt x="108" y="238"/>
                  </a:lnTo>
                  <a:lnTo>
                    <a:pt x="128" y="243"/>
                  </a:lnTo>
                  <a:lnTo>
                    <a:pt x="149" y="247"/>
                  </a:lnTo>
                  <a:lnTo>
                    <a:pt x="169" y="250"/>
                  </a:lnTo>
                  <a:lnTo>
                    <a:pt x="191" y="253"/>
                  </a:lnTo>
                  <a:lnTo>
                    <a:pt x="210" y="254"/>
                  </a:lnTo>
                  <a:lnTo>
                    <a:pt x="229" y="253"/>
                  </a:lnTo>
                  <a:lnTo>
                    <a:pt x="247" y="250"/>
                  </a:lnTo>
                  <a:lnTo>
                    <a:pt x="264" y="248"/>
                  </a:lnTo>
                  <a:lnTo>
                    <a:pt x="280" y="243"/>
                  </a:lnTo>
                  <a:lnTo>
                    <a:pt x="296" y="239"/>
                  </a:lnTo>
                  <a:lnTo>
                    <a:pt x="309" y="233"/>
                  </a:lnTo>
                  <a:lnTo>
                    <a:pt x="322" y="227"/>
                  </a:lnTo>
                  <a:lnTo>
                    <a:pt x="338" y="216"/>
                  </a:lnTo>
                  <a:lnTo>
                    <a:pt x="350" y="202"/>
                  </a:lnTo>
                  <a:lnTo>
                    <a:pt x="362" y="185"/>
                  </a:lnTo>
                  <a:lnTo>
                    <a:pt x="371" y="166"/>
                  </a:lnTo>
                  <a:lnTo>
                    <a:pt x="378" y="147"/>
                  </a:lnTo>
                  <a:lnTo>
                    <a:pt x="383" y="126"/>
                  </a:lnTo>
                  <a:lnTo>
                    <a:pt x="387" y="105"/>
                  </a:lnTo>
                  <a:lnTo>
                    <a:pt x="389" y="84"/>
                  </a:lnTo>
                  <a:lnTo>
                    <a:pt x="391" y="66"/>
                  </a:lnTo>
                  <a:lnTo>
                    <a:pt x="393" y="43"/>
                  </a:lnTo>
                  <a:lnTo>
                    <a:pt x="393" y="20"/>
                  </a:lnTo>
                  <a:lnTo>
                    <a:pt x="393" y="0"/>
                  </a:lnTo>
                  <a:lnTo>
                    <a:pt x="361" y="5"/>
                  </a:lnTo>
                  <a:lnTo>
                    <a:pt x="363" y="36"/>
                  </a:lnTo>
                  <a:lnTo>
                    <a:pt x="364" y="71"/>
                  </a:lnTo>
                  <a:lnTo>
                    <a:pt x="362" y="106"/>
                  </a:lnTo>
                  <a:lnTo>
                    <a:pt x="356" y="139"/>
                  </a:lnTo>
                  <a:lnTo>
                    <a:pt x="347" y="153"/>
                  </a:lnTo>
                  <a:lnTo>
                    <a:pt x="336" y="165"/>
                  </a:lnTo>
                  <a:lnTo>
                    <a:pt x="323" y="175"/>
                  </a:lnTo>
                  <a:lnTo>
                    <a:pt x="309" y="183"/>
                  </a:lnTo>
                  <a:lnTo>
                    <a:pt x="292" y="189"/>
                  </a:lnTo>
                  <a:lnTo>
                    <a:pt x="274" y="193"/>
                  </a:lnTo>
                  <a:lnTo>
                    <a:pt x="256" y="195"/>
                  </a:lnTo>
                  <a:lnTo>
                    <a:pt x="237" y="195"/>
                  </a:lnTo>
                  <a:lnTo>
                    <a:pt x="218" y="194"/>
                  </a:lnTo>
                  <a:lnTo>
                    <a:pt x="198" y="190"/>
                  </a:lnTo>
                  <a:lnTo>
                    <a:pt x="179" y="186"/>
                  </a:lnTo>
                  <a:lnTo>
                    <a:pt x="159" y="180"/>
                  </a:lnTo>
                  <a:lnTo>
                    <a:pt x="141" y="173"/>
                  </a:lnTo>
                  <a:lnTo>
                    <a:pt x="122" y="165"/>
                  </a:lnTo>
                  <a:lnTo>
                    <a:pt x="106" y="156"/>
                  </a:lnTo>
                  <a:lnTo>
                    <a:pt x="91" y="147"/>
                  </a:lnTo>
                  <a:lnTo>
                    <a:pt x="81" y="134"/>
                  </a:lnTo>
                  <a:lnTo>
                    <a:pt x="72" y="121"/>
                  </a:lnTo>
                  <a:lnTo>
                    <a:pt x="65" y="107"/>
                  </a:lnTo>
                  <a:lnTo>
                    <a:pt x="60" y="92"/>
                  </a:lnTo>
                  <a:lnTo>
                    <a:pt x="55" y="79"/>
                  </a:lnTo>
                  <a:lnTo>
                    <a:pt x="53" y="65"/>
                  </a:lnTo>
                  <a:lnTo>
                    <a:pt x="51" y="51"/>
                  </a:lnTo>
                  <a:lnTo>
                    <a:pt x="50" y="39"/>
                  </a:lnTo>
                  <a:lnTo>
                    <a:pt x="5" y="4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white"/>
                </a:solidFill>
              </a:endParaRPr>
            </a:p>
          </p:txBody>
        </p:sp>
      </p:grpSp>
      <p:pic>
        <p:nvPicPr>
          <p:cNvPr id="8211" name="Picture 19" descr="C:\Users\radoslav.pekny\AppData\Local\Microsoft\Windows\Temporary Internet Files\Content.IE5\1K96YH8U\MC90043639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94351" y="385584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212" name="Picture 20" descr="C:\Users\radoslav.pekny\AppData\Local\Microsoft\Windows\Temporary Internet Files\Content.IE5\1K96YH8U\MC9004366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0910" y="3589338"/>
            <a:ext cx="1444625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801192" y="1809444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dirty="0">
                <a:solidFill>
                  <a:prstClr val="black"/>
                </a:solidFill>
              </a:rPr>
              <a:t>X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199002" y="1767880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X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6034446" y="1767880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X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858638" y="2151112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X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3973428" y="2151112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X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3882233" y="2872085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X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3446608" y="2534345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X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267301" y="3243110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xmlns="" val="27626045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6000">
        <p:fade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 hidden="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79512" y="332656"/>
            <a:ext cx="1496081" cy="5760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prstClr val="black"/>
                </a:solidFill>
              </a:rPr>
              <a:t>ZIMA</a:t>
            </a:r>
          </a:p>
        </p:txBody>
      </p:sp>
    </p:spTree>
    <p:extLst>
      <p:ext uri="{BB962C8B-B14F-4D97-AF65-F5344CB8AC3E}">
        <p14:creationId xmlns:p14="http://schemas.microsoft.com/office/powerpoint/2010/main" xmlns="" val="1370573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radoslav.pekny\AppData\Local\Microsoft\Windows\Temporary Internet Files\Content.IE5\07SYGYF7\MP90044839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226" y="762000"/>
            <a:ext cx="9144000" cy="6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182" y="188640"/>
            <a:ext cx="1616075" cy="180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55776" y="218277"/>
            <a:ext cx="48245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     </a:t>
            </a:r>
            <a:r>
              <a:rPr lang="cs-CZ" sz="5400" dirty="0">
                <a:solidFill>
                  <a:srgbClr val="0070C0"/>
                </a:solidFill>
                <a:latin typeface="Goudy Stout" panose="0202090407030B020401" pitchFamily="18" charset="0"/>
              </a:rPr>
              <a:t>ZIMA</a:t>
            </a:r>
          </a:p>
        </p:txBody>
      </p:sp>
      <p:pic>
        <p:nvPicPr>
          <p:cNvPr id="3076" name="Picture 4" descr="C:\Users\radoslav.pekny\AppData\Local\Microsoft\Windows\Temporary Internet Files\Content.IE5\ZPCSRFQU\MP90042523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43685" y="-63738"/>
            <a:ext cx="2280221" cy="2277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07472" y="4797152"/>
            <a:ext cx="8729056" cy="193899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marL="457200" indent="-457200">
              <a:buFontTx/>
              <a:buAutoNum type="arabicParenR"/>
            </a:pPr>
            <a:r>
              <a:rPr lang="cs-CZ" sz="2000" dirty="0">
                <a:solidFill>
                  <a:srgbClr val="0070C0"/>
                </a:solidFill>
              </a:rPr>
              <a:t>Zima začíná v měsíci </a:t>
            </a:r>
            <a:r>
              <a:rPr lang="cs-CZ" sz="2000" b="1" dirty="0">
                <a:solidFill>
                  <a:srgbClr val="0070C0"/>
                </a:solidFill>
              </a:rPr>
              <a:t>dubnu, prosinci, únoru</a:t>
            </a:r>
            <a:r>
              <a:rPr lang="cs-CZ" sz="2000" dirty="0">
                <a:solidFill>
                  <a:srgbClr val="0070C0"/>
                </a:solidFill>
              </a:rPr>
              <a:t>.</a:t>
            </a:r>
          </a:p>
          <a:p>
            <a:pPr marL="457200" indent="-457200">
              <a:buFontTx/>
              <a:buAutoNum type="arabicParenR"/>
            </a:pPr>
            <a:r>
              <a:rPr lang="cs-CZ" sz="2000" dirty="0">
                <a:solidFill>
                  <a:srgbClr val="0070C0"/>
                </a:solidFill>
              </a:rPr>
              <a:t>Zimní měsíce jsou </a:t>
            </a:r>
            <a:r>
              <a:rPr lang="cs-CZ" sz="2000" b="1" dirty="0">
                <a:solidFill>
                  <a:srgbClr val="0070C0"/>
                </a:solidFill>
              </a:rPr>
              <a:t>listopad, prosinec, leden, únor</a:t>
            </a:r>
            <a:r>
              <a:rPr lang="cs-CZ" sz="2000" dirty="0">
                <a:solidFill>
                  <a:srgbClr val="0070C0"/>
                </a:solidFill>
              </a:rPr>
              <a:t>.</a:t>
            </a:r>
          </a:p>
          <a:p>
            <a:pPr marL="457200" indent="-457200">
              <a:buFontTx/>
              <a:buAutoNum type="arabicParenR"/>
            </a:pPr>
            <a:r>
              <a:rPr lang="cs-CZ" sz="2000" dirty="0">
                <a:solidFill>
                  <a:srgbClr val="0070C0"/>
                </a:solidFill>
              </a:rPr>
              <a:t>Mezi hlavní znaky zimy patří </a:t>
            </a:r>
            <a:r>
              <a:rPr lang="cs-CZ" sz="2000" b="1" dirty="0">
                <a:solidFill>
                  <a:srgbClr val="0070C0"/>
                </a:solidFill>
              </a:rPr>
              <a:t>sníh, led, mráz, vysoké teploty, dozrávání ovoce</a:t>
            </a:r>
            <a:r>
              <a:rPr lang="cs-CZ" sz="2000" dirty="0">
                <a:solidFill>
                  <a:srgbClr val="0070C0"/>
                </a:solidFill>
              </a:rPr>
              <a:t>.</a:t>
            </a:r>
          </a:p>
          <a:p>
            <a:pPr marL="457200" indent="-457200">
              <a:buFontTx/>
              <a:buAutoNum type="arabicParenR"/>
            </a:pPr>
            <a:r>
              <a:rPr lang="cs-CZ" sz="2000" dirty="0">
                <a:solidFill>
                  <a:srgbClr val="0070C0"/>
                </a:solidFill>
              </a:rPr>
              <a:t>V zimě se doba světla </a:t>
            </a:r>
            <a:r>
              <a:rPr lang="cs-CZ" sz="2000" b="1" dirty="0">
                <a:solidFill>
                  <a:srgbClr val="0070C0"/>
                </a:solidFill>
              </a:rPr>
              <a:t>prodlužuje -  krátí</a:t>
            </a:r>
            <a:r>
              <a:rPr lang="cs-CZ" sz="2000" dirty="0">
                <a:solidFill>
                  <a:srgbClr val="0070C0"/>
                </a:solidFill>
              </a:rPr>
              <a:t>.</a:t>
            </a:r>
          </a:p>
          <a:p>
            <a:pPr marL="457200" indent="-457200">
              <a:buFontTx/>
              <a:buAutoNum type="arabicParenR"/>
            </a:pPr>
            <a:r>
              <a:rPr lang="cs-CZ" sz="2000" b="1" dirty="0">
                <a:solidFill>
                  <a:srgbClr val="0070C0"/>
                </a:solidFill>
              </a:rPr>
              <a:t>Musíme – nemusíme</a:t>
            </a:r>
            <a:r>
              <a:rPr lang="cs-CZ" sz="2000" dirty="0">
                <a:solidFill>
                  <a:srgbClr val="0070C0"/>
                </a:solidFill>
              </a:rPr>
              <a:t> se teple oblékat.</a:t>
            </a:r>
          </a:p>
          <a:p>
            <a:pPr marL="457200" indent="-457200">
              <a:buFontTx/>
              <a:buAutoNum type="arabicParenR"/>
            </a:pPr>
            <a:r>
              <a:rPr lang="cs-CZ" sz="2000" dirty="0">
                <a:solidFill>
                  <a:srgbClr val="0070C0"/>
                </a:solidFill>
              </a:rPr>
              <a:t>Velkým zimním svátkem jsou </a:t>
            </a:r>
            <a:r>
              <a:rPr lang="cs-CZ" sz="2000" b="1" dirty="0">
                <a:solidFill>
                  <a:srgbClr val="0070C0"/>
                </a:solidFill>
              </a:rPr>
              <a:t>Velikonoce</a:t>
            </a:r>
            <a:r>
              <a:rPr lang="cs-CZ" sz="2000" dirty="0">
                <a:solidFill>
                  <a:srgbClr val="0070C0"/>
                </a:solidFill>
              </a:rPr>
              <a:t> – </a:t>
            </a:r>
            <a:r>
              <a:rPr lang="cs-CZ" sz="2000" b="1" dirty="0">
                <a:solidFill>
                  <a:srgbClr val="0070C0"/>
                </a:solidFill>
              </a:rPr>
              <a:t>Vánoce</a:t>
            </a:r>
            <a:r>
              <a:rPr lang="cs-CZ" sz="2000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51520" y="1412776"/>
            <a:ext cx="3525645" cy="369332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0070C0"/>
                </a:solidFill>
              </a:rPr>
              <a:t>Škrtněte slova, která do vět nepatří.</a:t>
            </a:r>
          </a:p>
        </p:txBody>
      </p:sp>
    </p:spTree>
    <p:extLst>
      <p:ext uri="{BB962C8B-B14F-4D97-AF65-F5344CB8AC3E}">
        <p14:creationId xmlns:p14="http://schemas.microsoft.com/office/powerpoint/2010/main" xmlns="" val="15425840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radoslav.pekny\AppData\Local\Microsoft\Windows\Temporary Internet Files\Content.IE5\07SYGYF7\MP90044839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226" y="762000"/>
            <a:ext cx="9144000" cy="6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182" y="188640"/>
            <a:ext cx="1616075" cy="180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55776" y="218277"/>
            <a:ext cx="48245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     </a:t>
            </a:r>
            <a:r>
              <a:rPr lang="cs-CZ" sz="5400" dirty="0">
                <a:solidFill>
                  <a:srgbClr val="0070C0"/>
                </a:solidFill>
                <a:latin typeface="Goudy Stout" panose="0202090407030B020401" pitchFamily="18" charset="0"/>
              </a:rPr>
              <a:t>ZIMA</a:t>
            </a:r>
          </a:p>
        </p:txBody>
      </p:sp>
      <p:pic>
        <p:nvPicPr>
          <p:cNvPr id="3076" name="Picture 4" descr="C:\Users\radoslav.pekny\AppData\Local\Microsoft\Windows\Temporary Internet Files\Content.IE5\ZPCSRFQU\MP90042523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43685" y="-63738"/>
            <a:ext cx="2280221" cy="2277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07472" y="4797152"/>
            <a:ext cx="8729056" cy="193899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marL="457200" indent="-457200">
              <a:buFontTx/>
              <a:buAutoNum type="arabicParenR"/>
            </a:pPr>
            <a:r>
              <a:rPr lang="cs-CZ" sz="2000" dirty="0">
                <a:solidFill>
                  <a:srgbClr val="0070C0"/>
                </a:solidFill>
              </a:rPr>
              <a:t>Zima začíná v měsíci </a:t>
            </a:r>
            <a:r>
              <a:rPr lang="cs-CZ" sz="2000" b="1" dirty="0">
                <a:solidFill>
                  <a:srgbClr val="0070C0"/>
                </a:solidFill>
              </a:rPr>
              <a:t>dubnu, prosinci, únoru</a:t>
            </a:r>
            <a:r>
              <a:rPr lang="cs-CZ" sz="2000" dirty="0">
                <a:solidFill>
                  <a:srgbClr val="0070C0"/>
                </a:solidFill>
              </a:rPr>
              <a:t>.</a:t>
            </a:r>
          </a:p>
          <a:p>
            <a:pPr marL="457200" indent="-457200">
              <a:buFontTx/>
              <a:buAutoNum type="arabicParenR"/>
            </a:pPr>
            <a:r>
              <a:rPr lang="cs-CZ" sz="2000" dirty="0">
                <a:solidFill>
                  <a:srgbClr val="0070C0"/>
                </a:solidFill>
              </a:rPr>
              <a:t>Zimní měsíce jsou </a:t>
            </a:r>
            <a:r>
              <a:rPr lang="cs-CZ" sz="2000" b="1" dirty="0">
                <a:solidFill>
                  <a:srgbClr val="0070C0"/>
                </a:solidFill>
              </a:rPr>
              <a:t>listopad, prosinec, leden, únor</a:t>
            </a:r>
            <a:r>
              <a:rPr lang="cs-CZ" sz="2000" dirty="0">
                <a:solidFill>
                  <a:srgbClr val="0070C0"/>
                </a:solidFill>
              </a:rPr>
              <a:t>.</a:t>
            </a:r>
          </a:p>
          <a:p>
            <a:pPr marL="457200" indent="-457200">
              <a:buFontTx/>
              <a:buAutoNum type="arabicParenR"/>
            </a:pPr>
            <a:r>
              <a:rPr lang="cs-CZ" sz="2000" dirty="0">
                <a:solidFill>
                  <a:srgbClr val="0070C0"/>
                </a:solidFill>
              </a:rPr>
              <a:t>Mezi hlavní znaky zimy patří </a:t>
            </a:r>
            <a:r>
              <a:rPr lang="cs-CZ" sz="2000" b="1" dirty="0">
                <a:solidFill>
                  <a:srgbClr val="0070C0"/>
                </a:solidFill>
              </a:rPr>
              <a:t>sníh, led, mráz, vysoké teploty, dozrávání ovoce</a:t>
            </a:r>
            <a:r>
              <a:rPr lang="cs-CZ" sz="2000" dirty="0">
                <a:solidFill>
                  <a:srgbClr val="0070C0"/>
                </a:solidFill>
              </a:rPr>
              <a:t>.</a:t>
            </a:r>
          </a:p>
          <a:p>
            <a:pPr marL="457200" indent="-457200">
              <a:buFontTx/>
              <a:buAutoNum type="arabicParenR"/>
            </a:pPr>
            <a:r>
              <a:rPr lang="cs-CZ" sz="2000" dirty="0">
                <a:solidFill>
                  <a:srgbClr val="0070C0"/>
                </a:solidFill>
              </a:rPr>
              <a:t>V zimě se doba světla </a:t>
            </a:r>
            <a:r>
              <a:rPr lang="cs-CZ" sz="2000" b="1" dirty="0">
                <a:solidFill>
                  <a:srgbClr val="0070C0"/>
                </a:solidFill>
              </a:rPr>
              <a:t>prodlužuje -  krátí</a:t>
            </a:r>
            <a:r>
              <a:rPr lang="cs-CZ" sz="2000" dirty="0">
                <a:solidFill>
                  <a:srgbClr val="0070C0"/>
                </a:solidFill>
              </a:rPr>
              <a:t>.</a:t>
            </a:r>
          </a:p>
          <a:p>
            <a:pPr marL="457200" indent="-457200">
              <a:buFontTx/>
              <a:buAutoNum type="arabicParenR"/>
            </a:pPr>
            <a:r>
              <a:rPr lang="cs-CZ" sz="2000" b="1" dirty="0">
                <a:solidFill>
                  <a:srgbClr val="0070C0"/>
                </a:solidFill>
              </a:rPr>
              <a:t>Musíme – nemusíme</a:t>
            </a:r>
            <a:r>
              <a:rPr lang="cs-CZ" sz="2000" dirty="0">
                <a:solidFill>
                  <a:srgbClr val="0070C0"/>
                </a:solidFill>
              </a:rPr>
              <a:t> se teple oblékat.</a:t>
            </a:r>
          </a:p>
          <a:p>
            <a:pPr marL="457200" indent="-457200">
              <a:buFontTx/>
              <a:buAutoNum type="arabicParenR"/>
            </a:pPr>
            <a:r>
              <a:rPr lang="cs-CZ" sz="2000" dirty="0">
                <a:solidFill>
                  <a:srgbClr val="0070C0"/>
                </a:solidFill>
              </a:rPr>
              <a:t>Velkým zimním svátkem jsou </a:t>
            </a:r>
            <a:r>
              <a:rPr lang="cs-CZ" sz="2000" b="1" dirty="0">
                <a:solidFill>
                  <a:srgbClr val="0070C0"/>
                </a:solidFill>
              </a:rPr>
              <a:t>Velikonoce</a:t>
            </a:r>
            <a:r>
              <a:rPr lang="cs-CZ" sz="2000" dirty="0">
                <a:solidFill>
                  <a:srgbClr val="0070C0"/>
                </a:solidFill>
              </a:rPr>
              <a:t> – </a:t>
            </a:r>
            <a:r>
              <a:rPr lang="cs-CZ" sz="2000" b="1" dirty="0">
                <a:solidFill>
                  <a:srgbClr val="0070C0"/>
                </a:solidFill>
              </a:rPr>
              <a:t>Vánoce</a:t>
            </a:r>
            <a:r>
              <a:rPr lang="cs-CZ" sz="2000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51520" y="1412776"/>
            <a:ext cx="3525645" cy="369332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0070C0"/>
                </a:solidFill>
              </a:rPr>
              <a:t>Škrtněte slova, která do vět nepatří.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151455" y="6274479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X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201192" y="6021288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X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486424" y="5681981"/>
            <a:ext cx="3289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X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7931689" y="5331592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X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940152" y="5331592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X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2888587" y="5027984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X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4790752" y="4797151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X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3131840" y="4797152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xmlns="" val="285127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 hidden="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121537" y="260648"/>
            <a:ext cx="8863150" cy="877163"/>
            <a:chOff x="107504" y="-2508040"/>
            <a:chExt cx="8863150" cy="877163"/>
          </a:xfrm>
        </p:grpSpPr>
        <p:sp>
          <p:nvSpPr>
            <p:cNvPr id="6" name="TextovéPole 5"/>
            <p:cNvSpPr txBox="1"/>
            <p:nvPr/>
          </p:nvSpPr>
          <p:spPr>
            <a:xfrm>
              <a:off x="107504" y="-2508040"/>
              <a:ext cx="1596078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Použité zdroje:</a:t>
              </a:r>
            </a:p>
            <a:p>
              <a:endParaRPr lang="cs-CZ" b="1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127702" y="-2092542"/>
              <a:ext cx="884295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200" b="1" dirty="0" smtClean="0"/>
                <a:t>Zdroj všech obrázků je galerie Microsoft  Office 2010, vlastník licence ZŠ Jablonec nad Nisou – Mšeno, Mozartova 24, příspěvková organizace.</a:t>
              </a:r>
              <a:endParaRPr lang="cs-CZ" sz="1200" b="1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378296042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5_Motiv systému Office">
  <a:themeElements>
    <a:clrScheme name="Vlastní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2D050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6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7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885</Words>
  <Application>Microsoft Office PowerPoint</Application>
  <PresentationFormat>Předvádění na obrazovce (4:3)</PresentationFormat>
  <Paragraphs>137</Paragraphs>
  <Slides>16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8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5" baseType="lpstr">
      <vt:lpstr>Motiv systému Office</vt:lpstr>
      <vt:lpstr>1_Motiv systému Office</vt:lpstr>
      <vt:lpstr>2_Motiv systému Office</vt:lpstr>
      <vt:lpstr>3_Motiv systému Office</vt:lpstr>
      <vt:lpstr>4_Motiv systému Office</vt:lpstr>
      <vt:lpstr>5_Motiv systému Office</vt:lpstr>
      <vt:lpstr>6_Motiv systému Office</vt:lpstr>
      <vt:lpstr>7_Motiv systému Office</vt:lpstr>
      <vt:lpstr>Dokument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Radoslav Pěkný</dc:creator>
  <cp:lastModifiedBy>Dum</cp:lastModifiedBy>
  <cp:revision>12</cp:revision>
  <dcterms:created xsi:type="dcterms:W3CDTF">2014-12-03T17:25:09Z</dcterms:created>
  <dcterms:modified xsi:type="dcterms:W3CDTF">2014-12-09T13:54:45Z</dcterms:modified>
</cp:coreProperties>
</file>