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  <p:sldMasterId id="2147483686" r:id="rId3"/>
    <p:sldMasterId id="2147483698" r:id="rId4"/>
  </p:sldMasterIdLst>
  <p:notesMasterIdLst>
    <p:notesMasterId r:id="rId15"/>
  </p:notesMasterIdLst>
  <p:sldIdLst>
    <p:sldId id="257" r:id="rId5"/>
    <p:sldId id="267" r:id="rId6"/>
    <p:sldId id="258" r:id="rId7"/>
    <p:sldId id="259" r:id="rId8"/>
    <p:sldId id="260" r:id="rId9"/>
    <p:sldId id="261" r:id="rId10"/>
    <p:sldId id="262" r:id="rId11"/>
    <p:sldId id="263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63B7AC-714B-44EA-ADCA-B4D2F3E654A9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4B6D3E7-600A-41B2-A490-7816EE2D33BD}">
      <dgm:prSet phldrT="[Text]" custT="1"/>
      <dgm:spPr/>
      <dgm:t>
        <a:bodyPr/>
        <a:lstStyle/>
        <a:p>
          <a:r>
            <a:rPr lang="cs-CZ" sz="2400" dirty="0" smtClean="0"/>
            <a:t>durch</a:t>
          </a:r>
        </a:p>
        <a:p>
          <a:r>
            <a:rPr lang="cs-CZ" sz="2400" dirty="0" smtClean="0"/>
            <a:t>skrz, 7. pád</a:t>
          </a:r>
          <a:endParaRPr lang="cs-CZ" sz="2400" dirty="0"/>
        </a:p>
      </dgm:t>
    </dgm:pt>
    <dgm:pt modelId="{7CF1147E-4C28-4C15-9240-F905758F59ED}" type="parTrans" cxnId="{A50DCCB4-D247-4074-8034-94B09A22AB5F}">
      <dgm:prSet/>
      <dgm:spPr/>
      <dgm:t>
        <a:bodyPr/>
        <a:lstStyle/>
        <a:p>
          <a:endParaRPr lang="cs-CZ"/>
        </a:p>
      </dgm:t>
    </dgm:pt>
    <dgm:pt modelId="{501588BC-1545-4205-9108-7DD170E7A050}" type="sibTrans" cxnId="{A50DCCB4-D247-4074-8034-94B09A22AB5F}">
      <dgm:prSet/>
      <dgm:spPr/>
      <dgm:t>
        <a:bodyPr/>
        <a:lstStyle/>
        <a:p>
          <a:endParaRPr lang="cs-CZ"/>
        </a:p>
      </dgm:t>
    </dgm:pt>
    <dgm:pt modelId="{EAACCEEF-34D8-4DED-86A1-0FD476E669DF}">
      <dgm:prSet phldrT="[Text]" custT="1"/>
      <dgm:spPr/>
      <dgm:t>
        <a:bodyPr/>
        <a:lstStyle/>
        <a:p>
          <a:r>
            <a:rPr lang="cs-CZ" sz="2400" dirty="0" smtClean="0"/>
            <a:t>ohne</a:t>
          </a:r>
        </a:p>
        <a:p>
          <a:r>
            <a:rPr lang="cs-CZ" sz="2400" dirty="0" smtClean="0"/>
            <a:t>bez</a:t>
          </a:r>
          <a:endParaRPr lang="cs-CZ" sz="2400" dirty="0"/>
        </a:p>
      </dgm:t>
    </dgm:pt>
    <dgm:pt modelId="{3F07950E-75F3-4395-9D01-4B5293FE0AF2}" type="parTrans" cxnId="{15188011-C1F6-45A2-82FF-6BE2FF95EAA9}">
      <dgm:prSet/>
      <dgm:spPr/>
      <dgm:t>
        <a:bodyPr/>
        <a:lstStyle/>
        <a:p>
          <a:endParaRPr lang="cs-CZ"/>
        </a:p>
      </dgm:t>
    </dgm:pt>
    <dgm:pt modelId="{9EA5E460-E555-4DA2-9442-1E8E37EB8C29}" type="sibTrans" cxnId="{15188011-C1F6-45A2-82FF-6BE2FF95EAA9}">
      <dgm:prSet/>
      <dgm:spPr/>
      <dgm:t>
        <a:bodyPr/>
        <a:lstStyle/>
        <a:p>
          <a:endParaRPr lang="cs-CZ"/>
        </a:p>
      </dgm:t>
    </dgm:pt>
    <dgm:pt modelId="{9213FC0D-4BBA-4EC9-9F89-7AE7E768D0DD}">
      <dgm:prSet phldrT="[Text]" custT="1"/>
      <dgm:spPr/>
      <dgm:t>
        <a:bodyPr/>
        <a:lstStyle/>
        <a:p>
          <a:r>
            <a:rPr lang="cs-CZ" sz="2400" dirty="0" smtClean="0"/>
            <a:t>um</a:t>
          </a:r>
        </a:p>
        <a:p>
          <a:r>
            <a:rPr lang="cs-CZ" sz="2400" dirty="0" smtClean="0"/>
            <a:t>kolem, za</a:t>
          </a:r>
          <a:endParaRPr lang="cs-CZ" sz="2400" dirty="0"/>
        </a:p>
      </dgm:t>
    </dgm:pt>
    <dgm:pt modelId="{71A29523-FFA2-4F17-B190-508B38765217}" type="parTrans" cxnId="{A5C5D502-6A83-47B4-9ACA-547386BDF3DB}">
      <dgm:prSet/>
      <dgm:spPr/>
      <dgm:t>
        <a:bodyPr/>
        <a:lstStyle/>
        <a:p>
          <a:endParaRPr lang="cs-CZ"/>
        </a:p>
      </dgm:t>
    </dgm:pt>
    <dgm:pt modelId="{04972D5B-5341-4903-A450-0A420BE73102}" type="sibTrans" cxnId="{A5C5D502-6A83-47B4-9ACA-547386BDF3DB}">
      <dgm:prSet/>
      <dgm:spPr/>
      <dgm:t>
        <a:bodyPr/>
        <a:lstStyle/>
        <a:p>
          <a:endParaRPr lang="cs-CZ"/>
        </a:p>
      </dgm:t>
    </dgm:pt>
    <dgm:pt modelId="{DF6254EF-601E-45EE-8DF4-C8A8BB7642DF}">
      <dgm:prSet phldrT="[Text]" custT="1"/>
      <dgm:spPr/>
      <dgm:t>
        <a:bodyPr/>
        <a:lstStyle/>
        <a:p>
          <a:r>
            <a:rPr lang="cs-CZ" sz="2400" dirty="0" err="1" smtClean="0"/>
            <a:t>für</a:t>
          </a:r>
          <a:endParaRPr lang="cs-CZ" sz="2400" dirty="0" smtClean="0"/>
        </a:p>
        <a:p>
          <a:r>
            <a:rPr lang="cs-CZ" sz="2400" dirty="0" smtClean="0"/>
            <a:t>pro</a:t>
          </a:r>
          <a:endParaRPr lang="cs-CZ" sz="2400" dirty="0"/>
        </a:p>
      </dgm:t>
    </dgm:pt>
    <dgm:pt modelId="{0741E90A-796A-4143-B530-D55B2EA60EAF}" type="parTrans" cxnId="{58CC66FA-4FCC-47E3-8CA5-3338781E52EB}">
      <dgm:prSet/>
      <dgm:spPr/>
      <dgm:t>
        <a:bodyPr/>
        <a:lstStyle/>
        <a:p>
          <a:endParaRPr lang="cs-CZ"/>
        </a:p>
      </dgm:t>
    </dgm:pt>
    <dgm:pt modelId="{15D5FB31-F19E-4987-8513-D8E90FA5D99C}" type="sibTrans" cxnId="{58CC66FA-4FCC-47E3-8CA5-3338781E52EB}">
      <dgm:prSet/>
      <dgm:spPr/>
      <dgm:t>
        <a:bodyPr/>
        <a:lstStyle/>
        <a:p>
          <a:endParaRPr lang="cs-CZ"/>
        </a:p>
      </dgm:t>
    </dgm:pt>
    <dgm:pt modelId="{4A32EA5A-E4C1-4EC6-8DF0-5B7116E84F99}">
      <dgm:prSet phldrT="[Text]" custT="1"/>
      <dgm:spPr/>
      <dgm:t>
        <a:bodyPr/>
        <a:lstStyle/>
        <a:p>
          <a:r>
            <a:rPr lang="cs-CZ" sz="2400" dirty="0" err="1" smtClean="0"/>
            <a:t>gegen</a:t>
          </a:r>
          <a:endParaRPr lang="cs-CZ" sz="2400" dirty="0" smtClean="0"/>
        </a:p>
        <a:p>
          <a:r>
            <a:rPr lang="cs-CZ" sz="2400" dirty="0" smtClean="0"/>
            <a:t>proti</a:t>
          </a:r>
          <a:endParaRPr lang="cs-CZ" sz="2400" dirty="0"/>
        </a:p>
      </dgm:t>
    </dgm:pt>
    <dgm:pt modelId="{A63F1A78-4F2C-49E3-8D79-D9AD84C96CC7}" type="parTrans" cxnId="{E56D3B91-B9EA-4188-8FE7-41A3877F4FB2}">
      <dgm:prSet/>
      <dgm:spPr/>
      <dgm:t>
        <a:bodyPr/>
        <a:lstStyle/>
        <a:p>
          <a:endParaRPr lang="cs-CZ"/>
        </a:p>
      </dgm:t>
    </dgm:pt>
    <dgm:pt modelId="{9CABBD8F-A674-4563-AC22-398FE8DAA9B1}" type="sibTrans" cxnId="{E56D3B91-B9EA-4188-8FE7-41A3877F4FB2}">
      <dgm:prSet/>
      <dgm:spPr/>
      <dgm:t>
        <a:bodyPr/>
        <a:lstStyle/>
        <a:p>
          <a:endParaRPr lang="cs-CZ"/>
        </a:p>
      </dgm:t>
    </dgm:pt>
    <dgm:pt modelId="{46F1A7FC-541F-49EC-9083-954BE0EC8AC1}" type="pres">
      <dgm:prSet presAssocID="{2063B7AC-714B-44EA-ADCA-B4D2F3E654A9}" presName="Name0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598E1EA-8511-4A79-9229-326BD6950156}" type="pres">
      <dgm:prSet presAssocID="{2063B7AC-714B-44EA-ADCA-B4D2F3E654A9}" presName="ellipse1" presStyleLbl="venn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B2AFB6-37D5-4F06-8EDD-4717188EBF41}" type="pres">
      <dgm:prSet presAssocID="{2063B7AC-714B-44EA-ADCA-B4D2F3E654A9}" presName="ellipse2" presStyleLbl="vennNode1" presStyleIdx="1" presStyleCnt="5" custLinFactNeighborX="2747" custLinFactNeighborY="194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374483-F979-4968-ADA4-43A7BD7C05F5}" type="pres">
      <dgm:prSet presAssocID="{2063B7AC-714B-44EA-ADCA-B4D2F3E654A9}" presName="ellipse3" presStyleLbl="venn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25EB6-83BD-48BA-855C-D73C8BAC7CBF}" type="pres">
      <dgm:prSet presAssocID="{2063B7AC-714B-44EA-ADCA-B4D2F3E654A9}" presName="ellipse4" presStyleLbl="vennNode1" presStyleIdx="3" presStyleCnt="5" custLinFactNeighborX="988" custLinFactNeighborY="194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3EDB83-9CFD-46A6-81B2-DDBDE5460CF6}" type="pres">
      <dgm:prSet presAssocID="{2063B7AC-714B-44EA-ADCA-B4D2F3E654A9}" presName="ellipse5" presStyleLbl="venn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DCF7AF-7ED7-415D-8BCE-EE75F88931A3}" type="presOf" srcId="{2063B7AC-714B-44EA-ADCA-B4D2F3E654A9}" destId="{46F1A7FC-541F-49EC-9083-954BE0EC8AC1}" srcOrd="0" destOrd="0" presId="urn:microsoft.com/office/officeart/2005/8/layout/rings+Icon"/>
    <dgm:cxn modelId="{2E7AD3B2-7C87-4ACE-A5FC-E6562CF49D4F}" type="presOf" srcId="{9213FC0D-4BBA-4EC9-9F89-7AE7E768D0DD}" destId="{40F25EB6-83BD-48BA-855C-D73C8BAC7CBF}" srcOrd="0" destOrd="0" presId="urn:microsoft.com/office/officeart/2005/8/layout/rings+Icon"/>
    <dgm:cxn modelId="{E56D3B91-B9EA-4188-8FE7-41A3877F4FB2}" srcId="{2063B7AC-714B-44EA-ADCA-B4D2F3E654A9}" destId="{4A32EA5A-E4C1-4EC6-8DF0-5B7116E84F99}" srcOrd="4" destOrd="0" parTransId="{A63F1A78-4F2C-49E3-8D79-D9AD84C96CC7}" sibTransId="{9CABBD8F-A674-4563-AC22-398FE8DAA9B1}"/>
    <dgm:cxn modelId="{A50DCCB4-D247-4074-8034-94B09A22AB5F}" srcId="{2063B7AC-714B-44EA-ADCA-B4D2F3E654A9}" destId="{14B6D3E7-600A-41B2-A490-7816EE2D33BD}" srcOrd="0" destOrd="0" parTransId="{7CF1147E-4C28-4C15-9240-F905758F59ED}" sibTransId="{501588BC-1545-4205-9108-7DD170E7A050}"/>
    <dgm:cxn modelId="{2D55472C-B9BA-4663-8F0F-042FE977F878}" type="presOf" srcId="{4A32EA5A-E4C1-4EC6-8DF0-5B7116E84F99}" destId="{5E3EDB83-9CFD-46A6-81B2-DDBDE5460CF6}" srcOrd="0" destOrd="0" presId="urn:microsoft.com/office/officeart/2005/8/layout/rings+Icon"/>
    <dgm:cxn modelId="{DFAD1DDE-6DFF-4EC4-9967-3097352E0304}" type="presOf" srcId="{EAACCEEF-34D8-4DED-86A1-0FD476E669DF}" destId="{8DB2AFB6-37D5-4F06-8EDD-4717188EBF41}" srcOrd="0" destOrd="0" presId="urn:microsoft.com/office/officeart/2005/8/layout/rings+Icon"/>
    <dgm:cxn modelId="{B35CCECD-5A36-43B9-90F9-E53894D8BF7C}" type="presOf" srcId="{DF6254EF-601E-45EE-8DF4-C8A8BB7642DF}" destId="{60374483-F979-4968-ADA4-43A7BD7C05F5}" srcOrd="0" destOrd="0" presId="urn:microsoft.com/office/officeart/2005/8/layout/rings+Icon"/>
    <dgm:cxn modelId="{58CC66FA-4FCC-47E3-8CA5-3338781E52EB}" srcId="{2063B7AC-714B-44EA-ADCA-B4D2F3E654A9}" destId="{DF6254EF-601E-45EE-8DF4-C8A8BB7642DF}" srcOrd="2" destOrd="0" parTransId="{0741E90A-796A-4143-B530-D55B2EA60EAF}" sibTransId="{15D5FB31-F19E-4987-8513-D8E90FA5D99C}"/>
    <dgm:cxn modelId="{15188011-C1F6-45A2-82FF-6BE2FF95EAA9}" srcId="{2063B7AC-714B-44EA-ADCA-B4D2F3E654A9}" destId="{EAACCEEF-34D8-4DED-86A1-0FD476E669DF}" srcOrd="1" destOrd="0" parTransId="{3F07950E-75F3-4395-9D01-4B5293FE0AF2}" sibTransId="{9EA5E460-E555-4DA2-9442-1E8E37EB8C29}"/>
    <dgm:cxn modelId="{A5C5D502-6A83-47B4-9ACA-547386BDF3DB}" srcId="{2063B7AC-714B-44EA-ADCA-B4D2F3E654A9}" destId="{9213FC0D-4BBA-4EC9-9F89-7AE7E768D0DD}" srcOrd="3" destOrd="0" parTransId="{71A29523-FFA2-4F17-B190-508B38765217}" sibTransId="{04972D5B-5341-4903-A450-0A420BE73102}"/>
    <dgm:cxn modelId="{B84FD13F-0E08-4EB1-9212-C09571413B4D}" type="presOf" srcId="{14B6D3E7-600A-41B2-A490-7816EE2D33BD}" destId="{7598E1EA-8511-4A79-9229-326BD6950156}" srcOrd="0" destOrd="0" presId="urn:microsoft.com/office/officeart/2005/8/layout/rings+Icon"/>
    <dgm:cxn modelId="{32E6FCC8-FCD1-4EFD-B75A-47596F45FBA0}" type="presParOf" srcId="{46F1A7FC-541F-49EC-9083-954BE0EC8AC1}" destId="{7598E1EA-8511-4A79-9229-326BD6950156}" srcOrd="0" destOrd="0" presId="urn:microsoft.com/office/officeart/2005/8/layout/rings+Icon"/>
    <dgm:cxn modelId="{46485CB3-B611-440F-9EBB-EC2882752E18}" type="presParOf" srcId="{46F1A7FC-541F-49EC-9083-954BE0EC8AC1}" destId="{8DB2AFB6-37D5-4F06-8EDD-4717188EBF41}" srcOrd="1" destOrd="0" presId="urn:microsoft.com/office/officeart/2005/8/layout/rings+Icon"/>
    <dgm:cxn modelId="{3A1F1812-99EB-4FD8-BA33-B86C539BA47F}" type="presParOf" srcId="{46F1A7FC-541F-49EC-9083-954BE0EC8AC1}" destId="{60374483-F979-4968-ADA4-43A7BD7C05F5}" srcOrd="2" destOrd="0" presId="urn:microsoft.com/office/officeart/2005/8/layout/rings+Icon"/>
    <dgm:cxn modelId="{D321C8DA-225F-4404-8C98-7E989ABCC221}" type="presParOf" srcId="{46F1A7FC-541F-49EC-9083-954BE0EC8AC1}" destId="{40F25EB6-83BD-48BA-855C-D73C8BAC7CBF}" srcOrd="3" destOrd="0" presId="urn:microsoft.com/office/officeart/2005/8/layout/rings+Icon"/>
    <dgm:cxn modelId="{5A9DE5E8-0D2D-482A-B61A-F5C9C2B0D1CE}" type="presParOf" srcId="{46F1A7FC-541F-49EC-9083-954BE0EC8AC1}" destId="{5E3EDB83-9CFD-46A6-81B2-DDBDE5460CF6}" srcOrd="4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BEB97A-E7CD-4AEE-ADE9-E415F95EC65B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7FE055-264C-43EB-819B-D75B2CB88732}">
      <dgm:prSet phldrT="[Text]" custT="1"/>
      <dgm:spPr/>
      <dgm:t>
        <a:bodyPr/>
        <a:lstStyle/>
        <a:p>
          <a:r>
            <a:rPr lang="cs-CZ" sz="2800" dirty="0" smtClean="0"/>
            <a:t>der</a:t>
          </a:r>
          <a:endParaRPr lang="cs-CZ" sz="2800" dirty="0"/>
        </a:p>
      </dgm:t>
    </dgm:pt>
    <dgm:pt modelId="{618F7D95-712D-4607-BB7C-A6E4A7AB60D8}" type="parTrans" cxnId="{F5D8C47C-3E99-44ED-AE9D-23F4FF85B082}">
      <dgm:prSet/>
      <dgm:spPr/>
      <dgm:t>
        <a:bodyPr/>
        <a:lstStyle/>
        <a:p>
          <a:endParaRPr lang="cs-CZ"/>
        </a:p>
      </dgm:t>
    </dgm:pt>
    <dgm:pt modelId="{9E2598D0-41D4-49A7-A474-12B10348B270}" type="sibTrans" cxnId="{F5D8C47C-3E99-44ED-AE9D-23F4FF85B082}">
      <dgm:prSet/>
      <dgm:spPr/>
      <dgm:t>
        <a:bodyPr/>
        <a:lstStyle/>
        <a:p>
          <a:endParaRPr lang="cs-CZ"/>
        </a:p>
      </dgm:t>
    </dgm:pt>
    <dgm:pt modelId="{A06B0C44-7D22-4BF5-A9C7-EC5D4E69743A}">
      <dgm:prSet phldrT="[Text]" custT="1"/>
      <dgm:spPr/>
      <dgm:t>
        <a:bodyPr/>
        <a:lstStyle/>
        <a:p>
          <a:r>
            <a:rPr lang="cs-CZ" sz="2800" dirty="0" smtClean="0"/>
            <a:t>den</a:t>
          </a:r>
          <a:endParaRPr lang="cs-CZ" sz="2800" dirty="0"/>
        </a:p>
      </dgm:t>
    </dgm:pt>
    <dgm:pt modelId="{70636436-29F6-467B-995E-D6CE90CD5C60}" type="parTrans" cxnId="{49DF1D3A-B463-4B06-84BD-EF5374CA7F10}">
      <dgm:prSet/>
      <dgm:spPr/>
      <dgm:t>
        <a:bodyPr/>
        <a:lstStyle/>
        <a:p>
          <a:endParaRPr lang="cs-CZ"/>
        </a:p>
      </dgm:t>
    </dgm:pt>
    <dgm:pt modelId="{E160D7CD-4780-4FD7-A6A4-D7CE6824D229}" type="sibTrans" cxnId="{49DF1D3A-B463-4B06-84BD-EF5374CA7F10}">
      <dgm:prSet/>
      <dgm:spPr/>
      <dgm:t>
        <a:bodyPr/>
        <a:lstStyle/>
        <a:p>
          <a:endParaRPr lang="cs-CZ"/>
        </a:p>
      </dgm:t>
    </dgm:pt>
    <dgm:pt modelId="{245134D3-07B1-4F4C-B4E4-85BF35EEE338}">
      <dgm:prSet phldrT="[Text]" custT="1"/>
      <dgm:spPr/>
      <dgm:t>
        <a:bodyPr/>
        <a:lstStyle/>
        <a:p>
          <a:r>
            <a:rPr lang="cs-CZ" sz="2800" dirty="0" err="1" smtClean="0"/>
            <a:t>die</a:t>
          </a:r>
          <a:endParaRPr lang="cs-CZ" sz="2800" dirty="0"/>
        </a:p>
      </dgm:t>
    </dgm:pt>
    <dgm:pt modelId="{953092AD-E061-4E41-926F-AEC2F9E8C39A}" type="parTrans" cxnId="{A2BA4225-69E6-43C1-BDB6-5C2691CBDF5D}">
      <dgm:prSet/>
      <dgm:spPr/>
      <dgm:t>
        <a:bodyPr/>
        <a:lstStyle/>
        <a:p>
          <a:endParaRPr lang="cs-CZ"/>
        </a:p>
      </dgm:t>
    </dgm:pt>
    <dgm:pt modelId="{73EFCF77-AB75-4B40-95D2-1EC2313014CF}" type="sibTrans" cxnId="{A2BA4225-69E6-43C1-BDB6-5C2691CBDF5D}">
      <dgm:prSet/>
      <dgm:spPr/>
      <dgm:t>
        <a:bodyPr/>
        <a:lstStyle/>
        <a:p>
          <a:endParaRPr lang="cs-CZ"/>
        </a:p>
      </dgm:t>
    </dgm:pt>
    <dgm:pt modelId="{EACB5553-08FF-4D4F-A1F8-08958FEAE1CE}">
      <dgm:prSet phldrT="[Text]" custT="1"/>
      <dgm:spPr/>
      <dgm:t>
        <a:bodyPr/>
        <a:lstStyle/>
        <a:p>
          <a:r>
            <a:rPr lang="cs-CZ" sz="2800" dirty="0" err="1" smtClean="0"/>
            <a:t>die</a:t>
          </a:r>
          <a:endParaRPr lang="cs-CZ" sz="2800" dirty="0"/>
        </a:p>
      </dgm:t>
    </dgm:pt>
    <dgm:pt modelId="{6E7E92FB-7257-4229-B511-1144883B577C}" type="parTrans" cxnId="{8A4877F5-1138-4C75-A1EC-3214E0AFB385}">
      <dgm:prSet/>
      <dgm:spPr/>
      <dgm:t>
        <a:bodyPr/>
        <a:lstStyle/>
        <a:p>
          <a:endParaRPr lang="cs-CZ"/>
        </a:p>
      </dgm:t>
    </dgm:pt>
    <dgm:pt modelId="{0B0B7CD6-F223-4BF5-ABF3-08ECE9C50FAE}" type="sibTrans" cxnId="{8A4877F5-1138-4C75-A1EC-3214E0AFB385}">
      <dgm:prSet/>
      <dgm:spPr/>
      <dgm:t>
        <a:bodyPr/>
        <a:lstStyle/>
        <a:p>
          <a:endParaRPr lang="cs-CZ"/>
        </a:p>
      </dgm:t>
    </dgm:pt>
    <dgm:pt modelId="{9330D04C-A99F-44B5-818C-A7E31B0C3AFC}">
      <dgm:prSet phldrT="[Text]" custT="1"/>
      <dgm:spPr/>
      <dgm:t>
        <a:bodyPr/>
        <a:lstStyle/>
        <a:p>
          <a:r>
            <a:rPr lang="cs-CZ" sz="2800" dirty="0" err="1" smtClean="0"/>
            <a:t>das</a:t>
          </a:r>
          <a:endParaRPr lang="cs-CZ" sz="2800" dirty="0"/>
        </a:p>
      </dgm:t>
    </dgm:pt>
    <dgm:pt modelId="{1F302078-73BD-4FCC-823B-FF0FCD390F7E}" type="parTrans" cxnId="{3AD4321B-2DAF-4AAA-9660-91244E40CEAE}">
      <dgm:prSet/>
      <dgm:spPr/>
      <dgm:t>
        <a:bodyPr/>
        <a:lstStyle/>
        <a:p>
          <a:endParaRPr lang="cs-CZ"/>
        </a:p>
      </dgm:t>
    </dgm:pt>
    <dgm:pt modelId="{B9A8AAE7-7656-4DAE-B0C6-60E4F99166E4}" type="sibTrans" cxnId="{3AD4321B-2DAF-4AAA-9660-91244E40CEAE}">
      <dgm:prSet/>
      <dgm:spPr/>
      <dgm:t>
        <a:bodyPr/>
        <a:lstStyle/>
        <a:p>
          <a:endParaRPr lang="cs-CZ"/>
        </a:p>
      </dgm:t>
    </dgm:pt>
    <dgm:pt modelId="{A781F02C-5793-427C-A629-A1BB305141AD}">
      <dgm:prSet phldrT="[Text]" custT="1"/>
      <dgm:spPr/>
      <dgm:t>
        <a:bodyPr/>
        <a:lstStyle/>
        <a:p>
          <a:r>
            <a:rPr lang="cs-CZ" sz="2800" dirty="0" err="1" smtClean="0"/>
            <a:t>das</a:t>
          </a:r>
          <a:endParaRPr lang="cs-CZ" sz="2800" dirty="0"/>
        </a:p>
      </dgm:t>
    </dgm:pt>
    <dgm:pt modelId="{3F86AFB4-DF83-4C43-979B-F8DC21676ADD}" type="sibTrans" cxnId="{9ECE422B-F86B-4AB9-8EDB-25829814425C}">
      <dgm:prSet/>
      <dgm:spPr/>
      <dgm:t>
        <a:bodyPr/>
        <a:lstStyle/>
        <a:p>
          <a:endParaRPr lang="cs-CZ"/>
        </a:p>
      </dgm:t>
    </dgm:pt>
    <dgm:pt modelId="{28364695-2593-45FF-A545-6ACDE753E29B}" type="parTrans" cxnId="{9ECE422B-F86B-4AB9-8EDB-25829814425C}">
      <dgm:prSet/>
      <dgm:spPr/>
      <dgm:t>
        <a:bodyPr/>
        <a:lstStyle/>
        <a:p>
          <a:endParaRPr lang="cs-CZ"/>
        </a:p>
      </dgm:t>
    </dgm:pt>
    <dgm:pt modelId="{D5BA5B88-311A-42F5-9702-5926FD935C53}" type="pres">
      <dgm:prSet presAssocID="{49BEB97A-E7CD-4AEE-ADE9-E415F95EC65B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77B1019-8D5B-4632-8491-D3C0C1D2566A}" type="pres">
      <dgm:prSet presAssocID="{D17FE055-264C-43EB-819B-D75B2CB88732}" presName="compNode" presStyleCnt="0"/>
      <dgm:spPr/>
    </dgm:pt>
    <dgm:pt modelId="{C5D63E8B-C3EC-49F2-98EE-DDC8F1EFBCF7}" type="pres">
      <dgm:prSet presAssocID="{D17FE055-264C-43EB-819B-D75B2CB88732}" presName="aNode" presStyleLbl="bgShp" presStyleIdx="0" presStyleCnt="3" custLinFactNeighborX="-38"/>
      <dgm:spPr/>
      <dgm:t>
        <a:bodyPr/>
        <a:lstStyle/>
        <a:p>
          <a:endParaRPr lang="cs-CZ"/>
        </a:p>
      </dgm:t>
    </dgm:pt>
    <dgm:pt modelId="{76E0836D-CDCC-4C44-AF63-AF285080525E}" type="pres">
      <dgm:prSet presAssocID="{D17FE055-264C-43EB-819B-D75B2CB88732}" presName="textNode" presStyleLbl="bgShp" presStyleIdx="0" presStyleCnt="3"/>
      <dgm:spPr/>
      <dgm:t>
        <a:bodyPr/>
        <a:lstStyle/>
        <a:p>
          <a:endParaRPr lang="cs-CZ"/>
        </a:p>
      </dgm:t>
    </dgm:pt>
    <dgm:pt modelId="{11592A0E-064E-4694-A95A-0472A3EDBE1E}" type="pres">
      <dgm:prSet presAssocID="{D17FE055-264C-43EB-819B-D75B2CB88732}" presName="compChildNode" presStyleCnt="0"/>
      <dgm:spPr/>
    </dgm:pt>
    <dgm:pt modelId="{74BBDCE1-79ED-4516-8519-D10AD5CF2604}" type="pres">
      <dgm:prSet presAssocID="{D17FE055-264C-43EB-819B-D75B2CB88732}" presName="theInnerList" presStyleCnt="0"/>
      <dgm:spPr/>
    </dgm:pt>
    <dgm:pt modelId="{2DC44556-3887-4F83-9F65-2B6600E5EAFC}" type="pres">
      <dgm:prSet presAssocID="{A06B0C44-7D22-4BF5-A9C7-EC5D4E69743A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117AE6-C898-4A77-A5B4-88F896C0DACD}" type="pres">
      <dgm:prSet presAssocID="{D17FE055-264C-43EB-819B-D75B2CB88732}" presName="aSpace" presStyleCnt="0"/>
      <dgm:spPr/>
    </dgm:pt>
    <dgm:pt modelId="{F8D69B0D-0032-449B-8F0D-ABC642A47617}" type="pres">
      <dgm:prSet presAssocID="{245134D3-07B1-4F4C-B4E4-85BF35EEE338}" presName="compNode" presStyleCnt="0"/>
      <dgm:spPr/>
    </dgm:pt>
    <dgm:pt modelId="{30EC0675-569C-4C2A-A9A8-22970CF66645}" type="pres">
      <dgm:prSet presAssocID="{245134D3-07B1-4F4C-B4E4-85BF35EEE338}" presName="aNode" presStyleLbl="bgShp" presStyleIdx="1" presStyleCnt="3" custLinFactNeighborX="2115"/>
      <dgm:spPr/>
      <dgm:t>
        <a:bodyPr/>
        <a:lstStyle/>
        <a:p>
          <a:endParaRPr lang="cs-CZ"/>
        </a:p>
      </dgm:t>
    </dgm:pt>
    <dgm:pt modelId="{2E7C5A02-DEE1-4492-A5B1-4213D7B89A19}" type="pres">
      <dgm:prSet presAssocID="{245134D3-07B1-4F4C-B4E4-85BF35EEE338}" presName="textNode" presStyleLbl="bgShp" presStyleIdx="1" presStyleCnt="3"/>
      <dgm:spPr/>
      <dgm:t>
        <a:bodyPr/>
        <a:lstStyle/>
        <a:p>
          <a:endParaRPr lang="cs-CZ"/>
        </a:p>
      </dgm:t>
    </dgm:pt>
    <dgm:pt modelId="{0E3825E2-A85B-4ECA-995E-AFF5F3EA260E}" type="pres">
      <dgm:prSet presAssocID="{245134D3-07B1-4F4C-B4E4-85BF35EEE338}" presName="compChildNode" presStyleCnt="0"/>
      <dgm:spPr/>
    </dgm:pt>
    <dgm:pt modelId="{99F931C2-EE31-4160-B403-87869FE738EA}" type="pres">
      <dgm:prSet presAssocID="{245134D3-07B1-4F4C-B4E4-85BF35EEE338}" presName="theInnerList" presStyleCnt="0"/>
      <dgm:spPr/>
    </dgm:pt>
    <dgm:pt modelId="{119E058C-D553-4F0B-904E-C6B172D5420E}" type="pres">
      <dgm:prSet presAssocID="{EACB5553-08FF-4D4F-A1F8-08958FEAE1CE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8D4CA8-5716-4F4E-98AC-403CF033698B}" type="pres">
      <dgm:prSet presAssocID="{245134D3-07B1-4F4C-B4E4-85BF35EEE338}" presName="aSpace" presStyleCnt="0"/>
      <dgm:spPr/>
    </dgm:pt>
    <dgm:pt modelId="{E52435FB-40FC-4806-ABEE-5AF944A09098}" type="pres">
      <dgm:prSet presAssocID="{A781F02C-5793-427C-A629-A1BB305141AD}" presName="compNode" presStyleCnt="0"/>
      <dgm:spPr/>
    </dgm:pt>
    <dgm:pt modelId="{FA14AE3A-C468-4162-ACDA-CC6FAA83B112}" type="pres">
      <dgm:prSet presAssocID="{A781F02C-5793-427C-A629-A1BB305141AD}" presName="aNode" presStyleLbl="bgShp" presStyleIdx="2" presStyleCnt="3"/>
      <dgm:spPr/>
      <dgm:t>
        <a:bodyPr/>
        <a:lstStyle/>
        <a:p>
          <a:endParaRPr lang="cs-CZ"/>
        </a:p>
      </dgm:t>
    </dgm:pt>
    <dgm:pt modelId="{B7076FB4-89FE-4046-A975-97BD960245FD}" type="pres">
      <dgm:prSet presAssocID="{A781F02C-5793-427C-A629-A1BB305141AD}" presName="textNode" presStyleLbl="bgShp" presStyleIdx="2" presStyleCnt="3"/>
      <dgm:spPr/>
      <dgm:t>
        <a:bodyPr/>
        <a:lstStyle/>
        <a:p>
          <a:endParaRPr lang="cs-CZ"/>
        </a:p>
      </dgm:t>
    </dgm:pt>
    <dgm:pt modelId="{31A49E65-3944-4610-A3B5-319AE6E55A20}" type="pres">
      <dgm:prSet presAssocID="{A781F02C-5793-427C-A629-A1BB305141AD}" presName="compChildNode" presStyleCnt="0"/>
      <dgm:spPr/>
    </dgm:pt>
    <dgm:pt modelId="{0F957D9D-E38B-4326-B380-5C77823DD179}" type="pres">
      <dgm:prSet presAssocID="{A781F02C-5793-427C-A629-A1BB305141AD}" presName="theInnerList" presStyleCnt="0"/>
      <dgm:spPr/>
    </dgm:pt>
    <dgm:pt modelId="{FA5148FD-4AAC-4D2F-AF22-5303D419907B}" type="pres">
      <dgm:prSet presAssocID="{9330D04C-A99F-44B5-818C-A7E31B0C3AFC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E7FC86-B76E-435B-B4E4-FCFC766D3464}" type="presOf" srcId="{A781F02C-5793-427C-A629-A1BB305141AD}" destId="{FA14AE3A-C468-4162-ACDA-CC6FAA83B112}" srcOrd="0" destOrd="0" presId="urn:microsoft.com/office/officeart/2005/8/layout/lProcess2"/>
    <dgm:cxn modelId="{49DF1D3A-B463-4B06-84BD-EF5374CA7F10}" srcId="{D17FE055-264C-43EB-819B-D75B2CB88732}" destId="{A06B0C44-7D22-4BF5-A9C7-EC5D4E69743A}" srcOrd="0" destOrd="0" parTransId="{70636436-29F6-467B-995E-D6CE90CD5C60}" sibTransId="{E160D7CD-4780-4FD7-A6A4-D7CE6824D229}"/>
    <dgm:cxn modelId="{8A4877F5-1138-4C75-A1EC-3214E0AFB385}" srcId="{245134D3-07B1-4F4C-B4E4-85BF35EEE338}" destId="{EACB5553-08FF-4D4F-A1F8-08958FEAE1CE}" srcOrd="0" destOrd="0" parTransId="{6E7E92FB-7257-4229-B511-1144883B577C}" sibTransId="{0B0B7CD6-F223-4BF5-ABF3-08ECE9C50FAE}"/>
    <dgm:cxn modelId="{3AD4321B-2DAF-4AAA-9660-91244E40CEAE}" srcId="{A781F02C-5793-427C-A629-A1BB305141AD}" destId="{9330D04C-A99F-44B5-818C-A7E31B0C3AFC}" srcOrd="0" destOrd="0" parTransId="{1F302078-73BD-4FCC-823B-FF0FCD390F7E}" sibTransId="{B9A8AAE7-7656-4DAE-B0C6-60E4F99166E4}"/>
    <dgm:cxn modelId="{32A84486-E750-4975-8F76-F548C9984511}" type="presOf" srcId="{245134D3-07B1-4F4C-B4E4-85BF35EEE338}" destId="{2E7C5A02-DEE1-4492-A5B1-4213D7B89A19}" srcOrd="1" destOrd="0" presId="urn:microsoft.com/office/officeart/2005/8/layout/lProcess2"/>
    <dgm:cxn modelId="{F5D8C47C-3E99-44ED-AE9D-23F4FF85B082}" srcId="{49BEB97A-E7CD-4AEE-ADE9-E415F95EC65B}" destId="{D17FE055-264C-43EB-819B-D75B2CB88732}" srcOrd="0" destOrd="0" parTransId="{618F7D95-712D-4607-BB7C-A6E4A7AB60D8}" sibTransId="{9E2598D0-41D4-49A7-A474-12B10348B270}"/>
    <dgm:cxn modelId="{431A3B11-2BC0-4DA5-9CFA-1997D4B0C915}" type="presOf" srcId="{D17FE055-264C-43EB-819B-D75B2CB88732}" destId="{C5D63E8B-C3EC-49F2-98EE-DDC8F1EFBCF7}" srcOrd="0" destOrd="0" presId="urn:microsoft.com/office/officeart/2005/8/layout/lProcess2"/>
    <dgm:cxn modelId="{9ECE422B-F86B-4AB9-8EDB-25829814425C}" srcId="{49BEB97A-E7CD-4AEE-ADE9-E415F95EC65B}" destId="{A781F02C-5793-427C-A629-A1BB305141AD}" srcOrd="2" destOrd="0" parTransId="{28364695-2593-45FF-A545-6ACDE753E29B}" sibTransId="{3F86AFB4-DF83-4C43-979B-F8DC21676ADD}"/>
    <dgm:cxn modelId="{04F32C26-B116-458F-8DA1-C16091A14E2A}" type="presOf" srcId="{A06B0C44-7D22-4BF5-A9C7-EC5D4E69743A}" destId="{2DC44556-3887-4F83-9F65-2B6600E5EAFC}" srcOrd="0" destOrd="0" presId="urn:microsoft.com/office/officeart/2005/8/layout/lProcess2"/>
    <dgm:cxn modelId="{8D9644B4-9DB4-41BD-8A9C-C2E565E82B6D}" type="presOf" srcId="{D17FE055-264C-43EB-819B-D75B2CB88732}" destId="{76E0836D-CDCC-4C44-AF63-AF285080525E}" srcOrd="1" destOrd="0" presId="urn:microsoft.com/office/officeart/2005/8/layout/lProcess2"/>
    <dgm:cxn modelId="{97E7A3D4-62BE-4200-9A9D-59F51BAB49CD}" type="presOf" srcId="{49BEB97A-E7CD-4AEE-ADE9-E415F95EC65B}" destId="{D5BA5B88-311A-42F5-9702-5926FD935C53}" srcOrd="0" destOrd="0" presId="urn:microsoft.com/office/officeart/2005/8/layout/lProcess2"/>
    <dgm:cxn modelId="{F3953BD1-7BE1-4406-B095-5B8D6BF4495C}" type="presOf" srcId="{245134D3-07B1-4F4C-B4E4-85BF35EEE338}" destId="{30EC0675-569C-4C2A-A9A8-22970CF66645}" srcOrd="0" destOrd="0" presId="urn:microsoft.com/office/officeart/2005/8/layout/lProcess2"/>
    <dgm:cxn modelId="{C7CE02CC-12A8-4B56-B493-C3B08227FE19}" type="presOf" srcId="{9330D04C-A99F-44B5-818C-A7E31B0C3AFC}" destId="{FA5148FD-4AAC-4D2F-AF22-5303D419907B}" srcOrd="0" destOrd="0" presId="urn:microsoft.com/office/officeart/2005/8/layout/lProcess2"/>
    <dgm:cxn modelId="{1716E6A5-2D2A-4D6F-88D5-2AEC66DDC7AF}" type="presOf" srcId="{EACB5553-08FF-4D4F-A1F8-08958FEAE1CE}" destId="{119E058C-D553-4F0B-904E-C6B172D5420E}" srcOrd="0" destOrd="0" presId="urn:microsoft.com/office/officeart/2005/8/layout/lProcess2"/>
    <dgm:cxn modelId="{D704FC0D-07D6-4547-B5C2-60F75BC811C8}" type="presOf" srcId="{A781F02C-5793-427C-A629-A1BB305141AD}" destId="{B7076FB4-89FE-4046-A975-97BD960245FD}" srcOrd="1" destOrd="0" presId="urn:microsoft.com/office/officeart/2005/8/layout/lProcess2"/>
    <dgm:cxn modelId="{A2BA4225-69E6-43C1-BDB6-5C2691CBDF5D}" srcId="{49BEB97A-E7CD-4AEE-ADE9-E415F95EC65B}" destId="{245134D3-07B1-4F4C-B4E4-85BF35EEE338}" srcOrd="1" destOrd="0" parTransId="{953092AD-E061-4E41-926F-AEC2F9E8C39A}" sibTransId="{73EFCF77-AB75-4B40-95D2-1EC2313014CF}"/>
    <dgm:cxn modelId="{104F9156-0946-4B0E-835B-D9EF74333D1E}" type="presParOf" srcId="{D5BA5B88-311A-42F5-9702-5926FD935C53}" destId="{E77B1019-8D5B-4632-8491-D3C0C1D2566A}" srcOrd="0" destOrd="0" presId="urn:microsoft.com/office/officeart/2005/8/layout/lProcess2"/>
    <dgm:cxn modelId="{452475DC-0211-4324-92FA-19764B69BA70}" type="presParOf" srcId="{E77B1019-8D5B-4632-8491-D3C0C1D2566A}" destId="{C5D63E8B-C3EC-49F2-98EE-DDC8F1EFBCF7}" srcOrd="0" destOrd="0" presId="urn:microsoft.com/office/officeart/2005/8/layout/lProcess2"/>
    <dgm:cxn modelId="{C7A143EE-5462-4FCE-8E18-EFBA7CB88094}" type="presParOf" srcId="{E77B1019-8D5B-4632-8491-D3C0C1D2566A}" destId="{76E0836D-CDCC-4C44-AF63-AF285080525E}" srcOrd="1" destOrd="0" presId="urn:microsoft.com/office/officeart/2005/8/layout/lProcess2"/>
    <dgm:cxn modelId="{46A2E48D-BABC-496D-96B4-46E7941472E0}" type="presParOf" srcId="{E77B1019-8D5B-4632-8491-D3C0C1D2566A}" destId="{11592A0E-064E-4694-A95A-0472A3EDBE1E}" srcOrd="2" destOrd="0" presId="urn:microsoft.com/office/officeart/2005/8/layout/lProcess2"/>
    <dgm:cxn modelId="{FAAC4160-EB0F-4C04-94EE-A7BB03509BD1}" type="presParOf" srcId="{11592A0E-064E-4694-A95A-0472A3EDBE1E}" destId="{74BBDCE1-79ED-4516-8519-D10AD5CF2604}" srcOrd="0" destOrd="0" presId="urn:microsoft.com/office/officeart/2005/8/layout/lProcess2"/>
    <dgm:cxn modelId="{2D9E80F7-3AE7-478E-A21A-B7C507ADE0A5}" type="presParOf" srcId="{74BBDCE1-79ED-4516-8519-D10AD5CF2604}" destId="{2DC44556-3887-4F83-9F65-2B6600E5EAFC}" srcOrd="0" destOrd="0" presId="urn:microsoft.com/office/officeart/2005/8/layout/lProcess2"/>
    <dgm:cxn modelId="{87CBFEAD-E80D-4776-AD9C-2ADFA9F9385A}" type="presParOf" srcId="{D5BA5B88-311A-42F5-9702-5926FD935C53}" destId="{E9117AE6-C898-4A77-A5B4-88F896C0DACD}" srcOrd="1" destOrd="0" presId="urn:microsoft.com/office/officeart/2005/8/layout/lProcess2"/>
    <dgm:cxn modelId="{A03DC2C4-E644-4066-9902-51AC39ABA11B}" type="presParOf" srcId="{D5BA5B88-311A-42F5-9702-5926FD935C53}" destId="{F8D69B0D-0032-449B-8F0D-ABC642A47617}" srcOrd="2" destOrd="0" presId="urn:microsoft.com/office/officeart/2005/8/layout/lProcess2"/>
    <dgm:cxn modelId="{D51594CD-BE0B-4672-9E8B-7BB932FF7FC4}" type="presParOf" srcId="{F8D69B0D-0032-449B-8F0D-ABC642A47617}" destId="{30EC0675-569C-4C2A-A9A8-22970CF66645}" srcOrd="0" destOrd="0" presId="urn:microsoft.com/office/officeart/2005/8/layout/lProcess2"/>
    <dgm:cxn modelId="{41C9DD83-A817-47DA-8D0E-F90544857EAF}" type="presParOf" srcId="{F8D69B0D-0032-449B-8F0D-ABC642A47617}" destId="{2E7C5A02-DEE1-4492-A5B1-4213D7B89A19}" srcOrd="1" destOrd="0" presId="urn:microsoft.com/office/officeart/2005/8/layout/lProcess2"/>
    <dgm:cxn modelId="{A5C3B768-4103-4713-A65D-EA65B9D497ED}" type="presParOf" srcId="{F8D69B0D-0032-449B-8F0D-ABC642A47617}" destId="{0E3825E2-A85B-4ECA-995E-AFF5F3EA260E}" srcOrd="2" destOrd="0" presId="urn:microsoft.com/office/officeart/2005/8/layout/lProcess2"/>
    <dgm:cxn modelId="{635E1011-179D-4BF7-8757-118C26492DF4}" type="presParOf" srcId="{0E3825E2-A85B-4ECA-995E-AFF5F3EA260E}" destId="{99F931C2-EE31-4160-B403-87869FE738EA}" srcOrd="0" destOrd="0" presId="urn:microsoft.com/office/officeart/2005/8/layout/lProcess2"/>
    <dgm:cxn modelId="{ACEA6279-E300-4CE9-8498-85E5BBB69164}" type="presParOf" srcId="{99F931C2-EE31-4160-B403-87869FE738EA}" destId="{119E058C-D553-4F0B-904E-C6B172D5420E}" srcOrd="0" destOrd="0" presId="urn:microsoft.com/office/officeart/2005/8/layout/lProcess2"/>
    <dgm:cxn modelId="{DE7CC8A7-AB6B-4E2D-9B88-9301D66E7EA7}" type="presParOf" srcId="{D5BA5B88-311A-42F5-9702-5926FD935C53}" destId="{EB8D4CA8-5716-4F4E-98AC-403CF033698B}" srcOrd="3" destOrd="0" presId="urn:microsoft.com/office/officeart/2005/8/layout/lProcess2"/>
    <dgm:cxn modelId="{E528B0E3-DC14-4E30-AED3-E417C8132A8A}" type="presParOf" srcId="{D5BA5B88-311A-42F5-9702-5926FD935C53}" destId="{E52435FB-40FC-4806-ABEE-5AF944A09098}" srcOrd="4" destOrd="0" presId="urn:microsoft.com/office/officeart/2005/8/layout/lProcess2"/>
    <dgm:cxn modelId="{03E79AE6-F188-409C-91A9-E1A52C1D6341}" type="presParOf" srcId="{E52435FB-40FC-4806-ABEE-5AF944A09098}" destId="{FA14AE3A-C468-4162-ACDA-CC6FAA83B112}" srcOrd="0" destOrd="0" presId="urn:microsoft.com/office/officeart/2005/8/layout/lProcess2"/>
    <dgm:cxn modelId="{1824967B-5C67-4510-BF1D-6A99ADFAB58F}" type="presParOf" srcId="{E52435FB-40FC-4806-ABEE-5AF944A09098}" destId="{B7076FB4-89FE-4046-A975-97BD960245FD}" srcOrd="1" destOrd="0" presId="urn:microsoft.com/office/officeart/2005/8/layout/lProcess2"/>
    <dgm:cxn modelId="{B99E7412-46F7-4B0E-B05A-F796330AC774}" type="presParOf" srcId="{E52435FB-40FC-4806-ABEE-5AF944A09098}" destId="{31A49E65-3944-4610-A3B5-319AE6E55A20}" srcOrd="2" destOrd="0" presId="urn:microsoft.com/office/officeart/2005/8/layout/lProcess2"/>
    <dgm:cxn modelId="{C488BEA2-0B90-4D3D-8ACD-45620C547BF2}" type="presParOf" srcId="{31A49E65-3944-4610-A3B5-319AE6E55A20}" destId="{0F957D9D-E38B-4326-B380-5C77823DD179}" srcOrd="0" destOrd="0" presId="urn:microsoft.com/office/officeart/2005/8/layout/lProcess2"/>
    <dgm:cxn modelId="{7651CB97-DF6D-4A4D-9B8E-DB4827CC74A3}" type="presParOf" srcId="{0F957D9D-E38B-4326-B380-5C77823DD179}" destId="{FA5148FD-4AAC-4D2F-AF22-5303D419907B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8E1EA-8511-4A79-9229-326BD6950156}">
      <dsp:nvSpPr>
        <dsp:cNvPr id="0" name=""/>
        <dsp:cNvSpPr/>
      </dsp:nvSpPr>
      <dsp:spPr>
        <a:xfrm>
          <a:off x="0" y="370058"/>
          <a:ext cx="1994001" cy="199399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durch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skrz, 7. pád</a:t>
          </a:r>
          <a:endParaRPr lang="cs-CZ" sz="2400" kern="1200" dirty="0"/>
        </a:p>
      </dsp:txBody>
      <dsp:txXfrm>
        <a:off x="292015" y="662072"/>
        <a:ext cx="1409971" cy="1409968"/>
      </dsp:txXfrm>
    </dsp:sp>
    <dsp:sp modelId="{8DB2AFB6-37D5-4F06-8EDD-4717188EBF41}">
      <dsp:nvSpPr>
        <dsp:cNvPr id="0" name=""/>
        <dsp:cNvSpPr/>
      </dsp:nvSpPr>
      <dsp:spPr>
        <a:xfrm>
          <a:off x="1080122" y="2070003"/>
          <a:ext cx="1994001" cy="199399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ohne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bez</a:t>
          </a:r>
          <a:endParaRPr lang="cs-CZ" sz="2400" kern="1200" dirty="0"/>
        </a:p>
      </dsp:txBody>
      <dsp:txXfrm>
        <a:off x="1372137" y="2362017"/>
        <a:ext cx="1409971" cy="1409968"/>
      </dsp:txXfrm>
    </dsp:sp>
    <dsp:sp modelId="{60374483-F979-4968-ADA4-43A7BD7C05F5}">
      <dsp:nvSpPr>
        <dsp:cNvPr id="0" name=""/>
        <dsp:cNvSpPr/>
      </dsp:nvSpPr>
      <dsp:spPr>
        <a:xfrm>
          <a:off x="2051304" y="370058"/>
          <a:ext cx="1994001" cy="199399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für</a:t>
          </a:r>
          <a:endParaRPr lang="cs-CZ" sz="240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pro</a:t>
          </a:r>
          <a:endParaRPr lang="cs-CZ" sz="2400" kern="1200" dirty="0"/>
        </a:p>
      </dsp:txBody>
      <dsp:txXfrm>
        <a:off x="2343319" y="662072"/>
        <a:ext cx="1409971" cy="1409968"/>
      </dsp:txXfrm>
    </dsp:sp>
    <dsp:sp modelId="{40F25EB6-83BD-48BA-855C-D73C8BAC7CBF}">
      <dsp:nvSpPr>
        <dsp:cNvPr id="0" name=""/>
        <dsp:cNvSpPr/>
      </dsp:nvSpPr>
      <dsp:spPr>
        <a:xfrm>
          <a:off x="3096351" y="2070003"/>
          <a:ext cx="1994001" cy="199399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um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kolem, za</a:t>
          </a:r>
          <a:endParaRPr lang="cs-CZ" sz="2400" kern="1200" dirty="0"/>
        </a:p>
      </dsp:txBody>
      <dsp:txXfrm>
        <a:off x="3388366" y="2362017"/>
        <a:ext cx="1409971" cy="1409968"/>
      </dsp:txXfrm>
    </dsp:sp>
    <dsp:sp modelId="{5E3EDB83-9CFD-46A6-81B2-DDBDE5460CF6}">
      <dsp:nvSpPr>
        <dsp:cNvPr id="0" name=""/>
        <dsp:cNvSpPr/>
      </dsp:nvSpPr>
      <dsp:spPr>
        <a:xfrm>
          <a:off x="4101998" y="370058"/>
          <a:ext cx="1994001" cy="199399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gegen</a:t>
          </a:r>
          <a:endParaRPr lang="cs-CZ" sz="240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proti</a:t>
          </a:r>
          <a:endParaRPr lang="cs-CZ" sz="2400" kern="1200" dirty="0"/>
        </a:p>
      </dsp:txBody>
      <dsp:txXfrm>
        <a:off x="4394013" y="662072"/>
        <a:ext cx="1409971" cy="1409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63E8B-C3EC-49F2-98EE-DDC8F1EFBCF7}">
      <dsp:nvSpPr>
        <dsp:cNvPr id="0" name=""/>
        <dsp:cNvSpPr/>
      </dsp:nvSpPr>
      <dsp:spPr>
        <a:xfrm>
          <a:off x="8" y="0"/>
          <a:ext cx="1904400" cy="26080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der</a:t>
          </a:r>
          <a:endParaRPr lang="cs-CZ" sz="2800" kern="1200" dirty="0"/>
        </a:p>
      </dsp:txBody>
      <dsp:txXfrm>
        <a:off x="8" y="0"/>
        <a:ext cx="1904400" cy="782419"/>
      </dsp:txXfrm>
    </dsp:sp>
    <dsp:sp modelId="{2DC44556-3887-4F83-9F65-2B6600E5EAFC}">
      <dsp:nvSpPr>
        <dsp:cNvPr id="0" name=""/>
        <dsp:cNvSpPr/>
      </dsp:nvSpPr>
      <dsp:spPr>
        <a:xfrm>
          <a:off x="191172" y="782419"/>
          <a:ext cx="1523520" cy="16952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den</a:t>
          </a:r>
          <a:endParaRPr lang="cs-CZ" sz="2800" kern="1200" dirty="0"/>
        </a:p>
      </dsp:txBody>
      <dsp:txXfrm>
        <a:off x="235794" y="827041"/>
        <a:ext cx="1434276" cy="1605997"/>
      </dsp:txXfrm>
    </dsp:sp>
    <dsp:sp modelId="{30EC0675-569C-4C2A-A9A8-22970CF66645}">
      <dsp:nvSpPr>
        <dsp:cNvPr id="0" name=""/>
        <dsp:cNvSpPr/>
      </dsp:nvSpPr>
      <dsp:spPr>
        <a:xfrm>
          <a:off x="2088241" y="0"/>
          <a:ext cx="1904400" cy="26080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die</a:t>
          </a:r>
          <a:endParaRPr lang="cs-CZ" sz="2800" kern="1200" dirty="0"/>
        </a:p>
      </dsp:txBody>
      <dsp:txXfrm>
        <a:off x="2088241" y="0"/>
        <a:ext cx="1904400" cy="782419"/>
      </dsp:txXfrm>
    </dsp:sp>
    <dsp:sp modelId="{119E058C-D553-4F0B-904E-C6B172D5420E}">
      <dsp:nvSpPr>
        <dsp:cNvPr id="0" name=""/>
        <dsp:cNvSpPr/>
      </dsp:nvSpPr>
      <dsp:spPr>
        <a:xfrm>
          <a:off x="2238403" y="782419"/>
          <a:ext cx="1523520" cy="16952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die</a:t>
          </a:r>
          <a:endParaRPr lang="cs-CZ" sz="2800" kern="1200" dirty="0"/>
        </a:p>
      </dsp:txBody>
      <dsp:txXfrm>
        <a:off x="2283025" y="827041"/>
        <a:ext cx="1434276" cy="1605997"/>
      </dsp:txXfrm>
    </dsp:sp>
    <dsp:sp modelId="{FA14AE3A-C468-4162-ACDA-CC6FAA83B112}">
      <dsp:nvSpPr>
        <dsp:cNvPr id="0" name=""/>
        <dsp:cNvSpPr/>
      </dsp:nvSpPr>
      <dsp:spPr>
        <a:xfrm>
          <a:off x="4095194" y="0"/>
          <a:ext cx="1904400" cy="26080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das</a:t>
          </a:r>
          <a:endParaRPr lang="cs-CZ" sz="2800" kern="1200" dirty="0"/>
        </a:p>
      </dsp:txBody>
      <dsp:txXfrm>
        <a:off x="4095194" y="0"/>
        <a:ext cx="1904400" cy="782419"/>
      </dsp:txXfrm>
    </dsp:sp>
    <dsp:sp modelId="{FA5148FD-4AAC-4D2F-AF22-5303D419907B}">
      <dsp:nvSpPr>
        <dsp:cNvPr id="0" name=""/>
        <dsp:cNvSpPr/>
      </dsp:nvSpPr>
      <dsp:spPr>
        <a:xfrm>
          <a:off x="4285634" y="782419"/>
          <a:ext cx="1523520" cy="16952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das</a:t>
          </a:r>
          <a:endParaRPr lang="cs-CZ" sz="2800" kern="1200" dirty="0"/>
        </a:p>
      </dsp:txBody>
      <dsp:txXfrm>
        <a:off x="4330256" y="827041"/>
        <a:ext cx="1434276" cy="1605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7A0416-89D2-4F32-9814-462346163A5D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D3B88-4E39-442C-B9D4-EA4B765EA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118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8D3B88-4E39-442C-B9D4-EA4B765EA19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 anchorCtr="0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144"/>
            <a:ext cx="34290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 tIns="45720" bIns="45720"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 anchorCtr="0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144"/>
            <a:ext cx="34290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 tIns="45720" bIns="45720"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82272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4030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07310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7997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77812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81214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91782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7077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85584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26544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550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144"/>
            <a:ext cx="2974848" cy="384048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144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448" y="6315075"/>
            <a:ext cx="1188720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>
              <a:defRPr sz="2800">
                <a:solidFill>
                  <a:schemeClr val="tx2"/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rtl="0" eaLnBrk="1" latinLnBrk="0" hangingPunct="1">
        <a:spcBef>
          <a:spcPct val="0"/>
        </a:spcBef>
        <a:buNone/>
        <a:defRPr sz="38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700"/>
        </a:spcBef>
        <a:buClr>
          <a:schemeClr val="accent2"/>
        </a:buClr>
        <a:buSzPct val="85000"/>
        <a:buFont typeface="Wingdings 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600"/>
        </a:spcBef>
        <a:buClr>
          <a:schemeClr val="accent1"/>
        </a:buClr>
        <a:buSzPct val="85000"/>
        <a:buFont typeface="Wingdings 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500"/>
        </a:spcBef>
        <a:buClr>
          <a:schemeClr val="accent3"/>
        </a:buClr>
        <a:buSzPct val="85000"/>
        <a:buFont typeface="Wingdings 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400"/>
        </a:spcBef>
        <a:buClr>
          <a:schemeClr val="accent4"/>
        </a:buClr>
        <a:buFont typeface="Wingdings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144"/>
            <a:ext cx="2974848" cy="384048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144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448" y="6315075"/>
            <a:ext cx="1188720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>
              <a:defRPr sz="2800">
                <a:solidFill>
                  <a:schemeClr val="tx2"/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rtl="0" eaLnBrk="1" latinLnBrk="0" hangingPunct="1">
        <a:spcBef>
          <a:spcPct val="0"/>
        </a:spcBef>
        <a:buNone/>
        <a:defRPr sz="38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700"/>
        </a:spcBef>
        <a:buClr>
          <a:schemeClr val="accent2"/>
        </a:buClr>
        <a:buSzPct val="85000"/>
        <a:buFont typeface="Wingdings 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600"/>
        </a:spcBef>
        <a:buClr>
          <a:schemeClr val="accent1"/>
        </a:buClr>
        <a:buSzPct val="85000"/>
        <a:buFont typeface="Wingdings 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500"/>
        </a:spcBef>
        <a:buClr>
          <a:schemeClr val="accent3"/>
        </a:buClr>
        <a:buSzPct val="85000"/>
        <a:buFont typeface="Wingdings 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400"/>
        </a:spcBef>
        <a:buClr>
          <a:schemeClr val="accent4"/>
        </a:buClr>
        <a:buFont typeface="Wingdings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44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VY_32_INOVACE_06_</a:t>
            </a:r>
            <a:r>
              <a:rPr lang="cs-CZ" sz="2000" dirty="0" smtClean="0">
                <a:latin typeface="Arial" charset="0"/>
              </a:rPr>
              <a:t>A6_Předložky se 4.pádem</a:t>
            </a:r>
            <a:endParaRPr lang="cs-CZ" sz="2000" dirty="0" smtClean="0"/>
          </a:p>
          <a:p>
            <a:r>
              <a:rPr lang="cs-CZ" sz="2000" dirty="0" smtClean="0"/>
              <a:t>Téma:   Německá 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7747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  <a:latin typeface="Impact" pitchFamily="34" charset="0"/>
              </a:rPr>
              <a:t>Předložky se 4. pádem</a:t>
            </a:r>
            <a:endParaRPr lang="cs-CZ" sz="5400" dirty="0">
              <a:solidFill>
                <a:schemeClr val="tx1"/>
              </a:solidFill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53136" y="2060848"/>
            <a:ext cx="4690864" cy="1658888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French Script MT" pitchFamily="66" charset="0"/>
              </a:rPr>
              <a:t>Mgr. Lenka Kudrnová</a:t>
            </a:r>
            <a:endParaRPr lang="cs-CZ" sz="4000" dirty="0">
              <a:latin typeface="French Scrip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00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se 4. pádem</a:t>
            </a: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209762642"/>
              </p:ext>
            </p:extLst>
          </p:nvPr>
        </p:nvGraphicFramePr>
        <p:xfrm>
          <a:off x="1547664" y="177281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942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>
                                            <p:graphicEl>
                                              <a:dgm id="{7598E1EA-8511-4A79-9229-326BD69501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7598E1EA-8511-4A79-9229-326BD69501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>
                                            <p:graphicEl>
                                              <a:dgm id="{7598E1EA-8511-4A79-9229-326BD69501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598E1EA-8511-4A79-9229-326BD69501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graphicEl>
                                              <a:dgm id="{8DB2AFB6-37D5-4F06-8EDD-4717188EBF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8DB2AFB6-37D5-4F06-8EDD-4717188EB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>
                                            <p:graphicEl>
                                              <a:dgm id="{8DB2AFB6-37D5-4F06-8EDD-4717188EB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DB2AFB6-37D5-4F06-8EDD-4717188EB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graphicEl>
                                              <a:dgm id="{60374483-F979-4968-ADA4-43A7BD7C05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>
                                            <p:graphicEl>
                                              <a:dgm id="{60374483-F979-4968-ADA4-43A7BD7C05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>
                                            <p:graphicEl>
                                              <a:dgm id="{60374483-F979-4968-ADA4-43A7BD7C05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0374483-F979-4968-ADA4-43A7BD7C05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graphicEl>
                                              <a:dgm id="{40F25EB6-83BD-48BA-855C-D73C8BAC7C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>
                                            <p:graphicEl>
                                              <a:dgm id="{40F25EB6-83BD-48BA-855C-D73C8BAC7C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>
                                            <p:graphicEl>
                                              <a:dgm id="{40F25EB6-83BD-48BA-855C-D73C8BAC7C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0F25EB6-83BD-48BA-855C-D73C8BAC7C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graphicEl>
                                              <a:dgm id="{5E3EDB83-9CFD-46A6-81B2-DDBDE5460C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>
                                            <p:graphicEl>
                                              <a:dgm id="{5E3EDB83-9CFD-46A6-81B2-DDBDE5460C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">
                                            <p:graphicEl>
                                              <a:dgm id="{5E3EDB83-9CFD-46A6-81B2-DDBDE5460C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E3EDB83-9CFD-46A6-81B2-DDBDE5460C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2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Impact" pitchFamily="34" charset="0"/>
              </a:rPr>
              <a:t>Jak s nimi pracujeme?</a:t>
            </a:r>
            <a:endParaRPr lang="cs-CZ" sz="4000" dirty="0">
              <a:solidFill>
                <a:schemeClr val="tx1"/>
              </a:solidFill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musíme si vybrat vhodnou předložku dle významu</a:t>
            </a:r>
          </a:p>
          <a:p>
            <a:r>
              <a:rPr lang="cs-CZ" dirty="0" smtClean="0"/>
              <a:t>pokud ji používáme s podstatným jménem, je zapotřebí znát tvar jeho členu v 1. pádě</a:t>
            </a:r>
          </a:p>
          <a:p>
            <a:r>
              <a:rPr lang="cs-CZ" dirty="0" smtClean="0"/>
              <a:t>dát člen do čtvrtého pádu podle tabulky</a:t>
            </a: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15627761"/>
              </p:ext>
            </p:extLst>
          </p:nvPr>
        </p:nvGraphicFramePr>
        <p:xfrm>
          <a:off x="1619672" y="3573016"/>
          <a:ext cx="6000328" cy="2608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7565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D63E8B-C3EC-49F2-98EE-DDC8F1EFBC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graphicEl>
                                              <a:dgm id="{C5D63E8B-C3EC-49F2-98EE-DDC8F1EFBC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graphicEl>
                                              <a:dgm id="{C5D63E8B-C3EC-49F2-98EE-DDC8F1EFBC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graphicEl>
                                              <a:dgm id="{C5D63E8B-C3EC-49F2-98EE-DDC8F1EFBC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graphicEl>
                                              <a:dgm id="{C5D63E8B-C3EC-49F2-98EE-DDC8F1EFBC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EC0675-569C-4C2A-A9A8-22970CF66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graphicEl>
                                              <a:dgm id="{30EC0675-569C-4C2A-A9A8-22970CF66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graphicEl>
                                              <a:dgm id="{30EC0675-569C-4C2A-A9A8-22970CF66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graphicEl>
                                              <a:dgm id="{30EC0675-569C-4C2A-A9A8-22970CF66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graphicEl>
                                              <a:dgm id="{30EC0675-569C-4C2A-A9A8-22970CF666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14AE3A-C468-4162-ACDA-CC6FAA83B1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graphicEl>
                                              <a:dgm id="{FA14AE3A-C468-4162-ACDA-CC6FAA83B1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graphicEl>
                                              <a:dgm id="{FA14AE3A-C468-4162-ACDA-CC6FAA83B1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graphicEl>
                                              <a:dgm id="{FA14AE3A-C468-4162-ACDA-CC6FAA83B1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graphicEl>
                                              <a:dgm id="{FA14AE3A-C468-4162-ACDA-CC6FAA83B1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C44556-3887-4F83-9F65-2B6600E5EA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graphicEl>
                                              <a:dgm id="{2DC44556-3887-4F83-9F65-2B6600E5EA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graphicEl>
                                              <a:dgm id="{2DC44556-3887-4F83-9F65-2B6600E5EA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graphicEl>
                                              <a:dgm id="{2DC44556-3887-4F83-9F65-2B6600E5EA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graphicEl>
                                              <a:dgm id="{2DC44556-3887-4F83-9F65-2B6600E5EA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9E058C-D553-4F0B-904E-C6B172D542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graphicEl>
                                              <a:dgm id="{119E058C-D553-4F0B-904E-C6B172D542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graphicEl>
                                              <a:dgm id="{119E058C-D553-4F0B-904E-C6B172D542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graphicEl>
                                              <a:dgm id="{119E058C-D553-4F0B-904E-C6B172D542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graphicEl>
                                              <a:dgm id="{119E058C-D553-4F0B-904E-C6B172D542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5148FD-4AAC-4D2F-AF22-5303D4199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graphicEl>
                                              <a:dgm id="{FA5148FD-4AAC-4D2F-AF22-5303D4199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graphicEl>
                                              <a:dgm id="{FA5148FD-4AAC-4D2F-AF22-5303D4199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graphicEl>
                                              <a:dgm id="{FA5148FD-4AAC-4D2F-AF22-5303D4199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graphicEl>
                                              <a:dgm id="{FA5148FD-4AAC-4D2F-AF22-5303D41990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Impact" pitchFamily="34" charset="0"/>
              </a:rPr>
              <a:t>Vyber správnou možnost</a:t>
            </a:r>
            <a:endParaRPr lang="cs-CZ" sz="4000" dirty="0">
              <a:solidFill>
                <a:schemeClr val="tx1"/>
              </a:solidFill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 …….. </a:t>
            </a:r>
            <a:r>
              <a:rPr lang="cs-CZ" dirty="0" err="1" smtClean="0"/>
              <a:t>dich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Theater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 ……..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Ecke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Plechovka 4"/>
          <p:cNvSpPr/>
          <p:nvPr/>
        </p:nvSpPr>
        <p:spPr>
          <a:xfrm>
            <a:off x="755576" y="2852936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</a:t>
            </a:r>
            <a:endParaRPr lang="cs-CZ" dirty="0"/>
          </a:p>
        </p:txBody>
      </p:sp>
      <p:sp>
        <p:nvSpPr>
          <p:cNvPr id="6" name="Plechovka 5"/>
          <p:cNvSpPr/>
          <p:nvPr/>
        </p:nvSpPr>
        <p:spPr>
          <a:xfrm>
            <a:off x="2051720" y="450912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gegen</a:t>
            </a:r>
            <a:endParaRPr lang="cs-CZ" dirty="0"/>
          </a:p>
        </p:txBody>
      </p:sp>
      <p:sp>
        <p:nvSpPr>
          <p:cNvPr id="7" name="Plechovka 6"/>
          <p:cNvSpPr/>
          <p:nvPr/>
        </p:nvSpPr>
        <p:spPr>
          <a:xfrm>
            <a:off x="2967367" y="2852936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ohne</a:t>
            </a:r>
            <a:endParaRPr lang="cs-CZ" dirty="0"/>
          </a:p>
        </p:txBody>
      </p:sp>
      <p:sp>
        <p:nvSpPr>
          <p:cNvPr id="8" name="Plechovka 7"/>
          <p:cNvSpPr/>
          <p:nvPr/>
        </p:nvSpPr>
        <p:spPr>
          <a:xfrm>
            <a:off x="5148064" y="2802387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für</a:t>
            </a:r>
            <a:endParaRPr lang="cs-CZ" dirty="0"/>
          </a:p>
        </p:txBody>
      </p:sp>
      <p:sp>
        <p:nvSpPr>
          <p:cNvPr id="9" name="Plechovka 8"/>
          <p:cNvSpPr/>
          <p:nvPr/>
        </p:nvSpPr>
        <p:spPr>
          <a:xfrm>
            <a:off x="7236296" y="2819364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durch</a:t>
            </a:r>
            <a:endParaRPr lang="cs-CZ" dirty="0"/>
          </a:p>
        </p:txBody>
      </p:sp>
      <p:sp>
        <p:nvSpPr>
          <p:cNvPr id="10" name="Plechovka 9"/>
          <p:cNvSpPr/>
          <p:nvPr/>
        </p:nvSpPr>
        <p:spPr>
          <a:xfrm>
            <a:off x="6267725" y="466152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33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animBg="1"/>
      <p:bldP spid="5" grpId="1" animBg="1"/>
      <p:bldP spid="6" grpId="0" animBg="1"/>
      <p:bldP spid="6" grpId="1" animBg="1"/>
      <p:bldP spid="7" grpId="0" animBg="1"/>
      <p:bldP spid="8" grpId="0" animBg="1"/>
      <p:bldP spid="8" grpId="1" animBg="1"/>
      <p:bldP spid="9" grpId="0" animBg="1"/>
      <p:bldP spid="9" grpId="1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Impact" pitchFamily="34" charset="0"/>
              </a:rPr>
              <a:t>Vyber správnou možnost</a:t>
            </a:r>
            <a:endParaRPr lang="cs-CZ" sz="4000" dirty="0">
              <a:solidFill>
                <a:schemeClr val="tx1"/>
              </a:solidFill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Geschenk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…….. Petra.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müssen</a:t>
            </a:r>
            <a:r>
              <a:rPr lang="cs-CZ" dirty="0" smtClean="0"/>
              <a:t>  …….. den Park </a:t>
            </a:r>
            <a:r>
              <a:rPr lang="cs-CZ" dirty="0" err="1" smtClean="0"/>
              <a:t>gehen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Plechovka 4"/>
          <p:cNvSpPr/>
          <p:nvPr/>
        </p:nvSpPr>
        <p:spPr>
          <a:xfrm>
            <a:off x="755576" y="2852936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</a:t>
            </a:r>
            <a:endParaRPr lang="cs-CZ" dirty="0"/>
          </a:p>
        </p:txBody>
      </p:sp>
      <p:sp>
        <p:nvSpPr>
          <p:cNvPr id="6" name="Plechovka 5"/>
          <p:cNvSpPr/>
          <p:nvPr/>
        </p:nvSpPr>
        <p:spPr>
          <a:xfrm>
            <a:off x="2051720" y="450912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durch</a:t>
            </a:r>
            <a:endParaRPr lang="cs-CZ" dirty="0"/>
          </a:p>
        </p:txBody>
      </p:sp>
      <p:sp>
        <p:nvSpPr>
          <p:cNvPr id="7" name="Plechovka 6"/>
          <p:cNvSpPr/>
          <p:nvPr/>
        </p:nvSpPr>
        <p:spPr>
          <a:xfrm>
            <a:off x="2967367" y="2852936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für</a:t>
            </a:r>
            <a:endParaRPr lang="cs-CZ" dirty="0"/>
          </a:p>
        </p:txBody>
      </p:sp>
      <p:sp>
        <p:nvSpPr>
          <p:cNvPr id="8" name="Plechovka 7"/>
          <p:cNvSpPr/>
          <p:nvPr/>
        </p:nvSpPr>
        <p:spPr>
          <a:xfrm>
            <a:off x="5148064" y="2802387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für</a:t>
            </a:r>
            <a:endParaRPr lang="cs-CZ" dirty="0"/>
          </a:p>
        </p:txBody>
      </p:sp>
      <p:sp>
        <p:nvSpPr>
          <p:cNvPr id="9" name="Plechovka 8"/>
          <p:cNvSpPr/>
          <p:nvPr/>
        </p:nvSpPr>
        <p:spPr>
          <a:xfrm>
            <a:off x="7236296" y="2819364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ohne</a:t>
            </a:r>
            <a:endParaRPr lang="cs-CZ" dirty="0"/>
          </a:p>
        </p:txBody>
      </p:sp>
      <p:sp>
        <p:nvSpPr>
          <p:cNvPr id="10" name="Plechovka 9"/>
          <p:cNvSpPr/>
          <p:nvPr/>
        </p:nvSpPr>
        <p:spPr>
          <a:xfrm>
            <a:off x="6267725" y="466152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durch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534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animBg="1"/>
      <p:bldP spid="5" grpId="1" animBg="1"/>
      <p:bldP spid="6" grpId="0" animBg="1"/>
      <p:bldP spid="6" grpId="1" animBg="1"/>
      <p:bldP spid="7" grpId="0" animBg="1"/>
      <p:bldP spid="8" grpId="0" animBg="1"/>
      <p:bldP spid="8" grpId="1" animBg="1"/>
      <p:bldP spid="9" grpId="0" animBg="1"/>
      <p:bldP spid="9" grpId="1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467544" y="2708920"/>
            <a:ext cx="1692000" cy="1620000"/>
          </a:xfrm>
        </p:spPr>
        <p:txBody>
          <a:bodyPr/>
          <a:lstStyle/>
          <a:p>
            <a:r>
              <a:rPr lang="cs-CZ" dirty="0" err="1" smtClean="0"/>
              <a:t>gegen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k sobě patří?</a:t>
            </a:r>
            <a:endParaRPr lang="cs-CZ" dirty="0"/>
          </a:p>
        </p:txBody>
      </p:sp>
      <p:sp>
        <p:nvSpPr>
          <p:cNvPr id="6" name="Zástupný symbol pro text 1"/>
          <p:cNvSpPr txBox="1">
            <a:spLocks/>
          </p:cNvSpPr>
          <p:nvPr/>
        </p:nvSpPr>
        <p:spPr>
          <a:xfrm>
            <a:off x="2195736" y="4783832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proti tobě</a:t>
            </a:r>
            <a:endParaRPr lang="cs-CZ" dirty="0"/>
          </a:p>
        </p:txBody>
      </p:sp>
      <p:sp>
        <p:nvSpPr>
          <p:cNvPr id="8" name="Zástupný symbol pro text 1"/>
          <p:cNvSpPr txBox="1">
            <a:spLocks/>
          </p:cNvSpPr>
          <p:nvPr/>
        </p:nvSpPr>
        <p:spPr>
          <a:xfrm>
            <a:off x="2537132" y="2204864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ohne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Mutti</a:t>
            </a:r>
            <a:endParaRPr lang="cs-CZ" dirty="0"/>
          </a:p>
        </p:txBody>
      </p:sp>
      <p:sp>
        <p:nvSpPr>
          <p:cNvPr id="10" name="Zástupný symbol pro text 1"/>
          <p:cNvSpPr txBox="1">
            <a:spLocks/>
          </p:cNvSpPr>
          <p:nvPr/>
        </p:nvSpPr>
        <p:spPr>
          <a:xfrm>
            <a:off x="6804248" y="5013176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bez mé matky</a:t>
            </a:r>
            <a:endParaRPr lang="cs-CZ" dirty="0"/>
          </a:p>
        </p:txBody>
      </p:sp>
      <p:sp>
        <p:nvSpPr>
          <p:cNvPr id="11" name="Zástupný symbol pro text 1"/>
          <p:cNvSpPr txBox="1">
            <a:spLocks/>
          </p:cNvSpPr>
          <p:nvPr/>
        </p:nvSpPr>
        <p:spPr>
          <a:xfrm>
            <a:off x="395536" y="4509120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um den </a:t>
            </a:r>
            <a:r>
              <a:rPr lang="cs-CZ" dirty="0" err="1" smtClean="0"/>
              <a:t>Flu</a:t>
            </a:r>
            <a:r>
              <a:rPr lang="el-GR" dirty="0" smtClean="0"/>
              <a:t>β</a:t>
            </a:r>
            <a:endParaRPr lang="cs-CZ" dirty="0"/>
          </a:p>
        </p:txBody>
      </p:sp>
      <p:sp>
        <p:nvSpPr>
          <p:cNvPr id="12" name="Zástupný symbol pro text 1"/>
          <p:cNvSpPr txBox="1">
            <a:spLocks/>
          </p:cNvSpPr>
          <p:nvPr/>
        </p:nvSpPr>
        <p:spPr>
          <a:xfrm>
            <a:off x="2339752" y="3411044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ohne </a:t>
            </a:r>
            <a:r>
              <a:rPr lang="cs-CZ" dirty="0" err="1" smtClean="0"/>
              <a:t>das</a:t>
            </a:r>
            <a:r>
              <a:rPr lang="cs-CZ" dirty="0" smtClean="0"/>
              <a:t> Buch</a:t>
            </a:r>
            <a:endParaRPr lang="cs-CZ" dirty="0"/>
          </a:p>
        </p:txBody>
      </p:sp>
      <p:sp>
        <p:nvSpPr>
          <p:cNvPr id="13" name="Zástupný symbol pro text 1"/>
          <p:cNvSpPr txBox="1">
            <a:spLocks/>
          </p:cNvSpPr>
          <p:nvPr/>
        </p:nvSpPr>
        <p:spPr>
          <a:xfrm>
            <a:off x="6845891" y="1988840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kolem řeky</a:t>
            </a:r>
            <a:endParaRPr lang="cs-CZ" dirty="0"/>
          </a:p>
        </p:txBody>
      </p:sp>
      <p:sp>
        <p:nvSpPr>
          <p:cNvPr id="14" name="Zástupný symbol pro text 1"/>
          <p:cNvSpPr txBox="1">
            <a:spLocks/>
          </p:cNvSpPr>
          <p:nvPr/>
        </p:nvSpPr>
        <p:spPr>
          <a:xfrm>
            <a:off x="6084168" y="3411044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bez knihy</a:t>
            </a:r>
            <a:endParaRPr lang="cs-CZ" dirty="0"/>
          </a:p>
        </p:txBody>
      </p:sp>
      <p:sp>
        <p:nvSpPr>
          <p:cNvPr id="15" name="Zástupný symbol pro text 1"/>
          <p:cNvSpPr txBox="1">
            <a:spLocks/>
          </p:cNvSpPr>
          <p:nvPr/>
        </p:nvSpPr>
        <p:spPr>
          <a:xfrm>
            <a:off x="4644008" y="2357264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gegen</a:t>
            </a:r>
            <a:r>
              <a:rPr lang="cs-CZ" dirty="0" smtClean="0"/>
              <a:t> den </a:t>
            </a:r>
            <a:r>
              <a:rPr lang="cs-CZ" dirty="0" err="1" smtClean="0"/>
              <a:t>Lehrer</a:t>
            </a:r>
            <a:endParaRPr lang="cs-CZ" dirty="0"/>
          </a:p>
        </p:txBody>
      </p:sp>
      <p:sp>
        <p:nvSpPr>
          <p:cNvPr id="16" name="Zástupný symbol pro text 1"/>
          <p:cNvSpPr txBox="1">
            <a:spLocks/>
          </p:cNvSpPr>
          <p:nvPr/>
        </p:nvSpPr>
        <p:spPr>
          <a:xfrm>
            <a:off x="4256920" y="3936710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lesem</a:t>
            </a:r>
            <a:endParaRPr lang="cs-CZ" dirty="0"/>
          </a:p>
        </p:txBody>
      </p:sp>
      <p:sp>
        <p:nvSpPr>
          <p:cNvPr id="17" name="Zástupný symbol pro text 1"/>
          <p:cNvSpPr txBox="1">
            <a:spLocks/>
          </p:cNvSpPr>
          <p:nvPr/>
        </p:nvSpPr>
        <p:spPr>
          <a:xfrm>
            <a:off x="3804688" y="5238000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proti učiteli</a:t>
            </a:r>
            <a:endParaRPr lang="cs-CZ" dirty="0"/>
          </a:p>
        </p:txBody>
      </p:sp>
      <p:sp>
        <p:nvSpPr>
          <p:cNvPr id="18" name="Zástupný symbol pro text 1"/>
          <p:cNvSpPr txBox="1">
            <a:spLocks/>
          </p:cNvSpPr>
          <p:nvPr/>
        </p:nvSpPr>
        <p:spPr>
          <a:xfrm>
            <a:off x="5455204" y="4941168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durch den </a:t>
            </a:r>
            <a:r>
              <a:rPr lang="cs-CZ" dirty="0" err="1" smtClean="0"/>
              <a:t>Wald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4320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85185E-6 L -0.2125 -0.10486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25" y="-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63 -0.06482 L 0.77378 -0.22292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62" y="-7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40741E-7 L 0.52951 0.13657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76" y="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07407E-6 L -0.43107 -0.26504 " pathEditMode="relative" rAng="0" ptsTypes="AA">
                                      <p:cBhvr>
                                        <p:cTn id="10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63" y="-13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68 -0.04861 L 0.01857 0.21065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4" y="12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1022E-16 L 0.0158 -0.23843 " pathEditMode="relative" rAng="0" ptsTypes="AA">
                                      <p:cBhvr>
                                        <p:cTn id="11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-11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6" grpId="0" animBg="1"/>
      <p:bldP spid="6" grpId="1" animBg="1"/>
      <p:bldP spid="8" grpId="0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4" grpId="0" animBg="1"/>
      <p:bldP spid="15" grpId="0" animBg="1"/>
      <p:bldP spid="16" grpId="0" animBg="1"/>
      <p:bldP spid="16" grpId="1" animBg="1"/>
      <p:bldP spid="17" grpId="0" animBg="1"/>
      <p:bldP spid="17" grpId="1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Impact" pitchFamily="34" charset="0"/>
              </a:rPr>
              <a:t>Doplň vhodnou předložku</a:t>
            </a:r>
            <a:endParaRPr lang="cs-CZ" sz="4000" dirty="0">
              <a:solidFill>
                <a:schemeClr val="tx1"/>
              </a:solidFill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…………….. </a:t>
            </a:r>
            <a:r>
              <a:rPr lang="cs-CZ" dirty="0" err="1" smtClean="0"/>
              <a:t>wen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Kassette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 …………….. Peter.</a:t>
            </a:r>
          </a:p>
          <a:p>
            <a:r>
              <a:rPr lang="cs-CZ" dirty="0" smtClean="0"/>
              <a:t>Es 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gleich</a:t>
            </a:r>
            <a:r>
              <a:rPr lang="cs-CZ" dirty="0" smtClean="0"/>
              <a:t> ……………..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Ecke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…………………… </a:t>
            </a:r>
            <a:r>
              <a:rPr lang="cs-CZ" dirty="0" err="1" smtClean="0"/>
              <a:t>mich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bitte</a:t>
            </a:r>
            <a:r>
              <a:rPr lang="cs-CZ" dirty="0" smtClean="0"/>
              <a:t> ……………… </a:t>
            </a:r>
            <a:r>
              <a:rPr lang="cs-CZ" dirty="0" err="1" smtClean="0"/>
              <a:t>die</a:t>
            </a:r>
            <a:r>
              <a:rPr lang="cs-CZ" dirty="0" smtClean="0"/>
              <a:t> Stra</a:t>
            </a:r>
            <a:r>
              <a:rPr lang="el-GR" dirty="0" smtClean="0"/>
              <a:t>β</a:t>
            </a:r>
            <a:r>
              <a:rPr lang="cs-CZ" dirty="0" smtClean="0"/>
              <a:t>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Použij předložky ve vlastních větách.</a:t>
            </a:r>
            <a:endParaRPr lang="cs-CZ" dirty="0"/>
          </a:p>
        </p:txBody>
      </p:sp>
      <p:pic>
        <p:nvPicPr>
          <p:cNvPr id="1026" name="Picture 2" descr="C:\Users\Lenka\AppData\Local\Microsoft\Windows\Temporary Internet Files\Content.IE5\44D4MB36\MC9003521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12976"/>
            <a:ext cx="2556000" cy="317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36296" y="4581128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ohne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22208" y="4950460"/>
            <a:ext cx="763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gegen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03851" y="4581128"/>
            <a:ext cx="516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6296" y="5445224"/>
            <a:ext cx="771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durch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51565" y="5135514"/>
            <a:ext cx="483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für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848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44444E-6 L -0.63611 -0.51713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06" y="-25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59259E-6 L -0.3368 -0.3838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40" y="-19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59259E-6 L -0.49323 -0.31042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70" y="-1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11111E-6 L -0.43333 -0.30116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67" y="-15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33333E-6 L -0.42014 -0.29977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07" y="-1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1"/>
      <p:bldP spid="4" grpId="2"/>
      <p:bldP spid="5" grpId="0"/>
      <p:bldP spid="5" grpId="1"/>
      <p:bldP spid="6" grpId="0"/>
      <p:bldP spid="6" grpId="1"/>
      <p:bldP spid="7" grpId="0"/>
      <p:bldP spid="7" grpId="1"/>
      <p:bldP spid="9" grpId="0"/>
      <p:bldP spid="9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5570744"/>
              </p:ext>
            </p:extLst>
          </p:nvPr>
        </p:nvGraphicFramePr>
        <p:xfrm>
          <a:off x="785813" y="928688"/>
          <a:ext cx="6834187" cy="364045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31. 03. 2012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VIII. A, VIII.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Předložky se 4. pádem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Předložky se 4. pádem, používání, tvary členu určitého ve 4. pádě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2381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1923406"/>
              </p:ext>
            </p:extLst>
          </p:nvPr>
        </p:nvGraphicFramePr>
        <p:xfrm>
          <a:off x="857250" y="857250"/>
          <a:ext cx="7358063" cy="23774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k výkladu gramatického učiva – předložek se 4. pádem při výuce německého  jazyka v osmém ročníku ZŠ. Tento materiál slouží k seznámení se s předložkami. Žáci se naučí tyto předložky používat, jak významově, tak i gramaticky. Na jeho konci je zařazena samostatná práce, kterou žáci stráví cca 5 minut.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0882078"/>
              </p:ext>
            </p:extLst>
          </p:nvPr>
        </p:nvGraphicFramePr>
        <p:xfrm>
          <a:off x="827584" y="3140968"/>
          <a:ext cx="7358063" cy="1180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147494">
                <a:tc>
                  <a:txBody>
                    <a:bodyPr/>
                    <a:lstStyle/>
                    <a:p>
                      <a:r>
                        <a:rPr lang="cs-CZ" sz="1800" smtClean="0"/>
                        <a:t> POUŽITÉ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Vlastní tvorba, obrázek vložen z otevřené galerie </a:t>
                      </a:r>
                      <a:r>
                        <a:rPr lang="cs-CZ" sz="1800" baseline="0" dirty="0" smtClean="0">
                          <a:hlinkClick r:id="rId2"/>
                        </a:rPr>
                        <a:t>www.office.microsoft.com</a:t>
                      </a:r>
                      <a:endParaRPr lang="cs-CZ" sz="1800" baseline="0" dirty="0" smtClean="0"/>
                    </a:p>
                    <a:p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843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Currency">
      <a:dk1>
        <a:sysClr val="windowText" lastClr="000000"/>
      </a:dk1>
      <a:lt1>
        <a:sysClr val="window" lastClr="FFFFFF"/>
      </a:lt1>
      <a:dk2>
        <a:srgbClr val="4A606E"/>
      </a:dk2>
      <a:lt2>
        <a:srgbClr val="D1E1E3"/>
      </a:lt2>
      <a:accent1>
        <a:srgbClr val="79B5B0"/>
      </a:accent1>
      <a:accent2>
        <a:srgbClr val="B4BC4C"/>
      </a:accent2>
      <a:accent3>
        <a:srgbClr val="B77851"/>
      </a:accent3>
      <a:accent4>
        <a:srgbClr val="776A5B"/>
      </a:accent4>
      <a:accent5>
        <a:srgbClr val="B6AD76"/>
      </a:accent5>
      <a:accent6>
        <a:srgbClr val="95AEB1"/>
      </a:accent6>
      <a:hlink>
        <a:srgbClr val="3ECCED"/>
      </a:hlink>
      <a:folHlink>
        <a:srgbClr val="2C6C93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rrency">
  <a:themeElements>
    <a:clrScheme name="Currency">
      <a:dk1>
        <a:sysClr val="windowText" lastClr="000000"/>
      </a:dk1>
      <a:lt1>
        <a:sysClr val="window" lastClr="FFFFFF"/>
      </a:lt1>
      <a:dk2>
        <a:srgbClr val="4A606E"/>
      </a:dk2>
      <a:lt2>
        <a:srgbClr val="D1E1E3"/>
      </a:lt2>
      <a:accent1>
        <a:srgbClr val="79B5B0"/>
      </a:accent1>
      <a:accent2>
        <a:srgbClr val="B4BC4C"/>
      </a:accent2>
      <a:accent3>
        <a:srgbClr val="B77851"/>
      </a:accent3>
      <a:accent4>
        <a:srgbClr val="776A5B"/>
      </a:accent4>
      <a:accent5>
        <a:srgbClr val="B6AD76"/>
      </a:accent5>
      <a:accent6>
        <a:srgbClr val="95AEB1"/>
      </a:accent6>
      <a:hlink>
        <a:srgbClr val="3ECCED"/>
      </a:hlink>
      <a:folHlink>
        <a:srgbClr val="2C6C93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urrency">
  <a:themeElements>
    <a:clrScheme name="Currency">
      <a:dk1>
        <a:sysClr val="windowText" lastClr="000000"/>
      </a:dk1>
      <a:lt1>
        <a:sysClr val="window" lastClr="FFFFFF"/>
      </a:lt1>
      <a:dk2>
        <a:srgbClr val="4A606E"/>
      </a:dk2>
      <a:lt2>
        <a:srgbClr val="D1E1E3"/>
      </a:lt2>
      <a:accent1>
        <a:srgbClr val="79B5B0"/>
      </a:accent1>
      <a:accent2>
        <a:srgbClr val="B4BC4C"/>
      </a:accent2>
      <a:accent3>
        <a:srgbClr val="B77851"/>
      </a:accent3>
      <a:accent4>
        <a:srgbClr val="776A5B"/>
      </a:accent4>
      <a:accent5>
        <a:srgbClr val="B6AD76"/>
      </a:accent5>
      <a:accent6>
        <a:srgbClr val="95AEB1"/>
      </a:accent6>
      <a:hlink>
        <a:srgbClr val="3ECCED"/>
      </a:hlink>
      <a:folHlink>
        <a:srgbClr val="2C6C93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206</TotalTime>
  <Words>378</Words>
  <Application>Microsoft Office PowerPoint</Application>
  <PresentationFormat>Předvádění na obrazovce (4:3)</PresentationFormat>
  <Paragraphs>101</Paragraphs>
  <Slides>10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1</vt:lpstr>
      <vt:lpstr>Currency</vt:lpstr>
      <vt:lpstr>1_Currency</vt:lpstr>
      <vt:lpstr>Motiv systému Office</vt:lpstr>
      <vt:lpstr>Prezentace aplikace PowerPoint</vt:lpstr>
      <vt:lpstr>Předložky se 4. pádem</vt:lpstr>
      <vt:lpstr>Předložky se 4. pádem</vt:lpstr>
      <vt:lpstr>Jak s nimi pracujeme?</vt:lpstr>
      <vt:lpstr>Vyber správnou možnost</vt:lpstr>
      <vt:lpstr>Vyber správnou možnost</vt:lpstr>
      <vt:lpstr>Co k sobě patří?</vt:lpstr>
      <vt:lpstr>Doplň vhodnou předložku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27</cp:revision>
  <dcterms:created xsi:type="dcterms:W3CDTF">2012-03-31T13:49:27Z</dcterms:created>
  <dcterms:modified xsi:type="dcterms:W3CDTF">2012-03-31T17:46:16Z</dcterms:modified>
</cp:coreProperties>
</file>