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9"/>
  </p:notesMasterIdLst>
  <p:sldIdLst>
    <p:sldId id="264" r:id="rId2"/>
    <p:sldId id="258" r:id="rId3"/>
    <p:sldId id="256" r:id="rId4"/>
    <p:sldId id="265" r:id="rId5"/>
    <p:sldId id="267" r:id="rId6"/>
    <p:sldId id="268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763" autoAdjust="0"/>
    <p:restoredTop sz="94660"/>
  </p:normalViewPr>
  <p:slideViewPr>
    <p:cSldViewPr>
      <p:cViewPr varScale="1">
        <p:scale>
          <a:sx n="81" d="100"/>
          <a:sy n="81" d="100"/>
        </p:scale>
        <p:origin x="-408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17B9A48-9DDA-434D-A090-2E598C636461}" type="datetimeFigureOut">
              <a:rPr lang="cs-CZ" smtClean="0"/>
              <a:t>10. 12. 2014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F6ED8CE-E4EE-4B10-B264-C1F8E2FFC5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0052220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F6ED8CE-E4EE-4B10-B264-C1F8E2FFC562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4062068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8EF00E-BE2F-4086-916B-614B285D4DA0}" type="datetimeFigureOut">
              <a:rPr lang="cs-CZ" smtClean="0"/>
              <a:t>10. 12. 2014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B14E89-82D2-4805-9FAE-8F51125477E6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8EF00E-BE2F-4086-916B-614B285D4DA0}" type="datetimeFigureOut">
              <a:rPr lang="cs-CZ" smtClean="0"/>
              <a:t>10. 12. 2014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B14E89-82D2-4805-9FAE-8F51125477E6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8EF00E-BE2F-4086-916B-614B285D4DA0}" type="datetimeFigureOut">
              <a:rPr lang="cs-CZ" smtClean="0"/>
              <a:t>10. 12. 2014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B14E89-82D2-4805-9FAE-8F51125477E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8EF00E-BE2F-4086-916B-614B285D4DA0}" type="datetimeFigureOut">
              <a:rPr lang="cs-CZ" smtClean="0"/>
              <a:t>10. 12. 2014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B14E89-82D2-4805-9FAE-8F51125477E6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8EF00E-BE2F-4086-916B-614B285D4DA0}" type="datetimeFigureOut">
              <a:rPr lang="cs-CZ" smtClean="0"/>
              <a:t>10. 12. 2014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B14E89-82D2-4805-9FAE-8F51125477E6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8EF00E-BE2F-4086-916B-614B285D4DA0}" type="datetimeFigureOut">
              <a:rPr lang="cs-CZ" smtClean="0"/>
              <a:t>10. 12. 2014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B14E89-82D2-4805-9FAE-8F51125477E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8EF00E-BE2F-4086-916B-614B285D4DA0}" type="datetimeFigureOut">
              <a:rPr lang="cs-CZ" smtClean="0"/>
              <a:t>10. 12. 2014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B14E89-82D2-4805-9FAE-8F51125477E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8EF00E-BE2F-4086-916B-614B285D4DA0}" type="datetimeFigureOut">
              <a:rPr lang="cs-CZ" smtClean="0"/>
              <a:t>10. 12. 2014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B14E89-82D2-4805-9FAE-8F51125477E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8EF00E-BE2F-4086-916B-614B285D4DA0}" type="datetimeFigureOut">
              <a:rPr lang="cs-CZ" smtClean="0"/>
              <a:t>10. 12. 2014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B14E89-82D2-4805-9FAE-8F51125477E6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8EF00E-BE2F-4086-916B-614B285D4DA0}" type="datetimeFigureOut">
              <a:rPr lang="cs-CZ" smtClean="0"/>
              <a:t>10. 12. 2014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B14E89-82D2-4805-9FAE-8F51125477E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8EF00E-BE2F-4086-916B-614B285D4DA0}" type="datetimeFigureOut">
              <a:rPr lang="cs-CZ" smtClean="0"/>
              <a:t>10. 12. 2014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B14E89-82D2-4805-9FAE-8F51125477E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628EF00E-BE2F-4086-916B-614B285D4DA0}" type="datetimeFigureOut">
              <a:rPr lang="cs-CZ" smtClean="0"/>
              <a:t>10. 12. 2014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1FB14E89-82D2-4805-9FAE-8F51125477E6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.e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13" Type="http://schemas.openxmlformats.org/officeDocument/2006/relationships/image" Target="../media/image12.wmf"/><Relationship Id="rId3" Type="http://schemas.openxmlformats.org/officeDocument/2006/relationships/image" Target="../media/image2.jpeg"/><Relationship Id="rId7" Type="http://schemas.openxmlformats.org/officeDocument/2006/relationships/image" Target="../media/image6.jpeg"/><Relationship Id="rId12" Type="http://schemas.openxmlformats.org/officeDocument/2006/relationships/image" Target="../media/image1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jpeg"/><Relationship Id="rId11" Type="http://schemas.openxmlformats.org/officeDocument/2006/relationships/image" Target="../media/image10.jpeg"/><Relationship Id="rId5" Type="http://schemas.openxmlformats.org/officeDocument/2006/relationships/image" Target="../media/image4.jpeg"/><Relationship Id="rId10" Type="http://schemas.openxmlformats.org/officeDocument/2006/relationships/image" Target="../media/image9.jpeg"/><Relationship Id="rId4" Type="http://schemas.openxmlformats.org/officeDocument/2006/relationships/image" Target="../media/image3.jpeg"/><Relationship Id="rId9" Type="http://schemas.openxmlformats.org/officeDocument/2006/relationships/image" Target="../media/image8.jpe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jpeg"/><Relationship Id="rId3" Type="http://schemas.openxmlformats.org/officeDocument/2006/relationships/image" Target="../media/image3.jpeg"/><Relationship Id="rId7" Type="http://schemas.openxmlformats.org/officeDocument/2006/relationships/image" Target="../media/image9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jpeg"/><Relationship Id="rId11" Type="http://schemas.openxmlformats.org/officeDocument/2006/relationships/image" Target="../media/image5.jpeg"/><Relationship Id="rId5" Type="http://schemas.openxmlformats.org/officeDocument/2006/relationships/image" Target="../media/image6.jpeg"/><Relationship Id="rId10" Type="http://schemas.openxmlformats.org/officeDocument/2006/relationships/image" Target="../media/image12.wmf"/><Relationship Id="rId4" Type="http://schemas.openxmlformats.org/officeDocument/2006/relationships/image" Target="../media/image4.jpeg"/><Relationship Id="rId9" Type="http://schemas.openxmlformats.org/officeDocument/2006/relationships/image" Target="../media/image11.jpe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jpeg"/><Relationship Id="rId3" Type="http://schemas.openxmlformats.org/officeDocument/2006/relationships/image" Target="../media/image14.jpeg"/><Relationship Id="rId7" Type="http://schemas.openxmlformats.org/officeDocument/2006/relationships/image" Target="../media/image17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.jpeg"/><Relationship Id="rId11" Type="http://schemas.openxmlformats.org/officeDocument/2006/relationships/image" Target="../media/image20.jpeg"/><Relationship Id="rId5" Type="http://schemas.openxmlformats.org/officeDocument/2006/relationships/image" Target="../media/image12.wmf"/><Relationship Id="rId10" Type="http://schemas.openxmlformats.org/officeDocument/2006/relationships/image" Target="../media/image19.jpeg"/><Relationship Id="rId4" Type="http://schemas.openxmlformats.org/officeDocument/2006/relationships/image" Target="../media/image15.jpeg"/><Relationship Id="rId9" Type="http://schemas.openxmlformats.org/officeDocument/2006/relationships/image" Target="../media/image6.jpe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jpeg"/><Relationship Id="rId3" Type="http://schemas.openxmlformats.org/officeDocument/2006/relationships/image" Target="../media/image14.jpeg"/><Relationship Id="rId7" Type="http://schemas.openxmlformats.org/officeDocument/2006/relationships/image" Target="../media/image17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.jpeg"/><Relationship Id="rId11" Type="http://schemas.openxmlformats.org/officeDocument/2006/relationships/image" Target="../media/image20.jpeg"/><Relationship Id="rId5" Type="http://schemas.openxmlformats.org/officeDocument/2006/relationships/image" Target="../media/image12.wmf"/><Relationship Id="rId10" Type="http://schemas.openxmlformats.org/officeDocument/2006/relationships/image" Target="../media/image19.jpeg"/><Relationship Id="rId4" Type="http://schemas.openxmlformats.org/officeDocument/2006/relationships/image" Target="../media/image15.jpeg"/><Relationship Id="rId9" Type="http://schemas.openxmlformats.org/officeDocument/2006/relationships/image" Target="../media/image6.jpe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310144636"/>
              </p:ext>
            </p:extLst>
          </p:nvPr>
        </p:nvGraphicFramePr>
        <p:xfrm>
          <a:off x="1616075" y="212725"/>
          <a:ext cx="5851525" cy="637063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58" name="Dokument" r:id="rId3" imgW="5929076" imgH="6432329" progId="Word.Document.12">
                  <p:embed/>
                </p:oleObj>
              </mc:Choice>
              <mc:Fallback>
                <p:oleObj name="Dokument" r:id="rId3" imgW="5929076" imgH="6432329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1616075" y="212725"/>
                        <a:ext cx="5851525" cy="6370638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36315610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6000" b="1" dirty="0" err="1" smtClean="0">
                <a:solidFill>
                  <a:srgbClr val="FF0000"/>
                </a:solidFill>
              </a:rPr>
              <a:t>Christmas</a:t>
            </a:r>
            <a:endParaRPr lang="cs-CZ" sz="60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6695753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331640" y="44391"/>
            <a:ext cx="556383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7030A0"/>
                </a:solidFill>
              </a:rPr>
              <a:t>Přiřaď správný název k obrázku:</a:t>
            </a:r>
            <a:endParaRPr lang="cs-CZ" sz="3200" b="1" dirty="0">
              <a:solidFill>
                <a:srgbClr val="7030A0"/>
              </a:solidFill>
            </a:endParaRPr>
          </a:p>
        </p:txBody>
      </p:sp>
      <p:pic>
        <p:nvPicPr>
          <p:cNvPr id="3074" name="Picture 2" descr="C:\Users\jana.koudelkova\AppData\Local\Microsoft\Windows\INetCache\IE\WFN2HAIV\MP900402202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5585" y="872084"/>
            <a:ext cx="1140630" cy="9125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jana.koudelkova\AppData\Local\Microsoft\Windows\INetCache\IE\PC1763D9\MP900399587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0467" y="2060848"/>
            <a:ext cx="1363341" cy="17045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1" name="Picture 9" descr="C:\Users\jana.koudelkova\AppData\Local\Microsoft\Windows\INetCache\IE\WFN2HAIV\MP900216154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68344" y="925128"/>
            <a:ext cx="1145947" cy="17189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91" name="Picture 19" descr="C:\Users\jana.koudelkova\AppData\Local\Microsoft\Windows\INetCache\IE\KYM3XMTS\MP900382938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928646"/>
            <a:ext cx="1889854" cy="13498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92" name="Picture 20" descr="C:\Users\jana.koudelkova\AppData\Local\Microsoft\Windows\INetCache\IE\8YXLIUG6\MP900423692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25110" y="5515016"/>
            <a:ext cx="1047416" cy="10474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94" name="Picture 22" descr="C:\Users\jana.koudelkova\AppData\Local\Microsoft\Windows\INetCache\IE\KYM3XMTS\MP900408910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5872" y="2849429"/>
            <a:ext cx="1230890" cy="18320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95" name="Picture 23" descr="C:\Users\jana.koudelkova\AppData\Local\Microsoft\Windows\INetCache\IE\KYM3XMTS\MP900408910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568339" y="4188030"/>
            <a:ext cx="268196" cy="399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96" name="Picture 24" descr="C:\Users\jana.koudelkova\AppData\Local\Microsoft\Windows\INetCache\IE\KYM3XMTS\MP900440302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4651218"/>
            <a:ext cx="1419696" cy="21561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99" name="Picture 27" descr="C:\Users\jana.koudelkova\AppData\Local\Microsoft\Windows\INetCache\IE\KYM3XMTS\MP900427897[1].jp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5360982"/>
            <a:ext cx="1847288" cy="12281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101" name="Picture 29" descr="C:\Users\jana.koudelkova\AppData\Local\Microsoft\Windows\INetCache\IE\8YXLIUG6\MP900407467[1].jpg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17401" y="5085184"/>
            <a:ext cx="1404748" cy="11084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827000" y="1091752"/>
            <a:ext cx="2043636" cy="378565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/>
              <a:t>Christmas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tree</a:t>
            </a:r>
            <a:endParaRPr lang="cs-CZ" sz="2400" b="1" dirty="0" smtClean="0"/>
          </a:p>
          <a:p>
            <a:r>
              <a:rPr lang="cs-CZ" sz="2400" b="1" dirty="0" err="1"/>
              <a:t>c</a:t>
            </a:r>
            <a:r>
              <a:rPr lang="cs-CZ" sz="2400" b="1" dirty="0" err="1" smtClean="0"/>
              <a:t>andles</a:t>
            </a:r>
            <a:endParaRPr lang="cs-CZ" sz="2400" b="1" dirty="0" smtClean="0"/>
          </a:p>
          <a:p>
            <a:r>
              <a:rPr lang="cs-CZ" sz="2400" b="1" dirty="0" err="1" smtClean="0"/>
              <a:t>stocking</a:t>
            </a:r>
            <a:endParaRPr lang="cs-CZ" sz="2400" b="1" dirty="0" smtClean="0"/>
          </a:p>
          <a:p>
            <a:r>
              <a:rPr lang="cs-CZ" sz="2400" b="1" dirty="0" err="1" smtClean="0"/>
              <a:t>pudding</a:t>
            </a:r>
            <a:endParaRPr lang="cs-CZ" sz="2400" b="1" dirty="0" smtClean="0"/>
          </a:p>
          <a:p>
            <a:r>
              <a:rPr lang="cs-CZ" sz="2400" b="1" dirty="0" err="1" smtClean="0"/>
              <a:t>turkey</a:t>
            </a:r>
            <a:endParaRPr lang="cs-CZ" sz="2400" b="1" dirty="0" smtClean="0"/>
          </a:p>
          <a:p>
            <a:r>
              <a:rPr lang="cs-CZ" sz="2400" b="1" dirty="0" err="1" smtClean="0"/>
              <a:t>fireplace</a:t>
            </a:r>
            <a:endParaRPr lang="cs-CZ" sz="2400" b="1" dirty="0" smtClean="0"/>
          </a:p>
          <a:p>
            <a:r>
              <a:rPr lang="cs-CZ" sz="2400" b="1" dirty="0" err="1" smtClean="0"/>
              <a:t>reindeer</a:t>
            </a:r>
            <a:endParaRPr lang="cs-CZ" sz="2400" b="1" dirty="0" smtClean="0"/>
          </a:p>
          <a:p>
            <a:r>
              <a:rPr lang="cs-CZ" sz="2400" b="1" dirty="0" err="1" smtClean="0"/>
              <a:t>mistletoe</a:t>
            </a:r>
            <a:endParaRPr lang="cs-CZ" sz="2400" b="1" dirty="0" smtClean="0"/>
          </a:p>
          <a:p>
            <a:r>
              <a:rPr lang="cs-CZ" sz="2400" b="1" dirty="0" smtClean="0"/>
              <a:t>Santa </a:t>
            </a:r>
            <a:r>
              <a:rPr lang="cs-CZ" sz="2400" b="1" dirty="0" err="1" smtClean="0"/>
              <a:t>claus</a:t>
            </a:r>
            <a:endParaRPr lang="cs-CZ" sz="2400" b="1" dirty="0" smtClean="0"/>
          </a:p>
          <a:p>
            <a:r>
              <a:rPr lang="cs-CZ" sz="2400" b="1" dirty="0" err="1" smtClean="0"/>
              <a:t>present</a:t>
            </a:r>
            <a:endParaRPr lang="cs-CZ" sz="2400" b="1" dirty="0"/>
          </a:p>
        </p:txBody>
      </p:sp>
      <p:pic>
        <p:nvPicPr>
          <p:cNvPr id="3075" name="Picture 3" descr="C:\Users\jana.koudelkova\AppData\Local\Microsoft\Windows\INetCache\IE\KYM3XMTS\MC900300978[1].wmf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5585" y="5327532"/>
            <a:ext cx="1472721" cy="13523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6453113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51799" y="116631"/>
            <a:ext cx="669574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7030A0"/>
                </a:solidFill>
              </a:rPr>
              <a:t>Přiřaď správný název k obrázku</a:t>
            </a:r>
            <a:r>
              <a:rPr lang="cs-CZ" sz="3200" b="1" dirty="0" smtClean="0">
                <a:solidFill>
                  <a:srgbClr val="7030A0"/>
                </a:solidFill>
              </a:rPr>
              <a:t>: </a:t>
            </a:r>
            <a:r>
              <a:rPr lang="cs-CZ" sz="3200" b="1" i="1" dirty="0" smtClean="0">
                <a:solidFill>
                  <a:srgbClr val="7030A0"/>
                </a:solidFill>
              </a:rPr>
              <a:t>řešení</a:t>
            </a:r>
            <a:endParaRPr lang="cs-CZ" sz="3200" b="1" i="1" dirty="0">
              <a:solidFill>
                <a:srgbClr val="7030A0"/>
              </a:solidFill>
            </a:endParaRPr>
          </a:p>
        </p:txBody>
      </p:sp>
      <p:pic>
        <p:nvPicPr>
          <p:cNvPr id="3" name="Picture 2" descr="C:\Users\jana.koudelkova\AppData\Local\Microsoft\Windows\INetCache\IE\WFN2HAIV\MP90040220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5585" y="872084"/>
            <a:ext cx="1140630" cy="9125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6" descr="C:\Users\jana.koudelkova\AppData\Local\Microsoft\Windows\INetCache\IE\PC1763D9\MP900399587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0467" y="2060848"/>
            <a:ext cx="1363341" cy="17045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9" descr="C:\Users\jana.koudelkova\AppData\Local\Microsoft\Windows\INetCache\IE\WFN2HAIV\MP900216154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68344" y="925128"/>
            <a:ext cx="1145947" cy="17189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0" descr="C:\Users\jana.koudelkova\AppData\Local\Microsoft\Windows\INetCache\IE\8YXLIUG6\MP900423692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25110" y="5515016"/>
            <a:ext cx="1047416" cy="10474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2" descr="C:\Users\jana.koudelkova\AppData\Local\Microsoft\Windows\INetCache\IE\KYM3XMTS\MP900408910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5872" y="2849429"/>
            <a:ext cx="1230890" cy="18320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4" descr="C:\Users\jana.koudelkova\AppData\Local\Microsoft\Windows\INetCache\IE\KYM3XMTS\MP900440302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4651218"/>
            <a:ext cx="1419696" cy="21561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7" descr="C:\Users\jana.koudelkova\AppData\Local\Microsoft\Windows\INetCache\IE\KYM3XMTS\MP900427897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5360982"/>
            <a:ext cx="1847288" cy="12281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29" descr="C:\Users\jana.koudelkova\AppData\Local\Microsoft\Windows\INetCache\IE\8YXLIUG6\MP900407467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17401" y="5085184"/>
            <a:ext cx="1404748" cy="11084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ovéPole 10"/>
          <p:cNvSpPr txBox="1"/>
          <p:nvPr/>
        </p:nvSpPr>
        <p:spPr>
          <a:xfrm>
            <a:off x="3827000" y="1091752"/>
            <a:ext cx="2292615" cy="378565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/>
              <a:t>Christmas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tree</a:t>
            </a:r>
            <a:endParaRPr lang="cs-CZ" sz="2400" b="1" dirty="0" smtClean="0"/>
          </a:p>
          <a:p>
            <a:r>
              <a:rPr lang="cs-CZ" sz="2400" b="1" dirty="0" err="1"/>
              <a:t>c</a:t>
            </a:r>
            <a:r>
              <a:rPr lang="cs-CZ" sz="2400" b="1" dirty="0" err="1" smtClean="0"/>
              <a:t>andles</a:t>
            </a:r>
            <a:endParaRPr lang="cs-CZ" sz="2400" b="1" dirty="0" smtClean="0"/>
          </a:p>
          <a:p>
            <a:r>
              <a:rPr lang="cs-CZ" sz="2400" b="1" dirty="0" err="1" smtClean="0"/>
              <a:t>stocking</a:t>
            </a:r>
            <a:endParaRPr lang="cs-CZ" sz="2400" b="1" dirty="0" smtClean="0"/>
          </a:p>
          <a:p>
            <a:r>
              <a:rPr lang="cs-CZ" sz="2400" b="1" dirty="0" err="1" smtClean="0"/>
              <a:t>pudding</a:t>
            </a:r>
            <a:endParaRPr lang="cs-CZ" sz="2400" b="1" dirty="0" smtClean="0"/>
          </a:p>
          <a:p>
            <a:r>
              <a:rPr lang="cs-CZ" sz="2400" b="1" dirty="0" err="1" smtClean="0"/>
              <a:t>turkey</a:t>
            </a:r>
            <a:endParaRPr lang="cs-CZ" sz="2400" b="1" dirty="0" smtClean="0"/>
          </a:p>
          <a:p>
            <a:r>
              <a:rPr lang="cs-CZ" sz="2400" b="1" dirty="0" err="1" smtClean="0"/>
              <a:t>fireplace</a:t>
            </a:r>
            <a:endParaRPr lang="cs-CZ" sz="2400" b="1" dirty="0" smtClean="0"/>
          </a:p>
          <a:p>
            <a:r>
              <a:rPr lang="cs-CZ" sz="2400" b="1" dirty="0" err="1" smtClean="0"/>
              <a:t>reindeer</a:t>
            </a:r>
            <a:endParaRPr lang="cs-CZ" sz="2400" b="1" dirty="0" smtClean="0"/>
          </a:p>
          <a:p>
            <a:r>
              <a:rPr lang="cs-CZ" sz="2400" b="1" dirty="0" err="1" smtClean="0"/>
              <a:t>mistletoe</a:t>
            </a:r>
            <a:endParaRPr lang="cs-CZ" sz="2400" b="1" dirty="0" smtClean="0"/>
          </a:p>
          <a:p>
            <a:r>
              <a:rPr lang="cs-CZ" sz="2400" b="1" dirty="0" smtClean="0"/>
              <a:t>Santa </a:t>
            </a:r>
            <a:r>
              <a:rPr lang="cs-CZ" sz="2400" b="1" dirty="0" err="1" smtClean="0"/>
              <a:t>Claus</a:t>
            </a:r>
            <a:endParaRPr lang="cs-CZ" sz="2400" b="1" dirty="0" smtClean="0"/>
          </a:p>
          <a:p>
            <a:r>
              <a:rPr lang="cs-CZ" sz="2400" b="1" dirty="0" err="1" smtClean="0"/>
              <a:t>present</a:t>
            </a:r>
            <a:endParaRPr lang="cs-CZ" sz="2400" b="1" dirty="0"/>
          </a:p>
        </p:txBody>
      </p:sp>
      <p:pic>
        <p:nvPicPr>
          <p:cNvPr id="12" name="Picture 3" descr="C:\Users\jana.koudelkova\AppData\Local\Microsoft\Windows\INetCache\IE\KYM3XMTS\MC900300978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5585" y="5327532"/>
            <a:ext cx="1472721" cy="13523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19" descr="C:\Users\jana.koudelkova\AppData\Local\Microsoft\Windows\INetCache\IE\KYM3XMTS\MP900382938[1].jp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928646"/>
            <a:ext cx="1889854" cy="13498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5" name="Přímá spojnice se šipkou 14"/>
          <p:cNvCxnSpPr/>
          <p:nvPr/>
        </p:nvCxnSpPr>
        <p:spPr>
          <a:xfrm flipH="1">
            <a:off x="1788306" y="1328336"/>
            <a:ext cx="2038694" cy="1521093"/>
          </a:xfrm>
          <a:prstGeom prst="straightConnector1">
            <a:avLst/>
          </a:prstGeom>
          <a:ln>
            <a:solidFill>
              <a:srgbClr val="7030A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/>
          <p:nvPr/>
        </p:nvCxnSpPr>
        <p:spPr>
          <a:xfrm>
            <a:off x="5148064" y="1784588"/>
            <a:ext cx="2376264" cy="0"/>
          </a:xfrm>
          <a:prstGeom prst="straightConnector1">
            <a:avLst/>
          </a:prstGeom>
          <a:ln>
            <a:solidFill>
              <a:srgbClr val="7030A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se šipkou 18"/>
          <p:cNvCxnSpPr/>
          <p:nvPr/>
        </p:nvCxnSpPr>
        <p:spPr>
          <a:xfrm>
            <a:off x="5148064" y="2088882"/>
            <a:ext cx="1008112" cy="2592569"/>
          </a:xfrm>
          <a:prstGeom prst="straightConnector1">
            <a:avLst/>
          </a:prstGeom>
          <a:ln>
            <a:solidFill>
              <a:srgbClr val="7030A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se šipkou 20"/>
          <p:cNvCxnSpPr/>
          <p:nvPr/>
        </p:nvCxnSpPr>
        <p:spPr>
          <a:xfrm>
            <a:off x="3827000" y="2492896"/>
            <a:ext cx="498110" cy="3022120"/>
          </a:xfrm>
          <a:prstGeom prst="straightConnector1">
            <a:avLst/>
          </a:prstGeom>
          <a:ln>
            <a:solidFill>
              <a:srgbClr val="7030A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se šipkou 24"/>
          <p:cNvCxnSpPr/>
          <p:nvPr/>
        </p:nvCxnSpPr>
        <p:spPr>
          <a:xfrm>
            <a:off x="5004048" y="2849429"/>
            <a:ext cx="2621824" cy="2235755"/>
          </a:xfrm>
          <a:prstGeom prst="straightConnector1">
            <a:avLst/>
          </a:prstGeom>
          <a:ln>
            <a:solidFill>
              <a:srgbClr val="7030A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se šipkou 26"/>
          <p:cNvCxnSpPr/>
          <p:nvPr/>
        </p:nvCxnSpPr>
        <p:spPr>
          <a:xfrm flipH="1">
            <a:off x="1788306" y="3140968"/>
            <a:ext cx="2038694" cy="2220014"/>
          </a:xfrm>
          <a:prstGeom prst="straightConnector1">
            <a:avLst/>
          </a:prstGeom>
          <a:ln>
            <a:solidFill>
              <a:srgbClr val="7030A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se šipkou 28"/>
          <p:cNvCxnSpPr/>
          <p:nvPr/>
        </p:nvCxnSpPr>
        <p:spPr>
          <a:xfrm flipH="1">
            <a:off x="3275856" y="3573016"/>
            <a:ext cx="695160" cy="1705526"/>
          </a:xfrm>
          <a:prstGeom prst="straightConnector1">
            <a:avLst/>
          </a:prstGeom>
          <a:ln>
            <a:solidFill>
              <a:srgbClr val="7030A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se šipkou 30"/>
          <p:cNvCxnSpPr/>
          <p:nvPr/>
        </p:nvCxnSpPr>
        <p:spPr>
          <a:xfrm flipH="1">
            <a:off x="1889854" y="3928646"/>
            <a:ext cx="2081162" cy="497133"/>
          </a:xfrm>
          <a:prstGeom prst="straightConnector1">
            <a:avLst/>
          </a:prstGeom>
          <a:ln>
            <a:solidFill>
              <a:srgbClr val="7030A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se šipkou 32"/>
          <p:cNvCxnSpPr/>
          <p:nvPr/>
        </p:nvCxnSpPr>
        <p:spPr>
          <a:xfrm flipV="1">
            <a:off x="5652120" y="3928646"/>
            <a:ext cx="1872208" cy="322329"/>
          </a:xfrm>
          <a:prstGeom prst="straightConnector1">
            <a:avLst/>
          </a:prstGeom>
          <a:ln>
            <a:solidFill>
              <a:srgbClr val="7030A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se šipkou 34"/>
          <p:cNvCxnSpPr/>
          <p:nvPr/>
        </p:nvCxnSpPr>
        <p:spPr>
          <a:xfrm flipH="1" flipV="1">
            <a:off x="1593808" y="1628800"/>
            <a:ext cx="2377208" cy="3052651"/>
          </a:xfrm>
          <a:prstGeom prst="straightConnector1">
            <a:avLst/>
          </a:prstGeom>
          <a:ln>
            <a:solidFill>
              <a:srgbClr val="7030A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1319304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C:\Users\jana.koudelkova\AppData\Local\Microsoft\Windows\INetCache\IE\WFN2HAIV\MP90040220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5934" y="1112987"/>
            <a:ext cx="931076" cy="7448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6" descr="C:\Users\jana.koudelkova\AppData\Local\Microsoft\Windows\INetCache\IE\PC1763D9\MP900399587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5934" y="2148559"/>
            <a:ext cx="821478" cy="10270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27" descr="C:\Users\jana.koudelkova\AppData\Local\Microsoft\Windows\INetCache\IE\KYM3XMTS\MP900427897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6553" y="4527353"/>
            <a:ext cx="1104738" cy="7344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3" descr="C:\Users\jana.koudelkova\AppData\Local\Microsoft\Windows\INetCache\IE\KYM3XMTS\MC90030097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6337" y="3367524"/>
            <a:ext cx="1040673" cy="9556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9" descr="C:\Users\jana.koudelkova\AppData\Local\Microsoft\Windows\INetCache\IE\WFN2HAIV\MP900216154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41588" y="989295"/>
            <a:ext cx="772843" cy="1159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2" descr="C:\Users\jana.koudelkova\AppData\Local\Microsoft\Windows\INetCache\IE\KYM3XMTS\MP900408910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34889" y="2264987"/>
            <a:ext cx="744730" cy="11084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9" descr="C:\Users\jana.koudelkova\AppData\Local\Microsoft\Windows\INetCache\IE\8YXLIUG6\MP900407467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13805" y="5729299"/>
            <a:ext cx="1115039" cy="8798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0" descr="C:\Users\jana.koudelkova\AppData\Local\Microsoft\Windows\INetCache\IE\8YXLIUG6\MP900423692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6553" y="5577452"/>
            <a:ext cx="1047416" cy="10474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24" descr="C:\Users\jana.koudelkova\AppData\Local\Microsoft\Windows\INetCache\IE\KYM3XMTS\MP900440302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23713" y="3362327"/>
            <a:ext cx="991719" cy="15061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19" descr="C:\Users\jana.koudelkova\AppData\Local\Microsoft\Windows\INetCache\IE\KYM3XMTS\MP900382938[1].jp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23713" y="4868500"/>
            <a:ext cx="1182154" cy="8443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TextovéPole 12"/>
          <p:cNvSpPr txBox="1"/>
          <p:nvPr/>
        </p:nvSpPr>
        <p:spPr>
          <a:xfrm>
            <a:off x="1795511" y="188640"/>
            <a:ext cx="419531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7030A0"/>
                </a:solidFill>
              </a:rPr>
              <a:t>Napiš anglický název k obrázku:</a:t>
            </a:r>
            <a:endParaRPr lang="cs-CZ" sz="2400" b="1" dirty="0">
              <a:solidFill>
                <a:srgbClr val="7030A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1873363" y="1384261"/>
            <a:ext cx="2698637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……………………………………</a:t>
            </a:r>
          </a:p>
          <a:p>
            <a:endParaRPr lang="cs-CZ" b="1" dirty="0"/>
          </a:p>
          <a:p>
            <a:endParaRPr lang="cs-CZ" b="1" dirty="0" smtClean="0"/>
          </a:p>
          <a:p>
            <a:endParaRPr lang="cs-CZ" b="1" dirty="0"/>
          </a:p>
          <a:p>
            <a:r>
              <a:rPr lang="cs-CZ" b="1" dirty="0" smtClean="0"/>
              <a:t>……………………………………</a:t>
            </a:r>
          </a:p>
          <a:p>
            <a:endParaRPr lang="cs-CZ" b="1" dirty="0"/>
          </a:p>
          <a:p>
            <a:endParaRPr lang="cs-CZ" b="1" dirty="0" smtClean="0"/>
          </a:p>
          <a:p>
            <a:endParaRPr lang="cs-CZ" b="1" dirty="0"/>
          </a:p>
          <a:p>
            <a:r>
              <a:rPr lang="cs-CZ" b="1" dirty="0" smtClean="0"/>
              <a:t>……………………………………</a:t>
            </a:r>
          </a:p>
          <a:p>
            <a:endParaRPr lang="cs-CZ" b="1" dirty="0"/>
          </a:p>
          <a:p>
            <a:endParaRPr lang="cs-CZ" b="1" dirty="0" smtClean="0"/>
          </a:p>
          <a:p>
            <a:endParaRPr lang="cs-CZ" b="1" dirty="0"/>
          </a:p>
          <a:p>
            <a:r>
              <a:rPr lang="cs-CZ" b="1" dirty="0" smtClean="0"/>
              <a:t>……………………………………</a:t>
            </a:r>
          </a:p>
          <a:p>
            <a:endParaRPr lang="cs-CZ" b="1" dirty="0"/>
          </a:p>
          <a:p>
            <a:endParaRPr lang="cs-CZ" b="1" dirty="0" smtClean="0"/>
          </a:p>
          <a:p>
            <a:endParaRPr lang="cs-CZ" b="1" dirty="0"/>
          </a:p>
          <a:p>
            <a:endParaRPr lang="cs-CZ" b="1" dirty="0" smtClean="0"/>
          </a:p>
          <a:p>
            <a:r>
              <a:rPr lang="cs-CZ" b="1" dirty="0" smtClean="0"/>
              <a:t>…………………………………..</a:t>
            </a:r>
            <a:endParaRPr lang="cs-CZ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156176" y="1714756"/>
            <a:ext cx="2637260" cy="480131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………………………………………</a:t>
            </a:r>
          </a:p>
          <a:p>
            <a:endParaRPr lang="cs-CZ" b="1" dirty="0"/>
          </a:p>
          <a:p>
            <a:endParaRPr lang="cs-CZ" b="1" dirty="0" smtClean="0"/>
          </a:p>
          <a:p>
            <a:endParaRPr lang="cs-CZ" b="1" dirty="0"/>
          </a:p>
          <a:p>
            <a:r>
              <a:rPr lang="cs-CZ" b="1" dirty="0" smtClean="0"/>
              <a:t>………………………………………</a:t>
            </a:r>
          </a:p>
          <a:p>
            <a:endParaRPr lang="cs-CZ" b="1" dirty="0"/>
          </a:p>
          <a:p>
            <a:endParaRPr lang="cs-CZ" b="1" dirty="0" smtClean="0"/>
          </a:p>
          <a:p>
            <a:endParaRPr lang="cs-CZ" b="1" dirty="0"/>
          </a:p>
          <a:p>
            <a:r>
              <a:rPr lang="cs-CZ" b="1" dirty="0" smtClean="0"/>
              <a:t>………………………………………</a:t>
            </a:r>
          </a:p>
          <a:p>
            <a:endParaRPr lang="cs-CZ" b="1" dirty="0"/>
          </a:p>
          <a:p>
            <a:endParaRPr lang="cs-CZ" b="1" dirty="0" smtClean="0"/>
          </a:p>
          <a:p>
            <a:endParaRPr lang="cs-CZ" b="1" dirty="0"/>
          </a:p>
          <a:p>
            <a:r>
              <a:rPr lang="cs-CZ" b="1" dirty="0" smtClean="0"/>
              <a:t>………………………………………</a:t>
            </a:r>
          </a:p>
          <a:p>
            <a:endParaRPr lang="cs-CZ" b="1" dirty="0"/>
          </a:p>
          <a:p>
            <a:endParaRPr lang="cs-CZ" b="1" dirty="0" smtClean="0"/>
          </a:p>
          <a:p>
            <a:endParaRPr lang="cs-CZ" b="1" dirty="0"/>
          </a:p>
          <a:p>
            <a:r>
              <a:rPr lang="cs-CZ" b="1" dirty="0" smtClean="0"/>
              <a:t>………………………………………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154469884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C:\Users\jana.koudelkova\AppData\Local\Microsoft\Windows\INetCache\IE\WFN2HAIV\MP90040220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5934" y="1112987"/>
            <a:ext cx="931076" cy="7448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6" descr="C:\Users\jana.koudelkova\AppData\Local\Microsoft\Windows\INetCache\IE\PC1763D9\MP900399587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5934" y="2148559"/>
            <a:ext cx="821478" cy="10270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27" descr="C:\Users\jana.koudelkova\AppData\Local\Microsoft\Windows\INetCache\IE\KYM3XMTS\MP900427897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6553" y="4527353"/>
            <a:ext cx="1104738" cy="7344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3" descr="C:\Users\jana.koudelkova\AppData\Local\Microsoft\Windows\INetCache\IE\KYM3XMTS\MC90030097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6337" y="3367524"/>
            <a:ext cx="1040673" cy="9556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9" descr="C:\Users\jana.koudelkova\AppData\Local\Microsoft\Windows\INetCache\IE\WFN2HAIV\MP900216154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41588" y="989295"/>
            <a:ext cx="772843" cy="1159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2" descr="C:\Users\jana.koudelkova\AppData\Local\Microsoft\Windows\INetCache\IE\KYM3XMTS\MP900408910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34889" y="2264987"/>
            <a:ext cx="744730" cy="11084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9" descr="C:\Users\jana.koudelkova\AppData\Local\Microsoft\Windows\INetCache\IE\8YXLIUG6\MP900407467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13805" y="5729299"/>
            <a:ext cx="1115039" cy="8798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0" descr="C:\Users\jana.koudelkova\AppData\Local\Microsoft\Windows\INetCache\IE\8YXLIUG6\MP900423692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6553" y="5577452"/>
            <a:ext cx="1047416" cy="10474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24" descr="C:\Users\jana.koudelkova\AppData\Local\Microsoft\Windows\INetCache\IE\KYM3XMTS\MP900440302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23713" y="3362327"/>
            <a:ext cx="991719" cy="15061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19" descr="C:\Users\jana.koudelkova\AppData\Local\Microsoft\Windows\INetCache\IE\KYM3XMTS\MP900382938[1].jp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23713" y="4868500"/>
            <a:ext cx="1182154" cy="8443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extovéPole 11"/>
          <p:cNvSpPr txBox="1"/>
          <p:nvPr/>
        </p:nvSpPr>
        <p:spPr>
          <a:xfrm>
            <a:off x="1795511" y="188640"/>
            <a:ext cx="512319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7030A0"/>
                </a:solidFill>
              </a:rPr>
              <a:t>Napiš anglický název k obrázku - </a:t>
            </a:r>
            <a:r>
              <a:rPr lang="cs-CZ" sz="2400" b="1" i="1" dirty="0" smtClean="0">
                <a:solidFill>
                  <a:srgbClr val="7030A0"/>
                </a:solidFill>
              </a:rPr>
              <a:t>řešení</a:t>
            </a:r>
            <a:endParaRPr lang="cs-CZ" sz="2400" b="1" i="1" dirty="0">
              <a:solidFill>
                <a:srgbClr val="7030A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873363" y="1384261"/>
            <a:ext cx="2698637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err="1" smtClean="0"/>
              <a:t>present</a:t>
            </a:r>
            <a:endParaRPr lang="cs-CZ" b="1" dirty="0" smtClean="0"/>
          </a:p>
          <a:p>
            <a:endParaRPr lang="cs-CZ" b="1" dirty="0"/>
          </a:p>
          <a:p>
            <a:endParaRPr lang="cs-CZ" b="1" dirty="0" smtClean="0"/>
          </a:p>
          <a:p>
            <a:endParaRPr lang="cs-CZ" b="1" dirty="0"/>
          </a:p>
          <a:p>
            <a:r>
              <a:rPr lang="cs-CZ" b="1" dirty="0" err="1" smtClean="0"/>
              <a:t>Christmas</a:t>
            </a:r>
            <a:r>
              <a:rPr lang="cs-CZ" b="1" dirty="0" smtClean="0"/>
              <a:t> </a:t>
            </a:r>
            <a:r>
              <a:rPr lang="cs-CZ" b="1" dirty="0" err="1" smtClean="0"/>
              <a:t>tree</a:t>
            </a:r>
            <a:endParaRPr lang="cs-CZ" b="1" dirty="0" smtClean="0"/>
          </a:p>
          <a:p>
            <a:endParaRPr lang="cs-CZ" b="1" dirty="0"/>
          </a:p>
          <a:p>
            <a:endParaRPr lang="cs-CZ" b="1" dirty="0" smtClean="0"/>
          </a:p>
          <a:p>
            <a:endParaRPr lang="cs-CZ" b="1" dirty="0"/>
          </a:p>
          <a:p>
            <a:r>
              <a:rPr lang="cs-CZ" b="1" dirty="0" err="1" smtClean="0"/>
              <a:t>fireplace</a:t>
            </a:r>
            <a:endParaRPr lang="cs-CZ" b="1" dirty="0" smtClean="0"/>
          </a:p>
          <a:p>
            <a:endParaRPr lang="cs-CZ" b="1" dirty="0"/>
          </a:p>
          <a:p>
            <a:endParaRPr lang="cs-CZ" b="1" dirty="0" smtClean="0"/>
          </a:p>
          <a:p>
            <a:endParaRPr lang="cs-CZ" b="1" dirty="0"/>
          </a:p>
          <a:p>
            <a:r>
              <a:rPr lang="cs-CZ" b="1" dirty="0" err="1" smtClean="0"/>
              <a:t>reindeer</a:t>
            </a:r>
            <a:endParaRPr lang="cs-CZ" b="1" dirty="0" smtClean="0"/>
          </a:p>
          <a:p>
            <a:endParaRPr lang="cs-CZ" b="1" dirty="0"/>
          </a:p>
          <a:p>
            <a:endParaRPr lang="cs-CZ" b="1" dirty="0" smtClean="0"/>
          </a:p>
          <a:p>
            <a:endParaRPr lang="cs-CZ" b="1" dirty="0"/>
          </a:p>
          <a:p>
            <a:endParaRPr lang="cs-CZ" b="1" dirty="0" smtClean="0"/>
          </a:p>
          <a:p>
            <a:r>
              <a:rPr lang="cs-CZ" b="1" dirty="0" err="1" smtClean="0"/>
              <a:t>pudding</a:t>
            </a:r>
            <a:endParaRPr lang="cs-CZ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156176" y="1714756"/>
            <a:ext cx="1329210" cy="480131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err="1" smtClean="0"/>
              <a:t>candles</a:t>
            </a:r>
            <a:endParaRPr lang="cs-CZ" b="1" dirty="0" smtClean="0"/>
          </a:p>
          <a:p>
            <a:endParaRPr lang="cs-CZ" b="1" dirty="0"/>
          </a:p>
          <a:p>
            <a:endParaRPr lang="cs-CZ" b="1" dirty="0" smtClean="0"/>
          </a:p>
          <a:p>
            <a:endParaRPr lang="cs-CZ" b="1" dirty="0"/>
          </a:p>
          <a:p>
            <a:r>
              <a:rPr lang="cs-CZ" b="1" dirty="0" smtClean="0"/>
              <a:t>Santa </a:t>
            </a:r>
            <a:r>
              <a:rPr lang="cs-CZ" b="1" dirty="0" err="1" smtClean="0"/>
              <a:t>Claus</a:t>
            </a:r>
            <a:endParaRPr lang="cs-CZ" b="1" dirty="0" smtClean="0"/>
          </a:p>
          <a:p>
            <a:endParaRPr lang="cs-CZ" b="1" dirty="0"/>
          </a:p>
          <a:p>
            <a:endParaRPr lang="cs-CZ" b="1" dirty="0" smtClean="0"/>
          </a:p>
          <a:p>
            <a:endParaRPr lang="cs-CZ" b="1" dirty="0"/>
          </a:p>
          <a:p>
            <a:r>
              <a:rPr lang="cs-CZ" b="1" dirty="0" err="1" smtClean="0"/>
              <a:t>stocking</a:t>
            </a:r>
            <a:endParaRPr lang="cs-CZ" b="1" dirty="0" smtClean="0"/>
          </a:p>
          <a:p>
            <a:endParaRPr lang="cs-CZ" b="1" dirty="0"/>
          </a:p>
          <a:p>
            <a:endParaRPr lang="cs-CZ" b="1" dirty="0" smtClean="0"/>
          </a:p>
          <a:p>
            <a:endParaRPr lang="cs-CZ" b="1" dirty="0"/>
          </a:p>
          <a:p>
            <a:r>
              <a:rPr lang="cs-CZ" b="1" dirty="0" err="1" smtClean="0"/>
              <a:t>mistletoe</a:t>
            </a:r>
            <a:endParaRPr lang="cs-CZ" b="1" dirty="0" smtClean="0"/>
          </a:p>
          <a:p>
            <a:endParaRPr lang="cs-CZ" b="1" dirty="0"/>
          </a:p>
          <a:p>
            <a:endParaRPr lang="cs-CZ" b="1" dirty="0" smtClean="0"/>
          </a:p>
          <a:p>
            <a:endParaRPr lang="cs-CZ" b="1" dirty="0"/>
          </a:p>
          <a:p>
            <a:r>
              <a:rPr lang="cs-CZ" b="1" dirty="0" err="1" smtClean="0"/>
              <a:t>turkey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354612167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47664" y="2204863"/>
            <a:ext cx="206922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u="sng" dirty="0" smtClean="0"/>
              <a:t>Použité zdroje:</a:t>
            </a:r>
            <a:endParaRPr lang="cs-CZ" sz="2400" b="1" u="sng" dirty="0"/>
          </a:p>
        </p:txBody>
      </p:sp>
      <p:sp>
        <p:nvSpPr>
          <p:cNvPr id="3" name="TextovéPole 2"/>
          <p:cNvSpPr txBox="1"/>
          <p:nvPr/>
        </p:nvSpPr>
        <p:spPr>
          <a:xfrm>
            <a:off x="1475656" y="2666529"/>
            <a:ext cx="6026586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Zdroj všech obrázků je galerie Microsoft Office 2010,</a:t>
            </a:r>
          </a:p>
          <a:p>
            <a:r>
              <a:rPr lang="cs-CZ" dirty="0" smtClean="0"/>
              <a:t>vlastník licence ZŠ Jablonec nad Nisou – Mšeno, Mozartova24,</a:t>
            </a:r>
          </a:p>
          <a:p>
            <a:r>
              <a:rPr lang="cs-CZ" dirty="0" smtClean="0"/>
              <a:t>příspěvková organizace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88965742"/>
      </p:ext>
    </p:extLst>
  </p:cSld>
  <p:clrMapOvr>
    <a:masterClrMapping/>
  </p:clrMapOvr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253</TotalTime>
  <Words>99</Words>
  <Application>Microsoft Office PowerPoint</Application>
  <PresentationFormat>Předvádění na obrazovce (4:3)</PresentationFormat>
  <Paragraphs>100</Paragraphs>
  <Slides>7</Slides>
  <Notes>1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9" baseType="lpstr">
      <vt:lpstr>Aerodynamika</vt:lpstr>
      <vt:lpstr>Dokument</vt:lpstr>
      <vt:lpstr>Prezentace aplikace PowerPoint</vt:lpstr>
      <vt:lpstr>Christmas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Jana Koudelková</dc:creator>
  <cp:lastModifiedBy>Jana Koudelková</cp:lastModifiedBy>
  <cp:revision>16</cp:revision>
  <dcterms:created xsi:type="dcterms:W3CDTF">2014-04-23T17:57:35Z</dcterms:created>
  <dcterms:modified xsi:type="dcterms:W3CDTF">2014-12-10T18:16:55Z</dcterms:modified>
</cp:coreProperties>
</file>