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8" r:id="rId3"/>
    <p:sldId id="265" r:id="rId4"/>
    <p:sldId id="266" r:id="rId5"/>
    <p:sldId id="267" r:id="rId6"/>
    <p:sldId id="268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15. 12. 2014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15. 12. 2014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15. 12. 2014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15. 12. 2014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15. 12. 2014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15. 12. 2014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15. 12. 2014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15. 12. 2014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15. 12. 2014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15. 12. 2014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8EF00E-BE2F-4086-916B-614B285D4DA0}" type="datetimeFigureOut">
              <a:rPr lang="cs-CZ" smtClean="0"/>
              <a:t>15. 12. 2014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28EF00E-BE2F-4086-916B-614B285D4DA0}" type="datetimeFigureOut">
              <a:rPr lang="cs-CZ" smtClean="0"/>
              <a:t>15. 12. 2014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FB14E89-82D2-4805-9FAE-8F51125477E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19980406"/>
              </p:ext>
            </p:extLst>
          </p:nvPr>
        </p:nvGraphicFramePr>
        <p:xfrm>
          <a:off x="1616075" y="212725"/>
          <a:ext cx="5851525" cy="63706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1" name="Dokument" r:id="rId4" imgW="5929076" imgH="6432329" progId="Word.Document.12">
                  <p:embed/>
                </p:oleObj>
              </mc:Choice>
              <mc:Fallback>
                <p:oleObj name="Dokument" r:id="rId4" imgW="5929076" imgH="643232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616075" y="212725"/>
                        <a:ext cx="5851525" cy="637063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6315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9600" b="1" dirty="0" err="1" smtClean="0">
                <a:solidFill>
                  <a:srgbClr val="FF0000"/>
                </a:solidFill>
              </a:rPr>
              <a:t>Jobs</a:t>
            </a:r>
            <a:endParaRPr lang="cs-CZ" sz="9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957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jana.koudelkova\AppData\Local\Microsoft\Windows\INetCache\IE\8YXLIUG6\MC9004241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699" y="2178745"/>
            <a:ext cx="1051773" cy="1387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jana.koudelkova\AppData\Local\Microsoft\Windows\INetCache\IE\KYM3XMTS\MC9003341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8738" y="1980761"/>
            <a:ext cx="575447" cy="119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jana.koudelkova\AppData\Local\Microsoft\Windows\INetCache\IE\WFN2HAIV\MC9003340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252" y="3764004"/>
            <a:ext cx="842383" cy="143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jana.koudelkova\AppData\Local\Microsoft\Windows\INetCache\IE\KYM3XMTS\MC90021209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8738" y="3308257"/>
            <a:ext cx="1026138" cy="911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jana.koudelkova\AppData\Local\Microsoft\Windows\INetCache\IE\8YXLIUG6\MC90042473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6210" y="545305"/>
            <a:ext cx="697975" cy="1198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jana.koudelkova\AppData\Local\Microsoft\Windows\INetCache\IE\PC1763D9\MC90033417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324" y="764704"/>
            <a:ext cx="1210238" cy="1274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jana.koudelkova\AppData\Local\Microsoft\Windows\INetCache\IE\KYM3XMTS\MC90038909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8605" y="4483464"/>
            <a:ext cx="1000336" cy="11006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051720" y="254278"/>
            <a:ext cx="490082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Přiřaď správný název k obrázku:</a:t>
            </a:r>
          </a:p>
        </p:txBody>
      </p:sp>
      <p:pic>
        <p:nvPicPr>
          <p:cNvPr id="3" name="Picture 2" descr="C:\Users\jana.koudelkova\AppData\Local\Microsoft\Windows\INetCache\IE\PC1763D9\MC90027920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104" y="5370575"/>
            <a:ext cx="1278932" cy="11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175594" y="836712"/>
            <a:ext cx="1511952" cy="53245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/>
              <a:t>a</a:t>
            </a:r>
            <a:r>
              <a:rPr lang="cs-CZ" sz="2000" b="1" dirty="0" err="1" smtClean="0"/>
              <a:t>n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actor</a:t>
            </a:r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 smtClean="0"/>
              <a:t>a </a:t>
            </a:r>
            <a:r>
              <a:rPr lang="cs-CZ" sz="2000" b="1" dirty="0" err="1" smtClean="0"/>
              <a:t>postman</a:t>
            </a:r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 smtClean="0"/>
              <a:t>a </a:t>
            </a:r>
            <a:r>
              <a:rPr lang="cs-CZ" sz="2000" b="1" dirty="0" err="1" smtClean="0"/>
              <a:t>doctor</a:t>
            </a:r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/>
              <a:t>a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baker</a:t>
            </a:r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/>
              <a:t>a</a:t>
            </a:r>
            <a:r>
              <a:rPr lang="cs-CZ" sz="2000" b="1" dirty="0" smtClean="0"/>
              <a:t> vet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a driver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a </a:t>
            </a:r>
            <a:r>
              <a:rPr lang="cs-CZ" sz="2000" b="1" dirty="0" err="1" smtClean="0"/>
              <a:t>nurse</a:t>
            </a:r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/>
              <a:t>a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policeman</a:t>
            </a:r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 smtClean="0"/>
              <a:t>a </a:t>
            </a:r>
            <a:r>
              <a:rPr lang="cs-CZ" sz="2000" b="1" dirty="0" err="1" smtClean="0"/>
              <a:t>teacher</a:t>
            </a:r>
            <a:endParaRPr lang="cs-CZ" sz="2000" b="1" dirty="0"/>
          </a:p>
        </p:txBody>
      </p:sp>
      <p:pic>
        <p:nvPicPr>
          <p:cNvPr id="6" name="Picture 3" descr="C:\Users\jana.koudelkova\AppData\Local\Microsoft\Windows\INetCache\IE\PC1763D9\MC90007118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0452" y="5717411"/>
            <a:ext cx="1220777" cy="1123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0577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ana.koudelkova\AppData\Local\Microsoft\Windows\INetCache\IE\8YXLIUG6\MC9004241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699" y="2178745"/>
            <a:ext cx="1051773" cy="1387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jana.koudelkova\AppData\Local\Microsoft\Windows\INetCache\IE\KYM3XMTS\MC9003341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16067" y="2103776"/>
            <a:ext cx="563224" cy="1173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jana.koudelkova\AppData\Local\Microsoft\Windows\INetCache\IE\WFN2HAIV\MC9003340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252" y="3764004"/>
            <a:ext cx="842383" cy="143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jana.koudelkova\AppData\Local\Microsoft\Windows\INetCache\IE\KYM3XMTS\MC90021209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9056" y="3566701"/>
            <a:ext cx="852871" cy="757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C:\Users\jana.koudelkova\AppData\Local\Microsoft\Windows\INetCache\IE\8YXLIUG6\MC90042473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4780" y="758285"/>
            <a:ext cx="656023" cy="1126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7" descr="C:\Users\jana.koudelkova\AppData\Local\Microsoft\Windows\INetCache\IE\PC1763D9\MC90033417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324" y="764704"/>
            <a:ext cx="1210238" cy="1274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0" descr="C:\Users\jana.koudelkova\AppData\Local\Microsoft\Windows\INetCache\IE\KYM3XMTS\MC90038909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25078" y="4422925"/>
            <a:ext cx="1074981" cy="1182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2051720" y="254278"/>
            <a:ext cx="589225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Přiřaď správný název k obrázku</a:t>
            </a:r>
            <a:r>
              <a:rPr lang="cs-CZ" sz="2800" b="1" dirty="0" smtClean="0">
                <a:solidFill>
                  <a:srgbClr val="FF0000"/>
                </a:solidFill>
              </a:rPr>
              <a:t>: </a:t>
            </a:r>
            <a:r>
              <a:rPr lang="cs-CZ" sz="2800" b="1" i="1" dirty="0" smtClean="0">
                <a:solidFill>
                  <a:srgbClr val="FF0000"/>
                </a:solidFill>
              </a:rPr>
              <a:t>řešení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39952" y="1321289"/>
            <a:ext cx="1511952" cy="532453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err="1" smtClean="0"/>
              <a:t>an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actor</a:t>
            </a:r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 smtClean="0"/>
              <a:t>a </a:t>
            </a:r>
            <a:r>
              <a:rPr lang="cs-CZ" sz="2000" b="1" dirty="0" err="1" smtClean="0"/>
              <a:t>postman</a:t>
            </a:r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 smtClean="0"/>
              <a:t>a </a:t>
            </a:r>
            <a:r>
              <a:rPr lang="cs-CZ" sz="2000" b="1" dirty="0" err="1" smtClean="0"/>
              <a:t>doctor</a:t>
            </a:r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 smtClean="0"/>
              <a:t>a </a:t>
            </a:r>
            <a:r>
              <a:rPr lang="cs-CZ" sz="2000" b="1" dirty="0" err="1" smtClean="0"/>
              <a:t>baker</a:t>
            </a:r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 smtClean="0"/>
              <a:t>a vet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a driver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a </a:t>
            </a:r>
            <a:r>
              <a:rPr lang="cs-CZ" sz="2000" b="1" dirty="0" err="1" smtClean="0"/>
              <a:t>nurse</a:t>
            </a:r>
            <a:endParaRPr lang="cs-CZ" sz="2000" b="1" dirty="0" smtClean="0"/>
          </a:p>
          <a:p>
            <a:endParaRPr lang="cs-CZ" sz="2000" b="1" dirty="0" smtClean="0"/>
          </a:p>
          <a:p>
            <a:r>
              <a:rPr lang="cs-CZ" sz="2000" b="1" dirty="0"/>
              <a:t>a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policeman</a:t>
            </a:r>
            <a:endParaRPr lang="cs-CZ" sz="2000" b="1" dirty="0" smtClean="0"/>
          </a:p>
          <a:p>
            <a:endParaRPr lang="cs-CZ" sz="2000" b="1" dirty="0"/>
          </a:p>
          <a:p>
            <a:r>
              <a:rPr lang="cs-CZ" sz="2000" b="1" dirty="0"/>
              <a:t>a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teacher</a:t>
            </a:r>
            <a:endParaRPr lang="cs-CZ" sz="2000" b="1" dirty="0"/>
          </a:p>
        </p:txBody>
      </p:sp>
      <p:pic>
        <p:nvPicPr>
          <p:cNvPr id="11" name="Picture 2" descr="C:\Users\jana.koudelkova\AppData\Local\Microsoft\Windows\INetCache\IE\PC1763D9\MC90027920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104" y="5370575"/>
            <a:ext cx="1278932" cy="11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se šipkou 12"/>
          <p:cNvCxnSpPr/>
          <p:nvPr/>
        </p:nvCxnSpPr>
        <p:spPr>
          <a:xfrm flipH="1" flipV="1">
            <a:off x="1685036" y="1507728"/>
            <a:ext cx="2454916" cy="12107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1685036" y="2348880"/>
            <a:ext cx="2454916" cy="70756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5220072" y="2872723"/>
            <a:ext cx="2304256" cy="2860533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endCxn id="11" idx="3"/>
          </p:cNvCxnSpPr>
          <p:nvPr/>
        </p:nvCxnSpPr>
        <p:spPr>
          <a:xfrm flipH="1">
            <a:off x="1685036" y="3501008"/>
            <a:ext cx="2382908" cy="2467943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4722804" y="1844824"/>
            <a:ext cx="3113406" cy="223224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4997847" y="4581128"/>
            <a:ext cx="2526481" cy="153851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 flipV="1">
            <a:off x="1634562" y="4658053"/>
            <a:ext cx="2433382" cy="71252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5305656" y="3284984"/>
            <a:ext cx="2530554" cy="2683967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" name="Picture 3" descr="C:\Users\jana.koudelkova\AppData\Local\Microsoft\Windows\INetCache\IE\PC1763D9\MC90007118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9282" y="5701417"/>
            <a:ext cx="1220777" cy="1123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4" name="Přímá spojnice se šipkou 13"/>
          <p:cNvCxnSpPr/>
          <p:nvPr/>
        </p:nvCxnSpPr>
        <p:spPr>
          <a:xfrm>
            <a:off x="5364088" y="6453336"/>
            <a:ext cx="2304256" cy="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66077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ana.koudelkova\AppData\Local\Microsoft\Windows\INetCache\IE\8YXLIUG6\MC9004241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699" y="2178745"/>
            <a:ext cx="1051773" cy="1387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jana.koudelkova\AppData\Local\Microsoft\Windows\INetCache\IE\KYM3XMTS\MC9003341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3742" y="2178745"/>
            <a:ext cx="533521" cy="1111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jana.koudelkova\AppData\Local\Microsoft\Windows\INetCache\IE\WFN2HAIV\MC9003340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252" y="3764004"/>
            <a:ext cx="842383" cy="143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jana.koudelkova\AppData\Local\Microsoft\Windows\INetCache\IE\KYM3XMTS\MC90021209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4662" y="3374445"/>
            <a:ext cx="877111" cy="779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C:\Users\jana.koudelkova\AppData\Local\Microsoft\Windows\INetCache\IE\8YXLIUG6\MC90042473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9405" y="1019634"/>
            <a:ext cx="551803" cy="947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7" descr="C:\Users\jana.koudelkova\AppData\Local\Microsoft\Windows\INetCache\IE\PC1763D9\MC90033417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324" y="764704"/>
            <a:ext cx="1210238" cy="1274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0" descr="C:\Users\jana.koudelkova\AppData\Local\Microsoft\Windows\INetCache\IE\KYM3XMTS\MC90038909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3742" y="4483464"/>
            <a:ext cx="804964" cy="8856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jana.koudelkova\AppData\Local\Microsoft\Windows\INetCache\IE\PC1763D9\MC90027920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104" y="5370575"/>
            <a:ext cx="1278932" cy="11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Obdélník 10"/>
          <p:cNvSpPr/>
          <p:nvPr/>
        </p:nvSpPr>
        <p:spPr>
          <a:xfrm>
            <a:off x="2189371" y="240885"/>
            <a:ext cx="4875245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Napiš anglický název k obrázku: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2185107" y="1493197"/>
            <a:ext cx="2242877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………………………………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………………………………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………………………………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228184" y="1417844"/>
            <a:ext cx="2680839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……………………………………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……………………………………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……………………………………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……………………………………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……………………………………</a:t>
            </a:r>
            <a:endParaRPr lang="cs-CZ" dirty="0"/>
          </a:p>
        </p:txBody>
      </p:sp>
      <p:pic>
        <p:nvPicPr>
          <p:cNvPr id="14" name="Picture 3" descr="C:\Users\jana.koudelkova\AppData\Local\Microsoft\Windows\INetCache\IE\PC1763D9\MC90007118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3376" y="5712163"/>
            <a:ext cx="984508" cy="906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57939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jana.koudelkova\AppData\Local\Microsoft\Windows\INetCache\IE\8YXLIUG6\MC9004241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699" y="2178745"/>
            <a:ext cx="1051773" cy="13879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jana.koudelkova\AppData\Local\Microsoft\Windows\INetCache\IE\KYM3XMTS\MC9003341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4961" y="2276872"/>
            <a:ext cx="469332" cy="977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C:\Users\jana.koudelkova\AppData\Local\Microsoft\Windows\INetCache\IE\WFN2HAIV\MC90033403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252" y="3764004"/>
            <a:ext cx="842383" cy="143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5" descr="C:\Users\jana.koudelkova\AppData\Local\Microsoft\Windows\INetCache\IE\KYM3XMTS\MC90021209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2458" y="3484823"/>
            <a:ext cx="790846" cy="7024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C:\Users\jana.koudelkova\AppData\Local\Microsoft\Windows\INetCache\IE\8YXLIUG6\MC90042473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1921" y="958687"/>
            <a:ext cx="629287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7" descr="C:\Users\jana.koudelkova\AppData\Local\Microsoft\Windows\INetCache\IE\PC1763D9\MC90033417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324" y="764704"/>
            <a:ext cx="1210238" cy="12741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0" descr="C:\Users\jana.koudelkova\AppData\Local\Microsoft\Windows\INetCache\IE\KYM3XMTS\MC90038909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5750" y="4547840"/>
            <a:ext cx="747753" cy="822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jana.koudelkova\AppData\Local\Microsoft\Windows\INetCache\IE\PC1763D9\MC900279208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104" y="5370575"/>
            <a:ext cx="1278932" cy="11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2189371" y="241484"/>
            <a:ext cx="586667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Napiš anglický název k obrázku</a:t>
            </a:r>
            <a:r>
              <a:rPr lang="cs-CZ" sz="2800" b="1" dirty="0" smtClean="0">
                <a:solidFill>
                  <a:srgbClr val="FF0000"/>
                </a:solidFill>
              </a:rPr>
              <a:t>: </a:t>
            </a:r>
            <a:r>
              <a:rPr lang="cs-CZ" sz="2800" b="1" i="1" dirty="0" smtClean="0">
                <a:solidFill>
                  <a:srgbClr val="FF0000"/>
                </a:solidFill>
              </a:rPr>
              <a:t>řešení</a:t>
            </a:r>
            <a:endParaRPr lang="cs-CZ" sz="2800" b="1" i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85107" y="1493197"/>
            <a:ext cx="2242877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actor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postman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nurse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baker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228184" y="1417844"/>
            <a:ext cx="2680839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a</a:t>
            </a:r>
            <a:r>
              <a:rPr lang="cs-CZ" dirty="0" smtClean="0"/>
              <a:t> vet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a </a:t>
            </a:r>
            <a:r>
              <a:rPr lang="cs-CZ" dirty="0" err="1" smtClean="0"/>
              <a:t>policeman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r>
              <a:rPr lang="cs-CZ" dirty="0" smtClean="0"/>
              <a:t>a driver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doctor</a:t>
            </a: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a </a:t>
            </a:r>
            <a:r>
              <a:rPr lang="cs-CZ" dirty="0" err="1" smtClean="0"/>
              <a:t>teacher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13" name="Picture 3" descr="C:\Users\jana.koudelkova\AppData\Local\Microsoft\Windows\INetCache\IE\PC1763D9\MC90007118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3376" y="5712163"/>
            <a:ext cx="984508" cy="9062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5709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2204863"/>
            <a:ext cx="20692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/>
              <a:t>Použité zdroje: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2666529"/>
            <a:ext cx="602658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 všech obrázků je galerie Microsoft Office 2010,</a:t>
            </a:r>
          </a:p>
          <a:p>
            <a:r>
              <a:rPr lang="cs-CZ" dirty="0" smtClean="0"/>
              <a:t>vlastník licence ZŠ Jablonec nad Nisou – Mšeno, Mozartova24,</a:t>
            </a:r>
          </a:p>
          <a:p>
            <a:r>
              <a:rPr lang="cs-CZ" dirty="0" smtClean="0"/>
              <a:t>příspěvková organizace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88965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217</TotalTime>
  <Words>115</Words>
  <Application>Microsoft Office PowerPoint</Application>
  <PresentationFormat>Předvádění na obrazovce (4:3)</PresentationFormat>
  <Paragraphs>114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Cesta</vt:lpstr>
      <vt:lpstr>Dokument</vt:lpstr>
      <vt:lpstr>Prezentace aplikace PowerPoint</vt:lpstr>
      <vt:lpstr>Jobs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Koudelková</dc:creator>
  <cp:lastModifiedBy>Jana Koudelková</cp:lastModifiedBy>
  <cp:revision>18</cp:revision>
  <dcterms:created xsi:type="dcterms:W3CDTF">2014-04-23T17:57:35Z</dcterms:created>
  <dcterms:modified xsi:type="dcterms:W3CDTF">2014-12-15T10:25:56Z</dcterms:modified>
</cp:coreProperties>
</file>