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9" r:id="rId2"/>
    <p:sldId id="261" r:id="rId3"/>
    <p:sldId id="268" r:id="rId4"/>
    <p:sldId id="270" r:id="rId5"/>
    <p:sldId id="271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7472B5-0BB6-4B10-8260-9E7EA8586131}" type="datetimeFigureOut">
              <a:rPr lang="cs-CZ" smtClean="0"/>
              <a:t>31.12.2014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B32287-196E-4EC6-AF04-FDD11B722D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4397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8293CDC-BF51-464B-B562-C35E9E8CF728}" type="slidenum">
              <a:rPr lang="cs-CZ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5AD6-D492-4108-BA8B-41E6D9AADCB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3A725-3109-4EB0-876F-018B9228B5F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61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F8AB6-809D-4B47-89AB-BCD3D616832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4351-01AB-4358-83FB-D9D911F4819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5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5DA4-ABBD-4174-8F7D-4EAD7786D0F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A5DF5-A1B4-474E-9FC3-B6BA59AD1DC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2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E2D4C-1DB3-4953-A438-F0B44E4F029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9FB49-6E93-464E-8DE2-425C71464EE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38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A35DC-DC48-4030-A8DE-203160302BB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94E70-1749-4926-9126-6A666DD164A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56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56CE-B239-4FFD-9B76-35D573F2A39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47CF0-C2BF-4538-A7C4-544DA098345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66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17612-3A09-43E6-AF55-C50A3F7AD4D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BA625-EB00-454F-8B23-054C39ACF58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855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EFB2B-666E-43D9-957D-66F36D63CDA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642A1-9F24-4E3F-85AC-F1793851BE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79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0A72B-0986-41FD-AC40-F58D4B39E4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3F01E-A356-4C1E-83AE-580238EF196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447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D2DBE-8F2B-430F-8815-95E167B3D55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F7F79-25F5-4C24-A3AB-08ED5C6609B4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8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2FC27-3127-4AD9-84B5-ECC9FE273ADF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F6A7C-C85E-4B22-984C-E34CF42C70E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23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784ACA-4CB0-4006-BFE7-31E03058BA4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31.12.2014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83141-A412-4E8C-92C5-54249C2C004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03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341451"/>
              </p:ext>
            </p:extLst>
          </p:nvPr>
        </p:nvGraphicFramePr>
        <p:xfrm>
          <a:off x="900113" y="1628775"/>
          <a:ext cx="7569200" cy="4297512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směřující k rozvoji čtenářské a informační gramotnosti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Dana Kašparová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7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Velikonoční prozpěvování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3_18_ČJ_Velikonoční prozpěvování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27.12.2014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Křesťanská výchova 1, žáci si procvičují porozumění textu.</a:t>
                      </a:r>
                    </a:p>
                  </a:txBody>
                  <a:tcPr marL="91438" marR="91438" marT="45713" marB="4571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91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9887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Přečti si slova písně a pak si ji zazpívej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772816"/>
            <a:ext cx="4038600" cy="4309939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1. Tmavým ránem pospíchají ženy ke hrobu.</a:t>
            </a:r>
          </a:p>
          <a:p>
            <a:pPr marL="0" indent="0">
              <a:buNone/>
            </a:pPr>
            <a:r>
              <a:rPr lang="cs-CZ" sz="2600" dirty="0" smtClean="0"/>
              <a:t>Drahé masti pro něj mají</a:t>
            </a:r>
          </a:p>
          <a:p>
            <a:pPr marL="0" indent="0">
              <a:buNone/>
            </a:pPr>
            <a:r>
              <a:rPr lang="cs-CZ" sz="2600" dirty="0"/>
              <a:t>k</a:t>
            </a:r>
            <a:r>
              <a:rPr lang="cs-CZ" sz="2600" dirty="0" smtClean="0"/>
              <a:t>aždá nádobu.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R.: Ale ještě dřív </a:t>
            </a:r>
          </a:p>
          <a:p>
            <a:pPr marL="0" indent="0">
              <a:buNone/>
            </a:pPr>
            <a:r>
              <a:rPr lang="cs-CZ" sz="2600" dirty="0"/>
              <a:t>s</a:t>
            </a:r>
            <a:r>
              <a:rPr lang="cs-CZ" sz="2600" dirty="0" smtClean="0"/>
              <a:t>tal se tenhle div,</a:t>
            </a:r>
          </a:p>
          <a:p>
            <a:pPr marL="0" indent="0">
              <a:buNone/>
            </a:pPr>
            <a:r>
              <a:rPr lang="cs-CZ" sz="2600" dirty="0" smtClean="0"/>
              <a:t>Boží sláva z hrobu vstává,</a:t>
            </a:r>
          </a:p>
          <a:p>
            <a:pPr marL="0" indent="0">
              <a:buNone/>
            </a:pPr>
            <a:r>
              <a:rPr lang="cs-CZ" sz="2600" dirty="0" smtClean="0"/>
              <a:t>Pán Ježíš je živ!</a:t>
            </a:r>
          </a:p>
          <a:p>
            <a:pPr marL="0" indent="0">
              <a:buNone/>
            </a:pPr>
            <a:endParaRPr lang="cs-CZ" sz="2600" dirty="0" smtClean="0"/>
          </a:p>
          <a:p>
            <a:pPr marL="514350" indent="-514350">
              <a:buAutoNum type="arabicPeriod"/>
            </a:pPr>
            <a:endParaRPr lang="cs-CZ" sz="2600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/>
          <a:lstStyle/>
          <a:p>
            <a:pPr marL="0" indent="0">
              <a:buNone/>
            </a:pPr>
            <a:r>
              <a:rPr lang="cs-CZ" sz="2600" dirty="0" smtClean="0"/>
              <a:t>2. Těžký kámen přivalený</a:t>
            </a:r>
          </a:p>
          <a:p>
            <a:pPr marL="0" indent="0">
              <a:buNone/>
            </a:pPr>
            <a:r>
              <a:rPr lang="cs-CZ" sz="2600" dirty="0"/>
              <a:t>s</a:t>
            </a:r>
            <a:r>
              <a:rPr lang="cs-CZ" sz="2600" dirty="0" smtClean="0"/>
              <a:t>trážci hlídali.</a:t>
            </a:r>
          </a:p>
          <a:p>
            <a:pPr marL="0" indent="0">
              <a:buNone/>
            </a:pPr>
            <a:r>
              <a:rPr lang="cs-CZ" sz="2600" dirty="0" smtClean="0"/>
              <a:t>Přicházejí smutné ženy:</a:t>
            </a:r>
          </a:p>
          <a:p>
            <a:pPr marL="0" indent="0">
              <a:buNone/>
            </a:pPr>
            <a:r>
              <a:rPr lang="cs-CZ" sz="2600" dirty="0" smtClean="0"/>
              <a:t>„Kdo jej odvalí?“</a:t>
            </a:r>
          </a:p>
          <a:p>
            <a:pPr marL="0" indent="0">
              <a:buNone/>
            </a:pPr>
            <a:endParaRPr lang="cs-CZ" sz="2600" dirty="0" smtClean="0"/>
          </a:p>
          <a:p>
            <a:pPr marL="0" indent="0">
              <a:buNone/>
            </a:pPr>
            <a:r>
              <a:rPr lang="cs-CZ" sz="2600" dirty="0" smtClean="0"/>
              <a:t>3. Smutní býváme jak ptáci</a:t>
            </a:r>
          </a:p>
          <a:p>
            <a:pPr marL="0" indent="0">
              <a:buNone/>
            </a:pPr>
            <a:r>
              <a:rPr lang="cs-CZ" sz="2600" dirty="0" smtClean="0"/>
              <a:t>v pustých zahradách.</a:t>
            </a:r>
          </a:p>
          <a:p>
            <a:pPr marL="0" indent="0">
              <a:buNone/>
            </a:pPr>
            <a:r>
              <a:rPr lang="cs-CZ" sz="2600" dirty="0" smtClean="0"/>
              <a:t>Vlídná zář se v dálce ztrácí</a:t>
            </a:r>
          </a:p>
          <a:p>
            <a:pPr marL="0" indent="0">
              <a:buNone/>
            </a:pPr>
            <a:r>
              <a:rPr lang="cs-CZ" sz="2600" dirty="0"/>
              <a:t>a</a:t>
            </a:r>
            <a:r>
              <a:rPr lang="cs-CZ" sz="2600" dirty="0" smtClean="0"/>
              <a:t> zůstává strach.</a:t>
            </a:r>
          </a:p>
        </p:txBody>
      </p:sp>
      <p:pic>
        <p:nvPicPr>
          <p:cNvPr id="1041" name="Picture 17" descr="C:\Users\Dana\AppData\Local\Microsoft\Windows\Temporary Internet Files\Content.IE5\S4K6V8VH\vrba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36" y="3501008"/>
            <a:ext cx="1585753" cy="89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15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cs-CZ" sz="2000" dirty="0" smtClean="0"/>
              <a:t>Ženy pospíchají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k synagoze</a:t>
            </a:r>
          </a:p>
          <a:p>
            <a:pPr marL="457200" indent="-457200">
              <a:buAutoNum type="alphaLcParenR"/>
            </a:pPr>
            <a:r>
              <a:rPr lang="cs-CZ" sz="2000" dirty="0"/>
              <a:t>k</a:t>
            </a:r>
            <a:r>
              <a:rPr lang="cs-CZ" sz="2000" dirty="0" smtClean="0"/>
              <a:t>e hrobu</a:t>
            </a:r>
          </a:p>
          <a:p>
            <a:pPr marL="457200" indent="-457200">
              <a:buAutoNum type="alphaLcParenR"/>
            </a:pPr>
            <a:r>
              <a:rPr lang="cs-CZ" sz="2000" dirty="0"/>
              <a:t>n</a:t>
            </a:r>
            <a:r>
              <a:rPr lang="cs-CZ" sz="2000" dirty="0" smtClean="0"/>
              <a:t>a Golgotu</a:t>
            </a:r>
          </a:p>
          <a:p>
            <a:pPr marL="0" indent="0">
              <a:buNone/>
            </a:pPr>
            <a:r>
              <a:rPr lang="cs-CZ" sz="2000" dirty="0" smtClean="0"/>
              <a:t>2. Ženy mají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kadidlo</a:t>
            </a:r>
          </a:p>
          <a:p>
            <a:pPr marL="457200" indent="-457200">
              <a:buAutoNum type="alphaLcParenR"/>
            </a:pPr>
            <a:r>
              <a:rPr lang="cs-CZ" sz="2000" dirty="0"/>
              <a:t>d</a:t>
            </a:r>
            <a:r>
              <a:rPr lang="cs-CZ" sz="2000" dirty="0" smtClean="0"/>
              <a:t>rahé masti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balzám</a:t>
            </a:r>
          </a:p>
          <a:p>
            <a:pPr marL="0" indent="0">
              <a:buNone/>
            </a:pPr>
            <a:r>
              <a:rPr lang="cs-CZ" sz="2000" dirty="0" smtClean="0"/>
              <a:t>3. Strážci hlídali</a:t>
            </a:r>
          </a:p>
          <a:p>
            <a:pPr marL="457200" indent="-457200">
              <a:buAutoNum type="alphaLcParenR"/>
            </a:pPr>
            <a:r>
              <a:rPr lang="cs-CZ" sz="2000" dirty="0"/>
              <a:t>k</a:t>
            </a:r>
            <a:r>
              <a:rPr lang="cs-CZ" sz="2000" dirty="0" smtClean="0"/>
              <a:t>amennou hrobku</a:t>
            </a:r>
          </a:p>
          <a:p>
            <a:pPr marL="457200" indent="-457200">
              <a:buAutoNum type="alphaLcParenR"/>
            </a:pPr>
            <a:r>
              <a:rPr lang="cs-CZ" sz="2000" dirty="0"/>
              <a:t>ž</a:t>
            </a:r>
            <a:r>
              <a:rPr lang="cs-CZ" sz="2000" dirty="0" smtClean="0"/>
              <a:t>elezná vrata</a:t>
            </a:r>
          </a:p>
          <a:p>
            <a:pPr marL="457200" indent="-457200">
              <a:buAutoNum type="alphaLcParenR"/>
            </a:pPr>
            <a:r>
              <a:rPr lang="cs-CZ" sz="2000" dirty="0"/>
              <a:t>t</a:t>
            </a:r>
            <a:r>
              <a:rPr lang="cs-CZ" sz="2000" dirty="0" smtClean="0"/>
              <a:t>ěžký kámen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340768"/>
            <a:ext cx="4038600" cy="4752528"/>
          </a:xfrm>
        </p:spPr>
        <p:txBody>
          <a:bodyPr/>
          <a:lstStyle/>
          <a:p>
            <a:r>
              <a:rPr lang="cs-CZ" sz="2000" dirty="0" smtClean="0"/>
              <a:t>1b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2b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3c</a:t>
            </a:r>
            <a:endParaRPr lang="cs-CZ" sz="2000" dirty="0"/>
          </a:p>
        </p:txBody>
      </p:sp>
      <p:pic>
        <p:nvPicPr>
          <p:cNvPr id="2064" name="Picture 16" descr="C:\Users\Dana\AppData\Local\Microsoft\Windows\Temporary Internet Files\Content.IE5\93QTFL3A\jesuswithangels-gif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583" y="1412776"/>
            <a:ext cx="316835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83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Pokračuj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713387"/>
          </a:xfrm>
        </p:spPr>
        <p:txBody>
          <a:bodyPr/>
          <a:lstStyle/>
          <a:p>
            <a:pPr marL="0" indent="0">
              <a:buNone/>
            </a:pPr>
            <a:r>
              <a:rPr lang="cs-CZ" sz="2000" dirty="0" smtClean="0"/>
              <a:t>4. Ke hrobu přicházejí ženy</a:t>
            </a:r>
          </a:p>
          <a:p>
            <a:pPr marL="514350" indent="-514350">
              <a:buAutoNum type="alphaLcParenR"/>
            </a:pPr>
            <a:r>
              <a:rPr lang="cs-CZ" sz="2000" dirty="0"/>
              <a:t>s</a:t>
            </a:r>
            <a:r>
              <a:rPr lang="cs-CZ" sz="2000" dirty="0" smtClean="0"/>
              <a:t>mutné</a:t>
            </a:r>
          </a:p>
          <a:p>
            <a:pPr marL="514350" indent="-514350">
              <a:buAutoNum type="alphaLcParenR"/>
            </a:pPr>
            <a:r>
              <a:rPr lang="cs-CZ" sz="2000" dirty="0"/>
              <a:t>r</a:t>
            </a:r>
            <a:r>
              <a:rPr lang="cs-CZ" sz="2000" dirty="0" smtClean="0"/>
              <a:t>ozzlobené</a:t>
            </a:r>
          </a:p>
          <a:p>
            <a:pPr marL="514350" indent="-514350">
              <a:buAutoNum type="alphaLcParenR"/>
            </a:pPr>
            <a:r>
              <a:rPr lang="cs-CZ" sz="2000" dirty="0" smtClean="0"/>
              <a:t>vystrašené </a:t>
            </a:r>
          </a:p>
          <a:p>
            <a:pPr marL="0" indent="0">
              <a:buNone/>
            </a:pPr>
            <a:r>
              <a:rPr lang="cs-CZ" sz="2000" dirty="0" smtClean="0"/>
              <a:t>5. Jako ptáci v pustých zahradách jsme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opuštěni</a:t>
            </a:r>
          </a:p>
          <a:p>
            <a:pPr marL="457200" indent="-457200">
              <a:buAutoNum type="alphaLcParenR"/>
            </a:pPr>
            <a:r>
              <a:rPr lang="cs-CZ" sz="2000" dirty="0"/>
              <a:t>h</a:t>
            </a:r>
            <a:r>
              <a:rPr lang="cs-CZ" sz="2000" dirty="0" smtClean="0"/>
              <a:t>ladoví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smutní</a:t>
            </a:r>
          </a:p>
          <a:p>
            <a:pPr marL="0" indent="0">
              <a:buNone/>
            </a:pPr>
            <a:r>
              <a:rPr lang="cs-CZ" sz="2000" dirty="0" smtClean="0"/>
              <a:t>6. Když nevidíme vlídnou tvář, cítíme</a:t>
            </a:r>
          </a:p>
          <a:p>
            <a:pPr marL="457200" indent="-457200">
              <a:buAutoNum type="alphaLcParenR"/>
            </a:pPr>
            <a:r>
              <a:rPr lang="cs-CZ" sz="2000" dirty="0"/>
              <a:t>b</a:t>
            </a:r>
            <a:r>
              <a:rPr lang="cs-CZ" sz="2000" dirty="0" smtClean="0"/>
              <a:t>olest</a:t>
            </a:r>
          </a:p>
          <a:p>
            <a:pPr marL="457200" indent="-457200">
              <a:buAutoNum type="alphaLcParenR"/>
            </a:pPr>
            <a:r>
              <a:rPr lang="cs-CZ" sz="2000" dirty="0"/>
              <a:t>z</a:t>
            </a:r>
            <a:r>
              <a:rPr lang="cs-CZ" sz="2000" dirty="0" smtClean="0"/>
              <a:t>lost</a:t>
            </a:r>
          </a:p>
          <a:p>
            <a:pPr marL="457200" indent="-457200">
              <a:buAutoNum type="alphaLcParenR"/>
            </a:pPr>
            <a:r>
              <a:rPr lang="cs-CZ" sz="2000" dirty="0" smtClean="0"/>
              <a:t>strach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0768"/>
            <a:ext cx="4038600" cy="4785395"/>
          </a:xfrm>
        </p:spPr>
        <p:txBody>
          <a:bodyPr/>
          <a:lstStyle/>
          <a:p>
            <a:r>
              <a:rPr lang="cs-CZ" sz="2000" dirty="0" smtClean="0"/>
              <a:t>4a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5c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6c</a:t>
            </a:r>
            <a:endParaRPr lang="cs-CZ" sz="2000" dirty="0"/>
          </a:p>
        </p:txBody>
      </p:sp>
      <p:pic>
        <p:nvPicPr>
          <p:cNvPr id="5128" name="Picture 8" descr="C:\Users\Dana\AppData\Local\Microsoft\Windows\Temporary Internet Files\Content.IE5\S4K6V8VH\ptaci-na-vetvi-903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62200"/>
            <a:ext cx="304800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71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Pokračujte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000" dirty="0" smtClean="0"/>
              <a:t>7. Div se stal</a:t>
            </a:r>
          </a:p>
          <a:p>
            <a:pPr marL="514350" indent="-514350">
              <a:buAutoNum type="alphaLcParenR"/>
            </a:pPr>
            <a:r>
              <a:rPr lang="cs-CZ" sz="2000" dirty="0" smtClean="0"/>
              <a:t>dávno</a:t>
            </a:r>
          </a:p>
          <a:p>
            <a:pPr marL="514350" indent="-514350">
              <a:buAutoNum type="alphaLcParenR"/>
            </a:pPr>
            <a:r>
              <a:rPr lang="cs-CZ" sz="2000" dirty="0" smtClean="0"/>
              <a:t>dřív</a:t>
            </a:r>
          </a:p>
          <a:p>
            <a:pPr marL="514350" indent="-514350">
              <a:buAutoNum type="alphaLcParenR"/>
            </a:pPr>
            <a:r>
              <a:rPr lang="cs-CZ" sz="2000" dirty="0"/>
              <a:t>p</a:t>
            </a:r>
            <a:r>
              <a:rPr lang="cs-CZ" sz="2000" dirty="0" smtClean="0"/>
              <a:t>ozději</a:t>
            </a:r>
          </a:p>
          <a:p>
            <a:pPr marL="0" indent="0">
              <a:buNone/>
            </a:pPr>
            <a:r>
              <a:rPr lang="cs-CZ" sz="2000" dirty="0" smtClean="0"/>
              <a:t>8. Boží sláva vstává</a:t>
            </a:r>
          </a:p>
          <a:p>
            <a:pPr marL="514350" indent="-514350">
              <a:buAutoNum type="alphaLcParenR"/>
            </a:pPr>
            <a:r>
              <a:rPr lang="cs-CZ" sz="2000" dirty="0"/>
              <a:t>z</a:t>
            </a:r>
            <a:r>
              <a:rPr lang="cs-CZ" sz="2000" dirty="0" smtClean="0"/>
              <a:t>e země</a:t>
            </a:r>
          </a:p>
          <a:p>
            <a:pPr marL="514350" indent="-514350">
              <a:buAutoNum type="alphaLcParenR"/>
            </a:pPr>
            <a:r>
              <a:rPr lang="cs-CZ" sz="2000" dirty="0"/>
              <a:t>z</a:t>
            </a:r>
            <a:r>
              <a:rPr lang="cs-CZ" sz="2000" dirty="0" smtClean="0"/>
              <a:t> vody</a:t>
            </a:r>
          </a:p>
          <a:p>
            <a:pPr marL="514350" indent="-514350">
              <a:buAutoNum type="alphaLcParenR"/>
            </a:pPr>
            <a:r>
              <a:rPr lang="cs-CZ" sz="2000" dirty="0"/>
              <a:t>z</a:t>
            </a:r>
            <a:r>
              <a:rPr lang="cs-CZ" sz="2000" dirty="0" smtClean="0"/>
              <a:t> hrobu</a:t>
            </a:r>
          </a:p>
          <a:p>
            <a:pPr marL="0" indent="0">
              <a:buNone/>
            </a:pPr>
            <a:r>
              <a:rPr lang="cs-CZ" sz="2000" dirty="0" smtClean="0"/>
              <a:t>9. Pán Ježíš je</a:t>
            </a:r>
          </a:p>
          <a:p>
            <a:pPr marL="457200" indent="-457200">
              <a:buFont typeface="Arial" charset="0"/>
              <a:buAutoNum type="alphaLcParenR"/>
            </a:pPr>
            <a:r>
              <a:rPr lang="cs-CZ" sz="2000" dirty="0" smtClean="0"/>
              <a:t>mrtvý</a:t>
            </a:r>
            <a:endParaRPr lang="cs-CZ" sz="2000" dirty="0"/>
          </a:p>
          <a:p>
            <a:pPr marL="457200" indent="-457200">
              <a:buAutoNum type="alphaLcParenR"/>
            </a:pPr>
            <a:r>
              <a:rPr lang="cs-CZ" sz="2000" dirty="0"/>
              <a:t>živý</a:t>
            </a:r>
            <a:endParaRPr lang="cs-CZ" sz="2000" dirty="0" smtClean="0"/>
          </a:p>
          <a:p>
            <a:pPr marL="457200" indent="-457200">
              <a:buAutoNum type="alphaLcParenR"/>
            </a:pPr>
            <a:r>
              <a:rPr lang="cs-CZ" sz="2000" dirty="0" smtClean="0"/>
              <a:t>v hrobě</a:t>
            </a:r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 smtClean="0"/>
          </a:p>
          <a:p>
            <a:pPr marL="457200" indent="-457200">
              <a:buAutoNum type="alphaLcParenR"/>
            </a:pP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2000" dirty="0" smtClean="0"/>
              <a:t>7b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8c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9b</a:t>
            </a:r>
            <a:endParaRPr lang="cs-CZ" sz="2000" dirty="0"/>
          </a:p>
        </p:txBody>
      </p:sp>
      <p:pic>
        <p:nvPicPr>
          <p:cNvPr id="6155" name="Picture 11" descr="C:\Users\Dana\AppData\Local\Microsoft\Windows\Temporary Internet Files\Content.IE5\YK4E5TMH\3641535227_16209f4d17_z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564904"/>
            <a:ext cx="2664296" cy="218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90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klipart Microsoft Office </a:t>
            </a:r>
          </a:p>
          <a:p>
            <a:r>
              <a:rPr lang="cs-CZ" dirty="0" smtClean="0"/>
              <a:t>Autor: </a:t>
            </a:r>
            <a:r>
              <a:rPr lang="cs-CZ" dirty="0"/>
              <a:t>CHLOUBA], [redakce Petr.</a:t>
            </a:r>
            <a:r>
              <a:rPr lang="cs-CZ" i="1" dirty="0"/>
              <a:t> Zpíváme si písničku: Zůstávej s námi</a:t>
            </a:r>
            <a:r>
              <a:rPr lang="cs-CZ" dirty="0"/>
              <a:t>. 1. vyd. Praha: Rosa, 1998. </a:t>
            </a:r>
            <a:r>
              <a:rPr lang="cs-CZ"/>
              <a:t>ISBN </a:t>
            </a:r>
            <a:r>
              <a:rPr lang="cs-CZ" smtClean="0"/>
              <a:t>80-900-8508-3.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509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1135</TotalTime>
  <Words>305</Words>
  <Application>Microsoft Office PowerPoint</Application>
  <PresentationFormat>Předvádění na obrazovce (4:3)</PresentationFormat>
  <Paragraphs>114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1_Motiv systému Office</vt:lpstr>
      <vt:lpstr>Prezentace aplikace PowerPoint</vt:lpstr>
      <vt:lpstr> Přečti si slova písně a pak si ji zazpívej</vt:lpstr>
      <vt:lpstr>Vyber správnou odpověď</vt:lpstr>
      <vt:lpstr>Pokračuj</vt:lpstr>
      <vt:lpstr>Pokračujte</vt:lpstr>
      <vt:lpstr>Odkazy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Dana</cp:lastModifiedBy>
  <cp:revision>100</cp:revision>
  <dcterms:created xsi:type="dcterms:W3CDTF">2014-10-14T17:05:30Z</dcterms:created>
  <dcterms:modified xsi:type="dcterms:W3CDTF">2014-12-31T06:08:43Z</dcterms:modified>
</cp:coreProperties>
</file>