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7"/>
  </p:notesMasterIdLst>
  <p:sldIdLst>
    <p:sldId id="259" r:id="rId2"/>
    <p:sldId id="261" r:id="rId3"/>
    <p:sldId id="268" r:id="rId4"/>
    <p:sldId id="269" r:id="rId5"/>
    <p:sldId id="267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236" y="1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77472B5-0BB6-4B10-8260-9E7EA8586131}" type="datetimeFigureOut">
              <a:rPr lang="cs-CZ" smtClean="0"/>
              <a:t>31.12.2014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3B32287-196E-4EC6-AF04-FDD11B722D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43978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41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38293CDC-BF51-464B-B562-C35E9E8CF728}" type="slidenum">
              <a:rPr lang="cs-CZ" smtClean="0">
                <a:solidFill>
                  <a:prstClr val="black"/>
                </a:solidFill>
              </a:rPr>
              <a:pPr>
                <a:defRPr/>
              </a:pPr>
              <a:t>1</a:t>
            </a:fld>
            <a:endParaRPr lang="cs-CZ" smtClean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D05AD6-D492-4108-BA8B-41E6D9AADCB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93A725-3109-4EB0-876F-018B9228B5F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26105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5F8AB6-809D-4B47-89AB-BCD3D616832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034351-01AB-4358-83FB-D9D911F4819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5513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305DA4-ABBD-4174-8F7D-4EAD7786D0F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EA5DF5-A1B4-474E-9FC3-B6BA59AD1DC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53290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7E2D4C-1DB3-4953-A438-F0B44E4F029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19FB49-6E93-464E-8DE2-425C71464EE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63860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5A35DC-DC48-4030-A8DE-203160302BB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294E70-1749-4926-9126-6A666DD164A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15664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DB56CE-B239-4FFD-9B76-35D573F2A39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F47CF0-C2BF-4538-A7C4-544DA098345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84669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517612-3A09-43E6-AF55-C50A3F7AD4D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2BA625-EB00-454F-8B23-054C39ACF58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78556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8EFB2B-666E-43D9-957D-66F36D63CDA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9642A1-9F24-4E3F-85AC-F1793851BEF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20795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70A72B-0986-41FD-AC40-F58D4B39E4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13F01E-A356-4C1E-83AE-580238EF196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64475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8D2DBE-8F2B-430F-8815-95E167B3D55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4F7F79-25F5-4C24-A3AB-08ED5C6609B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31588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52FC27-3127-4AD9-84B5-ECC9FE273AD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AF6A7C-C85E-4B22-984C-E34CF42C70E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82334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8784ACA-4CB0-4006-BFE7-31E03058BA4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7D83141-A412-4E8C-92C5-54249C2C004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40344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102" name="Group 5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46544282"/>
              </p:ext>
            </p:extLst>
          </p:nvPr>
        </p:nvGraphicFramePr>
        <p:xfrm>
          <a:off x="900113" y="1628775"/>
          <a:ext cx="7569200" cy="4297512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alt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I/2 Inovace a zkvalitnění výuky směřující k rozvoji čtenářské a informační gramotnosti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Mgr. Dana Kašparová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72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Český jazyk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TÉMATICKÝ OKRUH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Křesťanská výchova 1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Tleskejte v dlaně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3. – 5.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VY_12_INOVACE</a:t>
                      </a: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_</a:t>
                      </a: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3_19_ČJ_Tleskejte v dlaně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27.12.2014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Tento materiál je zařazen do vzdělávací oblasti Křesťanská výchova 1, žáci si procvičují porozumění textu.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91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5788" y="333375"/>
            <a:ext cx="5434012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7398872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Přečti si slova písně a pak si ji zazpívej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1772816"/>
            <a:ext cx="4038600" cy="4309939"/>
          </a:xfrm>
        </p:spPr>
        <p:txBody>
          <a:bodyPr/>
          <a:lstStyle/>
          <a:p>
            <a:pPr marL="0" indent="0">
              <a:buNone/>
            </a:pPr>
            <a:r>
              <a:rPr lang="cs-CZ" sz="2600" dirty="0" smtClean="0"/>
              <a:t>R.: Lidé všech národů,</a:t>
            </a:r>
          </a:p>
          <a:p>
            <a:pPr marL="0" indent="0">
              <a:buNone/>
            </a:pPr>
            <a:r>
              <a:rPr lang="cs-CZ" sz="2600" dirty="0" smtClean="0"/>
              <a:t>tleskejte v dlaně,</a:t>
            </a:r>
          </a:p>
          <a:p>
            <a:pPr marL="0" indent="0">
              <a:buNone/>
            </a:pPr>
            <a:r>
              <a:rPr lang="cs-CZ" sz="2600" dirty="0"/>
              <a:t>t</a:t>
            </a:r>
            <a:r>
              <a:rPr lang="cs-CZ" sz="2600" dirty="0" smtClean="0"/>
              <a:t>leskejte rukama, </a:t>
            </a:r>
          </a:p>
          <a:p>
            <a:pPr marL="0" indent="0">
              <a:buNone/>
            </a:pPr>
            <a:r>
              <a:rPr lang="cs-CZ" sz="2600" dirty="0"/>
              <a:t>t</a:t>
            </a:r>
            <a:r>
              <a:rPr lang="cs-CZ" sz="2600" dirty="0" smtClean="0"/>
              <a:t>leskejte na ně!</a:t>
            </a:r>
          </a:p>
          <a:p>
            <a:pPr marL="0" indent="0">
              <a:buNone/>
            </a:pPr>
            <a:endParaRPr lang="cs-CZ" sz="2600" dirty="0"/>
          </a:p>
          <a:p>
            <a:pPr marL="0" indent="0">
              <a:buNone/>
            </a:pPr>
            <a:r>
              <a:rPr lang="cs-CZ" sz="2600" dirty="0" smtClean="0"/>
              <a:t>1. Za zvuku polnice zpívám </a:t>
            </a:r>
          </a:p>
          <a:p>
            <a:pPr marL="0" indent="0">
              <a:buNone/>
            </a:pPr>
            <a:r>
              <a:rPr lang="cs-CZ" sz="2600" dirty="0" smtClean="0"/>
              <a:t>si žalmy,</a:t>
            </a:r>
          </a:p>
          <a:p>
            <a:pPr marL="0" indent="0">
              <a:buNone/>
            </a:pPr>
            <a:r>
              <a:rPr lang="cs-CZ" sz="2600" dirty="0" smtClean="0"/>
              <a:t>já králi zazpívám</a:t>
            </a:r>
          </a:p>
          <a:p>
            <a:pPr marL="0" indent="0">
              <a:buNone/>
            </a:pPr>
            <a:r>
              <a:rPr lang="cs-CZ" sz="2600" dirty="0" smtClean="0"/>
              <a:t>za to, co dal mi.</a:t>
            </a:r>
          </a:p>
          <a:p>
            <a:pPr marL="514350" indent="-514350">
              <a:buAutoNum type="arabicPeriod"/>
            </a:pPr>
            <a:endParaRPr lang="cs-CZ" sz="2600" dirty="0" smtClean="0"/>
          </a:p>
          <a:p>
            <a:pPr marL="0" indent="0">
              <a:buNone/>
            </a:pPr>
            <a:endParaRPr lang="cs-CZ" sz="2600" dirty="0" smtClean="0"/>
          </a:p>
          <a:p>
            <a:pPr marL="514350" indent="-514350">
              <a:buAutoNum type="arabicPeriod"/>
            </a:pPr>
            <a:endParaRPr lang="cs-CZ" sz="2600" dirty="0" smtClean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2816"/>
            <a:ext cx="4038600" cy="4353347"/>
          </a:xfrm>
        </p:spPr>
        <p:txBody>
          <a:bodyPr/>
          <a:lstStyle/>
          <a:p>
            <a:pPr marL="0" indent="0">
              <a:buNone/>
            </a:pPr>
            <a:r>
              <a:rPr lang="cs-CZ" sz="2600" dirty="0" smtClean="0"/>
              <a:t>2. Král vzhůru vystoupil</a:t>
            </a:r>
          </a:p>
          <a:p>
            <a:pPr marL="0" indent="0">
              <a:buNone/>
            </a:pPr>
            <a:r>
              <a:rPr lang="cs-CZ" sz="2600" dirty="0"/>
              <a:t>a</a:t>
            </a:r>
            <a:r>
              <a:rPr lang="cs-CZ" sz="2600" dirty="0" smtClean="0"/>
              <a:t> za hlaholu</a:t>
            </a:r>
          </a:p>
          <a:p>
            <a:pPr marL="0" indent="0">
              <a:buNone/>
            </a:pPr>
            <a:r>
              <a:rPr lang="cs-CZ" sz="2600" dirty="0"/>
              <a:t>o</a:t>
            </a:r>
            <a:r>
              <a:rPr lang="cs-CZ" sz="2600" dirty="0" smtClean="0"/>
              <a:t>d Otce na nebi</a:t>
            </a:r>
          </a:p>
          <a:p>
            <a:pPr marL="0" indent="0">
              <a:buNone/>
            </a:pPr>
            <a:r>
              <a:rPr lang="cs-CZ" sz="2600" dirty="0"/>
              <a:t>k</a:t>
            </a:r>
            <a:r>
              <a:rPr lang="cs-CZ" sz="2600" dirty="0" smtClean="0"/>
              <a:t> nám shlíží dolů.</a:t>
            </a:r>
          </a:p>
          <a:p>
            <a:pPr marL="0" indent="0">
              <a:buNone/>
            </a:pPr>
            <a:endParaRPr lang="cs-CZ" sz="2600" dirty="0" smtClean="0"/>
          </a:p>
          <a:p>
            <a:pPr marL="0" indent="0">
              <a:buNone/>
            </a:pPr>
            <a:r>
              <a:rPr lang="cs-CZ" sz="2600" dirty="0" smtClean="0"/>
              <a:t>3. Bůh je král veliký</a:t>
            </a:r>
          </a:p>
          <a:p>
            <a:pPr marL="0" indent="0">
              <a:buNone/>
            </a:pPr>
            <a:r>
              <a:rPr lang="cs-CZ" sz="2600" dirty="0"/>
              <a:t>n</a:t>
            </a:r>
            <a:r>
              <a:rPr lang="cs-CZ" sz="2600" dirty="0" smtClean="0"/>
              <a:t>ad celou zemí,</a:t>
            </a:r>
          </a:p>
          <a:p>
            <a:pPr marL="0" indent="0">
              <a:buNone/>
            </a:pPr>
            <a:r>
              <a:rPr lang="cs-CZ" sz="2600" dirty="0"/>
              <a:t>t</a:t>
            </a:r>
            <a:r>
              <a:rPr lang="cs-CZ" sz="2600" dirty="0" smtClean="0"/>
              <a:t>leskejte rukama</a:t>
            </a:r>
          </a:p>
          <a:p>
            <a:pPr marL="0" indent="0">
              <a:buNone/>
            </a:pPr>
            <a:r>
              <a:rPr lang="cs-CZ" sz="2600" dirty="0"/>
              <a:t>t</a:t>
            </a:r>
            <a:r>
              <a:rPr lang="cs-CZ" sz="2600" dirty="0" smtClean="0"/>
              <a:t>ak, jak kdo umí!</a:t>
            </a:r>
          </a:p>
        </p:txBody>
      </p:sp>
      <p:pic>
        <p:nvPicPr>
          <p:cNvPr id="1038" name="Picture 14" descr="C:\Users\Dana\AppData\Local\Microsoft\Windows\Temporary Internet Files\Content.IE5\YK4E5TMH\international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2636912"/>
            <a:ext cx="1584176" cy="1433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63158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229600" cy="1143000"/>
          </a:xfrm>
        </p:spPr>
        <p:txBody>
          <a:bodyPr/>
          <a:lstStyle/>
          <a:p>
            <a:r>
              <a:rPr lang="cs-CZ" dirty="0" smtClean="0"/>
              <a:t>Odpověz na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0768"/>
            <a:ext cx="4038600" cy="4785395"/>
          </a:xfrm>
        </p:spPr>
        <p:txBody>
          <a:bodyPr/>
          <a:lstStyle/>
          <a:p>
            <a:pPr marL="457200" indent="-457200">
              <a:buAutoNum type="arabicPeriod"/>
            </a:pPr>
            <a:r>
              <a:rPr lang="cs-CZ" sz="2400" dirty="0" smtClean="0"/>
              <a:t>Jací lidé mají tleskat v dlaně?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Co si autor zpívá?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Komu je zpívá?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Proč je zpívá?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Kam vystoupil král?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Kam se král dívá?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Kým je Bůh?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Jak máme tleskat?</a:t>
            </a: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1340768"/>
            <a:ext cx="4038600" cy="4752528"/>
          </a:xfrm>
        </p:spPr>
        <p:txBody>
          <a:bodyPr/>
          <a:lstStyle/>
          <a:p>
            <a:r>
              <a:rPr lang="cs-CZ" sz="2400" dirty="0" smtClean="0"/>
              <a:t>Lidé všech národů mají tleskat.</a:t>
            </a:r>
          </a:p>
          <a:p>
            <a:r>
              <a:rPr lang="cs-CZ" sz="2400" dirty="0" smtClean="0"/>
              <a:t>Autor si zpívá žalmy.</a:t>
            </a:r>
          </a:p>
          <a:p>
            <a:r>
              <a:rPr lang="cs-CZ" sz="2400" dirty="0" smtClean="0"/>
              <a:t>Zpívá je králi.</a:t>
            </a:r>
          </a:p>
          <a:p>
            <a:r>
              <a:rPr lang="cs-CZ" sz="2400" dirty="0" smtClean="0"/>
              <a:t>Zpívá je králi za to, co mu dal. </a:t>
            </a:r>
          </a:p>
          <a:p>
            <a:r>
              <a:rPr lang="cs-CZ" sz="2400" dirty="0" smtClean="0"/>
              <a:t>Král vystoupil vzhůru.</a:t>
            </a:r>
          </a:p>
          <a:p>
            <a:r>
              <a:rPr lang="cs-CZ" sz="2400" dirty="0" smtClean="0"/>
              <a:t>Král shlíží k nám dolů.</a:t>
            </a:r>
          </a:p>
          <a:p>
            <a:r>
              <a:rPr lang="cs-CZ" sz="2400" dirty="0" smtClean="0"/>
              <a:t>Bůh je král veliký.</a:t>
            </a:r>
          </a:p>
          <a:p>
            <a:r>
              <a:rPr lang="cs-CZ" sz="2400" dirty="0" smtClean="0"/>
              <a:t>Tleskat máme rukama tak, jak kdo umí.</a:t>
            </a:r>
            <a:endParaRPr lang="cs-CZ" sz="2400" dirty="0"/>
          </a:p>
        </p:txBody>
      </p:sp>
      <p:pic>
        <p:nvPicPr>
          <p:cNvPr id="2061" name="Picture 13" descr="C:\Users\Dana\AppData\Local\Microsoft\Windows\Temporary Internet Files\Content.IE5\YK4E5TMH\2126973506_ffda96ca7d_z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5294064"/>
            <a:ext cx="1770505" cy="1241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848339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/>
          <a:lstStyle/>
          <a:p>
            <a:r>
              <a:rPr lang="cs-CZ" dirty="0" smtClean="0"/>
              <a:t>Urči, je-li to pravda-P či nepravda-N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1556792"/>
            <a:ext cx="4038600" cy="4597971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 smtClean="0"/>
              <a:t>1. Lidé </a:t>
            </a:r>
            <a:r>
              <a:rPr lang="cs-CZ" sz="2400" dirty="0"/>
              <a:t>všech </a:t>
            </a:r>
            <a:r>
              <a:rPr lang="cs-CZ" sz="2400" dirty="0" smtClean="0"/>
              <a:t>národů, tleskejte. </a:t>
            </a:r>
          </a:p>
          <a:p>
            <a:pPr marL="0" indent="0">
              <a:buNone/>
            </a:pPr>
            <a:r>
              <a:rPr lang="cs-CZ" sz="2400" dirty="0" smtClean="0"/>
              <a:t>2. Tleskejte rukama, bouchejte na </a:t>
            </a:r>
            <a:r>
              <a:rPr lang="cs-CZ" sz="2400" dirty="0"/>
              <a:t>ně!</a:t>
            </a:r>
          </a:p>
          <a:p>
            <a:pPr marL="0" indent="0">
              <a:buNone/>
            </a:pPr>
            <a:r>
              <a:rPr lang="cs-CZ" sz="2400" dirty="0" smtClean="0"/>
              <a:t>3. Za </a:t>
            </a:r>
            <a:r>
              <a:rPr lang="cs-CZ" sz="2400" dirty="0"/>
              <a:t>zvuku </a:t>
            </a:r>
            <a:r>
              <a:rPr lang="cs-CZ" sz="2400" dirty="0" smtClean="0"/>
              <a:t>trombónu </a:t>
            </a:r>
            <a:r>
              <a:rPr lang="cs-CZ" sz="2400" dirty="0"/>
              <a:t>zpívám </a:t>
            </a:r>
          </a:p>
          <a:p>
            <a:pPr marL="0" indent="0">
              <a:buNone/>
            </a:pPr>
            <a:r>
              <a:rPr lang="cs-CZ" sz="2400" dirty="0"/>
              <a:t>si </a:t>
            </a:r>
            <a:r>
              <a:rPr lang="cs-CZ" sz="2400" dirty="0" smtClean="0"/>
              <a:t>žalmy.</a:t>
            </a:r>
          </a:p>
          <a:p>
            <a:pPr marL="0" indent="0">
              <a:buNone/>
            </a:pPr>
            <a:r>
              <a:rPr lang="cs-CZ" sz="2400" dirty="0" smtClean="0"/>
              <a:t>4. Já </a:t>
            </a:r>
            <a:r>
              <a:rPr lang="cs-CZ" sz="2400" dirty="0"/>
              <a:t>králi </a:t>
            </a:r>
            <a:r>
              <a:rPr lang="cs-CZ" sz="2400" dirty="0" smtClean="0"/>
              <a:t>zazpívám za </a:t>
            </a:r>
            <a:r>
              <a:rPr lang="cs-CZ" sz="2400" dirty="0"/>
              <a:t>to, co dal mi.</a:t>
            </a:r>
          </a:p>
          <a:p>
            <a:pPr marL="0" indent="0">
              <a:buNone/>
            </a:pPr>
            <a:r>
              <a:rPr lang="cs-CZ" sz="2400" dirty="0" smtClean="0"/>
              <a:t>5. </a:t>
            </a:r>
            <a:r>
              <a:rPr lang="cs-CZ" sz="2400" dirty="0"/>
              <a:t>Král </a:t>
            </a:r>
            <a:r>
              <a:rPr lang="cs-CZ" sz="2400" dirty="0" smtClean="0"/>
              <a:t>na měsíc vystoupil.</a:t>
            </a: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6. Od mraků </a:t>
            </a:r>
            <a:r>
              <a:rPr lang="cs-CZ" sz="2400" dirty="0"/>
              <a:t>na </a:t>
            </a:r>
            <a:r>
              <a:rPr lang="cs-CZ" sz="2400" dirty="0" smtClean="0"/>
              <a:t>nebi k </a:t>
            </a:r>
            <a:r>
              <a:rPr lang="cs-CZ" sz="2400" dirty="0"/>
              <a:t>nám </a:t>
            </a:r>
            <a:r>
              <a:rPr lang="cs-CZ" sz="2400" dirty="0" smtClean="0"/>
              <a:t>shlíží dolů.</a:t>
            </a:r>
          </a:p>
          <a:p>
            <a:pPr marL="0" indent="0">
              <a:buNone/>
            </a:pPr>
            <a:r>
              <a:rPr lang="cs-CZ" sz="2400" dirty="0" smtClean="0"/>
              <a:t>7. </a:t>
            </a:r>
            <a:r>
              <a:rPr lang="cs-CZ" sz="2400" dirty="0"/>
              <a:t>Bůh je </a:t>
            </a:r>
            <a:r>
              <a:rPr lang="cs-CZ" sz="2400" dirty="0" smtClean="0"/>
              <a:t>král hrozivý.</a:t>
            </a:r>
            <a:endParaRPr lang="cs-CZ" sz="2400" dirty="0"/>
          </a:p>
          <a:p>
            <a:pPr marL="0" indent="0">
              <a:buNone/>
            </a:pP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1484784"/>
            <a:ext cx="4038600" cy="4773240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 smtClean="0"/>
              <a:t>P </a:t>
            </a:r>
          </a:p>
          <a:p>
            <a:pPr marL="0" indent="0">
              <a:buNone/>
            </a:pPr>
            <a:r>
              <a:rPr lang="cs-CZ" sz="2400" dirty="0" smtClean="0"/>
              <a:t>N (tleskejte)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N (polnice)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P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N (vzhůru)</a:t>
            </a:r>
          </a:p>
          <a:p>
            <a:pPr marL="0" indent="0">
              <a:buNone/>
            </a:pPr>
            <a:r>
              <a:rPr lang="cs-CZ" sz="2400" dirty="0" smtClean="0"/>
              <a:t>N (Otce)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N (veliký)</a:t>
            </a:r>
            <a:endParaRPr lang="cs-CZ" sz="2400" dirty="0"/>
          </a:p>
        </p:txBody>
      </p:sp>
      <p:pic>
        <p:nvPicPr>
          <p:cNvPr id="4101" name="Picture 5" descr="C:\Users\Dana\AppData\Local\Microsoft\Windows\Temporary Internet Files\Content.IE5\93QTFL3A\80077169_medium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150522"/>
            <a:ext cx="2016224" cy="13407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7" name="Picture 11" descr="C:\Users\Dana\AppData\Local\Microsoft\Windows\Temporary Internet Files\Content.IE5\S4K6V8VH\indianoamerica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1914" y="5242536"/>
            <a:ext cx="1760252" cy="1474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9" name="Picture 13" descr="C:\Users\Dana\AppData\Local\Microsoft\Windows\Temporary Internet Files\Content.IE5\YK4E5TMH\japonci-2006-010-big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8426" y="2591943"/>
            <a:ext cx="1800200" cy="11723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0" name="Picture 14" descr="C:\Users\Dana\AppData\Local\Microsoft\Windows\Temporary Internet Files\Content.IE5\Z3YN3YXB\inuit1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804124"/>
            <a:ext cx="1905000" cy="1404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73666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z klipart Microsoft Office Autor: </a:t>
            </a:r>
          </a:p>
          <a:p>
            <a:r>
              <a:rPr lang="cs-CZ" dirty="0" smtClean="0"/>
              <a:t>CHLOUBA</a:t>
            </a:r>
            <a:r>
              <a:rPr lang="cs-CZ" dirty="0"/>
              <a:t>], [redakce Petr.</a:t>
            </a:r>
            <a:r>
              <a:rPr lang="cs-CZ" i="1" dirty="0"/>
              <a:t> Zpíváme si písničku: Zůstávej s námi</a:t>
            </a:r>
            <a:r>
              <a:rPr lang="cs-CZ" dirty="0"/>
              <a:t>. 1. vyd. Praha: Rosa, 1998. </a:t>
            </a:r>
            <a:r>
              <a:rPr lang="cs-CZ"/>
              <a:t>ISBN </a:t>
            </a:r>
            <a:r>
              <a:rPr lang="cs-CZ" smtClean="0"/>
              <a:t>80-900-8508-3.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50944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1052</TotalTime>
  <Words>385</Words>
  <Application>Microsoft Office PowerPoint</Application>
  <PresentationFormat>Předvádění na obrazovce (4:3)</PresentationFormat>
  <Paragraphs>85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1_Motiv systému Office</vt:lpstr>
      <vt:lpstr>Prezentace aplikace PowerPoint</vt:lpstr>
      <vt:lpstr> Přečti si slova písně a pak si ji zazpívej</vt:lpstr>
      <vt:lpstr>Odpověz na otázky</vt:lpstr>
      <vt:lpstr>Urči, je-li to pravda-P či nepravda-N</vt:lpstr>
      <vt:lpstr>Odkazy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Ema</dc:creator>
  <cp:lastModifiedBy>Dana</cp:lastModifiedBy>
  <cp:revision>96</cp:revision>
  <dcterms:created xsi:type="dcterms:W3CDTF">2014-10-14T17:05:30Z</dcterms:created>
  <dcterms:modified xsi:type="dcterms:W3CDTF">2014-12-31T06:09:09Z</dcterms:modified>
</cp:coreProperties>
</file>