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9" r:id="rId2"/>
    <p:sldId id="261" r:id="rId3"/>
    <p:sldId id="268" r:id="rId4"/>
    <p:sldId id="269" r:id="rId5"/>
    <p:sldId id="263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6528036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Sláva Bohu na nebi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3_20_ČJ_Sláva Bohu na nebi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27.12.2014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430993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R.: Sláva Bohu na nebi!</a:t>
            </a:r>
          </a:p>
          <a:p>
            <a:pPr marL="0" indent="0">
              <a:buNone/>
            </a:pPr>
            <a:r>
              <a:rPr lang="cs-CZ" sz="2600" dirty="0" smtClean="0"/>
              <a:t>Ať ho všichni velebí!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1. Všechna sláva na nebi</a:t>
            </a:r>
          </a:p>
          <a:p>
            <a:pPr marL="0" indent="0">
              <a:buNone/>
            </a:pPr>
            <a:r>
              <a:rPr lang="cs-CZ" sz="2600" dirty="0"/>
              <a:t>t</a:t>
            </a:r>
            <a:r>
              <a:rPr lang="cs-CZ" sz="2600" dirty="0" smtClean="0"/>
              <a:t>obě, Bože, patří,</a:t>
            </a:r>
          </a:p>
          <a:p>
            <a:pPr marL="0" indent="0">
              <a:buNone/>
            </a:pPr>
            <a:r>
              <a:rPr lang="cs-CZ" sz="2600" dirty="0"/>
              <a:t>p</a:t>
            </a:r>
            <a:r>
              <a:rPr lang="cs-CZ" sz="2600" dirty="0" smtClean="0"/>
              <a:t>okoj těm, kdo na zemi</a:t>
            </a:r>
          </a:p>
          <a:p>
            <a:pPr marL="0" indent="0">
              <a:buNone/>
            </a:pPr>
            <a:r>
              <a:rPr lang="cs-CZ" sz="2600" dirty="0"/>
              <a:t>ž</a:t>
            </a:r>
            <a:r>
              <a:rPr lang="cs-CZ" sz="2600" dirty="0" smtClean="0"/>
              <a:t>ijí jako bratři.</a:t>
            </a:r>
          </a:p>
          <a:p>
            <a:pPr marL="514350" indent="-514350">
              <a:buAutoNum type="arabicPeriod"/>
            </a:pPr>
            <a:endParaRPr lang="cs-CZ" sz="26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2816"/>
            <a:ext cx="4038600" cy="4353347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2. Tobě, Pane Ježíši,</a:t>
            </a:r>
          </a:p>
          <a:p>
            <a:pPr marL="0" indent="0">
              <a:buNone/>
            </a:pPr>
            <a:r>
              <a:rPr lang="cs-CZ" sz="2600" dirty="0"/>
              <a:t>p</a:t>
            </a:r>
            <a:r>
              <a:rPr lang="cs-CZ" sz="2600" dirty="0" smtClean="0"/>
              <a:t>atří díky naše,</a:t>
            </a:r>
          </a:p>
          <a:p>
            <a:pPr marL="0" indent="0">
              <a:buNone/>
            </a:pPr>
            <a:r>
              <a:rPr lang="cs-CZ" sz="2600" dirty="0"/>
              <a:t>k</a:t>
            </a:r>
            <a:r>
              <a:rPr lang="cs-CZ" sz="2600" dirty="0" smtClean="0"/>
              <a:t>vůli nám že na kříži</a:t>
            </a:r>
          </a:p>
          <a:p>
            <a:pPr marL="0" indent="0">
              <a:buNone/>
            </a:pPr>
            <a:r>
              <a:rPr lang="cs-CZ" sz="2600" dirty="0"/>
              <a:t>b</a:t>
            </a:r>
            <a:r>
              <a:rPr lang="cs-CZ" sz="2600" dirty="0" smtClean="0"/>
              <a:t>olesti jsi snášel.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3. Ty jsi všemohoucí Bůh,</a:t>
            </a:r>
          </a:p>
          <a:p>
            <a:pPr marL="0" indent="0">
              <a:buNone/>
            </a:pPr>
            <a:r>
              <a:rPr lang="cs-CZ" sz="2600" dirty="0"/>
              <a:t>t</a:t>
            </a:r>
            <a:r>
              <a:rPr lang="cs-CZ" sz="2600" dirty="0" smtClean="0"/>
              <a:t>y jsi naším Pánem.</a:t>
            </a:r>
          </a:p>
          <a:p>
            <a:pPr marL="0" indent="0">
              <a:buNone/>
            </a:pPr>
            <a:r>
              <a:rPr lang="cs-CZ" sz="2600" dirty="0" smtClean="0"/>
              <a:t>Otec, Syn a svatý Duch</a:t>
            </a:r>
          </a:p>
          <a:p>
            <a:pPr marL="0" indent="0">
              <a:buNone/>
            </a:pPr>
            <a:r>
              <a:rPr lang="cs-CZ" sz="2600" dirty="0"/>
              <a:t>a</a:t>
            </a:r>
            <a:r>
              <a:rPr lang="cs-CZ" sz="2600" dirty="0" smtClean="0"/>
              <a:t>ť je slaven. Amen.</a:t>
            </a:r>
          </a:p>
        </p:txBody>
      </p:sp>
      <p:pic>
        <p:nvPicPr>
          <p:cNvPr id="1034" name="Picture 10" descr="C:\Users\Dana\AppData\Local\Microsoft\Windows\Temporary Internet Files\Content.IE5\Z3YN3YXB\img8b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69282"/>
            <a:ext cx="2127222" cy="1321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2400" dirty="0" smtClean="0"/>
              <a:t>Kdo má velebit Boha?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Co patří Pánu Bohu?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Co mají lidé, kteří žijí jako bratři?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Proč Ježíš snášel bolesti na kříži?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 velkou má Bůh moc?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Kdo je Bůh trojjediný?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752528"/>
          </a:xfrm>
        </p:spPr>
        <p:txBody>
          <a:bodyPr/>
          <a:lstStyle/>
          <a:p>
            <a:r>
              <a:rPr lang="cs-CZ" sz="2400" dirty="0" smtClean="0"/>
              <a:t>Boha mají všichni velebit.</a:t>
            </a:r>
          </a:p>
          <a:p>
            <a:r>
              <a:rPr lang="cs-CZ" sz="2400" dirty="0" smtClean="0"/>
              <a:t>Pánu Bohu patří všechna sláva a nebi.</a:t>
            </a:r>
          </a:p>
          <a:p>
            <a:r>
              <a:rPr lang="cs-CZ" sz="2400" dirty="0" smtClean="0"/>
              <a:t>Tito lidé mají pokoj.</a:t>
            </a:r>
          </a:p>
          <a:p>
            <a:r>
              <a:rPr lang="cs-CZ" sz="2400" dirty="0" smtClean="0"/>
              <a:t>Ježíš snášel bolesti na kříži  kvůli nám.</a:t>
            </a:r>
          </a:p>
          <a:p>
            <a:r>
              <a:rPr lang="cs-CZ" sz="2400" dirty="0" smtClean="0"/>
              <a:t>Bůh je všemohoucí.</a:t>
            </a:r>
          </a:p>
          <a:p>
            <a:r>
              <a:rPr lang="cs-CZ" sz="2400" dirty="0" smtClean="0"/>
              <a:t>Je to Otec, Syn a svatý Duch. </a:t>
            </a:r>
            <a:endParaRPr lang="cs-CZ" sz="2400" dirty="0"/>
          </a:p>
        </p:txBody>
      </p:sp>
      <p:pic>
        <p:nvPicPr>
          <p:cNvPr id="2058" name="Picture 10" descr="C:\Users\Dana\AppData\Local\Microsoft\Windows\Temporary Internet Files\Content.IE5\S4K6V8VH\9908_06_2_web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000" y="4725144"/>
            <a:ext cx="2585864" cy="173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 rým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ebi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nebi</a:t>
            </a:r>
          </a:p>
          <a:p>
            <a:pPr marL="0" indent="0">
              <a:buNone/>
            </a:pPr>
            <a:r>
              <a:rPr lang="cs-CZ" dirty="0" smtClean="0"/>
              <a:t>snášel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Bůh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Pánem</a:t>
            </a:r>
          </a:p>
          <a:p>
            <a:pPr marL="0" indent="0">
              <a:buNone/>
            </a:pPr>
            <a:r>
              <a:rPr lang="cs-CZ" dirty="0"/>
              <a:t>patří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 kříži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5624" y="1608088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bratři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Ježíši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naše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velebí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zemi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amen</a:t>
            </a:r>
          </a:p>
          <a:p>
            <a:pPr marL="0" indent="0">
              <a:buNone/>
            </a:pPr>
            <a:r>
              <a:rPr lang="cs-CZ" dirty="0" smtClean="0"/>
              <a:t>Duch</a:t>
            </a:r>
            <a:endParaRPr lang="cs-CZ" dirty="0"/>
          </a:p>
        </p:txBody>
      </p:sp>
      <p:pic>
        <p:nvPicPr>
          <p:cNvPr id="4100" name="Picture 4" descr="C:\Users\Dana\AppData\Local\Microsoft\Windows\Temporary Internet Files\Content.IE5\Z3YN3YXB\grona-lund-stockholm-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38108"/>
            <a:ext cx="2946400" cy="196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4" name="Přímá spojnice se šipkou 33"/>
          <p:cNvCxnSpPr/>
          <p:nvPr/>
        </p:nvCxnSpPr>
        <p:spPr>
          <a:xfrm>
            <a:off x="1115616" y="1916832"/>
            <a:ext cx="360040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1187624" y="2420888"/>
            <a:ext cx="3528392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1475656" y="2924944"/>
            <a:ext cx="32403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1115616" y="3429000"/>
            <a:ext cx="360040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1475656" y="3933056"/>
            <a:ext cx="324036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1259632" y="1916832"/>
            <a:ext cx="3456384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1619672" y="2420888"/>
            <a:ext cx="3096344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366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340768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/>
              <a:t>R.: Sláva Bohu na </a:t>
            </a:r>
            <a:r>
              <a:rPr lang="cs-CZ" sz="1800" dirty="0" smtClean="0"/>
              <a:t>nebi!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Ať ho všichni </a:t>
            </a:r>
            <a:r>
              <a:rPr lang="cs-CZ" sz="1800" dirty="0" smtClean="0"/>
              <a:t>………….!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1</a:t>
            </a:r>
            <a:r>
              <a:rPr lang="cs-CZ" sz="1800" dirty="0"/>
              <a:t>. Všechna sláva na </a:t>
            </a:r>
            <a:r>
              <a:rPr lang="cs-CZ" sz="1800" dirty="0" smtClean="0"/>
              <a:t>nebi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tobě, </a:t>
            </a:r>
            <a:r>
              <a:rPr lang="cs-CZ" sz="1800" dirty="0" smtClean="0"/>
              <a:t>Bože,………,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pokoj těm, kdo na </a:t>
            </a:r>
            <a:r>
              <a:rPr lang="cs-CZ" sz="1800" dirty="0" smtClean="0"/>
              <a:t>zemi</a:t>
            </a:r>
          </a:p>
          <a:p>
            <a:pPr marL="0" indent="0">
              <a:buNone/>
            </a:pPr>
            <a:r>
              <a:rPr lang="cs-CZ" sz="1800" dirty="0" smtClean="0"/>
              <a:t>žijí </a:t>
            </a:r>
            <a:r>
              <a:rPr lang="cs-CZ" sz="1800" dirty="0"/>
              <a:t>jako </a:t>
            </a:r>
            <a:r>
              <a:rPr lang="cs-CZ" sz="1800" dirty="0" smtClean="0"/>
              <a:t>………...</a:t>
            </a:r>
          </a:p>
          <a:p>
            <a:pPr marL="0" indent="0">
              <a:buNone/>
            </a:pPr>
            <a:r>
              <a:rPr lang="cs-CZ" sz="1800" dirty="0"/>
              <a:t>2. Tobě, Pane </a:t>
            </a:r>
            <a:r>
              <a:rPr lang="cs-CZ" sz="1800" dirty="0" smtClean="0"/>
              <a:t>Ježíši</a:t>
            </a:r>
            <a:r>
              <a:rPr lang="cs-CZ" sz="1800" dirty="0"/>
              <a:t>,</a:t>
            </a:r>
          </a:p>
          <a:p>
            <a:pPr marL="0" indent="0">
              <a:buNone/>
            </a:pPr>
            <a:r>
              <a:rPr lang="cs-CZ" sz="1800" dirty="0"/>
              <a:t>patří </a:t>
            </a:r>
            <a:r>
              <a:rPr lang="cs-CZ" sz="1800" dirty="0" smtClean="0"/>
              <a:t>díky ……….,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kvůli nám že na kříži</a:t>
            </a:r>
          </a:p>
          <a:p>
            <a:pPr marL="0" indent="0">
              <a:buNone/>
            </a:pPr>
            <a:r>
              <a:rPr lang="cs-CZ" sz="1800" dirty="0"/>
              <a:t>bolesti jsi </a:t>
            </a:r>
            <a:r>
              <a:rPr lang="cs-CZ" sz="1800" dirty="0" smtClean="0"/>
              <a:t>……….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3</a:t>
            </a:r>
            <a:r>
              <a:rPr lang="cs-CZ" sz="1800" dirty="0"/>
              <a:t>. Ty jsi všemohoucí Bůh,</a:t>
            </a:r>
          </a:p>
          <a:p>
            <a:pPr marL="0" indent="0">
              <a:buNone/>
            </a:pPr>
            <a:r>
              <a:rPr lang="cs-CZ" sz="1800" dirty="0"/>
              <a:t>ty jsi naším </a:t>
            </a:r>
            <a:r>
              <a:rPr lang="cs-CZ" sz="1800" dirty="0" smtClean="0"/>
              <a:t>……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Otec, Syn a svatý Duch</a:t>
            </a:r>
          </a:p>
          <a:p>
            <a:pPr marL="0" indent="0">
              <a:buNone/>
            </a:pPr>
            <a:r>
              <a:rPr lang="cs-CZ" sz="1800" dirty="0"/>
              <a:t>ať je slaven. </a:t>
            </a:r>
            <a:r>
              <a:rPr lang="cs-CZ" sz="1800" dirty="0" smtClean="0"/>
              <a:t>…….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.</a:t>
            </a:r>
            <a:endParaRPr lang="cs-CZ" sz="18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268760"/>
            <a:ext cx="4038600" cy="4813995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/>
              <a:t>snášel</a:t>
            </a:r>
          </a:p>
          <a:p>
            <a:pPr marL="0" indent="0">
              <a:buNone/>
            </a:pPr>
            <a:r>
              <a:rPr lang="cs-CZ" sz="1800" dirty="0"/>
              <a:t>A</a:t>
            </a:r>
            <a:r>
              <a:rPr lang="cs-CZ" sz="1800" dirty="0" smtClean="0"/>
              <a:t>men</a:t>
            </a:r>
          </a:p>
          <a:p>
            <a:pPr marL="0" indent="0">
              <a:buNone/>
            </a:pPr>
            <a:r>
              <a:rPr lang="cs-CZ" sz="1800" dirty="0" smtClean="0"/>
              <a:t>bratři</a:t>
            </a:r>
          </a:p>
          <a:p>
            <a:pPr marL="0" indent="0">
              <a:buNone/>
            </a:pPr>
            <a:r>
              <a:rPr lang="cs-CZ" sz="1800" dirty="0" smtClean="0"/>
              <a:t>velebí</a:t>
            </a:r>
          </a:p>
          <a:p>
            <a:pPr marL="0" indent="0">
              <a:buNone/>
            </a:pPr>
            <a:r>
              <a:rPr lang="cs-CZ" sz="1800" dirty="0" smtClean="0"/>
              <a:t>patří</a:t>
            </a:r>
          </a:p>
          <a:p>
            <a:pPr marL="0" indent="0">
              <a:buNone/>
            </a:pPr>
            <a:r>
              <a:rPr lang="cs-CZ" sz="1800" dirty="0" smtClean="0"/>
              <a:t>naše</a:t>
            </a:r>
          </a:p>
          <a:p>
            <a:pPr marL="0" indent="0">
              <a:buNone/>
            </a:pPr>
            <a:r>
              <a:rPr lang="cs-CZ" sz="1800" dirty="0" smtClean="0"/>
              <a:t>Pánem</a:t>
            </a:r>
          </a:p>
          <a:p>
            <a:pPr marL="0" indent="0">
              <a:buNone/>
            </a:pPr>
            <a:endParaRPr lang="cs-CZ" sz="2400" dirty="0"/>
          </a:p>
          <a:p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1691680" y="2132856"/>
            <a:ext cx="3024336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2051720" y="1916832"/>
            <a:ext cx="266429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1979712" y="2564904"/>
            <a:ext cx="273630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691680" y="3140968"/>
            <a:ext cx="302433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835696" y="1484784"/>
            <a:ext cx="2880320" cy="30243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96" name="Picture 24" descr="C:\Users\Dana\AppData\Local\Microsoft\Windows\Temporary Internet Files\Content.IE5\S4K6V8VH\zeme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17032"/>
            <a:ext cx="2376264" cy="2367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97" name="Přímá spojnice se šipkou 3096"/>
          <p:cNvCxnSpPr/>
          <p:nvPr/>
        </p:nvCxnSpPr>
        <p:spPr>
          <a:xfrm flipH="1">
            <a:off x="1691680" y="3501008"/>
            <a:ext cx="3024336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9" name="Přímá spojnice se šipkou 3098"/>
          <p:cNvCxnSpPr/>
          <p:nvPr/>
        </p:nvCxnSpPr>
        <p:spPr>
          <a:xfrm flipH="1">
            <a:off x="1835696" y="1916832"/>
            <a:ext cx="2880320" cy="39604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84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 </a:t>
            </a:r>
          </a:p>
          <a:p>
            <a:r>
              <a:rPr lang="cs-CZ" dirty="0" smtClean="0"/>
              <a:t>Autor: CHLOUBA</a:t>
            </a:r>
            <a:r>
              <a:rPr lang="cs-CZ" dirty="0"/>
              <a:t>], [redakce Petr.</a:t>
            </a:r>
            <a:r>
              <a:rPr lang="cs-CZ" i="1" dirty="0"/>
              <a:t> Zpíváme si písničku: Zůstávej s námi</a:t>
            </a:r>
            <a:r>
              <a:rPr lang="cs-CZ" dirty="0"/>
              <a:t>. 1. vyd. Praha: Rosa, 1998. </a:t>
            </a:r>
            <a:r>
              <a:rPr lang="cs-CZ"/>
              <a:t>ISBN </a:t>
            </a:r>
            <a:r>
              <a:rPr lang="cs-CZ" smtClean="0"/>
              <a:t>80-900-8508-3.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1000</TotalTime>
  <Words>389</Words>
  <Application>Microsoft Office PowerPoint</Application>
  <PresentationFormat>Předvádění na obrazovce (4:3)</PresentationFormat>
  <Paragraphs>97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1_Motiv systému Office</vt:lpstr>
      <vt:lpstr>Prezentace aplikace PowerPoint</vt:lpstr>
      <vt:lpstr> Přečti si slova písně a pak si ji zazpívej</vt:lpstr>
      <vt:lpstr>Odpověz na otázky</vt:lpstr>
      <vt:lpstr>Přiřaď správně rým</vt:lpstr>
      <vt:lpstr>Doplň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90</cp:revision>
  <dcterms:created xsi:type="dcterms:W3CDTF">2014-10-14T17:05:30Z</dcterms:created>
  <dcterms:modified xsi:type="dcterms:W3CDTF">2014-12-31T06:09:27Z</dcterms:modified>
</cp:coreProperties>
</file>