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9" r:id="rId2"/>
    <p:sldId id="261" r:id="rId3"/>
    <p:sldId id="268" r:id="rId4"/>
    <p:sldId id="263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934108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Oslavujem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tvou dobrotu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3_21_ČJ_Oslavujem tvou dobrotu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27.12.2014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textu.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4038600" cy="430993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sz="2600" dirty="0" smtClean="0"/>
              <a:t>Sílu nám dáváš k životu,</a:t>
            </a:r>
          </a:p>
          <a:p>
            <a:pPr marL="0" indent="0">
              <a:buNone/>
            </a:pPr>
            <a:r>
              <a:rPr lang="cs-CZ" sz="2600" dirty="0" smtClean="0"/>
              <a:t>každý nový den.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r>
              <a:rPr lang="cs-CZ" sz="2600" dirty="0" smtClean="0"/>
              <a:t>R.: </a:t>
            </a:r>
            <a:r>
              <a:rPr lang="cs-CZ" sz="2600" dirty="0" err="1" smtClean="0"/>
              <a:t>Oslavujem</a:t>
            </a:r>
            <a:r>
              <a:rPr lang="cs-CZ" sz="2600" dirty="0" smtClean="0"/>
              <a:t> tvou dobrotu,</a:t>
            </a:r>
          </a:p>
          <a:p>
            <a:pPr marL="0" indent="0">
              <a:buNone/>
            </a:pPr>
            <a:r>
              <a:rPr lang="cs-CZ" sz="2600" dirty="0" smtClean="0"/>
              <a:t>Buď, Pane, pochválen,</a:t>
            </a:r>
          </a:p>
          <a:p>
            <a:pPr marL="0" indent="0">
              <a:buNone/>
            </a:pPr>
            <a:r>
              <a:rPr lang="cs-CZ" sz="2600" dirty="0" smtClean="0"/>
              <a:t>Buď, Pane, pochválen!</a:t>
            </a:r>
          </a:p>
          <a:p>
            <a:pPr marL="514350" indent="-514350">
              <a:buAutoNum type="arabicPeriod"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I radost dáváš k životu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aždý nový den.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r>
              <a:rPr lang="cs-CZ" sz="2600" dirty="0" smtClean="0"/>
              <a:t>3. A vděčnost dáváš k životu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aždý nový den.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600" dirty="0" smtClean="0"/>
          </a:p>
        </p:txBody>
      </p:sp>
      <p:pic>
        <p:nvPicPr>
          <p:cNvPr id="1033" name="Picture 9" descr="C:\Users\Dana\AppData\Local\Microsoft\Windows\Temporary Internet Files\Content.IE5\Z3YN3YXB\dzisiaj-ran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53136"/>
            <a:ext cx="2915816" cy="194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sz="2400" dirty="0" smtClean="0"/>
              <a:t>Co vše dostáváme k životu?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Kdy dostáváme tyto dary?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Co pak oslavujeme?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Co ještě dostáváme k životu?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752528"/>
          </a:xfrm>
        </p:spPr>
        <p:txBody>
          <a:bodyPr/>
          <a:lstStyle/>
          <a:p>
            <a:r>
              <a:rPr lang="cs-CZ" sz="2400" dirty="0" smtClean="0"/>
              <a:t>Dostáváme sílu, radost a vděčnost.</a:t>
            </a:r>
          </a:p>
          <a:p>
            <a:r>
              <a:rPr lang="cs-CZ" sz="2400" dirty="0" smtClean="0"/>
              <a:t>Dostáváme je každý nový den.</a:t>
            </a:r>
          </a:p>
          <a:p>
            <a:r>
              <a:rPr lang="cs-CZ" sz="2400" dirty="0" smtClean="0"/>
              <a:t>Oslavujeme Boží dobrotu.</a:t>
            </a:r>
          </a:p>
          <a:p>
            <a:r>
              <a:rPr lang="cs-CZ" sz="2400" dirty="0" smtClean="0"/>
              <a:t>Ještě dostáváme pokoj, lásku, moudrost, trpělivost, jídlo a pití, oblečení, střechu nad hlavou a vůbec vše, co máme, je od Pána Ježíše. </a:t>
            </a:r>
            <a:endParaRPr lang="cs-CZ" sz="2400" dirty="0"/>
          </a:p>
        </p:txBody>
      </p:sp>
      <p:pic>
        <p:nvPicPr>
          <p:cNvPr id="2054" name="Picture 6" descr="C:\Users\Dana\AppData\Local\Microsoft\Windows\Temporary Internet Files\Content.IE5\93QTFL3A\0511-1101-0118-1935_Stick_Figures_of_Preschool_Kids_Playing_clipart_imag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38840"/>
            <a:ext cx="2448272" cy="24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83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protiklady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425355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/>
              <a:t>d</a:t>
            </a:r>
            <a:r>
              <a:rPr lang="cs-CZ" sz="2400" dirty="0" smtClean="0"/>
              <a:t>áváš</a:t>
            </a:r>
          </a:p>
          <a:p>
            <a:pPr marL="0" indent="0">
              <a:buNone/>
            </a:pPr>
            <a:r>
              <a:rPr lang="cs-CZ" sz="2400" dirty="0"/>
              <a:t>ž</a:t>
            </a:r>
            <a:r>
              <a:rPr lang="cs-CZ" sz="2400" dirty="0" smtClean="0"/>
              <a:t>ivot</a:t>
            </a:r>
          </a:p>
          <a:p>
            <a:pPr marL="0" indent="0">
              <a:buNone/>
            </a:pPr>
            <a:r>
              <a:rPr lang="cs-CZ" sz="2400" dirty="0"/>
              <a:t>k</a:t>
            </a:r>
            <a:r>
              <a:rPr lang="cs-CZ" sz="2400" dirty="0" smtClean="0"/>
              <a:t>aždý</a:t>
            </a:r>
          </a:p>
          <a:p>
            <a:pPr marL="0" indent="0">
              <a:buNone/>
            </a:pPr>
            <a:r>
              <a:rPr lang="cs-CZ" sz="2400" dirty="0"/>
              <a:t>n</a:t>
            </a:r>
            <a:r>
              <a:rPr lang="cs-CZ" sz="2400" dirty="0" smtClean="0"/>
              <a:t>ový</a:t>
            </a:r>
          </a:p>
          <a:p>
            <a:pPr marL="0" indent="0">
              <a:buNone/>
            </a:pPr>
            <a:r>
              <a:rPr lang="cs-CZ" sz="2400" dirty="0" smtClean="0"/>
              <a:t>den</a:t>
            </a:r>
          </a:p>
          <a:p>
            <a:pPr marL="0" indent="0">
              <a:buNone/>
            </a:pPr>
            <a:r>
              <a:rPr lang="cs-CZ" sz="2400" dirty="0"/>
              <a:t>d</a:t>
            </a:r>
            <a:r>
              <a:rPr lang="cs-CZ" sz="2400" dirty="0" smtClean="0"/>
              <a:t>obrota</a:t>
            </a:r>
          </a:p>
          <a:p>
            <a:pPr marL="0" indent="0">
              <a:buNone/>
            </a:pPr>
            <a:r>
              <a:rPr lang="cs-CZ" sz="2400" dirty="0"/>
              <a:t>r</a:t>
            </a:r>
            <a:r>
              <a:rPr lang="cs-CZ" sz="2400" dirty="0" smtClean="0"/>
              <a:t>adost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íla</a:t>
            </a:r>
          </a:p>
          <a:p>
            <a:pPr marL="0" indent="0">
              <a:buNone/>
            </a:pPr>
            <a:r>
              <a:rPr lang="cs-CZ" sz="2400" dirty="0"/>
              <a:t>v</a:t>
            </a:r>
            <a:r>
              <a:rPr lang="cs-CZ" sz="2400" dirty="0" smtClean="0"/>
              <a:t>děčnost</a:t>
            </a:r>
          </a:p>
          <a:p>
            <a:pPr marL="0" indent="0">
              <a:buNone/>
            </a:pPr>
            <a:r>
              <a:rPr lang="cs-CZ" sz="2400" dirty="0" smtClean="0"/>
              <a:t>pevně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bereš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smrt</a:t>
            </a:r>
            <a:endParaRPr lang="cs-CZ" sz="24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žádný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starý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noc</a:t>
            </a:r>
            <a:endParaRPr lang="cs-CZ" sz="24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zlo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smutek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labost</a:t>
            </a:r>
          </a:p>
          <a:p>
            <a:pPr marL="0" indent="0">
              <a:buNone/>
            </a:pPr>
            <a:r>
              <a:rPr lang="cs-CZ" sz="2400" dirty="0"/>
              <a:t>n</a:t>
            </a:r>
            <a:r>
              <a:rPr lang="cs-CZ" sz="2400" dirty="0" smtClean="0"/>
              <a:t>evděk</a:t>
            </a:r>
          </a:p>
          <a:p>
            <a:pPr marL="0" indent="0">
              <a:buNone/>
            </a:pPr>
            <a:r>
              <a:rPr lang="cs-CZ" sz="2400" dirty="0" smtClean="0"/>
              <a:t>slabě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dirty="0"/>
          </a:p>
        </p:txBody>
      </p:sp>
      <p:pic>
        <p:nvPicPr>
          <p:cNvPr id="3080" name="Picture 8" descr="C:\Users\Dana\AppData\Local\Microsoft\Windows\Temporary Internet Files\Content.IE5\YK4E5TMH\olimpijada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08920"/>
            <a:ext cx="2035944" cy="245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Office </a:t>
            </a:r>
          </a:p>
          <a:p>
            <a:r>
              <a:rPr lang="cs-CZ" dirty="0" smtClean="0"/>
              <a:t>Autor: CHLOUBA</a:t>
            </a:r>
            <a:r>
              <a:rPr lang="cs-CZ" dirty="0"/>
              <a:t>], [redakce Petr.</a:t>
            </a:r>
            <a:r>
              <a:rPr lang="cs-CZ" i="1" dirty="0"/>
              <a:t> Zpíváme si písničku: Zůstávej s námi</a:t>
            </a:r>
            <a:r>
              <a:rPr lang="cs-CZ" dirty="0"/>
              <a:t>. 1. vyd. Praha: Rosa, 1998. </a:t>
            </a:r>
            <a:r>
              <a:rPr lang="cs-CZ"/>
              <a:t>ISBN </a:t>
            </a:r>
            <a:r>
              <a:rPr lang="cs-CZ" smtClean="0"/>
              <a:t>80-900-8508-3.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277</Words>
  <Application>Microsoft Office PowerPoint</Application>
  <PresentationFormat>Předvádění na obrazovce (4:3)</PresentationFormat>
  <Paragraphs>70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1_Motiv systému Office</vt:lpstr>
      <vt:lpstr>Prezentace aplikace PowerPoint</vt:lpstr>
      <vt:lpstr> Přečti si slova písně a pak si ji zazpívej</vt:lpstr>
      <vt:lpstr>Odpověz na otázky</vt:lpstr>
      <vt:lpstr>Vytvoř protiklady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83</cp:revision>
  <dcterms:created xsi:type="dcterms:W3CDTF">2014-10-14T17:05:30Z</dcterms:created>
  <dcterms:modified xsi:type="dcterms:W3CDTF">2014-12-31T06:09:47Z</dcterms:modified>
</cp:coreProperties>
</file>